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11/9/2021</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11/9/2021</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11/9/2021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11/9/2021</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11/9/2021</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11/9/2021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11/9/2021</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11/9/2021</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11/9/2021</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LETTER WRITING</a:t>
            </a:r>
            <a:endParaRPr lang="en-IN" dirty="0"/>
          </a:p>
        </p:txBody>
      </p:sp>
    </p:spTree>
    <p:extLst>
      <p:ext uri="{BB962C8B-B14F-4D97-AF65-F5344CB8AC3E}">
        <p14:creationId xmlns:p14="http://schemas.microsoft.com/office/powerpoint/2010/main" val="384452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 general rules about letters: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61925"/>
            <a:ext cx="5734050"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36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Address your letters to a specific person if you </a:t>
            </a:r>
            <a:r>
              <a:rPr lang="en-US" dirty="0" smtClean="0"/>
              <a:t>can.</a:t>
            </a:r>
          </a:p>
          <a:p>
            <a:pPr algn="l"/>
            <a:r>
              <a:rPr lang="en-US" dirty="0" smtClean="0"/>
              <a:t>Tailor </a:t>
            </a:r>
            <a:r>
              <a:rPr lang="en-US" dirty="0"/>
              <a:t>your letters to specific situations or organizations </a:t>
            </a:r>
            <a:r>
              <a:rPr lang="en-US" dirty="0" smtClean="0"/>
              <a:t>by doing </a:t>
            </a:r>
            <a:r>
              <a:rPr lang="en-US" dirty="0"/>
              <a:t>research before writing your letters.</a:t>
            </a:r>
          </a:p>
          <a:p>
            <a:pPr algn="l"/>
            <a:r>
              <a:rPr lang="en-US" dirty="0" smtClean="0"/>
              <a:t>Keep </a:t>
            </a:r>
            <a:r>
              <a:rPr lang="en-US" dirty="0"/>
              <a:t>letters concise and factual, </a:t>
            </a:r>
            <a:r>
              <a:rPr lang="en-US" b="1" dirty="0"/>
              <a:t>no more than a single </a:t>
            </a:r>
            <a:r>
              <a:rPr lang="en-US" b="1" dirty="0" smtClean="0"/>
              <a:t>page.</a:t>
            </a:r>
          </a:p>
          <a:p>
            <a:pPr algn="l"/>
            <a:r>
              <a:rPr lang="en-IN" dirty="0" smtClean="0"/>
              <a:t>Avoid </a:t>
            </a:r>
            <a:r>
              <a:rPr lang="en-IN" dirty="0"/>
              <a:t>flowery language.</a:t>
            </a:r>
          </a:p>
          <a:p>
            <a:pPr algn="l"/>
            <a:r>
              <a:rPr lang="en-US" dirty="0" smtClean="0"/>
              <a:t>Give </a:t>
            </a:r>
            <a:r>
              <a:rPr lang="en-US" dirty="0"/>
              <a:t>examples that support your skills and qualifications.</a:t>
            </a:r>
          </a:p>
          <a:p>
            <a:pPr algn="l"/>
            <a:r>
              <a:rPr lang="en-US" dirty="0" smtClean="0"/>
              <a:t>Put </a:t>
            </a:r>
            <a:r>
              <a:rPr lang="en-US" dirty="0"/>
              <a:t>yourself in the reader’s shoes. What can you write that will</a:t>
            </a:r>
          </a:p>
          <a:p>
            <a:pPr algn="l"/>
            <a:r>
              <a:rPr lang="en-US" dirty="0"/>
              <a:t>C</a:t>
            </a:r>
            <a:r>
              <a:rPr lang="en-US" dirty="0" smtClean="0"/>
              <a:t>onvince </a:t>
            </a:r>
            <a:r>
              <a:rPr lang="en-US" dirty="0"/>
              <a:t>the reader that you are ready and able to do the </a:t>
            </a:r>
            <a:r>
              <a:rPr lang="en-US" dirty="0" smtClean="0"/>
              <a:t>job</a:t>
            </a:r>
            <a:endParaRPr lang="en-US" dirty="0"/>
          </a:p>
          <a:p>
            <a:pPr algn="l"/>
            <a:r>
              <a:rPr lang="en-US" dirty="0" smtClean="0"/>
              <a:t>Don’t </a:t>
            </a:r>
            <a:r>
              <a:rPr lang="en-US" dirty="0"/>
              <a:t>overuse the pronoun “I”.</a:t>
            </a:r>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13303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Have an </a:t>
            </a:r>
            <a:r>
              <a:rPr lang="en-US" dirty="0" smtClean="0"/>
              <a:t>adviser </a:t>
            </a:r>
            <a:r>
              <a:rPr lang="en-US" dirty="0"/>
              <a:t>proofread your letter.</a:t>
            </a:r>
          </a:p>
          <a:p>
            <a:pPr algn="l"/>
            <a:r>
              <a:rPr lang="en-US" dirty="0" smtClean="0"/>
              <a:t>If </a:t>
            </a:r>
            <a:r>
              <a:rPr lang="en-US" dirty="0"/>
              <a:t>converting to a .</a:t>
            </a:r>
            <a:r>
              <a:rPr lang="en-US" dirty="0" err="1"/>
              <a:t>pdf</a:t>
            </a:r>
            <a:r>
              <a:rPr lang="en-US" dirty="0"/>
              <a:t>, check that your formatting translated</a:t>
            </a:r>
          </a:p>
          <a:p>
            <a:pPr algn="l"/>
            <a:r>
              <a:rPr lang="en-IN" dirty="0"/>
              <a:t>correctly.</a:t>
            </a:r>
          </a:p>
          <a:p>
            <a:pPr algn="l"/>
            <a:r>
              <a:rPr lang="en-US" dirty="0" smtClean="0"/>
              <a:t> </a:t>
            </a:r>
            <a:r>
              <a:rPr lang="en-US" dirty="0"/>
              <a:t>Reference skills or experiences from the job description and</a:t>
            </a:r>
          </a:p>
          <a:p>
            <a:pPr algn="l"/>
            <a:r>
              <a:rPr lang="en-US" dirty="0"/>
              <a:t>draw connections to your credentials.</a:t>
            </a:r>
          </a:p>
          <a:p>
            <a:pPr algn="l"/>
            <a:r>
              <a:rPr lang="en-US" dirty="0" smtClean="0"/>
              <a:t>Make </a:t>
            </a:r>
            <a:r>
              <a:rPr lang="en-US" dirty="0"/>
              <a:t>sure your resume and cover letter are prepared with the</a:t>
            </a:r>
          </a:p>
          <a:p>
            <a:pPr algn="l"/>
            <a:r>
              <a:rPr lang="en-US" dirty="0"/>
              <a:t>same font type and size.</a:t>
            </a:r>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3372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itchFamily="34" charset="0"/>
              <a:buChar char="•"/>
            </a:pPr>
            <a:r>
              <a:rPr lang="en-US" dirty="0"/>
              <a:t>Write a new cover letter for each application</a:t>
            </a:r>
            <a:r>
              <a:rPr lang="en-US" dirty="0" smtClean="0"/>
              <a:t>.</a:t>
            </a:r>
          </a:p>
          <a:p>
            <a:pPr marL="342900" indent="-342900" algn="l">
              <a:buFont typeface="Arial" pitchFamily="34" charset="0"/>
              <a:buChar char="•"/>
            </a:pPr>
            <a:r>
              <a:rPr lang="en-IN" dirty="0"/>
              <a:t>Research the company. </a:t>
            </a:r>
            <a:endParaRPr lang="en-IN" dirty="0" smtClean="0"/>
          </a:p>
          <a:p>
            <a:pPr marL="342900" indent="-342900" algn="l">
              <a:buFont typeface="Arial" pitchFamily="34" charset="0"/>
              <a:buChar char="•"/>
            </a:pPr>
            <a:r>
              <a:rPr lang="en-IN" dirty="0"/>
              <a:t>Don’t repeat your resume. </a:t>
            </a:r>
            <a:endParaRPr lang="en-IN" dirty="0" smtClean="0"/>
          </a:p>
          <a:p>
            <a:pPr marL="342900" indent="-342900" algn="l">
              <a:buFont typeface="Arial" pitchFamily="34" charset="0"/>
              <a:buChar char="•"/>
            </a:pPr>
            <a:r>
              <a:rPr lang="en-US" dirty="0"/>
              <a:t>Think about what the company needs. </a:t>
            </a:r>
            <a:endParaRPr lang="en-US" dirty="0" smtClean="0"/>
          </a:p>
          <a:p>
            <a:pPr marL="342900" indent="-342900" algn="l">
              <a:buFont typeface="Arial" pitchFamily="34" charset="0"/>
              <a:buChar char="•"/>
            </a:pPr>
            <a:r>
              <a:rPr lang="en-IN" dirty="0"/>
              <a:t>Highlight relevant experiences</a:t>
            </a:r>
            <a:r>
              <a:rPr lang="en-IN" dirty="0" smtClean="0"/>
              <a:t>.</a:t>
            </a:r>
          </a:p>
          <a:p>
            <a:pPr marL="342900" indent="-342900" algn="l">
              <a:buFont typeface="Arial" pitchFamily="34" charset="0"/>
              <a:buChar char="•"/>
            </a:pPr>
            <a:r>
              <a:rPr lang="en-IN" dirty="0"/>
              <a:t>Emphasize your strengths</a:t>
            </a:r>
            <a:r>
              <a:rPr lang="en-IN" dirty="0" smtClean="0"/>
              <a:t>.</a:t>
            </a:r>
            <a:endParaRPr lang="en-IN" dirty="0"/>
          </a:p>
          <a:p>
            <a:pPr marL="342900" indent="-342900" algn="l">
              <a:buFont typeface="Arial" pitchFamily="34" charset="0"/>
              <a:buChar char="•"/>
            </a:pPr>
            <a:r>
              <a:rPr lang="en-US" dirty="0"/>
              <a:t>Keep it short and focused. </a:t>
            </a:r>
            <a:endParaRPr lang="en-US" dirty="0" smtClean="0"/>
          </a:p>
          <a:p>
            <a:pPr marL="342900" indent="-342900" algn="l">
              <a:buFont typeface="Arial" pitchFamily="34" charset="0"/>
              <a:buChar char="•"/>
            </a:pPr>
            <a:r>
              <a:rPr lang="en-IN" dirty="0"/>
              <a:t>Edit and proofread. </a:t>
            </a: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80043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381000"/>
            <a:ext cx="8229600" cy="6324600"/>
          </a:xfrm>
        </p:spPr>
        <p:txBody>
          <a:bodyPr>
            <a:normAutofit fontScale="62500" lnSpcReduction="20000"/>
          </a:bodyPr>
          <a:lstStyle/>
          <a:p>
            <a:pPr algn="l" fontAlgn="base"/>
            <a:r>
              <a:rPr lang="en-US" dirty="0">
                <a:latin typeface="Times New Roman" pitchFamily="18" charset="0"/>
                <a:cs typeface="Times New Roman" pitchFamily="18" charset="0"/>
              </a:rPr>
              <a:t>Catherine </a:t>
            </a:r>
            <a:r>
              <a:rPr lang="en-US" dirty="0" smtClean="0">
                <a:latin typeface="Times New Roman" pitchFamily="18" charset="0"/>
                <a:cs typeface="Times New Roman" pitchFamily="18" charset="0"/>
              </a:rPr>
              <a:t>Johnson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Number</a:t>
            </a:r>
            <a:r>
              <a:rPr lang="en-US" dirty="0">
                <a:latin typeface="Times New Roman" pitchFamily="18" charset="0"/>
                <a:cs typeface="Times New Roman" pitchFamily="18" charset="0"/>
              </a:rPr>
              <a:t>, Street </a:t>
            </a:r>
            <a:r>
              <a:rPr lang="en-US" dirty="0" smtClean="0">
                <a:latin typeface="Times New Roman" pitchFamily="18" charset="0"/>
                <a:cs typeface="Times New Roman" pitchFamily="18" charset="0"/>
              </a:rPr>
              <a:t>Name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New </a:t>
            </a:r>
            <a:r>
              <a:rPr lang="en-US" dirty="0">
                <a:latin typeface="Times New Roman" pitchFamily="18" charset="0"/>
                <a:cs typeface="Times New Roman" pitchFamily="18" charset="0"/>
              </a:rPr>
              <a:t>York City, NY </a:t>
            </a:r>
            <a:r>
              <a:rPr lang="en-US" dirty="0" smtClean="0">
                <a:latin typeface="Times New Roman" pitchFamily="18" charset="0"/>
                <a:cs typeface="Times New Roman" pitchFamily="18" charset="0"/>
              </a:rPr>
              <a:t>72823</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123</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456-7890</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Email Address</a:t>
            </a:r>
            <a:endParaRPr lang="en-US" dirty="0">
              <a:latin typeface="Times New Roman" pitchFamily="18" charset="0"/>
              <a:cs typeface="Times New Roman" pitchFamily="18" charset="0"/>
            </a:endParaRPr>
          </a:p>
          <a:p>
            <a:pPr algn="l" fontAlgn="base"/>
            <a:r>
              <a:rPr lang="en-US" dirty="0" smtClean="0">
                <a:latin typeface="Times New Roman" pitchFamily="18" charset="0"/>
                <a:cs typeface="Times New Roman" pitchFamily="18" charset="0"/>
              </a:rPr>
              <a:t>November </a:t>
            </a:r>
            <a:r>
              <a:rPr lang="en-US" dirty="0">
                <a:latin typeface="Times New Roman" pitchFamily="18" charset="0"/>
                <a:cs typeface="Times New Roman" pitchFamily="18" charset="0"/>
              </a:rPr>
              <a:t>23, </a:t>
            </a:r>
            <a:r>
              <a:rPr lang="en-US" dirty="0" smtClean="0">
                <a:latin typeface="Times New Roman" pitchFamily="18" charset="0"/>
                <a:cs typeface="Times New Roman" pitchFamily="18" charset="0"/>
              </a:rPr>
              <a:t>2020</a:t>
            </a:r>
            <a:endParaRPr lang="en-US" dirty="0">
              <a:latin typeface="Times New Roman" pitchFamily="18" charset="0"/>
              <a:cs typeface="Times New Roman" pitchFamily="18" charset="0"/>
            </a:endParaRPr>
          </a:p>
          <a:p>
            <a:pPr algn="l" fontAlgn="base"/>
            <a:r>
              <a:rPr lang="en-US" dirty="0" smtClean="0">
                <a:latin typeface="Times New Roman" pitchFamily="18" charset="0"/>
                <a:cs typeface="Times New Roman" pitchFamily="18" charset="0"/>
              </a:rPr>
              <a:t>Samuel Smith</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Hiring Manager</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Company name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Number</a:t>
            </a:r>
            <a:r>
              <a:rPr lang="en-US" dirty="0">
                <a:latin typeface="Times New Roman" pitchFamily="18" charset="0"/>
                <a:cs typeface="Times New Roman" pitchFamily="18" charset="0"/>
              </a:rPr>
              <a:t>, Street </a:t>
            </a:r>
            <a:r>
              <a:rPr lang="en-US" dirty="0" smtClean="0">
                <a:latin typeface="Times New Roman" pitchFamily="18" charset="0"/>
                <a:cs typeface="Times New Roman" pitchFamily="18" charset="0"/>
              </a:rPr>
              <a:t>Name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New </a:t>
            </a:r>
            <a:r>
              <a:rPr lang="en-US" dirty="0">
                <a:latin typeface="Times New Roman" pitchFamily="18" charset="0"/>
                <a:cs typeface="Times New Roman" pitchFamily="18" charset="0"/>
              </a:rPr>
              <a:t>York City, NY </a:t>
            </a:r>
            <a:r>
              <a:rPr lang="en-US" dirty="0" smtClean="0">
                <a:latin typeface="Times New Roman" pitchFamily="18" charset="0"/>
                <a:cs typeface="Times New Roman" pitchFamily="18" charset="0"/>
              </a:rPr>
              <a:t>32172</a:t>
            </a:r>
            <a:endParaRPr lang="en-US" dirty="0">
              <a:latin typeface="Times New Roman" pitchFamily="18" charset="0"/>
              <a:cs typeface="Times New Roman" pitchFamily="18" charset="0"/>
            </a:endParaRPr>
          </a:p>
          <a:p>
            <a:pPr algn="l" fontAlgn="base"/>
            <a:r>
              <a:rPr lang="en-US" dirty="0">
                <a:latin typeface="Times New Roman" pitchFamily="18" charset="0"/>
                <a:cs typeface="Times New Roman" pitchFamily="18" charset="0"/>
              </a:rPr>
              <a:t>Dear Mr. Smith,</a:t>
            </a:r>
          </a:p>
          <a:p>
            <a:pPr algn="l" fontAlgn="base"/>
            <a:r>
              <a:rPr lang="en-US" dirty="0">
                <a:latin typeface="Times New Roman" pitchFamily="18" charset="0"/>
                <a:cs typeface="Times New Roman" pitchFamily="18" charset="0"/>
              </a:rPr>
              <a:t>I was excited to find your job listing for the Machine Learning Engineer (MLE) position on [</a:t>
            </a:r>
            <a:r>
              <a:rPr lang="en-US" b="1" dirty="0">
                <a:latin typeface="Times New Roman" pitchFamily="18" charset="0"/>
                <a:cs typeface="Times New Roman" pitchFamily="18" charset="0"/>
              </a:rPr>
              <a:t>URL address</a:t>
            </a:r>
            <a:r>
              <a:rPr lang="en-US" dirty="0">
                <a:latin typeface="Times New Roman" pitchFamily="18" charset="0"/>
                <a:cs typeface="Times New Roman" pitchFamily="18" charset="0"/>
              </a:rPr>
              <a:t>] under section [‘</a:t>
            </a:r>
            <a:r>
              <a:rPr lang="en-US" b="1" dirty="0">
                <a:latin typeface="Times New Roman" pitchFamily="18" charset="0"/>
                <a:cs typeface="Times New Roman" pitchFamily="18" charset="0"/>
              </a:rPr>
              <a:t>Work at</a:t>
            </a:r>
            <a:r>
              <a:rPr lang="en-US" dirty="0">
                <a:latin typeface="Times New Roman" pitchFamily="18" charset="0"/>
                <a:cs typeface="Times New Roman" pitchFamily="18" charset="0"/>
              </a:rPr>
              <a:t>’]. As an experienced MLE, I have a proven track record of designing and developing machine learning and deep learning systems. Therefore, I would like you to consider this job application for the MLE position at your establishment in New York City.</a:t>
            </a:r>
          </a:p>
          <a:p>
            <a:pPr algn="l" fontAlgn="base"/>
            <a:r>
              <a:rPr lang="en-US" dirty="0">
                <a:latin typeface="Times New Roman" pitchFamily="18" charset="0"/>
                <a:cs typeface="Times New Roman" pitchFamily="18" charset="0"/>
              </a:rPr>
              <a:t>To shortly introduce myself, my name is </a:t>
            </a:r>
            <a:r>
              <a:rPr lang="en-US" dirty="0" smtClean="0">
                <a:latin typeface="Times New Roman" pitchFamily="18" charset="0"/>
                <a:cs typeface="Times New Roman" pitchFamily="18" charset="0"/>
              </a:rPr>
              <a:t>ABC </a:t>
            </a:r>
            <a:r>
              <a:rPr lang="en-US" dirty="0">
                <a:latin typeface="Times New Roman" pitchFamily="18" charset="0"/>
                <a:cs typeface="Times New Roman" pitchFamily="18" charset="0"/>
              </a:rPr>
              <a:t>and I have been creating artificial intelligence systems for the past five years at [</a:t>
            </a:r>
            <a:r>
              <a:rPr lang="en-US" b="1" dirty="0">
                <a:latin typeface="Times New Roman" pitchFamily="18" charset="0"/>
                <a:cs typeface="Times New Roman" pitchFamily="18" charset="0"/>
              </a:rPr>
              <a:t>Organization</a:t>
            </a:r>
            <a:r>
              <a:rPr lang="en-US" dirty="0">
                <a:latin typeface="Times New Roman" pitchFamily="18" charset="0"/>
                <a:cs typeface="Times New Roman" pitchFamily="18" charset="0"/>
              </a:rPr>
              <a:t>]. Currently, I seek to obtain a new, challenging and growth oriented position in my field of interest. I noticed [Company name]’s involvement in artificial intelligence and human moderation to combat spam and abuse. The developments mentioned in [</a:t>
            </a:r>
            <a:r>
              <a:rPr lang="en-US" b="1" dirty="0">
                <a:latin typeface="Times New Roman" pitchFamily="18" charset="0"/>
                <a:cs typeface="Times New Roman" pitchFamily="18" charset="0"/>
              </a:rPr>
              <a:t>Article</a:t>
            </a:r>
            <a:r>
              <a:rPr lang="en-US" dirty="0">
                <a:latin typeface="Times New Roman" pitchFamily="18" charset="0"/>
                <a:cs typeface="Times New Roman" pitchFamily="18" charset="0"/>
              </a:rPr>
              <a:t>] surely are a leap forward to secure media platforms.</a:t>
            </a:r>
          </a:p>
          <a:p>
            <a:pPr algn="l" fontAlgn="base"/>
            <a:r>
              <a:rPr lang="en-US" dirty="0">
                <a:latin typeface="Times New Roman" pitchFamily="18" charset="0"/>
                <a:cs typeface="Times New Roman" pitchFamily="18" charset="0"/>
              </a:rPr>
              <a:t>Over the past five years as MLE at </a:t>
            </a:r>
            <a:r>
              <a:rPr lang="en-US" dirty="0" smtClean="0">
                <a:latin typeface="Times New Roman" pitchFamily="18" charset="0"/>
                <a:cs typeface="Times New Roman" pitchFamily="18" charset="0"/>
              </a:rPr>
              <a:t> XYZ Organization, </a:t>
            </a:r>
            <a:r>
              <a:rPr lang="en-US" dirty="0">
                <a:latin typeface="Times New Roman" pitchFamily="18" charset="0"/>
                <a:cs typeface="Times New Roman" pitchFamily="18" charset="0"/>
              </a:rPr>
              <a:t>I have been implementing machine learning into e-commerce processes to improve customer engagement and loyalty</a:t>
            </a: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E-commerce platform </a:t>
            </a:r>
            <a:r>
              <a:rPr lang="en-US" dirty="0">
                <a:latin typeface="Times New Roman" pitchFamily="18" charset="0"/>
                <a:cs typeface="Times New Roman" pitchFamily="18" charset="0"/>
              </a:rPr>
              <a:t>had approximately five million monthly visitors whilst losing roughly 300k from bad search and my goal was to improve conversion. In 2020, we managed to boast a 13% increase in “add to cart” and an 18% increase in click-through rate. I was praised for these results (see references). I am convinced that my expertise, resistance to stress and ability to work overtime will be an asset to your development team.</a:t>
            </a:r>
          </a:p>
          <a:p>
            <a:pPr algn="l" fontAlgn="base"/>
            <a:r>
              <a:rPr lang="en-US" dirty="0">
                <a:latin typeface="Times New Roman" pitchFamily="18" charset="0"/>
                <a:cs typeface="Times New Roman" pitchFamily="18" charset="0"/>
              </a:rPr>
              <a:t>I would be pleased to discuss my candidacy and demonstrate scalable machine learning solutions in production. You can find my resume and portfolio in the attachment. If you require any further information, you can reach me on [</a:t>
            </a:r>
            <a:r>
              <a:rPr lang="en-US" b="1" dirty="0">
                <a:latin typeface="Times New Roman" pitchFamily="18" charset="0"/>
                <a:cs typeface="Times New Roman" pitchFamily="18" charset="0"/>
              </a:rPr>
              <a:t>000-0000-0000</a:t>
            </a:r>
            <a:r>
              <a:rPr lang="en-US" dirty="0">
                <a:latin typeface="Times New Roman" pitchFamily="18" charset="0"/>
                <a:cs typeface="Times New Roman" pitchFamily="18" charset="0"/>
              </a:rPr>
              <a:t>] at any time. Thank you for reviewing my cover letter. I look forward to hearing from you.</a:t>
            </a:r>
          </a:p>
          <a:p>
            <a:pPr algn="l" fontAlgn="base"/>
            <a:r>
              <a:rPr lang="en-US" dirty="0">
                <a:latin typeface="Times New Roman" pitchFamily="18" charset="0"/>
                <a:cs typeface="Times New Roman" pitchFamily="18" charset="0"/>
              </a:rPr>
              <a:t>Best regards, </a:t>
            </a:r>
          </a:p>
          <a:p>
            <a:pPr algn="l" fontAlgn="base"/>
            <a:r>
              <a:rPr lang="en-US" dirty="0">
                <a:latin typeface="Times New Roman" pitchFamily="18" charset="0"/>
                <a:cs typeface="Times New Roman" pitchFamily="18" charset="0"/>
              </a:rPr>
              <a:t>Catherine Johnson</a:t>
            </a:r>
          </a:p>
          <a:p>
            <a:pPr algn="l"/>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20313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0"/>
            <a:ext cx="5080000" cy="718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245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
            <a:ext cx="7239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124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3373E0CB6289468BEADA7AB5C6F217" ma:contentTypeVersion="0" ma:contentTypeDescription="Create a new document." ma:contentTypeScope="" ma:versionID="1fec023fbf18ea8c52d21852128e42f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74BC78-C2C7-4DEA-801D-77CBE6166214}"/>
</file>

<file path=customXml/itemProps2.xml><?xml version="1.0" encoding="utf-8"?>
<ds:datastoreItem xmlns:ds="http://schemas.openxmlformats.org/officeDocument/2006/customXml" ds:itemID="{7023E7BA-0EA1-43FA-B96F-E54505FA06F9}"/>
</file>

<file path=customXml/itemProps3.xml><?xml version="1.0" encoding="utf-8"?>
<ds:datastoreItem xmlns:ds="http://schemas.openxmlformats.org/officeDocument/2006/customXml" ds:itemID="{F68070BD-AEFA-4E66-AE7A-B653010043E8}"/>
</file>

<file path=docProps/app.xml><?xml version="1.0" encoding="utf-8"?>
<Properties xmlns="http://schemas.openxmlformats.org/officeDocument/2006/extended-properties" xmlns:vt="http://schemas.openxmlformats.org/officeDocument/2006/docPropsVTypes">
  <Template>Black Tie</Template>
  <TotalTime>2482</TotalTime>
  <Words>165</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BlackTie</vt:lpstr>
      <vt:lpstr>FORMAL LETTER WRITING</vt:lpstr>
      <vt:lpstr>Some general rules about letters:</vt:lpstr>
      <vt:lpstr>PowerPoint Presentation</vt:lpstr>
      <vt:lpstr>PowerPoint Presentation</vt:lpstr>
      <vt:lpstr>PowerPoint Presentation</vt:lpstr>
      <vt:lpstr>PowerPoint Presentation</vt:lpstr>
      <vt:lpst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LETTER WRITING</dc:title>
  <dc:creator>Hi</dc:creator>
  <cp:lastModifiedBy>Hi</cp:lastModifiedBy>
  <cp:revision>11</cp:revision>
  <dcterms:created xsi:type="dcterms:W3CDTF">2006-08-16T00:00:00Z</dcterms:created>
  <dcterms:modified xsi:type="dcterms:W3CDTF">2021-11-10T04:10:52Z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0x0101005B3373E0CB6289468BEADA7AB5C6F217</vt:lpwstr>
  </property>
</Properties>
</file>