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8" r:id="rId6"/>
    <p:sldId id="259" r:id="rId7"/>
    <p:sldId id="264" r:id="rId8"/>
    <p:sldId id="265" r:id="rId9"/>
    <p:sldId id="266" r:id="rId10"/>
    <p:sldId id="267"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11/25/2021</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11/25/2021</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11/25/2021</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11/25/2021</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11/25/2021</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11/25/2021</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11/25/2021</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IN" dirty="0"/>
          </a:p>
        </p:txBody>
      </p:sp>
    </p:spTree>
    <p:extLst>
      <p:ext uri="{BB962C8B-B14F-4D97-AF65-F5344CB8AC3E}">
        <p14:creationId xmlns:p14="http://schemas.microsoft.com/office/powerpoint/2010/main" val="371742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itchFamily="34" charset="0"/>
              <a:buChar char="•"/>
            </a:pPr>
            <a:r>
              <a:rPr lang="en-US" dirty="0"/>
              <a:t>Before making </a:t>
            </a:r>
            <a:r>
              <a:rPr lang="en-US" dirty="0" smtClean="0"/>
              <a:t>a recommendation, make </a:t>
            </a:r>
            <a:r>
              <a:rPr lang="en-US" dirty="0"/>
              <a:t>sure you've </a:t>
            </a:r>
            <a:r>
              <a:rPr lang="en-US" dirty="0" smtClean="0"/>
              <a:t>gathered </a:t>
            </a:r>
            <a:r>
              <a:rPr lang="en-US" dirty="0"/>
              <a:t>the right </a:t>
            </a:r>
            <a:r>
              <a:rPr lang="en-US" dirty="0" smtClean="0"/>
              <a:t>information.</a:t>
            </a:r>
          </a:p>
          <a:p>
            <a:pPr marL="342900" indent="-342900" algn="l">
              <a:buFont typeface="Arial" pitchFamily="34" charset="0"/>
              <a:buChar char="•"/>
            </a:pPr>
            <a:r>
              <a:rPr lang="en-US" dirty="0"/>
              <a:t>Provide a clear subject line. </a:t>
            </a:r>
            <a:endParaRPr lang="en-US" dirty="0" smtClean="0"/>
          </a:p>
          <a:p>
            <a:pPr marL="342900" indent="-342900" algn="l">
              <a:buFont typeface="Arial" pitchFamily="34" charset="0"/>
              <a:buChar char="•"/>
            </a:pPr>
            <a:r>
              <a:rPr lang="en-US" dirty="0"/>
              <a:t>Keep the </a:t>
            </a:r>
            <a:r>
              <a:rPr lang="en-US" dirty="0" smtClean="0"/>
              <a:t>background brief.</a:t>
            </a:r>
          </a:p>
          <a:p>
            <a:pPr marL="342900" indent="-342900" algn="l">
              <a:buFont typeface="Arial" pitchFamily="34" charset="0"/>
              <a:buChar char="•"/>
            </a:pPr>
            <a:r>
              <a:rPr lang="en-US" dirty="0"/>
              <a:t>Summarize the problem or situation prior to making recommendations. </a:t>
            </a:r>
            <a:endParaRPr lang="en-US" dirty="0" smtClean="0"/>
          </a:p>
          <a:p>
            <a:pPr marL="342900" indent="-342900" algn="l">
              <a:buFont typeface="Arial" pitchFamily="34" charset="0"/>
              <a:buChar char="•"/>
            </a:pPr>
            <a:r>
              <a:rPr lang="en-IN" dirty="0"/>
              <a:t>Use an authoritative </a:t>
            </a:r>
            <a:r>
              <a:rPr lang="en-IN" dirty="0" smtClean="0"/>
              <a:t>tone.</a:t>
            </a:r>
          </a:p>
          <a:p>
            <a:pPr marL="342900" indent="-342900" algn="l">
              <a:buFont typeface="Arial" pitchFamily="34" charset="0"/>
              <a:buChar char="•"/>
            </a:pPr>
            <a:r>
              <a:rPr lang="en-IN" dirty="0"/>
              <a:t>Use informative </a:t>
            </a:r>
            <a:r>
              <a:rPr lang="en-IN" dirty="0" smtClean="0"/>
              <a:t>headings.</a:t>
            </a:r>
          </a:p>
          <a:p>
            <a:pPr marL="342900" indent="-342900" algn="l">
              <a:buFont typeface="Arial" pitchFamily="34" charset="0"/>
              <a:buChar char="•"/>
            </a:pPr>
            <a:r>
              <a:rPr lang="en-US" dirty="0"/>
              <a:t>End with a list of benefits </a:t>
            </a:r>
            <a:r>
              <a:rPr lang="en-US" dirty="0" smtClean="0"/>
              <a:t>for </a:t>
            </a:r>
            <a:r>
              <a:rPr lang="en-US" dirty="0"/>
              <a:t>taking </a:t>
            </a:r>
            <a:r>
              <a:rPr lang="en-US" dirty="0" smtClean="0"/>
              <a:t>action.</a:t>
            </a:r>
          </a:p>
          <a:p>
            <a:pPr marL="342900" indent="-342900" algn="l">
              <a:buFont typeface="Arial" pitchFamily="34" charset="0"/>
              <a:buChar char="•"/>
            </a:pPr>
            <a:endParaRPr lang="en-US" dirty="0" smtClean="0"/>
          </a:p>
          <a:p>
            <a:pPr marL="342900" indent="-342900" algn="l">
              <a:buFont typeface="Arial" pitchFamily="34" charset="0"/>
              <a:buChar char="•"/>
            </a:pPr>
            <a:endParaRPr lang="en-IN" dirty="0"/>
          </a:p>
        </p:txBody>
      </p:sp>
      <p:sp>
        <p:nvSpPr>
          <p:cNvPr id="3" name="Title 2"/>
          <p:cNvSpPr>
            <a:spLocks noGrp="1"/>
          </p:cNvSpPr>
          <p:nvPr>
            <p:ph type="title"/>
          </p:nvPr>
        </p:nvSpPr>
        <p:spPr/>
        <p:txBody>
          <a:bodyPr/>
          <a:lstStyle/>
          <a:p>
            <a:r>
              <a:rPr lang="en-US" dirty="0" smtClean="0"/>
              <a:t>GUIDELINES</a:t>
            </a:r>
            <a:endParaRPr lang="en-IN" dirty="0"/>
          </a:p>
        </p:txBody>
      </p:sp>
    </p:spTree>
    <p:extLst>
      <p:ext uri="{BB962C8B-B14F-4D97-AF65-F5344CB8AC3E}">
        <p14:creationId xmlns:p14="http://schemas.microsoft.com/office/powerpoint/2010/main" val="90114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The audience for a report is usually predetermined and specific with one or more groups examining various sections of the report. </a:t>
            </a:r>
            <a:endParaRPr lang="en-US" dirty="0" smtClean="0"/>
          </a:p>
          <a:p>
            <a:pPr algn="just"/>
            <a:endParaRPr lang="en-US" dirty="0" smtClean="0"/>
          </a:p>
          <a:p>
            <a:pPr algn="just"/>
            <a:r>
              <a:rPr lang="en-US" dirty="0" smtClean="0"/>
              <a:t>Report </a:t>
            </a:r>
            <a:r>
              <a:rPr lang="en-US" dirty="0"/>
              <a:t>writers must provide enough information so that the audience members can confidently follow the recommendations as informed members of the team. </a:t>
            </a:r>
            <a:endParaRPr lang="en-IN" dirty="0"/>
          </a:p>
        </p:txBody>
      </p:sp>
    </p:spTree>
    <p:extLst>
      <p:ext uri="{BB962C8B-B14F-4D97-AF65-F5344CB8AC3E}">
        <p14:creationId xmlns:p14="http://schemas.microsoft.com/office/powerpoint/2010/main" val="156298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IN" dirty="0"/>
              <a:t>A recommendation report is written to propose or recommend the options available to solve a problem or fill a need. </a:t>
            </a:r>
            <a:endParaRPr lang="en-IN" dirty="0" smtClean="0"/>
          </a:p>
          <a:p>
            <a:pPr algn="just"/>
            <a:r>
              <a:rPr lang="en-IN" dirty="0" smtClean="0"/>
              <a:t>The </a:t>
            </a:r>
            <a:r>
              <a:rPr lang="en-IN" dirty="0"/>
              <a:t>goal of the report is to compare options, recommend one option, and support that recommendation. </a:t>
            </a:r>
          </a:p>
          <a:p>
            <a:pPr algn="just"/>
            <a:endParaRPr lang="en-US" dirty="0" smtClean="0"/>
          </a:p>
          <a:p>
            <a:pPr algn="just"/>
            <a:r>
              <a:rPr lang="en-US" dirty="0" smtClean="0"/>
              <a:t>Recommendation </a:t>
            </a:r>
            <a:r>
              <a:rPr lang="en-US" dirty="0"/>
              <a:t>reports, like feasibility reports, may include supporting data, but they also state an affirmative position ("Here's what we should do and why") </a:t>
            </a:r>
            <a:endParaRPr lang="en-IN" dirty="0"/>
          </a:p>
        </p:txBody>
      </p:sp>
      <p:sp>
        <p:nvSpPr>
          <p:cNvPr id="3" name="Title 2"/>
          <p:cNvSpPr>
            <a:spLocks noGrp="1"/>
          </p:cNvSpPr>
          <p:nvPr>
            <p:ph type="title"/>
          </p:nvPr>
        </p:nvSpPr>
        <p:spPr/>
        <p:txBody>
          <a:bodyPr/>
          <a:lstStyle/>
          <a:p>
            <a:r>
              <a:rPr lang="en-US" dirty="0" smtClean="0"/>
              <a:t>RECOMMENDATION</a:t>
            </a:r>
            <a:endParaRPr lang="en-IN" dirty="0"/>
          </a:p>
        </p:txBody>
      </p:sp>
    </p:spTree>
    <p:extLst>
      <p:ext uri="{BB962C8B-B14F-4D97-AF65-F5344CB8AC3E}">
        <p14:creationId xmlns:p14="http://schemas.microsoft.com/office/powerpoint/2010/main" val="250594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i="1" dirty="0"/>
              <a:t>Feasibility report:</a:t>
            </a:r>
            <a:r>
              <a:rPr lang="en-US" dirty="0"/>
              <a:t> This type studies a situation (for example, a problem or opportunity) and a plan for doing something about it and then determines whether that plan is "feasible"—whether it is practical in terms of current technology, economics, social needs, and so on. The feasibility report answers the question "Should we implement Plan X?" by stating "yes," "no</a:t>
            </a:r>
            <a:r>
              <a:rPr lang="en-US" dirty="0"/>
              <a:t>,“. What are the pros and cons, and the alternatives</a:t>
            </a:r>
            <a:r>
              <a:rPr lang="en-US" dirty="0" smtClean="0"/>
              <a:t>?. Not </a:t>
            </a:r>
            <a:r>
              <a:rPr lang="en-US" dirty="0"/>
              <a:t>only does it give a recommendation, it also provides the data and the reasoning behind that recommendation</a:t>
            </a:r>
            <a:r>
              <a:rPr lang="en-US" dirty="0" smtClean="0"/>
              <a:t>.</a:t>
            </a:r>
          </a:p>
          <a:p>
            <a:pPr algn="l"/>
            <a:endParaRPr lang="en-US" dirty="0"/>
          </a:p>
          <a:p>
            <a:pPr algn="l"/>
            <a:r>
              <a:rPr lang="en-US" i="1" dirty="0"/>
              <a:t>Recommendation report:</a:t>
            </a:r>
            <a:r>
              <a:rPr lang="en-US" dirty="0"/>
              <a:t> This type starts from a stated need, a selection of choices, or both and then recommends one, some, or none</a:t>
            </a:r>
            <a:r>
              <a:rPr lang="en-US" dirty="0" smtClean="0"/>
              <a:t>. </a:t>
            </a:r>
            <a:r>
              <a:rPr lang="en-US" dirty="0"/>
              <a:t>The recommendation report answers the question "Which option should we choose?"</a:t>
            </a:r>
            <a:endParaRPr lang="en-IN" dirty="0"/>
          </a:p>
        </p:txBody>
      </p:sp>
      <p:sp>
        <p:nvSpPr>
          <p:cNvPr id="3" name="Title 2"/>
          <p:cNvSpPr>
            <a:spLocks noGrp="1"/>
          </p:cNvSpPr>
          <p:nvPr>
            <p:ph type="title"/>
          </p:nvPr>
        </p:nvSpPr>
        <p:spPr/>
        <p:txBody>
          <a:bodyPr/>
          <a:lstStyle/>
          <a:p>
            <a:r>
              <a:rPr lang="en-US" dirty="0" smtClean="0"/>
              <a:t>Feasibility report and recommendation report</a:t>
            </a:r>
            <a:endParaRPr lang="en-IN" dirty="0"/>
          </a:p>
        </p:txBody>
      </p:sp>
    </p:spTree>
    <p:extLst>
      <p:ext uri="{BB962C8B-B14F-4D97-AF65-F5344CB8AC3E}">
        <p14:creationId xmlns:p14="http://schemas.microsoft.com/office/powerpoint/2010/main" val="111794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As you can see, these distinctions are rather fine; and they overlap. In real-world writing, these types often combine—you might see elements of the recommendation report combine with the feasibility </a:t>
            </a:r>
            <a:r>
              <a:rPr lang="en-US" dirty="0" smtClean="0"/>
              <a:t>report</a:t>
            </a:r>
          </a:p>
          <a:p>
            <a:pPr algn="l"/>
            <a:endParaRPr lang="en-US" dirty="0"/>
          </a:p>
          <a:p>
            <a:pPr algn="l"/>
            <a:r>
              <a:rPr lang="en-US" dirty="0"/>
              <a:t> </a:t>
            </a:r>
            <a:r>
              <a:rPr lang="en-US" dirty="0" smtClean="0"/>
              <a:t>You </a:t>
            </a:r>
            <a:r>
              <a:rPr lang="en-US" dirty="0"/>
              <a:t>provide not only your recommendation, choice, or judgment, but also the data and the conclusions leading up to it. </a:t>
            </a:r>
            <a:endParaRPr lang="en-US" dirty="0" smtClean="0"/>
          </a:p>
          <a:p>
            <a:pPr algn="l"/>
            <a:endParaRPr lang="en-US" dirty="0"/>
          </a:p>
        </p:txBody>
      </p:sp>
    </p:spTree>
    <p:extLst>
      <p:ext uri="{BB962C8B-B14F-4D97-AF65-F5344CB8AC3E}">
        <p14:creationId xmlns:p14="http://schemas.microsoft.com/office/powerpoint/2010/main" val="362213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28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021" y="-152401"/>
            <a:ext cx="3688979" cy="524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021" y="5092006"/>
            <a:ext cx="3688979" cy="206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8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93900"/>
            <a:ext cx="80772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99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71674"/>
            <a:ext cx="82296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77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08224"/>
            <a:ext cx="78486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013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3373E0CB6289468BEADA7AB5C6F217" ma:contentTypeVersion="2" ma:contentTypeDescription="Create a new document." ma:contentTypeScope="" ma:versionID="5d6f8108c5d7ff592316af0b9b0a4f8a">
  <xsd:schema xmlns:xsd="http://www.w3.org/2001/XMLSchema" xmlns:xs="http://www.w3.org/2001/XMLSchema" xmlns:p="http://schemas.microsoft.com/office/2006/metadata/properties" xmlns:ns2="84770a1e-1a84-4343-8978-3eacfe1f670c" targetNamespace="http://schemas.microsoft.com/office/2006/metadata/properties" ma:root="true" ma:fieldsID="5cd6d5713a432c0e71cb964cbc46be0b" ns2:_="">
    <xsd:import namespace="84770a1e-1a84-4343-8978-3eacfe1f67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70a1e-1a84-4343-8978-3eacfe1f67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77BAFF-3665-4A3A-8466-6B61E40631F2}"/>
</file>

<file path=customXml/itemProps2.xml><?xml version="1.0" encoding="utf-8"?>
<ds:datastoreItem xmlns:ds="http://schemas.openxmlformats.org/officeDocument/2006/customXml" ds:itemID="{7FD1A977-F483-4724-9516-6F70235A37B8}"/>
</file>

<file path=customXml/itemProps3.xml><?xml version="1.0" encoding="utf-8"?>
<ds:datastoreItem xmlns:ds="http://schemas.openxmlformats.org/officeDocument/2006/customXml" ds:itemID="{EB74BFAC-8149-4B65-86F2-2014039A0FCD}"/>
</file>

<file path=docProps/app.xml><?xml version="1.0" encoding="utf-8"?>
<Properties xmlns="http://schemas.openxmlformats.org/officeDocument/2006/extended-properties" xmlns:vt="http://schemas.openxmlformats.org/officeDocument/2006/docPropsVTypes">
  <Template>Black Tie</Template>
  <TotalTime>76</TotalTime>
  <Words>148</Words>
  <Application>Microsoft Office PowerPoint</Application>
  <PresentationFormat>On-screen Show (4:3)</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BlackTie</vt:lpstr>
      <vt:lpstr>RECOMMENDATION</vt:lpstr>
      <vt:lpstr>RECOMMENDATION</vt:lpstr>
      <vt:lpstr>Feasibility report and recommendation report</vt:lpstr>
      <vt:lpstr>PowerPoint Presentation</vt:lpstr>
      <vt:lpstr>PowerPoint Presentation</vt:lpstr>
      <vt:lpstr>PowerPoint Presentation</vt:lpstr>
      <vt:lpstr>PowerPoint Presentation</vt:lpstr>
      <vt:lpstr>PowerPoint Presentation</vt:lpstr>
      <vt:lpstr>PowerPoint Presentation</vt:lpstr>
      <vt:lpstr>GUIDELINES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dc:title>
  <dc:creator>Hi</dc:creator>
  <cp:lastModifiedBy>Hi</cp:lastModifiedBy>
  <cp:revision>7</cp:revision>
  <dcterms:created xsi:type="dcterms:W3CDTF">2006-08-16T00:00:00Z</dcterms:created>
  <dcterms:modified xsi:type="dcterms:W3CDTF">2021-11-25T08:26:20Z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0x0101005B3373E0CB6289468BEADA7AB5C6F217</vt:lpwstr>
  </property>
</Properties>
</file>