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7552096"/>
              </p:ext>
            </p:extLst>
          </p:nvPr>
        </p:nvGraphicFramePr>
        <p:xfrm>
          <a:off x="609600" y="1676400"/>
          <a:ext cx="8229602" cy="4335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0887"/>
                <a:gridCol w="1430887"/>
                <a:gridCol w="1430887"/>
                <a:gridCol w="1430887"/>
                <a:gridCol w="2506054"/>
              </a:tblGrid>
              <a:tr h="867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Simple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Continuous 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Perfect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Perfect continuous 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56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present</a:t>
                      </a:r>
                      <a:endParaRPr lang="en-IN" sz="1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Simple </a:t>
                      </a:r>
                      <a:r>
                        <a:rPr lang="en-US" sz="1400" dirty="0" smtClean="0">
                          <a:effectLst/>
                        </a:rPr>
                        <a:t>present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Present </a:t>
                      </a:r>
                      <a:r>
                        <a:rPr lang="en-US" sz="1400" dirty="0" smtClean="0">
                          <a:effectLst/>
                        </a:rPr>
                        <a:t>continuous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Present perfect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Present perfect continuous 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56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past</a:t>
                      </a:r>
                      <a:endParaRPr lang="en-IN" sz="1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Simple past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Past continuous 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Past perfect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Past perfect continuous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56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future</a:t>
                      </a:r>
                      <a:endParaRPr lang="en-IN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Simple future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Future continuous 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Future perfect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Future perfect </a:t>
                      </a:r>
                      <a:r>
                        <a:rPr lang="en-US" sz="1400" dirty="0" smtClean="0">
                          <a:effectLst/>
                        </a:rPr>
                        <a:t>continuous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3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Past Perfect Continuous is used for an action that began before a certain point in the past and continued up to that </a:t>
            </a:r>
            <a:r>
              <a:rPr lang="en-IN" dirty="0" smtClean="0"/>
              <a:t>time in the past.</a:t>
            </a:r>
          </a:p>
          <a:p>
            <a:pPr algn="just"/>
            <a:r>
              <a:rPr lang="en-IN" dirty="0"/>
              <a:t>	</a:t>
            </a:r>
            <a:r>
              <a:rPr lang="en-IN" dirty="0" smtClean="0"/>
              <a:t>I</a:t>
            </a:r>
            <a:r>
              <a:rPr lang="en-IN" dirty="0"/>
              <a:t> had been </a:t>
            </a:r>
            <a:r>
              <a:rPr lang="en-IN" dirty="0" smtClean="0"/>
              <a:t>waiting for two hours, when the doctor finally arrived. </a:t>
            </a:r>
          </a:p>
          <a:p>
            <a:pPr algn="just"/>
            <a:r>
              <a:rPr lang="en-IN" b="1" dirty="0" smtClean="0"/>
              <a:t>When, for, before since</a:t>
            </a:r>
            <a:r>
              <a:rPr lang="en-IN" dirty="0"/>
              <a:t>, and  are words that you may see used alongside the past perfect continuous tense.</a:t>
            </a:r>
          </a:p>
          <a:p>
            <a:pPr algn="just"/>
            <a:r>
              <a:rPr lang="en-IN" dirty="0" smtClean="0"/>
              <a:t>	Martha</a:t>
            </a:r>
            <a:r>
              <a:rPr lang="en-IN" dirty="0"/>
              <a:t> had been walking three miles a day before she broke her leg.</a:t>
            </a:r>
          </a:p>
          <a:p>
            <a:pPr algn="just"/>
            <a:r>
              <a:rPr lang="en-IN" dirty="0" smtClean="0"/>
              <a:t>	The </a:t>
            </a:r>
            <a:r>
              <a:rPr lang="en-IN" dirty="0"/>
              <a:t>program that was terminated had been working well since 1945.</a:t>
            </a:r>
          </a:p>
          <a:p>
            <a:pPr algn="just"/>
            <a:r>
              <a:rPr lang="en-IN" dirty="0" smtClean="0"/>
              <a:t>	Cathy</a:t>
            </a:r>
            <a:r>
              <a:rPr lang="en-IN" dirty="0"/>
              <a:t> had been playing the piano for 35 years when she was finally </a:t>
            </a:r>
            <a:r>
              <a:rPr lang="en-IN" dirty="0" smtClean="0"/>
              <a:t>	asked </a:t>
            </a:r>
            <a:r>
              <a:rPr lang="en-IN" dirty="0"/>
              <a:t>to do a solo with the local orchestra.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PAST PERFECT CONTINUOUS TENSE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1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It is used to describe an action in the future.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Going to </a:t>
            </a:r>
            <a:r>
              <a:rPr lang="en-IN" dirty="0" smtClean="0"/>
              <a:t>– plans and intentions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are going to take a vacation from work</a:t>
            </a:r>
          </a:p>
          <a:p>
            <a:pPr algn="l"/>
            <a:r>
              <a:rPr lang="en-US" dirty="0" smtClean="0"/>
              <a:t>If the plans are arranged and fixed, we have to use present continuous</a:t>
            </a:r>
          </a:p>
          <a:p>
            <a:pPr algn="l"/>
            <a:r>
              <a:rPr lang="en-US" dirty="0" smtClean="0"/>
              <a:t>	I’m Having lunch with my friend on Sunday.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are flying to Singapore tomorrow.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solidFill>
                  <a:srgbClr val="FFFF00"/>
                </a:solidFill>
              </a:rPr>
              <a:t>Then, what is the difference between these two?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SIMPLE </a:t>
            </a:r>
            <a:r>
              <a:rPr lang="en-US" dirty="0" smtClean="0"/>
              <a:t>TENSE</a:t>
            </a:r>
            <a:endParaRPr lang="en-IN" dirty="0"/>
          </a:p>
        </p:txBody>
      </p:sp>
      <p:pic>
        <p:nvPicPr>
          <p:cNvPr id="1026" name="Picture 2" descr="C:\Users\Hi\OneDrive\Desktop\istockphoto-874714536-612x6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1731963" cy="18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Will is used to express instant decisions, offers, promises.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What would you like to have?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I will have a cup of coffee.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The baggage is really heavy.</a:t>
            </a:r>
          </a:p>
          <a:p>
            <a:pPr algn="just"/>
            <a:r>
              <a:rPr lang="en-US" dirty="0" smtClean="0"/>
              <a:t>	I will help you lift it up.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What about the money I gave you?	</a:t>
            </a:r>
          </a:p>
          <a:p>
            <a:pPr algn="just"/>
            <a:r>
              <a:rPr lang="en-US" dirty="0" smtClean="0"/>
              <a:t>	I will pay you back next month. </a:t>
            </a:r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1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For making predictions about future, we can use both ‘will’ and ‘going to’ in an interchangeable way.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Will- predictions based on knowledge and experiences.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Spain will win the </a:t>
            </a:r>
            <a:r>
              <a:rPr lang="en-US" dirty="0"/>
              <a:t>W</a:t>
            </a:r>
            <a:r>
              <a:rPr lang="en-US" dirty="0" smtClean="0"/>
              <a:t>orld </a:t>
            </a:r>
            <a:r>
              <a:rPr lang="en-US" dirty="0"/>
              <a:t>C</a:t>
            </a:r>
            <a:r>
              <a:rPr lang="en-US" dirty="0" smtClean="0"/>
              <a:t>up.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	Going to- predictions based on something in the present.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It is going to rain soon.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Shall is used with the subjects I and we to make suggestions or to offer to do something for someone. It is </a:t>
            </a:r>
            <a:r>
              <a:rPr lang="en-US" dirty="0" smtClean="0"/>
              <a:t>MOSTLY used </a:t>
            </a:r>
            <a:r>
              <a:rPr lang="en-US" dirty="0"/>
              <a:t>in the form of a question.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/ GOING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It is used to express an action that will be on going / in progress at some time in the future. </a:t>
            </a:r>
          </a:p>
          <a:p>
            <a:pPr algn="l"/>
            <a:r>
              <a:rPr lang="en-US" dirty="0" smtClean="0"/>
              <a:t>	I will be driving to the port tomorrow at 8 in the morning.</a:t>
            </a:r>
          </a:p>
          <a:p>
            <a:pPr algn="l"/>
            <a:r>
              <a:rPr lang="en-US" dirty="0" smtClean="0"/>
              <a:t>	I will be working late.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To express fixed and routine event in the  future.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I’m will be staying at the </a:t>
            </a:r>
            <a:r>
              <a:rPr lang="en-US" dirty="0" err="1" smtClean="0"/>
              <a:t>Taj</a:t>
            </a:r>
            <a:r>
              <a:rPr lang="en-US" dirty="0" smtClean="0"/>
              <a:t> hotel in Mumbai.</a:t>
            </a:r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CONTINUOUS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0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It is used to denote something </a:t>
            </a:r>
            <a:r>
              <a:rPr lang="en-US" dirty="0"/>
              <a:t>that will be completed before a specific time in the future.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	By March, </a:t>
            </a:r>
            <a:r>
              <a:rPr lang="en-US" dirty="0" err="1" smtClean="0"/>
              <a:t>Sruthi</a:t>
            </a:r>
            <a:r>
              <a:rPr lang="en-US" dirty="0" smtClean="0"/>
              <a:t> will have saved 50,000 INR.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PERFECT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1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It is used to denote an ongoing action in the future with duration. It is used to show </a:t>
            </a:r>
            <a:r>
              <a:rPr lang="en-US" dirty="0"/>
              <a:t>that something will continue </a:t>
            </a:r>
            <a:r>
              <a:rPr lang="en-US" dirty="0" err="1" smtClean="0"/>
              <a:t>upto</a:t>
            </a:r>
            <a:r>
              <a:rPr lang="en-US" dirty="0" smtClean="0"/>
              <a:t> a </a:t>
            </a:r>
            <a:r>
              <a:rPr lang="en-US" dirty="0"/>
              <a:t>particular </a:t>
            </a:r>
            <a:r>
              <a:rPr lang="en-US" dirty="0" smtClean="0"/>
              <a:t>time </a:t>
            </a:r>
            <a:r>
              <a:rPr lang="en-US" dirty="0"/>
              <a:t>in the </a:t>
            </a:r>
            <a:r>
              <a:rPr lang="en-US" dirty="0" smtClean="0"/>
              <a:t>future. 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By March, </a:t>
            </a:r>
            <a:r>
              <a:rPr lang="en-US" dirty="0" err="1" smtClean="0"/>
              <a:t>Sruthi</a:t>
            </a:r>
            <a:r>
              <a:rPr lang="en-US" dirty="0" smtClean="0"/>
              <a:t> will have been saving money for 6 months.</a:t>
            </a:r>
          </a:p>
          <a:p>
            <a:pPr algn="l"/>
            <a:r>
              <a:rPr lang="en-US" dirty="0" smtClean="0"/>
              <a:t>	By 10 pm, we will have been travelling to Chennai.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PERFECT CONTINUOUS TENSE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4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87276"/>
              </p:ext>
            </p:extLst>
          </p:nvPr>
        </p:nvGraphicFramePr>
        <p:xfrm>
          <a:off x="457200" y="762000"/>
          <a:ext cx="8229601" cy="5505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889"/>
                <a:gridCol w="1432889"/>
                <a:gridCol w="1432889"/>
                <a:gridCol w="1432889"/>
                <a:gridCol w="2498045"/>
              </a:tblGrid>
              <a:tr h="866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endParaRPr lang="en-I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Continuous 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Perfect</a:t>
                      </a:r>
                      <a:endParaRPr lang="en-I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Perfect continuous </a:t>
                      </a:r>
                      <a:endParaRPr lang="en-I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/>
                </a:tc>
              </a:tr>
              <a:tr h="11616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</a:t>
                      </a:r>
                      <a:endParaRPr lang="en-IN" sz="14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Simple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V1 +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s/</a:t>
                      </a:r>
                      <a:r>
                        <a:rPr lang="en-US" sz="14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es</a:t>
                      </a:r>
                      <a:endParaRPr lang="en-US" sz="1400" baseline="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 go to the college.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continuous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Am/ is / are +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V1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+ 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I’m going to the college.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perfect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Has/ have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 have gone to the college.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perfect continuous 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Has/ have +been+ V1 + 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 have been going to the college.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/>
                    </a:solidFill>
                  </a:tcPr>
                </a:tc>
              </a:tr>
              <a:tr h="11616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past</a:t>
                      </a:r>
                      <a:endParaRPr lang="en-IN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Simple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 went to the college.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Past continuous 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Was/ were + V1 +ing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 was</a:t>
                      </a:r>
                      <a:r>
                        <a:rPr lang="en-US" sz="1400" b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going to the college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Past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perfect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Had + V3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 had gone to the college. 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Past perfect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continuous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Had+ been+ V1+ing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 had been going to the college. 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/>
                    </a:solidFill>
                  </a:tcPr>
                </a:tc>
              </a:tr>
              <a:tr h="1161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future</a:t>
                      </a:r>
                      <a:endParaRPr lang="en-IN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Simple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future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Will/ shall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+VI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 will go to the  college</a:t>
                      </a:r>
                      <a:endParaRPr lang="en-US" sz="1400" b="1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Future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continuous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Will/ shall + be +V1+ing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 will be going to the college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Future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perfect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Will+ have+ V3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 will have gone to the college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Future perfect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continuous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Will have been + V1+ ing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 will have been going to the college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It is used to denote </a:t>
            </a:r>
            <a:r>
              <a:rPr lang="en-IN" dirty="0" smtClean="0"/>
              <a:t>facts</a:t>
            </a:r>
            <a:r>
              <a:rPr lang="en-IN" dirty="0"/>
              <a:t>, universal truths and work done on daily </a:t>
            </a:r>
            <a:r>
              <a:rPr lang="en-IN" dirty="0" smtClean="0"/>
              <a:t>basis. </a:t>
            </a:r>
          </a:p>
          <a:p>
            <a:pPr algn="just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action is mentioned simply, without anything being said about the completeness or incompleteness of the </a:t>
            </a:r>
            <a:r>
              <a:rPr lang="en-IN" dirty="0" smtClean="0"/>
              <a:t>action</a:t>
            </a:r>
          </a:p>
          <a:p>
            <a:pPr algn="just"/>
            <a:r>
              <a:rPr lang="en-US" dirty="0" smtClean="0"/>
              <a:t>To express a fact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I work as a teacher.</a:t>
            </a:r>
          </a:p>
          <a:p>
            <a:pPr algn="just"/>
            <a:r>
              <a:rPr lang="en-US" dirty="0" smtClean="0"/>
              <a:t>	Water boils at 100 degree </a:t>
            </a:r>
            <a:r>
              <a:rPr lang="en-US" dirty="0" err="1" smtClean="0"/>
              <a:t>celcius</a:t>
            </a:r>
            <a:r>
              <a:rPr lang="en-US" dirty="0" smtClean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To express a habitual action</a:t>
            </a:r>
          </a:p>
          <a:p>
            <a:pPr algn="l"/>
            <a:r>
              <a:rPr lang="en-IN" dirty="0"/>
              <a:t>	</a:t>
            </a:r>
            <a:r>
              <a:rPr lang="en-IN" dirty="0" smtClean="0"/>
              <a:t>He drinks tea every morning.</a:t>
            </a:r>
          </a:p>
          <a:p>
            <a:pPr algn="l"/>
            <a:r>
              <a:rPr lang="en-IN" dirty="0" smtClean="0"/>
              <a:t>To </a:t>
            </a:r>
            <a:r>
              <a:rPr lang="en-IN" dirty="0"/>
              <a:t>express general </a:t>
            </a:r>
            <a:r>
              <a:rPr lang="en-IN" dirty="0" smtClean="0"/>
              <a:t>truths.</a:t>
            </a:r>
          </a:p>
          <a:p>
            <a:pPr algn="l"/>
            <a:r>
              <a:rPr lang="en-IN" dirty="0"/>
              <a:t>	</a:t>
            </a:r>
            <a:r>
              <a:rPr lang="en-IN" dirty="0" smtClean="0"/>
              <a:t>The </a:t>
            </a:r>
            <a:r>
              <a:rPr lang="en-IN" dirty="0"/>
              <a:t>sun rises in the east.</a:t>
            </a:r>
          </a:p>
          <a:p>
            <a:pPr algn="l"/>
            <a:r>
              <a:rPr lang="en-IN" dirty="0"/>
              <a:t>In exclamatory sentences beginning with here and there to express what is actually taking place in the </a:t>
            </a:r>
            <a:r>
              <a:rPr lang="en-IN" dirty="0" smtClean="0"/>
              <a:t>present</a:t>
            </a:r>
          </a:p>
          <a:p>
            <a:pPr algn="l"/>
            <a:r>
              <a:rPr lang="en-US" dirty="0"/>
              <a:t>	</a:t>
            </a:r>
            <a:r>
              <a:rPr lang="en-IN" dirty="0"/>
              <a:t>Here comes the bus </a:t>
            </a:r>
            <a:r>
              <a:rPr lang="en-IN" dirty="0" smtClean="0"/>
              <a:t>!</a:t>
            </a:r>
          </a:p>
          <a:p>
            <a:pPr algn="l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PRESENT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3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IN" dirty="0"/>
              <a:t>It is used to express an action taking place at the time of </a:t>
            </a:r>
            <a:r>
              <a:rPr lang="en-IN" dirty="0" smtClean="0"/>
              <a:t>speaking</a:t>
            </a:r>
          </a:p>
          <a:p>
            <a:pPr algn="l"/>
            <a:r>
              <a:rPr lang="en-US" dirty="0"/>
              <a:t>	</a:t>
            </a:r>
            <a:r>
              <a:rPr lang="en-IN" dirty="0"/>
              <a:t>S</a:t>
            </a:r>
            <a:r>
              <a:rPr lang="en-IN" dirty="0" smtClean="0"/>
              <a:t>he </a:t>
            </a:r>
            <a:r>
              <a:rPr lang="en-IN" dirty="0"/>
              <a:t>is writing a letter</a:t>
            </a:r>
            <a:r>
              <a:rPr lang="en-IN" dirty="0" smtClean="0"/>
              <a:t>.</a:t>
            </a:r>
          </a:p>
          <a:p>
            <a:pPr algn="l"/>
            <a:r>
              <a:rPr lang="en-US" dirty="0" smtClean="0"/>
              <a:t>	I’m drinking coffee now. </a:t>
            </a:r>
            <a:endParaRPr lang="en-IN" dirty="0" smtClean="0"/>
          </a:p>
          <a:p>
            <a:pPr algn="l"/>
            <a:r>
              <a:rPr lang="en-IN" dirty="0"/>
              <a:t>Verb shows that the action is mentioned as incomplete or continuous, that is, as still going on</a:t>
            </a:r>
            <a:r>
              <a:rPr lang="en-IN" dirty="0" smtClean="0"/>
              <a:t>.</a:t>
            </a:r>
          </a:p>
          <a:p>
            <a:pPr algn="l"/>
            <a:r>
              <a:rPr lang="en-US" dirty="0" smtClean="0"/>
              <a:t>To denote changes taking place at present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Y</a:t>
            </a:r>
            <a:r>
              <a:rPr lang="en-US" dirty="0" err="1" smtClean="0"/>
              <a:t>outube</a:t>
            </a:r>
            <a:r>
              <a:rPr lang="en-US" dirty="0" smtClean="0"/>
              <a:t> classes on arts are becoming popular these days. </a:t>
            </a:r>
            <a:endParaRPr lang="en-IN" dirty="0"/>
          </a:p>
          <a:p>
            <a:pPr algn="l"/>
            <a:r>
              <a:rPr lang="en-IN" dirty="0"/>
              <a:t>For an action that has already been arranged to take place in the near </a:t>
            </a:r>
            <a:r>
              <a:rPr lang="en-IN" dirty="0" smtClean="0"/>
              <a:t>future.</a:t>
            </a:r>
          </a:p>
          <a:p>
            <a:pPr algn="l"/>
            <a:r>
              <a:rPr lang="en-IN" dirty="0"/>
              <a:t>	</a:t>
            </a:r>
            <a:r>
              <a:rPr lang="en-IN" dirty="0" smtClean="0"/>
              <a:t>I </a:t>
            </a:r>
            <a:r>
              <a:rPr lang="en-IN" dirty="0"/>
              <a:t>am going to the cinema tonight.</a:t>
            </a:r>
          </a:p>
          <a:p>
            <a:pPr algn="l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 CONTINUOUS </a:t>
            </a:r>
          </a:p>
        </p:txBody>
      </p:sp>
    </p:spTree>
    <p:extLst>
      <p:ext uri="{BB962C8B-B14F-4D97-AF65-F5344CB8AC3E}">
        <p14:creationId xmlns:p14="http://schemas.microsoft.com/office/powerpoint/2010/main" val="32225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IN" dirty="0"/>
              <a:t>It is used to show an action that started in the past and has just </a:t>
            </a:r>
            <a:r>
              <a:rPr lang="en-IN" dirty="0" smtClean="0"/>
              <a:t>finished</a:t>
            </a:r>
          </a:p>
          <a:p>
            <a:pPr algn="l"/>
            <a:r>
              <a:rPr lang="en-US" dirty="0"/>
              <a:t>	</a:t>
            </a:r>
            <a:r>
              <a:rPr lang="en-IN" dirty="0"/>
              <a:t>She has written a letter</a:t>
            </a:r>
            <a:r>
              <a:rPr lang="en-IN" dirty="0" smtClean="0"/>
              <a:t>.</a:t>
            </a:r>
          </a:p>
          <a:p>
            <a:pPr algn="l"/>
            <a:r>
              <a:rPr lang="en-US" dirty="0" smtClean="0"/>
              <a:t>	I have finished my homework.</a:t>
            </a:r>
            <a:endParaRPr lang="en-IN" dirty="0" smtClean="0"/>
          </a:p>
          <a:p>
            <a:pPr algn="l"/>
            <a:r>
              <a:rPr lang="en-IN" dirty="0"/>
              <a:t>Verb shows that the action is mentioned as finished, complete, or perfect, at the time of speaking.</a:t>
            </a:r>
          </a:p>
          <a:p>
            <a:pPr algn="l"/>
            <a:r>
              <a:rPr lang="en-US" dirty="0" smtClean="0"/>
              <a:t>To talk about general experiences</a:t>
            </a:r>
          </a:p>
          <a:p>
            <a:pPr algn="l"/>
            <a:r>
              <a:rPr lang="en-US" dirty="0"/>
              <a:t>	</a:t>
            </a:r>
            <a:r>
              <a:rPr lang="en-IN" dirty="0"/>
              <a:t>I've never eaten monkey brains </a:t>
            </a:r>
            <a:r>
              <a:rPr lang="en-IN" dirty="0" smtClean="0"/>
              <a:t>before. (in my life) </a:t>
            </a:r>
          </a:p>
          <a:p>
            <a:pPr algn="l"/>
            <a:r>
              <a:rPr lang="en-US" dirty="0" smtClean="0"/>
              <a:t>	I have taught English to many students. (I’m still teaching) </a:t>
            </a:r>
            <a:endParaRPr lang="en-IN" dirty="0" smtClean="0"/>
          </a:p>
          <a:p>
            <a:pPr algn="l"/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 PERFECT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6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IN" dirty="0"/>
              <a:t>This tense shows the action which started in the past and is still continuing.</a:t>
            </a:r>
          </a:p>
          <a:p>
            <a:pPr algn="just"/>
            <a:r>
              <a:rPr lang="en-US" dirty="0" smtClean="0"/>
              <a:t>	</a:t>
            </a:r>
            <a:r>
              <a:rPr lang="en-IN" dirty="0"/>
              <a:t>She has been writing a letter.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verb shows that the action is going on continuously, and not completed at this present moment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) I have been waiting for you since 3’c. </a:t>
            </a:r>
          </a:p>
          <a:p>
            <a:pPr algn="just"/>
            <a:r>
              <a:rPr lang="en-US" dirty="0"/>
              <a:t>I've </a:t>
            </a:r>
            <a:r>
              <a:rPr lang="en-US" dirty="0" smtClean="0"/>
              <a:t>been waiting </a:t>
            </a:r>
            <a:r>
              <a:rPr lang="en-US" dirty="0"/>
              <a:t>at that station for five </a:t>
            </a:r>
            <a:r>
              <a:rPr lang="en-US" dirty="0" smtClean="0"/>
              <a:t>hours.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 PERFECT CONTINUOUS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2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IN" dirty="0" smtClean="0"/>
              <a:t>It is </a:t>
            </a:r>
            <a:r>
              <a:rPr lang="en-IN" dirty="0"/>
              <a:t>used to indicate an action completed in the past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	</a:t>
            </a:r>
            <a:r>
              <a:rPr lang="en-IN" dirty="0" smtClean="0"/>
              <a:t>I played football with my friends last Saturday.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Regular verbs -</a:t>
            </a:r>
            <a:r>
              <a:rPr lang="en-US" dirty="0"/>
              <a:t>Regular verbs form their past tense and past participle by adding '</a:t>
            </a:r>
            <a:r>
              <a:rPr lang="en-US" dirty="0" err="1"/>
              <a:t>ed</a:t>
            </a:r>
            <a:r>
              <a:rPr lang="en-US" dirty="0" smtClean="0"/>
              <a:t>'.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work- worked- worked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Irregular verbs –</a:t>
            </a:r>
            <a:r>
              <a:rPr lang="en-US" dirty="0" smtClean="0"/>
              <a:t>Irregular verbs change </a:t>
            </a:r>
            <a:r>
              <a:rPr lang="en-US" dirty="0"/>
              <a:t>their forms </a:t>
            </a:r>
            <a:r>
              <a:rPr lang="en-US" dirty="0" smtClean="0"/>
              <a:t>completely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go- went-gone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6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IN" dirty="0"/>
              <a:t>The Past Continuous is used to denote an action going on at some time in the past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/>
              <a:t>	I was having breakfast, when the doorbell rang.</a:t>
            </a:r>
            <a:endParaRPr lang="en-US" dirty="0"/>
          </a:p>
          <a:p>
            <a:pPr algn="just"/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is often used to describe conditions that existed in the past.</a:t>
            </a:r>
          </a:p>
          <a:p>
            <a:pPr algn="just"/>
            <a:r>
              <a:rPr lang="en-IN" dirty="0" smtClean="0"/>
              <a:t>	The </a:t>
            </a:r>
            <a:r>
              <a:rPr lang="en-IN" dirty="0"/>
              <a:t>sun was shining every day that summer.</a:t>
            </a:r>
          </a:p>
          <a:p>
            <a:pPr algn="just"/>
            <a:r>
              <a:rPr lang="en-IN" dirty="0"/>
              <a:t>It can also be used to describe something that was happening continuously in the past when another action interrupted it.</a:t>
            </a:r>
          </a:p>
          <a:p>
            <a:pPr algn="just"/>
            <a:r>
              <a:rPr lang="en-IN" dirty="0" smtClean="0"/>
              <a:t>	The </a:t>
            </a:r>
            <a:r>
              <a:rPr lang="en-IN" dirty="0"/>
              <a:t>audience was </a:t>
            </a:r>
            <a:r>
              <a:rPr lang="en-IN" dirty="0" smtClean="0"/>
              <a:t>applauding,</a:t>
            </a:r>
            <a:r>
              <a:rPr lang="en-IN" dirty="0"/>
              <a:t> until he fell off the stage.</a:t>
            </a:r>
          </a:p>
          <a:p>
            <a:pPr algn="just"/>
            <a:r>
              <a:rPr lang="en-IN" dirty="0" smtClean="0"/>
              <a:t>	They were preparing</a:t>
            </a:r>
            <a:r>
              <a:rPr lang="en-IN" dirty="0"/>
              <a:t> </a:t>
            </a:r>
            <a:r>
              <a:rPr lang="en-IN" dirty="0" smtClean="0"/>
              <a:t>dinner, </a:t>
            </a:r>
            <a:r>
              <a:rPr lang="en-IN" dirty="0"/>
              <a:t>when she arrived.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PAST CONTINUOUS TENSE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9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Past Perfect describes an action completed before a certain moment in the </a:t>
            </a:r>
            <a:r>
              <a:rPr lang="en-IN" dirty="0" smtClean="0"/>
              <a:t>past.</a:t>
            </a:r>
          </a:p>
          <a:p>
            <a:pPr algn="just"/>
            <a:r>
              <a:rPr lang="en-IN" dirty="0"/>
              <a:t>If two actions happened in the past, it may be necessary to show which action happened earlier than the other. The Past Perfect is mainly used in such situations. </a:t>
            </a:r>
            <a:r>
              <a:rPr lang="en-IN" dirty="0" smtClean="0"/>
              <a:t>{</a:t>
            </a:r>
            <a:r>
              <a:rPr lang="en-IN" dirty="0"/>
              <a:t>Past of the </a:t>
            </a:r>
            <a:r>
              <a:rPr lang="en-IN" dirty="0" smtClean="0"/>
              <a:t>past}</a:t>
            </a:r>
          </a:p>
          <a:p>
            <a:pPr algn="just"/>
            <a:r>
              <a:rPr lang="en-IN" dirty="0" smtClean="0"/>
              <a:t>Past perfect is used to denote the first past action. </a:t>
            </a:r>
          </a:p>
          <a:p>
            <a:pPr algn="just"/>
            <a:r>
              <a:rPr lang="en-IN" dirty="0" smtClean="0"/>
              <a:t>	When </a:t>
            </a:r>
            <a:r>
              <a:rPr lang="en-IN" dirty="0"/>
              <a:t>I reached the </a:t>
            </a:r>
            <a:r>
              <a:rPr lang="en-IN" dirty="0" smtClean="0"/>
              <a:t>station, </a:t>
            </a:r>
            <a:r>
              <a:rPr lang="en-IN" dirty="0"/>
              <a:t>the train had </a:t>
            </a:r>
            <a:r>
              <a:rPr lang="en-IN" dirty="0" smtClean="0"/>
              <a:t>started.</a:t>
            </a:r>
          </a:p>
          <a:p>
            <a:pPr algn="just"/>
            <a:r>
              <a:rPr lang="en-IN" dirty="0" smtClean="0"/>
              <a:t>	I was sick because I had eaten rotten food the previous night.</a:t>
            </a:r>
          </a:p>
          <a:p>
            <a:pPr algn="just"/>
            <a:r>
              <a:rPr lang="en-IN" dirty="0" smtClean="0"/>
              <a:t>Another </a:t>
            </a:r>
            <a:r>
              <a:rPr lang="en-IN" dirty="0"/>
              <a:t>use of past perfect tense includes reported speech. </a:t>
            </a:r>
          </a:p>
          <a:p>
            <a:pPr algn="just"/>
            <a:r>
              <a:rPr lang="en-IN" dirty="0" smtClean="0"/>
              <a:t>	The </a:t>
            </a:r>
            <a:r>
              <a:rPr lang="en-IN" dirty="0"/>
              <a:t>teacher asked if we had studied for the exam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PAST PERFECT TENSE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0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373E0CB6289468BEADA7AB5C6F217" ma:contentTypeVersion="0" ma:contentTypeDescription="Create a new document." ma:contentTypeScope="" ma:versionID="1fec023fbf18ea8c52d21852128e42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11E4C4-3AE8-4E40-9DC5-7C3096723A7E}"/>
</file>

<file path=customXml/itemProps2.xml><?xml version="1.0" encoding="utf-8"?>
<ds:datastoreItem xmlns:ds="http://schemas.openxmlformats.org/officeDocument/2006/customXml" ds:itemID="{C48B229D-9668-4404-B82E-7357B8A97E90}"/>
</file>

<file path=customXml/itemProps3.xml><?xml version="1.0" encoding="utf-8"?>
<ds:datastoreItem xmlns:ds="http://schemas.openxmlformats.org/officeDocument/2006/customXml" ds:itemID="{B44DF5E7-7D1A-4171-972C-433540EAF369}"/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1094</TotalTime>
  <Words>579</Words>
  <Application>Microsoft Office PowerPoint</Application>
  <PresentationFormat>On-screen Show (4:3)</PresentationFormat>
  <Paragraphs>204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BlackTie</vt:lpstr>
      <vt:lpstr>PowerPoint Presentation</vt:lpstr>
      <vt:lpstr>PowerPoint Presentation</vt:lpstr>
      <vt:lpstr>SIMPLE PRESENT </vt:lpstr>
      <vt:lpstr>PRESENT CONTINUOUS </vt:lpstr>
      <vt:lpstr>PRESENT PERFECT </vt:lpstr>
      <vt:lpstr>PRESENT PERFECT CONTINUOUS </vt:lpstr>
      <vt:lpstr>SIMPLE PAST</vt:lpstr>
      <vt:lpstr>PAST CONTINUOUS TENSE </vt:lpstr>
      <vt:lpstr>PAST PERFECT TENSE </vt:lpstr>
      <vt:lpstr>PAST PERFECT CONTINUOUS TENSE </vt:lpstr>
      <vt:lpstr>FUTURE SIMPLE TENSE</vt:lpstr>
      <vt:lpstr>WILL</vt:lpstr>
      <vt:lpstr>WILL / GOING TO</vt:lpstr>
      <vt:lpstr>FUTURE CONTINUOUS</vt:lpstr>
      <vt:lpstr>FUTURE PERFECT</vt:lpstr>
      <vt:lpstr>FUTURE PERFECT CONTINUOUS TENSE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</dc:creator>
  <cp:lastModifiedBy>Hi</cp:lastModifiedBy>
  <cp:revision>33</cp:revision>
  <dcterms:created xsi:type="dcterms:W3CDTF">2006-08-16T00:00:00Z</dcterms:created>
  <dcterms:modified xsi:type="dcterms:W3CDTF">2021-11-01T10:26:18Z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0x0101005B3373E0CB6289468BEADA7AB5C6F217</vt:lpwstr>
  </property>
</Properties>
</file>