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0" d="100"/>
          <a:sy n="50" d="100"/>
        </p:scale>
        <p:origin x="38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8C89D-2E77-40F4-B070-04A7AE955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F4D5E0-5D19-4986-881D-86214B536A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310C6-653E-421F-B39D-03C7D68EC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24851-0B02-4EA9-8FF6-116DE9A11EB9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8F3FB-B66E-4CC5-BD8D-62E00E9CE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D89D0-60A3-4832-B57C-65ABBD307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ECC31-F955-4FCF-A435-1B57612FE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698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5F69A-2DDD-450B-ADE5-DB2A91BA2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55A5F6-7175-406F-8D96-18236E911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B8C88-7F97-4032-8225-22760E29C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24851-0B02-4EA9-8FF6-116DE9A11EB9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C0299-4112-434B-A14B-61843E4D1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1F9E7-D8AA-4DFF-9F56-265E9A812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ECC31-F955-4FCF-A435-1B57612FE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494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229239-6B46-4A67-AB78-3A71D885A3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05C69-79F8-4B8D-A7B7-B9F86FD39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7D78F-2367-406E-B9E7-BD8E00AB1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24851-0B02-4EA9-8FF6-116DE9A11EB9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46D90-17FA-4CBC-83D5-48192B0C6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E357A-EB02-4400-B8A5-09C9FF5A7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ECC31-F955-4FCF-A435-1B57612FE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3439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406F8-9D50-4FEC-9039-900025F0D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03F98-6288-4577-A4AA-1BCD5995A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EAF0E-F15D-40BD-BE48-D2202BA2E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24851-0B02-4EA9-8FF6-116DE9A11EB9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2844-F864-44AD-9DB8-7149993F8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2EAA8-426B-4AEF-A4B3-A79089566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ECC31-F955-4FCF-A435-1B57612FE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3899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52ED5-9BB2-49E8-84A4-2E205FF42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9BF80-DEAB-4AB3-8EF4-20FC03F92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2D8E1-8EDC-48A3-8D04-9B20761C3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24851-0B02-4EA9-8FF6-116DE9A11EB9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7FDC1-9684-426A-89CD-9B6F943A0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E4F41-5B07-4DD4-A569-4A533EE8C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ECC31-F955-4FCF-A435-1B57612FE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784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01F1B-50AC-4B7F-B14F-410A9C01C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799E9-D4B5-4711-9B69-E58E5D2ADF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EB504D-BEB4-4B42-84DE-93729F9D57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8FB051-467D-462E-8CAA-333F20536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24851-0B02-4EA9-8FF6-116DE9A11EB9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872B9-A5E7-452B-B97D-A402A0A9D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9AF38-79E0-468E-9465-971328496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ECC31-F955-4FCF-A435-1B57612FE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2363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3C162-B4CE-4926-9E1D-DD5704409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0C675-DEE1-43D2-8272-4CE8B6F1D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39073D-03AE-474D-A1FA-537583300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D52E00-978C-45F3-8E3A-89E4816236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ABCBF8-C167-4FB6-8D2C-C106F6EF0C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DCD701-729F-4FCB-895D-898E5EA5B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24851-0B02-4EA9-8FF6-116DE9A11EB9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6F6DD6-9230-4263-86F9-1BAEAEC89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5D6A54-7B91-4CC4-8A1C-F5719FB9C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ECC31-F955-4FCF-A435-1B57612FE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6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B7A20-94AA-40C2-AF92-50AFA098C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5961C6-A370-4B44-A29F-1179F4896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24851-0B02-4EA9-8FF6-116DE9A11EB9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CDA2E2-FAE2-471A-BB6A-432A79C83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0F9339-66F4-4B52-9AEF-3D2C0CFEF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ECC31-F955-4FCF-A435-1B57612FE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34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C141B4-1A4A-4508-BCF8-457EE4EF9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24851-0B02-4EA9-8FF6-116DE9A11EB9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AC3A42-8424-4229-BE38-1C952E7B7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46D0E0-757E-44DF-8D2C-2CE853952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ECC31-F955-4FCF-A435-1B57612FE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332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4D5F2-255A-44F8-B95C-0891FF324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1B9F5-2F95-4CB5-A102-5E515B1CF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53F4E5-48E1-4A76-8F4A-E3E8A0B78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0685EC-EB7D-47E5-A1BC-7787F6A0C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24851-0B02-4EA9-8FF6-116DE9A11EB9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F3F7A5-6D0F-45AA-8D20-2DA7463F9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AD57FC-D0C9-4EF1-A7D5-F143F9C11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ECC31-F955-4FCF-A435-1B57612FE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586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6425B-3810-4EA3-9352-AF05A7987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6D9567-6455-4F2D-B2B6-4A83B94AF1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713069-0CD4-46A2-897B-970951298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A697B-0AA3-4CC2-8ACF-2E984B4B4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24851-0B02-4EA9-8FF6-116DE9A11EB9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26B38-93B2-468A-B23A-0CF8FEED7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97C2E-B11E-432F-866F-DA8A5AB45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ECC31-F955-4FCF-A435-1B57612FE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227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4EC2E9-F998-48C7-8391-028837C5F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3A1A5-A9B1-4610-807A-08BF65A76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C2C0B-4D5A-4965-86F7-6B4D5097A8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24851-0B02-4EA9-8FF6-116DE9A11EB9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A3F7-A9F4-4E1C-BE63-EC779B9F03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20E18-0F77-4D42-AB74-37C3BE16AB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ECC31-F955-4FCF-A435-1B57612FE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4905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nitin-kumar-sahu-5925b7103?lipi=urn%3Ali%3Apage%3Ad_flagship3_profile_view_base_contact_details%3B8mrTG%2BQIRI%2B3gxaiYjevBQ%3D%3D" TargetMode="External"/><Relationship Id="rId2" Type="http://schemas.openxmlformats.org/officeDocument/2006/relationships/hyperlink" Target="mailto:nittinsahu88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8CBAF-8F05-4E61-9BAF-5BC55AE14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Sparks Foundation</a:t>
            </a:r>
            <a:endParaRPr lang="en-IN" sz="54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7D077-E23B-443A-A6D7-BC9BEEFDC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453177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3900" b="1" dirty="0"/>
              <a:t>WEB DEVELOPMENT AND DESIGN INTERN</a:t>
            </a:r>
          </a:p>
          <a:p>
            <a:pPr marL="0" indent="0" algn="ctr">
              <a:buNone/>
            </a:pPr>
            <a:endParaRPr lang="en-US" sz="3900" dirty="0"/>
          </a:p>
          <a:p>
            <a:pPr marL="0" indent="0" algn="ctr">
              <a:buNone/>
            </a:pPr>
            <a:r>
              <a:rPr lang="en-US" sz="3500" b="1" dirty="0"/>
              <a:t>TASK1=BASIC BANKING SYSTEM 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z="3000" dirty="0">
                <a:solidFill>
                  <a:srgbClr val="FF0000"/>
                </a:solidFill>
              </a:rPr>
              <a:t>#GRIPSEPTEMBER21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NAME</a:t>
            </a:r>
            <a:r>
              <a:rPr lang="en-IN" dirty="0"/>
              <a:t>:NITIN KUMAR SAHU</a:t>
            </a:r>
          </a:p>
          <a:p>
            <a:pPr marL="0" indent="0">
              <a:buNone/>
            </a:pPr>
            <a:r>
              <a:rPr lang="en-IN" dirty="0"/>
              <a:t>EMAIL: </a:t>
            </a:r>
            <a:r>
              <a:rPr lang="en-IN" i="0" dirty="0">
                <a:effectLst/>
                <a:latin typeface="-apple-system"/>
                <a:hlinkClick r:id="rId2"/>
              </a:rPr>
              <a:t>nittinsahu88@gmail.com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LINKEDIN ID</a:t>
            </a:r>
            <a:r>
              <a:rPr lang="en-US" dirty="0"/>
              <a:t>: </a:t>
            </a:r>
            <a:r>
              <a:rPr lang="en-IN" i="0" dirty="0">
                <a:effectLst/>
                <a:latin typeface="-apple-system"/>
                <a:hlinkClick r:id="rId3"/>
              </a:rPr>
              <a:t>linkedin.com/in/nitin-kumar-sahu-5925b7103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SPARKS FOUNDATION WEBSITE: </a:t>
            </a:r>
            <a:r>
              <a:rPr lang="en-IN" b="1" i="0" u="sng" dirty="0">
                <a:solidFill>
                  <a:srgbClr val="004182"/>
                </a:solidFill>
                <a:effectLst/>
                <a:latin typeface="-apple-system"/>
              </a:rPr>
              <a:t>https://thesparksfoundationsingapore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4A8894-C032-429E-92EF-AFEA527F8C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70" y="95891"/>
            <a:ext cx="1686101" cy="186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872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B91AE2-64B4-4D0C-8A9E-03EA537102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106680"/>
            <a:ext cx="11871960" cy="6605077"/>
          </a:xfrm>
        </p:spPr>
      </p:pic>
    </p:spTree>
    <p:extLst>
      <p:ext uri="{BB962C8B-B14F-4D97-AF65-F5344CB8AC3E}">
        <p14:creationId xmlns:p14="http://schemas.microsoft.com/office/powerpoint/2010/main" val="1872463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43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-apple-system</vt:lpstr>
      <vt:lpstr>Arial</vt:lpstr>
      <vt:lpstr>Calibri</vt:lpstr>
      <vt:lpstr>Calibri Light</vt:lpstr>
      <vt:lpstr>Office Theme</vt:lpstr>
      <vt:lpstr>Sparks Foundation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Nitin kumar sahu</dc:creator>
  <cp:lastModifiedBy>Nitin kumar sahu</cp:lastModifiedBy>
  <cp:revision>2</cp:revision>
  <dcterms:created xsi:type="dcterms:W3CDTF">2021-09-26T05:20:03Z</dcterms:created>
  <dcterms:modified xsi:type="dcterms:W3CDTF">2021-09-26T05:29:16Z</dcterms:modified>
</cp:coreProperties>
</file>