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52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2973-5B9A-498A-8E99-5CAD886C28FA}" type="datetimeFigureOut">
              <a:rPr lang="en-IN" smtClean="0"/>
              <a:pPr/>
              <a:t>20-02-2023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58BD2-6444-46EB-AD0C-E36E47E3B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2429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2212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2212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96792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2212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76419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D157C7-6FE0-542D-C1E7-D3590C9E2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3B42FAA-E4BE-0285-8F56-99B590B40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0D5451-7B6B-02B1-EB7E-72A06B80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55F-8A88-4E76-88BB-AAD5122D5E7C}" type="datetimeFigureOut">
              <a:rPr lang="en-IN" smtClean="0"/>
              <a:pPr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F66CE7-BBEC-DE13-6641-F3977B06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76C234-C694-7756-6E0F-D2BAB313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2263-3598-4262-AB51-EEB18974BE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8340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F7ED7-44F3-3A68-C4F6-F32ECF0A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63713FF-0249-D079-B1B9-3C2038010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6F662F-0C8A-C2F3-2718-A1DC43B2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55F-8A88-4E76-88BB-AAD5122D5E7C}" type="datetimeFigureOut">
              <a:rPr lang="en-IN" smtClean="0"/>
              <a:pPr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25E920-844F-69B6-DD29-CBCEE3C0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330289-B829-D0CA-BF7E-F1C38019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2263-3598-4262-AB51-EEB18974BE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6071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086FF0-C00C-CD5D-B7FC-649A9FF15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FED8E36-8A27-1D60-DFBE-77A44B2E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D3ED42-8485-67B0-4020-1403230B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55F-8A88-4E76-88BB-AAD5122D5E7C}" type="datetimeFigureOut">
              <a:rPr lang="en-IN" smtClean="0"/>
              <a:pPr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45C9C4-929C-AB0C-356A-2A87F6A3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4A7F82-BE39-6980-C8D0-E9751339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2263-3598-4262-AB51-EEB18974BE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2920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1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98823"/>
            </a:schemeClr>
          </a:solidFill>
          <a:ln w="381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6817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11334" y="722959"/>
            <a:ext cx="11236009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609409" y="182907"/>
            <a:ext cx="429377" cy="430309"/>
          </a:xfrm>
          <a:prstGeom prst="rect">
            <a:avLst/>
          </a:prstGeom>
          <a:blipFill rotWithShape="1">
            <a:blip r:embed="rId2" cstate="print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1105197" y="265700"/>
            <a:ext cx="9736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67" rIns="0" bIns="0" anchor="t" anchorCtr="0">
            <a:noAutofit/>
          </a:bodyPr>
          <a:lstStyle/>
          <a:p>
            <a:pPr marL="770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71" b="1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2400"/>
          </a:p>
          <a:p>
            <a:pPr marL="770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71" b="1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971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2078800" y="170100"/>
            <a:ext cx="7695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609400" y="832733"/>
            <a:ext cx="11230400" cy="5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  <a:defRPr sz="26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219170" lvl="1" indent="-304792" algn="l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828754" lvl="2" indent="-304792" algn="l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438339" lvl="3" indent="-304792" algn="l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047924" lvl="4" indent="-304792" algn="l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657509" lvl="5" indent="-304792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4267093" lvl="6" indent="-304792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76678" lvl="7" indent="-304792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5486263" lvl="8" indent="-304792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30063" y="452570"/>
            <a:ext cx="29125" cy="36407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811866" y="438001"/>
            <a:ext cx="65556" cy="6555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774600" y="247400"/>
            <a:ext cx="2065200" cy="2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00" rIns="0" bIns="0" anchor="t" anchorCtr="0">
            <a:noAutofit/>
          </a:bodyPr>
          <a:lstStyle/>
          <a:p>
            <a:pPr marL="770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19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471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D2C35-4403-03C4-9831-38A9B3B4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69DFAE-8FC0-2377-B968-1BFD80ADC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E4922D-FAF1-33B4-DB0B-6E7F0FE6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55F-8A88-4E76-88BB-AAD5122D5E7C}" type="datetimeFigureOut">
              <a:rPr lang="en-IN" smtClean="0"/>
              <a:pPr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876BA7-A6B4-80AA-9888-34FC5242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2884CB-3F4E-2B3B-3A13-0A5BDC93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2263-3598-4262-AB51-EEB18974BE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0457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999D0-8BDC-0A51-B103-B971EA66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42B6A1-9E2C-BDA4-4D11-CAFD61EE4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26BFB5-C163-4237-3D36-90F0D68B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55F-8A88-4E76-88BB-AAD5122D5E7C}" type="datetimeFigureOut">
              <a:rPr lang="en-IN" smtClean="0"/>
              <a:pPr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616101-3CC8-303B-FA02-ECE52318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FB392E-06FF-3AE6-D4A5-CAA4061E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2263-3598-4262-AB51-EEB18974BE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423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1512F0-3473-9274-7D05-990BA2A2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16FE54-EBFF-0BBB-64F5-2C7653CE9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8450BC-3159-9F2E-2175-28597B3EE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221FAE-A922-9B40-9DFE-5DE192B4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55F-8A88-4E76-88BB-AAD5122D5E7C}" type="datetimeFigureOut">
              <a:rPr lang="en-IN" smtClean="0"/>
              <a:pPr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6C5FAA0-1839-74CD-1198-83C0326F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855E0E-F2C6-A4A7-8494-9C178F09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2263-3598-4262-AB51-EEB18974BE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8977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CF4DB6-CAF7-B1C2-EB0E-0D7D22C1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FE79BE-A9CB-AA40-009E-8258F503C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D9EA278-D348-F755-E9CA-58F8696F4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DF8C52B-D5F5-B073-1A95-3BDBFEE77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1D465AB-5237-F7B7-0DFA-E237A1ECC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11A0B00-7E77-C51D-7B93-77DD41F6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55F-8A88-4E76-88BB-AAD5122D5E7C}" type="datetimeFigureOut">
              <a:rPr lang="en-IN" smtClean="0"/>
              <a:pPr/>
              <a:t>20-02-2023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393EFC1-2B01-89A6-2E60-7BB073BE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9B78D2D-D081-E5CF-99B9-7C0FCB09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2263-3598-4262-AB51-EEB18974BE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8015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5FCFA6-7B33-6E9C-8080-D4D6C840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4BB2B02-8784-6CF4-C02F-B128763E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55F-8A88-4E76-88BB-AAD5122D5E7C}" type="datetimeFigureOut">
              <a:rPr lang="en-IN" smtClean="0"/>
              <a:pPr/>
              <a:t>20-02-2023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803317-3F91-7CAA-6FF9-6AB7A122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50B9E8-3D89-0C7E-8277-ED7AFE29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2263-3598-4262-AB51-EEB18974BE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74119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BBE1C3-E748-EDF9-6BE3-DC78F813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55F-8A88-4E76-88BB-AAD5122D5E7C}" type="datetimeFigureOut">
              <a:rPr lang="en-IN" smtClean="0"/>
              <a:pPr/>
              <a:t>20-02-2023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CE15C2-C71F-CDE5-CAEE-4CC34A45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E41E97-7EA8-7660-0C20-31316774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2263-3598-4262-AB51-EEB18974BE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76548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0F0459-D40B-AADF-1819-B1DFC421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29AEDF-C8EE-A688-1585-005CB4378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E515F9-D918-CB41-9DC8-378420A97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7598ED8-B786-7392-D2F3-159C6F5A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55F-8A88-4E76-88BB-AAD5122D5E7C}" type="datetimeFigureOut">
              <a:rPr lang="en-IN" smtClean="0"/>
              <a:pPr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4E93E9-31DF-24C0-AC87-A8F43CB9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AFE2D4-A669-A9A7-F687-D6FE21A4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2263-3598-4262-AB51-EEB18974BE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92152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43E774-DE82-2679-88D3-3EC29747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05C7220-F027-EF09-E2F6-F6D610E32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3AEF02-3F71-C0D4-9023-6D82476F8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3A3FF7-B036-AD7F-D2CB-33763017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55F-8A88-4E76-88BB-AAD5122D5E7C}" type="datetimeFigureOut">
              <a:rPr lang="en-IN" smtClean="0"/>
              <a:pPr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C63BE3-ABF3-BDE0-10B5-7E08133F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806CB9-557C-6752-1BDF-E3D95981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2263-3598-4262-AB51-EEB18974BE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1382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B419AC1-D458-EC56-7D69-4C318B5C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197CB8-2A73-63D9-8CD6-08DA5F17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E52C3F-E399-FBEA-7957-B3A1FEA14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C55F-8A88-4E76-88BB-AAD5122D5E7C}" type="datetimeFigureOut">
              <a:rPr lang="en-IN" smtClean="0"/>
              <a:pPr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BE1DEC-9F53-3280-C8B0-987BC1159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389796-C808-9DBB-FB99-98904879A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2263-3598-4262-AB51-EEB18974BE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013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media1.m4a"/><Relationship Id="rId5" Type="http://schemas.openxmlformats.org/officeDocument/2006/relationships/image" Target="../media/image3.png"/><Relationship Id="rId4" Type="http://schemas.microsoft.com/office/2007/relationships/media" Target="../media/media1.m4a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FF26C6B-177D-B1C3-FC7F-10543C6B8B9B}"/>
              </a:ext>
            </a:extLst>
          </p:cNvPr>
          <p:cNvSpPr txBox="1"/>
          <p:nvPr/>
        </p:nvSpPr>
        <p:spPr>
          <a:xfrm>
            <a:off x="3049121" y="3244334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B6E76B2-DF1F-6466-2CD7-52FD927C8935}"/>
              </a:ext>
            </a:extLst>
          </p:cNvPr>
          <p:cNvSpPr txBox="1"/>
          <p:nvPr/>
        </p:nvSpPr>
        <p:spPr>
          <a:xfrm>
            <a:off x="3049121" y="3244334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xmlns="" id="{098B1B26-07D2-80E2-10E4-2888430D1B7F}"/>
              </a:ext>
            </a:extLst>
          </p:cNvPr>
          <p:cNvSpPr/>
          <p:nvPr/>
        </p:nvSpPr>
        <p:spPr>
          <a:xfrm rot="10800000" flipH="1">
            <a:off x="0" y="-1"/>
            <a:ext cx="5204012" cy="4773706"/>
          </a:xfrm>
          <a:prstGeom prst="rt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2" descr="RV College of Engineering - Home | Facebook">
            <a:extLst>
              <a:ext uri="{FF2B5EF4-FFF2-40B4-BE49-F238E27FC236}">
                <a16:creationId xmlns:a16="http://schemas.microsoft.com/office/drawing/2014/main" xmlns="" id="{F14A5508-A1A1-4BCA-B55B-2C5E8BFF1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5450" y="149633"/>
            <a:ext cx="2286555" cy="22865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xmlns="" id="{0AC147DE-0038-D9C1-E31F-7DEF66E03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2861145"/>
              </p:ext>
            </p:extLst>
          </p:nvPr>
        </p:nvGraphicFramePr>
        <p:xfrm>
          <a:off x="5204012" y="2866792"/>
          <a:ext cx="55444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2240">
                  <a:extLst>
                    <a:ext uri="{9D8B030D-6E8A-4147-A177-3AD203B41FA5}">
                      <a16:colId xmlns:a16="http://schemas.microsoft.com/office/drawing/2014/main" xmlns="" val="410897368"/>
                    </a:ext>
                  </a:extLst>
                </a:gridCol>
                <a:gridCol w="2772240">
                  <a:extLst>
                    <a:ext uri="{9D8B030D-6E8A-4147-A177-3AD203B41FA5}">
                      <a16:colId xmlns:a16="http://schemas.microsoft.com/office/drawing/2014/main" xmlns="" val="2988039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Shreyasa Joshi</a:t>
                      </a:r>
                      <a:endParaRPr lang="en-IN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7419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1RV20CS198</a:t>
                      </a:r>
                      <a:endParaRPr lang="en-IN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0326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Faculty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Dr. Chethana R Murthy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501321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864C3D0-703A-13CB-4B88-A1F50F4C4EA4}"/>
              </a:ext>
            </a:extLst>
          </p:cNvPr>
          <p:cNvSpPr txBox="1"/>
          <p:nvPr/>
        </p:nvSpPr>
        <p:spPr>
          <a:xfrm>
            <a:off x="4184833" y="792847"/>
            <a:ext cx="76917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Finite Automata Formal Languages</a:t>
            </a:r>
          </a:p>
          <a:p>
            <a:pPr algn="ctr"/>
            <a:r>
              <a:rPr lang="en-IN" sz="4000" b="1" dirty="0"/>
              <a:t>18CS52</a:t>
            </a:r>
          </a:p>
          <a:p>
            <a:pPr algn="ctr"/>
            <a:r>
              <a:rPr lang="en-IN" sz="2000" b="1" dirty="0"/>
              <a:t>(2022 – 2023)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7CD40D2B-3BE0-BAAD-B8C9-A4A30FEB03F2}"/>
              </a:ext>
            </a:extLst>
          </p:cNvPr>
          <p:cNvGrpSpPr/>
          <p:nvPr/>
        </p:nvGrpSpPr>
        <p:grpSpPr>
          <a:xfrm>
            <a:off x="826476" y="4174424"/>
            <a:ext cx="10840916" cy="2435468"/>
            <a:chOff x="1631576" y="5096435"/>
            <a:chExt cx="8928847" cy="12852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16140BC5-5433-521C-B1A4-7D38B900E706}"/>
                </a:ext>
              </a:extLst>
            </p:cNvPr>
            <p:cNvSpPr/>
            <p:nvPr/>
          </p:nvSpPr>
          <p:spPr>
            <a:xfrm>
              <a:off x="1631576" y="5096435"/>
              <a:ext cx="8928847" cy="4381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/>
                <a:t>QUESTION</a:t>
              </a:r>
              <a:endParaRPr lang="en-IN" sz="2000" b="1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789C8034-B2D5-D29E-4004-85A13865EC79}"/>
                </a:ext>
              </a:extLst>
            </p:cNvPr>
            <p:cNvSpPr/>
            <p:nvPr/>
          </p:nvSpPr>
          <p:spPr>
            <a:xfrm>
              <a:off x="1631576" y="5534562"/>
              <a:ext cx="8928847" cy="8471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For the FAs pictured below, use the minimization algorithm (Equivalence) to find a minimum-state FA recognizing the same language. (It’s possible that the given FA may already be minimal.) 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4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8869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Tm="1704">
        <p159:morph option="byObject"/>
      </p:transition>
    </mc:Choice>
    <mc:Fallback>
      <p:transition spd="slow" advTm="17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2078800" y="222854"/>
            <a:ext cx="7695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IN" dirty="0" smtClean="0"/>
              <a:t>Question</a:t>
            </a:r>
            <a:endParaRPr dirty="0"/>
          </a:p>
        </p:txBody>
      </p:sp>
      <p:pic>
        <p:nvPicPr>
          <p:cNvPr id="4" name="Picture 3" descr="Screenshot (13).png"/>
          <p:cNvPicPr>
            <a:picLocks noChangeAspect="1"/>
          </p:cNvPicPr>
          <p:nvPr/>
        </p:nvPicPr>
        <p:blipFill>
          <a:blip r:embed="rId3" cstate="print"/>
          <a:srcRect l="38387" t="36667" r="12661" b="24568"/>
          <a:stretch>
            <a:fillRect/>
          </a:stretch>
        </p:blipFill>
        <p:spPr>
          <a:xfrm>
            <a:off x="956734" y="1100667"/>
            <a:ext cx="5139267" cy="2658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Tm="19915">
        <p159:morph option="byObject"/>
      </p:transition>
    </mc:Choice>
    <mc:Fallback>
      <p:transition spd="slow" advTm="1991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19" name="Picture 18" descr="Screenshot (12).png"/>
          <p:cNvPicPr>
            <a:picLocks noChangeAspect="1"/>
          </p:cNvPicPr>
          <p:nvPr/>
        </p:nvPicPr>
        <p:blipFill>
          <a:blip r:embed="rId3" cstate="print"/>
          <a:srcRect l="9722" t="14888" r="51602" b="23036"/>
          <a:stretch>
            <a:fillRect/>
          </a:stretch>
        </p:blipFill>
        <p:spPr>
          <a:xfrm>
            <a:off x="2407297" y="1175656"/>
            <a:ext cx="5439748" cy="491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523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Tm="64700">
        <p159:morph option="byObject"/>
      </p:transition>
    </mc:Choice>
    <mc:Fallback>
      <p:transition spd="slow" advTm="64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2078800" y="170100"/>
            <a:ext cx="7695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IN" dirty="0"/>
              <a:t>SOLUTION</a:t>
            </a:r>
            <a:endParaRPr dirty="0"/>
          </a:p>
        </p:txBody>
      </p:sp>
      <p:pic>
        <p:nvPicPr>
          <p:cNvPr id="4" name="Picture 3" descr="Screenshot (12).png"/>
          <p:cNvPicPr>
            <a:picLocks noChangeAspect="1"/>
          </p:cNvPicPr>
          <p:nvPr/>
        </p:nvPicPr>
        <p:blipFill>
          <a:blip r:embed="rId3" cstate="print"/>
          <a:srcRect l="47959" t="15757" r="13583" b="34592"/>
          <a:stretch>
            <a:fillRect/>
          </a:stretch>
        </p:blipFill>
        <p:spPr>
          <a:xfrm>
            <a:off x="1688840" y="1063691"/>
            <a:ext cx="8901405" cy="50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2168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Tm="17820">
        <p159:morph option="byObject"/>
      </p:transition>
    </mc:Choice>
    <mc:Fallback>
      <p:transition spd="slow" advTm="1782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60</Words>
  <Application>Microsoft Office PowerPoint</Application>
  <PresentationFormat>Custom</PresentationFormat>
  <Paragraphs>16</Paragraphs>
  <Slides>4</Slides>
  <Notes>3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Question</vt:lpstr>
      <vt:lpstr>Solution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Shrikar Swaroop</dc:creator>
  <cp:lastModifiedBy>PRATYUSH</cp:lastModifiedBy>
  <cp:revision>14</cp:revision>
  <dcterms:created xsi:type="dcterms:W3CDTF">2023-02-04T09:17:17Z</dcterms:created>
  <dcterms:modified xsi:type="dcterms:W3CDTF">2023-02-20T13:32:30Z</dcterms:modified>
</cp:coreProperties>
</file>