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8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Karla" pitchFamily="2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998FD-CB86-B3D1-07B2-DF528FA8C00D}" v="1327" dt="2024-07-21T09:11:02.326"/>
  </p1510:revLst>
</p1510:revInfo>
</file>

<file path=ppt/tableStyles.xml><?xml version="1.0" encoding="utf-8"?>
<a:tblStyleLst xmlns:a="http://schemas.openxmlformats.org/drawingml/2006/main" def="{D13383AE-596C-44BE-B2E1-D0F40E9D5CDF}">
  <a:tblStyle styleId="{D13383AE-596C-44BE-B2E1-D0F40E9D5C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6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IN SINGH" userId="227b9440df31395a" providerId="Windows Live" clId="Web-{038998FD-CB86-B3D1-07B2-DF528FA8C00D}"/>
    <pc:docChg chg="delSld modSld">
      <pc:chgData name="NITIN SINGH" userId="227b9440df31395a" providerId="Windows Live" clId="Web-{038998FD-CB86-B3D1-07B2-DF528FA8C00D}" dt="2024-07-21T09:11:02.326" v="967"/>
      <pc:docMkLst>
        <pc:docMk/>
      </pc:docMkLst>
      <pc:sldChg chg="addSp delSp modSp modTransition addAnim delAnim">
        <pc:chgData name="NITIN SINGH" userId="227b9440df31395a" providerId="Windows Live" clId="Web-{038998FD-CB86-B3D1-07B2-DF528FA8C00D}" dt="2024-07-21T09:11:02.326" v="967"/>
        <pc:sldMkLst>
          <pc:docMk/>
          <pc:sldMk cId="0" sldId="256"/>
        </pc:sldMkLst>
        <pc:spChg chg="add del mod">
          <ac:chgData name="NITIN SINGH" userId="227b9440df31395a" providerId="Windows Live" clId="Web-{038998FD-CB86-B3D1-07B2-DF528FA8C00D}" dt="2024-07-21T07:03:53.388" v="23"/>
          <ac:spMkLst>
            <pc:docMk/>
            <pc:sldMk cId="0" sldId="256"/>
            <ac:spMk id="3" creationId="{A65F3C04-689A-CBB3-214B-CDF6C26D6441}"/>
          </ac:spMkLst>
        </pc:spChg>
        <pc:spChg chg="add del mod">
          <ac:chgData name="NITIN SINGH" userId="227b9440df31395a" providerId="Windows Live" clId="Web-{038998FD-CB86-B3D1-07B2-DF528FA8C00D}" dt="2024-07-21T07:48:01.136" v="363"/>
          <ac:spMkLst>
            <pc:docMk/>
            <pc:sldMk cId="0" sldId="256"/>
            <ac:spMk id="4" creationId="{99B5FE4F-93B9-AA4C-8553-EFE6272BC6F6}"/>
          </ac:spMkLst>
        </pc:spChg>
        <pc:spChg chg="mod">
          <ac:chgData name="NITIN SINGH" userId="227b9440df31395a" providerId="Windows Live" clId="Web-{038998FD-CB86-B3D1-07B2-DF528FA8C00D}" dt="2024-07-21T07:53:48.566" v="404" actId="1076"/>
          <ac:spMkLst>
            <pc:docMk/>
            <pc:sldMk cId="0" sldId="256"/>
            <ac:spMk id="1146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7:02:42.258" v="15"/>
          <ac:spMkLst>
            <pc:docMk/>
            <pc:sldMk cId="0" sldId="256"/>
            <ac:spMk id="1147" creationId="{00000000-0000-0000-0000-000000000000}"/>
          </ac:spMkLst>
        </pc:spChg>
      </pc:sldChg>
      <pc:sldChg chg="addSp delSp modSp modTransition addAnim delAnim">
        <pc:chgData name="NITIN SINGH" userId="227b9440df31395a" providerId="Windows Live" clId="Web-{038998FD-CB86-B3D1-07B2-DF528FA8C00D}" dt="2024-07-21T09:05:28.257" v="948"/>
        <pc:sldMkLst>
          <pc:docMk/>
          <pc:sldMk cId="0" sldId="257"/>
        </pc:sldMkLst>
        <pc:spChg chg="add mod">
          <ac:chgData name="NITIN SINGH" userId="227b9440df31395a" providerId="Windows Live" clId="Web-{038998FD-CB86-B3D1-07B2-DF528FA8C00D}" dt="2024-07-21T08:04:53.069" v="470" actId="1076"/>
          <ac:spMkLst>
            <pc:docMk/>
            <pc:sldMk cId="0" sldId="257"/>
            <ac:spMk id="3" creationId="{B2C22C09-2C85-87C1-9D23-8D75C424D8E5}"/>
          </ac:spMkLst>
        </pc:spChg>
        <pc:spChg chg="add mod">
          <ac:chgData name="NITIN SINGH" userId="227b9440df31395a" providerId="Windows Live" clId="Web-{038998FD-CB86-B3D1-07B2-DF528FA8C00D}" dt="2024-07-21T08:04:46.271" v="469" actId="1076"/>
          <ac:spMkLst>
            <pc:docMk/>
            <pc:sldMk cId="0" sldId="257"/>
            <ac:spMk id="5" creationId="{3A491998-DF6F-88CE-F63B-5D3E921DFD2B}"/>
          </ac:spMkLst>
        </pc:spChg>
        <pc:spChg chg="add mod">
          <ac:chgData name="NITIN SINGH" userId="227b9440df31395a" providerId="Windows Live" clId="Web-{038998FD-CB86-B3D1-07B2-DF528FA8C00D}" dt="2024-07-21T08:11:43.052" v="495" actId="20577"/>
          <ac:spMkLst>
            <pc:docMk/>
            <pc:sldMk cId="0" sldId="257"/>
            <ac:spMk id="7" creationId="{397A4AC6-4D12-BA3E-F3E2-F4AE6E73D9E8}"/>
          </ac:spMkLst>
        </pc:spChg>
        <pc:spChg chg="del">
          <ac:chgData name="NITIN SINGH" userId="227b9440df31395a" providerId="Windows Live" clId="Web-{038998FD-CB86-B3D1-07B2-DF528FA8C00D}" dt="2024-07-21T07:28:39.806" v="232"/>
          <ac:spMkLst>
            <pc:docMk/>
            <pc:sldMk cId="0" sldId="257"/>
            <ac:spMk id="1185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7:28:46.291" v="233"/>
          <ac:spMkLst>
            <pc:docMk/>
            <pc:sldMk cId="0" sldId="257"/>
            <ac:spMk id="1186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7:29:04.621" v="237"/>
          <ac:spMkLst>
            <pc:docMk/>
            <pc:sldMk cId="0" sldId="257"/>
            <ac:spMk id="1187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7:29:11.480" v="238"/>
          <ac:spMkLst>
            <pc:docMk/>
            <pc:sldMk cId="0" sldId="257"/>
            <ac:spMk id="1188" creationId="{00000000-0000-0000-0000-000000000000}"/>
          </ac:spMkLst>
        </pc:spChg>
        <pc:graphicFrameChg chg="del mod modGraphic">
          <ac:chgData name="NITIN SINGH" userId="227b9440df31395a" providerId="Windows Live" clId="Web-{038998FD-CB86-B3D1-07B2-DF528FA8C00D}" dt="2024-07-21T07:28:57.339" v="236"/>
          <ac:graphicFrameMkLst>
            <pc:docMk/>
            <pc:sldMk cId="0" sldId="257"/>
            <ac:graphicFrameMk id="1189" creationId="{00000000-0000-0000-0000-000000000000}"/>
          </ac:graphicFrameMkLst>
        </pc:graphicFrameChg>
      </pc:sldChg>
      <pc:sldChg chg="addSp delSp modSp modTransition addAnim">
        <pc:chgData name="NITIN SINGH" userId="227b9440df31395a" providerId="Windows Live" clId="Web-{038998FD-CB86-B3D1-07B2-DF528FA8C00D}" dt="2024-07-21T09:06:41.278" v="954" actId="20577"/>
        <pc:sldMkLst>
          <pc:docMk/>
          <pc:sldMk cId="0" sldId="258"/>
        </pc:sldMkLst>
        <pc:spChg chg="add del mod">
          <ac:chgData name="NITIN SINGH" userId="227b9440df31395a" providerId="Windows Live" clId="Web-{038998FD-CB86-B3D1-07B2-DF528FA8C00D}" dt="2024-07-21T07:53:16.517" v="402"/>
          <ac:spMkLst>
            <pc:docMk/>
            <pc:sldMk cId="0" sldId="258"/>
            <ac:spMk id="3" creationId="{6EC5F37D-2181-ED65-C01C-0AC47EAB12FE}"/>
          </ac:spMkLst>
        </pc:spChg>
        <pc:spChg chg="add del mod">
          <ac:chgData name="NITIN SINGH" userId="227b9440df31395a" providerId="Windows Live" clId="Web-{038998FD-CB86-B3D1-07B2-DF528FA8C00D}" dt="2024-07-21T07:54:41.569" v="414"/>
          <ac:spMkLst>
            <pc:docMk/>
            <pc:sldMk cId="0" sldId="258"/>
            <ac:spMk id="5" creationId="{E7D1C294-103E-E512-761A-33E1B2E6F730}"/>
          </ac:spMkLst>
        </pc:spChg>
        <pc:spChg chg="add del mod">
          <ac:chgData name="NITIN SINGH" userId="227b9440df31395a" providerId="Windows Live" clId="Web-{038998FD-CB86-B3D1-07B2-DF528FA8C00D}" dt="2024-07-21T07:54:17.177" v="409"/>
          <ac:spMkLst>
            <pc:docMk/>
            <pc:sldMk cId="0" sldId="258"/>
            <ac:spMk id="7" creationId="{987BD81F-7713-9A9F-6C38-ED7DB2335A6C}"/>
          </ac:spMkLst>
        </pc:spChg>
        <pc:spChg chg="add del mod">
          <ac:chgData name="NITIN SINGH" userId="227b9440df31395a" providerId="Windows Live" clId="Web-{038998FD-CB86-B3D1-07B2-DF528FA8C00D}" dt="2024-07-21T07:54:00.598" v="406"/>
          <ac:spMkLst>
            <pc:docMk/>
            <pc:sldMk cId="0" sldId="258"/>
            <ac:spMk id="9" creationId="{D66011ED-59A1-642F-6ED1-E6D238A5DDCC}"/>
          </ac:spMkLst>
        </pc:spChg>
        <pc:spChg chg="add del mod">
          <ac:chgData name="NITIN SINGH" userId="227b9440df31395a" providerId="Windows Live" clId="Web-{038998FD-CB86-B3D1-07B2-DF528FA8C00D}" dt="2024-07-21T07:54:22.834" v="410"/>
          <ac:spMkLst>
            <pc:docMk/>
            <pc:sldMk cId="0" sldId="258"/>
            <ac:spMk id="11" creationId="{9408B5C3-88EB-3A25-F194-C894956856BC}"/>
          </ac:spMkLst>
        </pc:spChg>
        <pc:spChg chg="add del mod">
          <ac:chgData name="NITIN SINGH" userId="227b9440df31395a" providerId="Windows Live" clId="Web-{038998FD-CB86-B3D1-07B2-DF528FA8C00D}" dt="2024-07-21T07:54:28.475" v="411"/>
          <ac:spMkLst>
            <pc:docMk/>
            <pc:sldMk cId="0" sldId="258"/>
            <ac:spMk id="13" creationId="{8A7A590F-DDB1-40DF-8817-67E5866DC21C}"/>
          </ac:spMkLst>
        </pc:spChg>
        <pc:spChg chg="add del mod">
          <ac:chgData name="NITIN SINGH" userId="227b9440df31395a" providerId="Windows Live" clId="Web-{038998FD-CB86-B3D1-07B2-DF528FA8C00D}" dt="2024-07-21T07:53:34.143" v="403"/>
          <ac:spMkLst>
            <pc:docMk/>
            <pc:sldMk cId="0" sldId="258"/>
            <ac:spMk id="15" creationId="{F3BA2BC6-D99F-C69D-0259-A226508BE74B}"/>
          </ac:spMkLst>
        </pc:spChg>
        <pc:spChg chg="add del mod">
          <ac:chgData name="NITIN SINGH" userId="227b9440df31395a" providerId="Windows Live" clId="Web-{038998FD-CB86-B3D1-07B2-DF528FA8C00D}" dt="2024-07-21T07:55:00.352" v="417"/>
          <ac:spMkLst>
            <pc:docMk/>
            <pc:sldMk cId="0" sldId="258"/>
            <ac:spMk id="17" creationId="{77C81E27-8203-BAFF-C614-B90AD1995B4C}"/>
          </ac:spMkLst>
        </pc:spChg>
        <pc:spChg chg="add del mod">
          <ac:chgData name="NITIN SINGH" userId="227b9440df31395a" providerId="Windows Live" clId="Web-{038998FD-CB86-B3D1-07B2-DF528FA8C00D}" dt="2024-07-21T07:54:04.879" v="407"/>
          <ac:spMkLst>
            <pc:docMk/>
            <pc:sldMk cId="0" sldId="258"/>
            <ac:spMk id="19" creationId="{158CF62A-168D-094F-38B4-836DE33CA75E}"/>
          </ac:spMkLst>
        </pc:spChg>
        <pc:spChg chg="add del mod">
          <ac:chgData name="NITIN SINGH" userId="227b9440df31395a" providerId="Windows Live" clId="Web-{038998FD-CB86-B3D1-07B2-DF528FA8C00D}" dt="2024-07-21T07:54:47.007" v="415"/>
          <ac:spMkLst>
            <pc:docMk/>
            <pc:sldMk cId="0" sldId="258"/>
            <ac:spMk id="21" creationId="{BAFF13D8-A011-54F5-8AB5-B89D35CC5E4E}"/>
          </ac:spMkLst>
        </pc:spChg>
        <pc:spChg chg="add del mod">
          <ac:chgData name="NITIN SINGH" userId="227b9440df31395a" providerId="Windows Live" clId="Web-{038998FD-CB86-B3D1-07B2-DF528FA8C00D}" dt="2024-07-21T07:54:12.630" v="408"/>
          <ac:spMkLst>
            <pc:docMk/>
            <pc:sldMk cId="0" sldId="258"/>
            <ac:spMk id="23" creationId="{5CF6D950-1CCF-DC41-0E05-915DDE066FF8}"/>
          </ac:spMkLst>
        </pc:spChg>
        <pc:spChg chg="add del mod">
          <ac:chgData name="NITIN SINGH" userId="227b9440df31395a" providerId="Windows Live" clId="Web-{038998FD-CB86-B3D1-07B2-DF528FA8C00D}" dt="2024-07-21T07:53:56.566" v="405"/>
          <ac:spMkLst>
            <pc:docMk/>
            <pc:sldMk cId="0" sldId="258"/>
            <ac:spMk id="25" creationId="{A4248AD4-6B21-A6F6-61EA-486D93750909}"/>
          </ac:spMkLst>
        </pc:spChg>
        <pc:spChg chg="add del mod">
          <ac:chgData name="NITIN SINGH" userId="227b9440df31395a" providerId="Windows Live" clId="Web-{038998FD-CB86-B3D1-07B2-DF528FA8C00D}" dt="2024-07-21T07:54:53.336" v="416"/>
          <ac:spMkLst>
            <pc:docMk/>
            <pc:sldMk cId="0" sldId="258"/>
            <ac:spMk id="27" creationId="{C2982C62-E000-5618-9FF7-3B9201F42F8C}"/>
          </ac:spMkLst>
        </pc:spChg>
        <pc:spChg chg="add mod">
          <ac:chgData name="NITIN SINGH" userId="227b9440df31395a" providerId="Windows Live" clId="Web-{038998FD-CB86-B3D1-07B2-DF528FA8C00D}" dt="2024-07-21T09:06:41.278" v="954" actId="20577"/>
          <ac:spMkLst>
            <pc:docMk/>
            <pc:sldMk cId="0" sldId="258"/>
            <ac:spMk id="28" creationId="{7F95EEBD-B5C2-C7EF-5206-02CBE92D5527}"/>
          </ac:spMkLst>
        </pc:spChg>
        <pc:spChg chg="mod">
          <ac:chgData name="NITIN SINGH" userId="227b9440df31395a" providerId="Windows Live" clId="Web-{038998FD-CB86-B3D1-07B2-DF528FA8C00D}" dt="2024-07-21T08:11:13.034" v="491" actId="1076"/>
          <ac:spMkLst>
            <pc:docMk/>
            <pc:sldMk cId="0" sldId="258"/>
            <ac:spMk id="1194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7:52:57.875" v="399"/>
          <ac:spMkLst>
            <pc:docMk/>
            <pc:sldMk cId="0" sldId="258"/>
            <ac:spMk id="1195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7:52:57.797" v="398"/>
          <ac:spMkLst>
            <pc:docMk/>
            <pc:sldMk cId="0" sldId="258"/>
            <ac:spMk id="1196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7:52:57.719" v="397"/>
          <ac:spMkLst>
            <pc:docMk/>
            <pc:sldMk cId="0" sldId="258"/>
            <ac:spMk id="1197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7:52:57.641" v="396"/>
          <ac:spMkLst>
            <pc:docMk/>
            <pc:sldMk cId="0" sldId="258"/>
            <ac:spMk id="1198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7:53:07.626" v="401"/>
          <ac:spMkLst>
            <pc:docMk/>
            <pc:sldMk cId="0" sldId="258"/>
            <ac:spMk id="1199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7:52:57.562" v="395"/>
          <ac:spMkLst>
            <pc:docMk/>
            <pc:sldMk cId="0" sldId="258"/>
            <ac:spMk id="1200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7:53:07.532" v="400"/>
          <ac:spMkLst>
            <pc:docMk/>
            <pc:sldMk cId="0" sldId="258"/>
            <ac:spMk id="1201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7:52:57.484" v="394"/>
          <ac:spMkLst>
            <pc:docMk/>
            <pc:sldMk cId="0" sldId="258"/>
            <ac:spMk id="1202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7:52:57.406" v="393"/>
          <ac:spMkLst>
            <pc:docMk/>
            <pc:sldMk cId="0" sldId="258"/>
            <ac:spMk id="1203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7:52:57.328" v="392"/>
          <ac:spMkLst>
            <pc:docMk/>
            <pc:sldMk cId="0" sldId="258"/>
            <ac:spMk id="1204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7:52:57.250" v="391"/>
          <ac:spMkLst>
            <pc:docMk/>
            <pc:sldMk cId="0" sldId="258"/>
            <ac:spMk id="1205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7:52:57.172" v="390"/>
          <ac:spMkLst>
            <pc:docMk/>
            <pc:sldMk cId="0" sldId="258"/>
            <ac:spMk id="1206" creationId="{00000000-0000-0000-0000-000000000000}"/>
          </ac:spMkLst>
        </pc:spChg>
        <pc:picChg chg="add mod">
          <ac:chgData name="NITIN SINGH" userId="227b9440df31395a" providerId="Windows Live" clId="Web-{038998FD-CB86-B3D1-07B2-DF528FA8C00D}" dt="2024-07-21T08:09:11.992" v="483" actId="14100"/>
          <ac:picMkLst>
            <pc:docMk/>
            <pc:sldMk cId="0" sldId="258"/>
            <ac:picMk id="29" creationId="{1F733E05-C169-CB94-0A1F-4101659FE739}"/>
          </ac:picMkLst>
        </pc:picChg>
      </pc:sldChg>
      <pc:sldChg chg="addSp delSp modSp modTransition addAnim">
        <pc:chgData name="NITIN SINGH" userId="227b9440df31395a" providerId="Windows Live" clId="Web-{038998FD-CB86-B3D1-07B2-DF528FA8C00D}" dt="2024-07-21T09:07:38.391" v="959"/>
        <pc:sldMkLst>
          <pc:docMk/>
          <pc:sldMk cId="0" sldId="259"/>
        </pc:sldMkLst>
        <pc:spChg chg="add del mod">
          <ac:chgData name="NITIN SINGH" userId="227b9440df31395a" providerId="Windows Live" clId="Web-{038998FD-CB86-B3D1-07B2-DF528FA8C00D}" dt="2024-07-21T08:12:13.647" v="497"/>
          <ac:spMkLst>
            <pc:docMk/>
            <pc:sldMk cId="0" sldId="259"/>
            <ac:spMk id="3" creationId="{20CBAFBD-AE0C-FC49-751B-DF3EEDB01CA3}"/>
          </ac:spMkLst>
        </pc:spChg>
        <pc:spChg chg="add del mod">
          <ac:chgData name="NITIN SINGH" userId="227b9440df31395a" providerId="Windows Live" clId="Web-{038998FD-CB86-B3D1-07B2-DF528FA8C00D}" dt="2024-07-21T08:12:18.726" v="498"/>
          <ac:spMkLst>
            <pc:docMk/>
            <pc:sldMk cId="0" sldId="259"/>
            <ac:spMk id="5" creationId="{E6809D0E-31C9-C8A6-452F-AFB69EA764E9}"/>
          </ac:spMkLst>
        </pc:spChg>
        <pc:spChg chg="add del mod">
          <ac:chgData name="NITIN SINGH" userId="227b9440df31395a" providerId="Windows Live" clId="Web-{038998FD-CB86-B3D1-07B2-DF528FA8C00D}" dt="2024-07-21T08:16:46.463" v="524"/>
          <ac:spMkLst>
            <pc:docMk/>
            <pc:sldMk cId="0" sldId="259"/>
            <ac:spMk id="7" creationId="{73E5D5F5-DB24-ED68-B8F8-E02294828193}"/>
          </ac:spMkLst>
        </pc:spChg>
        <pc:spChg chg="mod">
          <ac:chgData name="NITIN SINGH" userId="227b9440df31395a" providerId="Windows Live" clId="Web-{038998FD-CB86-B3D1-07B2-DF528FA8C00D}" dt="2024-07-21T09:07:22.874" v="958" actId="20577"/>
          <ac:spMkLst>
            <pc:docMk/>
            <pc:sldMk cId="0" sldId="259"/>
            <ac:spMk id="1211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8:04:02.690" v="466"/>
          <ac:spMkLst>
            <pc:docMk/>
            <pc:sldMk cId="0" sldId="259"/>
            <ac:spMk id="1212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8:12:05.397" v="496"/>
          <ac:spMkLst>
            <pc:docMk/>
            <pc:sldMk cId="0" sldId="259"/>
            <ac:spMk id="1213" creationId="{00000000-0000-0000-0000-000000000000}"/>
          </ac:spMkLst>
        </pc:spChg>
        <pc:picChg chg="add del mod">
          <ac:chgData name="NITIN SINGH" userId="227b9440df31395a" providerId="Windows Live" clId="Web-{038998FD-CB86-B3D1-07B2-DF528FA8C00D}" dt="2024-07-21T08:24:13.211" v="555"/>
          <ac:picMkLst>
            <pc:docMk/>
            <pc:sldMk cId="0" sldId="259"/>
            <ac:picMk id="6" creationId="{621812D7-E9ED-CDD7-80C5-A8F6516064EF}"/>
          </ac:picMkLst>
        </pc:picChg>
      </pc:sldChg>
      <pc:sldChg chg="addSp delSp modSp modTransition addAnim">
        <pc:chgData name="NITIN SINGH" userId="227b9440df31395a" providerId="Windows Live" clId="Web-{038998FD-CB86-B3D1-07B2-DF528FA8C00D}" dt="2024-07-21T09:08:27.707" v="961"/>
        <pc:sldMkLst>
          <pc:docMk/>
          <pc:sldMk cId="0" sldId="260"/>
        </pc:sldMkLst>
        <pc:spChg chg="add del mod">
          <ac:chgData name="NITIN SINGH" userId="227b9440df31395a" providerId="Windows Live" clId="Web-{038998FD-CB86-B3D1-07B2-DF528FA8C00D}" dt="2024-07-21T08:22:42.721" v="547"/>
          <ac:spMkLst>
            <pc:docMk/>
            <pc:sldMk cId="0" sldId="260"/>
            <ac:spMk id="3" creationId="{C58AEB68-9758-B434-DB5A-28E4BDCD23CC}"/>
          </ac:spMkLst>
        </pc:spChg>
        <pc:spChg chg="add del mod">
          <ac:chgData name="NITIN SINGH" userId="227b9440df31395a" providerId="Windows Live" clId="Web-{038998FD-CB86-B3D1-07B2-DF528FA8C00D}" dt="2024-07-21T08:22:46.362" v="548"/>
          <ac:spMkLst>
            <pc:docMk/>
            <pc:sldMk cId="0" sldId="260"/>
            <ac:spMk id="5" creationId="{9E6C97B4-110D-411B-67E7-401473F03D8F}"/>
          </ac:spMkLst>
        </pc:spChg>
        <pc:spChg chg="add del">
          <ac:chgData name="NITIN SINGH" userId="227b9440df31395a" providerId="Windows Live" clId="Web-{038998FD-CB86-B3D1-07B2-DF528FA8C00D}" dt="2024-07-21T08:27:03.379" v="574"/>
          <ac:spMkLst>
            <pc:docMk/>
            <pc:sldMk cId="0" sldId="260"/>
            <ac:spMk id="8" creationId="{00DB9BD9-1E9B-BF29-20A6-96AD57D64D03}"/>
          </ac:spMkLst>
        </pc:spChg>
        <pc:spChg chg="add del">
          <ac:chgData name="NITIN SINGH" userId="227b9440df31395a" providerId="Windows Live" clId="Web-{038998FD-CB86-B3D1-07B2-DF528FA8C00D}" dt="2024-07-21T08:27:17.458" v="576"/>
          <ac:spMkLst>
            <pc:docMk/>
            <pc:sldMk cId="0" sldId="260"/>
            <ac:spMk id="9" creationId="{5C70CF8D-AB29-4557-F847-C84892903B47}"/>
          </ac:spMkLst>
        </pc:spChg>
        <pc:spChg chg="add mod">
          <ac:chgData name="NITIN SINGH" userId="227b9440df31395a" providerId="Windows Live" clId="Web-{038998FD-CB86-B3D1-07B2-DF528FA8C00D}" dt="2024-07-21T08:34:59.958" v="613" actId="1076"/>
          <ac:spMkLst>
            <pc:docMk/>
            <pc:sldMk cId="0" sldId="260"/>
            <ac:spMk id="10" creationId="{54AC8B53-634D-E34E-E115-E3F8ACA624D3}"/>
          </ac:spMkLst>
        </pc:spChg>
        <pc:spChg chg="del">
          <ac:chgData name="NITIN SINGH" userId="227b9440df31395a" providerId="Windows Live" clId="Web-{038998FD-CB86-B3D1-07B2-DF528FA8C00D}" dt="2024-07-21T08:22:27.095" v="545"/>
          <ac:spMkLst>
            <pc:docMk/>
            <pc:sldMk cId="0" sldId="260"/>
            <ac:spMk id="1218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8:22:34.017" v="546"/>
          <ac:spMkLst>
            <pc:docMk/>
            <pc:sldMk cId="0" sldId="260"/>
            <ac:spMk id="1219" creationId="{00000000-0000-0000-0000-000000000000}"/>
          </ac:spMkLst>
        </pc:spChg>
        <pc:grpChg chg="del mod">
          <ac:chgData name="NITIN SINGH" userId="227b9440df31395a" providerId="Windows Live" clId="Web-{038998FD-CB86-B3D1-07B2-DF528FA8C00D}" dt="2024-07-21T08:34:00.501" v="605"/>
          <ac:grpSpMkLst>
            <pc:docMk/>
            <pc:sldMk cId="0" sldId="260"/>
            <ac:grpSpMk id="1220" creationId="{00000000-0000-0000-0000-000000000000}"/>
          </ac:grpSpMkLst>
        </pc:grpChg>
        <pc:picChg chg="add mod">
          <ac:chgData name="NITIN SINGH" userId="227b9440df31395a" providerId="Windows Live" clId="Web-{038998FD-CB86-B3D1-07B2-DF528FA8C00D}" dt="2024-07-21T08:34:45.613" v="610" actId="14100"/>
          <ac:picMkLst>
            <pc:docMk/>
            <pc:sldMk cId="0" sldId="260"/>
            <ac:picMk id="7" creationId="{DE8740BC-4740-EA66-495E-7F8317467BA3}"/>
          </ac:picMkLst>
        </pc:picChg>
      </pc:sldChg>
      <pc:sldChg chg="addSp delSp modSp modTransition addAnim">
        <pc:chgData name="NITIN SINGH" userId="227b9440df31395a" providerId="Windows Live" clId="Web-{038998FD-CB86-B3D1-07B2-DF528FA8C00D}" dt="2024-07-21T09:08:34.176" v="962"/>
        <pc:sldMkLst>
          <pc:docMk/>
          <pc:sldMk cId="0" sldId="261"/>
        </pc:sldMkLst>
        <pc:spChg chg="add del mod">
          <ac:chgData name="NITIN SINGH" userId="227b9440df31395a" providerId="Windows Live" clId="Web-{038998FD-CB86-B3D1-07B2-DF528FA8C00D}" dt="2024-07-21T08:33:19.982" v="601"/>
          <ac:spMkLst>
            <pc:docMk/>
            <pc:sldMk cId="0" sldId="261"/>
            <ac:spMk id="3" creationId="{D14657F0-3783-31A2-0516-A072FD08BEE6}"/>
          </ac:spMkLst>
        </pc:spChg>
        <pc:spChg chg="add del mod">
          <ac:chgData name="NITIN SINGH" userId="227b9440df31395a" providerId="Windows Live" clId="Web-{038998FD-CB86-B3D1-07B2-DF528FA8C00D}" dt="2024-07-21T08:33:25.530" v="602"/>
          <ac:spMkLst>
            <pc:docMk/>
            <pc:sldMk cId="0" sldId="261"/>
            <ac:spMk id="5" creationId="{409D23D3-8251-AD47-8D0B-4369246E378A}"/>
          </ac:spMkLst>
        </pc:spChg>
        <pc:spChg chg="add del mod">
          <ac:chgData name="NITIN SINGH" userId="227b9440df31395a" providerId="Windows Live" clId="Web-{038998FD-CB86-B3D1-07B2-DF528FA8C00D}" dt="2024-07-21T08:33:32.546" v="603"/>
          <ac:spMkLst>
            <pc:docMk/>
            <pc:sldMk cId="0" sldId="261"/>
            <ac:spMk id="7" creationId="{6DBE17BA-B078-6A8C-4409-7939C571F98A}"/>
          </ac:spMkLst>
        </pc:spChg>
        <pc:spChg chg="add mod">
          <ac:chgData name="NITIN SINGH" userId="227b9440df31395a" providerId="Windows Live" clId="Web-{038998FD-CB86-B3D1-07B2-DF528FA8C00D}" dt="2024-07-21T08:47:38.420" v="748" actId="1076"/>
          <ac:spMkLst>
            <pc:docMk/>
            <pc:sldMk cId="0" sldId="261"/>
            <ac:spMk id="8" creationId="{34FD2A89-C52C-20D8-BE6D-2CC358229EC0}"/>
          </ac:spMkLst>
        </pc:spChg>
        <pc:spChg chg="del">
          <ac:chgData name="NITIN SINGH" userId="227b9440df31395a" providerId="Windows Live" clId="Web-{038998FD-CB86-B3D1-07B2-DF528FA8C00D}" dt="2024-07-21T08:33:03.247" v="598"/>
          <ac:spMkLst>
            <pc:docMk/>
            <pc:sldMk cId="0" sldId="261"/>
            <ac:spMk id="1247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8:33:08.841" v="599"/>
          <ac:spMkLst>
            <pc:docMk/>
            <pc:sldMk cId="0" sldId="261"/>
            <ac:spMk id="1248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8:33:13.935" v="600"/>
          <ac:spMkLst>
            <pc:docMk/>
            <pc:sldMk cId="0" sldId="261"/>
            <ac:spMk id="1249" creationId="{00000000-0000-0000-0000-000000000000}"/>
          </ac:spMkLst>
        </pc:spChg>
        <pc:grpChg chg="add mod">
          <ac:chgData name="NITIN SINGH" userId="227b9440df31395a" providerId="Windows Live" clId="Web-{038998FD-CB86-B3D1-07B2-DF528FA8C00D}" dt="2024-07-21T08:44:15.167" v="719" actId="1076"/>
          <ac:grpSpMkLst>
            <pc:docMk/>
            <pc:sldMk cId="0" sldId="261"/>
            <ac:grpSpMk id="37" creationId="{4F5A6226-CE09-1E12-2233-ACFE5EA52ACE}"/>
          </ac:grpSpMkLst>
        </pc:grpChg>
        <pc:grpChg chg="del">
          <ac:chgData name="NITIN SINGH" userId="227b9440df31395a" providerId="Windows Live" clId="Web-{038998FD-CB86-B3D1-07B2-DF528FA8C00D}" dt="2024-07-21T08:35:27.850" v="614"/>
          <ac:grpSpMkLst>
            <pc:docMk/>
            <pc:sldMk cId="0" sldId="261"/>
            <ac:grpSpMk id="1251" creationId="{00000000-0000-0000-0000-000000000000}"/>
          </ac:grpSpMkLst>
        </pc:grpChg>
      </pc:sldChg>
      <pc:sldChg chg="addSp delSp modSp modTransition addAnim">
        <pc:chgData name="NITIN SINGH" userId="227b9440df31395a" providerId="Windows Live" clId="Web-{038998FD-CB86-B3D1-07B2-DF528FA8C00D}" dt="2024-07-21T09:08:47.770" v="963"/>
        <pc:sldMkLst>
          <pc:docMk/>
          <pc:sldMk cId="0" sldId="262"/>
        </pc:sldMkLst>
        <pc:spChg chg="add del">
          <ac:chgData name="NITIN SINGH" userId="227b9440df31395a" providerId="Windows Live" clId="Web-{038998FD-CB86-B3D1-07B2-DF528FA8C00D}" dt="2024-07-21T08:51:08.043" v="811"/>
          <ac:spMkLst>
            <pc:docMk/>
            <pc:sldMk cId="0" sldId="262"/>
            <ac:spMk id="2" creationId="{81694264-0077-F9A9-AD49-909D7C9955BD}"/>
          </ac:spMkLst>
        </pc:spChg>
        <pc:spChg chg="add del">
          <ac:chgData name="NITIN SINGH" userId="227b9440df31395a" providerId="Windows Live" clId="Web-{038998FD-CB86-B3D1-07B2-DF528FA8C00D}" dt="2024-07-21T08:51:24.044" v="813"/>
          <ac:spMkLst>
            <pc:docMk/>
            <pc:sldMk cId="0" sldId="262"/>
            <ac:spMk id="3" creationId="{26CB669C-06D4-C184-61C8-EFB65DB957C0}"/>
          </ac:spMkLst>
        </pc:spChg>
        <pc:spChg chg="add mod">
          <ac:chgData name="NITIN SINGH" userId="227b9440df31395a" providerId="Windows Live" clId="Web-{038998FD-CB86-B3D1-07B2-DF528FA8C00D}" dt="2024-07-21T08:55:59.969" v="849" actId="1076"/>
          <ac:spMkLst>
            <pc:docMk/>
            <pc:sldMk cId="0" sldId="262"/>
            <ac:spMk id="4" creationId="{15BB0597-C9C1-D45E-9CD7-409440AF744E}"/>
          </ac:spMkLst>
        </pc:spChg>
        <pc:spChg chg="add del mod">
          <ac:chgData name="NITIN SINGH" userId="227b9440df31395a" providerId="Windows Live" clId="Web-{038998FD-CB86-B3D1-07B2-DF528FA8C00D}" dt="2024-07-21T08:53:05.864" v="835"/>
          <ac:spMkLst>
            <pc:docMk/>
            <pc:sldMk cId="0" sldId="262"/>
            <ac:spMk id="6" creationId="{FD46E693-1866-63D0-E3F7-201C3195801E}"/>
          </ac:spMkLst>
        </pc:spChg>
        <pc:spChg chg="del mod">
          <ac:chgData name="NITIN SINGH" userId="227b9440df31395a" providerId="Windows Live" clId="Web-{038998FD-CB86-B3D1-07B2-DF528FA8C00D}" dt="2024-07-21T08:52:56.738" v="834"/>
          <ac:spMkLst>
            <pc:docMk/>
            <pc:sldMk cId="0" sldId="262"/>
            <ac:spMk id="1324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8:47:05.839" v="740"/>
          <ac:spMkLst>
            <pc:docMk/>
            <pc:sldMk cId="0" sldId="262"/>
            <ac:spMk id="1325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8:47:05.839" v="739"/>
          <ac:spMkLst>
            <pc:docMk/>
            <pc:sldMk cId="0" sldId="262"/>
            <ac:spMk id="1326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8:47:05.839" v="738"/>
          <ac:spMkLst>
            <pc:docMk/>
            <pc:sldMk cId="0" sldId="262"/>
            <ac:spMk id="1327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8:47:05.839" v="737"/>
          <ac:spMkLst>
            <pc:docMk/>
            <pc:sldMk cId="0" sldId="262"/>
            <ac:spMk id="1328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8:47:05.839" v="736"/>
          <ac:spMkLst>
            <pc:docMk/>
            <pc:sldMk cId="0" sldId="262"/>
            <ac:spMk id="1329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8:47:05.839" v="731"/>
          <ac:spMkLst>
            <pc:docMk/>
            <pc:sldMk cId="0" sldId="262"/>
            <ac:spMk id="1334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8:47:05.839" v="730"/>
          <ac:spMkLst>
            <pc:docMk/>
            <pc:sldMk cId="0" sldId="262"/>
            <ac:spMk id="1335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8:47:05.839" v="729"/>
          <ac:spMkLst>
            <pc:docMk/>
            <pc:sldMk cId="0" sldId="262"/>
            <ac:spMk id="1336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8:47:05.839" v="728"/>
          <ac:spMkLst>
            <pc:docMk/>
            <pc:sldMk cId="0" sldId="262"/>
            <ac:spMk id="1337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8:47:05.839" v="723"/>
          <ac:spMkLst>
            <pc:docMk/>
            <pc:sldMk cId="0" sldId="262"/>
            <ac:spMk id="1342" creationId="{00000000-0000-0000-0000-000000000000}"/>
          </ac:spMkLst>
        </pc:spChg>
        <pc:grpChg chg="del">
          <ac:chgData name="NITIN SINGH" userId="227b9440df31395a" providerId="Windows Live" clId="Web-{038998FD-CB86-B3D1-07B2-DF528FA8C00D}" dt="2024-07-21T08:47:05.839" v="722"/>
          <ac:grpSpMkLst>
            <pc:docMk/>
            <pc:sldMk cId="0" sldId="262"/>
            <ac:grpSpMk id="1343" creationId="{00000000-0000-0000-0000-000000000000}"/>
          </ac:grpSpMkLst>
        </pc:grpChg>
        <pc:cxnChg chg="del mod">
          <ac:chgData name="NITIN SINGH" userId="227b9440df31395a" providerId="Windows Live" clId="Web-{038998FD-CB86-B3D1-07B2-DF528FA8C00D}" dt="2024-07-21T08:47:05.839" v="735"/>
          <ac:cxnSpMkLst>
            <pc:docMk/>
            <pc:sldMk cId="0" sldId="262"/>
            <ac:cxnSpMk id="1330" creationId="{00000000-0000-0000-0000-000000000000}"/>
          </ac:cxnSpMkLst>
        </pc:cxnChg>
        <pc:cxnChg chg="del mod">
          <ac:chgData name="NITIN SINGH" userId="227b9440df31395a" providerId="Windows Live" clId="Web-{038998FD-CB86-B3D1-07B2-DF528FA8C00D}" dt="2024-07-21T08:47:05.839" v="734"/>
          <ac:cxnSpMkLst>
            <pc:docMk/>
            <pc:sldMk cId="0" sldId="262"/>
            <ac:cxnSpMk id="1331" creationId="{00000000-0000-0000-0000-000000000000}"/>
          </ac:cxnSpMkLst>
        </pc:cxnChg>
        <pc:cxnChg chg="del mod">
          <ac:chgData name="NITIN SINGH" userId="227b9440df31395a" providerId="Windows Live" clId="Web-{038998FD-CB86-B3D1-07B2-DF528FA8C00D}" dt="2024-07-21T08:47:05.839" v="733"/>
          <ac:cxnSpMkLst>
            <pc:docMk/>
            <pc:sldMk cId="0" sldId="262"/>
            <ac:cxnSpMk id="1332" creationId="{00000000-0000-0000-0000-000000000000}"/>
          </ac:cxnSpMkLst>
        </pc:cxnChg>
        <pc:cxnChg chg="del mod">
          <ac:chgData name="NITIN SINGH" userId="227b9440df31395a" providerId="Windows Live" clId="Web-{038998FD-CB86-B3D1-07B2-DF528FA8C00D}" dt="2024-07-21T08:47:05.839" v="732"/>
          <ac:cxnSpMkLst>
            <pc:docMk/>
            <pc:sldMk cId="0" sldId="262"/>
            <ac:cxnSpMk id="1333" creationId="{00000000-0000-0000-0000-000000000000}"/>
          </ac:cxnSpMkLst>
        </pc:cxnChg>
        <pc:cxnChg chg="del mod">
          <ac:chgData name="NITIN SINGH" userId="227b9440df31395a" providerId="Windows Live" clId="Web-{038998FD-CB86-B3D1-07B2-DF528FA8C00D}" dt="2024-07-21T08:47:05.839" v="727"/>
          <ac:cxnSpMkLst>
            <pc:docMk/>
            <pc:sldMk cId="0" sldId="262"/>
            <ac:cxnSpMk id="1338" creationId="{00000000-0000-0000-0000-000000000000}"/>
          </ac:cxnSpMkLst>
        </pc:cxnChg>
        <pc:cxnChg chg="del mod">
          <ac:chgData name="NITIN SINGH" userId="227b9440df31395a" providerId="Windows Live" clId="Web-{038998FD-CB86-B3D1-07B2-DF528FA8C00D}" dt="2024-07-21T08:47:05.839" v="726"/>
          <ac:cxnSpMkLst>
            <pc:docMk/>
            <pc:sldMk cId="0" sldId="262"/>
            <ac:cxnSpMk id="1339" creationId="{00000000-0000-0000-0000-000000000000}"/>
          </ac:cxnSpMkLst>
        </pc:cxnChg>
        <pc:cxnChg chg="del mod">
          <ac:chgData name="NITIN SINGH" userId="227b9440df31395a" providerId="Windows Live" clId="Web-{038998FD-CB86-B3D1-07B2-DF528FA8C00D}" dt="2024-07-21T08:47:05.839" v="725"/>
          <ac:cxnSpMkLst>
            <pc:docMk/>
            <pc:sldMk cId="0" sldId="262"/>
            <ac:cxnSpMk id="1340" creationId="{00000000-0000-0000-0000-000000000000}"/>
          </ac:cxnSpMkLst>
        </pc:cxnChg>
        <pc:cxnChg chg="del mod">
          <ac:chgData name="NITIN SINGH" userId="227b9440df31395a" providerId="Windows Live" clId="Web-{038998FD-CB86-B3D1-07B2-DF528FA8C00D}" dt="2024-07-21T08:47:05.839" v="724"/>
          <ac:cxnSpMkLst>
            <pc:docMk/>
            <pc:sldMk cId="0" sldId="262"/>
            <ac:cxnSpMk id="1341" creationId="{00000000-0000-0000-0000-000000000000}"/>
          </ac:cxnSpMkLst>
        </pc:cxnChg>
        <pc:cxnChg chg="del mod">
          <ac:chgData name="NITIN SINGH" userId="227b9440df31395a" providerId="Windows Live" clId="Web-{038998FD-CB86-B3D1-07B2-DF528FA8C00D}" dt="2024-07-21T08:47:05.824" v="721"/>
          <ac:cxnSpMkLst>
            <pc:docMk/>
            <pc:sldMk cId="0" sldId="262"/>
            <ac:cxnSpMk id="1373" creationId="{00000000-0000-0000-0000-000000000000}"/>
          </ac:cxnSpMkLst>
        </pc:cxnChg>
      </pc:sldChg>
      <pc:sldChg chg="addSp delSp modSp modTransition addAnim delAnim">
        <pc:chgData name="NITIN SINGH" userId="227b9440df31395a" providerId="Windows Live" clId="Web-{038998FD-CB86-B3D1-07B2-DF528FA8C00D}" dt="2024-07-21T09:10:45.935" v="966"/>
        <pc:sldMkLst>
          <pc:docMk/>
          <pc:sldMk cId="0" sldId="263"/>
        </pc:sldMkLst>
        <pc:spChg chg="add del mod">
          <ac:chgData name="NITIN SINGH" userId="227b9440df31395a" providerId="Windows Live" clId="Web-{038998FD-CB86-B3D1-07B2-DF528FA8C00D}" dt="2024-07-21T08:58:10.681" v="867"/>
          <ac:spMkLst>
            <pc:docMk/>
            <pc:sldMk cId="0" sldId="263"/>
            <ac:spMk id="3" creationId="{B835784D-4D9F-7B62-DCC4-5DA018626837}"/>
          </ac:spMkLst>
        </pc:spChg>
        <pc:spChg chg="add del mod">
          <ac:chgData name="NITIN SINGH" userId="227b9440df31395a" providerId="Windows Live" clId="Web-{038998FD-CB86-B3D1-07B2-DF528FA8C00D}" dt="2024-07-21T08:58:10.681" v="866"/>
          <ac:spMkLst>
            <pc:docMk/>
            <pc:sldMk cId="0" sldId="263"/>
            <ac:spMk id="5" creationId="{FD3AD229-8B64-95C6-2807-6CB4C09B22BD}"/>
          </ac:spMkLst>
        </pc:spChg>
        <pc:spChg chg="add del mod">
          <ac:chgData name="NITIN SINGH" userId="227b9440df31395a" providerId="Windows Live" clId="Web-{038998FD-CB86-B3D1-07B2-DF528FA8C00D}" dt="2024-07-21T08:58:10.665" v="865"/>
          <ac:spMkLst>
            <pc:docMk/>
            <pc:sldMk cId="0" sldId="263"/>
            <ac:spMk id="7" creationId="{2427C27F-38D2-EA78-4401-AD832920C515}"/>
          </ac:spMkLst>
        </pc:spChg>
        <pc:spChg chg="add del mod">
          <ac:chgData name="NITIN SINGH" userId="227b9440df31395a" providerId="Windows Live" clId="Web-{038998FD-CB86-B3D1-07B2-DF528FA8C00D}" dt="2024-07-21T08:58:10.665" v="864"/>
          <ac:spMkLst>
            <pc:docMk/>
            <pc:sldMk cId="0" sldId="263"/>
            <ac:spMk id="9" creationId="{FED54528-79CF-8519-005B-16444C3C2C97}"/>
          </ac:spMkLst>
        </pc:spChg>
        <pc:spChg chg="add del mod">
          <ac:chgData name="NITIN SINGH" userId="227b9440df31395a" providerId="Windows Live" clId="Web-{038998FD-CB86-B3D1-07B2-DF528FA8C00D}" dt="2024-07-21T08:58:10.665" v="863"/>
          <ac:spMkLst>
            <pc:docMk/>
            <pc:sldMk cId="0" sldId="263"/>
            <ac:spMk id="11" creationId="{FF8D13A5-5044-15DA-9FC7-551B7AACCA43}"/>
          </ac:spMkLst>
        </pc:spChg>
        <pc:spChg chg="add del mod">
          <ac:chgData name="NITIN SINGH" userId="227b9440df31395a" providerId="Windows Live" clId="Web-{038998FD-CB86-B3D1-07B2-DF528FA8C00D}" dt="2024-07-21T08:58:10.665" v="862"/>
          <ac:spMkLst>
            <pc:docMk/>
            <pc:sldMk cId="0" sldId="263"/>
            <ac:spMk id="13" creationId="{CED01552-6C05-629A-028A-C780B6FA73E0}"/>
          </ac:spMkLst>
        </pc:spChg>
        <pc:spChg chg="mod">
          <ac:chgData name="NITIN SINGH" userId="227b9440df31395a" providerId="Windows Live" clId="Web-{038998FD-CB86-B3D1-07B2-DF528FA8C00D}" dt="2024-07-21T08:59:44.297" v="895" actId="1076"/>
          <ac:spMkLst>
            <pc:docMk/>
            <pc:sldMk cId="0" sldId="263"/>
            <ac:spMk id="1378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8:58:00.477" v="861"/>
          <ac:spMkLst>
            <pc:docMk/>
            <pc:sldMk cId="0" sldId="263"/>
            <ac:spMk id="1379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8:58:00.430" v="860"/>
          <ac:spMkLst>
            <pc:docMk/>
            <pc:sldMk cId="0" sldId="263"/>
            <ac:spMk id="1380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8:58:00.368" v="859"/>
          <ac:spMkLst>
            <pc:docMk/>
            <pc:sldMk cId="0" sldId="263"/>
            <ac:spMk id="1381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8:58:00.321" v="858"/>
          <ac:spMkLst>
            <pc:docMk/>
            <pc:sldMk cId="0" sldId="263"/>
            <ac:spMk id="1382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8:58:00.274" v="857"/>
          <ac:spMkLst>
            <pc:docMk/>
            <pc:sldMk cId="0" sldId="263"/>
            <ac:spMk id="1383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8:58:00.211" v="856"/>
          <ac:spMkLst>
            <pc:docMk/>
            <pc:sldMk cId="0" sldId="263"/>
            <ac:spMk id="1384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8:58:00.164" v="855"/>
          <ac:spMkLst>
            <pc:docMk/>
            <pc:sldMk cId="0" sldId="263"/>
            <ac:spMk id="1385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8:58:00.164" v="854"/>
          <ac:spMkLst>
            <pc:docMk/>
            <pc:sldMk cId="0" sldId="263"/>
            <ac:spMk id="1386" creationId="{00000000-0000-0000-0000-000000000000}"/>
          </ac:spMkLst>
        </pc:spChg>
        <pc:spChg chg="del">
          <ac:chgData name="NITIN SINGH" userId="227b9440df31395a" providerId="Windows Live" clId="Web-{038998FD-CB86-B3D1-07B2-DF528FA8C00D}" dt="2024-07-21T08:58:00.164" v="853"/>
          <ac:spMkLst>
            <pc:docMk/>
            <pc:sldMk cId="0" sldId="263"/>
            <ac:spMk id="1387" creationId="{00000000-0000-0000-0000-000000000000}"/>
          </ac:spMkLst>
        </pc:spChg>
        <pc:grpChg chg="del">
          <ac:chgData name="NITIN SINGH" userId="227b9440df31395a" providerId="Windows Live" clId="Web-{038998FD-CB86-B3D1-07B2-DF528FA8C00D}" dt="2024-07-21T08:58:00.164" v="852"/>
          <ac:grpSpMkLst>
            <pc:docMk/>
            <pc:sldMk cId="0" sldId="263"/>
            <ac:grpSpMk id="1388" creationId="{00000000-0000-0000-0000-000000000000}"/>
          </ac:grpSpMkLst>
        </pc:grpChg>
        <pc:grpChg chg="del">
          <ac:chgData name="NITIN SINGH" userId="227b9440df31395a" providerId="Windows Live" clId="Web-{038998FD-CB86-B3D1-07B2-DF528FA8C00D}" dt="2024-07-21T08:58:00.164" v="851"/>
          <ac:grpSpMkLst>
            <pc:docMk/>
            <pc:sldMk cId="0" sldId="263"/>
            <ac:grpSpMk id="1419" creationId="{00000000-0000-0000-0000-000000000000}"/>
          </ac:grpSpMkLst>
        </pc:grpChg>
        <pc:grpChg chg="del">
          <ac:chgData name="NITIN SINGH" userId="227b9440df31395a" providerId="Windows Live" clId="Web-{038998FD-CB86-B3D1-07B2-DF528FA8C00D}" dt="2024-07-21T08:58:00.164" v="850"/>
          <ac:grpSpMkLst>
            <pc:docMk/>
            <pc:sldMk cId="0" sldId="263"/>
            <ac:grpSpMk id="1446" creationId="{00000000-0000-0000-0000-000000000000}"/>
          </ac:grpSpMkLst>
        </pc:grpChg>
      </pc:sldChg>
      <pc:sldChg chg="del">
        <pc:chgData name="NITIN SINGH" userId="227b9440df31395a" providerId="Windows Live" clId="Web-{038998FD-CB86-B3D1-07B2-DF528FA8C00D}" dt="2024-07-21T09:00:11.095" v="896"/>
        <pc:sldMkLst>
          <pc:docMk/>
          <pc:sldMk cId="0" sldId="264"/>
        </pc:sldMkLst>
      </pc:sldChg>
      <pc:sldChg chg="del">
        <pc:chgData name="NITIN SINGH" userId="227b9440df31395a" providerId="Windows Live" clId="Web-{038998FD-CB86-B3D1-07B2-DF528FA8C00D}" dt="2024-07-21T09:00:15.517" v="897"/>
        <pc:sldMkLst>
          <pc:docMk/>
          <pc:sldMk cId="0" sldId="265"/>
        </pc:sldMkLst>
      </pc:sldChg>
      <pc:sldChg chg="del">
        <pc:chgData name="NITIN SINGH" userId="227b9440df31395a" providerId="Windows Live" clId="Web-{038998FD-CB86-B3D1-07B2-DF528FA8C00D}" dt="2024-07-21T09:00:20.783" v="898"/>
        <pc:sldMkLst>
          <pc:docMk/>
          <pc:sldMk cId="0" sldId="266"/>
        </pc:sldMkLst>
      </pc:sldChg>
      <pc:sldChg chg="del">
        <pc:chgData name="NITIN SINGH" userId="227b9440df31395a" providerId="Windows Live" clId="Web-{038998FD-CB86-B3D1-07B2-DF528FA8C00D}" dt="2024-07-21T09:00:27.002" v="899"/>
        <pc:sldMkLst>
          <pc:docMk/>
          <pc:sldMk cId="0" sldId="267"/>
        </pc:sldMkLst>
      </pc:sldChg>
      <pc:sldChg chg="del">
        <pc:chgData name="NITIN SINGH" userId="227b9440df31395a" providerId="Windows Live" clId="Web-{038998FD-CB86-B3D1-07B2-DF528FA8C00D}" dt="2024-07-21T09:00:30.128" v="900"/>
        <pc:sldMkLst>
          <pc:docMk/>
          <pc:sldMk cId="0" sldId="268"/>
        </pc:sldMkLst>
      </pc:sldChg>
      <pc:sldChg chg="del">
        <pc:chgData name="NITIN SINGH" userId="227b9440df31395a" providerId="Windows Live" clId="Web-{038998FD-CB86-B3D1-07B2-DF528FA8C00D}" dt="2024-07-21T09:00:33.081" v="901"/>
        <pc:sldMkLst>
          <pc:docMk/>
          <pc:sldMk cId="0" sldId="269"/>
        </pc:sldMkLst>
      </pc:sldChg>
      <pc:sldChg chg="del">
        <pc:chgData name="NITIN SINGH" userId="227b9440df31395a" providerId="Windows Live" clId="Web-{038998FD-CB86-B3D1-07B2-DF528FA8C00D}" dt="2024-07-21T09:00:35.878" v="902"/>
        <pc:sldMkLst>
          <pc:docMk/>
          <pc:sldMk cId="0" sldId="270"/>
        </pc:sldMkLst>
      </pc:sldChg>
      <pc:sldChg chg="del">
        <pc:chgData name="NITIN SINGH" userId="227b9440df31395a" providerId="Windows Live" clId="Web-{038998FD-CB86-B3D1-07B2-DF528FA8C00D}" dt="2024-07-21T09:00:49.035" v="903"/>
        <pc:sldMkLst>
          <pc:docMk/>
          <pc:sldMk cId="0" sldId="271"/>
        </pc:sldMkLst>
      </pc:sldChg>
      <pc:sldChg chg="del">
        <pc:chgData name="NITIN SINGH" userId="227b9440df31395a" providerId="Windows Live" clId="Web-{038998FD-CB86-B3D1-07B2-DF528FA8C00D}" dt="2024-07-21T09:00:53.504" v="904"/>
        <pc:sldMkLst>
          <pc:docMk/>
          <pc:sldMk cId="0" sldId="272"/>
        </pc:sldMkLst>
      </pc:sldChg>
      <pc:sldChg chg="del">
        <pc:chgData name="NITIN SINGH" userId="227b9440df31395a" providerId="Windows Live" clId="Web-{038998FD-CB86-B3D1-07B2-DF528FA8C00D}" dt="2024-07-21T09:00:57.004" v="905"/>
        <pc:sldMkLst>
          <pc:docMk/>
          <pc:sldMk cId="0" sldId="273"/>
        </pc:sldMkLst>
      </pc:sldChg>
      <pc:sldChg chg="del">
        <pc:chgData name="NITIN SINGH" userId="227b9440df31395a" providerId="Windows Live" clId="Web-{038998FD-CB86-B3D1-07B2-DF528FA8C00D}" dt="2024-07-21T09:00:59.989" v="906"/>
        <pc:sldMkLst>
          <pc:docMk/>
          <pc:sldMk cId="0" sldId="274"/>
        </pc:sldMkLst>
      </pc:sldChg>
      <pc:sldChg chg="del">
        <pc:chgData name="NITIN SINGH" userId="227b9440df31395a" providerId="Windows Live" clId="Web-{038998FD-CB86-B3D1-07B2-DF528FA8C00D}" dt="2024-07-21T09:01:01.755" v="907"/>
        <pc:sldMkLst>
          <pc:docMk/>
          <pc:sldMk cId="0" sldId="275"/>
        </pc:sldMkLst>
      </pc:sldChg>
      <pc:sldChg chg="del">
        <pc:chgData name="NITIN SINGH" userId="227b9440df31395a" providerId="Windows Live" clId="Web-{038998FD-CB86-B3D1-07B2-DF528FA8C00D}" dt="2024-07-21T09:01:07.021" v="908"/>
        <pc:sldMkLst>
          <pc:docMk/>
          <pc:sldMk cId="0" sldId="276"/>
        </pc:sldMkLst>
      </pc:sldChg>
      <pc:sldChg chg="del">
        <pc:chgData name="NITIN SINGH" userId="227b9440df31395a" providerId="Windows Live" clId="Web-{038998FD-CB86-B3D1-07B2-DF528FA8C00D}" dt="2024-07-21T09:01:09.458" v="909"/>
        <pc:sldMkLst>
          <pc:docMk/>
          <pc:sldMk cId="0" sldId="277"/>
        </pc:sldMkLst>
      </pc:sldChg>
      <pc:sldChg chg="del">
        <pc:chgData name="NITIN SINGH" userId="227b9440df31395a" providerId="Windows Live" clId="Web-{038998FD-CB86-B3D1-07B2-DF528FA8C00D}" dt="2024-07-21T09:01:13.521" v="910"/>
        <pc:sldMkLst>
          <pc:docMk/>
          <pc:sldMk cId="0" sldId="278"/>
        </pc:sldMkLst>
      </pc:sldChg>
      <pc:sldChg chg="del">
        <pc:chgData name="NITIN SINGH" userId="227b9440df31395a" providerId="Windows Live" clId="Web-{038998FD-CB86-B3D1-07B2-DF528FA8C00D}" dt="2024-07-21T09:01:16.146" v="911"/>
        <pc:sldMkLst>
          <pc:docMk/>
          <pc:sldMk cId="0" sldId="279"/>
        </pc:sldMkLst>
      </pc:sldChg>
      <pc:sldChg chg="del">
        <pc:chgData name="NITIN SINGH" userId="227b9440df31395a" providerId="Windows Live" clId="Web-{038998FD-CB86-B3D1-07B2-DF528FA8C00D}" dt="2024-07-21T09:01:20.240" v="912"/>
        <pc:sldMkLst>
          <pc:docMk/>
          <pc:sldMk cId="0" sldId="280"/>
        </pc:sldMkLst>
      </pc:sldChg>
      <pc:sldChg chg="del">
        <pc:chgData name="NITIN SINGH" userId="227b9440df31395a" providerId="Windows Live" clId="Web-{038998FD-CB86-B3D1-07B2-DF528FA8C00D}" dt="2024-07-21T09:01:22.772" v="913"/>
        <pc:sldMkLst>
          <pc:docMk/>
          <pc:sldMk cId="0" sldId="281"/>
        </pc:sldMkLst>
      </pc:sldChg>
      <pc:sldChg chg="del">
        <pc:chgData name="NITIN SINGH" userId="227b9440df31395a" providerId="Windows Live" clId="Web-{038998FD-CB86-B3D1-07B2-DF528FA8C00D}" dt="2024-07-21T09:01:26.460" v="914"/>
        <pc:sldMkLst>
          <pc:docMk/>
          <pc:sldMk cId="0" sldId="282"/>
        </pc:sldMkLst>
      </pc:sldChg>
      <pc:sldChg chg="del">
        <pc:chgData name="NITIN SINGH" userId="227b9440df31395a" providerId="Windows Live" clId="Web-{038998FD-CB86-B3D1-07B2-DF528FA8C00D}" dt="2024-07-21T09:01:30.944" v="915"/>
        <pc:sldMkLst>
          <pc:docMk/>
          <pc:sldMk cId="0" sldId="283"/>
        </pc:sldMkLst>
      </pc:sldChg>
      <pc:sldChg chg="del">
        <pc:chgData name="NITIN SINGH" userId="227b9440df31395a" providerId="Windows Live" clId="Web-{038998FD-CB86-B3D1-07B2-DF528FA8C00D}" dt="2024-07-21T09:01:31.522" v="916"/>
        <pc:sldMkLst>
          <pc:docMk/>
          <pc:sldMk cId="0" sldId="284"/>
        </pc:sldMkLst>
      </pc:sldChg>
      <pc:sldChg chg="del">
        <pc:chgData name="NITIN SINGH" userId="227b9440df31395a" providerId="Windows Live" clId="Web-{038998FD-CB86-B3D1-07B2-DF528FA8C00D}" dt="2024-07-21T09:01:36.492" v="917"/>
        <pc:sldMkLst>
          <pc:docMk/>
          <pc:sldMk cId="0" sldId="285"/>
        </pc:sldMkLst>
      </pc:sldChg>
      <pc:sldChg chg="del">
        <pc:chgData name="NITIN SINGH" userId="227b9440df31395a" providerId="Windows Live" clId="Web-{038998FD-CB86-B3D1-07B2-DF528FA8C00D}" dt="2024-07-21T09:01:39.961" v="918"/>
        <pc:sldMkLst>
          <pc:docMk/>
          <pc:sldMk cId="0" sldId="286"/>
        </pc:sldMkLst>
      </pc:sldChg>
      <pc:sldChg chg="del">
        <pc:chgData name="NITIN SINGH" userId="227b9440df31395a" providerId="Windows Live" clId="Web-{038998FD-CB86-B3D1-07B2-DF528FA8C00D}" dt="2024-07-21T09:01:42.586" v="919"/>
        <pc:sldMkLst>
          <pc:docMk/>
          <pc:sldMk cId="0" sldId="287"/>
        </pc:sldMkLst>
      </pc:sldChg>
      <pc:sldChg chg="del">
        <pc:chgData name="NITIN SINGH" userId="227b9440df31395a" providerId="Windows Live" clId="Web-{038998FD-CB86-B3D1-07B2-DF528FA8C00D}" dt="2024-07-21T09:01:45.289" v="920"/>
        <pc:sldMkLst>
          <pc:docMk/>
          <pc:sldMk cId="0" sldId="288"/>
        </pc:sldMkLst>
      </pc:sldChg>
      <pc:sldChg chg="del">
        <pc:chgData name="NITIN SINGH" userId="227b9440df31395a" providerId="Windows Live" clId="Web-{038998FD-CB86-B3D1-07B2-DF528FA8C00D}" dt="2024-07-21T09:01:51.868" v="921"/>
        <pc:sldMkLst>
          <pc:docMk/>
          <pc:sldMk cId="0" sldId="289"/>
        </pc:sldMkLst>
      </pc:sldChg>
      <pc:sldChg chg="del">
        <pc:chgData name="NITIN SINGH" userId="227b9440df31395a" providerId="Windows Live" clId="Web-{038998FD-CB86-B3D1-07B2-DF528FA8C00D}" dt="2024-07-21T09:01:54.993" v="922"/>
        <pc:sldMkLst>
          <pc:docMk/>
          <pc:sldMk cId="0" sldId="290"/>
        </pc:sldMkLst>
      </pc:sldChg>
      <pc:sldChg chg="del">
        <pc:chgData name="NITIN SINGH" userId="227b9440df31395a" providerId="Windows Live" clId="Web-{038998FD-CB86-B3D1-07B2-DF528FA8C00D}" dt="2024-07-21T09:01:59.477" v="923"/>
        <pc:sldMkLst>
          <pc:docMk/>
          <pc:sldMk cId="0" sldId="291"/>
        </pc:sldMkLst>
      </pc:sldChg>
      <pc:sldChg chg="del">
        <pc:chgData name="NITIN SINGH" userId="227b9440df31395a" providerId="Windows Live" clId="Web-{038998FD-CB86-B3D1-07B2-DF528FA8C00D}" dt="2024-07-21T09:02:04.556" v="924"/>
        <pc:sldMkLst>
          <pc:docMk/>
          <pc:sldMk cId="0" sldId="293"/>
        </pc:sldMkLst>
      </pc:sldChg>
      <pc:sldChg chg="del">
        <pc:chgData name="NITIN SINGH" userId="227b9440df31395a" providerId="Windows Live" clId="Web-{038998FD-CB86-B3D1-07B2-DF528FA8C00D}" dt="2024-07-21T09:02:04.806" v="925"/>
        <pc:sldMkLst>
          <pc:docMk/>
          <pc:sldMk cId="0" sldId="294"/>
        </pc:sldMkLst>
      </pc:sldChg>
      <pc:sldChg chg="del">
        <pc:chgData name="NITIN SINGH" userId="227b9440df31395a" providerId="Windows Live" clId="Web-{038998FD-CB86-B3D1-07B2-DF528FA8C00D}" dt="2024-07-21T09:02:05.118" v="926"/>
        <pc:sldMkLst>
          <pc:docMk/>
          <pc:sldMk cId="0" sldId="295"/>
        </pc:sldMkLst>
      </pc:sldChg>
      <pc:sldChg chg="del">
        <pc:chgData name="NITIN SINGH" userId="227b9440df31395a" providerId="Windows Live" clId="Web-{038998FD-CB86-B3D1-07B2-DF528FA8C00D}" dt="2024-07-21T09:02:07.587" v="927"/>
        <pc:sldMkLst>
          <pc:docMk/>
          <pc:sldMk cId="0" sldId="296"/>
        </pc:sldMkLst>
      </pc:sldChg>
      <pc:sldChg chg="del">
        <pc:chgData name="NITIN SINGH" userId="227b9440df31395a" providerId="Windows Live" clId="Web-{038998FD-CB86-B3D1-07B2-DF528FA8C00D}" dt="2024-07-21T09:02:12.353" v="928"/>
        <pc:sldMkLst>
          <pc:docMk/>
          <pc:sldMk cId="0" sldId="297"/>
        </pc:sldMkLst>
      </pc:sldChg>
      <pc:sldChg chg="del">
        <pc:chgData name="NITIN SINGH" userId="227b9440df31395a" providerId="Windows Live" clId="Web-{038998FD-CB86-B3D1-07B2-DF528FA8C00D}" dt="2024-07-21T09:02:15.697" v="929"/>
        <pc:sldMkLst>
          <pc:docMk/>
          <pc:sldMk cId="0" sldId="298"/>
        </pc:sldMkLst>
      </pc:sldChg>
      <pc:sldChg chg="del">
        <pc:chgData name="NITIN SINGH" userId="227b9440df31395a" providerId="Windows Live" clId="Web-{038998FD-CB86-B3D1-07B2-DF528FA8C00D}" dt="2024-07-21T09:02:18.244" v="930"/>
        <pc:sldMkLst>
          <pc:docMk/>
          <pc:sldMk cId="0" sldId="299"/>
        </pc:sldMkLst>
      </pc:sldChg>
      <pc:sldChg chg="del">
        <pc:chgData name="NITIN SINGH" userId="227b9440df31395a" providerId="Windows Live" clId="Web-{038998FD-CB86-B3D1-07B2-DF528FA8C00D}" dt="2024-07-21T09:02:22.120" v="931"/>
        <pc:sldMkLst>
          <pc:docMk/>
          <pc:sldMk cId="0" sldId="300"/>
        </pc:sldMkLst>
      </pc:sldChg>
      <pc:sldChg chg="del">
        <pc:chgData name="NITIN SINGH" userId="227b9440df31395a" providerId="Windows Live" clId="Web-{038998FD-CB86-B3D1-07B2-DF528FA8C00D}" dt="2024-07-21T09:02:24.479" v="932"/>
        <pc:sldMkLst>
          <pc:docMk/>
          <pc:sldMk cId="0" sldId="301"/>
        </pc:sldMkLst>
      </pc:sldChg>
      <pc:sldChg chg="del">
        <pc:chgData name="NITIN SINGH" userId="227b9440df31395a" providerId="Windows Live" clId="Web-{038998FD-CB86-B3D1-07B2-DF528FA8C00D}" dt="2024-07-21T09:02:28.698" v="933"/>
        <pc:sldMkLst>
          <pc:docMk/>
          <pc:sldMk cId="0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12e478d988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12e478d988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dfe0b786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1dfe0b786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ec9722e16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ec9722e16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313" y="790150"/>
            <a:ext cx="4683900" cy="15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336050"/>
            <a:ext cx="4683900" cy="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719668" y="0"/>
            <a:ext cx="2433300" cy="51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519725" y="790150"/>
            <a:ext cx="193500" cy="19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3" name="Google Shape;13;p2"/>
          <p:cNvGrpSpPr/>
          <p:nvPr/>
        </p:nvGrpSpPr>
        <p:grpSpPr>
          <a:xfrm>
            <a:off x="262875" y="-369875"/>
            <a:ext cx="9204625" cy="5966075"/>
            <a:chOff x="262875" y="-369875"/>
            <a:chExt cx="9204625" cy="5966075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262875" y="3299100"/>
              <a:ext cx="3199575" cy="2297100"/>
              <a:chOff x="262875" y="3299100"/>
              <a:chExt cx="3199575" cy="22971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3088925" y="3299100"/>
                <a:ext cx="373525" cy="616325"/>
              </a:xfrm>
              <a:custGeom>
                <a:avLst/>
                <a:gdLst/>
                <a:ahLst/>
                <a:cxnLst/>
                <a:rect l="l" t="t" r="r" b="b"/>
                <a:pathLst>
                  <a:path w="14941" h="24653" extrusionOk="0">
                    <a:moveTo>
                      <a:pt x="0" y="0"/>
                    </a:moveTo>
                    <a:lnTo>
                      <a:pt x="5322" y="19984"/>
                    </a:lnTo>
                    <a:lnTo>
                      <a:pt x="14941" y="2465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cxnSp>
            <p:nvCxnSpPr>
              <p:cNvPr id="16" name="Google Shape;16;p2"/>
              <p:cNvCxnSpPr/>
              <p:nvPr/>
            </p:nvCxnSpPr>
            <p:spPr>
              <a:xfrm flipH="1">
                <a:off x="2764475" y="3798700"/>
                <a:ext cx="457500" cy="38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17" name="Google Shape;17;p2"/>
              <p:cNvSpPr/>
              <p:nvPr/>
            </p:nvSpPr>
            <p:spPr>
              <a:xfrm>
                <a:off x="2554150" y="4389100"/>
                <a:ext cx="768150" cy="693525"/>
              </a:xfrm>
              <a:custGeom>
                <a:avLst/>
                <a:gdLst/>
                <a:ahLst/>
                <a:cxnLst/>
                <a:rect l="l" t="t" r="r" b="b"/>
                <a:pathLst>
                  <a:path w="30726" h="27741" extrusionOk="0">
                    <a:moveTo>
                      <a:pt x="0" y="0"/>
                    </a:moveTo>
                    <a:lnTo>
                      <a:pt x="4565" y="14047"/>
                    </a:lnTo>
                    <a:lnTo>
                      <a:pt x="30726" y="2774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2009850" y="3853600"/>
                <a:ext cx="1417775" cy="1593350"/>
              </a:xfrm>
              <a:custGeom>
                <a:avLst/>
                <a:gdLst/>
                <a:ahLst/>
                <a:cxnLst/>
                <a:rect l="l" t="t" r="r" b="b"/>
                <a:pathLst>
                  <a:path w="56711" h="63734" extrusionOk="0">
                    <a:moveTo>
                      <a:pt x="0" y="0"/>
                    </a:moveTo>
                    <a:lnTo>
                      <a:pt x="5619" y="19314"/>
                    </a:lnTo>
                    <a:lnTo>
                      <a:pt x="14398" y="24054"/>
                    </a:lnTo>
                    <a:lnTo>
                      <a:pt x="18260" y="40909"/>
                    </a:lnTo>
                    <a:lnTo>
                      <a:pt x="56711" y="6373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9" name="Google Shape;19;p2"/>
              <p:cNvSpPr/>
              <p:nvPr/>
            </p:nvSpPr>
            <p:spPr>
              <a:xfrm>
                <a:off x="1676275" y="3721925"/>
                <a:ext cx="1479225" cy="1874275"/>
              </a:xfrm>
              <a:custGeom>
                <a:avLst/>
                <a:gdLst/>
                <a:ahLst/>
                <a:cxnLst/>
                <a:rect l="l" t="t" r="r" b="b"/>
                <a:pathLst>
                  <a:path w="59169" h="74971" extrusionOk="0">
                    <a:moveTo>
                      <a:pt x="0" y="0"/>
                    </a:moveTo>
                    <a:lnTo>
                      <a:pt x="8076" y="28443"/>
                    </a:lnTo>
                    <a:lnTo>
                      <a:pt x="19313" y="35993"/>
                    </a:lnTo>
                    <a:lnTo>
                      <a:pt x="23351" y="51093"/>
                    </a:lnTo>
                    <a:lnTo>
                      <a:pt x="59169" y="7497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0" name="Google Shape;20;p2"/>
              <p:cNvSpPr/>
              <p:nvPr/>
            </p:nvSpPr>
            <p:spPr>
              <a:xfrm>
                <a:off x="359450" y="4064300"/>
                <a:ext cx="904200" cy="544275"/>
              </a:xfrm>
              <a:custGeom>
                <a:avLst/>
                <a:gdLst/>
                <a:ahLst/>
                <a:cxnLst/>
                <a:rect l="l" t="t" r="r" b="b"/>
                <a:pathLst>
                  <a:path w="36168" h="21771" extrusionOk="0">
                    <a:moveTo>
                      <a:pt x="0" y="21771"/>
                    </a:moveTo>
                    <a:lnTo>
                      <a:pt x="11763" y="6672"/>
                    </a:lnTo>
                    <a:lnTo>
                      <a:pt x="36168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262875" y="4323275"/>
                <a:ext cx="14792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59169" h="22122" extrusionOk="0">
                    <a:moveTo>
                      <a:pt x="0" y="22122"/>
                    </a:moveTo>
                    <a:lnTo>
                      <a:pt x="15100" y="17909"/>
                    </a:lnTo>
                    <a:lnTo>
                      <a:pt x="18962" y="7550"/>
                    </a:lnTo>
                    <a:lnTo>
                      <a:pt x="46703" y="0"/>
                    </a:lnTo>
                    <a:lnTo>
                      <a:pt x="59169" y="790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398950" y="4810500"/>
                <a:ext cx="724250" cy="632075"/>
              </a:xfrm>
              <a:custGeom>
                <a:avLst/>
                <a:gdLst/>
                <a:ahLst/>
                <a:cxnLst/>
                <a:rect l="l" t="t" r="r" b="b"/>
                <a:pathLst>
                  <a:path w="28970" h="25283" extrusionOk="0">
                    <a:moveTo>
                      <a:pt x="28970" y="0"/>
                    </a:moveTo>
                    <a:lnTo>
                      <a:pt x="25107" y="25283"/>
                    </a:lnTo>
                    <a:lnTo>
                      <a:pt x="0" y="2106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3" name="Google Shape;23;p2"/>
              <p:cNvSpPr/>
              <p:nvPr/>
            </p:nvSpPr>
            <p:spPr>
              <a:xfrm>
                <a:off x="1382175" y="4648075"/>
                <a:ext cx="408225" cy="684750"/>
              </a:xfrm>
              <a:custGeom>
                <a:avLst/>
                <a:gdLst/>
                <a:ahLst/>
                <a:cxnLst/>
                <a:rect l="l" t="t" r="r" b="b"/>
                <a:pathLst>
                  <a:path w="16329" h="27390" extrusionOk="0">
                    <a:moveTo>
                      <a:pt x="0" y="0"/>
                    </a:moveTo>
                    <a:lnTo>
                      <a:pt x="16329" y="2739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cxnSp>
            <p:nvCxnSpPr>
              <p:cNvPr id="24" name="Google Shape;24;p2"/>
              <p:cNvCxnSpPr/>
              <p:nvPr/>
            </p:nvCxnSpPr>
            <p:spPr>
              <a:xfrm rot="10800000" flipH="1">
                <a:off x="1562150" y="4775350"/>
                <a:ext cx="324900" cy="180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5" name="Google Shape;25;p2"/>
            <p:cNvGrpSpPr/>
            <p:nvPr/>
          </p:nvGrpSpPr>
          <p:grpSpPr>
            <a:xfrm>
              <a:off x="7038750" y="-369875"/>
              <a:ext cx="2428750" cy="1546200"/>
              <a:chOff x="7038750" y="-369875"/>
              <a:chExt cx="2428750" cy="15462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7038750" y="530475"/>
                <a:ext cx="611800" cy="333725"/>
              </a:xfrm>
              <a:custGeom>
                <a:avLst/>
                <a:gdLst/>
                <a:ahLst/>
                <a:cxnLst/>
                <a:rect l="l" t="t" r="r" b="b"/>
                <a:pathLst>
                  <a:path w="24472" h="13349" extrusionOk="0">
                    <a:moveTo>
                      <a:pt x="0" y="0"/>
                    </a:moveTo>
                    <a:lnTo>
                      <a:pt x="9455" y="10985"/>
                    </a:lnTo>
                    <a:lnTo>
                      <a:pt x="24472" y="1334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7" name="Google Shape;27;p2"/>
              <p:cNvSpPr/>
              <p:nvPr/>
            </p:nvSpPr>
            <p:spPr>
              <a:xfrm>
                <a:off x="7069650" y="-324700"/>
                <a:ext cx="1056775" cy="1115900"/>
              </a:xfrm>
              <a:custGeom>
                <a:avLst/>
                <a:gdLst/>
                <a:ahLst/>
                <a:cxnLst/>
                <a:rect l="l" t="t" r="r" b="b"/>
                <a:pathLst>
                  <a:path w="42271" h="44636" extrusionOk="0">
                    <a:moveTo>
                      <a:pt x="1390" y="0"/>
                    </a:moveTo>
                    <a:lnTo>
                      <a:pt x="0" y="13488"/>
                    </a:lnTo>
                    <a:lnTo>
                      <a:pt x="21831" y="35875"/>
                    </a:lnTo>
                    <a:lnTo>
                      <a:pt x="31008" y="34624"/>
                    </a:lnTo>
                    <a:lnTo>
                      <a:pt x="42271" y="4463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8" name="Google Shape;28;p2"/>
              <p:cNvSpPr/>
              <p:nvPr/>
            </p:nvSpPr>
            <p:spPr>
              <a:xfrm>
                <a:off x="7767975" y="-369875"/>
                <a:ext cx="611825" cy="1042875"/>
              </a:xfrm>
              <a:custGeom>
                <a:avLst/>
                <a:gdLst/>
                <a:ahLst/>
                <a:cxnLst/>
                <a:rect l="l" t="t" r="r" b="b"/>
                <a:pathLst>
                  <a:path w="24473" h="41715" extrusionOk="0">
                    <a:moveTo>
                      <a:pt x="0" y="0"/>
                    </a:moveTo>
                    <a:lnTo>
                      <a:pt x="1947" y="19189"/>
                    </a:lnTo>
                    <a:lnTo>
                      <a:pt x="24473" y="4171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8382900" y="-116850"/>
                <a:ext cx="945550" cy="615300"/>
              </a:xfrm>
              <a:custGeom>
                <a:avLst/>
                <a:gdLst/>
                <a:ahLst/>
                <a:cxnLst/>
                <a:rect l="l" t="t" r="r" b="b"/>
                <a:pathLst>
                  <a:path w="37822" h="24612" extrusionOk="0">
                    <a:moveTo>
                      <a:pt x="0" y="10707"/>
                    </a:moveTo>
                    <a:lnTo>
                      <a:pt x="14600" y="24612"/>
                    </a:lnTo>
                    <a:lnTo>
                      <a:pt x="37822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8661000" y="637500"/>
                <a:ext cx="806500" cy="538825"/>
              </a:xfrm>
              <a:custGeom>
                <a:avLst/>
                <a:gdLst/>
                <a:ahLst/>
                <a:cxnLst/>
                <a:rect l="l" t="t" r="r" b="b"/>
                <a:pathLst>
                  <a:path w="32260" h="21553" extrusionOk="0">
                    <a:moveTo>
                      <a:pt x="0" y="21553"/>
                    </a:moveTo>
                    <a:lnTo>
                      <a:pt x="8343" y="0"/>
                    </a:lnTo>
                    <a:lnTo>
                      <a:pt x="32260" y="820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"/>
          <p:cNvSpPr/>
          <p:nvPr/>
        </p:nvSpPr>
        <p:spPr>
          <a:xfrm>
            <a:off x="6627400" y="0"/>
            <a:ext cx="2525700" cy="51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862300"/>
            <a:ext cx="4546500" cy="9138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25" name="Google Shape;325;p11"/>
          <p:cNvSpPr txBox="1">
            <a:spLocks noGrp="1"/>
          </p:cNvSpPr>
          <p:nvPr>
            <p:ph type="subTitle" idx="1"/>
          </p:nvPr>
        </p:nvSpPr>
        <p:spPr>
          <a:xfrm>
            <a:off x="713225" y="2776025"/>
            <a:ext cx="45465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6" name="Google Shape;326;p11"/>
          <p:cNvSpPr/>
          <p:nvPr/>
        </p:nvSpPr>
        <p:spPr>
          <a:xfrm rot="-10417341">
            <a:off x="-340602" y="5579705"/>
            <a:ext cx="62591" cy="59754"/>
          </a:xfrm>
          <a:custGeom>
            <a:avLst/>
            <a:gdLst/>
            <a:ahLst/>
            <a:cxnLst/>
            <a:rect l="l" t="t" r="r" b="b"/>
            <a:pathLst>
              <a:path w="76257" h="72800" extrusionOk="0">
                <a:moveTo>
                  <a:pt x="38095" y="0"/>
                </a:moveTo>
                <a:lnTo>
                  <a:pt x="38501" y="0"/>
                </a:lnTo>
                <a:cubicBezTo>
                  <a:pt x="48785" y="0"/>
                  <a:pt x="58325" y="1488"/>
                  <a:pt x="65496" y="8931"/>
                </a:cubicBezTo>
                <a:cubicBezTo>
                  <a:pt x="72533" y="16373"/>
                  <a:pt x="76389" y="24628"/>
                  <a:pt x="76254" y="34979"/>
                </a:cubicBezTo>
                <a:cubicBezTo>
                  <a:pt x="76051" y="56224"/>
                  <a:pt x="58866" y="72800"/>
                  <a:pt x="38095" y="72800"/>
                </a:cubicBezTo>
                <a:cubicBezTo>
                  <a:pt x="16647" y="72530"/>
                  <a:pt x="-267" y="57442"/>
                  <a:pt x="3" y="35994"/>
                </a:cubicBezTo>
                <a:cubicBezTo>
                  <a:pt x="139" y="14749"/>
                  <a:pt x="17256" y="0"/>
                  <a:pt x="38095" y="0"/>
                </a:cubicBezTo>
                <a:close/>
                <a:moveTo>
                  <a:pt x="37824" y="53382"/>
                </a:moveTo>
                <a:cubicBezTo>
                  <a:pt x="48649" y="53382"/>
                  <a:pt x="57377" y="44384"/>
                  <a:pt x="57513" y="33355"/>
                </a:cubicBezTo>
                <a:cubicBezTo>
                  <a:pt x="57580" y="27875"/>
                  <a:pt x="55618" y="22733"/>
                  <a:pt x="51897" y="18877"/>
                </a:cubicBezTo>
                <a:cubicBezTo>
                  <a:pt x="48243" y="15088"/>
                  <a:pt x="45875" y="12923"/>
                  <a:pt x="40733" y="12923"/>
                </a:cubicBezTo>
                <a:lnTo>
                  <a:pt x="42966" y="3586"/>
                </a:lnTo>
                <a:lnTo>
                  <a:pt x="42966" y="12923"/>
                </a:lnTo>
                <a:cubicBezTo>
                  <a:pt x="24563" y="12923"/>
                  <a:pt x="21113" y="21854"/>
                  <a:pt x="21045" y="32950"/>
                </a:cubicBezTo>
                <a:cubicBezTo>
                  <a:pt x="20977" y="44113"/>
                  <a:pt x="27134" y="53315"/>
                  <a:pt x="37824" y="53382"/>
                </a:cubicBezTo>
                <a:close/>
              </a:path>
            </a:pathLst>
          </a:custGeom>
          <a:solidFill>
            <a:srgbClr val="103B57">
              <a:alpha val="202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1"/>
          <p:cNvSpPr/>
          <p:nvPr/>
        </p:nvSpPr>
        <p:spPr>
          <a:xfrm rot="-10417341">
            <a:off x="-653727" y="5239036"/>
            <a:ext cx="62644" cy="61975"/>
          </a:xfrm>
          <a:custGeom>
            <a:avLst/>
            <a:gdLst/>
            <a:ahLst/>
            <a:cxnLst/>
            <a:rect l="l" t="t" r="r" b="b"/>
            <a:pathLst>
              <a:path w="76322" h="75506" extrusionOk="0">
                <a:moveTo>
                  <a:pt x="38161" y="0"/>
                </a:moveTo>
                <a:lnTo>
                  <a:pt x="38567" y="0"/>
                </a:lnTo>
                <a:cubicBezTo>
                  <a:pt x="59609" y="0"/>
                  <a:pt x="76523" y="16373"/>
                  <a:pt x="76320" y="37753"/>
                </a:cubicBezTo>
                <a:cubicBezTo>
                  <a:pt x="76050" y="58998"/>
                  <a:pt x="58932" y="75506"/>
                  <a:pt x="38161" y="75506"/>
                </a:cubicBezTo>
                <a:cubicBezTo>
                  <a:pt x="16713" y="75304"/>
                  <a:pt x="-201" y="58795"/>
                  <a:pt x="2" y="37347"/>
                </a:cubicBezTo>
                <a:cubicBezTo>
                  <a:pt x="340" y="16103"/>
                  <a:pt x="17458" y="0"/>
                  <a:pt x="38161" y="0"/>
                </a:cubicBezTo>
                <a:close/>
                <a:moveTo>
                  <a:pt x="37958" y="56156"/>
                </a:moveTo>
                <a:cubicBezTo>
                  <a:pt x="48783" y="56156"/>
                  <a:pt x="57579" y="47158"/>
                  <a:pt x="57647" y="36062"/>
                </a:cubicBezTo>
                <a:cubicBezTo>
                  <a:pt x="57714" y="24966"/>
                  <a:pt x="53316" y="15832"/>
                  <a:pt x="42626" y="15697"/>
                </a:cubicBezTo>
                <a:lnTo>
                  <a:pt x="46686" y="6360"/>
                </a:lnTo>
                <a:lnTo>
                  <a:pt x="46686" y="15697"/>
                </a:lnTo>
                <a:cubicBezTo>
                  <a:pt x="28283" y="15697"/>
                  <a:pt x="23141" y="24628"/>
                  <a:pt x="23006" y="35723"/>
                </a:cubicBezTo>
                <a:cubicBezTo>
                  <a:pt x="22938" y="46819"/>
                  <a:pt x="27268" y="56021"/>
                  <a:pt x="37958" y="56156"/>
                </a:cubicBezTo>
                <a:lnTo>
                  <a:pt x="37958" y="56156"/>
                </a:lnTo>
                <a:close/>
              </a:path>
            </a:pathLst>
          </a:custGeom>
          <a:solidFill>
            <a:srgbClr val="103B57">
              <a:alpha val="202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1"/>
          <p:cNvSpPr/>
          <p:nvPr/>
        </p:nvSpPr>
        <p:spPr>
          <a:xfrm rot="-10417341">
            <a:off x="-568688" y="4792727"/>
            <a:ext cx="62643" cy="61364"/>
          </a:xfrm>
          <a:custGeom>
            <a:avLst/>
            <a:gdLst/>
            <a:ahLst/>
            <a:cxnLst/>
            <a:rect l="l" t="t" r="r" b="b"/>
            <a:pathLst>
              <a:path w="76320" h="74762" extrusionOk="0">
                <a:moveTo>
                  <a:pt x="38160" y="0"/>
                </a:moveTo>
                <a:lnTo>
                  <a:pt x="38498" y="0"/>
                </a:lnTo>
                <a:cubicBezTo>
                  <a:pt x="48782" y="0"/>
                  <a:pt x="58322" y="2571"/>
                  <a:pt x="65494" y="10013"/>
                </a:cubicBezTo>
                <a:cubicBezTo>
                  <a:pt x="72530" y="17456"/>
                  <a:pt x="76387" y="26387"/>
                  <a:pt x="76319" y="36671"/>
                </a:cubicBezTo>
                <a:cubicBezTo>
                  <a:pt x="76049" y="57915"/>
                  <a:pt x="58999" y="74762"/>
                  <a:pt x="38160" y="74762"/>
                </a:cubicBezTo>
                <a:cubicBezTo>
                  <a:pt x="27538" y="74695"/>
                  <a:pt x="17998" y="70297"/>
                  <a:pt x="10826" y="62787"/>
                </a:cubicBezTo>
                <a:cubicBezTo>
                  <a:pt x="3722" y="55412"/>
                  <a:pt x="-67" y="47225"/>
                  <a:pt x="1" y="36874"/>
                </a:cubicBezTo>
                <a:cubicBezTo>
                  <a:pt x="271" y="15629"/>
                  <a:pt x="17321" y="0"/>
                  <a:pt x="38160" y="0"/>
                </a:cubicBezTo>
                <a:close/>
                <a:moveTo>
                  <a:pt x="37889" y="55683"/>
                </a:moveTo>
                <a:cubicBezTo>
                  <a:pt x="48715" y="55683"/>
                  <a:pt x="57443" y="46752"/>
                  <a:pt x="57578" y="35656"/>
                </a:cubicBezTo>
                <a:cubicBezTo>
                  <a:pt x="57646" y="30243"/>
                  <a:pt x="55616" y="25101"/>
                  <a:pt x="51962" y="21245"/>
                </a:cubicBezTo>
                <a:cubicBezTo>
                  <a:pt x="48309" y="17388"/>
                  <a:pt x="41408" y="15358"/>
                  <a:pt x="36266" y="15223"/>
                </a:cubicBezTo>
                <a:lnTo>
                  <a:pt x="34033" y="5886"/>
                </a:lnTo>
                <a:lnTo>
                  <a:pt x="34033" y="15223"/>
                </a:lnTo>
                <a:cubicBezTo>
                  <a:pt x="34033" y="15223"/>
                  <a:pt x="16712" y="24154"/>
                  <a:pt x="16577" y="35250"/>
                </a:cubicBezTo>
                <a:cubicBezTo>
                  <a:pt x="16509" y="40730"/>
                  <a:pt x="19554" y="45805"/>
                  <a:pt x="23208" y="49661"/>
                </a:cubicBezTo>
                <a:cubicBezTo>
                  <a:pt x="26861" y="53518"/>
                  <a:pt x="32680" y="55615"/>
                  <a:pt x="37889" y="55683"/>
                </a:cubicBezTo>
                <a:lnTo>
                  <a:pt x="37889" y="55683"/>
                </a:lnTo>
                <a:close/>
              </a:path>
            </a:pathLst>
          </a:custGeom>
          <a:solidFill>
            <a:srgbClr val="103B57">
              <a:alpha val="202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9" name="Google Shape;329;p11"/>
          <p:cNvGrpSpPr/>
          <p:nvPr/>
        </p:nvGrpSpPr>
        <p:grpSpPr>
          <a:xfrm>
            <a:off x="-1030983" y="-1072781"/>
            <a:ext cx="11039753" cy="7183752"/>
            <a:chOff x="-1030983" y="-1072781"/>
            <a:chExt cx="11039753" cy="7183752"/>
          </a:xfrm>
        </p:grpSpPr>
        <p:grpSp>
          <p:nvGrpSpPr>
            <p:cNvPr id="330" name="Google Shape;330;p11"/>
            <p:cNvGrpSpPr/>
            <p:nvPr/>
          </p:nvGrpSpPr>
          <p:grpSpPr>
            <a:xfrm rot="-1034782" flipH="1">
              <a:off x="5007961" y="-882288"/>
              <a:ext cx="1565493" cy="1849422"/>
              <a:chOff x="5421597" y="-1175316"/>
              <a:chExt cx="1565393" cy="1849304"/>
            </a:xfrm>
          </p:grpSpPr>
          <p:sp>
            <p:nvSpPr>
              <p:cNvPr id="331" name="Google Shape;331;p11"/>
              <p:cNvSpPr/>
              <p:nvPr/>
            </p:nvSpPr>
            <p:spPr>
              <a:xfrm>
                <a:off x="6025847" y="-1163530"/>
                <a:ext cx="655825" cy="1478200"/>
              </a:xfrm>
              <a:custGeom>
                <a:avLst/>
                <a:gdLst/>
                <a:ahLst/>
                <a:cxnLst/>
                <a:rect l="l" t="t" r="r" b="b"/>
                <a:pathLst>
                  <a:path w="26233" h="59128" extrusionOk="0">
                    <a:moveTo>
                      <a:pt x="0" y="0"/>
                    </a:moveTo>
                    <a:lnTo>
                      <a:pt x="21652" y="41223"/>
                    </a:lnTo>
                    <a:lnTo>
                      <a:pt x="20195" y="45595"/>
                    </a:lnTo>
                    <a:lnTo>
                      <a:pt x="26233" y="5912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32" name="Google Shape;332;p11"/>
              <p:cNvSpPr/>
              <p:nvPr/>
            </p:nvSpPr>
            <p:spPr>
              <a:xfrm>
                <a:off x="5493071" y="-1175316"/>
                <a:ext cx="864000" cy="13064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52257" extrusionOk="0">
                    <a:moveTo>
                      <a:pt x="0" y="0"/>
                    </a:moveTo>
                    <a:lnTo>
                      <a:pt x="18529" y="36018"/>
                    </a:lnTo>
                    <a:lnTo>
                      <a:pt x="26649" y="38724"/>
                    </a:lnTo>
                    <a:lnTo>
                      <a:pt x="34560" y="5225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33" name="Google Shape;333;p11"/>
              <p:cNvSpPr/>
              <p:nvPr/>
            </p:nvSpPr>
            <p:spPr>
              <a:xfrm rot="-1355711">
                <a:off x="5614236" y="-403742"/>
                <a:ext cx="295286" cy="1061751"/>
              </a:xfrm>
              <a:custGeom>
                <a:avLst/>
                <a:gdLst/>
                <a:ahLst/>
                <a:cxnLst/>
                <a:rect l="l" t="t" r="r" b="b"/>
                <a:pathLst>
                  <a:path w="11812" h="42472" extrusionOk="0">
                    <a:moveTo>
                      <a:pt x="0" y="0"/>
                    </a:moveTo>
                    <a:lnTo>
                      <a:pt x="11812" y="20459"/>
                    </a:lnTo>
                    <a:lnTo>
                      <a:pt x="11812" y="4247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cxnSp>
            <p:nvCxnSpPr>
              <p:cNvPr id="334" name="Google Shape;334;p11"/>
              <p:cNvCxnSpPr/>
              <p:nvPr/>
            </p:nvCxnSpPr>
            <p:spPr>
              <a:xfrm rot="247338">
                <a:off x="6493035" y="-758439"/>
                <a:ext cx="467409" cy="75615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</p:grpSp>
        <p:grpSp>
          <p:nvGrpSpPr>
            <p:cNvPr id="335" name="Google Shape;335;p11"/>
            <p:cNvGrpSpPr/>
            <p:nvPr/>
          </p:nvGrpSpPr>
          <p:grpSpPr>
            <a:xfrm>
              <a:off x="6192106" y="-791282"/>
              <a:ext cx="3816664" cy="2810065"/>
              <a:chOff x="6192106" y="-791282"/>
              <a:chExt cx="3816664" cy="2810065"/>
            </a:xfrm>
          </p:grpSpPr>
          <p:sp>
            <p:nvSpPr>
              <p:cNvPr id="336" name="Google Shape;336;p11"/>
              <p:cNvSpPr/>
              <p:nvPr/>
            </p:nvSpPr>
            <p:spPr>
              <a:xfrm rot="-9653029" flipH="1">
                <a:off x="7905465" y="-172566"/>
                <a:ext cx="593402" cy="733934"/>
              </a:xfrm>
              <a:custGeom>
                <a:avLst/>
                <a:gdLst/>
                <a:ahLst/>
                <a:cxnLst/>
                <a:rect l="l" t="t" r="r" b="b"/>
                <a:pathLst>
                  <a:path w="23735" h="29356" extrusionOk="0">
                    <a:moveTo>
                      <a:pt x="0" y="29356"/>
                    </a:moveTo>
                    <a:lnTo>
                      <a:pt x="1458" y="0"/>
                    </a:lnTo>
                    <a:lnTo>
                      <a:pt x="23735" y="395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37" name="Google Shape;337;p11"/>
              <p:cNvSpPr/>
              <p:nvPr/>
            </p:nvSpPr>
            <p:spPr>
              <a:xfrm rot="-9653020" flipH="1">
                <a:off x="7437585" y="1416331"/>
                <a:ext cx="905328" cy="467090"/>
              </a:xfrm>
              <a:custGeom>
                <a:avLst/>
                <a:gdLst/>
                <a:ahLst/>
                <a:cxnLst/>
                <a:rect l="l" t="t" r="r" b="b"/>
                <a:pathLst>
                  <a:path w="31021" h="17280" extrusionOk="0">
                    <a:moveTo>
                      <a:pt x="0" y="0"/>
                    </a:moveTo>
                    <a:lnTo>
                      <a:pt x="31021" y="1728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38" name="Google Shape;338;p11"/>
              <p:cNvSpPr/>
              <p:nvPr/>
            </p:nvSpPr>
            <p:spPr>
              <a:xfrm rot="-9653029" flipH="1">
                <a:off x="7826134" y="798336"/>
                <a:ext cx="416419" cy="525724"/>
              </a:xfrm>
              <a:custGeom>
                <a:avLst/>
                <a:gdLst/>
                <a:ahLst/>
                <a:cxnLst/>
                <a:rect l="l" t="t" r="r" b="b"/>
                <a:pathLst>
                  <a:path w="16656" h="21028" extrusionOk="0">
                    <a:moveTo>
                      <a:pt x="0" y="21028"/>
                    </a:moveTo>
                    <a:lnTo>
                      <a:pt x="6662" y="0"/>
                    </a:lnTo>
                    <a:lnTo>
                      <a:pt x="16656" y="1270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cxnSp>
            <p:nvCxnSpPr>
              <p:cNvPr id="339" name="Google Shape;339;p11"/>
              <p:cNvCxnSpPr/>
              <p:nvPr/>
            </p:nvCxnSpPr>
            <p:spPr>
              <a:xfrm rot="10800000" flipH="1">
                <a:off x="7975017" y="1663602"/>
                <a:ext cx="1897500" cy="23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cxnSp>
            <p:nvCxnSpPr>
              <p:cNvPr id="340" name="Google Shape;340;p11"/>
              <p:cNvCxnSpPr/>
              <p:nvPr/>
            </p:nvCxnSpPr>
            <p:spPr>
              <a:xfrm rot="10800000" flipH="1">
                <a:off x="8602670" y="1377745"/>
                <a:ext cx="1406100" cy="16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sp>
            <p:nvSpPr>
              <p:cNvPr id="341" name="Google Shape;341;p11"/>
              <p:cNvSpPr/>
              <p:nvPr/>
            </p:nvSpPr>
            <p:spPr>
              <a:xfrm rot="7350750" flipH="1">
                <a:off x="6256117" y="-378876"/>
                <a:ext cx="1431394" cy="936904"/>
              </a:xfrm>
              <a:custGeom>
                <a:avLst/>
                <a:gdLst/>
                <a:ahLst/>
                <a:cxnLst/>
                <a:rect l="l" t="t" r="r" b="b"/>
                <a:pathLst>
                  <a:path w="57254" h="37475" extrusionOk="0">
                    <a:moveTo>
                      <a:pt x="0" y="0"/>
                    </a:moveTo>
                    <a:lnTo>
                      <a:pt x="26233" y="12492"/>
                    </a:lnTo>
                    <a:lnTo>
                      <a:pt x="31854" y="25192"/>
                    </a:lnTo>
                    <a:lnTo>
                      <a:pt x="57254" y="3747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42" name="Google Shape;342;p11"/>
              <p:cNvSpPr/>
              <p:nvPr/>
            </p:nvSpPr>
            <p:spPr>
              <a:xfrm rot="-9653029" flipH="1">
                <a:off x="8866387" y="-327070"/>
                <a:ext cx="265462" cy="1655226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66206" extrusionOk="0">
                    <a:moveTo>
                      <a:pt x="2498" y="0"/>
                    </a:moveTo>
                    <a:lnTo>
                      <a:pt x="6246" y="11867"/>
                    </a:lnTo>
                    <a:lnTo>
                      <a:pt x="0" y="28106"/>
                    </a:lnTo>
                    <a:lnTo>
                      <a:pt x="10618" y="6620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43" name="Google Shape;343;p11"/>
              <p:cNvSpPr/>
              <p:nvPr/>
            </p:nvSpPr>
            <p:spPr>
              <a:xfrm rot="-9653029" flipH="1">
                <a:off x="8607084" y="-173598"/>
                <a:ext cx="208210" cy="1426191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57045" extrusionOk="0">
                    <a:moveTo>
                      <a:pt x="2082" y="0"/>
                    </a:moveTo>
                    <a:lnTo>
                      <a:pt x="5622" y="10201"/>
                    </a:lnTo>
                    <a:lnTo>
                      <a:pt x="0" y="28522"/>
                    </a:lnTo>
                    <a:lnTo>
                      <a:pt x="8328" y="570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44" name="Google Shape;344;p11"/>
              <p:cNvSpPr/>
              <p:nvPr/>
            </p:nvSpPr>
            <p:spPr>
              <a:xfrm rot="-9653029" flipH="1">
                <a:off x="7411433" y="-777866"/>
                <a:ext cx="385193" cy="1801008"/>
              </a:xfrm>
              <a:custGeom>
                <a:avLst/>
                <a:gdLst/>
                <a:ahLst/>
                <a:cxnLst/>
                <a:rect l="l" t="t" r="r" b="b"/>
                <a:pathLst>
                  <a:path w="15407" h="72037" extrusionOk="0">
                    <a:moveTo>
                      <a:pt x="5622" y="0"/>
                    </a:moveTo>
                    <a:lnTo>
                      <a:pt x="0" y="27482"/>
                    </a:lnTo>
                    <a:lnTo>
                      <a:pt x="15407" y="7203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  <p:grpSp>
          <p:nvGrpSpPr>
            <p:cNvPr id="345" name="Google Shape;345;p11"/>
            <p:cNvGrpSpPr/>
            <p:nvPr/>
          </p:nvGrpSpPr>
          <p:grpSpPr>
            <a:xfrm rot="2465237">
              <a:off x="-685355" y="3641576"/>
              <a:ext cx="2354071" cy="1934001"/>
              <a:chOff x="1492125" y="2531500"/>
              <a:chExt cx="2354100" cy="1934025"/>
            </a:xfrm>
          </p:grpSpPr>
          <p:grpSp>
            <p:nvGrpSpPr>
              <p:cNvPr id="346" name="Google Shape;346;p11"/>
              <p:cNvGrpSpPr/>
              <p:nvPr/>
            </p:nvGrpSpPr>
            <p:grpSpPr>
              <a:xfrm>
                <a:off x="2340575" y="2531500"/>
                <a:ext cx="487950" cy="452825"/>
                <a:chOff x="569950" y="4251125"/>
                <a:chExt cx="487950" cy="452825"/>
              </a:xfrm>
            </p:grpSpPr>
            <p:sp>
              <p:nvSpPr>
                <p:cNvPr id="347" name="Google Shape;347;p11"/>
                <p:cNvSpPr/>
                <p:nvPr/>
              </p:nvSpPr>
              <p:spPr>
                <a:xfrm>
                  <a:off x="569950" y="4454100"/>
                  <a:ext cx="487950" cy="2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348" name="Google Shape;348;p11"/>
                <p:cNvCxnSpPr/>
                <p:nvPr/>
              </p:nvCxnSpPr>
              <p:spPr>
                <a:xfrm rot="10800000" flipH="1">
                  <a:off x="799600" y="4251125"/>
                  <a:ext cx="171900" cy="32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  <p:sp>
            <p:nvSpPr>
              <p:cNvPr id="349" name="Google Shape;349;p11"/>
              <p:cNvSpPr/>
              <p:nvPr/>
            </p:nvSpPr>
            <p:spPr>
              <a:xfrm>
                <a:off x="1492125" y="2629325"/>
                <a:ext cx="1075650" cy="496175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19847" extrusionOk="0">
                    <a:moveTo>
                      <a:pt x="0" y="0"/>
                    </a:moveTo>
                    <a:lnTo>
                      <a:pt x="3187" y="10576"/>
                    </a:lnTo>
                    <a:lnTo>
                      <a:pt x="26221" y="19413"/>
                    </a:lnTo>
                    <a:lnTo>
                      <a:pt x="31871" y="14777"/>
                    </a:lnTo>
                    <a:lnTo>
                      <a:pt x="43026" y="1984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50" name="Google Shape;350;p11"/>
              <p:cNvSpPr/>
              <p:nvPr/>
            </p:nvSpPr>
            <p:spPr>
              <a:xfrm>
                <a:off x="1644250" y="3255875"/>
                <a:ext cx="474425" cy="416500"/>
              </a:xfrm>
              <a:custGeom>
                <a:avLst/>
                <a:gdLst/>
                <a:ahLst/>
                <a:cxnLst/>
                <a:rect l="l" t="t" r="r" b="b"/>
                <a:pathLst>
                  <a:path w="18977" h="16660" extrusionOk="0">
                    <a:moveTo>
                      <a:pt x="0" y="16660"/>
                    </a:moveTo>
                    <a:lnTo>
                      <a:pt x="15355" y="11735"/>
                    </a:lnTo>
                    <a:lnTo>
                      <a:pt x="18977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51" name="Google Shape;351;p11"/>
              <p:cNvSpPr/>
              <p:nvPr/>
            </p:nvSpPr>
            <p:spPr>
              <a:xfrm>
                <a:off x="2281650" y="3219675"/>
                <a:ext cx="546875" cy="304225"/>
              </a:xfrm>
              <a:custGeom>
                <a:avLst/>
                <a:gdLst/>
                <a:ahLst/>
                <a:cxnLst/>
                <a:rect l="l" t="t" r="r" b="b"/>
                <a:pathLst>
                  <a:path w="21875" h="12169" extrusionOk="0">
                    <a:moveTo>
                      <a:pt x="0" y="12169"/>
                    </a:moveTo>
                    <a:lnTo>
                      <a:pt x="7099" y="0"/>
                    </a:lnTo>
                    <a:lnTo>
                      <a:pt x="21875" y="260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52" name="Google Shape;352;p11"/>
              <p:cNvSpPr/>
              <p:nvPr/>
            </p:nvSpPr>
            <p:spPr>
              <a:xfrm>
                <a:off x="2995125" y="2911825"/>
                <a:ext cx="300600" cy="532375"/>
              </a:xfrm>
              <a:custGeom>
                <a:avLst/>
                <a:gdLst/>
                <a:ahLst/>
                <a:cxnLst/>
                <a:rect l="l" t="t" r="r" b="b"/>
                <a:pathLst>
                  <a:path w="12024" h="21295" extrusionOk="0">
                    <a:moveTo>
                      <a:pt x="1883" y="0"/>
                    </a:moveTo>
                    <a:lnTo>
                      <a:pt x="12024" y="12603"/>
                    </a:lnTo>
                    <a:lnTo>
                      <a:pt x="0" y="2129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53" name="Google Shape;353;p11"/>
              <p:cNvSpPr/>
              <p:nvPr/>
            </p:nvSpPr>
            <p:spPr>
              <a:xfrm>
                <a:off x="2093325" y="3570975"/>
                <a:ext cx="1238625" cy="235400"/>
              </a:xfrm>
              <a:custGeom>
                <a:avLst/>
                <a:gdLst/>
                <a:ahLst/>
                <a:cxnLst/>
                <a:rect l="l" t="t" r="r" b="b"/>
                <a:pathLst>
                  <a:path w="49545" h="9416" extrusionOk="0">
                    <a:moveTo>
                      <a:pt x="0" y="9416"/>
                    </a:moveTo>
                    <a:lnTo>
                      <a:pt x="12604" y="8837"/>
                    </a:lnTo>
                    <a:lnTo>
                      <a:pt x="17094" y="724"/>
                    </a:lnTo>
                    <a:lnTo>
                      <a:pt x="43605" y="0"/>
                    </a:lnTo>
                    <a:lnTo>
                      <a:pt x="49545" y="695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54" name="Google Shape;354;p11"/>
              <p:cNvSpPr/>
              <p:nvPr/>
            </p:nvSpPr>
            <p:spPr>
              <a:xfrm>
                <a:off x="2654675" y="3791900"/>
                <a:ext cx="956125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38245" h="8837" extrusionOk="0">
                    <a:moveTo>
                      <a:pt x="0" y="2897"/>
                    </a:moveTo>
                    <a:lnTo>
                      <a:pt x="11300" y="8837"/>
                    </a:lnTo>
                    <a:lnTo>
                      <a:pt x="38245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55" name="Google Shape;355;p11"/>
              <p:cNvSpPr/>
              <p:nvPr/>
            </p:nvSpPr>
            <p:spPr>
              <a:xfrm>
                <a:off x="2078850" y="3954875"/>
                <a:ext cx="1767375" cy="260750"/>
              </a:xfrm>
              <a:custGeom>
                <a:avLst/>
                <a:gdLst/>
                <a:ahLst/>
                <a:cxnLst/>
                <a:rect l="l" t="t" r="r" b="b"/>
                <a:pathLst>
                  <a:path w="70695" h="10430" extrusionOk="0">
                    <a:moveTo>
                      <a:pt x="0" y="0"/>
                    </a:moveTo>
                    <a:lnTo>
                      <a:pt x="15356" y="7678"/>
                    </a:lnTo>
                    <a:lnTo>
                      <a:pt x="25062" y="5070"/>
                    </a:lnTo>
                    <a:lnTo>
                      <a:pt x="36216" y="10430"/>
                    </a:lnTo>
                    <a:lnTo>
                      <a:pt x="70695" y="1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56" name="Google Shape;356;p11"/>
              <p:cNvSpPr/>
              <p:nvPr/>
            </p:nvSpPr>
            <p:spPr>
              <a:xfrm>
                <a:off x="1814450" y="4125075"/>
                <a:ext cx="1995550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79822" h="13618" extrusionOk="0">
                    <a:moveTo>
                      <a:pt x="0" y="0"/>
                    </a:moveTo>
                    <a:lnTo>
                      <a:pt x="21151" y="11300"/>
                    </a:lnTo>
                    <a:lnTo>
                      <a:pt x="36217" y="7823"/>
                    </a:lnTo>
                    <a:lnTo>
                      <a:pt x="48096" y="13618"/>
                    </a:lnTo>
                    <a:lnTo>
                      <a:pt x="79822" y="521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3"/>
          <p:cNvSpPr/>
          <p:nvPr/>
        </p:nvSpPr>
        <p:spPr>
          <a:xfrm rot="-5400000">
            <a:off x="4390200" y="377100"/>
            <a:ext cx="376200" cy="915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60" name="Google Shape;360;p13"/>
          <p:cNvGrpSpPr/>
          <p:nvPr/>
        </p:nvGrpSpPr>
        <p:grpSpPr>
          <a:xfrm>
            <a:off x="-884021" y="-1764653"/>
            <a:ext cx="10570969" cy="8233870"/>
            <a:chOff x="-884021" y="-1764653"/>
            <a:chExt cx="10570969" cy="8233870"/>
          </a:xfrm>
        </p:grpSpPr>
        <p:grpSp>
          <p:nvGrpSpPr>
            <p:cNvPr id="361" name="Google Shape;361;p13"/>
            <p:cNvGrpSpPr/>
            <p:nvPr/>
          </p:nvGrpSpPr>
          <p:grpSpPr>
            <a:xfrm rot="4714460" flipH="1">
              <a:off x="6534216" y="-822592"/>
              <a:ext cx="3592558" cy="2041693"/>
              <a:chOff x="-22168" y="3454587"/>
              <a:chExt cx="3592494" cy="2041657"/>
            </a:xfrm>
          </p:grpSpPr>
          <p:sp>
            <p:nvSpPr>
              <p:cNvPr id="362" name="Google Shape;362;p13"/>
              <p:cNvSpPr/>
              <p:nvPr/>
            </p:nvSpPr>
            <p:spPr>
              <a:xfrm rot="49505">
                <a:off x="-18651" y="3547912"/>
                <a:ext cx="1075654" cy="496177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19847" extrusionOk="0">
                    <a:moveTo>
                      <a:pt x="0" y="0"/>
                    </a:moveTo>
                    <a:lnTo>
                      <a:pt x="3187" y="10576"/>
                    </a:lnTo>
                    <a:lnTo>
                      <a:pt x="26221" y="19413"/>
                    </a:lnTo>
                    <a:lnTo>
                      <a:pt x="31871" y="14777"/>
                    </a:lnTo>
                    <a:lnTo>
                      <a:pt x="43026" y="1984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63" name="Google Shape;363;p13"/>
              <p:cNvSpPr/>
              <p:nvPr/>
            </p:nvSpPr>
            <p:spPr>
              <a:xfrm>
                <a:off x="1168389" y="3892717"/>
                <a:ext cx="300600" cy="532375"/>
              </a:xfrm>
              <a:custGeom>
                <a:avLst/>
                <a:gdLst/>
                <a:ahLst/>
                <a:cxnLst/>
                <a:rect l="l" t="t" r="r" b="b"/>
                <a:pathLst>
                  <a:path w="12024" h="21295" extrusionOk="0">
                    <a:moveTo>
                      <a:pt x="1883" y="0"/>
                    </a:moveTo>
                    <a:lnTo>
                      <a:pt x="12024" y="12603"/>
                    </a:lnTo>
                    <a:lnTo>
                      <a:pt x="0" y="2129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64" name="Google Shape;364;p13"/>
              <p:cNvSpPr/>
              <p:nvPr/>
            </p:nvSpPr>
            <p:spPr>
              <a:xfrm rot="-3569296">
                <a:off x="1309981" y="3812061"/>
                <a:ext cx="956097" cy="220919"/>
              </a:xfrm>
              <a:custGeom>
                <a:avLst/>
                <a:gdLst/>
                <a:ahLst/>
                <a:cxnLst/>
                <a:rect l="l" t="t" r="r" b="b"/>
                <a:pathLst>
                  <a:path w="38245" h="8837" extrusionOk="0">
                    <a:moveTo>
                      <a:pt x="0" y="2897"/>
                    </a:moveTo>
                    <a:lnTo>
                      <a:pt x="11300" y="8837"/>
                    </a:lnTo>
                    <a:lnTo>
                      <a:pt x="38245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65" name="Google Shape;365;p13"/>
              <p:cNvSpPr/>
              <p:nvPr/>
            </p:nvSpPr>
            <p:spPr>
              <a:xfrm rot="-9332964">
                <a:off x="1523175" y="4881434"/>
                <a:ext cx="1767339" cy="260745"/>
              </a:xfrm>
              <a:custGeom>
                <a:avLst/>
                <a:gdLst/>
                <a:ahLst/>
                <a:cxnLst/>
                <a:rect l="l" t="t" r="r" b="b"/>
                <a:pathLst>
                  <a:path w="70695" h="10430" extrusionOk="0">
                    <a:moveTo>
                      <a:pt x="0" y="0"/>
                    </a:moveTo>
                    <a:lnTo>
                      <a:pt x="15356" y="7678"/>
                    </a:lnTo>
                    <a:lnTo>
                      <a:pt x="25062" y="5070"/>
                    </a:lnTo>
                    <a:lnTo>
                      <a:pt x="36216" y="10430"/>
                    </a:lnTo>
                    <a:lnTo>
                      <a:pt x="70695" y="1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66" name="Google Shape;366;p13"/>
              <p:cNvSpPr/>
              <p:nvPr/>
            </p:nvSpPr>
            <p:spPr>
              <a:xfrm rot="-9332964">
                <a:off x="1593841" y="4692392"/>
                <a:ext cx="1995509" cy="340443"/>
              </a:xfrm>
              <a:custGeom>
                <a:avLst/>
                <a:gdLst/>
                <a:ahLst/>
                <a:cxnLst/>
                <a:rect l="l" t="t" r="r" b="b"/>
                <a:pathLst>
                  <a:path w="79822" h="13618" extrusionOk="0">
                    <a:moveTo>
                      <a:pt x="0" y="0"/>
                    </a:moveTo>
                    <a:lnTo>
                      <a:pt x="21151" y="11300"/>
                    </a:lnTo>
                    <a:lnTo>
                      <a:pt x="36217" y="7823"/>
                    </a:lnTo>
                    <a:lnTo>
                      <a:pt x="48096" y="13618"/>
                    </a:lnTo>
                    <a:lnTo>
                      <a:pt x="79822" y="521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  <p:grpSp>
          <p:nvGrpSpPr>
            <p:cNvPr id="367" name="Google Shape;367;p13"/>
            <p:cNvGrpSpPr/>
            <p:nvPr/>
          </p:nvGrpSpPr>
          <p:grpSpPr>
            <a:xfrm rot="-6353088" flipH="1">
              <a:off x="-1317459" y="3290057"/>
              <a:ext cx="3902158" cy="2045351"/>
              <a:chOff x="-299011" y="3408538"/>
              <a:chExt cx="3902214" cy="2045380"/>
            </a:xfrm>
          </p:grpSpPr>
          <p:grpSp>
            <p:nvGrpSpPr>
              <p:cNvPr id="368" name="Google Shape;368;p13"/>
              <p:cNvGrpSpPr/>
              <p:nvPr/>
            </p:nvGrpSpPr>
            <p:grpSpPr>
              <a:xfrm>
                <a:off x="-299011" y="3408538"/>
                <a:ext cx="3902214" cy="2045380"/>
                <a:chOff x="-299011" y="3408538"/>
                <a:chExt cx="3902214" cy="2045380"/>
              </a:xfrm>
            </p:grpSpPr>
            <p:sp>
              <p:nvSpPr>
                <p:cNvPr id="369" name="Google Shape;369;p13"/>
                <p:cNvSpPr/>
                <p:nvPr/>
              </p:nvSpPr>
              <p:spPr>
                <a:xfrm rot="-965601">
                  <a:off x="-18645" y="3547901"/>
                  <a:ext cx="1075637" cy="496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26" h="19847" extrusionOk="0">
                      <a:moveTo>
                        <a:pt x="0" y="0"/>
                      </a:moveTo>
                      <a:lnTo>
                        <a:pt x="3187" y="10576"/>
                      </a:lnTo>
                      <a:lnTo>
                        <a:pt x="26221" y="19413"/>
                      </a:lnTo>
                      <a:lnTo>
                        <a:pt x="31871" y="14777"/>
                      </a:lnTo>
                      <a:lnTo>
                        <a:pt x="43026" y="1984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370" name="Google Shape;370;p13"/>
                <p:cNvSpPr/>
                <p:nvPr/>
              </p:nvSpPr>
              <p:spPr>
                <a:xfrm>
                  <a:off x="1140908" y="3756743"/>
                  <a:ext cx="300600" cy="53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4" h="21295" extrusionOk="0">
                      <a:moveTo>
                        <a:pt x="1883" y="0"/>
                      </a:moveTo>
                      <a:lnTo>
                        <a:pt x="12024" y="12603"/>
                      </a:lnTo>
                      <a:lnTo>
                        <a:pt x="0" y="2129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371" name="Google Shape;371;p13"/>
                <p:cNvSpPr/>
                <p:nvPr/>
              </p:nvSpPr>
              <p:spPr>
                <a:xfrm rot="3782267">
                  <a:off x="-461862" y="4171436"/>
                  <a:ext cx="956119" cy="220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45" h="8837" extrusionOk="0">
                      <a:moveTo>
                        <a:pt x="0" y="2897"/>
                      </a:moveTo>
                      <a:lnTo>
                        <a:pt x="11300" y="8837"/>
                      </a:lnTo>
                      <a:lnTo>
                        <a:pt x="3824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372" name="Google Shape;372;p13"/>
                <p:cNvSpPr/>
                <p:nvPr/>
              </p:nvSpPr>
              <p:spPr>
                <a:xfrm rot="-9332964">
                  <a:off x="1168851" y="4768269"/>
                  <a:ext cx="1767339" cy="26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5" h="10430" extrusionOk="0">
                      <a:moveTo>
                        <a:pt x="0" y="0"/>
                      </a:moveTo>
                      <a:lnTo>
                        <a:pt x="15356" y="7678"/>
                      </a:lnTo>
                      <a:lnTo>
                        <a:pt x="25062" y="5070"/>
                      </a:lnTo>
                      <a:lnTo>
                        <a:pt x="36216" y="10430"/>
                      </a:lnTo>
                      <a:lnTo>
                        <a:pt x="70695" y="14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373" name="Google Shape;373;p13"/>
                <p:cNvSpPr/>
                <p:nvPr/>
              </p:nvSpPr>
              <p:spPr>
                <a:xfrm rot="-9332964">
                  <a:off x="1626718" y="4715761"/>
                  <a:ext cx="1995509" cy="340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22" h="13618" extrusionOk="0">
                      <a:moveTo>
                        <a:pt x="0" y="0"/>
                      </a:moveTo>
                      <a:lnTo>
                        <a:pt x="21151" y="11300"/>
                      </a:lnTo>
                      <a:lnTo>
                        <a:pt x="36217" y="7823"/>
                      </a:lnTo>
                      <a:lnTo>
                        <a:pt x="48096" y="13618"/>
                      </a:lnTo>
                      <a:lnTo>
                        <a:pt x="79822" y="521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</p:grpSp>
          <p:grpSp>
            <p:nvGrpSpPr>
              <p:cNvPr id="374" name="Google Shape;374;p13"/>
              <p:cNvGrpSpPr/>
              <p:nvPr/>
            </p:nvGrpSpPr>
            <p:grpSpPr>
              <a:xfrm>
                <a:off x="551041" y="4077991"/>
                <a:ext cx="487950" cy="452825"/>
                <a:chOff x="1264379" y="5278691"/>
                <a:chExt cx="487950" cy="452825"/>
              </a:xfrm>
            </p:grpSpPr>
            <p:sp>
              <p:nvSpPr>
                <p:cNvPr id="375" name="Google Shape;375;p13"/>
                <p:cNvSpPr/>
                <p:nvPr/>
              </p:nvSpPr>
              <p:spPr>
                <a:xfrm>
                  <a:off x="1264379" y="5481666"/>
                  <a:ext cx="487950" cy="2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376" name="Google Shape;376;p13"/>
                <p:cNvCxnSpPr/>
                <p:nvPr/>
              </p:nvCxnSpPr>
              <p:spPr>
                <a:xfrm rot="10800000" flipH="1">
                  <a:off x="1494029" y="5278691"/>
                  <a:ext cx="171900" cy="32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</p:grpSp>
      <p:sp>
        <p:nvSpPr>
          <p:cNvPr id="377" name="Google Shape;37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13"/>
          <p:cNvSpPr txBox="1">
            <a:spLocks noGrp="1"/>
          </p:cNvSpPr>
          <p:nvPr>
            <p:ph type="subTitle" idx="1"/>
          </p:nvPr>
        </p:nvSpPr>
        <p:spPr>
          <a:xfrm>
            <a:off x="1295437" y="2062199"/>
            <a:ext cx="31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3"/>
          <p:cNvSpPr txBox="1">
            <a:spLocks noGrp="1"/>
          </p:cNvSpPr>
          <p:nvPr>
            <p:ph type="subTitle" idx="2"/>
          </p:nvPr>
        </p:nvSpPr>
        <p:spPr>
          <a:xfrm>
            <a:off x="1295437" y="3802425"/>
            <a:ext cx="31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3"/>
          <p:cNvSpPr txBox="1">
            <a:spLocks noGrp="1"/>
          </p:cNvSpPr>
          <p:nvPr>
            <p:ph type="subTitle" idx="3"/>
          </p:nvPr>
        </p:nvSpPr>
        <p:spPr>
          <a:xfrm>
            <a:off x="4888463" y="3802395"/>
            <a:ext cx="31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3"/>
          <p:cNvSpPr txBox="1">
            <a:spLocks noGrp="1"/>
          </p:cNvSpPr>
          <p:nvPr>
            <p:ph type="subTitle" idx="4"/>
          </p:nvPr>
        </p:nvSpPr>
        <p:spPr>
          <a:xfrm>
            <a:off x="4888463" y="2062199"/>
            <a:ext cx="31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3"/>
          <p:cNvSpPr txBox="1">
            <a:spLocks noGrp="1"/>
          </p:cNvSpPr>
          <p:nvPr>
            <p:ph type="title" idx="5" hasCustomPrompt="1"/>
          </p:nvPr>
        </p:nvSpPr>
        <p:spPr>
          <a:xfrm>
            <a:off x="1295437" y="1195738"/>
            <a:ext cx="610200" cy="4959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383" name="Google Shape;383;p13"/>
          <p:cNvSpPr txBox="1">
            <a:spLocks noGrp="1"/>
          </p:cNvSpPr>
          <p:nvPr>
            <p:ph type="title" idx="6" hasCustomPrompt="1"/>
          </p:nvPr>
        </p:nvSpPr>
        <p:spPr>
          <a:xfrm>
            <a:off x="4888463" y="2859237"/>
            <a:ext cx="610200" cy="572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13"/>
          <p:cNvSpPr txBox="1">
            <a:spLocks noGrp="1"/>
          </p:cNvSpPr>
          <p:nvPr>
            <p:ph type="title" idx="7" hasCustomPrompt="1"/>
          </p:nvPr>
        </p:nvSpPr>
        <p:spPr>
          <a:xfrm>
            <a:off x="1295437" y="2859237"/>
            <a:ext cx="610200" cy="572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385" name="Google Shape;385;p13"/>
          <p:cNvSpPr txBox="1">
            <a:spLocks noGrp="1"/>
          </p:cNvSpPr>
          <p:nvPr>
            <p:ph type="title" idx="8" hasCustomPrompt="1"/>
          </p:nvPr>
        </p:nvSpPr>
        <p:spPr>
          <a:xfrm>
            <a:off x="4888463" y="1195738"/>
            <a:ext cx="610200" cy="4959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386" name="Google Shape;386;p13"/>
          <p:cNvSpPr txBox="1">
            <a:spLocks noGrp="1"/>
          </p:cNvSpPr>
          <p:nvPr>
            <p:ph type="subTitle" idx="9"/>
          </p:nvPr>
        </p:nvSpPr>
        <p:spPr>
          <a:xfrm>
            <a:off x="1295437" y="1593750"/>
            <a:ext cx="3112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87" name="Google Shape;387;p13"/>
          <p:cNvSpPr txBox="1">
            <a:spLocks noGrp="1"/>
          </p:cNvSpPr>
          <p:nvPr>
            <p:ph type="subTitle" idx="13"/>
          </p:nvPr>
        </p:nvSpPr>
        <p:spPr>
          <a:xfrm>
            <a:off x="1295437" y="3333975"/>
            <a:ext cx="3112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88" name="Google Shape;388;p13"/>
          <p:cNvSpPr txBox="1">
            <a:spLocks noGrp="1"/>
          </p:cNvSpPr>
          <p:nvPr>
            <p:ph type="subTitle" idx="14"/>
          </p:nvPr>
        </p:nvSpPr>
        <p:spPr>
          <a:xfrm>
            <a:off x="4888463" y="3333975"/>
            <a:ext cx="3112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89" name="Google Shape;389;p13"/>
          <p:cNvSpPr txBox="1">
            <a:spLocks noGrp="1"/>
          </p:cNvSpPr>
          <p:nvPr>
            <p:ph type="subTitle" idx="15"/>
          </p:nvPr>
        </p:nvSpPr>
        <p:spPr>
          <a:xfrm>
            <a:off x="4888463" y="1593750"/>
            <a:ext cx="3112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90" name="Google Shape;390;p13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91" name="Google Shape;391;p13"/>
          <p:cNvGrpSpPr/>
          <p:nvPr/>
        </p:nvGrpSpPr>
        <p:grpSpPr>
          <a:xfrm rot="621827">
            <a:off x="-477961" y="4017573"/>
            <a:ext cx="1330563" cy="1077116"/>
            <a:chOff x="2733425" y="3860687"/>
            <a:chExt cx="1330543" cy="1077100"/>
          </a:xfrm>
        </p:grpSpPr>
        <p:sp>
          <p:nvSpPr>
            <p:cNvPr id="392" name="Google Shape;392;p13"/>
            <p:cNvSpPr/>
            <p:nvPr/>
          </p:nvSpPr>
          <p:spPr>
            <a:xfrm>
              <a:off x="2945178" y="3860687"/>
              <a:ext cx="891300" cy="953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2983527" y="4530956"/>
              <a:ext cx="814500" cy="22509"/>
            </a:xfrm>
            <a:custGeom>
              <a:avLst/>
              <a:gdLst/>
              <a:ahLst/>
              <a:cxnLst/>
              <a:rect l="l" t="t" r="r" b="b"/>
              <a:pathLst>
                <a:path w="630" h="17" extrusionOk="0">
                  <a:moveTo>
                    <a:pt x="0" y="0"/>
                  </a:moveTo>
                  <a:cubicBezTo>
                    <a:pt x="2" y="6"/>
                    <a:pt x="5" y="12"/>
                    <a:pt x="8" y="17"/>
                  </a:cubicBezTo>
                  <a:cubicBezTo>
                    <a:pt x="622" y="17"/>
                    <a:pt x="622" y="17"/>
                    <a:pt x="622" y="17"/>
                  </a:cubicBezTo>
                  <a:cubicBezTo>
                    <a:pt x="625" y="12"/>
                    <a:pt x="627" y="6"/>
                    <a:pt x="63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3142759" y="4652672"/>
              <a:ext cx="496037" cy="161732"/>
            </a:xfrm>
            <a:custGeom>
              <a:avLst/>
              <a:gdLst/>
              <a:ahLst/>
              <a:cxnLst/>
              <a:rect l="l" t="t" r="r" b="b"/>
              <a:pathLst>
                <a:path w="384" h="125" extrusionOk="0">
                  <a:moveTo>
                    <a:pt x="0" y="63"/>
                  </a:moveTo>
                  <a:cubicBezTo>
                    <a:pt x="55" y="102"/>
                    <a:pt x="121" y="125"/>
                    <a:pt x="192" y="125"/>
                  </a:cubicBezTo>
                  <a:cubicBezTo>
                    <a:pt x="263" y="125"/>
                    <a:pt x="329" y="102"/>
                    <a:pt x="384" y="63"/>
                  </a:cubicBezTo>
                  <a:cubicBezTo>
                    <a:pt x="329" y="24"/>
                    <a:pt x="263" y="0"/>
                    <a:pt x="192" y="0"/>
                  </a:cubicBezTo>
                  <a:cubicBezTo>
                    <a:pt x="121" y="0"/>
                    <a:pt x="55" y="24"/>
                    <a:pt x="0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3100241" y="3971564"/>
              <a:ext cx="581100" cy="52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3199448" y="4091613"/>
              <a:ext cx="136800" cy="206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3445382" y="4091613"/>
              <a:ext cx="136800" cy="206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2961852" y="4241673"/>
              <a:ext cx="72600" cy="13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3747172" y="4241673"/>
              <a:ext cx="72600" cy="13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2783445" y="4281689"/>
              <a:ext cx="232595" cy="293451"/>
            </a:xfrm>
            <a:custGeom>
              <a:avLst/>
              <a:gdLst/>
              <a:ahLst/>
              <a:cxnLst/>
              <a:rect l="l" t="t" r="r" b="b"/>
              <a:pathLst>
                <a:path w="180" h="227" extrusionOk="0">
                  <a:moveTo>
                    <a:pt x="41" y="227"/>
                  </a:moveTo>
                  <a:cubicBezTo>
                    <a:pt x="0" y="227"/>
                    <a:pt x="0" y="227"/>
                    <a:pt x="0" y="227"/>
                  </a:cubicBezTo>
                  <a:cubicBezTo>
                    <a:pt x="0" y="122"/>
                    <a:pt x="67" y="31"/>
                    <a:pt x="168" y="0"/>
                  </a:cubicBezTo>
                  <a:cubicBezTo>
                    <a:pt x="180" y="40"/>
                    <a:pt x="180" y="40"/>
                    <a:pt x="180" y="40"/>
                  </a:cubicBezTo>
                  <a:cubicBezTo>
                    <a:pt x="97" y="65"/>
                    <a:pt x="41" y="140"/>
                    <a:pt x="41" y="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2733425" y="4575141"/>
              <a:ext cx="237597" cy="289284"/>
            </a:xfrm>
            <a:custGeom>
              <a:avLst/>
              <a:gdLst/>
              <a:ahLst/>
              <a:cxnLst/>
              <a:rect l="l" t="t" r="r" b="b"/>
              <a:pathLst>
                <a:path w="184" h="224" extrusionOk="0">
                  <a:moveTo>
                    <a:pt x="115" y="224"/>
                  </a:moveTo>
                  <a:cubicBezTo>
                    <a:pt x="48" y="176"/>
                    <a:pt x="6" y="100"/>
                    <a:pt x="1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11" y="0"/>
                    <a:pt x="119" y="7"/>
                    <a:pt x="120" y="16"/>
                  </a:cubicBezTo>
                  <a:cubicBezTo>
                    <a:pt x="124" y="60"/>
                    <a:pt x="148" y="101"/>
                    <a:pt x="184" y="128"/>
                  </a:cubicBezTo>
                  <a:lnTo>
                    <a:pt x="115" y="2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2806788" y="4575141"/>
              <a:ext cx="164234" cy="289284"/>
            </a:xfrm>
            <a:custGeom>
              <a:avLst/>
              <a:gdLst/>
              <a:ahLst/>
              <a:cxnLst/>
              <a:rect l="l" t="t" r="r" b="b"/>
              <a:pathLst>
                <a:path w="127" h="224" extrusionOk="0">
                  <a:moveTo>
                    <a:pt x="58" y="224"/>
                  </a:moveTo>
                  <a:cubicBezTo>
                    <a:pt x="127" y="128"/>
                    <a:pt x="127" y="128"/>
                    <a:pt x="127" y="128"/>
                  </a:cubicBezTo>
                  <a:cubicBezTo>
                    <a:pt x="91" y="101"/>
                    <a:pt x="67" y="60"/>
                    <a:pt x="63" y="16"/>
                  </a:cubicBezTo>
                  <a:cubicBezTo>
                    <a:pt x="62" y="7"/>
                    <a:pt x="54" y="0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6" y="79"/>
                    <a:pt x="59" y="124"/>
                  </a:cubicBezTo>
                  <a:cubicBezTo>
                    <a:pt x="59" y="124"/>
                    <a:pt x="34" y="161"/>
                    <a:pt x="28" y="199"/>
                  </a:cubicBezTo>
                  <a:cubicBezTo>
                    <a:pt x="38" y="208"/>
                    <a:pt x="48" y="217"/>
                    <a:pt x="58" y="2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2860977" y="4716864"/>
              <a:ext cx="208419" cy="220923"/>
            </a:xfrm>
            <a:custGeom>
              <a:avLst/>
              <a:gdLst/>
              <a:ahLst/>
              <a:cxnLst/>
              <a:rect l="l" t="t" r="r" b="b"/>
              <a:pathLst>
                <a:path w="161" h="171" extrusionOk="0">
                  <a:moveTo>
                    <a:pt x="86" y="123"/>
                  </a:moveTo>
                  <a:cubicBezTo>
                    <a:pt x="72" y="122"/>
                    <a:pt x="60" y="113"/>
                    <a:pt x="56" y="99"/>
                  </a:cubicBezTo>
                  <a:cubicBezTo>
                    <a:pt x="50" y="81"/>
                    <a:pt x="60" y="61"/>
                    <a:pt x="78" y="55"/>
                  </a:cubicBezTo>
                  <a:cubicBezTo>
                    <a:pt x="92" y="51"/>
                    <a:pt x="107" y="55"/>
                    <a:pt x="116" y="66"/>
                  </a:cubicBezTo>
                  <a:cubicBezTo>
                    <a:pt x="122" y="72"/>
                    <a:pt x="131" y="75"/>
                    <a:pt x="140" y="72"/>
                  </a:cubicBezTo>
                  <a:cubicBezTo>
                    <a:pt x="156" y="67"/>
                    <a:pt x="161" y="47"/>
                    <a:pt x="150" y="35"/>
                  </a:cubicBezTo>
                  <a:cubicBezTo>
                    <a:pt x="129" y="10"/>
                    <a:pt x="93" y="0"/>
                    <a:pt x="61" y="12"/>
                  </a:cubicBezTo>
                  <a:cubicBezTo>
                    <a:pt x="22" y="27"/>
                    <a:pt x="0" y="70"/>
                    <a:pt x="11" y="110"/>
                  </a:cubicBezTo>
                  <a:cubicBezTo>
                    <a:pt x="20" y="143"/>
                    <a:pt x="49" y="166"/>
                    <a:pt x="81" y="169"/>
                  </a:cubicBezTo>
                  <a:cubicBezTo>
                    <a:pt x="98" y="171"/>
                    <a:pt x="111" y="155"/>
                    <a:pt x="105" y="139"/>
                  </a:cubicBezTo>
                  <a:cubicBezTo>
                    <a:pt x="103" y="130"/>
                    <a:pt x="95" y="124"/>
                    <a:pt x="86" y="1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3781353" y="4281689"/>
              <a:ext cx="231761" cy="293451"/>
            </a:xfrm>
            <a:custGeom>
              <a:avLst/>
              <a:gdLst/>
              <a:ahLst/>
              <a:cxnLst/>
              <a:rect l="l" t="t" r="r" b="b"/>
              <a:pathLst>
                <a:path w="180" h="227" extrusionOk="0">
                  <a:moveTo>
                    <a:pt x="180" y="227"/>
                  </a:moveTo>
                  <a:cubicBezTo>
                    <a:pt x="139" y="227"/>
                    <a:pt x="139" y="227"/>
                    <a:pt x="139" y="227"/>
                  </a:cubicBezTo>
                  <a:cubicBezTo>
                    <a:pt x="139" y="140"/>
                    <a:pt x="83" y="65"/>
                    <a:pt x="0" y="4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3" y="31"/>
                    <a:pt x="180" y="122"/>
                    <a:pt x="180" y="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3824704" y="4575141"/>
              <a:ext cx="239265" cy="289284"/>
            </a:xfrm>
            <a:custGeom>
              <a:avLst/>
              <a:gdLst/>
              <a:ahLst/>
              <a:cxnLst/>
              <a:rect l="l" t="t" r="r" b="b"/>
              <a:pathLst>
                <a:path w="185" h="224" extrusionOk="0">
                  <a:moveTo>
                    <a:pt x="70" y="224"/>
                  </a:moveTo>
                  <a:cubicBezTo>
                    <a:pt x="137" y="176"/>
                    <a:pt x="178" y="100"/>
                    <a:pt x="184" y="19"/>
                  </a:cubicBezTo>
                  <a:cubicBezTo>
                    <a:pt x="185" y="9"/>
                    <a:pt x="176" y="0"/>
                    <a:pt x="166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4" y="0"/>
                    <a:pt x="66" y="7"/>
                    <a:pt x="65" y="16"/>
                  </a:cubicBezTo>
                  <a:cubicBezTo>
                    <a:pt x="61" y="60"/>
                    <a:pt x="37" y="101"/>
                    <a:pt x="0" y="128"/>
                  </a:cubicBezTo>
                  <a:lnTo>
                    <a:pt x="70" y="2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3824704" y="4575141"/>
              <a:ext cx="165901" cy="289284"/>
            </a:xfrm>
            <a:custGeom>
              <a:avLst/>
              <a:gdLst/>
              <a:ahLst/>
              <a:cxnLst/>
              <a:rect l="l" t="t" r="r" b="b"/>
              <a:pathLst>
                <a:path w="128" h="224" extrusionOk="0">
                  <a:moveTo>
                    <a:pt x="70" y="224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37" y="101"/>
                    <a:pt x="61" y="60"/>
                    <a:pt x="65" y="16"/>
                  </a:cubicBezTo>
                  <a:cubicBezTo>
                    <a:pt x="66" y="7"/>
                    <a:pt x="74" y="0"/>
                    <a:pt x="83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8" y="24"/>
                    <a:pt x="122" y="79"/>
                    <a:pt x="69" y="124"/>
                  </a:cubicBezTo>
                  <a:cubicBezTo>
                    <a:pt x="69" y="124"/>
                    <a:pt x="94" y="161"/>
                    <a:pt x="100" y="199"/>
                  </a:cubicBezTo>
                  <a:cubicBezTo>
                    <a:pt x="90" y="208"/>
                    <a:pt x="80" y="217"/>
                    <a:pt x="70" y="2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3727997" y="4716864"/>
              <a:ext cx="207585" cy="220923"/>
            </a:xfrm>
            <a:custGeom>
              <a:avLst/>
              <a:gdLst/>
              <a:ahLst/>
              <a:cxnLst/>
              <a:rect l="l" t="t" r="r" b="b"/>
              <a:pathLst>
                <a:path w="161" h="171" extrusionOk="0">
                  <a:moveTo>
                    <a:pt x="55" y="139"/>
                  </a:moveTo>
                  <a:cubicBezTo>
                    <a:pt x="55" y="139"/>
                    <a:pt x="55" y="139"/>
                    <a:pt x="55" y="139"/>
                  </a:cubicBezTo>
                  <a:cubicBezTo>
                    <a:pt x="50" y="155"/>
                    <a:pt x="63" y="171"/>
                    <a:pt x="80" y="169"/>
                  </a:cubicBezTo>
                  <a:cubicBezTo>
                    <a:pt x="112" y="166"/>
                    <a:pt x="141" y="143"/>
                    <a:pt x="150" y="110"/>
                  </a:cubicBezTo>
                  <a:cubicBezTo>
                    <a:pt x="161" y="70"/>
                    <a:pt x="139" y="27"/>
                    <a:pt x="100" y="12"/>
                  </a:cubicBezTo>
                  <a:cubicBezTo>
                    <a:pt x="68" y="0"/>
                    <a:pt x="32" y="10"/>
                    <a:pt x="11" y="35"/>
                  </a:cubicBezTo>
                  <a:cubicBezTo>
                    <a:pt x="0" y="47"/>
                    <a:pt x="5" y="67"/>
                    <a:pt x="21" y="72"/>
                  </a:cubicBezTo>
                  <a:cubicBezTo>
                    <a:pt x="30" y="75"/>
                    <a:pt x="39" y="72"/>
                    <a:pt x="45" y="66"/>
                  </a:cubicBezTo>
                  <a:cubicBezTo>
                    <a:pt x="54" y="55"/>
                    <a:pt x="69" y="51"/>
                    <a:pt x="83" y="55"/>
                  </a:cubicBezTo>
                  <a:cubicBezTo>
                    <a:pt x="101" y="61"/>
                    <a:pt x="111" y="81"/>
                    <a:pt x="105" y="99"/>
                  </a:cubicBezTo>
                  <a:cubicBezTo>
                    <a:pt x="101" y="113"/>
                    <a:pt x="88" y="122"/>
                    <a:pt x="75" y="123"/>
                  </a:cubicBezTo>
                  <a:cubicBezTo>
                    <a:pt x="66" y="124"/>
                    <a:pt x="58" y="130"/>
                    <a:pt x="55" y="1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4"/>
          <p:cNvSpPr/>
          <p:nvPr/>
        </p:nvSpPr>
        <p:spPr>
          <a:xfrm>
            <a:off x="0" y="0"/>
            <a:ext cx="1872600" cy="51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410;p14"/>
          <p:cNvSpPr txBox="1">
            <a:spLocks noGrp="1"/>
          </p:cNvSpPr>
          <p:nvPr>
            <p:ph type="title"/>
          </p:nvPr>
        </p:nvSpPr>
        <p:spPr>
          <a:xfrm>
            <a:off x="2998375" y="3317950"/>
            <a:ext cx="54324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11" name="Google Shape;411;p14"/>
          <p:cNvSpPr txBox="1">
            <a:spLocks noGrp="1"/>
          </p:cNvSpPr>
          <p:nvPr>
            <p:ph type="subTitle" idx="1"/>
          </p:nvPr>
        </p:nvSpPr>
        <p:spPr>
          <a:xfrm>
            <a:off x="2998375" y="1098475"/>
            <a:ext cx="5432400" cy="21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12" name="Google Shape;412;p14"/>
          <p:cNvSpPr/>
          <p:nvPr/>
        </p:nvSpPr>
        <p:spPr>
          <a:xfrm>
            <a:off x="8430775" y="3797650"/>
            <a:ext cx="193500" cy="19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13" name="Google Shape;413;p14"/>
          <p:cNvGrpSpPr/>
          <p:nvPr/>
        </p:nvGrpSpPr>
        <p:grpSpPr>
          <a:xfrm>
            <a:off x="-1225382" y="-1044321"/>
            <a:ext cx="11092926" cy="7766619"/>
            <a:chOff x="-1225382" y="-1044321"/>
            <a:chExt cx="11092926" cy="7766619"/>
          </a:xfrm>
        </p:grpSpPr>
        <p:grpSp>
          <p:nvGrpSpPr>
            <p:cNvPr id="414" name="Google Shape;414;p14"/>
            <p:cNvGrpSpPr/>
            <p:nvPr/>
          </p:nvGrpSpPr>
          <p:grpSpPr>
            <a:xfrm rot="-2167228">
              <a:off x="7043995" y="4239283"/>
              <a:ext cx="2493108" cy="1934074"/>
              <a:chOff x="1492125" y="2531500"/>
              <a:chExt cx="2493045" cy="1934025"/>
            </a:xfrm>
          </p:grpSpPr>
          <p:grpSp>
            <p:nvGrpSpPr>
              <p:cNvPr id="415" name="Google Shape;415;p14"/>
              <p:cNvGrpSpPr/>
              <p:nvPr/>
            </p:nvGrpSpPr>
            <p:grpSpPr>
              <a:xfrm>
                <a:off x="2340575" y="2531500"/>
                <a:ext cx="487950" cy="452825"/>
                <a:chOff x="569950" y="4251125"/>
                <a:chExt cx="487950" cy="452825"/>
              </a:xfrm>
            </p:grpSpPr>
            <p:sp>
              <p:nvSpPr>
                <p:cNvPr id="416" name="Google Shape;416;p14"/>
                <p:cNvSpPr/>
                <p:nvPr/>
              </p:nvSpPr>
              <p:spPr>
                <a:xfrm>
                  <a:off x="569950" y="4454100"/>
                  <a:ext cx="487950" cy="2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417" name="Google Shape;417;p14"/>
                <p:cNvCxnSpPr/>
                <p:nvPr/>
              </p:nvCxnSpPr>
              <p:spPr>
                <a:xfrm rot="10800000" flipH="1">
                  <a:off x="799600" y="4251125"/>
                  <a:ext cx="171900" cy="32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  <p:sp>
            <p:nvSpPr>
              <p:cNvPr id="418" name="Google Shape;418;p14"/>
              <p:cNvSpPr/>
              <p:nvPr/>
            </p:nvSpPr>
            <p:spPr>
              <a:xfrm>
                <a:off x="1492125" y="2629325"/>
                <a:ext cx="1075650" cy="496175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19847" extrusionOk="0">
                    <a:moveTo>
                      <a:pt x="0" y="0"/>
                    </a:moveTo>
                    <a:lnTo>
                      <a:pt x="3187" y="10576"/>
                    </a:lnTo>
                    <a:lnTo>
                      <a:pt x="26221" y="19413"/>
                    </a:lnTo>
                    <a:lnTo>
                      <a:pt x="31871" y="14777"/>
                    </a:lnTo>
                    <a:lnTo>
                      <a:pt x="43026" y="1984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19" name="Google Shape;419;p14"/>
              <p:cNvSpPr/>
              <p:nvPr/>
            </p:nvSpPr>
            <p:spPr>
              <a:xfrm>
                <a:off x="1644250" y="3255875"/>
                <a:ext cx="474425" cy="416500"/>
              </a:xfrm>
              <a:custGeom>
                <a:avLst/>
                <a:gdLst/>
                <a:ahLst/>
                <a:cxnLst/>
                <a:rect l="l" t="t" r="r" b="b"/>
                <a:pathLst>
                  <a:path w="18977" h="16660" extrusionOk="0">
                    <a:moveTo>
                      <a:pt x="0" y="16660"/>
                    </a:moveTo>
                    <a:lnTo>
                      <a:pt x="15355" y="11735"/>
                    </a:lnTo>
                    <a:lnTo>
                      <a:pt x="18977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20" name="Google Shape;420;p14"/>
              <p:cNvSpPr/>
              <p:nvPr/>
            </p:nvSpPr>
            <p:spPr>
              <a:xfrm>
                <a:off x="3330581" y="2866777"/>
                <a:ext cx="546875" cy="304225"/>
              </a:xfrm>
              <a:custGeom>
                <a:avLst/>
                <a:gdLst/>
                <a:ahLst/>
                <a:cxnLst/>
                <a:rect l="l" t="t" r="r" b="b"/>
                <a:pathLst>
                  <a:path w="21875" h="12169" extrusionOk="0">
                    <a:moveTo>
                      <a:pt x="0" y="12169"/>
                    </a:moveTo>
                    <a:lnTo>
                      <a:pt x="7099" y="0"/>
                    </a:lnTo>
                    <a:lnTo>
                      <a:pt x="21875" y="260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21" name="Google Shape;421;p14"/>
              <p:cNvSpPr/>
              <p:nvPr/>
            </p:nvSpPr>
            <p:spPr>
              <a:xfrm>
                <a:off x="3684570" y="3179693"/>
                <a:ext cx="300600" cy="532375"/>
              </a:xfrm>
              <a:custGeom>
                <a:avLst/>
                <a:gdLst/>
                <a:ahLst/>
                <a:cxnLst/>
                <a:rect l="l" t="t" r="r" b="b"/>
                <a:pathLst>
                  <a:path w="12024" h="21295" extrusionOk="0">
                    <a:moveTo>
                      <a:pt x="1883" y="0"/>
                    </a:moveTo>
                    <a:lnTo>
                      <a:pt x="12024" y="12603"/>
                    </a:lnTo>
                    <a:lnTo>
                      <a:pt x="0" y="2129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22" name="Google Shape;422;p14"/>
              <p:cNvSpPr/>
              <p:nvPr/>
            </p:nvSpPr>
            <p:spPr>
              <a:xfrm>
                <a:off x="2284526" y="3370811"/>
                <a:ext cx="1238625" cy="235400"/>
              </a:xfrm>
              <a:custGeom>
                <a:avLst/>
                <a:gdLst/>
                <a:ahLst/>
                <a:cxnLst/>
                <a:rect l="l" t="t" r="r" b="b"/>
                <a:pathLst>
                  <a:path w="49545" h="9416" extrusionOk="0">
                    <a:moveTo>
                      <a:pt x="0" y="9416"/>
                    </a:moveTo>
                    <a:lnTo>
                      <a:pt x="12604" y="8837"/>
                    </a:lnTo>
                    <a:lnTo>
                      <a:pt x="17094" y="724"/>
                    </a:lnTo>
                    <a:lnTo>
                      <a:pt x="43605" y="0"/>
                    </a:lnTo>
                    <a:lnTo>
                      <a:pt x="49545" y="695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23" name="Google Shape;423;p14"/>
              <p:cNvSpPr/>
              <p:nvPr/>
            </p:nvSpPr>
            <p:spPr>
              <a:xfrm>
                <a:off x="2654675" y="3791900"/>
                <a:ext cx="956125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38245" h="8837" extrusionOk="0">
                    <a:moveTo>
                      <a:pt x="0" y="2897"/>
                    </a:moveTo>
                    <a:lnTo>
                      <a:pt x="11300" y="8837"/>
                    </a:lnTo>
                    <a:lnTo>
                      <a:pt x="38245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24" name="Google Shape;424;p14"/>
              <p:cNvSpPr/>
              <p:nvPr/>
            </p:nvSpPr>
            <p:spPr>
              <a:xfrm>
                <a:off x="2078850" y="3954875"/>
                <a:ext cx="1767375" cy="260750"/>
              </a:xfrm>
              <a:custGeom>
                <a:avLst/>
                <a:gdLst/>
                <a:ahLst/>
                <a:cxnLst/>
                <a:rect l="l" t="t" r="r" b="b"/>
                <a:pathLst>
                  <a:path w="70695" h="10430" extrusionOk="0">
                    <a:moveTo>
                      <a:pt x="0" y="0"/>
                    </a:moveTo>
                    <a:lnTo>
                      <a:pt x="15356" y="7678"/>
                    </a:lnTo>
                    <a:lnTo>
                      <a:pt x="25062" y="5070"/>
                    </a:lnTo>
                    <a:lnTo>
                      <a:pt x="36216" y="10430"/>
                    </a:lnTo>
                    <a:lnTo>
                      <a:pt x="70695" y="1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25" name="Google Shape;425;p14"/>
              <p:cNvSpPr/>
              <p:nvPr/>
            </p:nvSpPr>
            <p:spPr>
              <a:xfrm>
                <a:off x="1814450" y="4125075"/>
                <a:ext cx="1995550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79822" h="13618" extrusionOk="0">
                    <a:moveTo>
                      <a:pt x="0" y="0"/>
                    </a:moveTo>
                    <a:lnTo>
                      <a:pt x="21151" y="11300"/>
                    </a:lnTo>
                    <a:lnTo>
                      <a:pt x="36217" y="7823"/>
                    </a:lnTo>
                    <a:lnTo>
                      <a:pt x="48096" y="13618"/>
                    </a:lnTo>
                    <a:lnTo>
                      <a:pt x="79822" y="521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  <p:grpSp>
          <p:nvGrpSpPr>
            <p:cNvPr id="426" name="Google Shape;426;p14"/>
            <p:cNvGrpSpPr/>
            <p:nvPr/>
          </p:nvGrpSpPr>
          <p:grpSpPr>
            <a:xfrm rot="247023" flipH="1">
              <a:off x="-1061822" y="-870067"/>
              <a:ext cx="5024535" cy="4736975"/>
              <a:chOff x="5159413" y="-1248123"/>
              <a:chExt cx="5024129" cy="4736592"/>
            </a:xfrm>
          </p:grpSpPr>
          <p:grpSp>
            <p:nvGrpSpPr>
              <p:cNvPr id="427" name="Google Shape;427;p14"/>
              <p:cNvGrpSpPr/>
              <p:nvPr/>
            </p:nvGrpSpPr>
            <p:grpSpPr>
              <a:xfrm>
                <a:off x="5159413" y="-1108055"/>
                <a:ext cx="1966152" cy="1790758"/>
                <a:chOff x="5020838" y="-1163530"/>
                <a:chExt cx="1966152" cy="1790758"/>
              </a:xfrm>
            </p:grpSpPr>
            <p:sp>
              <p:nvSpPr>
                <p:cNvPr id="428" name="Google Shape;428;p14"/>
                <p:cNvSpPr/>
                <p:nvPr/>
              </p:nvSpPr>
              <p:spPr>
                <a:xfrm>
                  <a:off x="6025847" y="-1163530"/>
                  <a:ext cx="655825" cy="147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33" h="59128" extrusionOk="0">
                      <a:moveTo>
                        <a:pt x="0" y="0"/>
                      </a:moveTo>
                      <a:lnTo>
                        <a:pt x="21652" y="41223"/>
                      </a:lnTo>
                      <a:lnTo>
                        <a:pt x="20195" y="45595"/>
                      </a:lnTo>
                      <a:lnTo>
                        <a:pt x="26233" y="5912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429" name="Google Shape;429;p14"/>
                <p:cNvSpPr/>
                <p:nvPr/>
              </p:nvSpPr>
              <p:spPr>
                <a:xfrm>
                  <a:off x="5649376" y="-679197"/>
                  <a:ext cx="864000" cy="130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60" h="52257" extrusionOk="0">
                      <a:moveTo>
                        <a:pt x="0" y="0"/>
                      </a:moveTo>
                      <a:lnTo>
                        <a:pt x="18529" y="36018"/>
                      </a:lnTo>
                      <a:lnTo>
                        <a:pt x="26649" y="38724"/>
                      </a:lnTo>
                      <a:lnTo>
                        <a:pt x="34560" y="5225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430" name="Google Shape;430;p14"/>
                <p:cNvSpPr/>
                <p:nvPr/>
              </p:nvSpPr>
              <p:spPr>
                <a:xfrm rot="-1355711">
                  <a:off x="5213477" y="-877907"/>
                  <a:ext cx="295286" cy="1061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2" h="42472" extrusionOk="0">
                      <a:moveTo>
                        <a:pt x="0" y="0"/>
                      </a:moveTo>
                      <a:lnTo>
                        <a:pt x="11812" y="20459"/>
                      </a:lnTo>
                      <a:lnTo>
                        <a:pt x="11812" y="42472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431" name="Google Shape;431;p14"/>
                <p:cNvCxnSpPr/>
                <p:nvPr/>
              </p:nvCxnSpPr>
              <p:spPr>
                <a:xfrm rot="247338">
                  <a:off x="6493035" y="-758439"/>
                  <a:ext cx="467409" cy="75615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</p:grpSp>
          <p:grpSp>
            <p:nvGrpSpPr>
              <p:cNvPr id="432" name="Google Shape;432;p14"/>
              <p:cNvGrpSpPr/>
              <p:nvPr/>
            </p:nvGrpSpPr>
            <p:grpSpPr>
              <a:xfrm rot="9900040">
                <a:off x="7594496" y="-1055542"/>
                <a:ext cx="2061066" cy="4351430"/>
                <a:chOff x="7055775" y="-1356623"/>
                <a:chExt cx="2061128" cy="4351560"/>
              </a:xfrm>
            </p:grpSpPr>
            <p:sp>
              <p:nvSpPr>
                <p:cNvPr id="433" name="Google Shape;433;p14"/>
                <p:cNvSpPr/>
                <p:nvPr/>
              </p:nvSpPr>
              <p:spPr>
                <a:xfrm>
                  <a:off x="7664474" y="1726707"/>
                  <a:ext cx="593375" cy="7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35" h="29356" extrusionOk="0">
                      <a:moveTo>
                        <a:pt x="0" y="29356"/>
                      </a:moveTo>
                      <a:lnTo>
                        <a:pt x="1458" y="0"/>
                      </a:lnTo>
                      <a:lnTo>
                        <a:pt x="23735" y="395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434" name="Google Shape;434;p14"/>
                <p:cNvSpPr/>
                <p:nvPr/>
              </p:nvSpPr>
              <p:spPr>
                <a:xfrm>
                  <a:off x="7384811" y="-193602"/>
                  <a:ext cx="775525" cy="4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21" h="17280" extrusionOk="0">
                      <a:moveTo>
                        <a:pt x="0" y="0"/>
                      </a:moveTo>
                      <a:lnTo>
                        <a:pt x="31021" y="1728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435" name="Google Shape;435;p14"/>
                <p:cNvSpPr/>
                <p:nvPr/>
              </p:nvSpPr>
              <p:spPr>
                <a:xfrm>
                  <a:off x="7685076" y="601412"/>
                  <a:ext cx="416400" cy="52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56" h="21028" extrusionOk="0">
                      <a:moveTo>
                        <a:pt x="0" y="21028"/>
                      </a:moveTo>
                      <a:lnTo>
                        <a:pt x="6662" y="0"/>
                      </a:lnTo>
                      <a:lnTo>
                        <a:pt x="16656" y="1270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436" name="Google Shape;436;p14"/>
                <p:cNvCxnSpPr/>
                <p:nvPr/>
              </p:nvCxnSpPr>
              <p:spPr>
                <a:xfrm rot="1147314">
                  <a:off x="7948209" y="2226283"/>
                  <a:ext cx="1099888" cy="60520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  <p:cxnSp>
              <p:nvCxnSpPr>
                <p:cNvPr id="437" name="Google Shape;437;p14"/>
                <p:cNvCxnSpPr/>
                <p:nvPr/>
              </p:nvCxnSpPr>
              <p:spPr>
                <a:xfrm rot="1147156">
                  <a:off x="7237029" y="1334887"/>
                  <a:ext cx="1405954" cy="16223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  <p:sp>
              <p:nvSpPr>
                <p:cNvPr id="438" name="Google Shape;438;p14"/>
                <p:cNvSpPr/>
                <p:nvPr/>
              </p:nvSpPr>
              <p:spPr>
                <a:xfrm>
                  <a:off x="7279361" y="-1356623"/>
                  <a:ext cx="1431350" cy="9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54" h="37475" extrusionOk="0">
                      <a:moveTo>
                        <a:pt x="0" y="0"/>
                      </a:moveTo>
                      <a:lnTo>
                        <a:pt x="26233" y="12492"/>
                      </a:lnTo>
                      <a:lnTo>
                        <a:pt x="31854" y="25192"/>
                      </a:lnTo>
                      <a:lnTo>
                        <a:pt x="57254" y="3747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439" name="Google Shape;439;p14"/>
                <p:cNvSpPr/>
                <p:nvPr/>
              </p:nvSpPr>
              <p:spPr>
                <a:xfrm>
                  <a:off x="8275825" y="-192575"/>
                  <a:ext cx="265450" cy="16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18" h="66206" extrusionOk="0">
                      <a:moveTo>
                        <a:pt x="2498" y="0"/>
                      </a:moveTo>
                      <a:lnTo>
                        <a:pt x="6246" y="11867"/>
                      </a:lnTo>
                      <a:lnTo>
                        <a:pt x="0" y="28106"/>
                      </a:lnTo>
                      <a:lnTo>
                        <a:pt x="10618" y="6620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440" name="Google Shape;440;p14"/>
                <p:cNvSpPr/>
                <p:nvPr/>
              </p:nvSpPr>
              <p:spPr>
                <a:xfrm>
                  <a:off x="8551675" y="-171750"/>
                  <a:ext cx="208200" cy="142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8" h="57045" extrusionOk="0">
                      <a:moveTo>
                        <a:pt x="2082" y="0"/>
                      </a:moveTo>
                      <a:lnTo>
                        <a:pt x="5622" y="10201"/>
                      </a:lnTo>
                      <a:lnTo>
                        <a:pt x="0" y="28522"/>
                      </a:lnTo>
                      <a:lnTo>
                        <a:pt x="8328" y="5704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441" name="Google Shape;441;p14"/>
                <p:cNvSpPr/>
                <p:nvPr/>
              </p:nvSpPr>
              <p:spPr>
                <a:xfrm>
                  <a:off x="7055775" y="570638"/>
                  <a:ext cx="385175" cy="18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7" h="72037" extrusionOk="0">
                      <a:moveTo>
                        <a:pt x="5622" y="0"/>
                      </a:moveTo>
                      <a:lnTo>
                        <a:pt x="0" y="27482"/>
                      </a:lnTo>
                      <a:lnTo>
                        <a:pt x="15407" y="7203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5"/>
          <p:cNvSpPr/>
          <p:nvPr/>
        </p:nvSpPr>
        <p:spPr>
          <a:xfrm>
            <a:off x="-61575" y="-68175"/>
            <a:ext cx="437700" cy="523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44" name="Google Shape;444;p15"/>
          <p:cNvGrpSpPr/>
          <p:nvPr/>
        </p:nvGrpSpPr>
        <p:grpSpPr>
          <a:xfrm>
            <a:off x="-407837" y="-1640991"/>
            <a:ext cx="9955683" cy="8034512"/>
            <a:chOff x="-407837" y="-1640991"/>
            <a:chExt cx="9955683" cy="8034512"/>
          </a:xfrm>
        </p:grpSpPr>
        <p:grpSp>
          <p:nvGrpSpPr>
            <p:cNvPr id="445" name="Google Shape;445;p15"/>
            <p:cNvGrpSpPr/>
            <p:nvPr/>
          </p:nvGrpSpPr>
          <p:grpSpPr>
            <a:xfrm rot="-5928403">
              <a:off x="-464573" y="3694105"/>
              <a:ext cx="2798614" cy="2283592"/>
              <a:chOff x="1235664" y="2363692"/>
              <a:chExt cx="2798643" cy="2283616"/>
            </a:xfrm>
          </p:grpSpPr>
          <p:sp>
            <p:nvSpPr>
              <p:cNvPr id="446" name="Google Shape;446;p15"/>
              <p:cNvSpPr/>
              <p:nvPr/>
            </p:nvSpPr>
            <p:spPr>
              <a:xfrm>
                <a:off x="3487433" y="2993486"/>
                <a:ext cx="546875" cy="304225"/>
              </a:xfrm>
              <a:custGeom>
                <a:avLst/>
                <a:gdLst/>
                <a:ahLst/>
                <a:cxnLst/>
                <a:rect l="l" t="t" r="r" b="b"/>
                <a:pathLst>
                  <a:path w="21875" h="12169" extrusionOk="0">
                    <a:moveTo>
                      <a:pt x="0" y="12169"/>
                    </a:moveTo>
                    <a:lnTo>
                      <a:pt x="7099" y="0"/>
                    </a:lnTo>
                    <a:lnTo>
                      <a:pt x="21875" y="260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47" name="Google Shape;447;p15"/>
              <p:cNvSpPr/>
              <p:nvPr/>
            </p:nvSpPr>
            <p:spPr>
              <a:xfrm>
                <a:off x="3405461" y="2363692"/>
                <a:ext cx="300600" cy="532375"/>
              </a:xfrm>
              <a:custGeom>
                <a:avLst/>
                <a:gdLst/>
                <a:ahLst/>
                <a:cxnLst/>
                <a:rect l="l" t="t" r="r" b="b"/>
                <a:pathLst>
                  <a:path w="12024" h="21295" extrusionOk="0">
                    <a:moveTo>
                      <a:pt x="1883" y="0"/>
                    </a:moveTo>
                    <a:lnTo>
                      <a:pt x="12024" y="12603"/>
                    </a:lnTo>
                    <a:lnTo>
                      <a:pt x="0" y="2129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48" name="Google Shape;448;p15"/>
              <p:cNvSpPr/>
              <p:nvPr/>
            </p:nvSpPr>
            <p:spPr>
              <a:xfrm>
                <a:off x="2075889" y="3973683"/>
                <a:ext cx="956125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38245" h="8837" extrusionOk="0">
                    <a:moveTo>
                      <a:pt x="0" y="2897"/>
                    </a:moveTo>
                    <a:lnTo>
                      <a:pt x="11300" y="8837"/>
                    </a:lnTo>
                    <a:lnTo>
                      <a:pt x="38245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49" name="Google Shape;449;p15"/>
              <p:cNvSpPr/>
              <p:nvPr/>
            </p:nvSpPr>
            <p:spPr>
              <a:xfrm>
                <a:off x="1500064" y="4136658"/>
                <a:ext cx="1767375" cy="260750"/>
              </a:xfrm>
              <a:custGeom>
                <a:avLst/>
                <a:gdLst/>
                <a:ahLst/>
                <a:cxnLst/>
                <a:rect l="l" t="t" r="r" b="b"/>
                <a:pathLst>
                  <a:path w="70695" h="10430" extrusionOk="0">
                    <a:moveTo>
                      <a:pt x="0" y="0"/>
                    </a:moveTo>
                    <a:lnTo>
                      <a:pt x="15356" y="7678"/>
                    </a:lnTo>
                    <a:lnTo>
                      <a:pt x="25062" y="5070"/>
                    </a:lnTo>
                    <a:lnTo>
                      <a:pt x="36216" y="10430"/>
                    </a:lnTo>
                    <a:lnTo>
                      <a:pt x="70695" y="1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50" name="Google Shape;450;p15"/>
              <p:cNvSpPr/>
              <p:nvPr/>
            </p:nvSpPr>
            <p:spPr>
              <a:xfrm>
                <a:off x="1235664" y="4306858"/>
                <a:ext cx="1995550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79822" h="13618" extrusionOk="0">
                    <a:moveTo>
                      <a:pt x="0" y="0"/>
                    </a:moveTo>
                    <a:lnTo>
                      <a:pt x="21151" y="11300"/>
                    </a:lnTo>
                    <a:lnTo>
                      <a:pt x="36217" y="7823"/>
                    </a:lnTo>
                    <a:lnTo>
                      <a:pt x="48096" y="13618"/>
                    </a:lnTo>
                    <a:lnTo>
                      <a:pt x="79822" y="521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  <p:grpSp>
          <p:nvGrpSpPr>
            <p:cNvPr id="451" name="Google Shape;451;p15"/>
            <p:cNvGrpSpPr/>
            <p:nvPr/>
          </p:nvGrpSpPr>
          <p:grpSpPr>
            <a:xfrm>
              <a:off x="7084521" y="-1640991"/>
              <a:ext cx="2463325" cy="4095639"/>
              <a:chOff x="7084521" y="-1640991"/>
              <a:chExt cx="2463325" cy="4095639"/>
            </a:xfrm>
          </p:grpSpPr>
          <p:sp>
            <p:nvSpPr>
              <p:cNvPr id="452" name="Google Shape;452;p15"/>
              <p:cNvSpPr/>
              <p:nvPr/>
            </p:nvSpPr>
            <p:spPr>
              <a:xfrm rot="-6732280" flipH="1">
                <a:off x="8577121" y="1614901"/>
                <a:ext cx="1075604" cy="496154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19847" extrusionOk="0">
                    <a:moveTo>
                      <a:pt x="0" y="0"/>
                    </a:moveTo>
                    <a:lnTo>
                      <a:pt x="3187" y="10576"/>
                    </a:lnTo>
                    <a:lnTo>
                      <a:pt x="26221" y="19413"/>
                    </a:lnTo>
                    <a:lnTo>
                      <a:pt x="31871" y="14777"/>
                    </a:lnTo>
                    <a:lnTo>
                      <a:pt x="43026" y="1984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53" name="Google Shape;453;p15"/>
              <p:cNvSpPr/>
              <p:nvPr/>
            </p:nvSpPr>
            <p:spPr>
              <a:xfrm rot="-7697736" flipH="1">
                <a:off x="8611210" y="870359"/>
                <a:ext cx="300591" cy="532359"/>
              </a:xfrm>
              <a:custGeom>
                <a:avLst/>
                <a:gdLst/>
                <a:ahLst/>
                <a:cxnLst/>
                <a:rect l="l" t="t" r="r" b="b"/>
                <a:pathLst>
                  <a:path w="12024" h="21295" extrusionOk="0">
                    <a:moveTo>
                      <a:pt x="1883" y="0"/>
                    </a:moveTo>
                    <a:lnTo>
                      <a:pt x="12024" y="12603"/>
                    </a:lnTo>
                    <a:lnTo>
                      <a:pt x="0" y="2129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54" name="Google Shape;454;p15"/>
              <p:cNvSpPr/>
              <p:nvPr/>
            </p:nvSpPr>
            <p:spPr>
              <a:xfrm rot="-9643782" flipH="1">
                <a:off x="8559992" y="620923"/>
                <a:ext cx="956052" cy="220908"/>
              </a:xfrm>
              <a:custGeom>
                <a:avLst/>
                <a:gdLst/>
                <a:ahLst/>
                <a:cxnLst/>
                <a:rect l="l" t="t" r="r" b="b"/>
                <a:pathLst>
                  <a:path w="38245" h="8837" extrusionOk="0">
                    <a:moveTo>
                      <a:pt x="0" y="2897"/>
                    </a:moveTo>
                    <a:lnTo>
                      <a:pt x="11300" y="8837"/>
                    </a:lnTo>
                    <a:lnTo>
                      <a:pt x="38245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55" name="Google Shape;455;p15"/>
              <p:cNvSpPr/>
              <p:nvPr/>
            </p:nvSpPr>
            <p:spPr>
              <a:xfrm rot="1635264" flipH="1">
                <a:off x="7624404" y="-115414"/>
                <a:ext cx="1767212" cy="260726"/>
              </a:xfrm>
              <a:custGeom>
                <a:avLst/>
                <a:gdLst/>
                <a:ahLst/>
                <a:cxnLst/>
                <a:rect l="l" t="t" r="r" b="b"/>
                <a:pathLst>
                  <a:path w="70695" h="10430" extrusionOk="0">
                    <a:moveTo>
                      <a:pt x="0" y="0"/>
                    </a:moveTo>
                    <a:lnTo>
                      <a:pt x="15356" y="7678"/>
                    </a:lnTo>
                    <a:lnTo>
                      <a:pt x="25062" y="5070"/>
                    </a:lnTo>
                    <a:lnTo>
                      <a:pt x="36216" y="10430"/>
                    </a:lnTo>
                    <a:lnTo>
                      <a:pt x="70695" y="1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56" name="Google Shape;456;p15"/>
              <p:cNvSpPr/>
              <p:nvPr/>
            </p:nvSpPr>
            <p:spPr>
              <a:xfrm rot="4322824" flipH="1">
                <a:off x="6556294" y="-809649"/>
                <a:ext cx="1995319" cy="340411"/>
              </a:xfrm>
              <a:custGeom>
                <a:avLst/>
                <a:gdLst/>
                <a:ahLst/>
                <a:cxnLst/>
                <a:rect l="l" t="t" r="r" b="b"/>
                <a:pathLst>
                  <a:path w="79822" h="13618" extrusionOk="0">
                    <a:moveTo>
                      <a:pt x="0" y="0"/>
                    </a:moveTo>
                    <a:lnTo>
                      <a:pt x="21151" y="11300"/>
                    </a:lnTo>
                    <a:lnTo>
                      <a:pt x="36217" y="7823"/>
                    </a:lnTo>
                    <a:lnTo>
                      <a:pt x="48096" y="13618"/>
                    </a:lnTo>
                    <a:lnTo>
                      <a:pt x="79822" y="521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</p:grpSp>
      <p:sp>
        <p:nvSpPr>
          <p:cNvPr id="457" name="Google Shape;45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5"/>
          <p:cNvSpPr txBox="1">
            <a:spLocks noGrp="1"/>
          </p:cNvSpPr>
          <p:nvPr>
            <p:ph type="subTitle" idx="1"/>
          </p:nvPr>
        </p:nvSpPr>
        <p:spPr>
          <a:xfrm>
            <a:off x="4909389" y="2830700"/>
            <a:ext cx="2753400" cy="12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9" name="Google Shape;459;p15"/>
          <p:cNvSpPr txBox="1">
            <a:spLocks noGrp="1"/>
          </p:cNvSpPr>
          <p:nvPr>
            <p:ph type="subTitle" idx="2"/>
          </p:nvPr>
        </p:nvSpPr>
        <p:spPr>
          <a:xfrm>
            <a:off x="1993466" y="2830700"/>
            <a:ext cx="2753400" cy="12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0" name="Google Shape;460;p15"/>
          <p:cNvSpPr txBox="1">
            <a:spLocks noGrp="1"/>
          </p:cNvSpPr>
          <p:nvPr>
            <p:ph type="subTitle" idx="3"/>
          </p:nvPr>
        </p:nvSpPr>
        <p:spPr>
          <a:xfrm>
            <a:off x="4909389" y="2511525"/>
            <a:ext cx="27534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61" name="Google Shape;461;p15"/>
          <p:cNvSpPr txBox="1">
            <a:spLocks noGrp="1"/>
          </p:cNvSpPr>
          <p:nvPr>
            <p:ph type="subTitle" idx="4"/>
          </p:nvPr>
        </p:nvSpPr>
        <p:spPr>
          <a:xfrm>
            <a:off x="1993466" y="2511525"/>
            <a:ext cx="27534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62" name="Google Shape;462;p15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63" name="Google Shape;463;p15"/>
          <p:cNvGrpSpPr/>
          <p:nvPr/>
        </p:nvGrpSpPr>
        <p:grpSpPr>
          <a:xfrm rot="900341">
            <a:off x="-25998" y="4093829"/>
            <a:ext cx="1478445" cy="1029485"/>
            <a:chOff x="3146646" y="4295275"/>
            <a:chExt cx="1983375" cy="1380725"/>
          </a:xfrm>
        </p:grpSpPr>
        <p:sp>
          <p:nvSpPr>
            <p:cNvPr id="464" name="Google Shape;464;p15"/>
            <p:cNvSpPr/>
            <p:nvPr/>
          </p:nvSpPr>
          <p:spPr>
            <a:xfrm>
              <a:off x="3235968" y="4792465"/>
              <a:ext cx="475665" cy="338994"/>
            </a:xfrm>
            <a:custGeom>
              <a:avLst/>
              <a:gdLst/>
              <a:ahLst/>
              <a:cxnLst/>
              <a:rect l="l" t="t" r="r" b="b"/>
              <a:pathLst>
                <a:path w="442" h="315" extrusionOk="0">
                  <a:moveTo>
                    <a:pt x="56" y="315"/>
                  </a:moveTo>
                  <a:lnTo>
                    <a:pt x="0" y="209"/>
                  </a:lnTo>
                  <a:lnTo>
                    <a:pt x="384" y="0"/>
                  </a:lnTo>
                  <a:lnTo>
                    <a:pt x="442" y="105"/>
                  </a:lnTo>
                  <a:lnTo>
                    <a:pt x="56" y="3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3146646" y="4935595"/>
              <a:ext cx="474590" cy="570370"/>
            </a:xfrm>
            <a:custGeom>
              <a:avLst/>
              <a:gdLst/>
              <a:ahLst/>
              <a:cxnLst/>
              <a:rect l="l" t="t" r="r" b="b"/>
              <a:pathLst>
                <a:path w="285" h="342" extrusionOk="0">
                  <a:moveTo>
                    <a:pt x="268" y="280"/>
                  </a:moveTo>
                  <a:cubicBezTo>
                    <a:pt x="165" y="336"/>
                    <a:pt x="165" y="336"/>
                    <a:pt x="165" y="336"/>
                  </a:cubicBezTo>
                  <a:cubicBezTo>
                    <a:pt x="153" y="342"/>
                    <a:pt x="138" y="338"/>
                    <a:pt x="131" y="326"/>
                  </a:cubicBezTo>
                  <a:cubicBezTo>
                    <a:pt x="117" y="298"/>
                    <a:pt x="117" y="298"/>
                    <a:pt x="117" y="298"/>
                  </a:cubicBezTo>
                  <a:cubicBezTo>
                    <a:pt x="111" y="287"/>
                    <a:pt x="111" y="287"/>
                    <a:pt x="111" y="287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0" y="77"/>
                    <a:pt x="11" y="38"/>
                    <a:pt x="42" y="22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250" y="210"/>
                    <a:pt x="250" y="210"/>
                    <a:pt x="250" y="210"/>
                  </a:cubicBezTo>
                  <a:cubicBezTo>
                    <a:pt x="258" y="220"/>
                    <a:pt x="258" y="220"/>
                    <a:pt x="258" y="220"/>
                  </a:cubicBezTo>
                  <a:cubicBezTo>
                    <a:pt x="276" y="243"/>
                    <a:pt x="276" y="243"/>
                    <a:pt x="276" y="243"/>
                  </a:cubicBezTo>
                  <a:cubicBezTo>
                    <a:pt x="285" y="255"/>
                    <a:pt x="282" y="272"/>
                    <a:pt x="268" y="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3441516" y="5408034"/>
              <a:ext cx="283032" cy="267966"/>
            </a:xfrm>
            <a:custGeom>
              <a:avLst/>
              <a:gdLst/>
              <a:ahLst/>
              <a:cxnLst/>
              <a:rect l="l" t="t" r="r" b="b"/>
              <a:pathLst>
                <a:path w="170" h="161" extrusionOk="0">
                  <a:moveTo>
                    <a:pt x="83" y="0"/>
                  </a:moveTo>
                  <a:cubicBezTo>
                    <a:pt x="83" y="0"/>
                    <a:pt x="130" y="10"/>
                    <a:pt x="153" y="46"/>
                  </a:cubicBezTo>
                  <a:cubicBezTo>
                    <a:pt x="158" y="53"/>
                    <a:pt x="157" y="62"/>
                    <a:pt x="151" y="67"/>
                  </a:cubicBezTo>
                  <a:cubicBezTo>
                    <a:pt x="144" y="74"/>
                    <a:pt x="133" y="74"/>
                    <a:pt x="127" y="67"/>
                  </a:cubicBezTo>
                  <a:cubicBezTo>
                    <a:pt x="121" y="60"/>
                    <a:pt x="110" y="56"/>
                    <a:pt x="105" y="65"/>
                  </a:cubicBezTo>
                  <a:cubicBezTo>
                    <a:pt x="96" y="83"/>
                    <a:pt x="118" y="89"/>
                    <a:pt x="152" y="85"/>
                  </a:cubicBezTo>
                  <a:cubicBezTo>
                    <a:pt x="170" y="83"/>
                    <a:pt x="152" y="161"/>
                    <a:pt x="76" y="141"/>
                  </a:cubicBezTo>
                  <a:cubicBezTo>
                    <a:pt x="6" y="122"/>
                    <a:pt x="0" y="47"/>
                    <a:pt x="0" y="47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3146646" y="4972185"/>
              <a:ext cx="255052" cy="378811"/>
            </a:xfrm>
            <a:custGeom>
              <a:avLst/>
              <a:gdLst/>
              <a:ahLst/>
              <a:cxnLst/>
              <a:rect l="l" t="t" r="r" b="b"/>
              <a:pathLst>
                <a:path w="153" h="227" extrusionOk="0">
                  <a:moveTo>
                    <a:pt x="16" y="86"/>
                  </a:moveTo>
                  <a:cubicBezTo>
                    <a:pt x="91" y="227"/>
                    <a:pt x="91" y="227"/>
                    <a:pt x="91" y="227"/>
                  </a:cubicBezTo>
                  <a:cubicBezTo>
                    <a:pt x="153" y="163"/>
                    <a:pt x="77" y="47"/>
                    <a:pt x="42" y="0"/>
                  </a:cubicBezTo>
                  <a:cubicBezTo>
                    <a:pt x="11" y="17"/>
                    <a:pt x="0" y="55"/>
                    <a:pt x="16" y="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3331747" y="5286427"/>
              <a:ext cx="244290" cy="146359"/>
            </a:xfrm>
            <a:custGeom>
              <a:avLst/>
              <a:gdLst/>
              <a:ahLst/>
              <a:cxnLst/>
              <a:rect l="l" t="t" r="r" b="b"/>
              <a:pathLst>
                <a:path w="227" h="136" extrusionOk="0">
                  <a:moveTo>
                    <a:pt x="227" y="15"/>
                  </a:moveTo>
                  <a:lnTo>
                    <a:pt x="9" y="136"/>
                  </a:lnTo>
                  <a:lnTo>
                    <a:pt x="0" y="119"/>
                  </a:lnTo>
                  <a:lnTo>
                    <a:pt x="215" y="0"/>
                  </a:lnTo>
                  <a:lnTo>
                    <a:pt x="227" y="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4565033" y="4792465"/>
              <a:ext cx="475665" cy="338994"/>
            </a:xfrm>
            <a:custGeom>
              <a:avLst/>
              <a:gdLst/>
              <a:ahLst/>
              <a:cxnLst/>
              <a:rect l="l" t="t" r="r" b="b"/>
              <a:pathLst>
                <a:path w="442" h="315" extrusionOk="0">
                  <a:moveTo>
                    <a:pt x="384" y="315"/>
                  </a:moveTo>
                  <a:lnTo>
                    <a:pt x="442" y="209"/>
                  </a:lnTo>
                  <a:lnTo>
                    <a:pt x="57" y="0"/>
                  </a:lnTo>
                  <a:lnTo>
                    <a:pt x="0" y="105"/>
                  </a:lnTo>
                  <a:lnTo>
                    <a:pt x="384" y="3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4653279" y="4935595"/>
              <a:ext cx="476742" cy="570370"/>
            </a:xfrm>
            <a:custGeom>
              <a:avLst/>
              <a:gdLst/>
              <a:ahLst/>
              <a:cxnLst/>
              <a:rect l="l" t="t" r="r" b="b"/>
              <a:pathLst>
                <a:path w="286" h="342" extrusionOk="0">
                  <a:moveTo>
                    <a:pt x="17" y="280"/>
                  </a:moveTo>
                  <a:cubicBezTo>
                    <a:pt x="121" y="336"/>
                    <a:pt x="121" y="336"/>
                    <a:pt x="121" y="336"/>
                  </a:cubicBezTo>
                  <a:cubicBezTo>
                    <a:pt x="133" y="342"/>
                    <a:pt x="148" y="338"/>
                    <a:pt x="154" y="326"/>
                  </a:cubicBezTo>
                  <a:cubicBezTo>
                    <a:pt x="169" y="298"/>
                    <a:pt x="169" y="298"/>
                    <a:pt x="169" y="298"/>
                  </a:cubicBezTo>
                  <a:cubicBezTo>
                    <a:pt x="175" y="287"/>
                    <a:pt x="175" y="287"/>
                    <a:pt x="175" y="287"/>
                  </a:cubicBezTo>
                  <a:cubicBezTo>
                    <a:pt x="269" y="108"/>
                    <a:pt x="269" y="108"/>
                    <a:pt x="269" y="108"/>
                  </a:cubicBezTo>
                  <a:cubicBezTo>
                    <a:pt x="286" y="77"/>
                    <a:pt x="274" y="38"/>
                    <a:pt x="244" y="22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36" y="210"/>
                    <a:pt x="36" y="210"/>
                    <a:pt x="36" y="210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10" y="243"/>
                    <a:pt x="10" y="243"/>
                    <a:pt x="10" y="243"/>
                  </a:cubicBezTo>
                  <a:cubicBezTo>
                    <a:pt x="0" y="255"/>
                    <a:pt x="4" y="272"/>
                    <a:pt x="17" y="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4552119" y="5408034"/>
              <a:ext cx="283032" cy="267966"/>
            </a:xfrm>
            <a:custGeom>
              <a:avLst/>
              <a:gdLst/>
              <a:ahLst/>
              <a:cxnLst/>
              <a:rect l="l" t="t" r="r" b="b"/>
              <a:pathLst>
                <a:path w="170" h="161" extrusionOk="0">
                  <a:moveTo>
                    <a:pt x="87" y="0"/>
                  </a:moveTo>
                  <a:cubicBezTo>
                    <a:pt x="87" y="0"/>
                    <a:pt x="40" y="10"/>
                    <a:pt x="16" y="46"/>
                  </a:cubicBezTo>
                  <a:cubicBezTo>
                    <a:pt x="12" y="53"/>
                    <a:pt x="13" y="62"/>
                    <a:pt x="19" y="67"/>
                  </a:cubicBezTo>
                  <a:cubicBezTo>
                    <a:pt x="25" y="74"/>
                    <a:pt x="36" y="74"/>
                    <a:pt x="43" y="67"/>
                  </a:cubicBezTo>
                  <a:cubicBezTo>
                    <a:pt x="49" y="60"/>
                    <a:pt x="60" y="56"/>
                    <a:pt x="64" y="65"/>
                  </a:cubicBezTo>
                  <a:cubicBezTo>
                    <a:pt x="73" y="83"/>
                    <a:pt x="52" y="89"/>
                    <a:pt x="17" y="85"/>
                  </a:cubicBezTo>
                  <a:cubicBezTo>
                    <a:pt x="0" y="83"/>
                    <a:pt x="17" y="161"/>
                    <a:pt x="94" y="141"/>
                  </a:cubicBezTo>
                  <a:cubicBezTo>
                    <a:pt x="163" y="122"/>
                    <a:pt x="170" y="47"/>
                    <a:pt x="170" y="47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4874969" y="4972185"/>
              <a:ext cx="255052" cy="378811"/>
            </a:xfrm>
            <a:custGeom>
              <a:avLst/>
              <a:gdLst/>
              <a:ahLst/>
              <a:cxnLst/>
              <a:rect l="l" t="t" r="r" b="b"/>
              <a:pathLst>
                <a:path w="153" h="227" extrusionOk="0">
                  <a:moveTo>
                    <a:pt x="136" y="86"/>
                  </a:moveTo>
                  <a:cubicBezTo>
                    <a:pt x="62" y="227"/>
                    <a:pt x="62" y="227"/>
                    <a:pt x="62" y="227"/>
                  </a:cubicBezTo>
                  <a:cubicBezTo>
                    <a:pt x="0" y="163"/>
                    <a:pt x="76" y="47"/>
                    <a:pt x="111" y="0"/>
                  </a:cubicBezTo>
                  <a:cubicBezTo>
                    <a:pt x="142" y="17"/>
                    <a:pt x="153" y="55"/>
                    <a:pt x="136" y="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4700630" y="5286427"/>
              <a:ext cx="244290" cy="146359"/>
            </a:xfrm>
            <a:custGeom>
              <a:avLst/>
              <a:gdLst/>
              <a:ahLst/>
              <a:cxnLst/>
              <a:rect l="l" t="t" r="r" b="b"/>
              <a:pathLst>
                <a:path w="227" h="136" extrusionOk="0">
                  <a:moveTo>
                    <a:pt x="0" y="15"/>
                  </a:moveTo>
                  <a:lnTo>
                    <a:pt x="218" y="136"/>
                  </a:lnTo>
                  <a:lnTo>
                    <a:pt x="227" y="119"/>
                  </a:lnTo>
                  <a:lnTo>
                    <a:pt x="12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3579265" y="4605212"/>
              <a:ext cx="1118136" cy="852326"/>
            </a:xfrm>
            <a:custGeom>
              <a:avLst/>
              <a:gdLst/>
              <a:ahLst/>
              <a:cxnLst/>
              <a:rect l="l" t="t" r="r" b="b"/>
              <a:pathLst>
                <a:path w="670" h="511" extrusionOk="0">
                  <a:moveTo>
                    <a:pt x="670" y="131"/>
                  </a:moveTo>
                  <a:cubicBezTo>
                    <a:pt x="670" y="175"/>
                    <a:pt x="653" y="265"/>
                    <a:pt x="620" y="348"/>
                  </a:cubicBezTo>
                  <a:cubicBezTo>
                    <a:pt x="601" y="395"/>
                    <a:pt x="569" y="435"/>
                    <a:pt x="529" y="464"/>
                  </a:cubicBezTo>
                  <a:cubicBezTo>
                    <a:pt x="486" y="494"/>
                    <a:pt x="434" y="511"/>
                    <a:pt x="379" y="511"/>
                  </a:cubicBezTo>
                  <a:cubicBezTo>
                    <a:pt x="291" y="511"/>
                    <a:pt x="291" y="511"/>
                    <a:pt x="291" y="511"/>
                  </a:cubicBezTo>
                  <a:cubicBezTo>
                    <a:pt x="236" y="511"/>
                    <a:pt x="184" y="494"/>
                    <a:pt x="141" y="464"/>
                  </a:cubicBezTo>
                  <a:cubicBezTo>
                    <a:pt x="101" y="435"/>
                    <a:pt x="68" y="395"/>
                    <a:pt x="49" y="348"/>
                  </a:cubicBezTo>
                  <a:cubicBezTo>
                    <a:pt x="17" y="265"/>
                    <a:pt x="0" y="175"/>
                    <a:pt x="0" y="131"/>
                  </a:cubicBezTo>
                  <a:cubicBezTo>
                    <a:pt x="0" y="13"/>
                    <a:pt x="150" y="0"/>
                    <a:pt x="335" y="0"/>
                  </a:cubicBezTo>
                  <a:cubicBezTo>
                    <a:pt x="520" y="0"/>
                    <a:pt x="670" y="13"/>
                    <a:pt x="670" y="1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579265" y="4801075"/>
              <a:ext cx="1118136" cy="258281"/>
            </a:xfrm>
            <a:custGeom>
              <a:avLst/>
              <a:gdLst/>
              <a:ahLst/>
              <a:cxnLst/>
              <a:rect l="l" t="t" r="r" b="b"/>
              <a:pathLst>
                <a:path w="670" h="155" extrusionOk="0">
                  <a:moveTo>
                    <a:pt x="670" y="0"/>
                  </a:moveTo>
                  <a:cubicBezTo>
                    <a:pt x="670" y="145"/>
                    <a:pt x="520" y="155"/>
                    <a:pt x="335" y="155"/>
                  </a:cubicBezTo>
                  <a:cubicBezTo>
                    <a:pt x="150" y="155"/>
                    <a:pt x="0" y="145"/>
                    <a:pt x="0" y="0"/>
                  </a:cubicBezTo>
                  <a:lnTo>
                    <a:pt x="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579265" y="4295275"/>
              <a:ext cx="1118136" cy="673682"/>
            </a:xfrm>
            <a:custGeom>
              <a:avLst/>
              <a:gdLst/>
              <a:ahLst/>
              <a:cxnLst/>
              <a:rect l="l" t="t" r="r" b="b"/>
              <a:pathLst>
                <a:path w="670" h="404" extrusionOk="0">
                  <a:moveTo>
                    <a:pt x="670" y="274"/>
                  </a:moveTo>
                  <a:cubicBezTo>
                    <a:pt x="670" y="391"/>
                    <a:pt x="520" y="404"/>
                    <a:pt x="335" y="404"/>
                  </a:cubicBezTo>
                  <a:cubicBezTo>
                    <a:pt x="150" y="404"/>
                    <a:pt x="0" y="391"/>
                    <a:pt x="0" y="274"/>
                  </a:cubicBezTo>
                  <a:cubicBezTo>
                    <a:pt x="0" y="190"/>
                    <a:pt x="59" y="88"/>
                    <a:pt x="171" y="35"/>
                  </a:cubicBezTo>
                  <a:cubicBezTo>
                    <a:pt x="178" y="31"/>
                    <a:pt x="185" y="28"/>
                    <a:pt x="193" y="25"/>
                  </a:cubicBezTo>
                  <a:cubicBezTo>
                    <a:pt x="234" y="9"/>
                    <a:pt x="282" y="0"/>
                    <a:pt x="335" y="0"/>
                  </a:cubicBezTo>
                  <a:cubicBezTo>
                    <a:pt x="388" y="0"/>
                    <a:pt x="435" y="9"/>
                    <a:pt x="476" y="25"/>
                  </a:cubicBezTo>
                  <a:cubicBezTo>
                    <a:pt x="484" y="28"/>
                    <a:pt x="492" y="31"/>
                    <a:pt x="499" y="35"/>
                  </a:cubicBezTo>
                  <a:cubicBezTo>
                    <a:pt x="610" y="88"/>
                    <a:pt x="670" y="190"/>
                    <a:pt x="670" y="2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711634" y="4546022"/>
              <a:ext cx="852324" cy="340069"/>
            </a:xfrm>
            <a:custGeom>
              <a:avLst/>
              <a:gdLst/>
              <a:ahLst/>
              <a:cxnLst/>
              <a:rect l="l" t="t" r="r" b="b"/>
              <a:pathLst>
                <a:path w="511" h="204" extrusionOk="0">
                  <a:moveTo>
                    <a:pt x="256" y="204"/>
                  </a:moveTo>
                  <a:cubicBezTo>
                    <a:pt x="187" y="204"/>
                    <a:pt x="116" y="203"/>
                    <a:pt x="67" y="192"/>
                  </a:cubicBezTo>
                  <a:cubicBezTo>
                    <a:pt x="8" y="179"/>
                    <a:pt x="0" y="157"/>
                    <a:pt x="0" y="139"/>
                  </a:cubicBezTo>
                  <a:cubicBezTo>
                    <a:pt x="0" y="108"/>
                    <a:pt x="28" y="73"/>
                    <a:pt x="73" y="46"/>
                  </a:cubicBezTo>
                  <a:cubicBezTo>
                    <a:pt x="124" y="16"/>
                    <a:pt x="189" y="0"/>
                    <a:pt x="256" y="0"/>
                  </a:cubicBezTo>
                  <a:cubicBezTo>
                    <a:pt x="323" y="0"/>
                    <a:pt x="387" y="16"/>
                    <a:pt x="438" y="46"/>
                  </a:cubicBezTo>
                  <a:cubicBezTo>
                    <a:pt x="484" y="73"/>
                    <a:pt x="511" y="108"/>
                    <a:pt x="511" y="139"/>
                  </a:cubicBezTo>
                  <a:cubicBezTo>
                    <a:pt x="511" y="157"/>
                    <a:pt x="504" y="179"/>
                    <a:pt x="445" y="192"/>
                  </a:cubicBezTo>
                  <a:cubicBezTo>
                    <a:pt x="396" y="203"/>
                    <a:pt x="325" y="204"/>
                    <a:pt x="256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864449" y="4295275"/>
              <a:ext cx="547769" cy="194787"/>
            </a:xfrm>
            <a:custGeom>
              <a:avLst/>
              <a:gdLst/>
              <a:ahLst/>
              <a:cxnLst/>
              <a:rect l="l" t="t" r="r" b="b"/>
              <a:pathLst>
                <a:path w="328" h="117" extrusionOk="0">
                  <a:moveTo>
                    <a:pt x="328" y="35"/>
                  </a:moveTo>
                  <a:cubicBezTo>
                    <a:pt x="305" y="83"/>
                    <a:pt x="240" y="117"/>
                    <a:pt x="164" y="117"/>
                  </a:cubicBezTo>
                  <a:cubicBezTo>
                    <a:pt x="88" y="117"/>
                    <a:pt x="23" y="83"/>
                    <a:pt x="0" y="35"/>
                  </a:cubicBezTo>
                  <a:cubicBezTo>
                    <a:pt x="7" y="31"/>
                    <a:pt x="14" y="28"/>
                    <a:pt x="22" y="25"/>
                  </a:cubicBezTo>
                  <a:cubicBezTo>
                    <a:pt x="63" y="9"/>
                    <a:pt x="111" y="0"/>
                    <a:pt x="164" y="0"/>
                  </a:cubicBezTo>
                  <a:cubicBezTo>
                    <a:pt x="217" y="0"/>
                    <a:pt x="264" y="9"/>
                    <a:pt x="305" y="25"/>
                  </a:cubicBezTo>
                  <a:cubicBezTo>
                    <a:pt x="313" y="28"/>
                    <a:pt x="321" y="31"/>
                    <a:pt x="32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901039" y="4295275"/>
              <a:ext cx="472437" cy="153893"/>
            </a:xfrm>
            <a:custGeom>
              <a:avLst/>
              <a:gdLst/>
              <a:ahLst/>
              <a:cxnLst/>
              <a:rect l="l" t="t" r="r" b="b"/>
              <a:pathLst>
                <a:path w="283" h="92" extrusionOk="0">
                  <a:moveTo>
                    <a:pt x="283" y="25"/>
                  </a:moveTo>
                  <a:cubicBezTo>
                    <a:pt x="264" y="64"/>
                    <a:pt x="207" y="92"/>
                    <a:pt x="142" y="92"/>
                  </a:cubicBezTo>
                  <a:cubicBezTo>
                    <a:pt x="77" y="92"/>
                    <a:pt x="20" y="64"/>
                    <a:pt x="0" y="25"/>
                  </a:cubicBezTo>
                  <a:cubicBezTo>
                    <a:pt x="41" y="9"/>
                    <a:pt x="89" y="0"/>
                    <a:pt x="142" y="0"/>
                  </a:cubicBezTo>
                  <a:cubicBezTo>
                    <a:pt x="195" y="0"/>
                    <a:pt x="242" y="9"/>
                    <a:pt x="283" y="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849383" y="4665477"/>
              <a:ext cx="117300" cy="15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4322896" y="4665477"/>
              <a:ext cx="117300" cy="15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3814946" y="5220781"/>
              <a:ext cx="646777" cy="236757"/>
            </a:xfrm>
            <a:custGeom>
              <a:avLst/>
              <a:gdLst/>
              <a:ahLst/>
              <a:cxnLst/>
              <a:rect l="l" t="t" r="r" b="b"/>
              <a:pathLst>
                <a:path w="388" h="142" extrusionOk="0">
                  <a:moveTo>
                    <a:pt x="388" y="95"/>
                  </a:moveTo>
                  <a:cubicBezTo>
                    <a:pt x="345" y="125"/>
                    <a:pt x="293" y="142"/>
                    <a:pt x="238" y="142"/>
                  </a:cubicBezTo>
                  <a:cubicBezTo>
                    <a:pt x="150" y="142"/>
                    <a:pt x="150" y="142"/>
                    <a:pt x="150" y="142"/>
                  </a:cubicBezTo>
                  <a:cubicBezTo>
                    <a:pt x="95" y="142"/>
                    <a:pt x="43" y="125"/>
                    <a:pt x="0" y="95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32" y="15"/>
                    <a:pt x="55" y="0"/>
                    <a:pt x="81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32" y="0"/>
                    <a:pt x="356" y="15"/>
                    <a:pt x="365" y="39"/>
                  </a:cubicBezTo>
                  <a:lnTo>
                    <a:pt x="388" y="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ONE_COLUMN_TEXT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6"/>
          <p:cNvSpPr/>
          <p:nvPr/>
        </p:nvSpPr>
        <p:spPr>
          <a:xfrm rot="-5400000">
            <a:off x="4112550" y="99450"/>
            <a:ext cx="931500" cy="915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85" name="Google Shape;485;p16"/>
          <p:cNvGrpSpPr/>
          <p:nvPr/>
        </p:nvGrpSpPr>
        <p:grpSpPr>
          <a:xfrm>
            <a:off x="-377266" y="2200959"/>
            <a:ext cx="9903452" cy="3179254"/>
            <a:chOff x="-377266" y="2200959"/>
            <a:chExt cx="9903452" cy="3179254"/>
          </a:xfrm>
        </p:grpSpPr>
        <p:grpSp>
          <p:nvGrpSpPr>
            <p:cNvPr id="486" name="Google Shape;486;p16"/>
            <p:cNvGrpSpPr/>
            <p:nvPr/>
          </p:nvGrpSpPr>
          <p:grpSpPr>
            <a:xfrm rot="-6333821">
              <a:off x="7476949" y="2412238"/>
              <a:ext cx="1375317" cy="2443752"/>
              <a:chOff x="-36389" y="2580339"/>
              <a:chExt cx="1375364" cy="2443836"/>
            </a:xfrm>
          </p:grpSpPr>
          <p:sp>
            <p:nvSpPr>
              <p:cNvPr id="487" name="Google Shape;487;p16"/>
              <p:cNvSpPr/>
              <p:nvPr/>
            </p:nvSpPr>
            <p:spPr>
              <a:xfrm rot="9278363">
                <a:off x="167862" y="2695495"/>
                <a:ext cx="792424" cy="1132038"/>
              </a:xfrm>
              <a:custGeom>
                <a:avLst/>
                <a:gdLst/>
                <a:ahLst/>
                <a:cxnLst/>
                <a:rect l="l" t="t" r="r" b="b"/>
                <a:pathLst>
                  <a:path w="31698" h="45283" extrusionOk="0">
                    <a:moveTo>
                      <a:pt x="25608" y="0"/>
                    </a:moveTo>
                    <a:lnTo>
                      <a:pt x="31698" y="11867"/>
                    </a:lnTo>
                    <a:lnTo>
                      <a:pt x="19050" y="36226"/>
                    </a:lnTo>
                    <a:lnTo>
                      <a:pt x="0" y="4528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88" name="Google Shape;488;p16"/>
              <p:cNvSpPr/>
              <p:nvPr/>
            </p:nvSpPr>
            <p:spPr>
              <a:xfrm>
                <a:off x="578518" y="2804783"/>
                <a:ext cx="249825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28575" extrusionOk="0">
                    <a:moveTo>
                      <a:pt x="9993" y="0"/>
                    </a:moveTo>
                    <a:lnTo>
                      <a:pt x="0" y="12804"/>
                    </a:lnTo>
                    <a:lnTo>
                      <a:pt x="0" y="2857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89" name="Google Shape;489;p16"/>
              <p:cNvSpPr/>
              <p:nvPr/>
            </p:nvSpPr>
            <p:spPr>
              <a:xfrm>
                <a:off x="380868" y="3516710"/>
                <a:ext cx="464550" cy="569925"/>
              </a:xfrm>
              <a:custGeom>
                <a:avLst/>
                <a:gdLst/>
                <a:ahLst/>
                <a:cxnLst/>
                <a:rect l="l" t="t" r="r" b="b"/>
                <a:pathLst>
                  <a:path w="18582" h="22797" extrusionOk="0">
                    <a:moveTo>
                      <a:pt x="17957" y="0"/>
                    </a:moveTo>
                    <a:lnTo>
                      <a:pt x="0" y="13585"/>
                    </a:lnTo>
                    <a:lnTo>
                      <a:pt x="18582" y="2279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grpSp>
            <p:nvGrpSpPr>
              <p:cNvPr id="490" name="Google Shape;490;p16"/>
              <p:cNvGrpSpPr/>
              <p:nvPr/>
            </p:nvGrpSpPr>
            <p:grpSpPr>
              <a:xfrm>
                <a:off x="569950" y="4251125"/>
                <a:ext cx="487950" cy="452825"/>
                <a:chOff x="569950" y="4251125"/>
                <a:chExt cx="487950" cy="452825"/>
              </a:xfrm>
            </p:grpSpPr>
            <p:sp>
              <p:nvSpPr>
                <p:cNvPr id="491" name="Google Shape;491;p16"/>
                <p:cNvSpPr/>
                <p:nvPr/>
              </p:nvSpPr>
              <p:spPr>
                <a:xfrm>
                  <a:off x="569950" y="4454100"/>
                  <a:ext cx="487950" cy="2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492" name="Google Shape;492;p16"/>
                <p:cNvCxnSpPr/>
                <p:nvPr/>
              </p:nvCxnSpPr>
              <p:spPr>
                <a:xfrm rot="10800000" flipH="1">
                  <a:off x="799600" y="4251125"/>
                  <a:ext cx="171900" cy="32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  <p:cxnSp>
            <p:nvCxnSpPr>
              <p:cNvPr id="493" name="Google Shape;493;p16"/>
              <p:cNvCxnSpPr/>
              <p:nvPr/>
            </p:nvCxnSpPr>
            <p:spPr>
              <a:xfrm flipH="1">
                <a:off x="1057875" y="4516575"/>
                <a:ext cx="281100" cy="50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</p:grpSp>
        <p:grpSp>
          <p:nvGrpSpPr>
            <p:cNvPr id="494" name="Google Shape;494;p16"/>
            <p:cNvGrpSpPr/>
            <p:nvPr/>
          </p:nvGrpSpPr>
          <p:grpSpPr>
            <a:xfrm>
              <a:off x="-377266" y="2200959"/>
              <a:ext cx="2787672" cy="3179254"/>
              <a:chOff x="-685341" y="1789759"/>
              <a:chExt cx="2787672" cy="3179254"/>
            </a:xfrm>
          </p:grpSpPr>
          <p:sp>
            <p:nvSpPr>
              <p:cNvPr id="495" name="Google Shape;495;p16"/>
              <p:cNvSpPr/>
              <p:nvPr/>
            </p:nvSpPr>
            <p:spPr>
              <a:xfrm rot="-6732280" flipH="1">
                <a:off x="-685092" y="3722351"/>
                <a:ext cx="1075604" cy="496154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19847" extrusionOk="0">
                    <a:moveTo>
                      <a:pt x="0" y="0"/>
                    </a:moveTo>
                    <a:lnTo>
                      <a:pt x="3187" y="10576"/>
                    </a:lnTo>
                    <a:lnTo>
                      <a:pt x="26221" y="19413"/>
                    </a:lnTo>
                    <a:lnTo>
                      <a:pt x="31871" y="14777"/>
                    </a:lnTo>
                    <a:lnTo>
                      <a:pt x="43026" y="1984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96" name="Google Shape;496;p16"/>
              <p:cNvSpPr/>
              <p:nvPr/>
            </p:nvSpPr>
            <p:spPr>
              <a:xfrm rot="-7697736" flipH="1">
                <a:off x="405272" y="4419922"/>
                <a:ext cx="300591" cy="532359"/>
              </a:xfrm>
              <a:custGeom>
                <a:avLst/>
                <a:gdLst/>
                <a:ahLst/>
                <a:cxnLst/>
                <a:rect l="l" t="t" r="r" b="b"/>
                <a:pathLst>
                  <a:path w="12024" h="21295" extrusionOk="0">
                    <a:moveTo>
                      <a:pt x="1883" y="0"/>
                    </a:moveTo>
                    <a:lnTo>
                      <a:pt x="12024" y="12603"/>
                    </a:lnTo>
                    <a:lnTo>
                      <a:pt x="0" y="2129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97" name="Google Shape;497;p16"/>
              <p:cNvSpPr/>
              <p:nvPr/>
            </p:nvSpPr>
            <p:spPr>
              <a:xfrm rot="-9643782" flipH="1">
                <a:off x="795030" y="3568348"/>
                <a:ext cx="956052" cy="220908"/>
              </a:xfrm>
              <a:custGeom>
                <a:avLst/>
                <a:gdLst/>
                <a:ahLst/>
                <a:cxnLst/>
                <a:rect l="l" t="t" r="r" b="b"/>
                <a:pathLst>
                  <a:path w="38245" h="8837" extrusionOk="0">
                    <a:moveTo>
                      <a:pt x="0" y="2897"/>
                    </a:moveTo>
                    <a:lnTo>
                      <a:pt x="11300" y="8837"/>
                    </a:lnTo>
                    <a:lnTo>
                      <a:pt x="38245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98" name="Google Shape;498;p16"/>
              <p:cNvSpPr/>
              <p:nvPr/>
            </p:nvSpPr>
            <p:spPr>
              <a:xfrm rot="1635264" flipH="1">
                <a:off x="373516" y="4028811"/>
                <a:ext cx="1767212" cy="260726"/>
              </a:xfrm>
              <a:custGeom>
                <a:avLst/>
                <a:gdLst/>
                <a:ahLst/>
                <a:cxnLst/>
                <a:rect l="l" t="t" r="r" b="b"/>
                <a:pathLst>
                  <a:path w="70695" h="10430" extrusionOk="0">
                    <a:moveTo>
                      <a:pt x="0" y="0"/>
                    </a:moveTo>
                    <a:lnTo>
                      <a:pt x="15356" y="7678"/>
                    </a:lnTo>
                    <a:lnTo>
                      <a:pt x="25062" y="5070"/>
                    </a:lnTo>
                    <a:lnTo>
                      <a:pt x="36216" y="10430"/>
                    </a:lnTo>
                    <a:lnTo>
                      <a:pt x="70695" y="1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99" name="Google Shape;499;p16"/>
              <p:cNvSpPr/>
              <p:nvPr/>
            </p:nvSpPr>
            <p:spPr>
              <a:xfrm rot="4322824" flipH="1">
                <a:off x="-1213569" y="2621101"/>
                <a:ext cx="1995319" cy="340411"/>
              </a:xfrm>
              <a:custGeom>
                <a:avLst/>
                <a:gdLst/>
                <a:ahLst/>
                <a:cxnLst/>
                <a:rect l="l" t="t" r="r" b="b"/>
                <a:pathLst>
                  <a:path w="79822" h="13618" extrusionOk="0">
                    <a:moveTo>
                      <a:pt x="0" y="0"/>
                    </a:moveTo>
                    <a:lnTo>
                      <a:pt x="21151" y="11300"/>
                    </a:lnTo>
                    <a:lnTo>
                      <a:pt x="36217" y="7823"/>
                    </a:lnTo>
                    <a:lnTo>
                      <a:pt x="48096" y="13618"/>
                    </a:lnTo>
                    <a:lnTo>
                      <a:pt x="79822" y="521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grpSp>
            <p:nvGrpSpPr>
              <p:cNvPr id="500" name="Google Shape;500;p16"/>
              <p:cNvGrpSpPr/>
              <p:nvPr/>
            </p:nvGrpSpPr>
            <p:grpSpPr>
              <a:xfrm rot="-7697736" flipH="1">
                <a:off x="196134" y="2974977"/>
                <a:ext cx="487935" cy="452811"/>
                <a:chOff x="376615" y="3814714"/>
                <a:chExt cx="487950" cy="452825"/>
              </a:xfrm>
            </p:grpSpPr>
            <p:sp>
              <p:nvSpPr>
                <p:cNvPr id="501" name="Google Shape;501;p16"/>
                <p:cNvSpPr/>
                <p:nvPr/>
              </p:nvSpPr>
              <p:spPr>
                <a:xfrm>
                  <a:off x="376615" y="4017689"/>
                  <a:ext cx="487950" cy="2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502" name="Google Shape;502;p16"/>
                <p:cNvCxnSpPr/>
                <p:nvPr/>
              </p:nvCxnSpPr>
              <p:spPr>
                <a:xfrm rot="10800000" flipH="1">
                  <a:off x="606265" y="3814714"/>
                  <a:ext cx="171900" cy="32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</p:grpSp>
      <p:sp>
        <p:nvSpPr>
          <p:cNvPr id="503" name="Google Shape;503;p16"/>
          <p:cNvSpPr txBox="1">
            <a:spLocks noGrp="1"/>
          </p:cNvSpPr>
          <p:nvPr>
            <p:ph type="subTitle" idx="1"/>
          </p:nvPr>
        </p:nvSpPr>
        <p:spPr>
          <a:xfrm>
            <a:off x="4695020" y="1427600"/>
            <a:ext cx="33780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 b="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16"/>
          <p:cNvSpPr txBox="1">
            <a:spLocks noGrp="1"/>
          </p:cNvSpPr>
          <p:nvPr>
            <p:ph type="subTitle" idx="2"/>
          </p:nvPr>
        </p:nvSpPr>
        <p:spPr>
          <a:xfrm>
            <a:off x="1070980" y="1427600"/>
            <a:ext cx="33780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 b="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16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07" name="Google Shape;507;p16"/>
          <p:cNvGrpSpPr/>
          <p:nvPr/>
        </p:nvGrpSpPr>
        <p:grpSpPr>
          <a:xfrm rot="-1268658">
            <a:off x="7624706" y="3618565"/>
            <a:ext cx="1612133" cy="1122464"/>
            <a:chOff x="3146646" y="4295275"/>
            <a:chExt cx="1983375" cy="1380725"/>
          </a:xfrm>
        </p:grpSpPr>
        <p:sp>
          <p:nvSpPr>
            <p:cNvPr id="508" name="Google Shape;508;p16"/>
            <p:cNvSpPr/>
            <p:nvPr/>
          </p:nvSpPr>
          <p:spPr>
            <a:xfrm>
              <a:off x="3235968" y="4792465"/>
              <a:ext cx="475665" cy="338994"/>
            </a:xfrm>
            <a:custGeom>
              <a:avLst/>
              <a:gdLst/>
              <a:ahLst/>
              <a:cxnLst/>
              <a:rect l="l" t="t" r="r" b="b"/>
              <a:pathLst>
                <a:path w="442" h="315" extrusionOk="0">
                  <a:moveTo>
                    <a:pt x="56" y="315"/>
                  </a:moveTo>
                  <a:lnTo>
                    <a:pt x="0" y="209"/>
                  </a:lnTo>
                  <a:lnTo>
                    <a:pt x="384" y="0"/>
                  </a:lnTo>
                  <a:lnTo>
                    <a:pt x="442" y="105"/>
                  </a:lnTo>
                  <a:lnTo>
                    <a:pt x="56" y="3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3146646" y="4935595"/>
              <a:ext cx="474590" cy="570370"/>
            </a:xfrm>
            <a:custGeom>
              <a:avLst/>
              <a:gdLst/>
              <a:ahLst/>
              <a:cxnLst/>
              <a:rect l="l" t="t" r="r" b="b"/>
              <a:pathLst>
                <a:path w="285" h="342" extrusionOk="0">
                  <a:moveTo>
                    <a:pt x="268" y="280"/>
                  </a:moveTo>
                  <a:cubicBezTo>
                    <a:pt x="165" y="336"/>
                    <a:pt x="165" y="336"/>
                    <a:pt x="165" y="336"/>
                  </a:cubicBezTo>
                  <a:cubicBezTo>
                    <a:pt x="153" y="342"/>
                    <a:pt x="138" y="338"/>
                    <a:pt x="131" y="326"/>
                  </a:cubicBezTo>
                  <a:cubicBezTo>
                    <a:pt x="117" y="298"/>
                    <a:pt x="117" y="298"/>
                    <a:pt x="117" y="298"/>
                  </a:cubicBezTo>
                  <a:cubicBezTo>
                    <a:pt x="111" y="287"/>
                    <a:pt x="111" y="287"/>
                    <a:pt x="111" y="287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0" y="77"/>
                    <a:pt x="11" y="38"/>
                    <a:pt x="42" y="22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250" y="210"/>
                    <a:pt x="250" y="210"/>
                    <a:pt x="250" y="210"/>
                  </a:cubicBezTo>
                  <a:cubicBezTo>
                    <a:pt x="258" y="220"/>
                    <a:pt x="258" y="220"/>
                    <a:pt x="258" y="220"/>
                  </a:cubicBezTo>
                  <a:cubicBezTo>
                    <a:pt x="276" y="243"/>
                    <a:pt x="276" y="243"/>
                    <a:pt x="276" y="243"/>
                  </a:cubicBezTo>
                  <a:cubicBezTo>
                    <a:pt x="285" y="255"/>
                    <a:pt x="282" y="272"/>
                    <a:pt x="268" y="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3441516" y="5408034"/>
              <a:ext cx="283032" cy="267966"/>
            </a:xfrm>
            <a:custGeom>
              <a:avLst/>
              <a:gdLst/>
              <a:ahLst/>
              <a:cxnLst/>
              <a:rect l="l" t="t" r="r" b="b"/>
              <a:pathLst>
                <a:path w="170" h="161" extrusionOk="0">
                  <a:moveTo>
                    <a:pt x="83" y="0"/>
                  </a:moveTo>
                  <a:cubicBezTo>
                    <a:pt x="83" y="0"/>
                    <a:pt x="130" y="10"/>
                    <a:pt x="153" y="46"/>
                  </a:cubicBezTo>
                  <a:cubicBezTo>
                    <a:pt x="158" y="53"/>
                    <a:pt x="157" y="62"/>
                    <a:pt x="151" y="67"/>
                  </a:cubicBezTo>
                  <a:cubicBezTo>
                    <a:pt x="144" y="74"/>
                    <a:pt x="133" y="74"/>
                    <a:pt x="127" y="67"/>
                  </a:cubicBezTo>
                  <a:cubicBezTo>
                    <a:pt x="121" y="60"/>
                    <a:pt x="110" y="56"/>
                    <a:pt x="105" y="65"/>
                  </a:cubicBezTo>
                  <a:cubicBezTo>
                    <a:pt x="96" y="83"/>
                    <a:pt x="118" y="89"/>
                    <a:pt x="152" y="85"/>
                  </a:cubicBezTo>
                  <a:cubicBezTo>
                    <a:pt x="170" y="83"/>
                    <a:pt x="152" y="161"/>
                    <a:pt x="76" y="141"/>
                  </a:cubicBezTo>
                  <a:cubicBezTo>
                    <a:pt x="6" y="122"/>
                    <a:pt x="0" y="47"/>
                    <a:pt x="0" y="47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3146646" y="4972185"/>
              <a:ext cx="255052" cy="378811"/>
            </a:xfrm>
            <a:custGeom>
              <a:avLst/>
              <a:gdLst/>
              <a:ahLst/>
              <a:cxnLst/>
              <a:rect l="l" t="t" r="r" b="b"/>
              <a:pathLst>
                <a:path w="153" h="227" extrusionOk="0">
                  <a:moveTo>
                    <a:pt x="16" y="86"/>
                  </a:moveTo>
                  <a:cubicBezTo>
                    <a:pt x="91" y="227"/>
                    <a:pt x="91" y="227"/>
                    <a:pt x="91" y="227"/>
                  </a:cubicBezTo>
                  <a:cubicBezTo>
                    <a:pt x="153" y="163"/>
                    <a:pt x="77" y="47"/>
                    <a:pt x="42" y="0"/>
                  </a:cubicBezTo>
                  <a:cubicBezTo>
                    <a:pt x="11" y="17"/>
                    <a:pt x="0" y="55"/>
                    <a:pt x="16" y="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3331747" y="5286427"/>
              <a:ext cx="244290" cy="146359"/>
            </a:xfrm>
            <a:custGeom>
              <a:avLst/>
              <a:gdLst/>
              <a:ahLst/>
              <a:cxnLst/>
              <a:rect l="l" t="t" r="r" b="b"/>
              <a:pathLst>
                <a:path w="227" h="136" extrusionOk="0">
                  <a:moveTo>
                    <a:pt x="227" y="15"/>
                  </a:moveTo>
                  <a:lnTo>
                    <a:pt x="9" y="136"/>
                  </a:lnTo>
                  <a:lnTo>
                    <a:pt x="0" y="119"/>
                  </a:lnTo>
                  <a:lnTo>
                    <a:pt x="215" y="0"/>
                  </a:lnTo>
                  <a:lnTo>
                    <a:pt x="227" y="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4565033" y="4792465"/>
              <a:ext cx="475665" cy="338994"/>
            </a:xfrm>
            <a:custGeom>
              <a:avLst/>
              <a:gdLst/>
              <a:ahLst/>
              <a:cxnLst/>
              <a:rect l="l" t="t" r="r" b="b"/>
              <a:pathLst>
                <a:path w="442" h="315" extrusionOk="0">
                  <a:moveTo>
                    <a:pt x="384" y="315"/>
                  </a:moveTo>
                  <a:lnTo>
                    <a:pt x="442" y="209"/>
                  </a:lnTo>
                  <a:lnTo>
                    <a:pt x="57" y="0"/>
                  </a:lnTo>
                  <a:lnTo>
                    <a:pt x="0" y="105"/>
                  </a:lnTo>
                  <a:lnTo>
                    <a:pt x="384" y="3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4653279" y="4935595"/>
              <a:ext cx="476742" cy="570370"/>
            </a:xfrm>
            <a:custGeom>
              <a:avLst/>
              <a:gdLst/>
              <a:ahLst/>
              <a:cxnLst/>
              <a:rect l="l" t="t" r="r" b="b"/>
              <a:pathLst>
                <a:path w="286" h="342" extrusionOk="0">
                  <a:moveTo>
                    <a:pt x="17" y="280"/>
                  </a:moveTo>
                  <a:cubicBezTo>
                    <a:pt x="121" y="336"/>
                    <a:pt x="121" y="336"/>
                    <a:pt x="121" y="336"/>
                  </a:cubicBezTo>
                  <a:cubicBezTo>
                    <a:pt x="133" y="342"/>
                    <a:pt x="148" y="338"/>
                    <a:pt x="154" y="326"/>
                  </a:cubicBezTo>
                  <a:cubicBezTo>
                    <a:pt x="169" y="298"/>
                    <a:pt x="169" y="298"/>
                    <a:pt x="169" y="298"/>
                  </a:cubicBezTo>
                  <a:cubicBezTo>
                    <a:pt x="175" y="287"/>
                    <a:pt x="175" y="287"/>
                    <a:pt x="175" y="287"/>
                  </a:cubicBezTo>
                  <a:cubicBezTo>
                    <a:pt x="269" y="108"/>
                    <a:pt x="269" y="108"/>
                    <a:pt x="269" y="108"/>
                  </a:cubicBezTo>
                  <a:cubicBezTo>
                    <a:pt x="286" y="77"/>
                    <a:pt x="274" y="38"/>
                    <a:pt x="244" y="22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36" y="210"/>
                    <a:pt x="36" y="210"/>
                    <a:pt x="36" y="210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10" y="243"/>
                    <a:pt x="10" y="243"/>
                    <a:pt x="10" y="243"/>
                  </a:cubicBezTo>
                  <a:cubicBezTo>
                    <a:pt x="0" y="255"/>
                    <a:pt x="4" y="272"/>
                    <a:pt x="17" y="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4552119" y="5408034"/>
              <a:ext cx="283032" cy="267966"/>
            </a:xfrm>
            <a:custGeom>
              <a:avLst/>
              <a:gdLst/>
              <a:ahLst/>
              <a:cxnLst/>
              <a:rect l="l" t="t" r="r" b="b"/>
              <a:pathLst>
                <a:path w="170" h="161" extrusionOk="0">
                  <a:moveTo>
                    <a:pt x="87" y="0"/>
                  </a:moveTo>
                  <a:cubicBezTo>
                    <a:pt x="87" y="0"/>
                    <a:pt x="40" y="10"/>
                    <a:pt x="16" y="46"/>
                  </a:cubicBezTo>
                  <a:cubicBezTo>
                    <a:pt x="12" y="53"/>
                    <a:pt x="13" y="62"/>
                    <a:pt x="19" y="67"/>
                  </a:cubicBezTo>
                  <a:cubicBezTo>
                    <a:pt x="25" y="74"/>
                    <a:pt x="36" y="74"/>
                    <a:pt x="43" y="67"/>
                  </a:cubicBezTo>
                  <a:cubicBezTo>
                    <a:pt x="49" y="60"/>
                    <a:pt x="60" y="56"/>
                    <a:pt x="64" y="65"/>
                  </a:cubicBezTo>
                  <a:cubicBezTo>
                    <a:pt x="73" y="83"/>
                    <a:pt x="52" y="89"/>
                    <a:pt x="17" y="85"/>
                  </a:cubicBezTo>
                  <a:cubicBezTo>
                    <a:pt x="0" y="83"/>
                    <a:pt x="17" y="161"/>
                    <a:pt x="94" y="141"/>
                  </a:cubicBezTo>
                  <a:cubicBezTo>
                    <a:pt x="163" y="122"/>
                    <a:pt x="170" y="47"/>
                    <a:pt x="170" y="47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4874969" y="4972185"/>
              <a:ext cx="255052" cy="378811"/>
            </a:xfrm>
            <a:custGeom>
              <a:avLst/>
              <a:gdLst/>
              <a:ahLst/>
              <a:cxnLst/>
              <a:rect l="l" t="t" r="r" b="b"/>
              <a:pathLst>
                <a:path w="153" h="227" extrusionOk="0">
                  <a:moveTo>
                    <a:pt x="136" y="86"/>
                  </a:moveTo>
                  <a:cubicBezTo>
                    <a:pt x="62" y="227"/>
                    <a:pt x="62" y="227"/>
                    <a:pt x="62" y="227"/>
                  </a:cubicBezTo>
                  <a:cubicBezTo>
                    <a:pt x="0" y="163"/>
                    <a:pt x="76" y="47"/>
                    <a:pt x="111" y="0"/>
                  </a:cubicBezTo>
                  <a:cubicBezTo>
                    <a:pt x="142" y="17"/>
                    <a:pt x="153" y="55"/>
                    <a:pt x="136" y="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4700630" y="5286427"/>
              <a:ext cx="244290" cy="146359"/>
            </a:xfrm>
            <a:custGeom>
              <a:avLst/>
              <a:gdLst/>
              <a:ahLst/>
              <a:cxnLst/>
              <a:rect l="l" t="t" r="r" b="b"/>
              <a:pathLst>
                <a:path w="227" h="136" extrusionOk="0">
                  <a:moveTo>
                    <a:pt x="0" y="15"/>
                  </a:moveTo>
                  <a:lnTo>
                    <a:pt x="218" y="136"/>
                  </a:lnTo>
                  <a:lnTo>
                    <a:pt x="227" y="119"/>
                  </a:lnTo>
                  <a:lnTo>
                    <a:pt x="12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3579265" y="4605212"/>
              <a:ext cx="1118136" cy="852326"/>
            </a:xfrm>
            <a:custGeom>
              <a:avLst/>
              <a:gdLst/>
              <a:ahLst/>
              <a:cxnLst/>
              <a:rect l="l" t="t" r="r" b="b"/>
              <a:pathLst>
                <a:path w="670" h="511" extrusionOk="0">
                  <a:moveTo>
                    <a:pt x="670" y="131"/>
                  </a:moveTo>
                  <a:cubicBezTo>
                    <a:pt x="670" y="175"/>
                    <a:pt x="653" y="265"/>
                    <a:pt x="620" y="348"/>
                  </a:cubicBezTo>
                  <a:cubicBezTo>
                    <a:pt x="601" y="395"/>
                    <a:pt x="569" y="435"/>
                    <a:pt x="529" y="464"/>
                  </a:cubicBezTo>
                  <a:cubicBezTo>
                    <a:pt x="486" y="494"/>
                    <a:pt x="434" y="511"/>
                    <a:pt x="379" y="511"/>
                  </a:cubicBezTo>
                  <a:cubicBezTo>
                    <a:pt x="291" y="511"/>
                    <a:pt x="291" y="511"/>
                    <a:pt x="291" y="511"/>
                  </a:cubicBezTo>
                  <a:cubicBezTo>
                    <a:pt x="236" y="511"/>
                    <a:pt x="184" y="494"/>
                    <a:pt x="141" y="464"/>
                  </a:cubicBezTo>
                  <a:cubicBezTo>
                    <a:pt x="101" y="435"/>
                    <a:pt x="68" y="395"/>
                    <a:pt x="49" y="348"/>
                  </a:cubicBezTo>
                  <a:cubicBezTo>
                    <a:pt x="17" y="265"/>
                    <a:pt x="0" y="175"/>
                    <a:pt x="0" y="131"/>
                  </a:cubicBezTo>
                  <a:cubicBezTo>
                    <a:pt x="0" y="13"/>
                    <a:pt x="150" y="0"/>
                    <a:pt x="335" y="0"/>
                  </a:cubicBezTo>
                  <a:cubicBezTo>
                    <a:pt x="520" y="0"/>
                    <a:pt x="670" y="13"/>
                    <a:pt x="670" y="1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3579265" y="4801075"/>
              <a:ext cx="1118136" cy="258281"/>
            </a:xfrm>
            <a:custGeom>
              <a:avLst/>
              <a:gdLst/>
              <a:ahLst/>
              <a:cxnLst/>
              <a:rect l="l" t="t" r="r" b="b"/>
              <a:pathLst>
                <a:path w="670" h="155" extrusionOk="0">
                  <a:moveTo>
                    <a:pt x="670" y="0"/>
                  </a:moveTo>
                  <a:cubicBezTo>
                    <a:pt x="670" y="145"/>
                    <a:pt x="520" y="155"/>
                    <a:pt x="335" y="155"/>
                  </a:cubicBezTo>
                  <a:cubicBezTo>
                    <a:pt x="150" y="155"/>
                    <a:pt x="0" y="145"/>
                    <a:pt x="0" y="0"/>
                  </a:cubicBezTo>
                  <a:lnTo>
                    <a:pt x="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3579265" y="4295275"/>
              <a:ext cx="1118136" cy="673682"/>
            </a:xfrm>
            <a:custGeom>
              <a:avLst/>
              <a:gdLst/>
              <a:ahLst/>
              <a:cxnLst/>
              <a:rect l="l" t="t" r="r" b="b"/>
              <a:pathLst>
                <a:path w="670" h="404" extrusionOk="0">
                  <a:moveTo>
                    <a:pt x="670" y="274"/>
                  </a:moveTo>
                  <a:cubicBezTo>
                    <a:pt x="670" y="391"/>
                    <a:pt x="520" y="404"/>
                    <a:pt x="335" y="404"/>
                  </a:cubicBezTo>
                  <a:cubicBezTo>
                    <a:pt x="150" y="404"/>
                    <a:pt x="0" y="391"/>
                    <a:pt x="0" y="274"/>
                  </a:cubicBezTo>
                  <a:cubicBezTo>
                    <a:pt x="0" y="190"/>
                    <a:pt x="59" y="88"/>
                    <a:pt x="171" y="35"/>
                  </a:cubicBezTo>
                  <a:cubicBezTo>
                    <a:pt x="178" y="31"/>
                    <a:pt x="185" y="28"/>
                    <a:pt x="193" y="25"/>
                  </a:cubicBezTo>
                  <a:cubicBezTo>
                    <a:pt x="234" y="9"/>
                    <a:pt x="282" y="0"/>
                    <a:pt x="335" y="0"/>
                  </a:cubicBezTo>
                  <a:cubicBezTo>
                    <a:pt x="388" y="0"/>
                    <a:pt x="435" y="9"/>
                    <a:pt x="476" y="25"/>
                  </a:cubicBezTo>
                  <a:cubicBezTo>
                    <a:pt x="484" y="28"/>
                    <a:pt x="492" y="31"/>
                    <a:pt x="499" y="35"/>
                  </a:cubicBezTo>
                  <a:cubicBezTo>
                    <a:pt x="610" y="88"/>
                    <a:pt x="670" y="190"/>
                    <a:pt x="670" y="2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3711634" y="4546022"/>
              <a:ext cx="852324" cy="340069"/>
            </a:xfrm>
            <a:custGeom>
              <a:avLst/>
              <a:gdLst/>
              <a:ahLst/>
              <a:cxnLst/>
              <a:rect l="l" t="t" r="r" b="b"/>
              <a:pathLst>
                <a:path w="511" h="204" extrusionOk="0">
                  <a:moveTo>
                    <a:pt x="256" y="204"/>
                  </a:moveTo>
                  <a:cubicBezTo>
                    <a:pt x="187" y="204"/>
                    <a:pt x="116" y="203"/>
                    <a:pt x="67" y="192"/>
                  </a:cubicBezTo>
                  <a:cubicBezTo>
                    <a:pt x="8" y="179"/>
                    <a:pt x="0" y="157"/>
                    <a:pt x="0" y="139"/>
                  </a:cubicBezTo>
                  <a:cubicBezTo>
                    <a:pt x="0" y="108"/>
                    <a:pt x="28" y="73"/>
                    <a:pt x="73" y="46"/>
                  </a:cubicBezTo>
                  <a:cubicBezTo>
                    <a:pt x="124" y="16"/>
                    <a:pt x="189" y="0"/>
                    <a:pt x="256" y="0"/>
                  </a:cubicBezTo>
                  <a:cubicBezTo>
                    <a:pt x="323" y="0"/>
                    <a:pt x="387" y="16"/>
                    <a:pt x="438" y="46"/>
                  </a:cubicBezTo>
                  <a:cubicBezTo>
                    <a:pt x="484" y="73"/>
                    <a:pt x="511" y="108"/>
                    <a:pt x="511" y="139"/>
                  </a:cubicBezTo>
                  <a:cubicBezTo>
                    <a:pt x="511" y="157"/>
                    <a:pt x="504" y="179"/>
                    <a:pt x="445" y="192"/>
                  </a:cubicBezTo>
                  <a:cubicBezTo>
                    <a:pt x="396" y="203"/>
                    <a:pt x="325" y="204"/>
                    <a:pt x="256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3864449" y="4295275"/>
              <a:ext cx="547769" cy="194787"/>
            </a:xfrm>
            <a:custGeom>
              <a:avLst/>
              <a:gdLst/>
              <a:ahLst/>
              <a:cxnLst/>
              <a:rect l="l" t="t" r="r" b="b"/>
              <a:pathLst>
                <a:path w="328" h="117" extrusionOk="0">
                  <a:moveTo>
                    <a:pt x="328" y="35"/>
                  </a:moveTo>
                  <a:cubicBezTo>
                    <a:pt x="305" y="83"/>
                    <a:pt x="240" y="117"/>
                    <a:pt x="164" y="117"/>
                  </a:cubicBezTo>
                  <a:cubicBezTo>
                    <a:pt x="88" y="117"/>
                    <a:pt x="23" y="83"/>
                    <a:pt x="0" y="35"/>
                  </a:cubicBezTo>
                  <a:cubicBezTo>
                    <a:pt x="7" y="31"/>
                    <a:pt x="14" y="28"/>
                    <a:pt x="22" y="25"/>
                  </a:cubicBezTo>
                  <a:cubicBezTo>
                    <a:pt x="63" y="9"/>
                    <a:pt x="111" y="0"/>
                    <a:pt x="164" y="0"/>
                  </a:cubicBezTo>
                  <a:cubicBezTo>
                    <a:pt x="217" y="0"/>
                    <a:pt x="264" y="9"/>
                    <a:pt x="305" y="25"/>
                  </a:cubicBezTo>
                  <a:cubicBezTo>
                    <a:pt x="313" y="28"/>
                    <a:pt x="321" y="31"/>
                    <a:pt x="32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3901039" y="4295275"/>
              <a:ext cx="472437" cy="153893"/>
            </a:xfrm>
            <a:custGeom>
              <a:avLst/>
              <a:gdLst/>
              <a:ahLst/>
              <a:cxnLst/>
              <a:rect l="l" t="t" r="r" b="b"/>
              <a:pathLst>
                <a:path w="283" h="92" extrusionOk="0">
                  <a:moveTo>
                    <a:pt x="283" y="25"/>
                  </a:moveTo>
                  <a:cubicBezTo>
                    <a:pt x="264" y="64"/>
                    <a:pt x="207" y="92"/>
                    <a:pt x="142" y="92"/>
                  </a:cubicBezTo>
                  <a:cubicBezTo>
                    <a:pt x="77" y="92"/>
                    <a:pt x="20" y="64"/>
                    <a:pt x="0" y="25"/>
                  </a:cubicBezTo>
                  <a:cubicBezTo>
                    <a:pt x="41" y="9"/>
                    <a:pt x="89" y="0"/>
                    <a:pt x="142" y="0"/>
                  </a:cubicBezTo>
                  <a:cubicBezTo>
                    <a:pt x="195" y="0"/>
                    <a:pt x="242" y="9"/>
                    <a:pt x="283" y="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3849383" y="4665477"/>
              <a:ext cx="117300" cy="15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4322896" y="4665477"/>
              <a:ext cx="117300" cy="15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3814946" y="5220781"/>
              <a:ext cx="646777" cy="236757"/>
            </a:xfrm>
            <a:custGeom>
              <a:avLst/>
              <a:gdLst/>
              <a:ahLst/>
              <a:cxnLst/>
              <a:rect l="l" t="t" r="r" b="b"/>
              <a:pathLst>
                <a:path w="388" h="142" extrusionOk="0">
                  <a:moveTo>
                    <a:pt x="388" y="95"/>
                  </a:moveTo>
                  <a:cubicBezTo>
                    <a:pt x="345" y="125"/>
                    <a:pt x="293" y="142"/>
                    <a:pt x="238" y="142"/>
                  </a:cubicBezTo>
                  <a:cubicBezTo>
                    <a:pt x="150" y="142"/>
                    <a:pt x="150" y="142"/>
                    <a:pt x="150" y="142"/>
                  </a:cubicBezTo>
                  <a:cubicBezTo>
                    <a:pt x="95" y="142"/>
                    <a:pt x="43" y="125"/>
                    <a:pt x="0" y="95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32" y="15"/>
                    <a:pt x="55" y="0"/>
                    <a:pt x="81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32" y="0"/>
                    <a:pt x="356" y="15"/>
                    <a:pt x="365" y="39"/>
                  </a:cubicBezTo>
                  <a:lnTo>
                    <a:pt x="388" y="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7"/>
          <p:cNvSpPr/>
          <p:nvPr/>
        </p:nvSpPr>
        <p:spPr>
          <a:xfrm rot="-5400000">
            <a:off x="4390200" y="377100"/>
            <a:ext cx="376200" cy="915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29" name="Google Shape;529;p17"/>
          <p:cNvGrpSpPr/>
          <p:nvPr/>
        </p:nvGrpSpPr>
        <p:grpSpPr>
          <a:xfrm>
            <a:off x="-934910" y="-1478078"/>
            <a:ext cx="11800483" cy="7136622"/>
            <a:chOff x="-934910" y="-1478078"/>
            <a:chExt cx="11800483" cy="7136622"/>
          </a:xfrm>
        </p:grpSpPr>
        <p:grpSp>
          <p:nvGrpSpPr>
            <p:cNvPr id="530" name="Google Shape;530;p17"/>
            <p:cNvGrpSpPr/>
            <p:nvPr/>
          </p:nvGrpSpPr>
          <p:grpSpPr>
            <a:xfrm rot="4714460" flipH="1">
              <a:off x="-1378416" y="2389748"/>
              <a:ext cx="3887952" cy="2275852"/>
              <a:chOff x="-261772" y="3258909"/>
              <a:chExt cx="3887882" cy="2275811"/>
            </a:xfrm>
          </p:grpSpPr>
          <p:grpSp>
            <p:nvGrpSpPr>
              <p:cNvPr id="531" name="Google Shape;531;p17"/>
              <p:cNvGrpSpPr/>
              <p:nvPr/>
            </p:nvGrpSpPr>
            <p:grpSpPr>
              <a:xfrm>
                <a:off x="-261772" y="3378432"/>
                <a:ext cx="3887882" cy="2156289"/>
                <a:chOff x="-261772" y="3378432"/>
                <a:chExt cx="3887882" cy="2156289"/>
              </a:xfrm>
            </p:grpSpPr>
            <p:sp>
              <p:nvSpPr>
                <p:cNvPr id="532" name="Google Shape;532;p17"/>
                <p:cNvSpPr/>
                <p:nvPr/>
              </p:nvSpPr>
              <p:spPr>
                <a:xfrm rot="-965601">
                  <a:off x="-214079" y="3517795"/>
                  <a:ext cx="1075637" cy="496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26" h="19847" extrusionOk="0">
                      <a:moveTo>
                        <a:pt x="0" y="0"/>
                      </a:moveTo>
                      <a:lnTo>
                        <a:pt x="3187" y="10576"/>
                      </a:lnTo>
                      <a:lnTo>
                        <a:pt x="26221" y="19413"/>
                      </a:lnTo>
                      <a:lnTo>
                        <a:pt x="31871" y="14777"/>
                      </a:lnTo>
                      <a:lnTo>
                        <a:pt x="43026" y="1984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533" name="Google Shape;533;p17"/>
                <p:cNvSpPr/>
                <p:nvPr/>
              </p:nvSpPr>
              <p:spPr>
                <a:xfrm>
                  <a:off x="1004600" y="3756758"/>
                  <a:ext cx="436892" cy="821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4" h="21295" extrusionOk="0">
                      <a:moveTo>
                        <a:pt x="1883" y="0"/>
                      </a:moveTo>
                      <a:lnTo>
                        <a:pt x="12024" y="12603"/>
                      </a:lnTo>
                      <a:lnTo>
                        <a:pt x="0" y="2129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534" name="Google Shape;534;p17"/>
                <p:cNvSpPr/>
                <p:nvPr/>
              </p:nvSpPr>
              <p:spPr>
                <a:xfrm rot="-3569296">
                  <a:off x="867551" y="4917838"/>
                  <a:ext cx="956097" cy="220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45" h="8837" extrusionOk="0">
                      <a:moveTo>
                        <a:pt x="0" y="2897"/>
                      </a:moveTo>
                      <a:lnTo>
                        <a:pt x="11300" y="8837"/>
                      </a:lnTo>
                      <a:lnTo>
                        <a:pt x="3824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535" name="Google Shape;535;p17"/>
                <p:cNvSpPr/>
                <p:nvPr/>
              </p:nvSpPr>
              <p:spPr>
                <a:xfrm rot="-9332964">
                  <a:off x="1745843" y="4919910"/>
                  <a:ext cx="1767339" cy="26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5" h="10430" extrusionOk="0">
                      <a:moveTo>
                        <a:pt x="0" y="0"/>
                      </a:moveTo>
                      <a:lnTo>
                        <a:pt x="15356" y="7678"/>
                      </a:lnTo>
                      <a:lnTo>
                        <a:pt x="25062" y="5070"/>
                      </a:lnTo>
                      <a:lnTo>
                        <a:pt x="36216" y="10430"/>
                      </a:lnTo>
                      <a:lnTo>
                        <a:pt x="70695" y="14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536" name="Google Shape;536;p17"/>
                <p:cNvSpPr/>
                <p:nvPr/>
              </p:nvSpPr>
              <p:spPr>
                <a:xfrm rot="-9332964">
                  <a:off x="1649625" y="4747941"/>
                  <a:ext cx="1995509" cy="340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22" h="13618" extrusionOk="0">
                      <a:moveTo>
                        <a:pt x="0" y="0"/>
                      </a:moveTo>
                      <a:lnTo>
                        <a:pt x="21151" y="11300"/>
                      </a:lnTo>
                      <a:lnTo>
                        <a:pt x="36217" y="7823"/>
                      </a:lnTo>
                      <a:lnTo>
                        <a:pt x="48096" y="13618"/>
                      </a:lnTo>
                      <a:lnTo>
                        <a:pt x="79822" y="521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</p:grpSp>
          <p:grpSp>
            <p:nvGrpSpPr>
              <p:cNvPr id="537" name="Google Shape;537;p17"/>
              <p:cNvGrpSpPr/>
              <p:nvPr/>
            </p:nvGrpSpPr>
            <p:grpSpPr>
              <a:xfrm>
                <a:off x="62158" y="3258909"/>
                <a:ext cx="487950" cy="452825"/>
                <a:chOff x="775496" y="4459609"/>
                <a:chExt cx="487950" cy="452825"/>
              </a:xfrm>
            </p:grpSpPr>
            <p:sp>
              <p:nvSpPr>
                <p:cNvPr id="538" name="Google Shape;538;p17"/>
                <p:cNvSpPr/>
                <p:nvPr/>
              </p:nvSpPr>
              <p:spPr>
                <a:xfrm>
                  <a:off x="775496" y="4662584"/>
                  <a:ext cx="487950" cy="2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539" name="Google Shape;539;p17"/>
                <p:cNvCxnSpPr/>
                <p:nvPr/>
              </p:nvCxnSpPr>
              <p:spPr>
                <a:xfrm rot="10800000" flipH="1">
                  <a:off x="1005146" y="4459609"/>
                  <a:ext cx="171900" cy="32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540" name="Google Shape;540;p17"/>
            <p:cNvGrpSpPr/>
            <p:nvPr/>
          </p:nvGrpSpPr>
          <p:grpSpPr>
            <a:xfrm rot="-7697736" flipH="1">
              <a:off x="7068324" y="-463954"/>
              <a:ext cx="3636554" cy="2171573"/>
              <a:chOff x="-66339" y="3258909"/>
              <a:chExt cx="3636665" cy="2171639"/>
            </a:xfrm>
          </p:grpSpPr>
          <p:grpSp>
            <p:nvGrpSpPr>
              <p:cNvPr id="541" name="Google Shape;541;p17"/>
              <p:cNvGrpSpPr/>
              <p:nvPr/>
            </p:nvGrpSpPr>
            <p:grpSpPr>
              <a:xfrm>
                <a:off x="-66339" y="3408538"/>
                <a:ext cx="3636665" cy="2022011"/>
                <a:chOff x="-66339" y="3408538"/>
                <a:chExt cx="3636665" cy="2022011"/>
              </a:xfrm>
            </p:grpSpPr>
            <p:sp>
              <p:nvSpPr>
                <p:cNvPr id="542" name="Google Shape;542;p17"/>
                <p:cNvSpPr/>
                <p:nvPr/>
              </p:nvSpPr>
              <p:spPr>
                <a:xfrm rot="-965601">
                  <a:off x="-18645" y="3547901"/>
                  <a:ext cx="1075637" cy="496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26" h="19847" extrusionOk="0">
                      <a:moveTo>
                        <a:pt x="0" y="0"/>
                      </a:moveTo>
                      <a:lnTo>
                        <a:pt x="3187" y="10576"/>
                      </a:lnTo>
                      <a:lnTo>
                        <a:pt x="26221" y="19413"/>
                      </a:lnTo>
                      <a:lnTo>
                        <a:pt x="31871" y="14777"/>
                      </a:lnTo>
                      <a:lnTo>
                        <a:pt x="43026" y="1984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543" name="Google Shape;543;p17"/>
                <p:cNvSpPr/>
                <p:nvPr/>
              </p:nvSpPr>
              <p:spPr>
                <a:xfrm>
                  <a:off x="1140908" y="3756743"/>
                  <a:ext cx="300600" cy="53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4" h="21295" extrusionOk="0">
                      <a:moveTo>
                        <a:pt x="1883" y="0"/>
                      </a:moveTo>
                      <a:lnTo>
                        <a:pt x="12024" y="12603"/>
                      </a:lnTo>
                      <a:lnTo>
                        <a:pt x="0" y="2129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544" name="Google Shape;544;p17"/>
                <p:cNvSpPr/>
                <p:nvPr/>
              </p:nvSpPr>
              <p:spPr>
                <a:xfrm rot="1397152">
                  <a:off x="1686060" y="4210779"/>
                  <a:ext cx="956079" cy="220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45" h="8837" extrusionOk="0">
                      <a:moveTo>
                        <a:pt x="0" y="2897"/>
                      </a:moveTo>
                      <a:lnTo>
                        <a:pt x="11300" y="8837"/>
                      </a:lnTo>
                      <a:lnTo>
                        <a:pt x="3824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545" name="Google Shape;545;p17"/>
                <p:cNvSpPr/>
                <p:nvPr/>
              </p:nvSpPr>
              <p:spPr>
                <a:xfrm rot="-9332964">
                  <a:off x="520811" y="4521615"/>
                  <a:ext cx="1767339" cy="26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5" h="10430" extrusionOk="0">
                      <a:moveTo>
                        <a:pt x="0" y="0"/>
                      </a:moveTo>
                      <a:lnTo>
                        <a:pt x="15356" y="7678"/>
                      </a:lnTo>
                      <a:lnTo>
                        <a:pt x="25062" y="5070"/>
                      </a:lnTo>
                      <a:lnTo>
                        <a:pt x="36216" y="10430"/>
                      </a:lnTo>
                      <a:lnTo>
                        <a:pt x="70695" y="14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546" name="Google Shape;546;p17"/>
                <p:cNvSpPr/>
                <p:nvPr/>
              </p:nvSpPr>
              <p:spPr>
                <a:xfrm rot="-9332964">
                  <a:off x="1593841" y="4692392"/>
                  <a:ext cx="1995509" cy="340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22" h="13618" extrusionOk="0">
                      <a:moveTo>
                        <a:pt x="0" y="0"/>
                      </a:moveTo>
                      <a:lnTo>
                        <a:pt x="21151" y="11300"/>
                      </a:lnTo>
                      <a:lnTo>
                        <a:pt x="36217" y="7823"/>
                      </a:lnTo>
                      <a:lnTo>
                        <a:pt x="48096" y="13618"/>
                      </a:lnTo>
                      <a:lnTo>
                        <a:pt x="79822" y="521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</p:grpSp>
          <p:grpSp>
            <p:nvGrpSpPr>
              <p:cNvPr id="547" name="Google Shape;547;p17"/>
              <p:cNvGrpSpPr/>
              <p:nvPr/>
            </p:nvGrpSpPr>
            <p:grpSpPr>
              <a:xfrm>
                <a:off x="62158" y="3258909"/>
                <a:ext cx="487950" cy="452825"/>
                <a:chOff x="775496" y="4459609"/>
                <a:chExt cx="487950" cy="452825"/>
              </a:xfrm>
            </p:grpSpPr>
            <p:sp>
              <p:nvSpPr>
                <p:cNvPr id="548" name="Google Shape;548;p17"/>
                <p:cNvSpPr/>
                <p:nvPr/>
              </p:nvSpPr>
              <p:spPr>
                <a:xfrm>
                  <a:off x="775496" y="4662584"/>
                  <a:ext cx="487950" cy="2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549" name="Google Shape;549;p17"/>
                <p:cNvCxnSpPr/>
                <p:nvPr/>
              </p:nvCxnSpPr>
              <p:spPr>
                <a:xfrm rot="10800000" flipH="1">
                  <a:off x="1005146" y="4459609"/>
                  <a:ext cx="171900" cy="32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</p:grpSp>
      <p:sp>
        <p:nvSpPr>
          <p:cNvPr id="550" name="Google Shape;550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17"/>
          <p:cNvSpPr txBox="1">
            <a:spLocks noGrp="1"/>
          </p:cNvSpPr>
          <p:nvPr>
            <p:ph type="subTitle" idx="1"/>
          </p:nvPr>
        </p:nvSpPr>
        <p:spPr>
          <a:xfrm>
            <a:off x="961354" y="2827950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17"/>
          <p:cNvSpPr txBox="1">
            <a:spLocks noGrp="1"/>
          </p:cNvSpPr>
          <p:nvPr>
            <p:ph type="subTitle" idx="2"/>
          </p:nvPr>
        </p:nvSpPr>
        <p:spPr>
          <a:xfrm>
            <a:off x="3419247" y="2827950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17"/>
          <p:cNvSpPr txBox="1">
            <a:spLocks noGrp="1"/>
          </p:cNvSpPr>
          <p:nvPr>
            <p:ph type="subTitle" idx="3"/>
          </p:nvPr>
        </p:nvSpPr>
        <p:spPr>
          <a:xfrm>
            <a:off x="5877146" y="2827950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17"/>
          <p:cNvSpPr txBox="1">
            <a:spLocks noGrp="1"/>
          </p:cNvSpPr>
          <p:nvPr>
            <p:ph type="subTitle" idx="4"/>
          </p:nvPr>
        </p:nvSpPr>
        <p:spPr>
          <a:xfrm>
            <a:off x="961354" y="2507875"/>
            <a:ext cx="23055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55" name="Google Shape;555;p17"/>
          <p:cNvSpPr txBox="1">
            <a:spLocks noGrp="1"/>
          </p:cNvSpPr>
          <p:nvPr>
            <p:ph type="subTitle" idx="5"/>
          </p:nvPr>
        </p:nvSpPr>
        <p:spPr>
          <a:xfrm>
            <a:off x="3419247" y="2507875"/>
            <a:ext cx="23055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56" name="Google Shape;556;p17"/>
          <p:cNvSpPr txBox="1">
            <a:spLocks noGrp="1"/>
          </p:cNvSpPr>
          <p:nvPr>
            <p:ph type="subTitle" idx="6"/>
          </p:nvPr>
        </p:nvSpPr>
        <p:spPr>
          <a:xfrm>
            <a:off x="5877146" y="2507875"/>
            <a:ext cx="23055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57" name="Google Shape;557;p17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58" name="Google Shape;558;p17"/>
          <p:cNvGrpSpPr/>
          <p:nvPr/>
        </p:nvGrpSpPr>
        <p:grpSpPr>
          <a:xfrm rot="521004">
            <a:off x="-296505" y="3954011"/>
            <a:ext cx="1461593" cy="1058589"/>
            <a:chOff x="3234551" y="1124475"/>
            <a:chExt cx="2884487" cy="2089150"/>
          </a:xfrm>
        </p:grpSpPr>
        <p:sp>
          <p:nvSpPr>
            <p:cNvPr id="559" name="Google Shape;559;p17"/>
            <p:cNvSpPr/>
            <p:nvPr/>
          </p:nvSpPr>
          <p:spPr>
            <a:xfrm>
              <a:off x="3426638" y="1759475"/>
              <a:ext cx="608013" cy="984250"/>
            </a:xfrm>
            <a:custGeom>
              <a:avLst/>
              <a:gdLst/>
              <a:ahLst/>
              <a:cxnLst/>
              <a:rect l="l" t="t" r="r" b="b"/>
              <a:pathLst>
                <a:path w="247" h="400" extrusionOk="0">
                  <a:moveTo>
                    <a:pt x="6" y="400"/>
                  </a:moveTo>
                  <a:cubicBezTo>
                    <a:pt x="0" y="298"/>
                    <a:pt x="13" y="158"/>
                    <a:pt x="112" y="67"/>
                  </a:cubicBezTo>
                  <a:cubicBezTo>
                    <a:pt x="173" y="11"/>
                    <a:pt x="236" y="0"/>
                    <a:pt x="239" y="0"/>
                  </a:cubicBezTo>
                  <a:cubicBezTo>
                    <a:pt x="247" y="50"/>
                    <a:pt x="247" y="50"/>
                    <a:pt x="247" y="50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7" y="50"/>
                    <a:pt x="247" y="50"/>
                    <a:pt x="247" y="50"/>
                  </a:cubicBezTo>
                  <a:cubicBezTo>
                    <a:pt x="238" y="51"/>
                    <a:pt x="38" y="88"/>
                    <a:pt x="56" y="397"/>
                  </a:cubicBezTo>
                  <a:lnTo>
                    <a:pt x="6" y="4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3234551" y="1881713"/>
              <a:ext cx="512763" cy="944563"/>
            </a:xfrm>
            <a:custGeom>
              <a:avLst/>
              <a:gdLst/>
              <a:ahLst/>
              <a:cxnLst/>
              <a:rect l="l" t="t" r="r" b="b"/>
              <a:pathLst>
                <a:path w="208" h="384" extrusionOk="0">
                  <a:moveTo>
                    <a:pt x="205" y="157"/>
                  </a:moveTo>
                  <a:cubicBezTo>
                    <a:pt x="127" y="11"/>
                    <a:pt x="127" y="11"/>
                    <a:pt x="127" y="11"/>
                  </a:cubicBezTo>
                  <a:cubicBezTo>
                    <a:pt x="121" y="0"/>
                    <a:pt x="105" y="1"/>
                    <a:pt x="101" y="12"/>
                  </a:cubicBezTo>
                  <a:cubicBezTo>
                    <a:pt x="70" y="85"/>
                    <a:pt x="0" y="286"/>
                    <a:pt x="82" y="384"/>
                  </a:cubicBezTo>
                  <a:cubicBezTo>
                    <a:pt x="142" y="384"/>
                    <a:pt x="142" y="384"/>
                    <a:pt x="142" y="384"/>
                  </a:cubicBezTo>
                  <a:cubicBezTo>
                    <a:pt x="142" y="384"/>
                    <a:pt x="185" y="243"/>
                    <a:pt x="207" y="174"/>
                  </a:cubicBezTo>
                  <a:cubicBezTo>
                    <a:pt x="208" y="168"/>
                    <a:pt x="208" y="163"/>
                    <a:pt x="205" y="1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3359963" y="2826275"/>
              <a:ext cx="307975" cy="387350"/>
            </a:xfrm>
            <a:custGeom>
              <a:avLst/>
              <a:gdLst/>
              <a:ahLst/>
              <a:cxnLst/>
              <a:rect l="l" t="t" r="r" b="b"/>
              <a:pathLst>
                <a:path w="125" h="157" extrusionOk="0">
                  <a:moveTo>
                    <a:pt x="119" y="34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0" y="15"/>
                    <a:pt x="8" y="99"/>
                  </a:cubicBezTo>
                  <a:cubicBezTo>
                    <a:pt x="14" y="157"/>
                    <a:pt x="81" y="156"/>
                    <a:pt x="111" y="152"/>
                  </a:cubicBezTo>
                  <a:cubicBezTo>
                    <a:pt x="119" y="151"/>
                    <a:pt x="125" y="144"/>
                    <a:pt x="125" y="135"/>
                  </a:cubicBezTo>
                  <a:cubicBezTo>
                    <a:pt x="125" y="126"/>
                    <a:pt x="117" y="118"/>
                    <a:pt x="107" y="119"/>
                  </a:cubicBezTo>
                  <a:cubicBezTo>
                    <a:pt x="85" y="121"/>
                    <a:pt x="51" y="117"/>
                    <a:pt x="51" y="76"/>
                  </a:cubicBezTo>
                  <a:cubicBezTo>
                    <a:pt x="51" y="41"/>
                    <a:pt x="80" y="52"/>
                    <a:pt x="98" y="61"/>
                  </a:cubicBezTo>
                  <a:cubicBezTo>
                    <a:pt x="105" y="65"/>
                    <a:pt x="114" y="63"/>
                    <a:pt x="119" y="57"/>
                  </a:cubicBezTo>
                  <a:cubicBezTo>
                    <a:pt x="125" y="50"/>
                    <a:pt x="125" y="41"/>
                    <a:pt x="119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3502838" y="2142063"/>
              <a:ext cx="244475" cy="684213"/>
            </a:xfrm>
            <a:custGeom>
              <a:avLst/>
              <a:gdLst/>
              <a:ahLst/>
              <a:cxnLst/>
              <a:rect l="l" t="t" r="r" b="b"/>
              <a:pathLst>
                <a:path w="99" h="278" extrusionOk="0">
                  <a:moveTo>
                    <a:pt x="98" y="68"/>
                  </a:moveTo>
                  <a:cubicBezTo>
                    <a:pt x="99" y="62"/>
                    <a:pt x="99" y="57"/>
                    <a:pt x="96" y="5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" y="83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3" y="278"/>
                    <a:pt x="33" y="278"/>
                    <a:pt x="33" y="278"/>
                  </a:cubicBezTo>
                  <a:cubicBezTo>
                    <a:pt x="33" y="278"/>
                    <a:pt x="76" y="137"/>
                    <a:pt x="98" y="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5318938" y="1759475"/>
              <a:ext cx="608013" cy="984250"/>
            </a:xfrm>
            <a:custGeom>
              <a:avLst/>
              <a:gdLst/>
              <a:ahLst/>
              <a:cxnLst/>
              <a:rect l="l" t="t" r="r" b="b"/>
              <a:pathLst>
                <a:path w="247" h="400" extrusionOk="0">
                  <a:moveTo>
                    <a:pt x="241" y="400"/>
                  </a:moveTo>
                  <a:cubicBezTo>
                    <a:pt x="190" y="397"/>
                    <a:pt x="190" y="397"/>
                    <a:pt x="190" y="397"/>
                  </a:cubicBezTo>
                  <a:cubicBezTo>
                    <a:pt x="209" y="88"/>
                    <a:pt x="8" y="51"/>
                    <a:pt x="0" y="5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74" y="11"/>
                    <a:pt x="134" y="67"/>
                  </a:cubicBezTo>
                  <a:cubicBezTo>
                    <a:pt x="233" y="158"/>
                    <a:pt x="247" y="298"/>
                    <a:pt x="241" y="4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5604688" y="1881713"/>
              <a:ext cx="514350" cy="944563"/>
            </a:xfrm>
            <a:custGeom>
              <a:avLst/>
              <a:gdLst/>
              <a:ahLst/>
              <a:cxnLst/>
              <a:rect l="l" t="t" r="r" b="b"/>
              <a:pathLst>
                <a:path w="209" h="384" extrusionOk="0">
                  <a:moveTo>
                    <a:pt x="3" y="157"/>
                  </a:moveTo>
                  <a:cubicBezTo>
                    <a:pt x="82" y="11"/>
                    <a:pt x="82" y="11"/>
                    <a:pt x="82" y="11"/>
                  </a:cubicBezTo>
                  <a:cubicBezTo>
                    <a:pt x="88" y="0"/>
                    <a:pt x="103" y="1"/>
                    <a:pt x="108" y="12"/>
                  </a:cubicBezTo>
                  <a:cubicBezTo>
                    <a:pt x="138" y="85"/>
                    <a:pt x="209" y="286"/>
                    <a:pt x="126" y="384"/>
                  </a:cubicBezTo>
                  <a:cubicBezTo>
                    <a:pt x="67" y="384"/>
                    <a:pt x="67" y="384"/>
                    <a:pt x="67" y="384"/>
                  </a:cubicBezTo>
                  <a:cubicBezTo>
                    <a:pt x="67" y="384"/>
                    <a:pt x="24" y="243"/>
                    <a:pt x="2" y="174"/>
                  </a:cubicBezTo>
                  <a:cubicBezTo>
                    <a:pt x="0" y="168"/>
                    <a:pt x="1" y="163"/>
                    <a:pt x="3" y="1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5682476" y="2826275"/>
              <a:ext cx="307975" cy="387350"/>
            </a:xfrm>
            <a:custGeom>
              <a:avLst/>
              <a:gdLst/>
              <a:ahLst/>
              <a:cxnLst/>
              <a:rect l="l" t="t" r="r" b="b"/>
              <a:pathLst>
                <a:path w="125" h="157" extrusionOk="0">
                  <a:moveTo>
                    <a:pt x="6" y="34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125" y="15"/>
                    <a:pt x="117" y="99"/>
                  </a:cubicBezTo>
                  <a:cubicBezTo>
                    <a:pt x="112" y="157"/>
                    <a:pt x="45" y="156"/>
                    <a:pt x="15" y="152"/>
                  </a:cubicBezTo>
                  <a:cubicBezTo>
                    <a:pt x="6" y="151"/>
                    <a:pt x="0" y="144"/>
                    <a:pt x="0" y="135"/>
                  </a:cubicBezTo>
                  <a:cubicBezTo>
                    <a:pt x="0" y="126"/>
                    <a:pt x="9" y="118"/>
                    <a:pt x="18" y="119"/>
                  </a:cubicBezTo>
                  <a:cubicBezTo>
                    <a:pt x="40" y="121"/>
                    <a:pt x="75" y="117"/>
                    <a:pt x="75" y="76"/>
                  </a:cubicBezTo>
                  <a:cubicBezTo>
                    <a:pt x="75" y="41"/>
                    <a:pt x="45" y="52"/>
                    <a:pt x="28" y="61"/>
                  </a:cubicBezTo>
                  <a:cubicBezTo>
                    <a:pt x="21" y="65"/>
                    <a:pt x="12" y="63"/>
                    <a:pt x="6" y="57"/>
                  </a:cubicBezTo>
                  <a:cubicBezTo>
                    <a:pt x="1" y="50"/>
                    <a:pt x="1" y="41"/>
                    <a:pt x="6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5604688" y="2142063"/>
              <a:ext cx="246063" cy="684213"/>
            </a:xfrm>
            <a:custGeom>
              <a:avLst/>
              <a:gdLst/>
              <a:ahLst/>
              <a:cxnLst/>
              <a:rect l="l" t="t" r="r" b="b"/>
              <a:pathLst>
                <a:path w="100" h="278" extrusionOk="0">
                  <a:moveTo>
                    <a:pt x="2" y="68"/>
                  </a:moveTo>
                  <a:cubicBezTo>
                    <a:pt x="0" y="62"/>
                    <a:pt x="1" y="57"/>
                    <a:pt x="3" y="5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96" y="83"/>
                    <a:pt x="100" y="278"/>
                    <a:pt x="100" y="278"/>
                  </a:cubicBezTo>
                  <a:cubicBezTo>
                    <a:pt x="100" y="278"/>
                    <a:pt x="100" y="278"/>
                    <a:pt x="100" y="278"/>
                  </a:cubicBezTo>
                  <a:cubicBezTo>
                    <a:pt x="67" y="278"/>
                    <a:pt x="67" y="278"/>
                    <a:pt x="67" y="278"/>
                  </a:cubicBezTo>
                  <a:cubicBezTo>
                    <a:pt x="67" y="278"/>
                    <a:pt x="24" y="137"/>
                    <a:pt x="2" y="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3923526" y="1124475"/>
              <a:ext cx="366713" cy="766763"/>
            </a:xfrm>
            <a:custGeom>
              <a:avLst/>
              <a:gdLst/>
              <a:ahLst/>
              <a:cxnLst/>
              <a:rect l="l" t="t" r="r" b="b"/>
              <a:pathLst>
                <a:path w="149" h="312" extrusionOk="0">
                  <a:moveTo>
                    <a:pt x="149" y="49"/>
                  </a:moveTo>
                  <a:cubicBezTo>
                    <a:pt x="127" y="62"/>
                    <a:pt x="107" y="77"/>
                    <a:pt x="89" y="95"/>
                  </a:cubicBezTo>
                  <a:cubicBezTo>
                    <a:pt x="34" y="151"/>
                    <a:pt x="0" y="227"/>
                    <a:pt x="0" y="31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4"/>
                    <a:pt x="37" y="0"/>
                    <a:pt x="70" y="14"/>
                  </a:cubicBezTo>
                  <a:lnTo>
                    <a:pt x="149" y="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5060176" y="1124475"/>
              <a:ext cx="369888" cy="766763"/>
            </a:xfrm>
            <a:custGeom>
              <a:avLst/>
              <a:gdLst/>
              <a:ahLst/>
              <a:cxnLst/>
              <a:rect l="l" t="t" r="r" b="b"/>
              <a:pathLst>
                <a:path w="150" h="312" extrusionOk="0">
                  <a:moveTo>
                    <a:pt x="150" y="60"/>
                  </a:moveTo>
                  <a:cubicBezTo>
                    <a:pt x="150" y="312"/>
                    <a:pt x="150" y="312"/>
                    <a:pt x="150" y="312"/>
                  </a:cubicBezTo>
                  <a:cubicBezTo>
                    <a:pt x="150" y="200"/>
                    <a:pt x="90" y="102"/>
                    <a:pt x="0" y="49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113" y="0"/>
                    <a:pt x="150" y="24"/>
                    <a:pt x="150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3923526" y="1138763"/>
              <a:ext cx="1506537" cy="1154113"/>
            </a:xfrm>
            <a:custGeom>
              <a:avLst/>
              <a:gdLst/>
              <a:ahLst/>
              <a:cxnLst/>
              <a:rect l="l" t="t" r="r" b="b"/>
              <a:pathLst>
                <a:path w="612" h="469" extrusionOk="0">
                  <a:moveTo>
                    <a:pt x="612" y="469"/>
                  </a:moveTo>
                  <a:cubicBezTo>
                    <a:pt x="612" y="306"/>
                    <a:pt x="612" y="306"/>
                    <a:pt x="612" y="306"/>
                  </a:cubicBezTo>
                  <a:cubicBezTo>
                    <a:pt x="612" y="137"/>
                    <a:pt x="475" y="0"/>
                    <a:pt x="306" y="0"/>
                  </a:cubicBezTo>
                  <a:cubicBezTo>
                    <a:pt x="137" y="0"/>
                    <a:pt x="0" y="137"/>
                    <a:pt x="0" y="306"/>
                  </a:cubicBezTo>
                  <a:cubicBezTo>
                    <a:pt x="0" y="469"/>
                    <a:pt x="0" y="469"/>
                    <a:pt x="0" y="469"/>
                  </a:cubicBezTo>
                  <a:lnTo>
                    <a:pt x="612" y="4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3923526" y="2191275"/>
              <a:ext cx="1506537" cy="42863"/>
            </a:xfrm>
            <a:custGeom>
              <a:avLst/>
              <a:gdLst/>
              <a:ahLst/>
              <a:cxnLst/>
              <a:rect l="l" t="t" r="r" b="b"/>
              <a:pathLst>
                <a:path w="612" h="17" extrusionOk="0">
                  <a:moveTo>
                    <a:pt x="0" y="0"/>
                  </a:moveTo>
                  <a:cubicBezTo>
                    <a:pt x="0" y="6"/>
                    <a:pt x="0" y="12"/>
                    <a:pt x="0" y="17"/>
                  </a:cubicBezTo>
                  <a:cubicBezTo>
                    <a:pt x="612" y="17"/>
                    <a:pt x="612" y="17"/>
                    <a:pt x="612" y="17"/>
                  </a:cubicBezTo>
                  <a:cubicBezTo>
                    <a:pt x="612" y="12"/>
                    <a:pt x="612" y="6"/>
                    <a:pt x="61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4056876" y="1268938"/>
              <a:ext cx="1239900" cy="81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3923526" y="2292875"/>
              <a:ext cx="1506537" cy="474663"/>
            </a:xfrm>
            <a:custGeom>
              <a:avLst/>
              <a:gdLst/>
              <a:ahLst/>
              <a:cxnLst/>
              <a:rect l="l" t="t" r="r" b="b"/>
              <a:pathLst>
                <a:path w="612" h="193" extrusionOk="0">
                  <a:moveTo>
                    <a:pt x="612" y="0"/>
                  </a:moveTo>
                  <a:cubicBezTo>
                    <a:pt x="612" y="107"/>
                    <a:pt x="475" y="193"/>
                    <a:pt x="306" y="193"/>
                  </a:cubicBezTo>
                  <a:cubicBezTo>
                    <a:pt x="137" y="193"/>
                    <a:pt x="0" y="107"/>
                    <a:pt x="0" y="0"/>
                  </a:cubicBezTo>
                  <a:lnTo>
                    <a:pt x="6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3923526" y="2292875"/>
              <a:ext cx="1506537" cy="77788"/>
            </a:xfrm>
            <a:custGeom>
              <a:avLst/>
              <a:gdLst/>
              <a:ahLst/>
              <a:cxnLst/>
              <a:rect l="l" t="t" r="r" b="b"/>
              <a:pathLst>
                <a:path w="612" h="32" extrusionOk="0">
                  <a:moveTo>
                    <a:pt x="608" y="32"/>
                  </a:moveTo>
                  <a:cubicBezTo>
                    <a:pt x="610" y="21"/>
                    <a:pt x="612" y="11"/>
                    <a:pt x="6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1" y="21"/>
                    <a:pt x="4" y="32"/>
                  </a:cubicBezTo>
                  <a:lnTo>
                    <a:pt x="608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4231501" y="1576913"/>
              <a:ext cx="206400" cy="3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4915713" y="1576913"/>
              <a:ext cx="203100" cy="3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4361676" y="2534175"/>
              <a:ext cx="630238" cy="233363"/>
            </a:xfrm>
            <a:custGeom>
              <a:avLst/>
              <a:gdLst/>
              <a:ahLst/>
              <a:cxnLst/>
              <a:rect l="l" t="t" r="r" b="b"/>
              <a:pathLst>
                <a:path w="256" h="95" extrusionOk="0">
                  <a:moveTo>
                    <a:pt x="0" y="77"/>
                  </a:moveTo>
                  <a:cubicBezTo>
                    <a:pt x="39" y="88"/>
                    <a:pt x="82" y="95"/>
                    <a:pt x="128" y="95"/>
                  </a:cubicBezTo>
                  <a:cubicBezTo>
                    <a:pt x="173" y="95"/>
                    <a:pt x="217" y="88"/>
                    <a:pt x="256" y="77"/>
                  </a:cubicBezTo>
                  <a:cubicBezTo>
                    <a:pt x="236" y="32"/>
                    <a:pt x="186" y="0"/>
                    <a:pt x="128" y="0"/>
                  </a:cubicBezTo>
                  <a:cubicBezTo>
                    <a:pt x="70" y="0"/>
                    <a:pt x="20" y="32"/>
                    <a:pt x="0" y="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8"/>
          <p:cNvSpPr/>
          <p:nvPr/>
        </p:nvSpPr>
        <p:spPr>
          <a:xfrm>
            <a:off x="8786025" y="-13350"/>
            <a:ext cx="376200" cy="51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79" name="Google Shape;579;p18"/>
          <p:cNvGrpSpPr/>
          <p:nvPr/>
        </p:nvGrpSpPr>
        <p:grpSpPr>
          <a:xfrm>
            <a:off x="7242675" y="-945291"/>
            <a:ext cx="2774610" cy="6246928"/>
            <a:chOff x="7242675" y="-945291"/>
            <a:chExt cx="2774610" cy="6246928"/>
          </a:xfrm>
        </p:grpSpPr>
        <p:grpSp>
          <p:nvGrpSpPr>
            <p:cNvPr id="580" name="Google Shape;580;p18"/>
            <p:cNvGrpSpPr/>
            <p:nvPr/>
          </p:nvGrpSpPr>
          <p:grpSpPr>
            <a:xfrm>
              <a:off x="7242675" y="3689063"/>
              <a:ext cx="1374000" cy="1612575"/>
              <a:chOff x="-455350" y="3743150"/>
              <a:chExt cx="1374000" cy="1612575"/>
            </a:xfrm>
          </p:grpSpPr>
          <p:sp>
            <p:nvSpPr>
              <p:cNvPr id="581" name="Google Shape;581;p18"/>
              <p:cNvSpPr/>
              <p:nvPr/>
            </p:nvSpPr>
            <p:spPr>
              <a:xfrm>
                <a:off x="-455350" y="3743150"/>
                <a:ext cx="1044400" cy="814650"/>
              </a:xfrm>
              <a:custGeom>
                <a:avLst/>
                <a:gdLst/>
                <a:ahLst/>
                <a:cxnLst/>
                <a:rect l="l" t="t" r="r" b="b"/>
                <a:pathLst>
                  <a:path w="41776" h="32586" extrusionOk="0">
                    <a:moveTo>
                      <a:pt x="41776" y="0"/>
                    </a:moveTo>
                    <a:lnTo>
                      <a:pt x="39938" y="12032"/>
                    </a:lnTo>
                    <a:lnTo>
                      <a:pt x="25065" y="28910"/>
                    </a:lnTo>
                    <a:lnTo>
                      <a:pt x="0" y="3258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582" name="Google Shape;582;p18"/>
              <p:cNvSpPr/>
              <p:nvPr/>
            </p:nvSpPr>
            <p:spPr>
              <a:xfrm>
                <a:off x="-304150" y="4962425"/>
                <a:ext cx="463700" cy="342550"/>
              </a:xfrm>
              <a:custGeom>
                <a:avLst/>
                <a:gdLst/>
                <a:ahLst/>
                <a:cxnLst/>
                <a:rect l="l" t="t" r="r" b="b"/>
                <a:pathLst>
                  <a:path w="18548" h="13702" extrusionOk="0">
                    <a:moveTo>
                      <a:pt x="0" y="0"/>
                    </a:moveTo>
                    <a:lnTo>
                      <a:pt x="11697" y="3175"/>
                    </a:lnTo>
                    <a:lnTo>
                      <a:pt x="18548" y="1370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583" name="Google Shape;583;p18"/>
              <p:cNvSpPr/>
              <p:nvPr/>
            </p:nvSpPr>
            <p:spPr>
              <a:xfrm>
                <a:off x="546850" y="4467450"/>
                <a:ext cx="371800" cy="572350"/>
              </a:xfrm>
              <a:custGeom>
                <a:avLst/>
                <a:gdLst/>
                <a:ahLst/>
                <a:cxnLst/>
                <a:rect l="l" t="t" r="r" b="b"/>
                <a:pathLst>
                  <a:path w="14872" h="22894" extrusionOk="0">
                    <a:moveTo>
                      <a:pt x="0" y="0"/>
                    </a:moveTo>
                    <a:lnTo>
                      <a:pt x="14872" y="4512"/>
                    </a:lnTo>
                    <a:lnTo>
                      <a:pt x="8856" y="228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584" name="Google Shape;584;p18"/>
              <p:cNvSpPr/>
              <p:nvPr/>
            </p:nvSpPr>
            <p:spPr>
              <a:xfrm>
                <a:off x="-221425" y="4716550"/>
                <a:ext cx="823000" cy="639175"/>
              </a:xfrm>
              <a:custGeom>
                <a:avLst/>
                <a:gdLst/>
                <a:ahLst/>
                <a:cxnLst/>
                <a:rect l="l" t="t" r="r" b="b"/>
                <a:pathLst>
                  <a:path w="32920" h="25567" extrusionOk="0">
                    <a:moveTo>
                      <a:pt x="0" y="0"/>
                    </a:moveTo>
                    <a:lnTo>
                      <a:pt x="27239" y="8021"/>
                    </a:lnTo>
                    <a:lnTo>
                      <a:pt x="32920" y="2556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  <p:grpSp>
          <p:nvGrpSpPr>
            <p:cNvPr id="585" name="Google Shape;585;p18"/>
            <p:cNvGrpSpPr/>
            <p:nvPr/>
          </p:nvGrpSpPr>
          <p:grpSpPr>
            <a:xfrm rot="3599956">
              <a:off x="7439815" y="-296883"/>
              <a:ext cx="2467023" cy="1679383"/>
              <a:chOff x="-909362" y="3917365"/>
              <a:chExt cx="2467078" cy="1679420"/>
            </a:xfrm>
          </p:grpSpPr>
          <p:sp>
            <p:nvSpPr>
              <p:cNvPr id="586" name="Google Shape;586;p18"/>
              <p:cNvSpPr/>
              <p:nvPr/>
            </p:nvSpPr>
            <p:spPr>
              <a:xfrm rot="-1356795">
                <a:off x="-771857" y="4105086"/>
                <a:ext cx="1075625" cy="496164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19847" extrusionOk="0">
                    <a:moveTo>
                      <a:pt x="0" y="0"/>
                    </a:moveTo>
                    <a:lnTo>
                      <a:pt x="3187" y="10576"/>
                    </a:lnTo>
                    <a:lnTo>
                      <a:pt x="26221" y="19413"/>
                    </a:lnTo>
                    <a:lnTo>
                      <a:pt x="31871" y="14777"/>
                    </a:lnTo>
                    <a:lnTo>
                      <a:pt x="43026" y="1984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587" name="Google Shape;587;p18"/>
              <p:cNvSpPr/>
              <p:nvPr/>
            </p:nvSpPr>
            <p:spPr>
              <a:xfrm rot="-481145">
                <a:off x="-890816" y="5238009"/>
                <a:ext cx="546863" cy="304218"/>
              </a:xfrm>
              <a:custGeom>
                <a:avLst/>
                <a:gdLst/>
                <a:ahLst/>
                <a:cxnLst/>
                <a:rect l="l" t="t" r="r" b="b"/>
                <a:pathLst>
                  <a:path w="21875" h="12169" extrusionOk="0">
                    <a:moveTo>
                      <a:pt x="0" y="12169"/>
                    </a:moveTo>
                    <a:lnTo>
                      <a:pt x="7099" y="0"/>
                    </a:lnTo>
                    <a:lnTo>
                      <a:pt x="21875" y="260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588" name="Google Shape;588;p18"/>
              <p:cNvSpPr/>
              <p:nvPr/>
            </p:nvSpPr>
            <p:spPr>
              <a:xfrm>
                <a:off x="754245" y="4610541"/>
                <a:ext cx="300600" cy="532375"/>
              </a:xfrm>
              <a:custGeom>
                <a:avLst/>
                <a:gdLst/>
                <a:ahLst/>
                <a:cxnLst/>
                <a:rect l="l" t="t" r="r" b="b"/>
                <a:pathLst>
                  <a:path w="12024" h="21295" extrusionOk="0">
                    <a:moveTo>
                      <a:pt x="1883" y="0"/>
                    </a:moveTo>
                    <a:lnTo>
                      <a:pt x="12024" y="12603"/>
                    </a:lnTo>
                    <a:lnTo>
                      <a:pt x="0" y="2129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589" name="Google Shape;589;p18"/>
              <p:cNvSpPr/>
              <p:nvPr/>
            </p:nvSpPr>
            <p:spPr>
              <a:xfrm>
                <a:off x="-645520" y="4805623"/>
                <a:ext cx="1238625" cy="235400"/>
              </a:xfrm>
              <a:custGeom>
                <a:avLst/>
                <a:gdLst/>
                <a:ahLst/>
                <a:cxnLst/>
                <a:rect l="l" t="t" r="r" b="b"/>
                <a:pathLst>
                  <a:path w="49545" h="9416" extrusionOk="0">
                    <a:moveTo>
                      <a:pt x="0" y="9416"/>
                    </a:moveTo>
                    <a:lnTo>
                      <a:pt x="12604" y="8837"/>
                    </a:lnTo>
                    <a:lnTo>
                      <a:pt x="17094" y="724"/>
                    </a:lnTo>
                    <a:lnTo>
                      <a:pt x="43605" y="0"/>
                    </a:lnTo>
                    <a:lnTo>
                      <a:pt x="49545" y="695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590" name="Google Shape;590;p18"/>
              <p:cNvSpPr/>
              <p:nvPr/>
            </p:nvSpPr>
            <p:spPr>
              <a:xfrm rot="-3569296">
                <a:off x="741791" y="5018393"/>
                <a:ext cx="956097" cy="220919"/>
              </a:xfrm>
              <a:custGeom>
                <a:avLst/>
                <a:gdLst/>
                <a:ahLst/>
                <a:cxnLst/>
                <a:rect l="l" t="t" r="r" b="b"/>
                <a:pathLst>
                  <a:path w="38245" h="8837" extrusionOk="0">
                    <a:moveTo>
                      <a:pt x="0" y="2897"/>
                    </a:moveTo>
                    <a:lnTo>
                      <a:pt x="11300" y="8837"/>
                    </a:lnTo>
                    <a:lnTo>
                      <a:pt x="38245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</p:grpSp>
      <p:sp>
        <p:nvSpPr>
          <p:cNvPr id="591" name="Google Shape;59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18"/>
          <p:cNvSpPr txBox="1">
            <a:spLocks noGrp="1"/>
          </p:cNvSpPr>
          <p:nvPr>
            <p:ph type="subTitle" idx="1"/>
          </p:nvPr>
        </p:nvSpPr>
        <p:spPr>
          <a:xfrm>
            <a:off x="2302453" y="19777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18"/>
          <p:cNvSpPr txBox="1">
            <a:spLocks noGrp="1"/>
          </p:cNvSpPr>
          <p:nvPr>
            <p:ph type="subTitle" idx="2"/>
          </p:nvPr>
        </p:nvSpPr>
        <p:spPr>
          <a:xfrm>
            <a:off x="5532957" y="19777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18"/>
          <p:cNvSpPr txBox="1">
            <a:spLocks noGrp="1"/>
          </p:cNvSpPr>
          <p:nvPr>
            <p:ph type="subTitle" idx="3"/>
          </p:nvPr>
        </p:nvSpPr>
        <p:spPr>
          <a:xfrm>
            <a:off x="2302453" y="34111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18"/>
          <p:cNvSpPr txBox="1">
            <a:spLocks noGrp="1"/>
          </p:cNvSpPr>
          <p:nvPr>
            <p:ph type="subTitle" idx="4"/>
          </p:nvPr>
        </p:nvSpPr>
        <p:spPr>
          <a:xfrm>
            <a:off x="5532957" y="34111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18"/>
          <p:cNvSpPr txBox="1">
            <a:spLocks noGrp="1"/>
          </p:cNvSpPr>
          <p:nvPr>
            <p:ph type="subTitle" idx="5"/>
          </p:nvPr>
        </p:nvSpPr>
        <p:spPr>
          <a:xfrm>
            <a:off x="2302450" y="1673925"/>
            <a:ext cx="19782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97" name="Google Shape;597;p18"/>
          <p:cNvSpPr txBox="1">
            <a:spLocks noGrp="1"/>
          </p:cNvSpPr>
          <p:nvPr>
            <p:ph type="subTitle" idx="6"/>
          </p:nvPr>
        </p:nvSpPr>
        <p:spPr>
          <a:xfrm>
            <a:off x="5532951" y="1673925"/>
            <a:ext cx="19782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98" name="Google Shape;598;p18"/>
          <p:cNvSpPr txBox="1">
            <a:spLocks noGrp="1"/>
          </p:cNvSpPr>
          <p:nvPr>
            <p:ph type="subTitle" idx="7"/>
          </p:nvPr>
        </p:nvSpPr>
        <p:spPr>
          <a:xfrm>
            <a:off x="2302450" y="3107325"/>
            <a:ext cx="19782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99" name="Google Shape;599;p18"/>
          <p:cNvSpPr txBox="1">
            <a:spLocks noGrp="1"/>
          </p:cNvSpPr>
          <p:nvPr>
            <p:ph type="subTitle" idx="8"/>
          </p:nvPr>
        </p:nvSpPr>
        <p:spPr>
          <a:xfrm>
            <a:off x="5532951" y="3107325"/>
            <a:ext cx="19782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00" name="Google Shape;600;p18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01" name="Google Shape;601;p18"/>
          <p:cNvGrpSpPr/>
          <p:nvPr/>
        </p:nvGrpSpPr>
        <p:grpSpPr>
          <a:xfrm flipH="1">
            <a:off x="7792895" y="3847210"/>
            <a:ext cx="1275745" cy="1296281"/>
            <a:chOff x="1354856" y="2935363"/>
            <a:chExt cx="1425732" cy="1448844"/>
          </a:xfrm>
        </p:grpSpPr>
        <p:sp>
          <p:nvSpPr>
            <p:cNvPr id="602" name="Google Shape;602;p18"/>
            <p:cNvSpPr/>
            <p:nvPr/>
          </p:nvSpPr>
          <p:spPr>
            <a:xfrm rot="663725">
              <a:off x="1624416" y="3514655"/>
              <a:ext cx="440889" cy="548724"/>
            </a:xfrm>
            <a:custGeom>
              <a:avLst/>
              <a:gdLst/>
              <a:ahLst/>
              <a:cxnLst/>
              <a:rect l="l" t="t" r="r" b="b"/>
              <a:pathLst>
                <a:path w="356" h="443" extrusionOk="0">
                  <a:moveTo>
                    <a:pt x="278" y="110"/>
                  </a:moveTo>
                  <a:cubicBezTo>
                    <a:pt x="356" y="71"/>
                    <a:pt x="356" y="71"/>
                    <a:pt x="356" y="71"/>
                  </a:cubicBezTo>
                  <a:cubicBezTo>
                    <a:pt x="328" y="16"/>
                    <a:pt x="328" y="16"/>
                    <a:pt x="328" y="16"/>
                  </a:cubicBezTo>
                  <a:cubicBezTo>
                    <a:pt x="251" y="55"/>
                    <a:pt x="251" y="55"/>
                    <a:pt x="251" y="55"/>
                  </a:cubicBezTo>
                  <a:cubicBezTo>
                    <a:pt x="239" y="36"/>
                    <a:pt x="223" y="18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0" y="162"/>
                    <a:pt x="0" y="318"/>
                    <a:pt x="14" y="389"/>
                  </a:cubicBezTo>
                  <a:cubicBezTo>
                    <a:pt x="19" y="413"/>
                    <a:pt x="38" y="432"/>
                    <a:pt x="62" y="436"/>
                  </a:cubicBezTo>
                  <a:cubicBezTo>
                    <a:pt x="96" y="443"/>
                    <a:pt x="128" y="420"/>
                    <a:pt x="133" y="386"/>
                  </a:cubicBezTo>
                  <a:cubicBezTo>
                    <a:pt x="160" y="206"/>
                    <a:pt x="290" y="184"/>
                    <a:pt x="290" y="184"/>
                  </a:cubicBezTo>
                  <a:cubicBezTo>
                    <a:pt x="290" y="184"/>
                    <a:pt x="293" y="152"/>
                    <a:pt x="278" y="11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8"/>
            <p:cNvSpPr/>
            <p:nvPr/>
          </p:nvSpPr>
          <p:spPr>
            <a:xfrm rot="663726">
              <a:off x="2123749" y="3612199"/>
              <a:ext cx="440090" cy="548724"/>
            </a:xfrm>
            <a:custGeom>
              <a:avLst/>
              <a:gdLst/>
              <a:ahLst/>
              <a:cxnLst/>
              <a:rect l="l" t="t" r="r" b="b"/>
              <a:pathLst>
                <a:path w="356" h="443" extrusionOk="0">
                  <a:moveTo>
                    <a:pt x="77" y="11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17" y="36"/>
                    <a:pt x="133" y="18"/>
                    <a:pt x="154" y="0"/>
                  </a:cubicBezTo>
                  <a:cubicBezTo>
                    <a:pt x="356" y="162"/>
                    <a:pt x="356" y="318"/>
                    <a:pt x="342" y="389"/>
                  </a:cubicBezTo>
                  <a:cubicBezTo>
                    <a:pt x="337" y="413"/>
                    <a:pt x="318" y="432"/>
                    <a:pt x="294" y="436"/>
                  </a:cubicBezTo>
                  <a:cubicBezTo>
                    <a:pt x="260" y="443"/>
                    <a:pt x="228" y="420"/>
                    <a:pt x="223" y="386"/>
                  </a:cubicBezTo>
                  <a:cubicBezTo>
                    <a:pt x="195" y="206"/>
                    <a:pt x="65" y="184"/>
                    <a:pt x="65" y="184"/>
                  </a:cubicBezTo>
                  <a:cubicBezTo>
                    <a:pt x="65" y="184"/>
                    <a:pt x="63" y="152"/>
                    <a:pt x="77" y="11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8"/>
            <p:cNvSpPr/>
            <p:nvPr/>
          </p:nvSpPr>
          <p:spPr>
            <a:xfrm rot="663725">
              <a:off x="1794795" y="3357595"/>
              <a:ext cx="685294" cy="525561"/>
            </a:xfrm>
            <a:custGeom>
              <a:avLst/>
              <a:gdLst/>
              <a:ahLst/>
              <a:cxnLst/>
              <a:rect l="l" t="t" r="r" b="b"/>
              <a:pathLst>
                <a:path w="554" h="425" extrusionOk="0">
                  <a:moveTo>
                    <a:pt x="554" y="0"/>
                  </a:moveTo>
                  <a:cubicBezTo>
                    <a:pt x="554" y="279"/>
                    <a:pt x="554" y="279"/>
                    <a:pt x="554" y="279"/>
                  </a:cubicBezTo>
                  <a:cubicBezTo>
                    <a:pt x="554" y="311"/>
                    <a:pt x="534" y="340"/>
                    <a:pt x="503" y="350"/>
                  </a:cubicBezTo>
                  <a:cubicBezTo>
                    <a:pt x="411" y="383"/>
                    <a:pt x="411" y="383"/>
                    <a:pt x="411" y="383"/>
                  </a:cubicBezTo>
                  <a:cubicBezTo>
                    <a:pt x="316" y="416"/>
                    <a:pt x="316" y="416"/>
                    <a:pt x="316" y="416"/>
                  </a:cubicBezTo>
                  <a:cubicBezTo>
                    <a:pt x="291" y="425"/>
                    <a:pt x="263" y="425"/>
                    <a:pt x="238" y="416"/>
                  </a:cubicBezTo>
                  <a:cubicBezTo>
                    <a:pt x="143" y="383"/>
                    <a:pt x="143" y="383"/>
                    <a:pt x="143" y="383"/>
                  </a:cubicBezTo>
                  <a:cubicBezTo>
                    <a:pt x="50" y="350"/>
                    <a:pt x="50" y="350"/>
                    <a:pt x="50" y="350"/>
                  </a:cubicBezTo>
                  <a:cubicBezTo>
                    <a:pt x="20" y="340"/>
                    <a:pt x="0" y="311"/>
                    <a:pt x="0" y="2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4" y="0"/>
                    <a:pt x="554" y="0"/>
                    <a:pt x="554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 rot="663249">
              <a:off x="1833975" y="3361345"/>
              <a:ext cx="685315" cy="11737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 rot="663725">
              <a:off x="1871881" y="2996848"/>
              <a:ext cx="685294" cy="458468"/>
            </a:xfrm>
            <a:custGeom>
              <a:avLst/>
              <a:gdLst/>
              <a:ahLst/>
              <a:cxnLst/>
              <a:rect l="l" t="t" r="r" b="b"/>
              <a:pathLst>
                <a:path w="554" h="370" extrusionOk="0">
                  <a:moveTo>
                    <a:pt x="554" y="175"/>
                  </a:moveTo>
                  <a:cubicBezTo>
                    <a:pt x="554" y="370"/>
                    <a:pt x="554" y="370"/>
                    <a:pt x="554" y="370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18"/>
                    <a:pt x="43" y="68"/>
                    <a:pt x="109" y="36"/>
                  </a:cubicBezTo>
                  <a:cubicBezTo>
                    <a:pt x="111" y="35"/>
                    <a:pt x="114" y="34"/>
                    <a:pt x="116" y="33"/>
                  </a:cubicBezTo>
                  <a:cubicBezTo>
                    <a:pt x="161" y="12"/>
                    <a:pt x="217" y="0"/>
                    <a:pt x="277" y="0"/>
                  </a:cubicBezTo>
                  <a:cubicBezTo>
                    <a:pt x="338" y="0"/>
                    <a:pt x="394" y="13"/>
                    <a:pt x="440" y="34"/>
                  </a:cubicBezTo>
                  <a:cubicBezTo>
                    <a:pt x="442" y="35"/>
                    <a:pt x="444" y="36"/>
                    <a:pt x="447" y="37"/>
                  </a:cubicBezTo>
                  <a:cubicBezTo>
                    <a:pt x="512" y="69"/>
                    <a:pt x="554" y="119"/>
                    <a:pt x="554" y="1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 rot="663720">
              <a:off x="1950611" y="3089312"/>
              <a:ext cx="524754" cy="285145"/>
            </a:xfrm>
            <a:custGeom>
              <a:avLst/>
              <a:gdLst/>
              <a:ahLst/>
              <a:cxnLst/>
              <a:rect l="l" t="t" r="r" b="b"/>
              <a:pathLst>
                <a:path w="424" h="230" extrusionOk="0">
                  <a:moveTo>
                    <a:pt x="424" y="125"/>
                  </a:moveTo>
                  <a:cubicBezTo>
                    <a:pt x="424" y="168"/>
                    <a:pt x="424" y="168"/>
                    <a:pt x="424" y="168"/>
                  </a:cubicBezTo>
                  <a:cubicBezTo>
                    <a:pt x="424" y="202"/>
                    <a:pt x="396" y="230"/>
                    <a:pt x="362" y="230"/>
                  </a:cubicBezTo>
                  <a:cubicBezTo>
                    <a:pt x="62" y="230"/>
                    <a:pt x="62" y="230"/>
                    <a:pt x="62" y="230"/>
                  </a:cubicBezTo>
                  <a:cubicBezTo>
                    <a:pt x="27" y="230"/>
                    <a:pt x="0" y="202"/>
                    <a:pt x="0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7"/>
                    <a:pt x="97" y="0"/>
                    <a:pt x="212" y="0"/>
                  </a:cubicBezTo>
                  <a:cubicBezTo>
                    <a:pt x="327" y="0"/>
                    <a:pt x="424" y="57"/>
                    <a:pt x="424" y="1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8"/>
            <p:cNvSpPr/>
            <p:nvPr/>
          </p:nvSpPr>
          <p:spPr>
            <a:xfrm rot="663385">
              <a:off x="2012776" y="3181347"/>
              <a:ext cx="79781" cy="7919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8"/>
            <p:cNvSpPr/>
            <p:nvPr/>
          </p:nvSpPr>
          <p:spPr>
            <a:xfrm rot="668380">
              <a:off x="2326319" y="3242647"/>
              <a:ext cx="79192" cy="7919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 rot="663723">
              <a:off x="2048527" y="3406578"/>
              <a:ext cx="249997" cy="54313"/>
            </a:xfrm>
            <a:custGeom>
              <a:avLst/>
              <a:gdLst/>
              <a:ahLst/>
              <a:cxnLst/>
              <a:rect l="l" t="t" r="r" b="b"/>
              <a:pathLst>
                <a:path w="202" h="44" extrusionOk="0">
                  <a:moveTo>
                    <a:pt x="19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202" y="44"/>
                    <a:pt x="202" y="44"/>
                    <a:pt x="202" y="44"/>
                  </a:cubicBezTo>
                  <a:cubicBezTo>
                    <a:pt x="202" y="11"/>
                    <a:pt x="202" y="11"/>
                    <a:pt x="202" y="11"/>
                  </a:cubicBezTo>
                  <a:cubicBezTo>
                    <a:pt x="202" y="5"/>
                    <a:pt x="197" y="0"/>
                    <a:pt x="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 rot="663725">
              <a:off x="1781821" y="3543493"/>
              <a:ext cx="176516" cy="237221"/>
            </a:xfrm>
            <a:custGeom>
              <a:avLst/>
              <a:gdLst/>
              <a:ahLst/>
              <a:cxnLst/>
              <a:rect l="l" t="t" r="r" b="b"/>
              <a:pathLst>
                <a:path w="143" h="192" extrusionOk="0">
                  <a:moveTo>
                    <a:pt x="143" y="192"/>
                  </a:moveTo>
                  <a:cubicBezTo>
                    <a:pt x="50" y="159"/>
                    <a:pt x="50" y="159"/>
                    <a:pt x="50" y="159"/>
                  </a:cubicBezTo>
                  <a:cubicBezTo>
                    <a:pt x="20" y="149"/>
                    <a:pt x="0" y="120"/>
                    <a:pt x="0" y="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2" y="0"/>
                    <a:pt x="71" y="13"/>
                    <a:pt x="80" y="34"/>
                  </a:cubicBezTo>
                  <a:lnTo>
                    <a:pt x="143" y="1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 rot="663725">
              <a:off x="2281148" y="3641114"/>
              <a:ext cx="176516" cy="237221"/>
            </a:xfrm>
            <a:custGeom>
              <a:avLst/>
              <a:gdLst/>
              <a:ahLst/>
              <a:cxnLst/>
              <a:rect l="l" t="t" r="r" b="b"/>
              <a:pathLst>
                <a:path w="143" h="192" extrusionOk="0">
                  <a:moveTo>
                    <a:pt x="143" y="0"/>
                  </a:moveTo>
                  <a:cubicBezTo>
                    <a:pt x="143" y="88"/>
                    <a:pt x="143" y="88"/>
                    <a:pt x="143" y="88"/>
                  </a:cubicBezTo>
                  <a:cubicBezTo>
                    <a:pt x="143" y="120"/>
                    <a:pt x="123" y="149"/>
                    <a:pt x="92" y="159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71" y="13"/>
                    <a:pt x="91" y="0"/>
                    <a:pt x="113" y="0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8"/>
            <p:cNvSpPr/>
            <p:nvPr/>
          </p:nvSpPr>
          <p:spPr>
            <a:xfrm rot="663726">
              <a:off x="1405546" y="3603127"/>
              <a:ext cx="358622" cy="563102"/>
            </a:xfrm>
            <a:custGeom>
              <a:avLst/>
              <a:gdLst/>
              <a:ahLst/>
              <a:cxnLst/>
              <a:rect l="l" t="t" r="r" b="b"/>
              <a:pathLst>
                <a:path w="290" h="455" extrusionOk="0">
                  <a:moveTo>
                    <a:pt x="169" y="0"/>
                  </a:moveTo>
                  <a:cubicBezTo>
                    <a:pt x="290" y="165"/>
                    <a:pt x="290" y="165"/>
                    <a:pt x="290" y="165"/>
                  </a:cubicBezTo>
                  <a:cubicBezTo>
                    <a:pt x="290" y="165"/>
                    <a:pt x="166" y="211"/>
                    <a:pt x="173" y="393"/>
                  </a:cubicBezTo>
                  <a:cubicBezTo>
                    <a:pt x="174" y="427"/>
                    <a:pt x="147" y="455"/>
                    <a:pt x="113" y="455"/>
                  </a:cubicBezTo>
                  <a:cubicBezTo>
                    <a:pt x="88" y="455"/>
                    <a:pt x="66" y="441"/>
                    <a:pt x="57" y="418"/>
                  </a:cubicBezTo>
                  <a:cubicBezTo>
                    <a:pt x="29" y="351"/>
                    <a:pt x="0" y="198"/>
                    <a:pt x="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8"/>
            <p:cNvSpPr/>
            <p:nvPr/>
          </p:nvSpPr>
          <p:spPr>
            <a:xfrm rot="663725">
              <a:off x="1533149" y="3615483"/>
              <a:ext cx="230828" cy="552718"/>
            </a:xfrm>
            <a:custGeom>
              <a:avLst/>
              <a:gdLst/>
              <a:ahLst/>
              <a:cxnLst/>
              <a:rect l="l" t="t" r="r" b="b"/>
              <a:pathLst>
                <a:path w="187" h="447" extrusionOk="0">
                  <a:moveTo>
                    <a:pt x="55" y="223"/>
                  </a:moveTo>
                  <a:cubicBezTo>
                    <a:pt x="35" y="274"/>
                    <a:pt x="0" y="387"/>
                    <a:pt x="41" y="447"/>
                  </a:cubicBezTo>
                  <a:cubicBezTo>
                    <a:pt x="59" y="436"/>
                    <a:pt x="71" y="415"/>
                    <a:pt x="70" y="393"/>
                  </a:cubicBezTo>
                  <a:cubicBezTo>
                    <a:pt x="63" y="211"/>
                    <a:pt x="187" y="165"/>
                    <a:pt x="187" y="16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10" y="123"/>
                    <a:pt x="49" y="180"/>
                  </a:cubicBezTo>
                  <a:cubicBezTo>
                    <a:pt x="58" y="193"/>
                    <a:pt x="60" y="209"/>
                    <a:pt x="55" y="2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8"/>
            <p:cNvSpPr/>
            <p:nvPr/>
          </p:nvSpPr>
          <p:spPr>
            <a:xfrm rot="663721">
              <a:off x="1675467" y="3625661"/>
              <a:ext cx="179710" cy="162141"/>
            </a:xfrm>
            <a:custGeom>
              <a:avLst/>
              <a:gdLst/>
              <a:ahLst/>
              <a:cxnLst/>
              <a:rect l="l" t="t" r="r" b="b"/>
              <a:pathLst>
                <a:path w="225" h="203" extrusionOk="0">
                  <a:moveTo>
                    <a:pt x="58" y="203"/>
                  </a:moveTo>
                  <a:lnTo>
                    <a:pt x="0" y="127"/>
                  </a:lnTo>
                  <a:lnTo>
                    <a:pt x="168" y="0"/>
                  </a:lnTo>
                  <a:lnTo>
                    <a:pt x="225" y="76"/>
                  </a:lnTo>
                  <a:lnTo>
                    <a:pt x="58" y="2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8"/>
            <p:cNvSpPr/>
            <p:nvPr/>
          </p:nvSpPr>
          <p:spPr>
            <a:xfrm rot="663727">
              <a:off x="1592872" y="3621266"/>
              <a:ext cx="200477" cy="243611"/>
            </a:xfrm>
            <a:custGeom>
              <a:avLst/>
              <a:gdLst/>
              <a:ahLst/>
              <a:cxnLst/>
              <a:rect l="l" t="t" r="r" b="b"/>
              <a:pathLst>
                <a:path w="162" h="197" extrusionOk="0">
                  <a:moveTo>
                    <a:pt x="41" y="0"/>
                  </a:moveTo>
                  <a:cubicBezTo>
                    <a:pt x="0" y="197"/>
                    <a:pt x="162" y="165"/>
                    <a:pt x="162" y="165"/>
                  </a:cubicBezTo>
                  <a:cubicBezTo>
                    <a:pt x="162" y="165"/>
                    <a:pt x="152" y="65"/>
                    <a:pt x="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8"/>
            <p:cNvSpPr/>
            <p:nvPr/>
          </p:nvSpPr>
          <p:spPr>
            <a:xfrm rot="663724">
              <a:off x="2372858" y="3792084"/>
              <a:ext cx="357024" cy="563102"/>
            </a:xfrm>
            <a:custGeom>
              <a:avLst/>
              <a:gdLst/>
              <a:ahLst/>
              <a:cxnLst/>
              <a:rect l="l" t="t" r="r" b="b"/>
              <a:pathLst>
                <a:path w="289" h="455" extrusionOk="0">
                  <a:moveTo>
                    <a:pt x="121" y="0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123" y="211"/>
                    <a:pt x="116" y="393"/>
                  </a:cubicBezTo>
                  <a:cubicBezTo>
                    <a:pt x="115" y="427"/>
                    <a:pt x="142" y="455"/>
                    <a:pt x="177" y="455"/>
                  </a:cubicBezTo>
                  <a:cubicBezTo>
                    <a:pt x="201" y="455"/>
                    <a:pt x="223" y="441"/>
                    <a:pt x="233" y="418"/>
                  </a:cubicBezTo>
                  <a:cubicBezTo>
                    <a:pt x="260" y="351"/>
                    <a:pt x="289" y="198"/>
                    <a:pt x="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8"/>
            <p:cNvSpPr/>
            <p:nvPr/>
          </p:nvSpPr>
          <p:spPr>
            <a:xfrm rot="663725">
              <a:off x="2375027" y="3780074"/>
              <a:ext cx="230828" cy="552718"/>
            </a:xfrm>
            <a:custGeom>
              <a:avLst/>
              <a:gdLst/>
              <a:ahLst/>
              <a:cxnLst/>
              <a:rect l="l" t="t" r="r" b="b"/>
              <a:pathLst>
                <a:path w="187" h="447" extrusionOk="0">
                  <a:moveTo>
                    <a:pt x="132" y="223"/>
                  </a:moveTo>
                  <a:cubicBezTo>
                    <a:pt x="152" y="274"/>
                    <a:pt x="187" y="387"/>
                    <a:pt x="145" y="447"/>
                  </a:cubicBezTo>
                  <a:cubicBezTo>
                    <a:pt x="127" y="436"/>
                    <a:pt x="116" y="415"/>
                    <a:pt x="116" y="393"/>
                  </a:cubicBezTo>
                  <a:cubicBezTo>
                    <a:pt x="123" y="211"/>
                    <a:pt x="0" y="165"/>
                    <a:pt x="0" y="165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77" y="123"/>
                    <a:pt x="137" y="180"/>
                  </a:cubicBezTo>
                  <a:cubicBezTo>
                    <a:pt x="129" y="193"/>
                    <a:pt x="126" y="209"/>
                    <a:pt x="132" y="2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8"/>
            <p:cNvSpPr/>
            <p:nvPr/>
          </p:nvSpPr>
          <p:spPr>
            <a:xfrm rot="663721">
              <a:off x="2360556" y="3759755"/>
              <a:ext cx="181308" cy="162141"/>
            </a:xfrm>
            <a:custGeom>
              <a:avLst/>
              <a:gdLst/>
              <a:ahLst/>
              <a:cxnLst/>
              <a:rect l="l" t="t" r="r" b="b"/>
              <a:pathLst>
                <a:path w="227" h="203" extrusionOk="0">
                  <a:moveTo>
                    <a:pt x="169" y="203"/>
                  </a:moveTo>
                  <a:lnTo>
                    <a:pt x="227" y="127"/>
                  </a:lnTo>
                  <a:lnTo>
                    <a:pt x="59" y="0"/>
                  </a:lnTo>
                  <a:lnTo>
                    <a:pt x="0" y="76"/>
                  </a:lnTo>
                  <a:lnTo>
                    <a:pt x="169" y="2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8"/>
            <p:cNvSpPr/>
            <p:nvPr/>
          </p:nvSpPr>
          <p:spPr>
            <a:xfrm rot="663727">
              <a:off x="2404963" y="3780034"/>
              <a:ext cx="200477" cy="243611"/>
            </a:xfrm>
            <a:custGeom>
              <a:avLst/>
              <a:gdLst/>
              <a:ahLst/>
              <a:cxnLst/>
              <a:rect l="l" t="t" r="r" b="b"/>
              <a:pathLst>
                <a:path w="162" h="197" extrusionOk="0">
                  <a:moveTo>
                    <a:pt x="121" y="0"/>
                  </a:moveTo>
                  <a:cubicBezTo>
                    <a:pt x="162" y="197"/>
                    <a:pt x="0" y="165"/>
                    <a:pt x="0" y="165"/>
                  </a:cubicBezTo>
                  <a:cubicBezTo>
                    <a:pt x="0" y="165"/>
                    <a:pt x="10" y="65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8"/>
            <p:cNvSpPr/>
            <p:nvPr/>
          </p:nvSpPr>
          <p:spPr>
            <a:xfrm rot="663723">
              <a:off x="2033042" y="3511977"/>
              <a:ext cx="186899" cy="295528"/>
            </a:xfrm>
            <a:custGeom>
              <a:avLst/>
              <a:gdLst/>
              <a:ahLst/>
              <a:cxnLst/>
              <a:rect l="l" t="t" r="r" b="b"/>
              <a:pathLst>
                <a:path w="151" h="239" extrusionOk="0">
                  <a:moveTo>
                    <a:pt x="75" y="0"/>
                  </a:moveTo>
                  <a:cubicBezTo>
                    <a:pt x="34" y="0"/>
                    <a:pt x="0" y="34"/>
                    <a:pt x="0" y="76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205"/>
                    <a:pt x="34" y="239"/>
                    <a:pt x="75" y="239"/>
                  </a:cubicBezTo>
                  <a:cubicBezTo>
                    <a:pt x="117" y="239"/>
                    <a:pt x="151" y="205"/>
                    <a:pt x="151" y="163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1" y="34"/>
                    <a:pt x="117" y="0"/>
                    <a:pt x="7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8"/>
            <p:cNvSpPr/>
            <p:nvPr/>
          </p:nvSpPr>
          <p:spPr>
            <a:xfrm rot="663720">
              <a:off x="2064115" y="3543119"/>
              <a:ext cx="124599" cy="234027"/>
            </a:xfrm>
            <a:custGeom>
              <a:avLst/>
              <a:gdLst/>
              <a:ahLst/>
              <a:cxnLst/>
              <a:rect l="l" t="t" r="r" b="b"/>
              <a:pathLst>
                <a:path w="101" h="189" extrusionOk="0">
                  <a:moveTo>
                    <a:pt x="50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6"/>
                    <a:pt x="23" y="189"/>
                    <a:pt x="50" y="189"/>
                  </a:cubicBezTo>
                  <a:cubicBezTo>
                    <a:pt x="78" y="189"/>
                    <a:pt x="101" y="166"/>
                    <a:pt x="101" y="138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23"/>
                    <a:pt x="78" y="0"/>
                    <a:pt x="5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8"/>
            <p:cNvSpPr/>
            <p:nvPr/>
          </p:nvSpPr>
          <p:spPr>
            <a:xfrm rot="663725">
              <a:off x="2044406" y="2999942"/>
              <a:ext cx="401752" cy="150160"/>
            </a:xfrm>
            <a:custGeom>
              <a:avLst/>
              <a:gdLst/>
              <a:ahLst/>
              <a:cxnLst/>
              <a:rect l="l" t="t" r="r" b="b"/>
              <a:pathLst>
                <a:path w="324" h="121" extrusionOk="0">
                  <a:moveTo>
                    <a:pt x="324" y="34"/>
                  </a:moveTo>
                  <a:cubicBezTo>
                    <a:pt x="324" y="121"/>
                    <a:pt x="324" y="121"/>
                    <a:pt x="324" y="121"/>
                  </a:cubicBezTo>
                  <a:cubicBezTo>
                    <a:pt x="284" y="93"/>
                    <a:pt x="226" y="75"/>
                    <a:pt x="161" y="75"/>
                  </a:cubicBezTo>
                  <a:cubicBezTo>
                    <a:pt x="97" y="75"/>
                    <a:pt x="39" y="93"/>
                    <a:pt x="0" y="12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5" y="12"/>
                    <a:pt x="101" y="0"/>
                    <a:pt x="161" y="0"/>
                  </a:cubicBezTo>
                  <a:cubicBezTo>
                    <a:pt x="222" y="0"/>
                    <a:pt x="278" y="13"/>
                    <a:pt x="324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9"/>
          <p:cNvSpPr/>
          <p:nvPr/>
        </p:nvSpPr>
        <p:spPr>
          <a:xfrm>
            <a:off x="8786025" y="-13350"/>
            <a:ext cx="376200" cy="51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6" name="Google Shape;62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19"/>
          <p:cNvSpPr txBox="1">
            <a:spLocks noGrp="1"/>
          </p:cNvSpPr>
          <p:nvPr>
            <p:ph type="subTitle" idx="1"/>
          </p:nvPr>
        </p:nvSpPr>
        <p:spPr>
          <a:xfrm>
            <a:off x="1101225" y="2204086"/>
            <a:ext cx="1986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19"/>
          <p:cNvSpPr txBox="1">
            <a:spLocks noGrp="1"/>
          </p:cNvSpPr>
          <p:nvPr>
            <p:ph type="subTitle" idx="2"/>
          </p:nvPr>
        </p:nvSpPr>
        <p:spPr>
          <a:xfrm>
            <a:off x="3502797" y="2204086"/>
            <a:ext cx="1986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19"/>
          <p:cNvSpPr txBox="1">
            <a:spLocks noGrp="1"/>
          </p:cNvSpPr>
          <p:nvPr>
            <p:ph type="subTitle" idx="3"/>
          </p:nvPr>
        </p:nvSpPr>
        <p:spPr>
          <a:xfrm>
            <a:off x="1101225" y="4037275"/>
            <a:ext cx="1986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19"/>
          <p:cNvSpPr txBox="1">
            <a:spLocks noGrp="1"/>
          </p:cNvSpPr>
          <p:nvPr>
            <p:ph type="subTitle" idx="4"/>
          </p:nvPr>
        </p:nvSpPr>
        <p:spPr>
          <a:xfrm>
            <a:off x="3502800" y="4037275"/>
            <a:ext cx="1986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19"/>
          <p:cNvSpPr txBox="1">
            <a:spLocks noGrp="1"/>
          </p:cNvSpPr>
          <p:nvPr>
            <p:ph type="subTitle" idx="5"/>
          </p:nvPr>
        </p:nvSpPr>
        <p:spPr>
          <a:xfrm>
            <a:off x="5904375" y="2204086"/>
            <a:ext cx="1986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2" name="Google Shape;632;p19"/>
          <p:cNvSpPr txBox="1">
            <a:spLocks noGrp="1"/>
          </p:cNvSpPr>
          <p:nvPr>
            <p:ph type="subTitle" idx="6"/>
          </p:nvPr>
        </p:nvSpPr>
        <p:spPr>
          <a:xfrm>
            <a:off x="5904375" y="4037275"/>
            <a:ext cx="19860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3" name="Google Shape;633;p19"/>
          <p:cNvSpPr txBox="1">
            <a:spLocks noGrp="1"/>
          </p:cNvSpPr>
          <p:nvPr>
            <p:ph type="subTitle" idx="7"/>
          </p:nvPr>
        </p:nvSpPr>
        <p:spPr>
          <a:xfrm>
            <a:off x="1101225" y="1883475"/>
            <a:ext cx="19860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34" name="Google Shape;634;p19"/>
          <p:cNvSpPr txBox="1">
            <a:spLocks noGrp="1"/>
          </p:cNvSpPr>
          <p:nvPr>
            <p:ph type="subTitle" idx="8"/>
          </p:nvPr>
        </p:nvSpPr>
        <p:spPr>
          <a:xfrm>
            <a:off x="3502797" y="1883475"/>
            <a:ext cx="19860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35" name="Google Shape;635;p19"/>
          <p:cNvSpPr txBox="1">
            <a:spLocks noGrp="1"/>
          </p:cNvSpPr>
          <p:nvPr>
            <p:ph type="subTitle" idx="9"/>
          </p:nvPr>
        </p:nvSpPr>
        <p:spPr>
          <a:xfrm>
            <a:off x="1101225" y="3718400"/>
            <a:ext cx="19860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36" name="Google Shape;636;p19"/>
          <p:cNvSpPr txBox="1">
            <a:spLocks noGrp="1"/>
          </p:cNvSpPr>
          <p:nvPr>
            <p:ph type="subTitle" idx="13"/>
          </p:nvPr>
        </p:nvSpPr>
        <p:spPr>
          <a:xfrm>
            <a:off x="3502797" y="3718400"/>
            <a:ext cx="19860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37" name="Google Shape;637;p19"/>
          <p:cNvSpPr txBox="1">
            <a:spLocks noGrp="1"/>
          </p:cNvSpPr>
          <p:nvPr>
            <p:ph type="subTitle" idx="14"/>
          </p:nvPr>
        </p:nvSpPr>
        <p:spPr>
          <a:xfrm>
            <a:off x="5904375" y="1883475"/>
            <a:ext cx="19860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38" name="Google Shape;638;p19"/>
          <p:cNvSpPr txBox="1">
            <a:spLocks noGrp="1"/>
          </p:cNvSpPr>
          <p:nvPr>
            <p:ph type="subTitle" idx="15"/>
          </p:nvPr>
        </p:nvSpPr>
        <p:spPr>
          <a:xfrm>
            <a:off x="5904375" y="3718400"/>
            <a:ext cx="19860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39" name="Google Shape;639;p19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40" name="Google Shape;640;p19"/>
          <p:cNvGrpSpPr/>
          <p:nvPr/>
        </p:nvGrpSpPr>
        <p:grpSpPr>
          <a:xfrm rot="-1100723">
            <a:off x="8372475" y="702276"/>
            <a:ext cx="1275708" cy="1494468"/>
            <a:chOff x="2491095" y="3673345"/>
            <a:chExt cx="1370850" cy="1605925"/>
          </a:xfrm>
        </p:grpSpPr>
        <p:sp>
          <p:nvSpPr>
            <p:cNvPr id="641" name="Google Shape;641;p19"/>
            <p:cNvSpPr/>
            <p:nvPr/>
          </p:nvSpPr>
          <p:spPr>
            <a:xfrm>
              <a:off x="2502947" y="4139518"/>
              <a:ext cx="316046" cy="379258"/>
            </a:xfrm>
            <a:custGeom>
              <a:avLst/>
              <a:gdLst/>
              <a:ahLst/>
              <a:cxnLst/>
              <a:rect l="l" t="t" r="r" b="b"/>
              <a:pathLst>
                <a:path w="377" h="453" extrusionOk="0">
                  <a:moveTo>
                    <a:pt x="332" y="453"/>
                  </a:moveTo>
                  <a:cubicBezTo>
                    <a:pt x="39" y="326"/>
                    <a:pt x="0" y="137"/>
                    <a:pt x="19" y="0"/>
                  </a:cubicBezTo>
                  <a:cubicBezTo>
                    <a:pt x="133" y="16"/>
                    <a:pt x="133" y="16"/>
                    <a:pt x="133" y="16"/>
                  </a:cubicBezTo>
                  <a:cubicBezTo>
                    <a:pt x="113" y="159"/>
                    <a:pt x="193" y="267"/>
                    <a:pt x="377" y="347"/>
                  </a:cubicBezTo>
                  <a:cubicBezTo>
                    <a:pt x="332" y="453"/>
                    <a:pt x="332" y="453"/>
                    <a:pt x="332" y="45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2491095" y="3790876"/>
              <a:ext cx="297281" cy="376297"/>
            </a:xfrm>
            <a:custGeom>
              <a:avLst/>
              <a:gdLst/>
              <a:ahLst/>
              <a:cxnLst/>
              <a:rect l="l" t="t" r="r" b="b"/>
              <a:pathLst>
                <a:path w="356" h="449" extrusionOk="0">
                  <a:moveTo>
                    <a:pt x="347" y="152"/>
                  </a:moveTo>
                  <a:cubicBezTo>
                    <a:pt x="347" y="152"/>
                    <a:pt x="347" y="152"/>
                    <a:pt x="347" y="152"/>
                  </a:cubicBezTo>
                  <a:cubicBezTo>
                    <a:pt x="318" y="194"/>
                    <a:pt x="256" y="288"/>
                    <a:pt x="217" y="385"/>
                  </a:cubicBezTo>
                  <a:cubicBezTo>
                    <a:pt x="204" y="417"/>
                    <a:pt x="177" y="440"/>
                    <a:pt x="146" y="449"/>
                  </a:cubicBezTo>
                  <a:cubicBezTo>
                    <a:pt x="146" y="449"/>
                    <a:pt x="146" y="449"/>
                    <a:pt x="146" y="449"/>
                  </a:cubicBezTo>
                  <a:cubicBezTo>
                    <a:pt x="177" y="440"/>
                    <a:pt x="204" y="417"/>
                    <a:pt x="217" y="385"/>
                  </a:cubicBezTo>
                  <a:cubicBezTo>
                    <a:pt x="256" y="288"/>
                    <a:pt x="318" y="194"/>
                    <a:pt x="347" y="152"/>
                  </a:cubicBezTo>
                  <a:cubicBezTo>
                    <a:pt x="347" y="152"/>
                    <a:pt x="347" y="152"/>
                    <a:pt x="347" y="152"/>
                  </a:cubicBezTo>
                  <a:moveTo>
                    <a:pt x="347" y="152"/>
                  </a:moveTo>
                  <a:cubicBezTo>
                    <a:pt x="347" y="152"/>
                    <a:pt x="347" y="152"/>
                    <a:pt x="347" y="152"/>
                  </a:cubicBezTo>
                  <a:cubicBezTo>
                    <a:pt x="347" y="152"/>
                    <a:pt x="347" y="152"/>
                    <a:pt x="347" y="152"/>
                  </a:cubicBezTo>
                  <a:moveTo>
                    <a:pt x="348" y="152"/>
                  </a:moveTo>
                  <a:cubicBezTo>
                    <a:pt x="348" y="152"/>
                    <a:pt x="348" y="152"/>
                    <a:pt x="347" y="152"/>
                  </a:cubicBezTo>
                  <a:cubicBezTo>
                    <a:pt x="348" y="152"/>
                    <a:pt x="348" y="152"/>
                    <a:pt x="348" y="152"/>
                  </a:cubicBezTo>
                  <a:moveTo>
                    <a:pt x="348" y="152"/>
                  </a:moveTo>
                  <a:cubicBezTo>
                    <a:pt x="348" y="152"/>
                    <a:pt x="348" y="152"/>
                    <a:pt x="348" y="152"/>
                  </a:cubicBezTo>
                  <a:cubicBezTo>
                    <a:pt x="348" y="152"/>
                    <a:pt x="348" y="152"/>
                    <a:pt x="348" y="152"/>
                  </a:cubicBezTo>
                  <a:moveTo>
                    <a:pt x="345" y="113"/>
                  </a:moveTo>
                  <a:cubicBezTo>
                    <a:pt x="355" y="124"/>
                    <a:pt x="356" y="140"/>
                    <a:pt x="348" y="152"/>
                  </a:cubicBezTo>
                  <a:cubicBezTo>
                    <a:pt x="356" y="140"/>
                    <a:pt x="355" y="125"/>
                    <a:pt x="346" y="114"/>
                  </a:cubicBezTo>
                  <a:cubicBezTo>
                    <a:pt x="345" y="113"/>
                    <a:pt x="345" y="113"/>
                    <a:pt x="345" y="113"/>
                  </a:cubicBezTo>
                  <a:moveTo>
                    <a:pt x="344" y="112"/>
                  </a:moveTo>
                  <a:cubicBezTo>
                    <a:pt x="344" y="112"/>
                    <a:pt x="344" y="113"/>
                    <a:pt x="345" y="113"/>
                  </a:cubicBezTo>
                  <a:cubicBezTo>
                    <a:pt x="346" y="114"/>
                    <a:pt x="346" y="114"/>
                    <a:pt x="346" y="114"/>
                  </a:cubicBezTo>
                  <a:cubicBezTo>
                    <a:pt x="345" y="113"/>
                    <a:pt x="344" y="113"/>
                    <a:pt x="344" y="112"/>
                  </a:cubicBezTo>
                  <a:moveTo>
                    <a:pt x="332" y="100"/>
                  </a:moveTo>
                  <a:cubicBezTo>
                    <a:pt x="332" y="100"/>
                    <a:pt x="332" y="100"/>
                    <a:pt x="332" y="100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32" y="100"/>
                    <a:pt x="332" y="100"/>
                    <a:pt x="332" y="100"/>
                  </a:cubicBezTo>
                  <a:moveTo>
                    <a:pt x="218" y="0"/>
                  </a:moveTo>
                  <a:cubicBezTo>
                    <a:pt x="209" y="0"/>
                    <a:pt x="201" y="3"/>
                    <a:pt x="194" y="10"/>
                  </a:cubicBezTo>
                  <a:cubicBezTo>
                    <a:pt x="151" y="59"/>
                    <a:pt x="59" y="174"/>
                    <a:pt x="13" y="312"/>
                  </a:cubicBezTo>
                  <a:cubicBezTo>
                    <a:pt x="0" y="350"/>
                    <a:pt x="10" y="389"/>
                    <a:pt x="34" y="417"/>
                  </a:cubicBezTo>
                  <a:cubicBezTo>
                    <a:pt x="34" y="417"/>
                    <a:pt x="34" y="416"/>
                    <a:pt x="34" y="416"/>
                  </a:cubicBezTo>
                  <a:cubicBezTo>
                    <a:pt x="120" y="428"/>
                    <a:pt x="120" y="428"/>
                    <a:pt x="120" y="428"/>
                  </a:cubicBezTo>
                  <a:cubicBezTo>
                    <a:pt x="125" y="286"/>
                    <a:pt x="244" y="137"/>
                    <a:pt x="303" y="71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0" y="58"/>
                    <a:pt x="290" y="58"/>
                    <a:pt x="290" y="58"/>
                  </a:cubicBezTo>
                  <a:cubicBezTo>
                    <a:pt x="241" y="9"/>
                    <a:pt x="241" y="9"/>
                    <a:pt x="241" y="9"/>
                  </a:cubicBezTo>
                  <a:cubicBezTo>
                    <a:pt x="234" y="3"/>
                    <a:pt x="226" y="0"/>
                    <a:pt x="218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2699488" y="3673345"/>
              <a:ext cx="253825" cy="201481"/>
            </a:xfrm>
            <a:custGeom>
              <a:avLst/>
              <a:gdLst/>
              <a:ahLst/>
              <a:cxnLst/>
              <a:rect l="l" t="t" r="r" b="b"/>
              <a:pathLst>
                <a:path w="303" h="241" extrusionOk="0">
                  <a:moveTo>
                    <a:pt x="82" y="241"/>
                  </a:moveTo>
                  <a:cubicBezTo>
                    <a:pt x="82" y="241"/>
                    <a:pt x="163" y="181"/>
                    <a:pt x="238" y="183"/>
                  </a:cubicBezTo>
                  <a:cubicBezTo>
                    <a:pt x="254" y="183"/>
                    <a:pt x="254" y="173"/>
                    <a:pt x="244" y="162"/>
                  </a:cubicBezTo>
                  <a:cubicBezTo>
                    <a:pt x="235" y="151"/>
                    <a:pt x="214" y="141"/>
                    <a:pt x="190" y="141"/>
                  </a:cubicBezTo>
                  <a:cubicBezTo>
                    <a:pt x="182" y="142"/>
                    <a:pt x="176" y="142"/>
                    <a:pt x="170" y="143"/>
                  </a:cubicBezTo>
                  <a:cubicBezTo>
                    <a:pt x="165" y="144"/>
                    <a:pt x="163" y="138"/>
                    <a:pt x="167" y="135"/>
                  </a:cubicBezTo>
                  <a:cubicBezTo>
                    <a:pt x="287" y="52"/>
                    <a:pt x="287" y="52"/>
                    <a:pt x="287" y="52"/>
                  </a:cubicBezTo>
                  <a:cubicBezTo>
                    <a:pt x="301" y="43"/>
                    <a:pt x="303" y="23"/>
                    <a:pt x="292" y="11"/>
                  </a:cubicBezTo>
                  <a:cubicBezTo>
                    <a:pt x="283" y="2"/>
                    <a:pt x="268" y="0"/>
                    <a:pt x="257" y="7"/>
                  </a:cubicBezTo>
                  <a:cubicBezTo>
                    <a:pt x="167" y="68"/>
                    <a:pt x="167" y="68"/>
                    <a:pt x="167" y="68"/>
                  </a:cubicBezTo>
                  <a:cubicBezTo>
                    <a:pt x="150" y="79"/>
                    <a:pt x="128" y="78"/>
                    <a:pt x="113" y="65"/>
                  </a:cubicBezTo>
                  <a:cubicBezTo>
                    <a:pt x="93" y="48"/>
                    <a:pt x="64" y="52"/>
                    <a:pt x="48" y="72"/>
                  </a:cubicBezTo>
                  <a:cubicBezTo>
                    <a:pt x="32" y="94"/>
                    <a:pt x="12" y="124"/>
                    <a:pt x="0" y="158"/>
                  </a:cubicBezTo>
                  <a:cubicBezTo>
                    <a:pt x="82" y="241"/>
                    <a:pt x="82" y="241"/>
                    <a:pt x="82" y="24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2780475" y="3886679"/>
              <a:ext cx="13827" cy="31605"/>
            </a:xfrm>
            <a:custGeom>
              <a:avLst/>
              <a:gdLst/>
              <a:ahLst/>
              <a:cxnLst/>
              <a:rect l="l" t="t" r="r" b="b"/>
              <a:pathLst>
                <a:path w="17" h="38" extrusionOk="0">
                  <a:moveTo>
                    <a:pt x="1" y="38"/>
                  </a:move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moveTo>
                    <a:pt x="1" y="38"/>
                  </a:move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moveTo>
                    <a:pt x="2" y="38"/>
                  </a:move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moveTo>
                    <a:pt x="2" y="38"/>
                  </a:move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2590847" y="3850136"/>
              <a:ext cx="197529" cy="317037"/>
            </a:xfrm>
            <a:custGeom>
              <a:avLst/>
              <a:gdLst/>
              <a:ahLst/>
              <a:cxnLst/>
              <a:rect l="l" t="t" r="r" b="b"/>
              <a:pathLst>
                <a:path w="236" h="378" extrusionOk="0">
                  <a:moveTo>
                    <a:pt x="183" y="0"/>
                  </a:moveTo>
                  <a:cubicBezTo>
                    <a:pt x="124" y="66"/>
                    <a:pt x="5" y="215"/>
                    <a:pt x="0" y="357"/>
                  </a:cubicBezTo>
                  <a:cubicBezTo>
                    <a:pt x="28" y="361"/>
                    <a:pt x="28" y="361"/>
                    <a:pt x="28" y="361"/>
                  </a:cubicBezTo>
                  <a:cubicBezTo>
                    <a:pt x="27" y="367"/>
                    <a:pt x="27" y="373"/>
                    <a:pt x="26" y="378"/>
                  </a:cubicBezTo>
                  <a:cubicBezTo>
                    <a:pt x="57" y="369"/>
                    <a:pt x="84" y="346"/>
                    <a:pt x="97" y="314"/>
                  </a:cubicBezTo>
                  <a:cubicBezTo>
                    <a:pt x="136" y="217"/>
                    <a:pt x="198" y="123"/>
                    <a:pt x="227" y="81"/>
                  </a:cubicBezTo>
                  <a:cubicBezTo>
                    <a:pt x="227" y="81"/>
                    <a:pt x="227" y="81"/>
                    <a:pt x="227" y="81"/>
                  </a:cubicBezTo>
                  <a:cubicBezTo>
                    <a:pt x="227" y="81"/>
                    <a:pt x="227" y="81"/>
                    <a:pt x="227" y="81"/>
                  </a:cubicBezTo>
                  <a:cubicBezTo>
                    <a:pt x="227" y="81"/>
                    <a:pt x="227" y="81"/>
                    <a:pt x="227" y="81"/>
                  </a:cubicBezTo>
                  <a:cubicBezTo>
                    <a:pt x="227" y="81"/>
                    <a:pt x="227" y="81"/>
                    <a:pt x="227" y="81"/>
                  </a:cubicBezTo>
                  <a:cubicBezTo>
                    <a:pt x="228" y="81"/>
                    <a:pt x="228" y="81"/>
                    <a:pt x="228" y="81"/>
                  </a:cubicBezTo>
                  <a:cubicBezTo>
                    <a:pt x="228" y="81"/>
                    <a:pt x="228" y="81"/>
                    <a:pt x="228" y="81"/>
                  </a:cubicBezTo>
                  <a:cubicBezTo>
                    <a:pt x="228" y="81"/>
                    <a:pt x="228" y="81"/>
                    <a:pt x="228" y="81"/>
                  </a:cubicBezTo>
                  <a:cubicBezTo>
                    <a:pt x="228" y="81"/>
                    <a:pt x="228" y="81"/>
                    <a:pt x="228" y="81"/>
                  </a:cubicBezTo>
                  <a:cubicBezTo>
                    <a:pt x="236" y="69"/>
                    <a:pt x="235" y="53"/>
                    <a:pt x="225" y="42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5" y="42"/>
                    <a:pt x="225" y="42"/>
                    <a:pt x="225" y="42"/>
                  </a:cubicBezTo>
                  <a:cubicBezTo>
                    <a:pt x="224" y="42"/>
                    <a:pt x="224" y="41"/>
                    <a:pt x="224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12" y="29"/>
                    <a:pt x="212" y="29"/>
                    <a:pt x="212" y="29"/>
                  </a:cubicBezTo>
                  <a:cubicBezTo>
                    <a:pt x="212" y="29"/>
                    <a:pt x="212" y="29"/>
                    <a:pt x="212" y="29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183" y="0"/>
                    <a:pt x="183" y="0"/>
                    <a:pt x="18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2759735" y="3865938"/>
              <a:ext cx="8889" cy="888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17A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3533060" y="4139518"/>
              <a:ext cx="317034" cy="379258"/>
            </a:xfrm>
            <a:custGeom>
              <a:avLst/>
              <a:gdLst/>
              <a:ahLst/>
              <a:cxnLst/>
              <a:rect l="l" t="t" r="r" b="b"/>
              <a:pathLst>
                <a:path w="378" h="453" extrusionOk="0">
                  <a:moveTo>
                    <a:pt x="46" y="453"/>
                  </a:moveTo>
                  <a:cubicBezTo>
                    <a:pt x="0" y="347"/>
                    <a:pt x="0" y="347"/>
                    <a:pt x="0" y="347"/>
                  </a:cubicBezTo>
                  <a:cubicBezTo>
                    <a:pt x="185" y="267"/>
                    <a:pt x="264" y="159"/>
                    <a:pt x="245" y="16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78" y="137"/>
                    <a:pt x="339" y="326"/>
                    <a:pt x="46" y="45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3609108" y="3790876"/>
              <a:ext cx="252837" cy="358518"/>
            </a:xfrm>
            <a:custGeom>
              <a:avLst/>
              <a:gdLst/>
              <a:ahLst/>
              <a:cxnLst/>
              <a:rect l="l" t="t" r="r" b="b"/>
              <a:pathLst>
                <a:path w="303" h="428" extrusionOk="0">
                  <a:moveTo>
                    <a:pt x="85" y="0"/>
                  </a:moveTo>
                  <a:cubicBezTo>
                    <a:pt x="77" y="0"/>
                    <a:pt x="68" y="3"/>
                    <a:pt x="62" y="9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59" y="137"/>
                    <a:pt x="177" y="286"/>
                    <a:pt x="182" y="428"/>
                  </a:cubicBezTo>
                  <a:cubicBezTo>
                    <a:pt x="269" y="416"/>
                    <a:pt x="269" y="416"/>
                    <a:pt x="269" y="416"/>
                  </a:cubicBezTo>
                  <a:cubicBezTo>
                    <a:pt x="269" y="416"/>
                    <a:pt x="269" y="417"/>
                    <a:pt x="269" y="417"/>
                  </a:cubicBezTo>
                  <a:cubicBezTo>
                    <a:pt x="293" y="389"/>
                    <a:pt x="303" y="350"/>
                    <a:pt x="290" y="312"/>
                  </a:cubicBezTo>
                  <a:cubicBezTo>
                    <a:pt x="244" y="174"/>
                    <a:pt x="152" y="59"/>
                    <a:pt x="108" y="10"/>
                  </a:cubicBezTo>
                  <a:cubicBezTo>
                    <a:pt x="102" y="3"/>
                    <a:pt x="93" y="0"/>
                    <a:pt x="85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3563677" y="3850136"/>
              <a:ext cx="175800" cy="317037"/>
            </a:xfrm>
            <a:custGeom>
              <a:avLst/>
              <a:gdLst/>
              <a:ahLst/>
              <a:cxnLst/>
              <a:rect l="l" t="t" r="r" b="b"/>
              <a:pathLst>
                <a:path w="210" h="379" extrusionOk="0">
                  <a:moveTo>
                    <a:pt x="53" y="0"/>
                  </a:moveTo>
                  <a:cubicBezTo>
                    <a:pt x="13" y="41"/>
                    <a:pt x="13" y="41"/>
                    <a:pt x="13" y="41"/>
                  </a:cubicBezTo>
                  <a:cubicBezTo>
                    <a:pt x="12" y="41"/>
                    <a:pt x="12" y="42"/>
                    <a:pt x="11" y="42"/>
                  </a:cubicBezTo>
                  <a:cubicBezTo>
                    <a:pt x="2" y="53"/>
                    <a:pt x="0" y="69"/>
                    <a:pt x="9" y="81"/>
                  </a:cubicBezTo>
                  <a:cubicBezTo>
                    <a:pt x="38" y="123"/>
                    <a:pt x="101" y="217"/>
                    <a:pt x="139" y="314"/>
                  </a:cubicBezTo>
                  <a:cubicBezTo>
                    <a:pt x="152" y="346"/>
                    <a:pt x="179" y="369"/>
                    <a:pt x="210" y="379"/>
                  </a:cubicBezTo>
                  <a:cubicBezTo>
                    <a:pt x="210" y="378"/>
                    <a:pt x="210" y="378"/>
                    <a:pt x="210" y="378"/>
                  </a:cubicBezTo>
                  <a:cubicBezTo>
                    <a:pt x="179" y="369"/>
                    <a:pt x="153" y="346"/>
                    <a:pt x="140" y="314"/>
                  </a:cubicBezTo>
                  <a:cubicBezTo>
                    <a:pt x="101" y="217"/>
                    <a:pt x="38" y="123"/>
                    <a:pt x="9" y="81"/>
                  </a:cubicBezTo>
                  <a:cubicBezTo>
                    <a:pt x="1" y="69"/>
                    <a:pt x="2" y="52"/>
                    <a:pt x="13" y="41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3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3739477" y="4167172"/>
              <a:ext cx="4939" cy="988"/>
            </a:xfrm>
            <a:custGeom>
              <a:avLst/>
              <a:gdLst/>
              <a:ahLst/>
              <a:cxnLst/>
              <a:rect l="l" t="t" r="r" b="b"/>
              <a:pathLst>
                <a:path w="6" h="2" extrusionOk="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2" y="1"/>
                    <a:pt x="4" y="1"/>
                    <a:pt x="6" y="2"/>
                  </a:cubicBezTo>
                  <a:cubicBezTo>
                    <a:pt x="4" y="1"/>
                    <a:pt x="2" y="1"/>
                    <a:pt x="0" y="0"/>
                  </a:cubicBezTo>
                </a:path>
              </a:pathLst>
            </a:custGeom>
            <a:solidFill>
              <a:srgbClr val="D17A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3564664" y="3850136"/>
              <a:ext cx="196541" cy="317037"/>
            </a:xfrm>
            <a:custGeom>
              <a:avLst/>
              <a:gdLst/>
              <a:ahLst/>
              <a:cxnLst/>
              <a:rect l="l" t="t" r="r" b="b"/>
              <a:pathLst>
                <a:path w="235" h="378" extrusionOk="0">
                  <a:moveTo>
                    <a:pt x="53" y="0"/>
                  </a:moveTo>
                  <a:cubicBezTo>
                    <a:pt x="12" y="41"/>
                    <a:pt x="12" y="41"/>
                    <a:pt x="12" y="41"/>
                  </a:cubicBezTo>
                  <a:cubicBezTo>
                    <a:pt x="1" y="52"/>
                    <a:pt x="0" y="69"/>
                    <a:pt x="8" y="81"/>
                  </a:cubicBezTo>
                  <a:cubicBezTo>
                    <a:pt x="37" y="123"/>
                    <a:pt x="100" y="217"/>
                    <a:pt x="139" y="314"/>
                  </a:cubicBezTo>
                  <a:cubicBezTo>
                    <a:pt x="152" y="346"/>
                    <a:pt x="178" y="369"/>
                    <a:pt x="209" y="378"/>
                  </a:cubicBezTo>
                  <a:cubicBezTo>
                    <a:pt x="209" y="373"/>
                    <a:pt x="208" y="367"/>
                    <a:pt x="208" y="361"/>
                  </a:cubicBezTo>
                  <a:cubicBezTo>
                    <a:pt x="235" y="357"/>
                    <a:pt x="235" y="357"/>
                    <a:pt x="235" y="357"/>
                  </a:cubicBezTo>
                  <a:cubicBezTo>
                    <a:pt x="230" y="215"/>
                    <a:pt x="112" y="66"/>
                    <a:pt x="5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3399728" y="3673345"/>
              <a:ext cx="252837" cy="201481"/>
            </a:xfrm>
            <a:custGeom>
              <a:avLst/>
              <a:gdLst/>
              <a:ahLst/>
              <a:cxnLst/>
              <a:rect l="l" t="t" r="r" b="b"/>
              <a:pathLst>
                <a:path w="302" h="241" extrusionOk="0">
                  <a:moveTo>
                    <a:pt x="221" y="241"/>
                  </a:moveTo>
                  <a:cubicBezTo>
                    <a:pt x="221" y="241"/>
                    <a:pt x="140" y="181"/>
                    <a:pt x="65" y="183"/>
                  </a:cubicBezTo>
                  <a:cubicBezTo>
                    <a:pt x="33" y="183"/>
                    <a:pt x="64" y="140"/>
                    <a:pt x="113" y="141"/>
                  </a:cubicBezTo>
                  <a:cubicBezTo>
                    <a:pt x="121" y="142"/>
                    <a:pt x="127" y="142"/>
                    <a:pt x="133" y="143"/>
                  </a:cubicBezTo>
                  <a:cubicBezTo>
                    <a:pt x="138" y="144"/>
                    <a:pt x="140" y="138"/>
                    <a:pt x="136" y="13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2" y="43"/>
                    <a:pt x="0" y="23"/>
                    <a:pt x="11" y="11"/>
                  </a:cubicBezTo>
                  <a:cubicBezTo>
                    <a:pt x="20" y="2"/>
                    <a:pt x="35" y="0"/>
                    <a:pt x="46" y="7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52" y="79"/>
                    <a:pt x="175" y="78"/>
                    <a:pt x="190" y="65"/>
                  </a:cubicBezTo>
                  <a:cubicBezTo>
                    <a:pt x="210" y="48"/>
                    <a:pt x="239" y="52"/>
                    <a:pt x="255" y="72"/>
                  </a:cubicBezTo>
                  <a:cubicBezTo>
                    <a:pt x="271" y="94"/>
                    <a:pt x="291" y="124"/>
                    <a:pt x="302" y="158"/>
                  </a:cubicBezTo>
                  <a:lnTo>
                    <a:pt x="221" y="2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2686649" y="4330135"/>
              <a:ext cx="199504" cy="328889"/>
            </a:xfrm>
            <a:custGeom>
              <a:avLst/>
              <a:gdLst/>
              <a:ahLst/>
              <a:cxnLst/>
              <a:rect l="l" t="t" r="r" b="b"/>
              <a:pathLst>
                <a:path w="239" h="393" extrusionOk="0">
                  <a:moveTo>
                    <a:pt x="150" y="138"/>
                  </a:moveTo>
                  <a:cubicBezTo>
                    <a:pt x="113" y="225"/>
                    <a:pt x="113" y="225"/>
                    <a:pt x="113" y="225"/>
                  </a:cubicBezTo>
                  <a:cubicBezTo>
                    <a:pt x="77" y="209"/>
                    <a:pt x="45" y="193"/>
                    <a:pt x="17" y="176"/>
                  </a:cubicBezTo>
                  <a:cubicBezTo>
                    <a:pt x="0" y="278"/>
                    <a:pt x="60" y="353"/>
                    <a:pt x="106" y="393"/>
                  </a:cubicBezTo>
                  <a:cubicBezTo>
                    <a:pt x="143" y="170"/>
                    <a:pt x="143" y="170"/>
                    <a:pt x="143" y="170"/>
                  </a:cubicBezTo>
                  <a:cubicBezTo>
                    <a:pt x="145" y="159"/>
                    <a:pt x="147" y="149"/>
                    <a:pt x="150" y="138"/>
                  </a:cubicBezTo>
                  <a:moveTo>
                    <a:pt x="199" y="0"/>
                  </a:moveTo>
                  <a:cubicBezTo>
                    <a:pt x="162" y="0"/>
                    <a:pt x="106" y="11"/>
                    <a:pt x="63" y="69"/>
                  </a:cubicBezTo>
                  <a:cubicBezTo>
                    <a:pt x="90" y="87"/>
                    <a:pt x="121" y="103"/>
                    <a:pt x="156" y="118"/>
                  </a:cubicBezTo>
                  <a:cubicBezTo>
                    <a:pt x="165" y="93"/>
                    <a:pt x="178" y="70"/>
                    <a:pt x="194" y="49"/>
                  </a:cubicBezTo>
                  <a:cubicBezTo>
                    <a:pt x="208" y="31"/>
                    <a:pt x="223" y="17"/>
                    <a:pt x="239" y="5"/>
                  </a:cubicBezTo>
                  <a:cubicBezTo>
                    <a:pt x="239" y="5"/>
                    <a:pt x="223" y="0"/>
                    <a:pt x="199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3466888" y="4330135"/>
              <a:ext cx="199504" cy="328889"/>
            </a:xfrm>
            <a:custGeom>
              <a:avLst/>
              <a:gdLst/>
              <a:ahLst/>
              <a:cxnLst/>
              <a:rect l="l" t="t" r="r" b="b"/>
              <a:pathLst>
                <a:path w="239" h="393" extrusionOk="0">
                  <a:moveTo>
                    <a:pt x="89" y="139"/>
                  </a:moveTo>
                  <a:cubicBezTo>
                    <a:pt x="92" y="149"/>
                    <a:pt x="94" y="159"/>
                    <a:pt x="96" y="170"/>
                  </a:cubicBezTo>
                  <a:cubicBezTo>
                    <a:pt x="133" y="393"/>
                    <a:pt x="133" y="393"/>
                    <a:pt x="133" y="393"/>
                  </a:cubicBezTo>
                  <a:cubicBezTo>
                    <a:pt x="178" y="353"/>
                    <a:pt x="239" y="278"/>
                    <a:pt x="222" y="176"/>
                  </a:cubicBezTo>
                  <a:cubicBezTo>
                    <a:pt x="193" y="193"/>
                    <a:pt x="162" y="209"/>
                    <a:pt x="126" y="225"/>
                  </a:cubicBezTo>
                  <a:cubicBezTo>
                    <a:pt x="89" y="139"/>
                    <a:pt x="89" y="139"/>
                    <a:pt x="89" y="139"/>
                  </a:cubicBezTo>
                  <a:moveTo>
                    <a:pt x="40" y="0"/>
                  </a:moveTo>
                  <a:cubicBezTo>
                    <a:pt x="17" y="0"/>
                    <a:pt x="2" y="4"/>
                    <a:pt x="0" y="5"/>
                  </a:cubicBezTo>
                  <a:cubicBezTo>
                    <a:pt x="16" y="17"/>
                    <a:pt x="31" y="31"/>
                    <a:pt x="44" y="49"/>
                  </a:cubicBezTo>
                  <a:cubicBezTo>
                    <a:pt x="61" y="70"/>
                    <a:pt x="73" y="93"/>
                    <a:pt x="82" y="118"/>
                  </a:cubicBezTo>
                  <a:cubicBezTo>
                    <a:pt x="117" y="103"/>
                    <a:pt x="149" y="87"/>
                    <a:pt x="176" y="69"/>
                  </a:cubicBezTo>
                  <a:cubicBezTo>
                    <a:pt x="133" y="11"/>
                    <a:pt x="77" y="0"/>
                    <a:pt x="40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2868375" y="5012604"/>
              <a:ext cx="615302" cy="266667"/>
            </a:xfrm>
            <a:custGeom>
              <a:avLst/>
              <a:gdLst/>
              <a:ahLst/>
              <a:cxnLst/>
              <a:rect l="l" t="t" r="r" b="b"/>
              <a:pathLst>
                <a:path w="736" h="318" extrusionOk="0">
                  <a:moveTo>
                    <a:pt x="736" y="0"/>
                  </a:moveTo>
                  <a:cubicBezTo>
                    <a:pt x="480" y="257"/>
                    <a:pt x="480" y="257"/>
                    <a:pt x="480" y="257"/>
                  </a:cubicBezTo>
                  <a:cubicBezTo>
                    <a:pt x="418" y="318"/>
                    <a:pt x="318" y="318"/>
                    <a:pt x="257" y="2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36" y="0"/>
                    <a:pt x="736" y="0"/>
                    <a:pt x="736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2719241" y="4284703"/>
              <a:ext cx="914560" cy="758517"/>
            </a:xfrm>
            <a:custGeom>
              <a:avLst/>
              <a:gdLst/>
              <a:ahLst/>
              <a:cxnLst/>
              <a:rect l="l" t="t" r="r" b="b"/>
              <a:pathLst>
                <a:path w="1093" h="906" extrusionOk="0">
                  <a:moveTo>
                    <a:pt x="239" y="650"/>
                  </a:moveTo>
                  <a:cubicBezTo>
                    <a:pt x="223" y="650"/>
                    <a:pt x="210" y="637"/>
                    <a:pt x="210" y="621"/>
                  </a:cubicBezTo>
                  <a:cubicBezTo>
                    <a:pt x="210" y="286"/>
                    <a:pt x="210" y="286"/>
                    <a:pt x="210" y="286"/>
                  </a:cubicBezTo>
                  <a:cubicBezTo>
                    <a:pt x="210" y="270"/>
                    <a:pt x="223" y="257"/>
                    <a:pt x="239" y="257"/>
                  </a:cubicBezTo>
                  <a:cubicBezTo>
                    <a:pt x="866" y="257"/>
                    <a:pt x="866" y="257"/>
                    <a:pt x="866" y="257"/>
                  </a:cubicBezTo>
                  <a:cubicBezTo>
                    <a:pt x="882" y="257"/>
                    <a:pt x="895" y="270"/>
                    <a:pt x="895" y="286"/>
                  </a:cubicBezTo>
                  <a:cubicBezTo>
                    <a:pt x="895" y="621"/>
                    <a:pt x="895" y="621"/>
                    <a:pt x="895" y="621"/>
                  </a:cubicBezTo>
                  <a:cubicBezTo>
                    <a:pt x="895" y="637"/>
                    <a:pt x="882" y="650"/>
                    <a:pt x="866" y="650"/>
                  </a:cubicBezTo>
                  <a:cubicBezTo>
                    <a:pt x="239" y="650"/>
                    <a:pt x="239" y="650"/>
                    <a:pt x="239" y="650"/>
                  </a:cubicBezTo>
                  <a:moveTo>
                    <a:pt x="331" y="0"/>
                  </a:moveTo>
                  <a:cubicBezTo>
                    <a:pt x="306" y="5"/>
                    <a:pt x="251" y="19"/>
                    <a:pt x="200" y="59"/>
                  </a:cubicBezTo>
                  <a:cubicBezTo>
                    <a:pt x="200" y="59"/>
                    <a:pt x="200" y="59"/>
                    <a:pt x="200" y="59"/>
                  </a:cubicBezTo>
                  <a:cubicBezTo>
                    <a:pt x="200" y="59"/>
                    <a:pt x="200" y="59"/>
                    <a:pt x="200" y="59"/>
                  </a:cubicBezTo>
                  <a:cubicBezTo>
                    <a:pt x="112" y="481"/>
                    <a:pt x="112" y="481"/>
                    <a:pt x="112" y="481"/>
                  </a:cubicBezTo>
                  <a:cubicBezTo>
                    <a:pt x="112" y="481"/>
                    <a:pt x="92" y="469"/>
                    <a:pt x="67" y="447"/>
                  </a:cubicBezTo>
                  <a:cubicBezTo>
                    <a:pt x="11" y="779"/>
                    <a:pt x="11" y="779"/>
                    <a:pt x="11" y="779"/>
                  </a:cubicBezTo>
                  <a:cubicBezTo>
                    <a:pt x="0" y="846"/>
                    <a:pt x="52" y="906"/>
                    <a:pt x="119" y="906"/>
                  </a:cubicBezTo>
                  <a:cubicBezTo>
                    <a:pt x="214" y="906"/>
                    <a:pt x="214" y="906"/>
                    <a:pt x="214" y="906"/>
                  </a:cubicBezTo>
                  <a:cubicBezTo>
                    <a:pt x="214" y="906"/>
                    <a:pt x="214" y="906"/>
                    <a:pt x="214" y="906"/>
                  </a:cubicBezTo>
                  <a:cubicBezTo>
                    <a:pt x="152" y="906"/>
                    <a:pt x="152" y="906"/>
                    <a:pt x="152" y="906"/>
                  </a:cubicBezTo>
                  <a:cubicBezTo>
                    <a:pt x="143" y="855"/>
                    <a:pt x="143" y="855"/>
                    <a:pt x="143" y="855"/>
                  </a:cubicBezTo>
                  <a:cubicBezTo>
                    <a:pt x="135" y="805"/>
                    <a:pt x="173" y="759"/>
                    <a:pt x="224" y="759"/>
                  </a:cubicBezTo>
                  <a:cubicBezTo>
                    <a:pt x="869" y="759"/>
                    <a:pt x="869" y="759"/>
                    <a:pt x="869" y="759"/>
                  </a:cubicBezTo>
                  <a:cubicBezTo>
                    <a:pt x="919" y="759"/>
                    <a:pt x="958" y="805"/>
                    <a:pt x="950" y="855"/>
                  </a:cubicBezTo>
                  <a:cubicBezTo>
                    <a:pt x="941" y="906"/>
                    <a:pt x="941" y="906"/>
                    <a:pt x="941" y="906"/>
                  </a:cubicBezTo>
                  <a:cubicBezTo>
                    <a:pt x="879" y="906"/>
                    <a:pt x="879" y="906"/>
                    <a:pt x="879" y="906"/>
                  </a:cubicBezTo>
                  <a:cubicBezTo>
                    <a:pt x="879" y="906"/>
                    <a:pt x="879" y="906"/>
                    <a:pt x="879" y="906"/>
                  </a:cubicBezTo>
                  <a:cubicBezTo>
                    <a:pt x="974" y="906"/>
                    <a:pt x="974" y="906"/>
                    <a:pt x="974" y="906"/>
                  </a:cubicBezTo>
                  <a:cubicBezTo>
                    <a:pt x="1041" y="906"/>
                    <a:pt x="1093" y="846"/>
                    <a:pt x="1081" y="779"/>
                  </a:cubicBezTo>
                  <a:cubicBezTo>
                    <a:pt x="1026" y="447"/>
                    <a:pt x="1026" y="447"/>
                    <a:pt x="1026" y="447"/>
                  </a:cubicBezTo>
                  <a:cubicBezTo>
                    <a:pt x="1001" y="469"/>
                    <a:pt x="981" y="481"/>
                    <a:pt x="981" y="481"/>
                  </a:cubicBezTo>
                  <a:cubicBezTo>
                    <a:pt x="893" y="59"/>
                    <a:pt x="893" y="59"/>
                    <a:pt x="893" y="59"/>
                  </a:cubicBezTo>
                  <a:cubicBezTo>
                    <a:pt x="893" y="59"/>
                    <a:pt x="893" y="59"/>
                    <a:pt x="893" y="59"/>
                  </a:cubicBezTo>
                  <a:cubicBezTo>
                    <a:pt x="893" y="59"/>
                    <a:pt x="893" y="59"/>
                    <a:pt x="893" y="59"/>
                  </a:cubicBezTo>
                  <a:cubicBezTo>
                    <a:pt x="842" y="19"/>
                    <a:pt x="787" y="5"/>
                    <a:pt x="762" y="0"/>
                  </a:cubicBezTo>
                  <a:cubicBezTo>
                    <a:pt x="755" y="2"/>
                    <a:pt x="749" y="4"/>
                    <a:pt x="742" y="5"/>
                  </a:cubicBezTo>
                  <a:cubicBezTo>
                    <a:pt x="742" y="5"/>
                    <a:pt x="742" y="5"/>
                    <a:pt x="742" y="6"/>
                  </a:cubicBezTo>
                  <a:cubicBezTo>
                    <a:pt x="742" y="6"/>
                    <a:pt x="742" y="6"/>
                    <a:pt x="742" y="6"/>
                  </a:cubicBezTo>
                  <a:cubicBezTo>
                    <a:pt x="742" y="6"/>
                    <a:pt x="741" y="6"/>
                    <a:pt x="741" y="6"/>
                  </a:cubicBezTo>
                  <a:cubicBezTo>
                    <a:pt x="741" y="6"/>
                    <a:pt x="741" y="6"/>
                    <a:pt x="741" y="6"/>
                  </a:cubicBezTo>
                  <a:cubicBezTo>
                    <a:pt x="724" y="10"/>
                    <a:pt x="705" y="14"/>
                    <a:pt x="686" y="17"/>
                  </a:cubicBezTo>
                  <a:cubicBezTo>
                    <a:pt x="686" y="17"/>
                    <a:pt x="686" y="17"/>
                    <a:pt x="686" y="17"/>
                  </a:cubicBezTo>
                  <a:cubicBezTo>
                    <a:pt x="686" y="17"/>
                    <a:pt x="686" y="17"/>
                    <a:pt x="686" y="17"/>
                  </a:cubicBezTo>
                  <a:cubicBezTo>
                    <a:pt x="685" y="17"/>
                    <a:pt x="685" y="17"/>
                    <a:pt x="685" y="17"/>
                  </a:cubicBezTo>
                  <a:cubicBezTo>
                    <a:pt x="685" y="17"/>
                    <a:pt x="685" y="17"/>
                    <a:pt x="685" y="17"/>
                  </a:cubicBezTo>
                  <a:cubicBezTo>
                    <a:pt x="685" y="17"/>
                    <a:pt x="684" y="17"/>
                    <a:pt x="684" y="17"/>
                  </a:cubicBezTo>
                  <a:cubicBezTo>
                    <a:pt x="684" y="17"/>
                    <a:pt x="684" y="17"/>
                    <a:pt x="684" y="17"/>
                  </a:cubicBezTo>
                  <a:cubicBezTo>
                    <a:pt x="650" y="23"/>
                    <a:pt x="614" y="27"/>
                    <a:pt x="576" y="28"/>
                  </a:cubicBezTo>
                  <a:cubicBezTo>
                    <a:pt x="567" y="29"/>
                    <a:pt x="556" y="29"/>
                    <a:pt x="546" y="29"/>
                  </a:cubicBezTo>
                  <a:cubicBezTo>
                    <a:pt x="533" y="29"/>
                    <a:pt x="520" y="28"/>
                    <a:pt x="506" y="28"/>
                  </a:cubicBezTo>
                  <a:cubicBezTo>
                    <a:pt x="490" y="27"/>
                    <a:pt x="474" y="26"/>
                    <a:pt x="458" y="24"/>
                  </a:cubicBezTo>
                  <a:cubicBezTo>
                    <a:pt x="458" y="24"/>
                    <a:pt x="458" y="24"/>
                    <a:pt x="458" y="24"/>
                  </a:cubicBezTo>
                  <a:cubicBezTo>
                    <a:pt x="457" y="24"/>
                    <a:pt x="457" y="24"/>
                    <a:pt x="457" y="24"/>
                  </a:cubicBezTo>
                  <a:cubicBezTo>
                    <a:pt x="457" y="24"/>
                    <a:pt x="457" y="24"/>
                    <a:pt x="457" y="24"/>
                  </a:cubicBezTo>
                  <a:cubicBezTo>
                    <a:pt x="456" y="24"/>
                    <a:pt x="456" y="24"/>
                    <a:pt x="456" y="24"/>
                  </a:cubicBezTo>
                  <a:cubicBezTo>
                    <a:pt x="411" y="19"/>
                    <a:pt x="369" y="11"/>
                    <a:pt x="331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2775537" y="4334086"/>
              <a:ext cx="110616" cy="353580"/>
            </a:xfrm>
            <a:custGeom>
              <a:avLst/>
              <a:gdLst/>
              <a:ahLst/>
              <a:cxnLst/>
              <a:rect l="l" t="t" r="r" b="b"/>
              <a:pathLst>
                <a:path w="133" h="422" extrusionOk="0">
                  <a:moveTo>
                    <a:pt x="133" y="0"/>
                  </a:moveTo>
                  <a:cubicBezTo>
                    <a:pt x="117" y="12"/>
                    <a:pt x="102" y="26"/>
                    <a:pt x="88" y="44"/>
                  </a:cubicBezTo>
                  <a:cubicBezTo>
                    <a:pt x="72" y="65"/>
                    <a:pt x="59" y="88"/>
                    <a:pt x="50" y="113"/>
                  </a:cubicBezTo>
                  <a:cubicBezTo>
                    <a:pt x="51" y="113"/>
                    <a:pt x="52" y="114"/>
                    <a:pt x="52" y="114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1" y="144"/>
                    <a:pt x="39" y="154"/>
                    <a:pt x="37" y="165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25" y="410"/>
                    <a:pt x="45" y="422"/>
                    <a:pt x="45" y="422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133" y="0"/>
                    <a:pt x="133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2812079" y="4428901"/>
              <a:ext cx="6914" cy="16790"/>
            </a:xfrm>
            <a:custGeom>
              <a:avLst/>
              <a:gdLst/>
              <a:ahLst/>
              <a:cxnLst/>
              <a:rect l="l" t="t" r="r" b="b"/>
              <a:pathLst>
                <a:path w="8" h="20" extrusionOk="0">
                  <a:moveTo>
                    <a:pt x="6" y="0"/>
                  </a:moveTo>
                  <a:cubicBezTo>
                    <a:pt x="4" y="7"/>
                    <a:pt x="2" y="13"/>
                    <a:pt x="0" y="2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0"/>
                    <a:pt x="6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3466888" y="4334086"/>
              <a:ext cx="110616" cy="353580"/>
            </a:xfrm>
            <a:custGeom>
              <a:avLst/>
              <a:gdLst/>
              <a:ahLst/>
              <a:cxnLst/>
              <a:rect l="l" t="t" r="r" b="b"/>
              <a:pathLst>
                <a:path w="133" h="422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8" y="422"/>
                    <a:pt x="88" y="422"/>
                    <a:pt x="88" y="422"/>
                  </a:cubicBezTo>
                  <a:cubicBezTo>
                    <a:pt x="88" y="422"/>
                    <a:pt x="108" y="410"/>
                    <a:pt x="133" y="388"/>
                  </a:cubicBezTo>
                  <a:cubicBezTo>
                    <a:pt x="96" y="165"/>
                    <a:pt x="96" y="165"/>
                    <a:pt x="96" y="165"/>
                  </a:cubicBezTo>
                  <a:cubicBezTo>
                    <a:pt x="94" y="154"/>
                    <a:pt x="92" y="144"/>
                    <a:pt x="89" y="134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81" y="114"/>
                    <a:pt x="82" y="113"/>
                    <a:pt x="82" y="113"/>
                  </a:cubicBezTo>
                  <a:cubicBezTo>
                    <a:pt x="73" y="88"/>
                    <a:pt x="61" y="65"/>
                    <a:pt x="44" y="44"/>
                  </a:cubicBezTo>
                  <a:cubicBezTo>
                    <a:pt x="31" y="26"/>
                    <a:pt x="16" y="12"/>
                    <a:pt x="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3533060" y="4428901"/>
              <a:ext cx="7901" cy="17778"/>
            </a:xfrm>
            <a:custGeom>
              <a:avLst/>
              <a:gdLst/>
              <a:ahLst/>
              <a:cxnLst/>
              <a:rect l="l" t="t" r="r" b="b"/>
              <a:pathLst>
                <a:path w="9" h="21" extrusionOk="0">
                  <a:moveTo>
                    <a:pt x="2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7" y="14"/>
                    <a:pt x="5" y="7"/>
                    <a:pt x="2" y="0"/>
                  </a:cubicBezTo>
                </a:path>
              </a:pathLst>
            </a:custGeom>
            <a:solidFill>
              <a:srgbClr val="E006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2898005" y="5043221"/>
              <a:ext cx="557100" cy="900"/>
            </a:xfrm>
            <a:prstGeom prst="rect">
              <a:avLst/>
            </a:prstGeom>
            <a:solidFill>
              <a:srgbClr val="E516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2898005" y="5043221"/>
              <a:ext cx="5571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2831832" y="4919764"/>
              <a:ext cx="689376" cy="123457"/>
            </a:xfrm>
            <a:custGeom>
              <a:avLst/>
              <a:gdLst/>
              <a:ahLst/>
              <a:cxnLst/>
              <a:rect l="l" t="t" r="r" b="b"/>
              <a:pathLst>
                <a:path w="823" h="147" extrusionOk="0">
                  <a:moveTo>
                    <a:pt x="734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38" y="0"/>
                    <a:pt x="0" y="46"/>
                    <a:pt x="8" y="96"/>
                  </a:cubicBezTo>
                  <a:cubicBezTo>
                    <a:pt x="17" y="147"/>
                    <a:pt x="17" y="147"/>
                    <a:pt x="17" y="147"/>
                  </a:cubicBezTo>
                  <a:cubicBezTo>
                    <a:pt x="79" y="147"/>
                    <a:pt x="79" y="147"/>
                    <a:pt x="79" y="147"/>
                  </a:cubicBezTo>
                  <a:cubicBezTo>
                    <a:pt x="43" y="111"/>
                    <a:pt x="43" y="111"/>
                    <a:pt x="43" y="111"/>
                  </a:cubicBezTo>
                  <a:cubicBezTo>
                    <a:pt x="779" y="111"/>
                    <a:pt x="779" y="111"/>
                    <a:pt x="779" y="111"/>
                  </a:cubicBezTo>
                  <a:cubicBezTo>
                    <a:pt x="744" y="147"/>
                    <a:pt x="744" y="147"/>
                    <a:pt x="744" y="147"/>
                  </a:cubicBezTo>
                  <a:cubicBezTo>
                    <a:pt x="806" y="147"/>
                    <a:pt x="806" y="147"/>
                    <a:pt x="806" y="147"/>
                  </a:cubicBezTo>
                  <a:cubicBezTo>
                    <a:pt x="815" y="96"/>
                    <a:pt x="815" y="96"/>
                    <a:pt x="815" y="96"/>
                  </a:cubicBezTo>
                  <a:cubicBezTo>
                    <a:pt x="823" y="46"/>
                    <a:pt x="784" y="0"/>
                    <a:pt x="734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2868375" y="5012604"/>
              <a:ext cx="615303" cy="30618"/>
            </a:xfrm>
            <a:custGeom>
              <a:avLst/>
              <a:gdLst/>
              <a:ahLst/>
              <a:cxnLst/>
              <a:rect l="l" t="t" r="r" b="b"/>
              <a:pathLst>
                <a:path w="623" h="31" extrusionOk="0">
                  <a:moveTo>
                    <a:pt x="623" y="0"/>
                  </a:moveTo>
                  <a:lnTo>
                    <a:pt x="0" y="0"/>
                  </a:lnTo>
                  <a:lnTo>
                    <a:pt x="30" y="31"/>
                  </a:lnTo>
                  <a:lnTo>
                    <a:pt x="594" y="31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CF5B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2868375" y="5012604"/>
              <a:ext cx="615303" cy="30618"/>
            </a:xfrm>
            <a:custGeom>
              <a:avLst/>
              <a:gdLst/>
              <a:ahLst/>
              <a:cxnLst/>
              <a:rect l="l" t="t" r="r" b="b"/>
              <a:pathLst>
                <a:path w="623" h="31" extrusionOk="0">
                  <a:moveTo>
                    <a:pt x="623" y="0"/>
                  </a:moveTo>
                  <a:lnTo>
                    <a:pt x="0" y="0"/>
                  </a:lnTo>
                  <a:lnTo>
                    <a:pt x="30" y="31"/>
                  </a:lnTo>
                  <a:lnTo>
                    <a:pt x="594" y="31"/>
                  </a:lnTo>
                  <a:lnTo>
                    <a:pt x="62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2895042" y="4500012"/>
              <a:ext cx="572833" cy="328889"/>
            </a:xfrm>
            <a:custGeom>
              <a:avLst/>
              <a:gdLst/>
              <a:ahLst/>
              <a:cxnLst/>
              <a:rect l="l" t="t" r="r" b="b"/>
              <a:pathLst>
                <a:path w="685" h="393" extrusionOk="0">
                  <a:moveTo>
                    <a:pt x="0" y="364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656" y="0"/>
                    <a:pt x="656" y="0"/>
                    <a:pt x="656" y="0"/>
                  </a:cubicBezTo>
                  <a:cubicBezTo>
                    <a:pt x="672" y="0"/>
                    <a:pt x="685" y="13"/>
                    <a:pt x="685" y="29"/>
                  </a:cubicBezTo>
                  <a:cubicBezTo>
                    <a:pt x="685" y="364"/>
                    <a:pt x="685" y="364"/>
                    <a:pt x="685" y="364"/>
                  </a:cubicBezTo>
                  <a:cubicBezTo>
                    <a:pt x="685" y="380"/>
                    <a:pt x="672" y="393"/>
                    <a:pt x="656" y="393"/>
                  </a:cubicBezTo>
                  <a:cubicBezTo>
                    <a:pt x="29" y="393"/>
                    <a:pt x="29" y="393"/>
                    <a:pt x="29" y="393"/>
                  </a:cubicBezTo>
                  <a:cubicBezTo>
                    <a:pt x="13" y="393"/>
                    <a:pt x="0" y="380"/>
                    <a:pt x="0" y="36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2912819" y="4517790"/>
              <a:ext cx="537279" cy="293333"/>
            </a:xfrm>
            <a:custGeom>
              <a:avLst/>
              <a:gdLst/>
              <a:ahLst/>
              <a:cxnLst/>
              <a:rect l="l" t="t" r="r" b="b"/>
              <a:pathLst>
                <a:path w="642" h="351" extrusionOk="0">
                  <a:moveTo>
                    <a:pt x="0" y="33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22" y="0"/>
                    <a:pt x="622" y="0"/>
                    <a:pt x="622" y="0"/>
                  </a:cubicBezTo>
                  <a:cubicBezTo>
                    <a:pt x="633" y="0"/>
                    <a:pt x="642" y="9"/>
                    <a:pt x="642" y="20"/>
                  </a:cubicBezTo>
                  <a:cubicBezTo>
                    <a:pt x="642" y="331"/>
                    <a:pt x="642" y="331"/>
                    <a:pt x="642" y="331"/>
                  </a:cubicBezTo>
                  <a:cubicBezTo>
                    <a:pt x="642" y="342"/>
                    <a:pt x="633" y="351"/>
                    <a:pt x="622" y="351"/>
                  </a:cubicBezTo>
                  <a:cubicBezTo>
                    <a:pt x="20" y="351"/>
                    <a:pt x="20" y="351"/>
                    <a:pt x="20" y="351"/>
                  </a:cubicBezTo>
                  <a:cubicBezTo>
                    <a:pt x="9" y="351"/>
                    <a:pt x="0" y="342"/>
                    <a:pt x="0" y="33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3174545" y="3754333"/>
              <a:ext cx="336787" cy="555060"/>
            </a:xfrm>
            <a:custGeom>
              <a:avLst/>
              <a:gdLst/>
              <a:ahLst/>
              <a:cxnLst/>
              <a:rect l="l" t="t" r="r" b="b"/>
              <a:pathLst>
                <a:path w="402" h="663" extrusionOk="0">
                  <a:moveTo>
                    <a:pt x="33" y="662"/>
                  </a:moveTo>
                  <a:cubicBezTo>
                    <a:pt x="23" y="663"/>
                    <a:pt x="13" y="663"/>
                    <a:pt x="2" y="663"/>
                  </a:cubicBezTo>
                  <a:cubicBezTo>
                    <a:pt x="2" y="663"/>
                    <a:pt x="2" y="663"/>
                    <a:pt x="2" y="663"/>
                  </a:cubicBezTo>
                  <a:cubicBezTo>
                    <a:pt x="12" y="663"/>
                    <a:pt x="23" y="663"/>
                    <a:pt x="32" y="662"/>
                  </a:cubicBezTo>
                  <a:cubicBezTo>
                    <a:pt x="33" y="662"/>
                    <a:pt x="33" y="662"/>
                    <a:pt x="33" y="662"/>
                  </a:cubicBezTo>
                  <a:moveTo>
                    <a:pt x="132" y="653"/>
                  </a:moveTo>
                  <a:cubicBezTo>
                    <a:pt x="132" y="653"/>
                    <a:pt x="132" y="653"/>
                    <a:pt x="131" y="653"/>
                  </a:cubicBezTo>
                  <a:cubicBezTo>
                    <a:pt x="132" y="653"/>
                    <a:pt x="132" y="653"/>
                    <a:pt x="132" y="653"/>
                  </a:cubicBezTo>
                  <a:moveTo>
                    <a:pt x="208" y="637"/>
                  </a:moveTo>
                  <a:cubicBezTo>
                    <a:pt x="184" y="643"/>
                    <a:pt x="159" y="649"/>
                    <a:pt x="132" y="653"/>
                  </a:cubicBezTo>
                  <a:cubicBezTo>
                    <a:pt x="135" y="652"/>
                    <a:pt x="138" y="652"/>
                    <a:pt x="140" y="651"/>
                  </a:cubicBezTo>
                  <a:cubicBezTo>
                    <a:pt x="140" y="651"/>
                    <a:pt x="140" y="651"/>
                    <a:pt x="140" y="651"/>
                  </a:cubicBezTo>
                  <a:cubicBezTo>
                    <a:pt x="140" y="651"/>
                    <a:pt x="141" y="651"/>
                    <a:pt x="141" y="651"/>
                  </a:cubicBezTo>
                  <a:cubicBezTo>
                    <a:pt x="141" y="651"/>
                    <a:pt x="141" y="651"/>
                    <a:pt x="141" y="651"/>
                  </a:cubicBezTo>
                  <a:cubicBezTo>
                    <a:pt x="141" y="651"/>
                    <a:pt x="141" y="651"/>
                    <a:pt x="142" y="651"/>
                  </a:cubicBezTo>
                  <a:cubicBezTo>
                    <a:pt x="142" y="651"/>
                    <a:pt x="142" y="651"/>
                    <a:pt x="142" y="651"/>
                  </a:cubicBezTo>
                  <a:cubicBezTo>
                    <a:pt x="142" y="651"/>
                    <a:pt x="142" y="651"/>
                    <a:pt x="142" y="651"/>
                  </a:cubicBezTo>
                  <a:cubicBezTo>
                    <a:pt x="161" y="648"/>
                    <a:pt x="180" y="644"/>
                    <a:pt x="197" y="640"/>
                  </a:cubicBezTo>
                  <a:cubicBezTo>
                    <a:pt x="197" y="640"/>
                    <a:pt x="197" y="640"/>
                    <a:pt x="197" y="640"/>
                  </a:cubicBezTo>
                  <a:cubicBezTo>
                    <a:pt x="197" y="640"/>
                    <a:pt x="198" y="640"/>
                    <a:pt x="198" y="640"/>
                  </a:cubicBezTo>
                  <a:cubicBezTo>
                    <a:pt x="198" y="640"/>
                    <a:pt x="198" y="640"/>
                    <a:pt x="198" y="640"/>
                  </a:cubicBezTo>
                  <a:cubicBezTo>
                    <a:pt x="198" y="639"/>
                    <a:pt x="198" y="639"/>
                    <a:pt x="198" y="639"/>
                  </a:cubicBezTo>
                  <a:cubicBezTo>
                    <a:pt x="202" y="639"/>
                    <a:pt x="205" y="638"/>
                    <a:pt x="208" y="637"/>
                  </a:cubicBezTo>
                  <a:moveTo>
                    <a:pt x="5" y="0"/>
                  </a:moveTo>
                  <a:cubicBezTo>
                    <a:pt x="55" y="0"/>
                    <a:pt x="100" y="9"/>
                    <a:pt x="138" y="24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45" y="27"/>
                    <a:pt x="151" y="29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373" y="134"/>
                    <a:pt x="399" y="442"/>
                    <a:pt x="401" y="486"/>
                  </a:cubicBezTo>
                  <a:cubicBezTo>
                    <a:pt x="401" y="489"/>
                    <a:pt x="402" y="492"/>
                    <a:pt x="401" y="496"/>
                  </a:cubicBezTo>
                  <a:cubicBezTo>
                    <a:pt x="398" y="546"/>
                    <a:pt x="343" y="591"/>
                    <a:pt x="259" y="621"/>
                  </a:cubicBezTo>
                  <a:cubicBezTo>
                    <a:pt x="259" y="621"/>
                    <a:pt x="259" y="621"/>
                    <a:pt x="259" y="621"/>
                  </a:cubicBezTo>
                  <a:cubicBezTo>
                    <a:pt x="246" y="626"/>
                    <a:pt x="232" y="630"/>
                    <a:pt x="218" y="634"/>
                  </a:cubicBezTo>
                  <a:cubicBezTo>
                    <a:pt x="218" y="634"/>
                    <a:pt x="218" y="634"/>
                    <a:pt x="218" y="634"/>
                  </a:cubicBezTo>
                  <a:cubicBezTo>
                    <a:pt x="232" y="630"/>
                    <a:pt x="246" y="626"/>
                    <a:pt x="259" y="621"/>
                  </a:cubicBezTo>
                  <a:cubicBezTo>
                    <a:pt x="343" y="591"/>
                    <a:pt x="398" y="546"/>
                    <a:pt x="401" y="496"/>
                  </a:cubicBezTo>
                  <a:cubicBezTo>
                    <a:pt x="402" y="492"/>
                    <a:pt x="401" y="489"/>
                    <a:pt x="401" y="486"/>
                  </a:cubicBezTo>
                  <a:cubicBezTo>
                    <a:pt x="398" y="433"/>
                    <a:pt x="362" y="2"/>
                    <a:pt x="5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4" y="0"/>
                  </a:moveTo>
                  <a:cubicBezTo>
                    <a:pt x="4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6624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3201211" y="4284703"/>
              <a:ext cx="156048" cy="23704"/>
            </a:xfrm>
            <a:custGeom>
              <a:avLst/>
              <a:gdLst/>
              <a:ahLst/>
              <a:cxnLst/>
              <a:rect l="l" t="t" r="r" b="b"/>
              <a:pathLst>
                <a:path w="186" h="28" extrusionOk="0">
                  <a:moveTo>
                    <a:pt x="108" y="17"/>
                  </a:moveTo>
                  <a:cubicBezTo>
                    <a:pt x="106" y="18"/>
                    <a:pt x="103" y="18"/>
                    <a:pt x="100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68" y="24"/>
                    <a:pt x="35" y="27"/>
                    <a:pt x="1" y="28"/>
                  </a:cubicBezTo>
                  <a:cubicBezTo>
                    <a:pt x="1" y="28"/>
                    <a:pt x="1" y="28"/>
                    <a:pt x="0" y="28"/>
                  </a:cubicBezTo>
                  <a:cubicBezTo>
                    <a:pt x="38" y="27"/>
                    <a:pt x="74" y="23"/>
                    <a:pt x="108" y="17"/>
                  </a:cubicBezTo>
                  <a:moveTo>
                    <a:pt x="109" y="17"/>
                  </a:moveTo>
                  <a:cubicBezTo>
                    <a:pt x="109" y="17"/>
                    <a:pt x="108" y="17"/>
                    <a:pt x="108" y="17"/>
                  </a:cubicBezTo>
                  <a:cubicBezTo>
                    <a:pt x="108" y="17"/>
                    <a:pt x="109" y="17"/>
                    <a:pt x="109" y="17"/>
                  </a:cubicBezTo>
                  <a:moveTo>
                    <a:pt x="110" y="17"/>
                  </a:moveTo>
                  <a:cubicBezTo>
                    <a:pt x="109" y="17"/>
                    <a:pt x="109" y="17"/>
                    <a:pt x="109" y="17"/>
                  </a:cubicBezTo>
                  <a:cubicBezTo>
                    <a:pt x="109" y="17"/>
                    <a:pt x="109" y="17"/>
                    <a:pt x="110" y="17"/>
                  </a:cubicBezTo>
                  <a:moveTo>
                    <a:pt x="110" y="17"/>
                  </a:moveTo>
                  <a:cubicBezTo>
                    <a:pt x="110" y="17"/>
                    <a:pt x="110" y="17"/>
                    <a:pt x="110" y="17"/>
                  </a:cubicBezTo>
                  <a:cubicBezTo>
                    <a:pt x="110" y="17"/>
                    <a:pt x="110" y="17"/>
                    <a:pt x="110" y="17"/>
                  </a:cubicBezTo>
                  <a:moveTo>
                    <a:pt x="165" y="6"/>
                  </a:moveTo>
                  <a:cubicBezTo>
                    <a:pt x="165" y="6"/>
                    <a:pt x="165" y="6"/>
                    <a:pt x="165" y="6"/>
                  </a:cubicBezTo>
                  <a:cubicBezTo>
                    <a:pt x="165" y="6"/>
                    <a:pt x="165" y="6"/>
                    <a:pt x="165" y="6"/>
                  </a:cubicBezTo>
                  <a:moveTo>
                    <a:pt x="166" y="6"/>
                  </a:moveTo>
                  <a:cubicBezTo>
                    <a:pt x="166" y="6"/>
                    <a:pt x="166" y="6"/>
                    <a:pt x="166" y="6"/>
                  </a:cubicBezTo>
                  <a:cubicBezTo>
                    <a:pt x="166" y="6"/>
                    <a:pt x="166" y="6"/>
                    <a:pt x="166" y="6"/>
                  </a:cubicBezTo>
                  <a:moveTo>
                    <a:pt x="186" y="0"/>
                  </a:moveTo>
                  <a:cubicBezTo>
                    <a:pt x="183" y="1"/>
                    <a:pt x="179" y="2"/>
                    <a:pt x="176" y="3"/>
                  </a:cubicBezTo>
                  <a:cubicBezTo>
                    <a:pt x="173" y="4"/>
                    <a:pt x="170" y="5"/>
                    <a:pt x="166" y="5"/>
                  </a:cubicBezTo>
                  <a:cubicBezTo>
                    <a:pt x="173" y="4"/>
                    <a:pt x="179" y="2"/>
                    <a:pt x="186" y="0"/>
                  </a:cubicBezTo>
                  <a:cubicBezTo>
                    <a:pt x="186" y="0"/>
                    <a:pt x="186" y="0"/>
                    <a:pt x="186" y="0"/>
                  </a:cubicBezTo>
                </a:path>
              </a:pathLst>
            </a:custGeom>
            <a:solidFill>
              <a:srgbClr val="510A8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3004670" y="3754333"/>
              <a:ext cx="169875" cy="52346"/>
            </a:xfrm>
            <a:custGeom>
              <a:avLst/>
              <a:gdLst/>
              <a:ahLst/>
              <a:cxnLst/>
              <a:rect l="l" t="t" r="r" b="b"/>
              <a:pathLst>
                <a:path w="203" h="63" extrusionOk="0">
                  <a:moveTo>
                    <a:pt x="0" y="63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moveTo>
                    <a:pt x="55" y="30"/>
                  </a:moveTo>
                  <a:cubicBezTo>
                    <a:pt x="35" y="40"/>
                    <a:pt x="17" y="50"/>
                    <a:pt x="0" y="62"/>
                  </a:cubicBezTo>
                  <a:cubicBezTo>
                    <a:pt x="16" y="51"/>
                    <a:pt x="33" y="41"/>
                    <a:pt x="51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2" y="32"/>
                    <a:pt x="54" y="31"/>
                    <a:pt x="55" y="30"/>
                  </a:cubicBezTo>
                  <a:moveTo>
                    <a:pt x="68" y="25"/>
                  </a:moveTo>
                  <a:cubicBezTo>
                    <a:pt x="67" y="25"/>
                    <a:pt x="65" y="26"/>
                    <a:pt x="64" y="27"/>
                  </a:cubicBezTo>
                  <a:cubicBezTo>
                    <a:pt x="65" y="26"/>
                    <a:pt x="67" y="25"/>
                    <a:pt x="68" y="25"/>
                  </a:cubicBezTo>
                  <a:moveTo>
                    <a:pt x="203" y="0"/>
                  </a:move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solidFill>
              <a:srgbClr val="6624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2842697" y="3754333"/>
              <a:ext cx="335800" cy="555060"/>
            </a:xfrm>
            <a:custGeom>
              <a:avLst/>
              <a:gdLst/>
              <a:ahLst/>
              <a:cxnLst/>
              <a:rect l="l" t="t" r="r" b="b"/>
              <a:pathLst>
                <a:path w="402" h="663" extrusionOk="0">
                  <a:moveTo>
                    <a:pt x="356" y="662"/>
                  </a:moveTo>
                  <a:cubicBezTo>
                    <a:pt x="357" y="662"/>
                    <a:pt x="358" y="662"/>
                    <a:pt x="359" y="662"/>
                  </a:cubicBezTo>
                  <a:cubicBezTo>
                    <a:pt x="373" y="662"/>
                    <a:pt x="386" y="663"/>
                    <a:pt x="399" y="663"/>
                  </a:cubicBezTo>
                  <a:cubicBezTo>
                    <a:pt x="399" y="663"/>
                    <a:pt x="399" y="663"/>
                    <a:pt x="399" y="663"/>
                  </a:cubicBezTo>
                  <a:cubicBezTo>
                    <a:pt x="385" y="663"/>
                    <a:pt x="370" y="662"/>
                    <a:pt x="356" y="662"/>
                  </a:cubicBezTo>
                  <a:moveTo>
                    <a:pt x="355" y="662"/>
                  </a:moveTo>
                  <a:cubicBezTo>
                    <a:pt x="355" y="662"/>
                    <a:pt x="356" y="662"/>
                    <a:pt x="356" y="662"/>
                  </a:cubicBezTo>
                  <a:cubicBezTo>
                    <a:pt x="356" y="662"/>
                    <a:pt x="355" y="662"/>
                    <a:pt x="355" y="662"/>
                  </a:cubicBezTo>
                  <a:moveTo>
                    <a:pt x="354" y="661"/>
                  </a:moveTo>
                  <a:cubicBezTo>
                    <a:pt x="354" y="661"/>
                    <a:pt x="354" y="661"/>
                    <a:pt x="354" y="661"/>
                  </a:cubicBezTo>
                  <a:cubicBezTo>
                    <a:pt x="354" y="661"/>
                    <a:pt x="354" y="661"/>
                    <a:pt x="354" y="661"/>
                  </a:cubicBezTo>
                  <a:moveTo>
                    <a:pt x="353" y="661"/>
                  </a:moveTo>
                  <a:cubicBezTo>
                    <a:pt x="353" y="661"/>
                    <a:pt x="353" y="661"/>
                    <a:pt x="353" y="661"/>
                  </a:cubicBezTo>
                  <a:cubicBezTo>
                    <a:pt x="353" y="661"/>
                    <a:pt x="353" y="661"/>
                    <a:pt x="353" y="661"/>
                  </a:cubicBezTo>
                  <a:moveTo>
                    <a:pt x="324" y="659"/>
                  </a:moveTo>
                  <a:cubicBezTo>
                    <a:pt x="324" y="659"/>
                    <a:pt x="324" y="659"/>
                    <a:pt x="324" y="659"/>
                  </a:cubicBezTo>
                  <a:cubicBezTo>
                    <a:pt x="324" y="659"/>
                    <a:pt x="324" y="659"/>
                    <a:pt x="324" y="659"/>
                  </a:cubicBezTo>
                  <a:moveTo>
                    <a:pt x="323" y="659"/>
                  </a:moveTo>
                  <a:cubicBezTo>
                    <a:pt x="323" y="659"/>
                    <a:pt x="323" y="659"/>
                    <a:pt x="323" y="659"/>
                  </a:cubicBezTo>
                  <a:cubicBezTo>
                    <a:pt x="323" y="659"/>
                    <a:pt x="323" y="659"/>
                    <a:pt x="323" y="659"/>
                  </a:cubicBezTo>
                  <a:moveTo>
                    <a:pt x="321" y="659"/>
                  </a:moveTo>
                  <a:cubicBezTo>
                    <a:pt x="321" y="659"/>
                    <a:pt x="322" y="659"/>
                    <a:pt x="322" y="659"/>
                  </a:cubicBezTo>
                  <a:cubicBezTo>
                    <a:pt x="322" y="659"/>
                    <a:pt x="321" y="659"/>
                    <a:pt x="321" y="659"/>
                  </a:cubicBezTo>
                  <a:moveTo>
                    <a:pt x="194" y="63"/>
                  </a:moveTo>
                  <a:cubicBezTo>
                    <a:pt x="25" y="185"/>
                    <a:pt x="3" y="446"/>
                    <a:pt x="1" y="486"/>
                  </a:cubicBezTo>
                  <a:cubicBezTo>
                    <a:pt x="0" y="489"/>
                    <a:pt x="0" y="492"/>
                    <a:pt x="0" y="496"/>
                  </a:cubicBezTo>
                  <a:cubicBezTo>
                    <a:pt x="4" y="546"/>
                    <a:pt x="59" y="591"/>
                    <a:pt x="143" y="621"/>
                  </a:cubicBezTo>
                  <a:cubicBezTo>
                    <a:pt x="191" y="639"/>
                    <a:pt x="247" y="651"/>
                    <a:pt x="309" y="658"/>
                  </a:cubicBezTo>
                  <a:cubicBezTo>
                    <a:pt x="309" y="658"/>
                    <a:pt x="309" y="658"/>
                    <a:pt x="310" y="658"/>
                  </a:cubicBezTo>
                  <a:cubicBezTo>
                    <a:pt x="310" y="658"/>
                    <a:pt x="310" y="658"/>
                    <a:pt x="310" y="658"/>
                  </a:cubicBezTo>
                  <a:cubicBezTo>
                    <a:pt x="310" y="658"/>
                    <a:pt x="310" y="658"/>
                    <a:pt x="311" y="658"/>
                  </a:cubicBezTo>
                  <a:cubicBezTo>
                    <a:pt x="311" y="658"/>
                    <a:pt x="311" y="658"/>
                    <a:pt x="311" y="658"/>
                  </a:cubicBezTo>
                  <a:cubicBezTo>
                    <a:pt x="314" y="658"/>
                    <a:pt x="318" y="659"/>
                    <a:pt x="321" y="659"/>
                  </a:cubicBezTo>
                  <a:cubicBezTo>
                    <a:pt x="255" y="653"/>
                    <a:pt x="194" y="640"/>
                    <a:pt x="143" y="621"/>
                  </a:cubicBezTo>
                  <a:cubicBezTo>
                    <a:pt x="143" y="621"/>
                    <a:pt x="143" y="621"/>
                    <a:pt x="143" y="621"/>
                  </a:cubicBezTo>
                  <a:cubicBezTo>
                    <a:pt x="59" y="591"/>
                    <a:pt x="4" y="546"/>
                    <a:pt x="0" y="496"/>
                  </a:cubicBezTo>
                  <a:cubicBezTo>
                    <a:pt x="0" y="492"/>
                    <a:pt x="0" y="489"/>
                    <a:pt x="1" y="486"/>
                  </a:cubicBezTo>
                  <a:cubicBezTo>
                    <a:pt x="3" y="446"/>
                    <a:pt x="25" y="185"/>
                    <a:pt x="194" y="63"/>
                  </a:cubicBezTo>
                  <a:moveTo>
                    <a:pt x="194" y="62"/>
                  </a:moveTo>
                  <a:cubicBezTo>
                    <a:pt x="194" y="62"/>
                    <a:pt x="194" y="62"/>
                    <a:pt x="194" y="63"/>
                  </a:cubicBezTo>
                  <a:cubicBezTo>
                    <a:pt x="194" y="62"/>
                    <a:pt x="194" y="62"/>
                    <a:pt x="194" y="62"/>
                  </a:cubicBezTo>
                  <a:moveTo>
                    <a:pt x="397" y="0"/>
                  </a:moveTo>
                  <a:cubicBezTo>
                    <a:pt x="346" y="0"/>
                    <a:pt x="302" y="9"/>
                    <a:pt x="264" y="24"/>
                  </a:cubicBezTo>
                  <a:cubicBezTo>
                    <a:pt x="264" y="24"/>
                    <a:pt x="264" y="24"/>
                    <a:pt x="264" y="24"/>
                  </a:cubicBezTo>
                  <a:cubicBezTo>
                    <a:pt x="302" y="9"/>
                    <a:pt x="346" y="0"/>
                    <a:pt x="397" y="0"/>
                  </a:cubicBezTo>
                  <a:moveTo>
                    <a:pt x="402" y="0"/>
                  </a:moveTo>
                  <a:cubicBezTo>
                    <a:pt x="402" y="0"/>
                    <a:pt x="402" y="0"/>
                    <a:pt x="402" y="0"/>
                  </a:cubicBezTo>
                  <a:cubicBezTo>
                    <a:pt x="402" y="0"/>
                    <a:pt x="402" y="0"/>
                    <a:pt x="402" y="0"/>
                  </a:cubicBezTo>
                  <a:moveTo>
                    <a:pt x="397" y="0"/>
                  </a:moveTo>
                  <a:cubicBezTo>
                    <a:pt x="397" y="0"/>
                    <a:pt x="397" y="0"/>
                    <a:pt x="397" y="0"/>
                  </a:cubicBezTo>
                  <a:cubicBezTo>
                    <a:pt x="397" y="0"/>
                    <a:pt x="397" y="0"/>
                    <a:pt x="397" y="0"/>
                  </a:cubicBezTo>
                  <a:moveTo>
                    <a:pt x="401" y="0"/>
                  </a:moveTo>
                  <a:cubicBezTo>
                    <a:pt x="401" y="0"/>
                    <a:pt x="401" y="0"/>
                    <a:pt x="401" y="0"/>
                  </a:cubicBezTo>
                  <a:cubicBezTo>
                    <a:pt x="401" y="0"/>
                    <a:pt x="401" y="0"/>
                    <a:pt x="401" y="0"/>
                  </a:cubicBezTo>
                  <a:moveTo>
                    <a:pt x="398" y="0"/>
                  </a:moveTo>
                  <a:cubicBezTo>
                    <a:pt x="398" y="0"/>
                    <a:pt x="397" y="0"/>
                    <a:pt x="397" y="0"/>
                  </a:cubicBezTo>
                  <a:cubicBezTo>
                    <a:pt x="397" y="0"/>
                    <a:pt x="398" y="0"/>
                    <a:pt x="398" y="0"/>
                  </a:cubicBezTo>
                  <a:moveTo>
                    <a:pt x="401" y="0"/>
                  </a:moveTo>
                  <a:cubicBezTo>
                    <a:pt x="401" y="0"/>
                    <a:pt x="401" y="0"/>
                    <a:pt x="401" y="0"/>
                  </a:cubicBezTo>
                  <a:cubicBezTo>
                    <a:pt x="401" y="0"/>
                    <a:pt x="401" y="0"/>
                    <a:pt x="401" y="0"/>
                  </a:cubicBezTo>
                  <a:moveTo>
                    <a:pt x="398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398" y="0"/>
                    <a:pt x="398" y="0"/>
                    <a:pt x="398" y="0"/>
                  </a:cubicBezTo>
                  <a:moveTo>
                    <a:pt x="400" y="0"/>
                  </a:moveTo>
                  <a:cubicBezTo>
                    <a:pt x="400" y="0"/>
                    <a:pt x="400" y="0"/>
                    <a:pt x="400" y="0"/>
                  </a:cubicBezTo>
                  <a:cubicBezTo>
                    <a:pt x="400" y="0"/>
                    <a:pt x="400" y="0"/>
                    <a:pt x="400" y="0"/>
                  </a:cubicBezTo>
                  <a:moveTo>
                    <a:pt x="399" y="0"/>
                  </a:moveTo>
                  <a:cubicBezTo>
                    <a:pt x="399" y="0"/>
                    <a:pt x="399" y="0"/>
                    <a:pt x="399" y="0"/>
                  </a:cubicBezTo>
                  <a:cubicBezTo>
                    <a:pt x="399" y="0"/>
                    <a:pt x="399" y="0"/>
                    <a:pt x="399" y="0"/>
                  </a:cubicBezTo>
                  <a:moveTo>
                    <a:pt x="399" y="0"/>
                  </a:moveTo>
                  <a:cubicBezTo>
                    <a:pt x="399" y="0"/>
                    <a:pt x="399" y="0"/>
                    <a:pt x="399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399" y="0"/>
                    <a:pt x="399" y="0"/>
                    <a:pt x="399" y="0"/>
                  </a:cubicBezTo>
                </a:path>
              </a:pathLst>
            </a:custGeom>
            <a:solidFill>
              <a:srgbClr val="6624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3100471" y="4304456"/>
              <a:ext cx="42469" cy="3951"/>
            </a:xfrm>
            <a:custGeom>
              <a:avLst/>
              <a:gdLst/>
              <a:ahLst/>
              <a:cxnLst/>
              <a:rect l="l" t="t" r="r" b="b"/>
              <a:pathLst>
                <a:path w="50" h="4" extrusionOk="0">
                  <a:moveTo>
                    <a:pt x="2" y="0"/>
                  </a:moveTo>
                  <a:cubicBezTo>
                    <a:pt x="18" y="2"/>
                    <a:pt x="34" y="3"/>
                    <a:pt x="50" y="4"/>
                  </a:cubicBezTo>
                  <a:cubicBezTo>
                    <a:pt x="49" y="4"/>
                    <a:pt x="48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6" y="4"/>
                    <a:pt x="46" y="4"/>
                  </a:cubicBezTo>
                  <a:cubicBezTo>
                    <a:pt x="46" y="4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34" y="3"/>
                    <a:pt x="24" y="2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9" y="1"/>
                    <a:pt x="5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10A8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2842697" y="3754333"/>
              <a:ext cx="668635" cy="519505"/>
            </a:xfrm>
            <a:custGeom>
              <a:avLst/>
              <a:gdLst/>
              <a:ahLst/>
              <a:cxnLst/>
              <a:rect l="l" t="t" r="r" b="b"/>
              <a:pathLst>
                <a:path w="799" h="621" extrusionOk="0">
                  <a:moveTo>
                    <a:pt x="245" y="32"/>
                  </a:moveTo>
                  <a:cubicBezTo>
                    <a:pt x="245" y="32"/>
                    <a:pt x="245" y="32"/>
                    <a:pt x="245" y="32"/>
                  </a:cubicBezTo>
                  <a:cubicBezTo>
                    <a:pt x="227" y="41"/>
                    <a:pt x="210" y="51"/>
                    <a:pt x="194" y="62"/>
                  </a:cubicBezTo>
                  <a:cubicBezTo>
                    <a:pt x="194" y="62"/>
                    <a:pt x="194" y="62"/>
                    <a:pt x="194" y="63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25" y="185"/>
                    <a:pt x="3" y="446"/>
                    <a:pt x="1" y="486"/>
                  </a:cubicBezTo>
                  <a:cubicBezTo>
                    <a:pt x="0" y="489"/>
                    <a:pt x="0" y="492"/>
                    <a:pt x="0" y="496"/>
                  </a:cubicBezTo>
                  <a:cubicBezTo>
                    <a:pt x="4" y="546"/>
                    <a:pt x="59" y="591"/>
                    <a:pt x="143" y="621"/>
                  </a:cubicBezTo>
                  <a:cubicBezTo>
                    <a:pt x="165" y="537"/>
                    <a:pt x="165" y="537"/>
                    <a:pt x="165" y="537"/>
                  </a:cubicBezTo>
                  <a:cubicBezTo>
                    <a:pt x="173" y="505"/>
                    <a:pt x="203" y="482"/>
                    <a:pt x="236" y="482"/>
                  </a:cubicBezTo>
                  <a:cubicBezTo>
                    <a:pt x="563" y="482"/>
                    <a:pt x="563" y="482"/>
                    <a:pt x="563" y="482"/>
                  </a:cubicBezTo>
                  <a:cubicBezTo>
                    <a:pt x="596" y="482"/>
                    <a:pt x="626" y="505"/>
                    <a:pt x="634" y="537"/>
                  </a:cubicBezTo>
                  <a:cubicBezTo>
                    <a:pt x="656" y="621"/>
                    <a:pt x="656" y="621"/>
                    <a:pt x="656" y="621"/>
                  </a:cubicBezTo>
                  <a:cubicBezTo>
                    <a:pt x="740" y="591"/>
                    <a:pt x="795" y="546"/>
                    <a:pt x="798" y="496"/>
                  </a:cubicBezTo>
                  <a:cubicBezTo>
                    <a:pt x="799" y="492"/>
                    <a:pt x="798" y="489"/>
                    <a:pt x="798" y="486"/>
                  </a:cubicBezTo>
                  <a:cubicBezTo>
                    <a:pt x="796" y="442"/>
                    <a:pt x="770" y="134"/>
                    <a:pt x="554" y="32"/>
                  </a:cubicBezTo>
                  <a:cubicBezTo>
                    <a:pt x="554" y="32"/>
                    <a:pt x="554" y="32"/>
                    <a:pt x="554" y="32"/>
                  </a:cubicBezTo>
                  <a:cubicBezTo>
                    <a:pt x="525" y="89"/>
                    <a:pt x="467" y="128"/>
                    <a:pt x="399" y="128"/>
                  </a:cubicBezTo>
                  <a:cubicBezTo>
                    <a:pt x="332" y="128"/>
                    <a:pt x="273" y="89"/>
                    <a:pt x="245" y="32"/>
                  </a:cubicBezTo>
                  <a:moveTo>
                    <a:pt x="399" y="0"/>
                  </a:moveTo>
                  <a:cubicBezTo>
                    <a:pt x="399" y="0"/>
                    <a:pt x="399" y="0"/>
                    <a:pt x="399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0"/>
                    <a:pt x="397" y="0"/>
                    <a:pt x="39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46" y="0"/>
                    <a:pt x="302" y="9"/>
                    <a:pt x="264" y="24"/>
                  </a:cubicBezTo>
                  <a:cubicBezTo>
                    <a:pt x="289" y="73"/>
                    <a:pt x="340" y="107"/>
                    <a:pt x="399" y="107"/>
                  </a:cubicBezTo>
                  <a:cubicBezTo>
                    <a:pt x="459" y="107"/>
                    <a:pt x="510" y="73"/>
                    <a:pt x="535" y="24"/>
                  </a:cubicBezTo>
                  <a:cubicBezTo>
                    <a:pt x="497" y="9"/>
                    <a:pt x="452" y="0"/>
                    <a:pt x="402" y="0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402" y="0"/>
                    <a:pt x="401" y="0"/>
                    <a:pt x="401" y="0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400" y="0"/>
                    <a:pt x="400" y="0"/>
                    <a:pt x="400" y="0"/>
                  </a:cubicBezTo>
                  <a:cubicBezTo>
                    <a:pt x="400" y="0"/>
                    <a:pt x="400" y="0"/>
                    <a:pt x="400" y="0"/>
                  </a:cubicBezTo>
                  <a:cubicBezTo>
                    <a:pt x="400" y="0"/>
                    <a:pt x="400" y="0"/>
                    <a:pt x="399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2935535" y="3901494"/>
              <a:ext cx="483000" cy="217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3022448" y="3946926"/>
              <a:ext cx="63300" cy="10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3267384" y="3946926"/>
              <a:ext cx="63300" cy="10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3176520" y="4309394"/>
              <a:ext cx="900" cy="900"/>
            </a:xfrm>
            <a:prstGeom prst="ellipse">
              <a:avLst/>
            </a:pr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3176520" y="4273839"/>
              <a:ext cx="214319" cy="35556"/>
            </a:xfrm>
            <a:custGeom>
              <a:avLst/>
              <a:gdLst/>
              <a:ahLst/>
              <a:cxnLst/>
              <a:rect l="l" t="t" r="r" b="b"/>
              <a:pathLst>
                <a:path w="257" h="42" extrusionOk="0">
                  <a:moveTo>
                    <a:pt x="33" y="41"/>
                  </a:moveTo>
                  <a:cubicBezTo>
                    <a:pt x="22" y="42"/>
                    <a:pt x="11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42"/>
                    <a:pt x="21" y="42"/>
                    <a:pt x="31" y="41"/>
                  </a:cubicBezTo>
                  <a:cubicBezTo>
                    <a:pt x="32" y="41"/>
                    <a:pt x="32" y="41"/>
                    <a:pt x="33" y="41"/>
                  </a:cubicBezTo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moveTo>
                    <a:pt x="116" y="34"/>
                  </a:move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6" y="34"/>
                    <a:pt x="116" y="34"/>
                  </a:cubicBezTo>
                  <a:moveTo>
                    <a:pt x="118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34"/>
                    <a:pt x="117" y="34"/>
                    <a:pt x="118" y="34"/>
                  </a:cubicBezTo>
                  <a:moveTo>
                    <a:pt x="214" y="14"/>
                  </a:moveTo>
                  <a:cubicBezTo>
                    <a:pt x="185" y="22"/>
                    <a:pt x="152" y="29"/>
                    <a:pt x="118" y="34"/>
                  </a:cubicBezTo>
                  <a:cubicBezTo>
                    <a:pt x="122" y="33"/>
                    <a:pt x="126" y="32"/>
                    <a:pt x="129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57" y="28"/>
                    <a:pt x="182" y="22"/>
                    <a:pt x="206" y="16"/>
                  </a:cubicBezTo>
                  <a:cubicBezTo>
                    <a:pt x="209" y="15"/>
                    <a:pt x="212" y="14"/>
                    <a:pt x="214" y="14"/>
                  </a:cubicBezTo>
                  <a:moveTo>
                    <a:pt x="215" y="14"/>
                  </a:moveTo>
                  <a:cubicBezTo>
                    <a:pt x="215" y="14"/>
                    <a:pt x="215" y="14"/>
                    <a:pt x="215" y="14"/>
                  </a:cubicBezTo>
                  <a:cubicBezTo>
                    <a:pt x="215" y="14"/>
                    <a:pt x="215" y="14"/>
                    <a:pt x="215" y="14"/>
                  </a:cubicBezTo>
                  <a:moveTo>
                    <a:pt x="257" y="0"/>
                  </a:moveTo>
                  <a:cubicBezTo>
                    <a:pt x="257" y="0"/>
                    <a:pt x="257" y="0"/>
                    <a:pt x="257" y="0"/>
                  </a:cubicBezTo>
                  <a:cubicBezTo>
                    <a:pt x="244" y="5"/>
                    <a:pt x="230" y="9"/>
                    <a:pt x="216" y="13"/>
                  </a:cubicBezTo>
                  <a:cubicBezTo>
                    <a:pt x="216" y="13"/>
                    <a:pt x="216" y="13"/>
                    <a:pt x="216" y="13"/>
                  </a:cubicBezTo>
                  <a:cubicBezTo>
                    <a:pt x="230" y="9"/>
                    <a:pt x="244" y="5"/>
                    <a:pt x="257" y="0"/>
                  </a:cubicBezTo>
                  <a:cubicBezTo>
                    <a:pt x="257" y="0"/>
                    <a:pt x="257" y="0"/>
                    <a:pt x="257" y="0"/>
                  </a:cubicBezTo>
                </a:path>
              </a:pathLst>
            </a:custGeom>
            <a:solidFill>
              <a:srgbClr val="88639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3202199" y="4284703"/>
              <a:ext cx="155061" cy="23704"/>
            </a:xfrm>
            <a:custGeom>
              <a:avLst/>
              <a:gdLst/>
              <a:ahLst/>
              <a:cxnLst/>
              <a:rect l="l" t="t" r="r" b="b"/>
              <a:pathLst>
                <a:path w="185" h="28" extrusionOk="0">
                  <a:moveTo>
                    <a:pt x="98" y="19"/>
                  </a:moveTo>
                  <a:cubicBezTo>
                    <a:pt x="95" y="19"/>
                    <a:pt x="91" y="20"/>
                    <a:pt x="87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86" y="21"/>
                    <a:pt x="86" y="21"/>
                    <a:pt x="85" y="21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59" y="24"/>
                    <a:pt x="31" y="27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1" y="28"/>
                    <a:pt x="1" y="28"/>
                    <a:pt x="0" y="28"/>
                  </a:cubicBezTo>
                  <a:cubicBezTo>
                    <a:pt x="34" y="27"/>
                    <a:pt x="67" y="24"/>
                    <a:pt x="98" y="19"/>
                  </a:cubicBezTo>
                  <a:moveTo>
                    <a:pt x="99" y="19"/>
                  </a:moveTo>
                  <a:cubicBezTo>
                    <a:pt x="99" y="19"/>
                    <a:pt x="99" y="19"/>
                    <a:pt x="99" y="19"/>
                  </a:cubicBezTo>
                  <a:cubicBezTo>
                    <a:pt x="99" y="19"/>
                    <a:pt x="99" y="19"/>
                    <a:pt x="99" y="19"/>
                  </a:cubicBezTo>
                  <a:moveTo>
                    <a:pt x="185" y="0"/>
                  </a:moveTo>
                  <a:cubicBezTo>
                    <a:pt x="185" y="0"/>
                    <a:pt x="184" y="0"/>
                    <a:pt x="184" y="1"/>
                  </a:cubicBezTo>
                  <a:cubicBezTo>
                    <a:pt x="184" y="1"/>
                    <a:pt x="184" y="1"/>
                    <a:pt x="184" y="1"/>
                  </a:cubicBezTo>
                  <a:cubicBezTo>
                    <a:pt x="184" y="1"/>
                    <a:pt x="184" y="1"/>
                    <a:pt x="183" y="1"/>
                  </a:cubicBezTo>
                  <a:cubicBezTo>
                    <a:pt x="181" y="1"/>
                    <a:pt x="178" y="2"/>
                    <a:pt x="175" y="3"/>
                  </a:cubicBezTo>
                  <a:cubicBezTo>
                    <a:pt x="178" y="2"/>
                    <a:pt x="182" y="1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</a:path>
              </a:pathLst>
            </a:custGeom>
            <a:solidFill>
              <a:srgbClr val="7C549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2962201" y="4273839"/>
              <a:ext cx="214319" cy="35556"/>
            </a:xfrm>
            <a:custGeom>
              <a:avLst/>
              <a:gdLst/>
              <a:ahLst/>
              <a:cxnLst/>
              <a:rect l="l" t="t" r="r" b="b"/>
              <a:pathLst>
                <a:path w="256" h="42" extrusionOk="0">
                  <a:moveTo>
                    <a:pt x="211" y="40"/>
                  </a:moveTo>
                  <a:cubicBezTo>
                    <a:pt x="211" y="40"/>
                    <a:pt x="211" y="40"/>
                    <a:pt x="211" y="40"/>
                  </a:cubicBezTo>
                  <a:cubicBezTo>
                    <a:pt x="211" y="40"/>
                    <a:pt x="211" y="40"/>
                    <a:pt x="211" y="40"/>
                  </a:cubicBezTo>
                  <a:cubicBezTo>
                    <a:pt x="211" y="40"/>
                    <a:pt x="212" y="41"/>
                    <a:pt x="212" y="41"/>
                  </a:cubicBezTo>
                  <a:cubicBezTo>
                    <a:pt x="212" y="41"/>
                    <a:pt x="213" y="41"/>
                    <a:pt x="213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27" y="41"/>
                    <a:pt x="242" y="42"/>
                    <a:pt x="256" y="42"/>
                  </a:cubicBezTo>
                  <a:cubicBezTo>
                    <a:pt x="256" y="42"/>
                    <a:pt x="256" y="42"/>
                    <a:pt x="256" y="42"/>
                  </a:cubicBezTo>
                  <a:cubicBezTo>
                    <a:pt x="241" y="42"/>
                    <a:pt x="226" y="41"/>
                    <a:pt x="211" y="40"/>
                  </a:cubicBezTo>
                  <a:moveTo>
                    <a:pt x="210" y="40"/>
                  </a:moveTo>
                  <a:cubicBezTo>
                    <a:pt x="210" y="40"/>
                    <a:pt x="210" y="40"/>
                    <a:pt x="210" y="40"/>
                  </a:cubicBezTo>
                  <a:cubicBezTo>
                    <a:pt x="210" y="40"/>
                    <a:pt x="210" y="40"/>
                    <a:pt x="210" y="40"/>
                  </a:cubicBezTo>
                  <a:cubicBezTo>
                    <a:pt x="210" y="40"/>
                    <a:pt x="210" y="40"/>
                    <a:pt x="210" y="40"/>
                  </a:cubicBezTo>
                  <a:cubicBezTo>
                    <a:pt x="210" y="40"/>
                    <a:pt x="210" y="40"/>
                    <a:pt x="210" y="40"/>
                  </a:cubicBezTo>
                  <a:moveTo>
                    <a:pt x="209" y="40"/>
                  </a:moveTo>
                  <a:cubicBezTo>
                    <a:pt x="209" y="40"/>
                    <a:pt x="209" y="40"/>
                    <a:pt x="209" y="40"/>
                  </a:cubicBezTo>
                  <a:cubicBezTo>
                    <a:pt x="209" y="40"/>
                    <a:pt x="209" y="40"/>
                    <a:pt x="209" y="40"/>
                  </a:cubicBezTo>
                  <a:moveTo>
                    <a:pt x="183" y="38"/>
                  </a:moveTo>
                  <a:cubicBezTo>
                    <a:pt x="183" y="38"/>
                    <a:pt x="183" y="38"/>
                    <a:pt x="183" y="38"/>
                  </a:cubicBezTo>
                  <a:cubicBezTo>
                    <a:pt x="183" y="38"/>
                    <a:pt x="183" y="38"/>
                    <a:pt x="183" y="38"/>
                  </a:cubicBezTo>
                  <a:moveTo>
                    <a:pt x="181" y="38"/>
                  </a:moveTo>
                  <a:cubicBezTo>
                    <a:pt x="182" y="38"/>
                    <a:pt x="182" y="38"/>
                    <a:pt x="182" y="38"/>
                  </a:cubicBezTo>
                  <a:cubicBezTo>
                    <a:pt x="182" y="38"/>
                    <a:pt x="182" y="38"/>
                    <a:pt x="181" y="38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1" y="19"/>
                    <a:pt x="112" y="32"/>
                    <a:pt x="178" y="38"/>
                  </a:cubicBezTo>
                  <a:cubicBezTo>
                    <a:pt x="178" y="38"/>
                    <a:pt x="178" y="38"/>
                    <a:pt x="178" y="38"/>
                  </a:cubicBezTo>
                  <a:cubicBezTo>
                    <a:pt x="178" y="38"/>
                    <a:pt x="179" y="38"/>
                    <a:pt x="179" y="38"/>
                  </a:cubicBezTo>
                  <a:cubicBezTo>
                    <a:pt x="179" y="38"/>
                    <a:pt x="179" y="38"/>
                    <a:pt x="180" y="38"/>
                  </a:cubicBezTo>
                  <a:cubicBezTo>
                    <a:pt x="180" y="38"/>
                    <a:pt x="180" y="38"/>
                    <a:pt x="180" y="38"/>
                  </a:cubicBezTo>
                  <a:cubicBezTo>
                    <a:pt x="180" y="38"/>
                    <a:pt x="180" y="38"/>
                    <a:pt x="181" y="38"/>
                  </a:cubicBezTo>
                  <a:cubicBezTo>
                    <a:pt x="181" y="38"/>
                    <a:pt x="181" y="38"/>
                    <a:pt x="181" y="38"/>
                  </a:cubicBezTo>
                  <a:cubicBezTo>
                    <a:pt x="181" y="38"/>
                    <a:pt x="181" y="38"/>
                    <a:pt x="181" y="38"/>
                  </a:cubicBezTo>
                  <a:cubicBezTo>
                    <a:pt x="114" y="32"/>
                    <a:pt x="51" y="1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8639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3111336" y="4305444"/>
              <a:ext cx="28642" cy="2963"/>
            </a:xfrm>
            <a:custGeom>
              <a:avLst/>
              <a:gdLst/>
              <a:ahLst/>
              <a:cxnLst/>
              <a:rect l="l" t="t" r="r" b="b"/>
              <a:pathLst>
                <a:path w="35" h="3" extrusionOk="0">
                  <a:moveTo>
                    <a:pt x="35" y="3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moveTo>
                    <a:pt x="33" y="2"/>
                  </a:moveTo>
                  <a:cubicBezTo>
                    <a:pt x="33" y="2"/>
                    <a:pt x="34" y="3"/>
                    <a:pt x="34" y="3"/>
                  </a:cubicBezTo>
                  <a:cubicBezTo>
                    <a:pt x="34" y="3"/>
                    <a:pt x="33" y="2"/>
                    <a:pt x="33" y="2"/>
                  </a:cubicBezTo>
                  <a:moveTo>
                    <a:pt x="32" y="2"/>
                  </a:moveTo>
                  <a:cubicBezTo>
                    <a:pt x="32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moveTo>
                    <a:pt x="3" y="0"/>
                  </a:moveTo>
                  <a:cubicBezTo>
                    <a:pt x="12" y="1"/>
                    <a:pt x="2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2" y="2"/>
                    <a:pt x="1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" y="0"/>
                  </a:moveTo>
                  <a:cubicBezTo>
                    <a:pt x="2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C549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2962201" y="4157296"/>
              <a:ext cx="428637" cy="152099"/>
            </a:xfrm>
            <a:custGeom>
              <a:avLst/>
              <a:gdLst/>
              <a:ahLst/>
              <a:cxnLst/>
              <a:rect l="l" t="t" r="r" b="b"/>
              <a:pathLst>
                <a:path w="513" h="181" extrusionOk="0">
                  <a:moveTo>
                    <a:pt x="420" y="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60" y="0"/>
                    <a:pt x="30" y="23"/>
                    <a:pt x="22" y="55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51" y="158"/>
                    <a:pt x="114" y="171"/>
                    <a:pt x="181" y="177"/>
                  </a:cubicBezTo>
                  <a:cubicBezTo>
                    <a:pt x="181" y="177"/>
                    <a:pt x="181" y="177"/>
                    <a:pt x="181" y="177"/>
                  </a:cubicBezTo>
                  <a:cubicBezTo>
                    <a:pt x="182" y="177"/>
                    <a:pt x="182" y="177"/>
                    <a:pt x="182" y="177"/>
                  </a:cubicBezTo>
                  <a:cubicBezTo>
                    <a:pt x="182" y="177"/>
                    <a:pt x="182" y="177"/>
                    <a:pt x="183" y="177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92" y="178"/>
                    <a:pt x="200" y="179"/>
                    <a:pt x="209" y="179"/>
                  </a:cubicBezTo>
                  <a:cubicBezTo>
                    <a:pt x="209" y="179"/>
                    <a:pt x="209" y="179"/>
                    <a:pt x="209" y="179"/>
                  </a:cubicBezTo>
                  <a:cubicBezTo>
                    <a:pt x="210" y="179"/>
                    <a:pt x="210" y="179"/>
                    <a:pt x="210" y="179"/>
                  </a:cubicBezTo>
                  <a:cubicBezTo>
                    <a:pt x="210" y="179"/>
                    <a:pt x="210" y="179"/>
                    <a:pt x="210" y="179"/>
                  </a:cubicBezTo>
                  <a:cubicBezTo>
                    <a:pt x="211" y="179"/>
                    <a:pt x="211" y="179"/>
                    <a:pt x="211" y="179"/>
                  </a:cubicBezTo>
                  <a:cubicBezTo>
                    <a:pt x="226" y="180"/>
                    <a:pt x="241" y="181"/>
                    <a:pt x="256" y="181"/>
                  </a:cubicBezTo>
                  <a:cubicBezTo>
                    <a:pt x="267" y="181"/>
                    <a:pt x="278" y="181"/>
                    <a:pt x="289" y="180"/>
                  </a:cubicBezTo>
                  <a:cubicBezTo>
                    <a:pt x="289" y="180"/>
                    <a:pt x="289" y="180"/>
                    <a:pt x="289" y="180"/>
                  </a:cubicBezTo>
                  <a:cubicBezTo>
                    <a:pt x="289" y="180"/>
                    <a:pt x="289" y="180"/>
                    <a:pt x="289" y="180"/>
                  </a:cubicBezTo>
                  <a:cubicBezTo>
                    <a:pt x="318" y="179"/>
                    <a:pt x="346" y="176"/>
                    <a:pt x="372" y="173"/>
                  </a:cubicBezTo>
                  <a:cubicBezTo>
                    <a:pt x="372" y="173"/>
                    <a:pt x="372" y="173"/>
                    <a:pt x="372" y="173"/>
                  </a:cubicBezTo>
                  <a:cubicBezTo>
                    <a:pt x="373" y="173"/>
                    <a:pt x="373" y="173"/>
                    <a:pt x="373" y="173"/>
                  </a:cubicBezTo>
                  <a:cubicBezTo>
                    <a:pt x="373" y="173"/>
                    <a:pt x="373" y="173"/>
                    <a:pt x="374" y="173"/>
                  </a:cubicBezTo>
                  <a:cubicBezTo>
                    <a:pt x="374" y="173"/>
                    <a:pt x="374" y="173"/>
                    <a:pt x="374" y="173"/>
                  </a:cubicBezTo>
                  <a:cubicBezTo>
                    <a:pt x="408" y="168"/>
                    <a:pt x="441" y="161"/>
                    <a:pt x="470" y="153"/>
                  </a:cubicBezTo>
                  <a:cubicBezTo>
                    <a:pt x="471" y="153"/>
                    <a:pt x="471" y="153"/>
                    <a:pt x="471" y="153"/>
                  </a:cubicBezTo>
                  <a:cubicBezTo>
                    <a:pt x="471" y="153"/>
                    <a:pt x="471" y="153"/>
                    <a:pt x="471" y="153"/>
                  </a:cubicBezTo>
                  <a:cubicBezTo>
                    <a:pt x="471" y="152"/>
                    <a:pt x="472" y="152"/>
                    <a:pt x="472" y="152"/>
                  </a:cubicBezTo>
                  <a:cubicBezTo>
                    <a:pt x="472" y="152"/>
                    <a:pt x="472" y="152"/>
                    <a:pt x="472" y="152"/>
                  </a:cubicBezTo>
                  <a:cubicBezTo>
                    <a:pt x="486" y="148"/>
                    <a:pt x="500" y="144"/>
                    <a:pt x="513" y="139"/>
                  </a:cubicBezTo>
                  <a:cubicBezTo>
                    <a:pt x="513" y="139"/>
                    <a:pt x="513" y="139"/>
                    <a:pt x="513" y="139"/>
                  </a:cubicBezTo>
                  <a:cubicBezTo>
                    <a:pt x="491" y="55"/>
                    <a:pt x="491" y="55"/>
                    <a:pt x="491" y="55"/>
                  </a:cubicBezTo>
                  <a:cubicBezTo>
                    <a:pt x="483" y="23"/>
                    <a:pt x="453" y="0"/>
                    <a:pt x="42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3113311" y="4284703"/>
              <a:ext cx="243948" cy="23704"/>
            </a:xfrm>
            <a:custGeom>
              <a:avLst/>
              <a:gdLst/>
              <a:ahLst/>
              <a:cxnLst/>
              <a:rect l="l" t="t" r="r" b="b"/>
              <a:pathLst>
                <a:path w="291" h="28" extrusionOk="0">
                  <a:moveTo>
                    <a:pt x="108" y="28"/>
                  </a:moveTo>
                  <a:cubicBezTo>
                    <a:pt x="108" y="28"/>
                    <a:pt x="108" y="28"/>
                    <a:pt x="108" y="28"/>
                  </a:cubicBezTo>
                  <a:cubicBezTo>
                    <a:pt x="108" y="28"/>
                    <a:pt x="108" y="28"/>
                    <a:pt x="108" y="28"/>
                  </a:cubicBezTo>
                  <a:moveTo>
                    <a:pt x="29" y="27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29" y="27"/>
                  </a:cubicBezTo>
                  <a:moveTo>
                    <a:pt x="28" y="27"/>
                  </a:move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9" y="27"/>
                    <a:pt x="28" y="27"/>
                  </a:cubicBezTo>
                  <a:moveTo>
                    <a:pt x="2" y="25"/>
                  </a:moveTo>
                  <a:cubicBezTo>
                    <a:pt x="11" y="26"/>
                    <a:pt x="19" y="27"/>
                    <a:pt x="28" y="27"/>
                  </a:cubicBezTo>
                  <a:cubicBezTo>
                    <a:pt x="19" y="27"/>
                    <a:pt x="11" y="26"/>
                    <a:pt x="2" y="25"/>
                  </a:cubicBezTo>
                  <a:moveTo>
                    <a:pt x="1" y="25"/>
                  </a:moveTo>
                  <a:cubicBezTo>
                    <a:pt x="1" y="25"/>
                    <a:pt x="1" y="25"/>
                    <a:pt x="2" y="25"/>
                  </a:cubicBezTo>
                  <a:cubicBezTo>
                    <a:pt x="1" y="25"/>
                    <a:pt x="1" y="25"/>
                    <a:pt x="1" y="25"/>
                  </a:cubicBezTo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moveTo>
                    <a:pt x="191" y="21"/>
                  </a:moveTo>
                  <a:cubicBezTo>
                    <a:pt x="165" y="24"/>
                    <a:pt x="137" y="27"/>
                    <a:pt x="108" y="28"/>
                  </a:cubicBezTo>
                  <a:cubicBezTo>
                    <a:pt x="137" y="27"/>
                    <a:pt x="165" y="24"/>
                    <a:pt x="191" y="21"/>
                  </a:cubicBezTo>
                  <a:moveTo>
                    <a:pt x="192" y="21"/>
                  </a:moveTo>
                  <a:cubicBezTo>
                    <a:pt x="192" y="21"/>
                    <a:pt x="192" y="21"/>
                    <a:pt x="191" y="21"/>
                  </a:cubicBezTo>
                  <a:cubicBezTo>
                    <a:pt x="192" y="21"/>
                    <a:pt x="192" y="21"/>
                    <a:pt x="192" y="21"/>
                  </a:cubicBezTo>
                  <a:moveTo>
                    <a:pt x="193" y="21"/>
                  </a:moveTo>
                  <a:cubicBezTo>
                    <a:pt x="193" y="21"/>
                    <a:pt x="193" y="21"/>
                    <a:pt x="193" y="21"/>
                  </a:cubicBezTo>
                  <a:cubicBezTo>
                    <a:pt x="193" y="21"/>
                    <a:pt x="193" y="21"/>
                    <a:pt x="193" y="21"/>
                  </a:cubicBezTo>
                  <a:moveTo>
                    <a:pt x="290" y="1"/>
                  </a:moveTo>
                  <a:cubicBezTo>
                    <a:pt x="290" y="1"/>
                    <a:pt x="290" y="1"/>
                    <a:pt x="289" y="1"/>
                  </a:cubicBezTo>
                  <a:cubicBezTo>
                    <a:pt x="290" y="1"/>
                    <a:pt x="290" y="1"/>
                    <a:pt x="290" y="1"/>
                  </a:cubicBezTo>
                  <a:moveTo>
                    <a:pt x="291" y="0"/>
                  </a:moveTo>
                  <a:cubicBezTo>
                    <a:pt x="291" y="0"/>
                    <a:pt x="290" y="0"/>
                    <a:pt x="290" y="1"/>
                  </a:cubicBezTo>
                  <a:cubicBezTo>
                    <a:pt x="290" y="0"/>
                    <a:pt x="291" y="0"/>
                    <a:pt x="291" y="0"/>
                  </a:cubicBezTo>
                  <a:cubicBezTo>
                    <a:pt x="291" y="0"/>
                    <a:pt x="291" y="0"/>
                    <a:pt x="291" y="0"/>
                  </a:cubicBezTo>
                </a:path>
              </a:pathLst>
            </a:custGeom>
            <a:solidFill>
              <a:srgbClr val="73509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3051089" y="3774086"/>
              <a:ext cx="11852" cy="4939"/>
            </a:xfrm>
            <a:custGeom>
              <a:avLst/>
              <a:gdLst/>
              <a:ahLst/>
              <a:cxnLst/>
              <a:rect l="l" t="t" r="r" b="b"/>
              <a:pathLst>
                <a:path w="15" h="6" extrusionOk="0">
                  <a:moveTo>
                    <a:pt x="9" y="3"/>
                  </a:moveTo>
                  <a:cubicBezTo>
                    <a:pt x="6" y="4"/>
                    <a:pt x="3" y="5"/>
                    <a:pt x="0" y="6"/>
                  </a:cubicBezTo>
                  <a:cubicBezTo>
                    <a:pt x="3" y="5"/>
                    <a:pt x="6" y="4"/>
                    <a:pt x="9" y="3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1"/>
                    <a:pt x="13" y="1"/>
                  </a:cubicBezTo>
                  <a:cubicBezTo>
                    <a:pt x="14" y="1"/>
                    <a:pt x="14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88639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3047139" y="3774086"/>
              <a:ext cx="258763" cy="86914"/>
            </a:xfrm>
            <a:custGeom>
              <a:avLst/>
              <a:gdLst/>
              <a:ahLst/>
              <a:cxnLst/>
              <a:rect l="l" t="t" r="r" b="b"/>
              <a:pathLst>
                <a:path w="309" h="104" extrusionOk="0">
                  <a:moveTo>
                    <a:pt x="19" y="0"/>
                  </a:moveTo>
                  <a:cubicBezTo>
                    <a:pt x="18" y="0"/>
                    <a:pt x="18" y="1"/>
                    <a:pt x="17" y="1"/>
                  </a:cubicBezTo>
                  <a:cubicBezTo>
                    <a:pt x="16" y="1"/>
                    <a:pt x="14" y="2"/>
                    <a:pt x="13" y="3"/>
                  </a:cubicBezTo>
                  <a:cubicBezTo>
                    <a:pt x="10" y="4"/>
                    <a:pt x="7" y="5"/>
                    <a:pt x="4" y="6"/>
                  </a:cubicBezTo>
                  <a:cubicBezTo>
                    <a:pt x="3" y="7"/>
                    <a:pt x="1" y="8"/>
                    <a:pt x="0" y="8"/>
                  </a:cubicBezTo>
                  <a:cubicBezTo>
                    <a:pt x="28" y="65"/>
                    <a:pt x="87" y="104"/>
                    <a:pt x="154" y="104"/>
                  </a:cubicBezTo>
                  <a:cubicBezTo>
                    <a:pt x="222" y="104"/>
                    <a:pt x="280" y="65"/>
                    <a:pt x="309" y="8"/>
                  </a:cubicBezTo>
                  <a:cubicBezTo>
                    <a:pt x="303" y="5"/>
                    <a:pt x="297" y="3"/>
                    <a:pt x="290" y="0"/>
                  </a:cubicBezTo>
                  <a:cubicBezTo>
                    <a:pt x="290" y="0"/>
                    <a:pt x="290" y="0"/>
                    <a:pt x="290" y="0"/>
                  </a:cubicBezTo>
                  <a:cubicBezTo>
                    <a:pt x="265" y="49"/>
                    <a:pt x="214" y="83"/>
                    <a:pt x="154" y="83"/>
                  </a:cubicBezTo>
                  <a:cubicBezTo>
                    <a:pt x="95" y="83"/>
                    <a:pt x="44" y="49"/>
                    <a:pt x="19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2886153" y="4284703"/>
              <a:ext cx="580734" cy="126419"/>
            </a:xfrm>
            <a:custGeom>
              <a:avLst/>
              <a:gdLst/>
              <a:ahLst/>
              <a:cxnLst/>
              <a:rect l="l" t="t" r="r" b="b"/>
              <a:pathLst>
                <a:path w="693" h="151" extrusionOk="0">
                  <a:moveTo>
                    <a:pt x="693" y="59"/>
                  </a:moveTo>
                  <a:cubicBezTo>
                    <a:pt x="632" y="120"/>
                    <a:pt x="632" y="120"/>
                    <a:pt x="632" y="120"/>
                  </a:cubicBezTo>
                  <a:cubicBezTo>
                    <a:pt x="612" y="140"/>
                    <a:pt x="586" y="151"/>
                    <a:pt x="558" y="151"/>
                  </a:cubicBezTo>
                  <a:cubicBezTo>
                    <a:pt x="135" y="151"/>
                    <a:pt x="135" y="151"/>
                    <a:pt x="135" y="151"/>
                  </a:cubicBezTo>
                  <a:cubicBezTo>
                    <a:pt x="107" y="151"/>
                    <a:pt x="81" y="140"/>
                    <a:pt x="61" y="12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51" y="19"/>
                    <a:pt x="106" y="5"/>
                    <a:pt x="131" y="0"/>
                  </a:cubicBezTo>
                  <a:cubicBezTo>
                    <a:pt x="194" y="18"/>
                    <a:pt x="268" y="28"/>
                    <a:pt x="346" y="29"/>
                  </a:cubicBezTo>
                  <a:cubicBezTo>
                    <a:pt x="425" y="28"/>
                    <a:pt x="499" y="18"/>
                    <a:pt x="562" y="0"/>
                  </a:cubicBezTo>
                  <a:cubicBezTo>
                    <a:pt x="587" y="5"/>
                    <a:pt x="642" y="19"/>
                    <a:pt x="693" y="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7" name="Google Shape;687;p19"/>
          <p:cNvGrpSpPr/>
          <p:nvPr/>
        </p:nvGrpSpPr>
        <p:grpSpPr>
          <a:xfrm>
            <a:off x="6548614" y="-1567524"/>
            <a:ext cx="3255741" cy="8073050"/>
            <a:chOff x="6548614" y="-1567524"/>
            <a:chExt cx="3255741" cy="8073050"/>
          </a:xfrm>
        </p:grpSpPr>
        <p:grpSp>
          <p:nvGrpSpPr>
            <p:cNvPr id="688" name="Google Shape;688;p19"/>
            <p:cNvGrpSpPr/>
            <p:nvPr/>
          </p:nvGrpSpPr>
          <p:grpSpPr>
            <a:xfrm rot="-1800044">
              <a:off x="6797201" y="4292259"/>
              <a:ext cx="2571041" cy="1683255"/>
              <a:chOff x="-567910" y="4203575"/>
              <a:chExt cx="2571097" cy="1683292"/>
            </a:xfrm>
          </p:grpSpPr>
          <p:sp>
            <p:nvSpPr>
              <p:cNvPr id="689" name="Google Shape;689;p19"/>
              <p:cNvSpPr/>
              <p:nvPr/>
            </p:nvSpPr>
            <p:spPr>
              <a:xfrm rot="-1356795">
                <a:off x="-513867" y="4391296"/>
                <a:ext cx="1075625" cy="496164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19847" extrusionOk="0">
                    <a:moveTo>
                      <a:pt x="0" y="0"/>
                    </a:moveTo>
                    <a:lnTo>
                      <a:pt x="3187" y="10576"/>
                    </a:lnTo>
                    <a:lnTo>
                      <a:pt x="26221" y="19413"/>
                    </a:lnTo>
                    <a:lnTo>
                      <a:pt x="31871" y="14777"/>
                    </a:lnTo>
                    <a:lnTo>
                      <a:pt x="43026" y="1984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690" name="Google Shape;690;p19"/>
              <p:cNvSpPr/>
              <p:nvPr/>
            </p:nvSpPr>
            <p:spPr>
              <a:xfrm>
                <a:off x="1456312" y="4494784"/>
                <a:ext cx="546875" cy="304225"/>
              </a:xfrm>
              <a:custGeom>
                <a:avLst/>
                <a:gdLst/>
                <a:ahLst/>
                <a:cxnLst/>
                <a:rect l="l" t="t" r="r" b="b"/>
                <a:pathLst>
                  <a:path w="21875" h="12169" extrusionOk="0">
                    <a:moveTo>
                      <a:pt x="0" y="12169"/>
                    </a:moveTo>
                    <a:lnTo>
                      <a:pt x="7099" y="0"/>
                    </a:lnTo>
                    <a:lnTo>
                      <a:pt x="21875" y="260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691" name="Google Shape;691;p19"/>
              <p:cNvSpPr/>
              <p:nvPr/>
            </p:nvSpPr>
            <p:spPr>
              <a:xfrm>
                <a:off x="997483" y="5022053"/>
                <a:ext cx="300600" cy="532375"/>
              </a:xfrm>
              <a:custGeom>
                <a:avLst/>
                <a:gdLst/>
                <a:ahLst/>
                <a:cxnLst/>
                <a:rect l="l" t="t" r="r" b="b"/>
                <a:pathLst>
                  <a:path w="12024" h="21295" extrusionOk="0">
                    <a:moveTo>
                      <a:pt x="1883" y="0"/>
                    </a:moveTo>
                    <a:lnTo>
                      <a:pt x="12024" y="12603"/>
                    </a:lnTo>
                    <a:lnTo>
                      <a:pt x="0" y="2129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692" name="Google Shape;692;p19"/>
              <p:cNvSpPr/>
              <p:nvPr/>
            </p:nvSpPr>
            <p:spPr>
              <a:xfrm>
                <a:off x="137990" y="4830283"/>
                <a:ext cx="1238625" cy="235400"/>
              </a:xfrm>
              <a:custGeom>
                <a:avLst/>
                <a:gdLst/>
                <a:ahLst/>
                <a:cxnLst/>
                <a:rect l="l" t="t" r="r" b="b"/>
                <a:pathLst>
                  <a:path w="49545" h="9416" extrusionOk="0">
                    <a:moveTo>
                      <a:pt x="0" y="9416"/>
                    </a:moveTo>
                    <a:lnTo>
                      <a:pt x="12604" y="8837"/>
                    </a:lnTo>
                    <a:lnTo>
                      <a:pt x="17094" y="724"/>
                    </a:lnTo>
                    <a:lnTo>
                      <a:pt x="43605" y="0"/>
                    </a:lnTo>
                    <a:lnTo>
                      <a:pt x="49545" y="695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693" name="Google Shape;693;p19"/>
              <p:cNvSpPr/>
              <p:nvPr/>
            </p:nvSpPr>
            <p:spPr>
              <a:xfrm rot="-3569296">
                <a:off x="1094963" y="5308475"/>
                <a:ext cx="956097" cy="220919"/>
              </a:xfrm>
              <a:custGeom>
                <a:avLst/>
                <a:gdLst/>
                <a:ahLst/>
                <a:cxnLst/>
                <a:rect l="l" t="t" r="r" b="b"/>
                <a:pathLst>
                  <a:path w="38245" h="8837" extrusionOk="0">
                    <a:moveTo>
                      <a:pt x="0" y="2897"/>
                    </a:moveTo>
                    <a:lnTo>
                      <a:pt x="11300" y="8837"/>
                    </a:lnTo>
                    <a:lnTo>
                      <a:pt x="38245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  <p:grpSp>
          <p:nvGrpSpPr>
            <p:cNvPr id="694" name="Google Shape;694;p19"/>
            <p:cNvGrpSpPr/>
            <p:nvPr/>
          </p:nvGrpSpPr>
          <p:grpSpPr>
            <a:xfrm rot="8100000">
              <a:off x="7577063" y="-1146203"/>
              <a:ext cx="1900555" cy="1711386"/>
              <a:chOff x="-932227" y="3661125"/>
              <a:chExt cx="1900573" cy="1711403"/>
            </a:xfrm>
          </p:grpSpPr>
          <p:sp>
            <p:nvSpPr>
              <p:cNvPr id="695" name="Google Shape;695;p19"/>
              <p:cNvSpPr/>
              <p:nvPr/>
            </p:nvSpPr>
            <p:spPr>
              <a:xfrm>
                <a:off x="-932227" y="3661125"/>
                <a:ext cx="1044400" cy="814650"/>
              </a:xfrm>
              <a:custGeom>
                <a:avLst/>
                <a:gdLst/>
                <a:ahLst/>
                <a:cxnLst/>
                <a:rect l="l" t="t" r="r" b="b"/>
                <a:pathLst>
                  <a:path w="41776" h="32586" extrusionOk="0">
                    <a:moveTo>
                      <a:pt x="41776" y="0"/>
                    </a:moveTo>
                    <a:lnTo>
                      <a:pt x="39938" y="12032"/>
                    </a:lnTo>
                    <a:lnTo>
                      <a:pt x="25065" y="28910"/>
                    </a:lnTo>
                    <a:lnTo>
                      <a:pt x="0" y="3258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696" name="Google Shape;696;p19"/>
              <p:cNvSpPr/>
              <p:nvPr/>
            </p:nvSpPr>
            <p:spPr>
              <a:xfrm>
                <a:off x="411802" y="4030944"/>
                <a:ext cx="463700" cy="342550"/>
              </a:xfrm>
              <a:custGeom>
                <a:avLst/>
                <a:gdLst/>
                <a:ahLst/>
                <a:cxnLst/>
                <a:rect l="l" t="t" r="r" b="b"/>
                <a:pathLst>
                  <a:path w="18548" h="13702" extrusionOk="0">
                    <a:moveTo>
                      <a:pt x="0" y="0"/>
                    </a:moveTo>
                    <a:lnTo>
                      <a:pt x="11697" y="3175"/>
                    </a:lnTo>
                    <a:lnTo>
                      <a:pt x="18548" y="1370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697" name="Google Shape;697;p19"/>
              <p:cNvSpPr/>
              <p:nvPr/>
            </p:nvSpPr>
            <p:spPr>
              <a:xfrm>
                <a:off x="259407" y="4228770"/>
                <a:ext cx="371800" cy="572350"/>
              </a:xfrm>
              <a:custGeom>
                <a:avLst/>
                <a:gdLst/>
                <a:ahLst/>
                <a:cxnLst/>
                <a:rect l="l" t="t" r="r" b="b"/>
                <a:pathLst>
                  <a:path w="14872" h="22894" extrusionOk="0">
                    <a:moveTo>
                      <a:pt x="0" y="0"/>
                    </a:moveTo>
                    <a:lnTo>
                      <a:pt x="14872" y="4512"/>
                    </a:lnTo>
                    <a:lnTo>
                      <a:pt x="8856" y="228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698" name="Google Shape;698;p19"/>
              <p:cNvSpPr/>
              <p:nvPr/>
            </p:nvSpPr>
            <p:spPr>
              <a:xfrm rot="8100000">
                <a:off x="39898" y="4535991"/>
                <a:ext cx="822992" cy="639169"/>
              </a:xfrm>
              <a:custGeom>
                <a:avLst/>
                <a:gdLst/>
                <a:ahLst/>
                <a:cxnLst/>
                <a:rect l="l" t="t" r="r" b="b"/>
                <a:pathLst>
                  <a:path w="32920" h="25567" extrusionOk="0">
                    <a:moveTo>
                      <a:pt x="0" y="0"/>
                    </a:moveTo>
                    <a:lnTo>
                      <a:pt x="27239" y="8021"/>
                    </a:lnTo>
                    <a:lnTo>
                      <a:pt x="32920" y="2556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0"/>
          <p:cNvSpPr/>
          <p:nvPr/>
        </p:nvSpPr>
        <p:spPr>
          <a:xfrm rot="-5400000">
            <a:off x="4252500" y="-4252525"/>
            <a:ext cx="651600" cy="915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01" name="Google Shape;701;p20"/>
          <p:cNvGrpSpPr/>
          <p:nvPr/>
        </p:nvGrpSpPr>
        <p:grpSpPr>
          <a:xfrm>
            <a:off x="-1583688" y="-1341023"/>
            <a:ext cx="11910957" cy="8287167"/>
            <a:chOff x="-1583688" y="-1341023"/>
            <a:chExt cx="11910957" cy="8287167"/>
          </a:xfrm>
        </p:grpSpPr>
        <p:grpSp>
          <p:nvGrpSpPr>
            <p:cNvPr id="702" name="Google Shape;702;p20"/>
            <p:cNvGrpSpPr/>
            <p:nvPr/>
          </p:nvGrpSpPr>
          <p:grpSpPr>
            <a:xfrm rot="8267071">
              <a:off x="-897876" y="-813562"/>
              <a:ext cx="2770921" cy="3110986"/>
              <a:chOff x="-506098" y="3258526"/>
              <a:chExt cx="2771007" cy="3111082"/>
            </a:xfrm>
          </p:grpSpPr>
          <p:grpSp>
            <p:nvGrpSpPr>
              <p:cNvPr id="703" name="Google Shape;703;p20"/>
              <p:cNvGrpSpPr/>
              <p:nvPr/>
            </p:nvGrpSpPr>
            <p:grpSpPr>
              <a:xfrm>
                <a:off x="-304988" y="3907705"/>
                <a:ext cx="2569897" cy="2461903"/>
                <a:chOff x="-304988" y="3907705"/>
                <a:chExt cx="2569897" cy="2461903"/>
              </a:xfrm>
            </p:grpSpPr>
            <p:sp>
              <p:nvSpPr>
                <p:cNvPr id="704" name="Google Shape;704;p20"/>
                <p:cNvSpPr/>
                <p:nvPr/>
              </p:nvSpPr>
              <p:spPr>
                <a:xfrm rot="-1356795">
                  <a:off x="-25662" y="4095427"/>
                  <a:ext cx="1075625" cy="496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26" h="19847" extrusionOk="0">
                      <a:moveTo>
                        <a:pt x="0" y="0"/>
                      </a:moveTo>
                      <a:lnTo>
                        <a:pt x="3187" y="10576"/>
                      </a:lnTo>
                      <a:lnTo>
                        <a:pt x="26221" y="19413"/>
                      </a:lnTo>
                      <a:lnTo>
                        <a:pt x="31871" y="14777"/>
                      </a:lnTo>
                      <a:lnTo>
                        <a:pt x="43026" y="1984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705" name="Google Shape;705;p20"/>
                <p:cNvSpPr/>
                <p:nvPr/>
              </p:nvSpPr>
              <p:spPr>
                <a:xfrm>
                  <a:off x="-304988" y="3999057"/>
                  <a:ext cx="546875" cy="30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75" h="12169" extrusionOk="0">
                      <a:moveTo>
                        <a:pt x="0" y="12169"/>
                      </a:moveTo>
                      <a:lnTo>
                        <a:pt x="7099" y="0"/>
                      </a:lnTo>
                      <a:lnTo>
                        <a:pt x="21875" y="260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706" name="Google Shape;706;p20"/>
                <p:cNvSpPr/>
                <p:nvPr/>
              </p:nvSpPr>
              <p:spPr>
                <a:xfrm>
                  <a:off x="1271207" y="4046388"/>
                  <a:ext cx="300600" cy="53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4" h="21295" extrusionOk="0">
                      <a:moveTo>
                        <a:pt x="1883" y="0"/>
                      </a:moveTo>
                      <a:lnTo>
                        <a:pt x="12024" y="12603"/>
                      </a:lnTo>
                      <a:lnTo>
                        <a:pt x="0" y="2129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707" name="Google Shape;707;p20"/>
                <p:cNvSpPr/>
                <p:nvPr/>
              </p:nvSpPr>
              <p:spPr>
                <a:xfrm>
                  <a:off x="-202489" y="4719642"/>
                  <a:ext cx="1238625" cy="23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45" h="9416" extrusionOk="0">
                      <a:moveTo>
                        <a:pt x="0" y="9416"/>
                      </a:moveTo>
                      <a:lnTo>
                        <a:pt x="12604" y="8837"/>
                      </a:lnTo>
                      <a:lnTo>
                        <a:pt x="17094" y="724"/>
                      </a:lnTo>
                      <a:lnTo>
                        <a:pt x="43605" y="0"/>
                      </a:lnTo>
                      <a:lnTo>
                        <a:pt x="49545" y="695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708" name="Google Shape;708;p20"/>
                <p:cNvSpPr/>
                <p:nvPr/>
              </p:nvSpPr>
              <p:spPr>
                <a:xfrm rot="-3569296">
                  <a:off x="689881" y="5118502"/>
                  <a:ext cx="956097" cy="220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45" h="8837" extrusionOk="0">
                      <a:moveTo>
                        <a:pt x="0" y="2897"/>
                      </a:moveTo>
                      <a:lnTo>
                        <a:pt x="11300" y="8837"/>
                      </a:lnTo>
                      <a:lnTo>
                        <a:pt x="3824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709" name="Google Shape;709;p20"/>
                <p:cNvSpPr/>
                <p:nvPr/>
              </p:nvSpPr>
              <p:spPr>
                <a:xfrm rot="-3569296">
                  <a:off x="599168" y="5093760"/>
                  <a:ext cx="1767323" cy="260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5" h="10430" extrusionOk="0">
                      <a:moveTo>
                        <a:pt x="0" y="0"/>
                      </a:moveTo>
                      <a:lnTo>
                        <a:pt x="15356" y="7678"/>
                      </a:lnTo>
                      <a:lnTo>
                        <a:pt x="25062" y="5070"/>
                      </a:lnTo>
                      <a:lnTo>
                        <a:pt x="36216" y="10430"/>
                      </a:lnTo>
                      <a:lnTo>
                        <a:pt x="70695" y="14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710" name="Google Shape;710;p20"/>
                <p:cNvSpPr/>
                <p:nvPr/>
              </p:nvSpPr>
              <p:spPr>
                <a:xfrm rot="-3569296">
                  <a:off x="613944" y="5253382"/>
                  <a:ext cx="1995492" cy="340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22" h="13618" extrusionOk="0">
                      <a:moveTo>
                        <a:pt x="0" y="0"/>
                      </a:moveTo>
                      <a:lnTo>
                        <a:pt x="21151" y="11300"/>
                      </a:lnTo>
                      <a:lnTo>
                        <a:pt x="36217" y="7823"/>
                      </a:lnTo>
                      <a:lnTo>
                        <a:pt x="48096" y="13618"/>
                      </a:lnTo>
                      <a:lnTo>
                        <a:pt x="79822" y="521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</p:grpSp>
          <p:grpSp>
            <p:nvGrpSpPr>
              <p:cNvPr id="711" name="Google Shape;711;p20"/>
              <p:cNvGrpSpPr/>
              <p:nvPr/>
            </p:nvGrpSpPr>
            <p:grpSpPr>
              <a:xfrm>
                <a:off x="-506098" y="3258526"/>
                <a:ext cx="487950" cy="452825"/>
                <a:chOff x="207240" y="4459226"/>
                <a:chExt cx="487950" cy="452825"/>
              </a:xfrm>
            </p:grpSpPr>
            <p:sp>
              <p:nvSpPr>
                <p:cNvPr id="712" name="Google Shape;712;p20"/>
                <p:cNvSpPr/>
                <p:nvPr/>
              </p:nvSpPr>
              <p:spPr>
                <a:xfrm>
                  <a:off x="207240" y="4662201"/>
                  <a:ext cx="487950" cy="2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713" name="Google Shape;713;p20"/>
                <p:cNvCxnSpPr/>
                <p:nvPr/>
              </p:nvCxnSpPr>
              <p:spPr>
                <a:xfrm rot="10800000" flipH="1">
                  <a:off x="436890" y="4459226"/>
                  <a:ext cx="171900" cy="32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714" name="Google Shape;714;p20"/>
            <p:cNvGrpSpPr/>
            <p:nvPr/>
          </p:nvGrpSpPr>
          <p:grpSpPr>
            <a:xfrm rot="-1800044">
              <a:off x="6298047" y="3843091"/>
              <a:ext cx="3692459" cy="2336437"/>
              <a:chOff x="-1171838" y="4033120"/>
              <a:chExt cx="3692541" cy="2336488"/>
            </a:xfrm>
          </p:grpSpPr>
          <p:grpSp>
            <p:nvGrpSpPr>
              <p:cNvPr id="715" name="Google Shape;715;p20"/>
              <p:cNvGrpSpPr/>
              <p:nvPr/>
            </p:nvGrpSpPr>
            <p:grpSpPr>
              <a:xfrm>
                <a:off x="-1171838" y="4046388"/>
                <a:ext cx="3692541" cy="2323221"/>
                <a:chOff x="-1171838" y="4046388"/>
                <a:chExt cx="3692541" cy="2323221"/>
              </a:xfrm>
            </p:grpSpPr>
            <p:sp>
              <p:nvSpPr>
                <p:cNvPr id="716" name="Google Shape;716;p20"/>
                <p:cNvSpPr/>
                <p:nvPr/>
              </p:nvSpPr>
              <p:spPr>
                <a:xfrm rot="-1356795">
                  <a:off x="-1117794" y="4431349"/>
                  <a:ext cx="1075625" cy="496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26" h="19847" extrusionOk="0">
                      <a:moveTo>
                        <a:pt x="0" y="0"/>
                      </a:moveTo>
                      <a:lnTo>
                        <a:pt x="3187" y="10576"/>
                      </a:lnTo>
                      <a:lnTo>
                        <a:pt x="26221" y="19413"/>
                      </a:lnTo>
                      <a:lnTo>
                        <a:pt x="31871" y="14777"/>
                      </a:lnTo>
                      <a:lnTo>
                        <a:pt x="43026" y="1984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717" name="Google Shape;717;p20"/>
                <p:cNvSpPr/>
                <p:nvPr/>
              </p:nvSpPr>
              <p:spPr>
                <a:xfrm>
                  <a:off x="1973828" y="4097247"/>
                  <a:ext cx="546875" cy="30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75" h="12169" extrusionOk="0">
                      <a:moveTo>
                        <a:pt x="0" y="12169"/>
                      </a:moveTo>
                      <a:lnTo>
                        <a:pt x="7099" y="0"/>
                      </a:lnTo>
                      <a:lnTo>
                        <a:pt x="21875" y="260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718" name="Google Shape;718;p20"/>
                <p:cNvSpPr/>
                <p:nvPr/>
              </p:nvSpPr>
              <p:spPr>
                <a:xfrm>
                  <a:off x="1271207" y="4046388"/>
                  <a:ext cx="300600" cy="53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4" h="21295" extrusionOk="0">
                      <a:moveTo>
                        <a:pt x="1883" y="0"/>
                      </a:moveTo>
                      <a:lnTo>
                        <a:pt x="12024" y="12603"/>
                      </a:lnTo>
                      <a:lnTo>
                        <a:pt x="0" y="2129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719" name="Google Shape;719;p20"/>
                <p:cNvSpPr/>
                <p:nvPr/>
              </p:nvSpPr>
              <p:spPr>
                <a:xfrm>
                  <a:off x="-202489" y="4719642"/>
                  <a:ext cx="1238625" cy="23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45" h="9416" extrusionOk="0">
                      <a:moveTo>
                        <a:pt x="0" y="9416"/>
                      </a:moveTo>
                      <a:lnTo>
                        <a:pt x="12604" y="8837"/>
                      </a:lnTo>
                      <a:lnTo>
                        <a:pt x="17094" y="724"/>
                      </a:lnTo>
                      <a:lnTo>
                        <a:pt x="43605" y="0"/>
                      </a:lnTo>
                      <a:lnTo>
                        <a:pt x="49545" y="695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720" name="Google Shape;720;p20"/>
                <p:cNvSpPr/>
                <p:nvPr/>
              </p:nvSpPr>
              <p:spPr>
                <a:xfrm rot="-3569296">
                  <a:off x="689881" y="5118502"/>
                  <a:ext cx="956097" cy="220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45" h="8837" extrusionOk="0">
                      <a:moveTo>
                        <a:pt x="0" y="2897"/>
                      </a:moveTo>
                      <a:lnTo>
                        <a:pt x="11300" y="8837"/>
                      </a:lnTo>
                      <a:lnTo>
                        <a:pt x="3824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721" name="Google Shape;721;p20"/>
                <p:cNvSpPr/>
                <p:nvPr/>
              </p:nvSpPr>
              <p:spPr>
                <a:xfrm rot="-3569296">
                  <a:off x="599168" y="5093760"/>
                  <a:ext cx="1767323" cy="260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5" h="10430" extrusionOk="0">
                      <a:moveTo>
                        <a:pt x="0" y="0"/>
                      </a:moveTo>
                      <a:lnTo>
                        <a:pt x="15356" y="7678"/>
                      </a:lnTo>
                      <a:lnTo>
                        <a:pt x="25062" y="5070"/>
                      </a:lnTo>
                      <a:lnTo>
                        <a:pt x="36216" y="10430"/>
                      </a:lnTo>
                      <a:lnTo>
                        <a:pt x="70695" y="14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722" name="Google Shape;722;p20"/>
                <p:cNvSpPr/>
                <p:nvPr/>
              </p:nvSpPr>
              <p:spPr>
                <a:xfrm rot="-3569296">
                  <a:off x="613944" y="5253382"/>
                  <a:ext cx="1995492" cy="340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22" h="13618" extrusionOk="0">
                      <a:moveTo>
                        <a:pt x="0" y="0"/>
                      </a:moveTo>
                      <a:lnTo>
                        <a:pt x="21151" y="11300"/>
                      </a:lnTo>
                      <a:lnTo>
                        <a:pt x="36217" y="7823"/>
                      </a:lnTo>
                      <a:lnTo>
                        <a:pt x="48096" y="13618"/>
                      </a:lnTo>
                      <a:lnTo>
                        <a:pt x="79822" y="521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</p:grpSp>
          <p:grpSp>
            <p:nvGrpSpPr>
              <p:cNvPr id="723" name="Google Shape;723;p20"/>
              <p:cNvGrpSpPr/>
              <p:nvPr/>
            </p:nvGrpSpPr>
            <p:grpSpPr>
              <a:xfrm>
                <a:off x="-506049" y="4033120"/>
                <a:ext cx="547472" cy="593102"/>
                <a:chOff x="207288" y="5233820"/>
                <a:chExt cx="547472" cy="593102"/>
              </a:xfrm>
            </p:grpSpPr>
            <p:sp>
              <p:nvSpPr>
                <p:cNvPr id="724" name="Google Shape;724;p20"/>
                <p:cNvSpPr/>
                <p:nvPr/>
              </p:nvSpPr>
              <p:spPr>
                <a:xfrm rot="-1804350">
                  <a:off x="237047" y="5471630"/>
                  <a:ext cx="487954" cy="24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725" name="Google Shape;725;p20"/>
                <p:cNvCxnSpPr/>
                <p:nvPr/>
              </p:nvCxnSpPr>
              <p:spPr>
                <a:xfrm rot="8996705" flipH="1">
                  <a:off x="374867" y="5254781"/>
                  <a:ext cx="171915" cy="3279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</p:grpSp>
      <p:sp>
        <p:nvSpPr>
          <p:cNvPr id="726" name="Google Shape;726;p20"/>
          <p:cNvSpPr txBox="1">
            <a:spLocks noGrp="1"/>
          </p:cNvSpPr>
          <p:nvPr>
            <p:ph type="title"/>
          </p:nvPr>
        </p:nvSpPr>
        <p:spPr>
          <a:xfrm>
            <a:off x="720000" y="2385000"/>
            <a:ext cx="2841900" cy="52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20"/>
          <p:cNvSpPr txBox="1">
            <a:spLocks noGrp="1"/>
          </p:cNvSpPr>
          <p:nvPr>
            <p:ph type="subTitle" idx="1"/>
          </p:nvPr>
        </p:nvSpPr>
        <p:spPr>
          <a:xfrm>
            <a:off x="720000" y="2829525"/>
            <a:ext cx="28419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20"/>
          <p:cNvSpPr/>
          <p:nvPr/>
        </p:nvSpPr>
        <p:spPr>
          <a:xfrm>
            <a:off x="561600" y="230355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29" name="Google Shape;729;p20"/>
          <p:cNvGrpSpPr/>
          <p:nvPr/>
        </p:nvGrpSpPr>
        <p:grpSpPr>
          <a:xfrm rot="-660767">
            <a:off x="7691369" y="3998282"/>
            <a:ext cx="1461661" cy="1058639"/>
            <a:chOff x="3234551" y="1124475"/>
            <a:chExt cx="2884487" cy="2089150"/>
          </a:xfrm>
        </p:grpSpPr>
        <p:sp>
          <p:nvSpPr>
            <p:cNvPr id="730" name="Google Shape;730;p20"/>
            <p:cNvSpPr/>
            <p:nvPr/>
          </p:nvSpPr>
          <p:spPr>
            <a:xfrm>
              <a:off x="3426638" y="1759475"/>
              <a:ext cx="608013" cy="984250"/>
            </a:xfrm>
            <a:custGeom>
              <a:avLst/>
              <a:gdLst/>
              <a:ahLst/>
              <a:cxnLst/>
              <a:rect l="l" t="t" r="r" b="b"/>
              <a:pathLst>
                <a:path w="247" h="400" extrusionOk="0">
                  <a:moveTo>
                    <a:pt x="6" y="400"/>
                  </a:moveTo>
                  <a:cubicBezTo>
                    <a:pt x="0" y="298"/>
                    <a:pt x="13" y="158"/>
                    <a:pt x="112" y="67"/>
                  </a:cubicBezTo>
                  <a:cubicBezTo>
                    <a:pt x="173" y="11"/>
                    <a:pt x="236" y="0"/>
                    <a:pt x="239" y="0"/>
                  </a:cubicBezTo>
                  <a:cubicBezTo>
                    <a:pt x="247" y="50"/>
                    <a:pt x="247" y="50"/>
                    <a:pt x="247" y="50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7" y="50"/>
                    <a:pt x="247" y="50"/>
                    <a:pt x="247" y="50"/>
                  </a:cubicBezTo>
                  <a:cubicBezTo>
                    <a:pt x="238" y="51"/>
                    <a:pt x="38" y="88"/>
                    <a:pt x="56" y="397"/>
                  </a:cubicBezTo>
                  <a:lnTo>
                    <a:pt x="6" y="4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3234551" y="1881713"/>
              <a:ext cx="512763" cy="944563"/>
            </a:xfrm>
            <a:custGeom>
              <a:avLst/>
              <a:gdLst/>
              <a:ahLst/>
              <a:cxnLst/>
              <a:rect l="l" t="t" r="r" b="b"/>
              <a:pathLst>
                <a:path w="208" h="384" extrusionOk="0">
                  <a:moveTo>
                    <a:pt x="205" y="157"/>
                  </a:moveTo>
                  <a:cubicBezTo>
                    <a:pt x="127" y="11"/>
                    <a:pt x="127" y="11"/>
                    <a:pt x="127" y="11"/>
                  </a:cubicBezTo>
                  <a:cubicBezTo>
                    <a:pt x="121" y="0"/>
                    <a:pt x="105" y="1"/>
                    <a:pt x="101" y="12"/>
                  </a:cubicBezTo>
                  <a:cubicBezTo>
                    <a:pt x="70" y="85"/>
                    <a:pt x="0" y="286"/>
                    <a:pt x="82" y="384"/>
                  </a:cubicBezTo>
                  <a:cubicBezTo>
                    <a:pt x="142" y="384"/>
                    <a:pt x="142" y="384"/>
                    <a:pt x="142" y="384"/>
                  </a:cubicBezTo>
                  <a:cubicBezTo>
                    <a:pt x="142" y="384"/>
                    <a:pt x="185" y="243"/>
                    <a:pt x="207" y="174"/>
                  </a:cubicBezTo>
                  <a:cubicBezTo>
                    <a:pt x="208" y="168"/>
                    <a:pt x="208" y="163"/>
                    <a:pt x="205" y="1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3359963" y="2826275"/>
              <a:ext cx="307975" cy="387350"/>
            </a:xfrm>
            <a:custGeom>
              <a:avLst/>
              <a:gdLst/>
              <a:ahLst/>
              <a:cxnLst/>
              <a:rect l="l" t="t" r="r" b="b"/>
              <a:pathLst>
                <a:path w="125" h="157" extrusionOk="0">
                  <a:moveTo>
                    <a:pt x="119" y="34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0" y="15"/>
                    <a:pt x="8" y="99"/>
                  </a:cubicBezTo>
                  <a:cubicBezTo>
                    <a:pt x="14" y="157"/>
                    <a:pt x="81" y="156"/>
                    <a:pt x="111" y="152"/>
                  </a:cubicBezTo>
                  <a:cubicBezTo>
                    <a:pt x="119" y="151"/>
                    <a:pt x="125" y="144"/>
                    <a:pt x="125" y="135"/>
                  </a:cubicBezTo>
                  <a:cubicBezTo>
                    <a:pt x="125" y="126"/>
                    <a:pt x="117" y="118"/>
                    <a:pt x="107" y="119"/>
                  </a:cubicBezTo>
                  <a:cubicBezTo>
                    <a:pt x="85" y="121"/>
                    <a:pt x="51" y="117"/>
                    <a:pt x="51" y="76"/>
                  </a:cubicBezTo>
                  <a:cubicBezTo>
                    <a:pt x="51" y="41"/>
                    <a:pt x="80" y="52"/>
                    <a:pt x="98" y="61"/>
                  </a:cubicBezTo>
                  <a:cubicBezTo>
                    <a:pt x="105" y="65"/>
                    <a:pt x="114" y="63"/>
                    <a:pt x="119" y="57"/>
                  </a:cubicBezTo>
                  <a:cubicBezTo>
                    <a:pt x="125" y="50"/>
                    <a:pt x="125" y="41"/>
                    <a:pt x="119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3502838" y="2142063"/>
              <a:ext cx="244475" cy="684213"/>
            </a:xfrm>
            <a:custGeom>
              <a:avLst/>
              <a:gdLst/>
              <a:ahLst/>
              <a:cxnLst/>
              <a:rect l="l" t="t" r="r" b="b"/>
              <a:pathLst>
                <a:path w="99" h="278" extrusionOk="0">
                  <a:moveTo>
                    <a:pt x="98" y="68"/>
                  </a:moveTo>
                  <a:cubicBezTo>
                    <a:pt x="99" y="62"/>
                    <a:pt x="99" y="57"/>
                    <a:pt x="96" y="5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" y="83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3" y="278"/>
                    <a:pt x="33" y="278"/>
                    <a:pt x="33" y="278"/>
                  </a:cubicBezTo>
                  <a:cubicBezTo>
                    <a:pt x="33" y="278"/>
                    <a:pt x="76" y="137"/>
                    <a:pt x="98" y="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5318938" y="1759475"/>
              <a:ext cx="608013" cy="984250"/>
            </a:xfrm>
            <a:custGeom>
              <a:avLst/>
              <a:gdLst/>
              <a:ahLst/>
              <a:cxnLst/>
              <a:rect l="l" t="t" r="r" b="b"/>
              <a:pathLst>
                <a:path w="247" h="400" extrusionOk="0">
                  <a:moveTo>
                    <a:pt x="241" y="400"/>
                  </a:moveTo>
                  <a:cubicBezTo>
                    <a:pt x="190" y="397"/>
                    <a:pt x="190" y="397"/>
                    <a:pt x="190" y="397"/>
                  </a:cubicBezTo>
                  <a:cubicBezTo>
                    <a:pt x="209" y="88"/>
                    <a:pt x="8" y="51"/>
                    <a:pt x="0" y="5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74" y="11"/>
                    <a:pt x="134" y="67"/>
                  </a:cubicBezTo>
                  <a:cubicBezTo>
                    <a:pt x="233" y="158"/>
                    <a:pt x="247" y="298"/>
                    <a:pt x="241" y="4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5604688" y="1881713"/>
              <a:ext cx="514350" cy="944563"/>
            </a:xfrm>
            <a:custGeom>
              <a:avLst/>
              <a:gdLst/>
              <a:ahLst/>
              <a:cxnLst/>
              <a:rect l="l" t="t" r="r" b="b"/>
              <a:pathLst>
                <a:path w="209" h="384" extrusionOk="0">
                  <a:moveTo>
                    <a:pt x="3" y="157"/>
                  </a:moveTo>
                  <a:cubicBezTo>
                    <a:pt x="82" y="11"/>
                    <a:pt x="82" y="11"/>
                    <a:pt x="82" y="11"/>
                  </a:cubicBezTo>
                  <a:cubicBezTo>
                    <a:pt x="88" y="0"/>
                    <a:pt x="103" y="1"/>
                    <a:pt x="108" y="12"/>
                  </a:cubicBezTo>
                  <a:cubicBezTo>
                    <a:pt x="138" y="85"/>
                    <a:pt x="209" y="286"/>
                    <a:pt x="126" y="384"/>
                  </a:cubicBezTo>
                  <a:cubicBezTo>
                    <a:pt x="67" y="384"/>
                    <a:pt x="67" y="384"/>
                    <a:pt x="67" y="384"/>
                  </a:cubicBezTo>
                  <a:cubicBezTo>
                    <a:pt x="67" y="384"/>
                    <a:pt x="24" y="243"/>
                    <a:pt x="2" y="174"/>
                  </a:cubicBezTo>
                  <a:cubicBezTo>
                    <a:pt x="0" y="168"/>
                    <a:pt x="1" y="163"/>
                    <a:pt x="3" y="1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5682476" y="2826275"/>
              <a:ext cx="307975" cy="387350"/>
            </a:xfrm>
            <a:custGeom>
              <a:avLst/>
              <a:gdLst/>
              <a:ahLst/>
              <a:cxnLst/>
              <a:rect l="l" t="t" r="r" b="b"/>
              <a:pathLst>
                <a:path w="125" h="157" extrusionOk="0">
                  <a:moveTo>
                    <a:pt x="6" y="34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125" y="15"/>
                    <a:pt x="117" y="99"/>
                  </a:cubicBezTo>
                  <a:cubicBezTo>
                    <a:pt x="112" y="157"/>
                    <a:pt x="45" y="156"/>
                    <a:pt x="15" y="152"/>
                  </a:cubicBezTo>
                  <a:cubicBezTo>
                    <a:pt x="6" y="151"/>
                    <a:pt x="0" y="144"/>
                    <a:pt x="0" y="135"/>
                  </a:cubicBezTo>
                  <a:cubicBezTo>
                    <a:pt x="0" y="126"/>
                    <a:pt x="9" y="118"/>
                    <a:pt x="18" y="119"/>
                  </a:cubicBezTo>
                  <a:cubicBezTo>
                    <a:pt x="40" y="121"/>
                    <a:pt x="75" y="117"/>
                    <a:pt x="75" y="76"/>
                  </a:cubicBezTo>
                  <a:cubicBezTo>
                    <a:pt x="75" y="41"/>
                    <a:pt x="45" y="52"/>
                    <a:pt x="28" y="61"/>
                  </a:cubicBezTo>
                  <a:cubicBezTo>
                    <a:pt x="21" y="65"/>
                    <a:pt x="12" y="63"/>
                    <a:pt x="6" y="57"/>
                  </a:cubicBezTo>
                  <a:cubicBezTo>
                    <a:pt x="1" y="50"/>
                    <a:pt x="1" y="41"/>
                    <a:pt x="6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5604688" y="2142063"/>
              <a:ext cx="246063" cy="684213"/>
            </a:xfrm>
            <a:custGeom>
              <a:avLst/>
              <a:gdLst/>
              <a:ahLst/>
              <a:cxnLst/>
              <a:rect l="l" t="t" r="r" b="b"/>
              <a:pathLst>
                <a:path w="100" h="278" extrusionOk="0">
                  <a:moveTo>
                    <a:pt x="2" y="68"/>
                  </a:moveTo>
                  <a:cubicBezTo>
                    <a:pt x="0" y="62"/>
                    <a:pt x="1" y="57"/>
                    <a:pt x="3" y="5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96" y="83"/>
                    <a:pt x="100" y="278"/>
                    <a:pt x="100" y="278"/>
                  </a:cubicBezTo>
                  <a:cubicBezTo>
                    <a:pt x="100" y="278"/>
                    <a:pt x="100" y="278"/>
                    <a:pt x="100" y="278"/>
                  </a:cubicBezTo>
                  <a:cubicBezTo>
                    <a:pt x="67" y="278"/>
                    <a:pt x="67" y="278"/>
                    <a:pt x="67" y="278"/>
                  </a:cubicBezTo>
                  <a:cubicBezTo>
                    <a:pt x="67" y="278"/>
                    <a:pt x="24" y="137"/>
                    <a:pt x="2" y="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3923526" y="1124475"/>
              <a:ext cx="366713" cy="766763"/>
            </a:xfrm>
            <a:custGeom>
              <a:avLst/>
              <a:gdLst/>
              <a:ahLst/>
              <a:cxnLst/>
              <a:rect l="l" t="t" r="r" b="b"/>
              <a:pathLst>
                <a:path w="149" h="312" extrusionOk="0">
                  <a:moveTo>
                    <a:pt x="149" y="49"/>
                  </a:moveTo>
                  <a:cubicBezTo>
                    <a:pt x="127" y="62"/>
                    <a:pt x="107" y="77"/>
                    <a:pt x="89" y="95"/>
                  </a:cubicBezTo>
                  <a:cubicBezTo>
                    <a:pt x="34" y="151"/>
                    <a:pt x="0" y="227"/>
                    <a:pt x="0" y="31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4"/>
                    <a:pt x="37" y="0"/>
                    <a:pt x="70" y="14"/>
                  </a:cubicBezTo>
                  <a:lnTo>
                    <a:pt x="149" y="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5060176" y="1124475"/>
              <a:ext cx="369888" cy="766763"/>
            </a:xfrm>
            <a:custGeom>
              <a:avLst/>
              <a:gdLst/>
              <a:ahLst/>
              <a:cxnLst/>
              <a:rect l="l" t="t" r="r" b="b"/>
              <a:pathLst>
                <a:path w="150" h="312" extrusionOk="0">
                  <a:moveTo>
                    <a:pt x="150" y="60"/>
                  </a:moveTo>
                  <a:cubicBezTo>
                    <a:pt x="150" y="312"/>
                    <a:pt x="150" y="312"/>
                    <a:pt x="150" y="312"/>
                  </a:cubicBezTo>
                  <a:cubicBezTo>
                    <a:pt x="150" y="200"/>
                    <a:pt x="90" y="102"/>
                    <a:pt x="0" y="49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113" y="0"/>
                    <a:pt x="150" y="24"/>
                    <a:pt x="150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3923526" y="1138763"/>
              <a:ext cx="1506537" cy="1154113"/>
            </a:xfrm>
            <a:custGeom>
              <a:avLst/>
              <a:gdLst/>
              <a:ahLst/>
              <a:cxnLst/>
              <a:rect l="l" t="t" r="r" b="b"/>
              <a:pathLst>
                <a:path w="612" h="469" extrusionOk="0">
                  <a:moveTo>
                    <a:pt x="612" y="469"/>
                  </a:moveTo>
                  <a:cubicBezTo>
                    <a:pt x="612" y="306"/>
                    <a:pt x="612" y="306"/>
                    <a:pt x="612" y="306"/>
                  </a:cubicBezTo>
                  <a:cubicBezTo>
                    <a:pt x="612" y="137"/>
                    <a:pt x="475" y="0"/>
                    <a:pt x="306" y="0"/>
                  </a:cubicBezTo>
                  <a:cubicBezTo>
                    <a:pt x="137" y="0"/>
                    <a:pt x="0" y="137"/>
                    <a:pt x="0" y="306"/>
                  </a:cubicBezTo>
                  <a:cubicBezTo>
                    <a:pt x="0" y="469"/>
                    <a:pt x="0" y="469"/>
                    <a:pt x="0" y="469"/>
                  </a:cubicBezTo>
                  <a:lnTo>
                    <a:pt x="612" y="4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3923526" y="2191275"/>
              <a:ext cx="1506537" cy="42863"/>
            </a:xfrm>
            <a:custGeom>
              <a:avLst/>
              <a:gdLst/>
              <a:ahLst/>
              <a:cxnLst/>
              <a:rect l="l" t="t" r="r" b="b"/>
              <a:pathLst>
                <a:path w="612" h="17" extrusionOk="0">
                  <a:moveTo>
                    <a:pt x="0" y="0"/>
                  </a:moveTo>
                  <a:cubicBezTo>
                    <a:pt x="0" y="6"/>
                    <a:pt x="0" y="12"/>
                    <a:pt x="0" y="17"/>
                  </a:cubicBezTo>
                  <a:cubicBezTo>
                    <a:pt x="612" y="17"/>
                    <a:pt x="612" y="17"/>
                    <a:pt x="612" y="17"/>
                  </a:cubicBezTo>
                  <a:cubicBezTo>
                    <a:pt x="612" y="12"/>
                    <a:pt x="612" y="6"/>
                    <a:pt x="61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4056876" y="1268938"/>
              <a:ext cx="1239900" cy="81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3923526" y="2292875"/>
              <a:ext cx="1506537" cy="474663"/>
            </a:xfrm>
            <a:custGeom>
              <a:avLst/>
              <a:gdLst/>
              <a:ahLst/>
              <a:cxnLst/>
              <a:rect l="l" t="t" r="r" b="b"/>
              <a:pathLst>
                <a:path w="612" h="193" extrusionOk="0">
                  <a:moveTo>
                    <a:pt x="612" y="0"/>
                  </a:moveTo>
                  <a:cubicBezTo>
                    <a:pt x="612" y="107"/>
                    <a:pt x="475" y="193"/>
                    <a:pt x="306" y="193"/>
                  </a:cubicBezTo>
                  <a:cubicBezTo>
                    <a:pt x="137" y="193"/>
                    <a:pt x="0" y="107"/>
                    <a:pt x="0" y="0"/>
                  </a:cubicBezTo>
                  <a:lnTo>
                    <a:pt x="6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3923526" y="2292875"/>
              <a:ext cx="1506537" cy="77788"/>
            </a:xfrm>
            <a:custGeom>
              <a:avLst/>
              <a:gdLst/>
              <a:ahLst/>
              <a:cxnLst/>
              <a:rect l="l" t="t" r="r" b="b"/>
              <a:pathLst>
                <a:path w="612" h="32" extrusionOk="0">
                  <a:moveTo>
                    <a:pt x="608" y="32"/>
                  </a:moveTo>
                  <a:cubicBezTo>
                    <a:pt x="610" y="21"/>
                    <a:pt x="612" y="11"/>
                    <a:pt x="6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1" y="21"/>
                    <a:pt x="4" y="32"/>
                  </a:cubicBezTo>
                  <a:lnTo>
                    <a:pt x="608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4231501" y="1576913"/>
              <a:ext cx="206400" cy="317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4915713" y="1576913"/>
              <a:ext cx="203100" cy="317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4361676" y="2534175"/>
              <a:ext cx="630238" cy="233363"/>
            </a:xfrm>
            <a:custGeom>
              <a:avLst/>
              <a:gdLst/>
              <a:ahLst/>
              <a:cxnLst/>
              <a:rect l="l" t="t" r="r" b="b"/>
              <a:pathLst>
                <a:path w="256" h="95" extrusionOk="0">
                  <a:moveTo>
                    <a:pt x="0" y="77"/>
                  </a:moveTo>
                  <a:cubicBezTo>
                    <a:pt x="39" y="88"/>
                    <a:pt x="82" y="95"/>
                    <a:pt x="128" y="95"/>
                  </a:cubicBezTo>
                  <a:cubicBezTo>
                    <a:pt x="173" y="95"/>
                    <a:pt x="217" y="88"/>
                    <a:pt x="256" y="77"/>
                  </a:cubicBezTo>
                  <a:cubicBezTo>
                    <a:pt x="236" y="32"/>
                    <a:pt x="186" y="0"/>
                    <a:pt x="128" y="0"/>
                  </a:cubicBezTo>
                  <a:cubicBezTo>
                    <a:pt x="70" y="0"/>
                    <a:pt x="20" y="32"/>
                    <a:pt x="0" y="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2038800" y="1078800"/>
            <a:ext cx="4894500" cy="13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729688" y="1078800"/>
            <a:ext cx="1194000" cy="1106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2038800" y="2310925"/>
            <a:ext cx="48945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3441000"/>
            <a:ext cx="9153000" cy="172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6" name="Google Shape;36;p3"/>
          <p:cNvGrpSpPr/>
          <p:nvPr/>
        </p:nvGrpSpPr>
        <p:grpSpPr>
          <a:xfrm>
            <a:off x="4662570" y="-1036677"/>
            <a:ext cx="5359427" cy="8074124"/>
            <a:chOff x="4662570" y="-1036677"/>
            <a:chExt cx="5359427" cy="8074124"/>
          </a:xfrm>
        </p:grpSpPr>
        <p:grpSp>
          <p:nvGrpSpPr>
            <p:cNvPr id="37" name="Google Shape;37;p3"/>
            <p:cNvGrpSpPr/>
            <p:nvPr/>
          </p:nvGrpSpPr>
          <p:grpSpPr>
            <a:xfrm rot="9900040">
              <a:off x="4998784" y="3270507"/>
              <a:ext cx="4687001" cy="3215196"/>
              <a:chOff x="6761272" y="-192575"/>
              <a:chExt cx="4687141" cy="3215292"/>
            </a:xfrm>
          </p:grpSpPr>
          <p:sp>
            <p:nvSpPr>
              <p:cNvPr id="38" name="Google Shape;38;p3"/>
              <p:cNvSpPr/>
              <p:nvPr/>
            </p:nvSpPr>
            <p:spPr>
              <a:xfrm rot="1074569">
                <a:off x="6859733" y="1618947"/>
                <a:ext cx="593348" cy="733866"/>
              </a:xfrm>
              <a:custGeom>
                <a:avLst/>
                <a:gdLst/>
                <a:ahLst/>
                <a:cxnLst/>
                <a:rect l="l" t="t" r="r" b="b"/>
                <a:pathLst>
                  <a:path w="23735" h="29356" extrusionOk="0">
                    <a:moveTo>
                      <a:pt x="0" y="29356"/>
                    </a:moveTo>
                    <a:lnTo>
                      <a:pt x="1458" y="0"/>
                    </a:lnTo>
                    <a:lnTo>
                      <a:pt x="23735" y="395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9" name="Google Shape;39;p3"/>
              <p:cNvSpPr/>
              <p:nvPr/>
            </p:nvSpPr>
            <p:spPr>
              <a:xfrm>
                <a:off x="6907259" y="1824241"/>
                <a:ext cx="775525" cy="432000"/>
              </a:xfrm>
              <a:custGeom>
                <a:avLst/>
                <a:gdLst/>
                <a:ahLst/>
                <a:cxnLst/>
                <a:rect l="l" t="t" r="r" b="b"/>
                <a:pathLst>
                  <a:path w="31021" h="17280" extrusionOk="0">
                    <a:moveTo>
                      <a:pt x="0" y="0"/>
                    </a:moveTo>
                    <a:lnTo>
                      <a:pt x="31021" y="1728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0" name="Google Shape;40;p3"/>
              <p:cNvSpPr/>
              <p:nvPr/>
            </p:nvSpPr>
            <p:spPr>
              <a:xfrm>
                <a:off x="9932173" y="1708729"/>
                <a:ext cx="416400" cy="525700"/>
              </a:xfrm>
              <a:custGeom>
                <a:avLst/>
                <a:gdLst/>
                <a:ahLst/>
                <a:cxnLst/>
                <a:rect l="l" t="t" r="r" b="b"/>
                <a:pathLst>
                  <a:path w="16656" h="21028" extrusionOk="0">
                    <a:moveTo>
                      <a:pt x="0" y="21028"/>
                    </a:moveTo>
                    <a:lnTo>
                      <a:pt x="6662" y="0"/>
                    </a:lnTo>
                    <a:lnTo>
                      <a:pt x="16656" y="1270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cxnSp>
            <p:nvCxnSpPr>
              <p:cNvPr id="41" name="Google Shape;41;p3"/>
              <p:cNvCxnSpPr/>
              <p:nvPr/>
            </p:nvCxnSpPr>
            <p:spPr>
              <a:xfrm rot="899898" flipH="1">
                <a:off x="10719964" y="1443482"/>
                <a:ext cx="645697" cy="72458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cxnSp>
            <p:nvCxnSpPr>
              <p:cNvPr id="42" name="Google Shape;42;p3"/>
              <p:cNvCxnSpPr/>
              <p:nvPr/>
            </p:nvCxnSpPr>
            <p:spPr>
              <a:xfrm rot="7193604">
                <a:off x="10269430" y="2276652"/>
                <a:ext cx="947455" cy="44753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sp>
            <p:nvSpPr>
              <p:cNvPr id="43" name="Google Shape;43;p3"/>
              <p:cNvSpPr/>
              <p:nvPr/>
            </p:nvSpPr>
            <p:spPr>
              <a:xfrm rot="2827158">
                <a:off x="7099192" y="629642"/>
                <a:ext cx="1431404" cy="936911"/>
              </a:xfrm>
              <a:custGeom>
                <a:avLst/>
                <a:gdLst/>
                <a:ahLst/>
                <a:cxnLst/>
                <a:rect l="l" t="t" r="r" b="b"/>
                <a:pathLst>
                  <a:path w="57254" h="37475" extrusionOk="0">
                    <a:moveTo>
                      <a:pt x="0" y="0"/>
                    </a:moveTo>
                    <a:lnTo>
                      <a:pt x="26233" y="12492"/>
                    </a:lnTo>
                    <a:lnTo>
                      <a:pt x="31854" y="25192"/>
                    </a:lnTo>
                    <a:lnTo>
                      <a:pt x="57254" y="3747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4" name="Google Shape;44;p3"/>
              <p:cNvSpPr/>
              <p:nvPr/>
            </p:nvSpPr>
            <p:spPr>
              <a:xfrm>
                <a:off x="8275825" y="-192575"/>
                <a:ext cx="265450" cy="1655150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66206" extrusionOk="0">
                    <a:moveTo>
                      <a:pt x="2498" y="0"/>
                    </a:moveTo>
                    <a:lnTo>
                      <a:pt x="6246" y="11867"/>
                    </a:lnTo>
                    <a:lnTo>
                      <a:pt x="0" y="28106"/>
                    </a:lnTo>
                    <a:lnTo>
                      <a:pt x="10618" y="6620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5" name="Google Shape;45;p3"/>
              <p:cNvSpPr/>
              <p:nvPr/>
            </p:nvSpPr>
            <p:spPr>
              <a:xfrm>
                <a:off x="8551675" y="-171750"/>
                <a:ext cx="208200" cy="1426125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57045" extrusionOk="0">
                    <a:moveTo>
                      <a:pt x="2082" y="0"/>
                    </a:moveTo>
                    <a:lnTo>
                      <a:pt x="5622" y="10201"/>
                    </a:lnTo>
                    <a:lnTo>
                      <a:pt x="0" y="28522"/>
                    </a:lnTo>
                    <a:lnTo>
                      <a:pt x="8328" y="570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8843150" y="-119725"/>
                <a:ext cx="385175" cy="1800925"/>
              </a:xfrm>
              <a:custGeom>
                <a:avLst/>
                <a:gdLst/>
                <a:ahLst/>
                <a:cxnLst/>
                <a:rect l="l" t="t" r="r" b="b"/>
                <a:pathLst>
                  <a:path w="15407" h="72037" extrusionOk="0">
                    <a:moveTo>
                      <a:pt x="5622" y="0"/>
                    </a:moveTo>
                    <a:lnTo>
                      <a:pt x="0" y="27482"/>
                    </a:lnTo>
                    <a:lnTo>
                      <a:pt x="15407" y="7203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  <p:grpSp>
          <p:nvGrpSpPr>
            <p:cNvPr id="47" name="Google Shape;47;p3"/>
            <p:cNvGrpSpPr/>
            <p:nvPr/>
          </p:nvGrpSpPr>
          <p:grpSpPr>
            <a:xfrm>
              <a:off x="7048397" y="-1036677"/>
              <a:ext cx="2749944" cy="2870903"/>
              <a:chOff x="7048397" y="-1036677"/>
              <a:chExt cx="2749944" cy="2870903"/>
            </a:xfrm>
          </p:grpSpPr>
          <p:grpSp>
            <p:nvGrpSpPr>
              <p:cNvPr id="48" name="Google Shape;48;p3"/>
              <p:cNvGrpSpPr/>
              <p:nvPr/>
            </p:nvGrpSpPr>
            <p:grpSpPr>
              <a:xfrm rot="-7200044">
                <a:off x="7410357" y="-781383"/>
                <a:ext cx="1608265" cy="1764436"/>
                <a:chOff x="5022750" y="-478850"/>
                <a:chExt cx="1608300" cy="1764475"/>
              </a:xfrm>
            </p:grpSpPr>
            <p:sp>
              <p:nvSpPr>
                <p:cNvPr id="49" name="Google Shape;49;p3"/>
                <p:cNvSpPr/>
                <p:nvPr/>
              </p:nvSpPr>
              <p:spPr>
                <a:xfrm>
                  <a:off x="5022750" y="-192575"/>
                  <a:ext cx="655825" cy="147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33" h="59128" extrusionOk="0">
                      <a:moveTo>
                        <a:pt x="0" y="0"/>
                      </a:moveTo>
                      <a:lnTo>
                        <a:pt x="21652" y="41223"/>
                      </a:lnTo>
                      <a:lnTo>
                        <a:pt x="20195" y="45595"/>
                      </a:lnTo>
                      <a:lnTo>
                        <a:pt x="26233" y="5912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50" name="Google Shape;50;p3"/>
                <p:cNvSpPr/>
                <p:nvPr/>
              </p:nvSpPr>
              <p:spPr>
                <a:xfrm>
                  <a:off x="5309025" y="-135325"/>
                  <a:ext cx="864000" cy="130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60" h="52257" extrusionOk="0">
                      <a:moveTo>
                        <a:pt x="0" y="0"/>
                      </a:moveTo>
                      <a:lnTo>
                        <a:pt x="18529" y="36018"/>
                      </a:lnTo>
                      <a:lnTo>
                        <a:pt x="26649" y="38724"/>
                      </a:lnTo>
                      <a:lnTo>
                        <a:pt x="34560" y="5225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51" name="Google Shape;51;p3"/>
                <p:cNvSpPr/>
                <p:nvPr/>
              </p:nvSpPr>
              <p:spPr>
                <a:xfrm>
                  <a:off x="5735825" y="-171750"/>
                  <a:ext cx="301875" cy="83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5" h="33311" extrusionOk="0">
                      <a:moveTo>
                        <a:pt x="0" y="0"/>
                      </a:moveTo>
                      <a:lnTo>
                        <a:pt x="12075" y="20819"/>
                      </a:lnTo>
                      <a:lnTo>
                        <a:pt x="12075" y="3331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6037700" y="-182175"/>
                  <a:ext cx="295300" cy="10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2" h="42472" extrusionOk="0">
                      <a:moveTo>
                        <a:pt x="0" y="0"/>
                      </a:moveTo>
                      <a:lnTo>
                        <a:pt x="11812" y="20459"/>
                      </a:lnTo>
                      <a:lnTo>
                        <a:pt x="11812" y="42472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53" name="Google Shape;53;p3"/>
                <p:cNvCxnSpPr/>
                <p:nvPr/>
              </p:nvCxnSpPr>
              <p:spPr>
                <a:xfrm>
                  <a:off x="6199050" y="-478850"/>
                  <a:ext cx="432000" cy="754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</p:grpSp>
          <p:grpSp>
            <p:nvGrpSpPr>
              <p:cNvPr id="54" name="Google Shape;54;p3"/>
              <p:cNvGrpSpPr/>
              <p:nvPr/>
            </p:nvGrpSpPr>
            <p:grpSpPr>
              <a:xfrm rot="9200409">
                <a:off x="8450591" y="446489"/>
                <a:ext cx="1140152" cy="1195497"/>
                <a:chOff x="366816" y="3912656"/>
                <a:chExt cx="1140135" cy="1195478"/>
              </a:xfrm>
            </p:grpSpPr>
            <p:sp>
              <p:nvSpPr>
                <p:cNvPr id="55" name="Google Shape;55;p3"/>
                <p:cNvSpPr/>
                <p:nvPr/>
              </p:nvSpPr>
              <p:spPr>
                <a:xfrm>
                  <a:off x="1042401" y="3912656"/>
                  <a:ext cx="464550" cy="5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2" h="22797" extrusionOk="0">
                      <a:moveTo>
                        <a:pt x="17957" y="0"/>
                      </a:moveTo>
                      <a:lnTo>
                        <a:pt x="0" y="13585"/>
                      </a:lnTo>
                      <a:lnTo>
                        <a:pt x="18582" y="2279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grpSp>
              <p:nvGrpSpPr>
                <p:cNvPr id="56" name="Google Shape;56;p3"/>
                <p:cNvGrpSpPr/>
                <p:nvPr/>
              </p:nvGrpSpPr>
              <p:grpSpPr>
                <a:xfrm>
                  <a:off x="366816" y="4587478"/>
                  <a:ext cx="582907" cy="520656"/>
                  <a:chOff x="366816" y="4587478"/>
                  <a:chExt cx="582907" cy="520656"/>
                </a:xfrm>
              </p:grpSpPr>
              <p:sp>
                <p:nvSpPr>
                  <p:cNvPr id="57" name="Google Shape;57;p3"/>
                  <p:cNvSpPr/>
                  <p:nvPr/>
                </p:nvSpPr>
                <p:spPr>
                  <a:xfrm rot="1968864">
                    <a:off x="395584" y="4746016"/>
                    <a:ext cx="487932" cy="2498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18" h="9994" extrusionOk="0">
                        <a:moveTo>
                          <a:pt x="0" y="0"/>
                        </a:moveTo>
                        <a:lnTo>
                          <a:pt x="19518" y="9994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oval" w="med" len="med"/>
                    <a:tailEnd type="oval" w="med" len="med"/>
                  </a:ln>
                </p:spPr>
              </p:sp>
              <p:cxnSp>
                <p:nvCxnSpPr>
                  <p:cNvPr id="58" name="Google Shape;58;p3"/>
                  <p:cNvCxnSpPr/>
                  <p:nvPr/>
                </p:nvCxnSpPr>
                <p:spPr>
                  <a:xfrm rot="-8830125" flipH="1">
                    <a:off x="702579" y="4608002"/>
                    <a:ext cx="172087" cy="327952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oval" w="med" len="med"/>
                  </a:ln>
                </p:spPr>
              </p:cxnSp>
            </p:grpSp>
            <p:cxnSp>
              <p:nvCxnSpPr>
                <p:cNvPr id="59" name="Google Shape;59;p3"/>
                <p:cNvCxnSpPr/>
                <p:nvPr/>
              </p:nvCxnSpPr>
              <p:spPr>
                <a:xfrm flipH="1">
                  <a:off x="1057875" y="4516575"/>
                  <a:ext cx="281100" cy="50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1"/>
          <p:cNvSpPr/>
          <p:nvPr/>
        </p:nvSpPr>
        <p:spPr>
          <a:xfrm>
            <a:off x="8779175" y="-5700"/>
            <a:ext cx="376200" cy="51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50" name="Google Shape;750;p21"/>
          <p:cNvGrpSpPr/>
          <p:nvPr/>
        </p:nvGrpSpPr>
        <p:grpSpPr>
          <a:xfrm>
            <a:off x="-817475" y="-2233003"/>
            <a:ext cx="10470934" cy="8775337"/>
            <a:chOff x="-817475" y="-2233003"/>
            <a:chExt cx="10470934" cy="8775337"/>
          </a:xfrm>
        </p:grpSpPr>
        <p:grpSp>
          <p:nvGrpSpPr>
            <p:cNvPr id="751" name="Google Shape;751;p21"/>
            <p:cNvGrpSpPr/>
            <p:nvPr/>
          </p:nvGrpSpPr>
          <p:grpSpPr>
            <a:xfrm>
              <a:off x="-817475" y="3050425"/>
              <a:ext cx="3056709" cy="3491909"/>
              <a:chOff x="-817475" y="3050425"/>
              <a:chExt cx="3056709" cy="3491909"/>
            </a:xfrm>
          </p:grpSpPr>
          <p:grpSp>
            <p:nvGrpSpPr>
              <p:cNvPr id="752" name="Google Shape;752;p21"/>
              <p:cNvGrpSpPr/>
              <p:nvPr/>
            </p:nvGrpSpPr>
            <p:grpSpPr>
              <a:xfrm>
                <a:off x="-817475" y="3225625"/>
                <a:ext cx="3056709" cy="3316709"/>
                <a:chOff x="-817475" y="3225625"/>
                <a:chExt cx="3056709" cy="3316709"/>
              </a:xfrm>
            </p:grpSpPr>
            <p:sp>
              <p:nvSpPr>
                <p:cNvPr id="753" name="Google Shape;753;p21"/>
                <p:cNvSpPr/>
                <p:nvPr/>
              </p:nvSpPr>
              <p:spPr>
                <a:xfrm>
                  <a:off x="-817475" y="3225625"/>
                  <a:ext cx="1075650" cy="4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26" h="19847" extrusionOk="0">
                      <a:moveTo>
                        <a:pt x="0" y="0"/>
                      </a:moveTo>
                      <a:lnTo>
                        <a:pt x="3187" y="10576"/>
                      </a:lnTo>
                      <a:lnTo>
                        <a:pt x="26221" y="19413"/>
                      </a:lnTo>
                      <a:lnTo>
                        <a:pt x="31871" y="14777"/>
                      </a:lnTo>
                      <a:lnTo>
                        <a:pt x="43026" y="1984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754" name="Google Shape;754;p21"/>
                <p:cNvSpPr/>
                <p:nvPr/>
              </p:nvSpPr>
              <p:spPr>
                <a:xfrm>
                  <a:off x="862725" y="4177925"/>
                  <a:ext cx="300600" cy="53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4" h="21295" extrusionOk="0">
                      <a:moveTo>
                        <a:pt x="1883" y="0"/>
                      </a:moveTo>
                      <a:lnTo>
                        <a:pt x="12024" y="12603"/>
                      </a:lnTo>
                      <a:lnTo>
                        <a:pt x="0" y="2129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755" name="Google Shape;755;p21"/>
                <p:cNvSpPr/>
                <p:nvPr/>
              </p:nvSpPr>
              <p:spPr>
                <a:xfrm>
                  <a:off x="-239037" y="4777863"/>
                  <a:ext cx="1238625" cy="23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45" h="9416" extrusionOk="0">
                      <a:moveTo>
                        <a:pt x="0" y="9416"/>
                      </a:moveTo>
                      <a:lnTo>
                        <a:pt x="12604" y="8837"/>
                      </a:lnTo>
                      <a:lnTo>
                        <a:pt x="17094" y="724"/>
                      </a:lnTo>
                      <a:lnTo>
                        <a:pt x="43605" y="0"/>
                      </a:lnTo>
                      <a:lnTo>
                        <a:pt x="49545" y="695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756" name="Google Shape;756;p21"/>
                <p:cNvSpPr/>
                <p:nvPr/>
              </p:nvSpPr>
              <p:spPr>
                <a:xfrm rot="-3569296">
                  <a:off x="756031" y="5007805"/>
                  <a:ext cx="956097" cy="220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45" h="8837" extrusionOk="0">
                      <a:moveTo>
                        <a:pt x="0" y="2897"/>
                      </a:moveTo>
                      <a:lnTo>
                        <a:pt x="11300" y="8837"/>
                      </a:lnTo>
                      <a:lnTo>
                        <a:pt x="3824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757" name="Google Shape;757;p21"/>
                <p:cNvSpPr/>
                <p:nvPr/>
              </p:nvSpPr>
              <p:spPr>
                <a:xfrm rot="-3569296">
                  <a:off x="573493" y="5266485"/>
                  <a:ext cx="1767323" cy="260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5" h="10430" extrusionOk="0">
                      <a:moveTo>
                        <a:pt x="0" y="0"/>
                      </a:moveTo>
                      <a:lnTo>
                        <a:pt x="15356" y="7678"/>
                      </a:lnTo>
                      <a:lnTo>
                        <a:pt x="25062" y="5070"/>
                      </a:lnTo>
                      <a:lnTo>
                        <a:pt x="36216" y="10430"/>
                      </a:lnTo>
                      <a:lnTo>
                        <a:pt x="70695" y="14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758" name="Google Shape;758;p21"/>
                <p:cNvSpPr/>
                <p:nvPr/>
              </p:nvSpPr>
              <p:spPr>
                <a:xfrm rot="-3569296">
                  <a:off x="588269" y="5426107"/>
                  <a:ext cx="1995492" cy="340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22" h="13618" extrusionOk="0">
                      <a:moveTo>
                        <a:pt x="0" y="0"/>
                      </a:moveTo>
                      <a:lnTo>
                        <a:pt x="21151" y="11300"/>
                      </a:lnTo>
                      <a:lnTo>
                        <a:pt x="36217" y="7823"/>
                      </a:lnTo>
                      <a:lnTo>
                        <a:pt x="48096" y="13618"/>
                      </a:lnTo>
                      <a:lnTo>
                        <a:pt x="79822" y="521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</p:grpSp>
          <p:grpSp>
            <p:nvGrpSpPr>
              <p:cNvPr id="759" name="Google Shape;759;p21"/>
              <p:cNvGrpSpPr/>
              <p:nvPr/>
            </p:nvGrpSpPr>
            <p:grpSpPr>
              <a:xfrm>
                <a:off x="-143387" y="3050425"/>
                <a:ext cx="487950" cy="452825"/>
                <a:chOff x="569950" y="4251125"/>
                <a:chExt cx="487950" cy="452825"/>
              </a:xfrm>
            </p:grpSpPr>
            <p:sp>
              <p:nvSpPr>
                <p:cNvPr id="760" name="Google Shape;760;p21"/>
                <p:cNvSpPr/>
                <p:nvPr/>
              </p:nvSpPr>
              <p:spPr>
                <a:xfrm>
                  <a:off x="569950" y="4454100"/>
                  <a:ext cx="487950" cy="2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761" name="Google Shape;761;p21"/>
                <p:cNvCxnSpPr/>
                <p:nvPr/>
              </p:nvCxnSpPr>
              <p:spPr>
                <a:xfrm rot="10800000" flipH="1">
                  <a:off x="799600" y="4251125"/>
                  <a:ext cx="171900" cy="32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762" name="Google Shape;762;p21"/>
            <p:cNvGrpSpPr/>
            <p:nvPr/>
          </p:nvGrpSpPr>
          <p:grpSpPr>
            <a:xfrm rot="9830053">
              <a:off x="6399717" y="-1903512"/>
              <a:ext cx="2843126" cy="3353409"/>
              <a:chOff x="-578396" y="3015990"/>
              <a:chExt cx="2843305" cy="3353619"/>
            </a:xfrm>
          </p:grpSpPr>
          <p:grpSp>
            <p:nvGrpSpPr>
              <p:cNvPr id="763" name="Google Shape;763;p21"/>
              <p:cNvGrpSpPr/>
              <p:nvPr/>
            </p:nvGrpSpPr>
            <p:grpSpPr>
              <a:xfrm>
                <a:off x="-578396" y="3015990"/>
                <a:ext cx="2843305" cy="3353619"/>
                <a:chOff x="-578396" y="3015990"/>
                <a:chExt cx="2843305" cy="3353619"/>
              </a:xfrm>
            </p:grpSpPr>
            <p:sp>
              <p:nvSpPr>
                <p:cNvPr id="764" name="Google Shape;764;p21"/>
                <p:cNvSpPr/>
                <p:nvPr/>
              </p:nvSpPr>
              <p:spPr>
                <a:xfrm>
                  <a:off x="-501037" y="3683278"/>
                  <a:ext cx="1075650" cy="4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26" h="19847" extrusionOk="0">
                      <a:moveTo>
                        <a:pt x="0" y="0"/>
                      </a:moveTo>
                      <a:lnTo>
                        <a:pt x="3187" y="10576"/>
                      </a:lnTo>
                      <a:lnTo>
                        <a:pt x="26221" y="19413"/>
                      </a:lnTo>
                      <a:lnTo>
                        <a:pt x="31871" y="14777"/>
                      </a:lnTo>
                      <a:lnTo>
                        <a:pt x="43026" y="1984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765" name="Google Shape;765;p21"/>
                <p:cNvSpPr/>
                <p:nvPr/>
              </p:nvSpPr>
              <p:spPr>
                <a:xfrm>
                  <a:off x="242861" y="3648001"/>
                  <a:ext cx="546875" cy="30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75" h="12169" extrusionOk="0">
                      <a:moveTo>
                        <a:pt x="0" y="12169"/>
                      </a:moveTo>
                      <a:lnTo>
                        <a:pt x="7099" y="0"/>
                      </a:lnTo>
                      <a:lnTo>
                        <a:pt x="21875" y="260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766" name="Google Shape;766;p21"/>
                <p:cNvSpPr/>
                <p:nvPr/>
              </p:nvSpPr>
              <p:spPr>
                <a:xfrm>
                  <a:off x="765175" y="4037000"/>
                  <a:ext cx="300600" cy="53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4" h="21295" extrusionOk="0">
                      <a:moveTo>
                        <a:pt x="1883" y="0"/>
                      </a:moveTo>
                      <a:lnTo>
                        <a:pt x="12024" y="12603"/>
                      </a:lnTo>
                      <a:lnTo>
                        <a:pt x="0" y="2129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767" name="Google Shape;767;p21"/>
                <p:cNvSpPr/>
                <p:nvPr/>
              </p:nvSpPr>
              <p:spPr>
                <a:xfrm>
                  <a:off x="-578396" y="3015990"/>
                  <a:ext cx="1238625" cy="23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45" h="9416" extrusionOk="0">
                      <a:moveTo>
                        <a:pt x="0" y="9416"/>
                      </a:moveTo>
                      <a:lnTo>
                        <a:pt x="12604" y="8837"/>
                      </a:lnTo>
                      <a:lnTo>
                        <a:pt x="17094" y="724"/>
                      </a:lnTo>
                      <a:lnTo>
                        <a:pt x="43605" y="0"/>
                      </a:lnTo>
                      <a:lnTo>
                        <a:pt x="49545" y="695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768" name="Google Shape;768;p21"/>
                <p:cNvSpPr/>
                <p:nvPr/>
              </p:nvSpPr>
              <p:spPr>
                <a:xfrm rot="-3569296">
                  <a:off x="862144" y="4537568"/>
                  <a:ext cx="956097" cy="220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45" h="8837" extrusionOk="0">
                      <a:moveTo>
                        <a:pt x="0" y="2897"/>
                      </a:moveTo>
                      <a:lnTo>
                        <a:pt x="11300" y="8837"/>
                      </a:lnTo>
                      <a:lnTo>
                        <a:pt x="3824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769" name="Google Shape;769;p21"/>
                <p:cNvSpPr/>
                <p:nvPr/>
              </p:nvSpPr>
              <p:spPr>
                <a:xfrm rot="-3569296">
                  <a:off x="599168" y="5093760"/>
                  <a:ext cx="1767323" cy="260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5" h="10430" extrusionOk="0">
                      <a:moveTo>
                        <a:pt x="0" y="0"/>
                      </a:moveTo>
                      <a:lnTo>
                        <a:pt x="15356" y="7678"/>
                      </a:lnTo>
                      <a:lnTo>
                        <a:pt x="25062" y="5070"/>
                      </a:lnTo>
                      <a:lnTo>
                        <a:pt x="36216" y="10430"/>
                      </a:lnTo>
                      <a:lnTo>
                        <a:pt x="70695" y="14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770" name="Google Shape;770;p21"/>
                <p:cNvSpPr/>
                <p:nvPr/>
              </p:nvSpPr>
              <p:spPr>
                <a:xfrm rot="-3569296">
                  <a:off x="613944" y="5253382"/>
                  <a:ext cx="1995492" cy="340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22" h="13618" extrusionOk="0">
                      <a:moveTo>
                        <a:pt x="0" y="0"/>
                      </a:moveTo>
                      <a:lnTo>
                        <a:pt x="21151" y="11300"/>
                      </a:lnTo>
                      <a:lnTo>
                        <a:pt x="36217" y="7823"/>
                      </a:lnTo>
                      <a:lnTo>
                        <a:pt x="48096" y="13618"/>
                      </a:lnTo>
                      <a:lnTo>
                        <a:pt x="79822" y="521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</p:grpSp>
          <p:grpSp>
            <p:nvGrpSpPr>
              <p:cNvPr id="771" name="Google Shape;771;p21"/>
              <p:cNvGrpSpPr/>
              <p:nvPr/>
            </p:nvGrpSpPr>
            <p:grpSpPr>
              <a:xfrm>
                <a:off x="-381844" y="3253924"/>
                <a:ext cx="487950" cy="468845"/>
                <a:chOff x="331493" y="4454624"/>
                <a:chExt cx="487950" cy="468845"/>
              </a:xfrm>
            </p:grpSpPr>
            <p:sp>
              <p:nvSpPr>
                <p:cNvPr id="772" name="Google Shape;772;p21"/>
                <p:cNvSpPr/>
                <p:nvPr/>
              </p:nvSpPr>
              <p:spPr>
                <a:xfrm>
                  <a:off x="331493" y="4673619"/>
                  <a:ext cx="487950" cy="2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773" name="Google Shape;773;p21"/>
                <p:cNvCxnSpPr/>
                <p:nvPr/>
              </p:nvCxnSpPr>
              <p:spPr>
                <a:xfrm rot="10800000" flipH="1">
                  <a:off x="555895" y="4454624"/>
                  <a:ext cx="171900" cy="32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</p:grpSp>
      <p:sp>
        <p:nvSpPr>
          <p:cNvPr id="774" name="Google Shape;774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5" name="Google Shape;775;p21"/>
          <p:cNvSpPr txBox="1">
            <a:spLocks noGrp="1"/>
          </p:cNvSpPr>
          <p:nvPr>
            <p:ph type="subTitle" idx="1"/>
          </p:nvPr>
        </p:nvSpPr>
        <p:spPr>
          <a:xfrm>
            <a:off x="713225" y="1017725"/>
            <a:ext cx="7717500" cy="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400" b="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776" name="Google Shape;776;p21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77" name="Google Shape;777;p21"/>
          <p:cNvGrpSpPr/>
          <p:nvPr/>
        </p:nvGrpSpPr>
        <p:grpSpPr>
          <a:xfrm rot="944539">
            <a:off x="-656243" y="3843456"/>
            <a:ext cx="1549615" cy="2204163"/>
            <a:chOff x="9533074" y="968713"/>
            <a:chExt cx="1618899" cy="2302712"/>
          </a:xfrm>
        </p:grpSpPr>
        <p:sp>
          <p:nvSpPr>
            <p:cNvPr id="778" name="Google Shape;778;p21"/>
            <p:cNvSpPr/>
            <p:nvPr/>
          </p:nvSpPr>
          <p:spPr>
            <a:xfrm>
              <a:off x="10809933" y="1998802"/>
              <a:ext cx="276631" cy="553196"/>
            </a:xfrm>
            <a:custGeom>
              <a:avLst/>
              <a:gdLst/>
              <a:ahLst/>
              <a:cxnLst/>
              <a:rect l="l" t="t" r="r" b="b"/>
              <a:pathLst>
                <a:path w="239" h="479" extrusionOk="0">
                  <a:moveTo>
                    <a:pt x="159" y="479"/>
                  </a:moveTo>
                  <a:cubicBezTo>
                    <a:pt x="151" y="332"/>
                    <a:pt x="108" y="226"/>
                    <a:pt x="74" y="162"/>
                  </a:cubicBezTo>
                  <a:cubicBezTo>
                    <a:pt x="36" y="93"/>
                    <a:pt x="1" y="59"/>
                    <a:pt x="0" y="58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2" y="7"/>
                    <a:pt x="221" y="160"/>
                    <a:pt x="239" y="474"/>
                  </a:cubicBezTo>
                  <a:cubicBezTo>
                    <a:pt x="159" y="479"/>
                    <a:pt x="159" y="479"/>
                    <a:pt x="159" y="47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10914862" y="2535647"/>
              <a:ext cx="213946" cy="438741"/>
            </a:xfrm>
            <a:custGeom>
              <a:avLst/>
              <a:gdLst/>
              <a:ahLst/>
              <a:cxnLst/>
              <a:rect l="l" t="t" r="r" b="b"/>
              <a:pathLst>
                <a:path w="185" h="380" extrusionOk="0">
                  <a:moveTo>
                    <a:pt x="156" y="0"/>
                  </a:moveTo>
                  <a:cubicBezTo>
                    <a:pt x="156" y="0"/>
                    <a:pt x="155" y="0"/>
                    <a:pt x="155" y="0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7" y="4"/>
                    <a:pt x="148" y="6"/>
                    <a:pt x="148" y="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8" y="11"/>
                    <a:pt x="68" y="8"/>
                    <a:pt x="68" y="5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47" y="7"/>
                    <a:pt x="36" y="18"/>
                    <a:pt x="37" y="32"/>
                  </a:cubicBezTo>
                  <a:cubicBezTo>
                    <a:pt x="40" y="127"/>
                    <a:pt x="27" y="229"/>
                    <a:pt x="0" y="335"/>
                  </a:cubicBezTo>
                  <a:cubicBezTo>
                    <a:pt x="8" y="333"/>
                    <a:pt x="16" y="333"/>
                    <a:pt x="25" y="333"/>
                  </a:cubicBezTo>
                  <a:cubicBezTo>
                    <a:pt x="67" y="333"/>
                    <a:pt x="107" y="350"/>
                    <a:pt x="138" y="380"/>
                  </a:cubicBezTo>
                  <a:cubicBezTo>
                    <a:pt x="171" y="257"/>
                    <a:pt x="185" y="138"/>
                    <a:pt x="182" y="25"/>
                  </a:cubicBezTo>
                  <a:cubicBezTo>
                    <a:pt x="182" y="11"/>
                    <a:pt x="170" y="0"/>
                    <a:pt x="156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21"/>
            <p:cNvSpPr/>
            <p:nvPr/>
          </p:nvSpPr>
          <p:spPr>
            <a:xfrm>
              <a:off x="10785404" y="2922612"/>
              <a:ext cx="366569" cy="348813"/>
            </a:xfrm>
            <a:custGeom>
              <a:avLst/>
              <a:gdLst/>
              <a:ahLst/>
              <a:cxnLst/>
              <a:rect l="l" t="t" r="r" b="b"/>
              <a:pathLst>
                <a:path w="317" h="302" extrusionOk="0">
                  <a:moveTo>
                    <a:pt x="112" y="0"/>
                  </a:moveTo>
                  <a:cubicBezTo>
                    <a:pt x="105" y="1"/>
                    <a:pt x="99" y="2"/>
                    <a:pt x="93" y="4"/>
                  </a:cubicBezTo>
                  <a:cubicBezTo>
                    <a:pt x="48" y="18"/>
                    <a:pt x="19" y="40"/>
                    <a:pt x="0" y="65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8" y="211"/>
                    <a:pt x="17" y="213"/>
                    <a:pt x="26" y="213"/>
                  </a:cubicBezTo>
                  <a:cubicBezTo>
                    <a:pt x="35" y="213"/>
                    <a:pt x="45" y="211"/>
                    <a:pt x="54" y="205"/>
                  </a:cubicBezTo>
                  <a:cubicBezTo>
                    <a:pt x="58" y="203"/>
                    <a:pt x="58" y="203"/>
                    <a:pt x="58" y="203"/>
                  </a:cubicBezTo>
                  <a:cubicBezTo>
                    <a:pt x="73" y="195"/>
                    <a:pt x="82" y="180"/>
                    <a:pt x="85" y="163"/>
                  </a:cubicBezTo>
                  <a:cubicBezTo>
                    <a:pt x="88" y="145"/>
                    <a:pt x="101" y="130"/>
                    <a:pt x="120" y="125"/>
                  </a:cubicBezTo>
                  <a:cubicBezTo>
                    <a:pt x="124" y="123"/>
                    <a:pt x="128" y="123"/>
                    <a:pt x="133" y="123"/>
                  </a:cubicBezTo>
                  <a:cubicBezTo>
                    <a:pt x="153" y="123"/>
                    <a:pt x="173" y="136"/>
                    <a:pt x="179" y="156"/>
                  </a:cubicBezTo>
                  <a:cubicBezTo>
                    <a:pt x="185" y="172"/>
                    <a:pt x="182" y="190"/>
                    <a:pt x="171" y="203"/>
                  </a:cubicBezTo>
                  <a:cubicBezTo>
                    <a:pt x="165" y="211"/>
                    <a:pt x="161" y="220"/>
                    <a:pt x="159" y="230"/>
                  </a:cubicBezTo>
                  <a:cubicBezTo>
                    <a:pt x="157" y="239"/>
                    <a:pt x="158" y="250"/>
                    <a:pt x="161" y="259"/>
                  </a:cubicBezTo>
                  <a:cubicBezTo>
                    <a:pt x="170" y="287"/>
                    <a:pt x="195" y="302"/>
                    <a:pt x="220" y="302"/>
                  </a:cubicBezTo>
                  <a:cubicBezTo>
                    <a:pt x="238" y="302"/>
                    <a:pt x="255" y="295"/>
                    <a:pt x="268" y="279"/>
                  </a:cubicBezTo>
                  <a:cubicBezTo>
                    <a:pt x="305" y="233"/>
                    <a:pt x="317" y="168"/>
                    <a:pt x="293" y="108"/>
                  </a:cubicBezTo>
                  <a:cubicBezTo>
                    <a:pt x="284" y="84"/>
                    <a:pt x="269" y="62"/>
                    <a:pt x="250" y="45"/>
                  </a:cubicBezTo>
                  <a:cubicBezTo>
                    <a:pt x="248" y="53"/>
                    <a:pt x="246" y="61"/>
                    <a:pt x="243" y="7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6" y="20"/>
                    <a:pt x="109" y="10"/>
                    <a:pt x="112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10906686" y="2919887"/>
              <a:ext cx="167614" cy="83116"/>
            </a:xfrm>
            <a:custGeom>
              <a:avLst/>
              <a:gdLst/>
              <a:ahLst/>
              <a:cxnLst/>
              <a:rect l="l" t="t" r="r" b="b"/>
              <a:pathLst>
                <a:path w="146" h="72" extrusionOk="0">
                  <a:moveTo>
                    <a:pt x="33" y="0"/>
                  </a:moveTo>
                  <a:cubicBezTo>
                    <a:pt x="24" y="0"/>
                    <a:pt x="16" y="0"/>
                    <a:pt x="8" y="2"/>
                  </a:cubicBezTo>
                  <a:cubicBezTo>
                    <a:pt x="5" y="12"/>
                    <a:pt x="2" y="22"/>
                    <a:pt x="0" y="32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2" y="63"/>
                    <a:pt x="144" y="55"/>
                    <a:pt x="146" y="47"/>
                  </a:cubicBezTo>
                  <a:cubicBezTo>
                    <a:pt x="115" y="17"/>
                    <a:pt x="7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9599846" y="1998802"/>
              <a:ext cx="275268" cy="553196"/>
            </a:xfrm>
            <a:custGeom>
              <a:avLst/>
              <a:gdLst/>
              <a:ahLst/>
              <a:cxnLst/>
              <a:rect l="l" t="t" r="r" b="b"/>
              <a:pathLst>
                <a:path w="238" h="479" extrusionOk="0">
                  <a:moveTo>
                    <a:pt x="79" y="479"/>
                  </a:moveTo>
                  <a:cubicBezTo>
                    <a:pt x="0" y="474"/>
                    <a:pt x="0" y="474"/>
                    <a:pt x="0" y="474"/>
                  </a:cubicBezTo>
                  <a:cubicBezTo>
                    <a:pt x="18" y="160"/>
                    <a:pt x="176" y="7"/>
                    <a:pt x="183" y="0"/>
                  </a:cubicBezTo>
                  <a:cubicBezTo>
                    <a:pt x="238" y="58"/>
                    <a:pt x="238" y="58"/>
                    <a:pt x="238" y="58"/>
                  </a:cubicBezTo>
                  <a:cubicBezTo>
                    <a:pt x="237" y="60"/>
                    <a:pt x="95" y="198"/>
                    <a:pt x="79" y="47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9920084" y="2081918"/>
              <a:ext cx="839431" cy="617236"/>
            </a:xfrm>
            <a:custGeom>
              <a:avLst/>
              <a:gdLst/>
              <a:ahLst/>
              <a:cxnLst/>
              <a:rect l="l" t="t" r="r" b="b"/>
              <a:pathLst>
                <a:path w="727" h="534" extrusionOk="0">
                  <a:moveTo>
                    <a:pt x="553" y="534"/>
                  </a:moveTo>
                  <a:cubicBezTo>
                    <a:pt x="175" y="534"/>
                    <a:pt x="175" y="534"/>
                    <a:pt x="175" y="534"/>
                  </a:cubicBezTo>
                  <a:cubicBezTo>
                    <a:pt x="120" y="534"/>
                    <a:pt x="73" y="494"/>
                    <a:pt x="65" y="4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27" y="0"/>
                    <a:pt x="727" y="0"/>
                    <a:pt x="727" y="0"/>
                  </a:cubicBezTo>
                  <a:cubicBezTo>
                    <a:pt x="662" y="439"/>
                    <a:pt x="662" y="439"/>
                    <a:pt x="662" y="439"/>
                  </a:cubicBezTo>
                  <a:cubicBezTo>
                    <a:pt x="654" y="494"/>
                    <a:pt x="608" y="534"/>
                    <a:pt x="553" y="53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10127216" y="1647264"/>
              <a:ext cx="425100" cy="242700"/>
            </a:xfrm>
            <a:prstGeom prst="rect">
              <a:avLst/>
            </a:prstGeom>
            <a:solidFill>
              <a:srgbClr val="E94E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10127216" y="1647264"/>
              <a:ext cx="425100" cy="242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9914633" y="1181271"/>
              <a:ext cx="79037" cy="272510"/>
            </a:xfrm>
            <a:custGeom>
              <a:avLst/>
              <a:gdLst/>
              <a:ahLst/>
              <a:cxnLst/>
              <a:rect l="l" t="t" r="r" b="b"/>
              <a:pathLst>
                <a:path w="68" h="236" extrusionOk="0">
                  <a:moveTo>
                    <a:pt x="68" y="230"/>
                  </a:moveTo>
                  <a:cubicBezTo>
                    <a:pt x="68" y="232"/>
                    <a:pt x="68" y="234"/>
                    <a:pt x="68" y="236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5" y="172"/>
                    <a:pt x="0" y="162"/>
                    <a:pt x="0" y="15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8" y="5"/>
                    <a:pt x="68" y="8"/>
                    <a:pt x="68" y="10"/>
                  </a:cubicBezTo>
                  <a:cubicBezTo>
                    <a:pt x="68" y="230"/>
                    <a:pt x="68" y="230"/>
                    <a:pt x="68" y="23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10685927" y="1181271"/>
              <a:ext cx="77675" cy="272510"/>
            </a:xfrm>
            <a:custGeom>
              <a:avLst/>
              <a:gdLst/>
              <a:ahLst/>
              <a:cxnLst/>
              <a:rect l="l" t="t" r="r" b="b"/>
              <a:pathLst>
                <a:path w="68" h="236" extrusionOk="0">
                  <a:moveTo>
                    <a:pt x="68" y="43"/>
                  </a:moveTo>
                  <a:cubicBezTo>
                    <a:pt x="68" y="150"/>
                    <a:pt x="68" y="150"/>
                    <a:pt x="68" y="150"/>
                  </a:cubicBezTo>
                  <a:cubicBezTo>
                    <a:pt x="68" y="162"/>
                    <a:pt x="64" y="172"/>
                    <a:pt x="56" y="18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234"/>
                    <a:pt x="0" y="232"/>
                    <a:pt x="0" y="23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9" y="0"/>
                    <a:pt x="68" y="19"/>
                    <a:pt x="68" y="4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9993670" y="968713"/>
              <a:ext cx="692257" cy="678551"/>
            </a:xfrm>
            <a:custGeom>
              <a:avLst/>
              <a:gdLst/>
              <a:ahLst/>
              <a:cxnLst/>
              <a:rect l="l" t="t" r="r" b="b"/>
              <a:pathLst>
                <a:path w="599" h="588" extrusionOk="0">
                  <a:moveTo>
                    <a:pt x="216" y="560"/>
                  </a:moveTo>
                  <a:cubicBezTo>
                    <a:pt x="205" y="560"/>
                    <a:pt x="196" y="550"/>
                    <a:pt x="196" y="539"/>
                  </a:cubicBezTo>
                  <a:cubicBezTo>
                    <a:pt x="196" y="527"/>
                    <a:pt x="205" y="518"/>
                    <a:pt x="216" y="518"/>
                  </a:cubicBezTo>
                  <a:cubicBezTo>
                    <a:pt x="383" y="518"/>
                    <a:pt x="383" y="518"/>
                    <a:pt x="383" y="518"/>
                  </a:cubicBezTo>
                  <a:cubicBezTo>
                    <a:pt x="394" y="518"/>
                    <a:pt x="404" y="527"/>
                    <a:pt x="404" y="539"/>
                  </a:cubicBezTo>
                  <a:cubicBezTo>
                    <a:pt x="404" y="550"/>
                    <a:pt x="394" y="560"/>
                    <a:pt x="383" y="560"/>
                  </a:cubicBezTo>
                  <a:cubicBezTo>
                    <a:pt x="216" y="560"/>
                    <a:pt x="216" y="560"/>
                    <a:pt x="216" y="560"/>
                  </a:cubicBezTo>
                  <a:moveTo>
                    <a:pt x="300" y="0"/>
                  </a:moveTo>
                  <a:cubicBezTo>
                    <a:pt x="220" y="0"/>
                    <a:pt x="148" y="20"/>
                    <a:pt x="94" y="53"/>
                  </a:cubicBezTo>
                  <a:cubicBezTo>
                    <a:pt x="88" y="56"/>
                    <a:pt x="82" y="60"/>
                    <a:pt x="77" y="64"/>
                  </a:cubicBezTo>
                  <a:cubicBezTo>
                    <a:pt x="32" y="97"/>
                    <a:pt x="3" y="139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7"/>
                    <a:pt x="0" y="187"/>
                  </a:cubicBezTo>
                  <a:cubicBezTo>
                    <a:pt x="0" y="189"/>
                    <a:pt x="0" y="192"/>
                    <a:pt x="0" y="194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474"/>
                    <a:pt x="30" y="530"/>
                    <a:pt x="79" y="564"/>
                  </a:cubicBezTo>
                  <a:cubicBezTo>
                    <a:pt x="115" y="588"/>
                    <a:pt x="115" y="588"/>
                    <a:pt x="115" y="588"/>
                  </a:cubicBezTo>
                  <a:cubicBezTo>
                    <a:pt x="115" y="587"/>
                    <a:pt x="115" y="587"/>
                    <a:pt x="115" y="587"/>
                  </a:cubicBezTo>
                  <a:cubicBezTo>
                    <a:pt x="484" y="587"/>
                    <a:pt x="484" y="587"/>
                    <a:pt x="484" y="587"/>
                  </a:cubicBezTo>
                  <a:cubicBezTo>
                    <a:pt x="484" y="588"/>
                    <a:pt x="484" y="588"/>
                    <a:pt x="484" y="588"/>
                  </a:cubicBezTo>
                  <a:cubicBezTo>
                    <a:pt x="520" y="564"/>
                    <a:pt x="520" y="564"/>
                    <a:pt x="520" y="564"/>
                  </a:cubicBezTo>
                  <a:cubicBezTo>
                    <a:pt x="568" y="531"/>
                    <a:pt x="598" y="477"/>
                    <a:pt x="599" y="420"/>
                  </a:cubicBezTo>
                  <a:cubicBezTo>
                    <a:pt x="599" y="420"/>
                    <a:pt x="599" y="420"/>
                    <a:pt x="599" y="420"/>
                  </a:cubicBezTo>
                  <a:cubicBezTo>
                    <a:pt x="599" y="419"/>
                    <a:pt x="599" y="418"/>
                    <a:pt x="599" y="417"/>
                  </a:cubicBezTo>
                  <a:cubicBezTo>
                    <a:pt x="599" y="416"/>
                    <a:pt x="599" y="415"/>
                    <a:pt x="599" y="414"/>
                  </a:cubicBezTo>
                  <a:cubicBezTo>
                    <a:pt x="599" y="194"/>
                    <a:pt x="599" y="194"/>
                    <a:pt x="599" y="194"/>
                  </a:cubicBezTo>
                  <a:cubicBezTo>
                    <a:pt x="599" y="144"/>
                    <a:pt x="570" y="99"/>
                    <a:pt x="522" y="64"/>
                  </a:cubicBezTo>
                  <a:cubicBezTo>
                    <a:pt x="494" y="81"/>
                    <a:pt x="459" y="97"/>
                    <a:pt x="425" y="101"/>
                  </a:cubicBezTo>
                  <a:cubicBezTo>
                    <a:pt x="175" y="101"/>
                    <a:pt x="175" y="101"/>
                    <a:pt x="175" y="101"/>
                  </a:cubicBezTo>
                  <a:cubicBezTo>
                    <a:pt x="141" y="97"/>
                    <a:pt x="105" y="81"/>
                    <a:pt x="77" y="64"/>
                  </a:cubicBezTo>
                  <a:cubicBezTo>
                    <a:pt x="82" y="60"/>
                    <a:pt x="88" y="56"/>
                    <a:pt x="94" y="53"/>
                  </a:cubicBezTo>
                  <a:cubicBezTo>
                    <a:pt x="119" y="67"/>
                    <a:pt x="148" y="79"/>
                    <a:pt x="176" y="82"/>
                  </a:cubicBezTo>
                  <a:cubicBezTo>
                    <a:pt x="424" y="82"/>
                    <a:pt x="424" y="82"/>
                    <a:pt x="424" y="82"/>
                  </a:cubicBezTo>
                  <a:cubicBezTo>
                    <a:pt x="451" y="79"/>
                    <a:pt x="480" y="67"/>
                    <a:pt x="505" y="53"/>
                  </a:cubicBezTo>
                  <a:cubicBezTo>
                    <a:pt x="505" y="53"/>
                    <a:pt x="505" y="53"/>
                    <a:pt x="505" y="53"/>
                  </a:cubicBezTo>
                  <a:cubicBezTo>
                    <a:pt x="452" y="20"/>
                    <a:pt x="379" y="0"/>
                    <a:pt x="300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10127216" y="1647264"/>
              <a:ext cx="425165" cy="104917"/>
            </a:xfrm>
            <a:custGeom>
              <a:avLst/>
              <a:gdLst/>
              <a:ahLst/>
              <a:cxnLst/>
              <a:rect l="l" t="t" r="r" b="b"/>
              <a:pathLst>
                <a:path w="369" h="91" extrusionOk="0">
                  <a:moveTo>
                    <a:pt x="36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117" y="81"/>
                    <a:pt x="151" y="91"/>
                    <a:pt x="185" y="91"/>
                  </a:cubicBezTo>
                  <a:cubicBezTo>
                    <a:pt x="218" y="91"/>
                    <a:pt x="252" y="81"/>
                    <a:pt x="281" y="61"/>
                  </a:cubicBezTo>
                  <a:cubicBezTo>
                    <a:pt x="369" y="1"/>
                    <a:pt x="369" y="1"/>
                    <a:pt x="369" y="1"/>
                  </a:cubicBezTo>
                  <a:cubicBezTo>
                    <a:pt x="369" y="0"/>
                    <a:pt x="369" y="0"/>
                    <a:pt x="369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9993670" y="1183996"/>
              <a:ext cx="0" cy="1363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16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10685927" y="1451056"/>
              <a:ext cx="0" cy="2725"/>
            </a:xfrm>
            <a:custGeom>
              <a:avLst/>
              <a:gdLst/>
              <a:ahLst/>
              <a:cxnLst/>
              <a:rect l="l" t="t" r="r" b="b"/>
              <a:pathLst>
                <a:path w="120000" h="3" extrusionOk="0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solidFill>
              <a:srgbClr val="E516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10049541" y="1156745"/>
              <a:ext cx="580515" cy="303849"/>
            </a:xfrm>
            <a:custGeom>
              <a:avLst/>
              <a:gdLst/>
              <a:ahLst/>
              <a:cxnLst/>
              <a:rect l="l" t="t" r="r" b="b"/>
              <a:pathLst>
                <a:path w="503" h="263" extrusionOk="0">
                  <a:moveTo>
                    <a:pt x="44" y="263"/>
                  </a:moveTo>
                  <a:cubicBezTo>
                    <a:pt x="20" y="263"/>
                    <a:pt x="0" y="243"/>
                    <a:pt x="0" y="21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46"/>
                    <a:pt x="50" y="0"/>
                    <a:pt x="108" y="4"/>
                  </a:cubicBezTo>
                  <a:cubicBezTo>
                    <a:pt x="149" y="7"/>
                    <a:pt x="198" y="9"/>
                    <a:pt x="252" y="9"/>
                  </a:cubicBezTo>
                  <a:cubicBezTo>
                    <a:pt x="305" y="9"/>
                    <a:pt x="355" y="7"/>
                    <a:pt x="395" y="4"/>
                  </a:cubicBezTo>
                  <a:cubicBezTo>
                    <a:pt x="454" y="0"/>
                    <a:pt x="503" y="46"/>
                    <a:pt x="503" y="105"/>
                  </a:cubicBezTo>
                  <a:cubicBezTo>
                    <a:pt x="503" y="219"/>
                    <a:pt x="503" y="219"/>
                    <a:pt x="503" y="219"/>
                  </a:cubicBezTo>
                  <a:cubicBezTo>
                    <a:pt x="503" y="243"/>
                    <a:pt x="484" y="263"/>
                    <a:pt x="459" y="263"/>
                  </a:cubicBezTo>
                  <a:lnTo>
                    <a:pt x="44" y="2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10138117" y="1246674"/>
              <a:ext cx="87300" cy="145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10448815" y="1246674"/>
              <a:ext cx="87300" cy="145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10576910" y="1030029"/>
              <a:ext cx="19078" cy="12263"/>
            </a:xfrm>
            <a:custGeom>
              <a:avLst/>
              <a:gdLst/>
              <a:ahLst/>
              <a:cxnLst/>
              <a:rect l="l" t="t" r="r" b="b"/>
              <a:pathLst>
                <a:path w="17" h="1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3"/>
                    <a:pt x="12" y="7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2" y="7"/>
                    <a:pt x="6" y="3"/>
                    <a:pt x="0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10082246" y="1030029"/>
              <a:ext cx="513742" cy="55865"/>
            </a:xfrm>
            <a:custGeom>
              <a:avLst/>
              <a:gdLst/>
              <a:ahLst/>
              <a:cxnLst/>
              <a:rect l="l" t="t" r="r" b="b"/>
              <a:pathLst>
                <a:path w="445" h="48" extrusionOk="0">
                  <a:moveTo>
                    <a:pt x="17" y="0"/>
                  </a:moveTo>
                  <a:cubicBezTo>
                    <a:pt x="11" y="3"/>
                    <a:pt x="5" y="7"/>
                    <a:pt x="0" y="11"/>
                  </a:cubicBezTo>
                  <a:cubicBezTo>
                    <a:pt x="28" y="28"/>
                    <a:pt x="64" y="44"/>
                    <a:pt x="98" y="48"/>
                  </a:cubicBezTo>
                  <a:cubicBezTo>
                    <a:pt x="348" y="48"/>
                    <a:pt x="348" y="48"/>
                    <a:pt x="348" y="48"/>
                  </a:cubicBezTo>
                  <a:cubicBezTo>
                    <a:pt x="382" y="44"/>
                    <a:pt x="417" y="28"/>
                    <a:pt x="445" y="11"/>
                  </a:cubicBezTo>
                  <a:cubicBezTo>
                    <a:pt x="445" y="11"/>
                    <a:pt x="445" y="11"/>
                    <a:pt x="445" y="11"/>
                  </a:cubicBezTo>
                  <a:cubicBezTo>
                    <a:pt x="440" y="7"/>
                    <a:pt x="434" y="3"/>
                    <a:pt x="428" y="0"/>
                  </a:cubicBezTo>
                  <a:cubicBezTo>
                    <a:pt x="403" y="14"/>
                    <a:pt x="374" y="26"/>
                    <a:pt x="347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71" y="26"/>
                    <a:pt x="42" y="14"/>
                    <a:pt x="17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10219880" y="1566874"/>
              <a:ext cx="239837" cy="49052"/>
            </a:xfrm>
            <a:custGeom>
              <a:avLst/>
              <a:gdLst/>
              <a:ahLst/>
              <a:cxnLst/>
              <a:rect l="l" t="t" r="r" b="b"/>
              <a:pathLst>
                <a:path w="208" h="42" extrusionOk="0">
                  <a:moveTo>
                    <a:pt x="18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32"/>
                    <a:pt x="9" y="42"/>
                    <a:pt x="20" y="42"/>
                  </a:cubicBezTo>
                  <a:cubicBezTo>
                    <a:pt x="187" y="42"/>
                    <a:pt x="187" y="42"/>
                    <a:pt x="187" y="42"/>
                  </a:cubicBezTo>
                  <a:cubicBezTo>
                    <a:pt x="198" y="42"/>
                    <a:pt x="208" y="32"/>
                    <a:pt x="208" y="21"/>
                  </a:cubicBezTo>
                  <a:cubicBezTo>
                    <a:pt x="208" y="9"/>
                    <a:pt x="198" y="0"/>
                    <a:pt x="18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9702050" y="1844834"/>
              <a:ext cx="1275496" cy="476893"/>
            </a:xfrm>
            <a:custGeom>
              <a:avLst/>
              <a:gdLst/>
              <a:ahLst/>
              <a:cxnLst/>
              <a:rect l="l" t="t" r="r" b="b"/>
              <a:pathLst>
                <a:path w="1105" h="413" extrusionOk="0">
                  <a:moveTo>
                    <a:pt x="368" y="0"/>
                  </a:moveTo>
                  <a:cubicBezTo>
                    <a:pt x="226" y="8"/>
                    <a:pt x="109" y="34"/>
                    <a:pt x="47" y="80"/>
                  </a:cubicBezTo>
                  <a:cubicBezTo>
                    <a:pt x="14" y="104"/>
                    <a:pt x="0" y="147"/>
                    <a:pt x="13" y="186"/>
                  </a:cubicBezTo>
                  <a:cubicBezTo>
                    <a:pt x="25" y="226"/>
                    <a:pt x="25" y="226"/>
                    <a:pt x="25" y="226"/>
                  </a:cubicBezTo>
                  <a:cubicBezTo>
                    <a:pt x="61" y="167"/>
                    <a:pt x="92" y="136"/>
                    <a:pt x="95" y="133"/>
                  </a:cubicBezTo>
                  <a:cubicBezTo>
                    <a:pt x="150" y="191"/>
                    <a:pt x="150" y="191"/>
                    <a:pt x="150" y="191"/>
                  </a:cubicBezTo>
                  <a:cubicBezTo>
                    <a:pt x="149" y="192"/>
                    <a:pt x="101" y="239"/>
                    <a:pt x="58" y="333"/>
                  </a:cubicBezTo>
                  <a:cubicBezTo>
                    <a:pt x="65" y="356"/>
                    <a:pt x="65" y="356"/>
                    <a:pt x="65" y="356"/>
                  </a:cubicBezTo>
                  <a:cubicBezTo>
                    <a:pt x="76" y="390"/>
                    <a:pt x="107" y="413"/>
                    <a:pt x="143" y="413"/>
                  </a:cubicBezTo>
                  <a:cubicBezTo>
                    <a:pt x="220" y="413"/>
                    <a:pt x="220" y="413"/>
                    <a:pt x="220" y="413"/>
                  </a:cubicBezTo>
                  <a:cubicBezTo>
                    <a:pt x="189" y="205"/>
                    <a:pt x="189" y="205"/>
                    <a:pt x="18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19" y="93"/>
                    <a:pt x="219" y="93"/>
                    <a:pt x="219" y="93"/>
                  </a:cubicBezTo>
                  <a:cubicBezTo>
                    <a:pt x="219" y="82"/>
                    <a:pt x="228" y="74"/>
                    <a:pt x="238" y="74"/>
                  </a:cubicBezTo>
                  <a:cubicBezTo>
                    <a:pt x="858" y="74"/>
                    <a:pt x="858" y="74"/>
                    <a:pt x="858" y="74"/>
                  </a:cubicBezTo>
                  <a:cubicBezTo>
                    <a:pt x="868" y="74"/>
                    <a:pt x="877" y="82"/>
                    <a:pt x="877" y="93"/>
                  </a:cubicBezTo>
                  <a:cubicBezTo>
                    <a:pt x="877" y="205"/>
                    <a:pt x="877" y="205"/>
                    <a:pt x="877" y="205"/>
                  </a:cubicBezTo>
                  <a:cubicBezTo>
                    <a:pt x="916" y="205"/>
                    <a:pt x="916" y="205"/>
                    <a:pt x="916" y="205"/>
                  </a:cubicBezTo>
                  <a:cubicBezTo>
                    <a:pt x="886" y="413"/>
                    <a:pt x="886" y="413"/>
                    <a:pt x="886" y="413"/>
                  </a:cubicBezTo>
                  <a:cubicBezTo>
                    <a:pt x="963" y="413"/>
                    <a:pt x="963" y="413"/>
                    <a:pt x="963" y="413"/>
                  </a:cubicBezTo>
                  <a:cubicBezTo>
                    <a:pt x="998" y="413"/>
                    <a:pt x="1030" y="390"/>
                    <a:pt x="1040" y="356"/>
                  </a:cubicBezTo>
                  <a:cubicBezTo>
                    <a:pt x="1049" y="326"/>
                    <a:pt x="1049" y="326"/>
                    <a:pt x="1049" y="326"/>
                  </a:cubicBezTo>
                  <a:cubicBezTo>
                    <a:pt x="1044" y="315"/>
                    <a:pt x="1039" y="305"/>
                    <a:pt x="1034" y="295"/>
                  </a:cubicBezTo>
                  <a:cubicBezTo>
                    <a:pt x="996" y="226"/>
                    <a:pt x="961" y="192"/>
                    <a:pt x="960" y="191"/>
                  </a:cubicBezTo>
                  <a:cubicBezTo>
                    <a:pt x="1015" y="133"/>
                    <a:pt x="1015" y="133"/>
                    <a:pt x="1015" y="133"/>
                  </a:cubicBezTo>
                  <a:cubicBezTo>
                    <a:pt x="1018" y="136"/>
                    <a:pt x="1048" y="165"/>
                    <a:pt x="1082" y="220"/>
                  </a:cubicBezTo>
                  <a:cubicBezTo>
                    <a:pt x="1093" y="186"/>
                    <a:pt x="1093" y="186"/>
                    <a:pt x="1093" y="186"/>
                  </a:cubicBezTo>
                  <a:cubicBezTo>
                    <a:pt x="1105" y="147"/>
                    <a:pt x="1091" y="104"/>
                    <a:pt x="1058" y="80"/>
                  </a:cubicBezTo>
                  <a:cubicBezTo>
                    <a:pt x="997" y="34"/>
                    <a:pt x="879" y="9"/>
                    <a:pt x="737" y="0"/>
                  </a:cubicBezTo>
                  <a:cubicBezTo>
                    <a:pt x="737" y="38"/>
                    <a:pt x="737" y="38"/>
                    <a:pt x="737" y="38"/>
                  </a:cubicBezTo>
                  <a:cubicBezTo>
                    <a:pt x="368" y="38"/>
                    <a:pt x="368" y="38"/>
                    <a:pt x="368" y="38"/>
                  </a:cubicBezTo>
                  <a:cubicBezTo>
                    <a:pt x="368" y="0"/>
                    <a:pt x="368" y="0"/>
                    <a:pt x="368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10809933" y="1998802"/>
              <a:ext cx="141722" cy="223458"/>
            </a:xfrm>
            <a:custGeom>
              <a:avLst/>
              <a:gdLst/>
              <a:ahLst/>
              <a:cxnLst/>
              <a:rect l="l" t="t" r="r" b="b"/>
              <a:pathLst>
                <a:path w="122" h="193" extrusionOk="0">
                  <a:moveTo>
                    <a:pt x="55" y="0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1" y="59"/>
                    <a:pt x="36" y="93"/>
                    <a:pt x="74" y="162"/>
                  </a:cubicBezTo>
                  <a:cubicBezTo>
                    <a:pt x="79" y="172"/>
                    <a:pt x="84" y="182"/>
                    <a:pt x="89" y="193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88" y="32"/>
                    <a:pt x="58" y="3"/>
                    <a:pt x="55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9730667" y="1998802"/>
              <a:ext cx="144447" cy="231633"/>
            </a:xfrm>
            <a:custGeom>
              <a:avLst/>
              <a:gdLst/>
              <a:ahLst/>
              <a:cxnLst/>
              <a:rect l="l" t="t" r="r" b="b"/>
              <a:pathLst>
                <a:path w="125" h="200" extrusionOk="0">
                  <a:moveTo>
                    <a:pt x="70" y="0"/>
                  </a:moveTo>
                  <a:cubicBezTo>
                    <a:pt x="67" y="3"/>
                    <a:pt x="36" y="34"/>
                    <a:pt x="0" y="93"/>
                  </a:cubicBezTo>
                  <a:cubicBezTo>
                    <a:pt x="33" y="200"/>
                    <a:pt x="33" y="200"/>
                    <a:pt x="33" y="200"/>
                  </a:cubicBezTo>
                  <a:cubicBezTo>
                    <a:pt x="76" y="106"/>
                    <a:pt x="124" y="59"/>
                    <a:pt x="125" y="58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9920084" y="2081918"/>
              <a:ext cx="839431" cy="239809"/>
            </a:xfrm>
            <a:custGeom>
              <a:avLst/>
              <a:gdLst/>
              <a:ahLst/>
              <a:cxnLst/>
              <a:rect l="l" t="t" r="r" b="b"/>
              <a:pathLst>
                <a:path w="727" h="208" extrusionOk="0">
                  <a:moveTo>
                    <a:pt x="727" y="0"/>
                  </a:moveTo>
                  <a:cubicBezTo>
                    <a:pt x="688" y="0"/>
                    <a:pt x="688" y="0"/>
                    <a:pt x="688" y="0"/>
                  </a:cubicBezTo>
                  <a:cubicBezTo>
                    <a:pt x="688" y="7"/>
                    <a:pt x="688" y="7"/>
                    <a:pt x="688" y="7"/>
                  </a:cubicBezTo>
                  <a:cubicBezTo>
                    <a:pt x="688" y="18"/>
                    <a:pt x="679" y="26"/>
                    <a:pt x="66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39" y="26"/>
                    <a:pt x="30" y="18"/>
                    <a:pt x="30" y="7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208"/>
                    <a:pt x="31" y="208"/>
                    <a:pt x="31" y="208"/>
                  </a:cubicBezTo>
                  <a:cubicBezTo>
                    <a:pt x="157" y="208"/>
                    <a:pt x="157" y="208"/>
                    <a:pt x="157" y="208"/>
                  </a:cubicBezTo>
                  <a:cubicBezTo>
                    <a:pt x="182" y="208"/>
                    <a:pt x="205" y="197"/>
                    <a:pt x="221" y="178"/>
                  </a:cubicBezTo>
                  <a:cubicBezTo>
                    <a:pt x="280" y="105"/>
                    <a:pt x="280" y="105"/>
                    <a:pt x="280" y="105"/>
                  </a:cubicBezTo>
                  <a:cubicBezTo>
                    <a:pt x="290" y="92"/>
                    <a:pt x="306" y="85"/>
                    <a:pt x="322" y="85"/>
                  </a:cubicBezTo>
                  <a:cubicBezTo>
                    <a:pt x="336" y="85"/>
                    <a:pt x="336" y="85"/>
                    <a:pt x="336" y="85"/>
                  </a:cubicBezTo>
                  <a:cubicBezTo>
                    <a:pt x="391" y="85"/>
                    <a:pt x="391" y="85"/>
                    <a:pt x="391" y="85"/>
                  </a:cubicBezTo>
                  <a:cubicBezTo>
                    <a:pt x="405" y="85"/>
                    <a:pt x="405" y="85"/>
                    <a:pt x="405" y="85"/>
                  </a:cubicBezTo>
                  <a:cubicBezTo>
                    <a:pt x="422" y="85"/>
                    <a:pt x="437" y="92"/>
                    <a:pt x="448" y="105"/>
                  </a:cubicBezTo>
                  <a:cubicBezTo>
                    <a:pt x="507" y="178"/>
                    <a:pt x="507" y="178"/>
                    <a:pt x="507" y="178"/>
                  </a:cubicBezTo>
                  <a:cubicBezTo>
                    <a:pt x="522" y="197"/>
                    <a:pt x="545" y="208"/>
                    <a:pt x="570" y="208"/>
                  </a:cubicBezTo>
                  <a:cubicBezTo>
                    <a:pt x="697" y="208"/>
                    <a:pt x="697" y="208"/>
                    <a:pt x="697" y="208"/>
                  </a:cubicBezTo>
                  <a:cubicBezTo>
                    <a:pt x="727" y="0"/>
                    <a:pt x="727" y="0"/>
                    <a:pt x="72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10127216" y="1842109"/>
              <a:ext cx="425165" cy="47690"/>
            </a:xfrm>
            <a:custGeom>
              <a:avLst/>
              <a:gdLst/>
              <a:ahLst/>
              <a:cxnLst/>
              <a:rect l="l" t="t" r="r" b="b"/>
              <a:pathLst>
                <a:path w="369" h="41" extrusionOk="0">
                  <a:moveTo>
                    <a:pt x="261" y="0"/>
                  </a:moveTo>
                  <a:cubicBezTo>
                    <a:pt x="235" y="0"/>
                    <a:pt x="209" y="1"/>
                    <a:pt x="182" y="2"/>
                  </a:cubicBezTo>
                  <a:cubicBezTo>
                    <a:pt x="155" y="1"/>
                    <a:pt x="129" y="0"/>
                    <a:pt x="104" y="0"/>
                  </a:cubicBezTo>
                  <a:cubicBezTo>
                    <a:pt x="68" y="0"/>
                    <a:pt x="34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69" y="41"/>
                    <a:pt x="369" y="41"/>
                    <a:pt x="369" y="41"/>
                  </a:cubicBezTo>
                  <a:cubicBezTo>
                    <a:pt x="369" y="3"/>
                    <a:pt x="369" y="3"/>
                    <a:pt x="369" y="3"/>
                  </a:cubicBezTo>
                  <a:cubicBezTo>
                    <a:pt x="334" y="1"/>
                    <a:pt x="298" y="0"/>
                    <a:pt x="261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9954151" y="1930674"/>
              <a:ext cx="760391" cy="181220"/>
            </a:xfrm>
            <a:custGeom>
              <a:avLst/>
              <a:gdLst/>
              <a:ahLst/>
              <a:cxnLst/>
              <a:rect l="l" t="t" r="r" b="b"/>
              <a:pathLst>
                <a:path w="658" h="157" extrusionOk="0">
                  <a:moveTo>
                    <a:pt x="63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49"/>
                    <a:pt x="9" y="157"/>
                    <a:pt x="19" y="157"/>
                  </a:cubicBezTo>
                  <a:cubicBezTo>
                    <a:pt x="639" y="157"/>
                    <a:pt x="639" y="157"/>
                    <a:pt x="639" y="157"/>
                  </a:cubicBezTo>
                  <a:cubicBezTo>
                    <a:pt x="649" y="157"/>
                    <a:pt x="658" y="149"/>
                    <a:pt x="658" y="138"/>
                  </a:cubicBezTo>
                  <a:cubicBezTo>
                    <a:pt x="658" y="19"/>
                    <a:pt x="658" y="19"/>
                    <a:pt x="658" y="19"/>
                  </a:cubicBezTo>
                  <a:cubicBezTo>
                    <a:pt x="658" y="8"/>
                    <a:pt x="649" y="0"/>
                    <a:pt x="63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10004572" y="1979726"/>
              <a:ext cx="659552" cy="84478"/>
            </a:xfrm>
            <a:custGeom>
              <a:avLst/>
              <a:gdLst/>
              <a:ahLst/>
              <a:cxnLst/>
              <a:rect l="l" t="t" r="r" b="b"/>
              <a:pathLst>
                <a:path w="572" h="73" extrusionOk="0">
                  <a:moveTo>
                    <a:pt x="57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3"/>
                    <a:pt x="1" y="73"/>
                  </a:cubicBezTo>
                  <a:cubicBezTo>
                    <a:pt x="571" y="73"/>
                    <a:pt x="571" y="73"/>
                    <a:pt x="571" y="73"/>
                  </a:cubicBezTo>
                  <a:cubicBezTo>
                    <a:pt x="572" y="73"/>
                    <a:pt x="572" y="72"/>
                    <a:pt x="572" y="72"/>
                  </a:cubicBezTo>
                  <a:cubicBezTo>
                    <a:pt x="572" y="1"/>
                    <a:pt x="572" y="1"/>
                    <a:pt x="572" y="1"/>
                  </a:cubicBezTo>
                  <a:cubicBezTo>
                    <a:pt x="572" y="1"/>
                    <a:pt x="572" y="0"/>
                    <a:pt x="57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9556240" y="2535647"/>
              <a:ext cx="215308" cy="438741"/>
            </a:xfrm>
            <a:custGeom>
              <a:avLst/>
              <a:gdLst/>
              <a:ahLst/>
              <a:cxnLst/>
              <a:rect l="l" t="t" r="r" b="b"/>
              <a:pathLst>
                <a:path w="186" h="380" extrusionOk="0">
                  <a:moveTo>
                    <a:pt x="29" y="0"/>
                  </a:moveTo>
                  <a:cubicBezTo>
                    <a:pt x="15" y="0"/>
                    <a:pt x="4" y="11"/>
                    <a:pt x="3" y="25"/>
                  </a:cubicBezTo>
                  <a:cubicBezTo>
                    <a:pt x="0" y="138"/>
                    <a:pt x="15" y="257"/>
                    <a:pt x="47" y="380"/>
                  </a:cubicBezTo>
                  <a:cubicBezTo>
                    <a:pt x="78" y="350"/>
                    <a:pt x="119" y="333"/>
                    <a:pt x="161" y="333"/>
                  </a:cubicBezTo>
                  <a:cubicBezTo>
                    <a:pt x="169" y="333"/>
                    <a:pt x="177" y="333"/>
                    <a:pt x="186" y="335"/>
                  </a:cubicBezTo>
                  <a:cubicBezTo>
                    <a:pt x="158" y="229"/>
                    <a:pt x="146" y="127"/>
                    <a:pt x="148" y="32"/>
                  </a:cubicBezTo>
                  <a:cubicBezTo>
                    <a:pt x="149" y="18"/>
                    <a:pt x="138" y="7"/>
                    <a:pt x="124" y="6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7" y="8"/>
                    <a:pt x="117" y="11"/>
                    <a:pt x="117" y="14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6"/>
                    <a:pt x="38" y="4"/>
                    <a:pt x="38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9533074" y="2922612"/>
              <a:ext cx="348854" cy="348813"/>
            </a:xfrm>
            <a:custGeom>
              <a:avLst/>
              <a:gdLst/>
              <a:ahLst/>
              <a:cxnLst/>
              <a:rect l="l" t="t" r="r" b="b"/>
              <a:pathLst>
                <a:path w="302" h="302" extrusionOk="0">
                  <a:moveTo>
                    <a:pt x="206" y="0"/>
                  </a:moveTo>
                  <a:cubicBezTo>
                    <a:pt x="208" y="10"/>
                    <a:pt x="211" y="20"/>
                    <a:pt x="214" y="3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1"/>
                    <a:pt x="69" y="53"/>
                    <a:pt x="67" y="45"/>
                  </a:cubicBezTo>
                  <a:cubicBezTo>
                    <a:pt x="49" y="62"/>
                    <a:pt x="34" y="84"/>
                    <a:pt x="24" y="108"/>
                  </a:cubicBezTo>
                  <a:cubicBezTo>
                    <a:pt x="0" y="168"/>
                    <a:pt x="12" y="233"/>
                    <a:pt x="49" y="279"/>
                  </a:cubicBezTo>
                  <a:cubicBezTo>
                    <a:pt x="62" y="295"/>
                    <a:pt x="80" y="302"/>
                    <a:pt x="97" y="302"/>
                  </a:cubicBezTo>
                  <a:cubicBezTo>
                    <a:pt x="122" y="302"/>
                    <a:pt x="147" y="287"/>
                    <a:pt x="156" y="259"/>
                  </a:cubicBezTo>
                  <a:cubicBezTo>
                    <a:pt x="159" y="250"/>
                    <a:pt x="160" y="239"/>
                    <a:pt x="158" y="230"/>
                  </a:cubicBezTo>
                  <a:cubicBezTo>
                    <a:pt x="157" y="220"/>
                    <a:pt x="153" y="211"/>
                    <a:pt x="146" y="203"/>
                  </a:cubicBezTo>
                  <a:cubicBezTo>
                    <a:pt x="136" y="190"/>
                    <a:pt x="132" y="172"/>
                    <a:pt x="138" y="156"/>
                  </a:cubicBezTo>
                  <a:cubicBezTo>
                    <a:pt x="145" y="136"/>
                    <a:pt x="164" y="123"/>
                    <a:pt x="185" y="123"/>
                  </a:cubicBezTo>
                  <a:cubicBezTo>
                    <a:pt x="189" y="123"/>
                    <a:pt x="193" y="123"/>
                    <a:pt x="198" y="125"/>
                  </a:cubicBezTo>
                  <a:cubicBezTo>
                    <a:pt x="216" y="130"/>
                    <a:pt x="229" y="145"/>
                    <a:pt x="232" y="163"/>
                  </a:cubicBezTo>
                  <a:cubicBezTo>
                    <a:pt x="235" y="180"/>
                    <a:pt x="245" y="195"/>
                    <a:pt x="259" y="203"/>
                  </a:cubicBezTo>
                  <a:cubicBezTo>
                    <a:pt x="263" y="205"/>
                    <a:pt x="263" y="205"/>
                    <a:pt x="263" y="205"/>
                  </a:cubicBezTo>
                  <a:cubicBezTo>
                    <a:pt x="273" y="211"/>
                    <a:pt x="282" y="213"/>
                    <a:pt x="292" y="213"/>
                  </a:cubicBezTo>
                  <a:cubicBezTo>
                    <a:pt x="295" y="213"/>
                    <a:pt x="298" y="213"/>
                    <a:pt x="302" y="212"/>
                  </a:cubicBezTo>
                  <a:cubicBezTo>
                    <a:pt x="302" y="48"/>
                    <a:pt x="302" y="48"/>
                    <a:pt x="302" y="48"/>
                  </a:cubicBezTo>
                  <a:cubicBezTo>
                    <a:pt x="283" y="30"/>
                    <a:pt x="258" y="15"/>
                    <a:pt x="225" y="4"/>
                  </a:cubicBezTo>
                  <a:cubicBezTo>
                    <a:pt x="218" y="2"/>
                    <a:pt x="212" y="1"/>
                    <a:pt x="206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9610748" y="2919887"/>
              <a:ext cx="168976" cy="83116"/>
            </a:xfrm>
            <a:custGeom>
              <a:avLst/>
              <a:gdLst/>
              <a:ahLst/>
              <a:cxnLst/>
              <a:rect l="l" t="t" r="r" b="b"/>
              <a:pathLst>
                <a:path w="147" h="72" extrusionOk="0">
                  <a:moveTo>
                    <a:pt x="114" y="0"/>
                  </a:moveTo>
                  <a:cubicBezTo>
                    <a:pt x="72" y="0"/>
                    <a:pt x="31" y="17"/>
                    <a:pt x="0" y="47"/>
                  </a:cubicBezTo>
                  <a:cubicBezTo>
                    <a:pt x="2" y="55"/>
                    <a:pt x="5" y="63"/>
                    <a:pt x="7" y="72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44" y="22"/>
                    <a:pt x="141" y="12"/>
                    <a:pt x="139" y="2"/>
                  </a:cubicBezTo>
                  <a:cubicBezTo>
                    <a:pt x="130" y="0"/>
                    <a:pt x="122" y="0"/>
                    <a:pt x="11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1_1"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2"/>
          <p:cNvSpPr/>
          <p:nvPr/>
        </p:nvSpPr>
        <p:spPr>
          <a:xfrm rot="-5400000">
            <a:off x="4054650" y="41550"/>
            <a:ext cx="1047300" cy="915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0" name="Google Shape;810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1" name="Google Shape;811;p22"/>
          <p:cNvSpPr txBox="1">
            <a:spLocks noGrp="1"/>
          </p:cNvSpPr>
          <p:nvPr>
            <p:ph type="subTitle" idx="1"/>
          </p:nvPr>
        </p:nvSpPr>
        <p:spPr>
          <a:xfrm>
            <a:off x="713225" y="1017725"/>
            <a:ext cx="6307800" cy="31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400" b="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2800"/>
            </a:lvl9pPr>
          </a:lstStyle>
          <a:p>
            <a:endParaRPr/>
          </a:p>
        </p:txBody>
      </p:sp>
      <p:sp>
        <p:nvSpPr>
          <p:cNvPr id="812" name="Google Shape;812;p22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13" name="Google Shape;813;p22"/>
          <p:cNvGrpSpPr/>
          <p:nvPr/>
        </p:nvGrpSpPr>
        <p:grpSpPr>
          <a:xfrm>
            <a:off x="3916600" y="-2202781"/>
            <a:ext cx="6577294" cy="8462934"/>
            <a:chOff x="3916600" y="-2241256"/>
            <a:chExt cx="6577294" cy="8462934"/>
          </a:xfrm>
        </p:grpSpPr>
        <p:grpSp>
          <p:nvGrpSpPr>
            <p:cNvPr id="814" name="Google Shape;814;p22"/>
            <p:cNvGrpSpPr/>
            <p:nvPr/>
          </p:nvGrpSpPr>
          <p:grpSpPr>
            <a:xfrm rot="-7295617" flipH="1">
              <a:off x="5960676" y="-664809"/>
              <a:ext cx="4825521" cy="2010914"/>
              <a:chOff x="-145301" y="1974945"/>
              <a:chExt cx="4825438" cy="2010880"/>
            </a:xfrm>
          </p:grpSpPr>
          <p:sp>
            <p:nvSpPr>
              <p:cNvPr id="815" name="Google Shape;815;p22"/>
              <p:cNvSpPr/>
              <p:nvPr/>
            </p:nvSpPr>
            <p:spPr>
              <a:xfrm>
                <a:off x="1718564" y="2524365"/>
                <a:ext cx="487950" cy="249850"/>
              </a:xfrm>
              <a:custGeom>
                <a:avLst/>
                <a:gdLst/>
                <a:ahLst/>
                <a:cxnLst/>
                <a:rect l="l" t="t" r="r" b="b"/>
                <a:pathLst>
                  <a:path w="19518" h="9994" extrusionOk="0">
                    <a:moveTo>
                      <a:pt x="0" y="0"/>
                    </a:moveTo>
                    <a:lnTo>
                      <a:pt x="19518" y="99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16" name="Google Shape;816;p22"/>
              <p:cNvSpPr/>
              <p:nvPr/>
            </p:nvSpPr>
            <p:spPr>
              <a:xfrm>
                <a:off x="2501171" y="2992334"/>
                <a:ext cx="1075650" cy="496175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19847" extrusionOk="0">
                    <a:moveTo>
                      <a:pt x="0" y="0"/>
                    </a:moveTo>
                    <a:lnTo>
                      <a:pt x="3187" y="10576"/>
                    </a:lnTo>
                    <a:lnTo>
                      <a:pt x="26221" y="19413"/>
                    </a:lnTo>
                    <a:lnTo>
                      <a:pt x="31871" y="14777"/>
                    </a:lnTo>
                    <a:lnTo>
                      <a:pt x="43026" y="1984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17" name="Google Shape;817;p22"/>
              <p:cNvSpPr/>
              <p:nvPr/>
            </p:nvSpPr>
            <p:spPr>
              <a:xfrm>
                <a:off x="3137084" y="1974945"/>
                <a:ext cx="474425" cy="416500"/>
              </a:xfrm>
              <a:custGeom>
                <a:avLst/>
                <a:gdLst/>
                <a:ahLst/>
                <a:cxnLst/>
                <a:rect l="l" t="t" r="r" b="b"/>
                <a:pathLst>
                  <a:path w="18977" h="16660" extrusionOk="0">
                    <a:moveTo>
                      <a:pt x="0" y="16660"/>
                    </a:moveTo>
                    <a:lnTo>
                      <a:pt x="15355" y="11735"/>
                    </a:lnTo>
                    <a:lnTo>
                      <a:pt x="18977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18" name="Google Shape;818;p22"/>
              <p:cNvSpPr/>
              <p:nvPr/>
            </p:nvSpPr>
            <p:spPr>
              <a:xfrm>
                <a:off x="1810348" y="3138996"/>
                <a:ext cx="546875" cy="304225"/>
              </a:xfrm>
              <a:custGeom>
                <a:avLst/>
                <a:gdLst/>
                <a:ahLst/>
                <a:cxnLst/>
                <a:rect l="l" t="t" r="r" b="b"/>
                <a:pathLst>
                  <a:path w="21875" h="12169" extrusionOk="0">
                    <a:moveTo>
                      <a:pt x="0" y="12169"/>
                    </a:moveTo>
                    <a:lnTo>
                      <a:pt x="7099" y="0"/>
                    </a:lnTo>
                    <a:lnTo>
                      <a:pt x="21875" y="260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19" name="Google Shape;819;p22"/>
              <p:cNvSpPr/>
              <p:nvPr/>
            </p:nvSpPr>
            <p:spPr>
              <a:xfrm>
                <a:off x="3801758" y="2247796"/>
                <a:ext cx="300600" cy="532375"/>
              </a:xfrm>
              <a:custGeom>
                <a:avLst/>
                <a:gdLst/>
                <a:ahLst/>
                <a:cxnLst/>
                <a:rect l="l" t="t" r="r" b="b"/>
                <a:pathLst>
                  <a:path w="12024" h="21295" extrusionOk="0">
                    <a:moveTo>
                      <a:pt x="1883" y="0"/>
                    </a:moveTo>
                    <a:lnTo>
                      <a:pt x="12024" y="12603"/>
                    </a:lnTo>
                    <a:lnTo>
                      <a:pt x="0" y="2129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20" name="Google Shape;820;p22"/>
              <p:cNvSpPr/>
              <p:nvPr/>
            </p:nvSpPr>
            <p:spPr>
              <a:xfrm rot="1155342">
                <a:off x="1971276" y="3552750"/>
                <a:ext cx="1238683" cy="235411"/>
              </a:xfrm>
              <a:custGeom>
                <a:avLst/>
                <a:gdLst/>
                <a:ahLst/>
                <a:cxnLst/>
                <a:rect l="l" t="t" r="r" b="b"/>
                <a:pathLst>
                  <a:path w="49545" h="9416" extrusionOk="0">
                    <a:moveTo>
                      <a:pt x="0" y="9416"/>
                    </a:moveTo>
                    <a:lnTo>
                      <a:pt x="12604" y="8837"/>
                    </a:lnTo>
                    <a:lnTo>
                      <a:pt x="17094" y="724"/>
                    </a:lnTo>
                    <a:lnTo>
                      <a:pt x="43605" y="0"/>
                    </a:lnTo>
                    <a:lnTo>
                      <a:pt x="49545" y="695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21" name="Google Shape;821;p22"/>
              <p:cNvSpPr/>
              <p:nvPr/>
            </p:nvSpPr>
            <p:spPr>
              <a:xfrm>
                <a:off x="2930289" y="2997794"/>
                <a:ext cx="956125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38245" h="8837" extrusionOk="0">
                    <a:moveTo>
                      <a:pt x="0" y="2897"/>
                    </a:moveTo>
                    <a:lnTo>
                      <a:pt x="11300" y="8837"/>
                    </a:lnTo>
                    <a:lnTo>
                      <a:pt x="38245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22" name="Google Shape;822;p22"/>
              <p:cNvSpPr/>
              <p:nvPr/>
            </p:nvSpPr>
            <p:spPr>
              <a:xfrm>
                <a:off x="2912761" y="2739186"/>
                <a:ext cx="1767375" cy="260750"/>
              </a:xfrm>
              <a:custGeom>
                <a:avLst/>
                <a:gdLst/>
                <a:ahLst/>
                <a:cxnLst/>
                <a:rect l="l" t="t" r="r" b="b"/>
                <a:pathLst>
                  <a:path w="70695" h="10430" extrusionOk="0">
                    <a:moveTo>
                      <a:pt x="0" y="0"/>
                    </a:moveTo>
                    <a:lnTo>
                      <a:pt x="15356" y="7678"/>
                    </a:lnTo>
                    <a:lnTo>
                      <a:pt x="25062" y="5070"/>
                    </a:lnTo>
                    <a:lnTo>
                      <a:pt x="36216" y="10430"/>
                    </a:lnTo>
                    <a:lnTo>
                      <a:pt x="70695" y="1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23" name="Google Shape;823;p22"/>
              <p:cNvSpPr/>
              <p:nvPr/>
            </p:nvSpPr>
            <p:spPr>
              <a:xfrm>
                <a:off x="-145301" y="2102903"/>
                <a:ext cx="1995550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79822" h="13618" extrusionOk="0">
                    <a:moveTo>
                      <a:pt x="0" y="0"/>
                    </a:moveTo>
                    <a:lnTo>
                      <a:pt x="21151" y="11300"/>
                    </a:lnTo>
                    <a:lnTo>
                      <a:pt x="36217" y="7823"/>
                    </a:lnTo>
                    <a:lnTo>
                      <a:pt x="48096" y="13618"/>
                    </a:lnTo>
                    <a:lnTo>
                      <a:pt x="79822" y="521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  <p:grpSp>
          <p:nvGrpSpPr>
            <p:cNvPr id="824" name="Google Shape;824;p22"/>
            <p:cNvGrpSpPr/>
            <p:nvPr/>
          </p:nvGrpSpPr>
          <p:grpSpPr>
            <a:xfrm rot="5400000">
              <a:off x="5831698" y="2425602"/>
              <a:ext cx="1880979" cy="5711175"/>
              <a:chOff x="8249800" y="-839300"/>
              <a:chExt cx="1880979" cy="5711175"/>
            </a:xfrm>
          </p:grpSpPr>
          <p:sp>
            <p:nvSpPr>
              <p:cNvPr id="825" name="Google Shape;825;p22"/>
              <p:cNvSpPr/>
              <p:nvPr/>
            </p:nvSpPr>
            <p:spPr>
              <a:xfrm>
                <a:off x="8368650" y="2464400"/>
                <a:ext cx="1233550" cy="1519850"/>
              </a:xfrm>
              <a:custGeom>
                <a:avLst/>
                <a:gdLst/>
                <a:ahLst/>
                <a:cxnLst/>
                <a:rect l="l" t="t" r="r" b="b"/>
                <a:pathLst>
                  <a:path w="49342" h="60794" extrusionOk="0">
                    <a:moveTo>
                      <a:pt x="0" y="0"/>
                    </a:moveTo>
                    <a:lnTo>
                      <a:pt x="36851" y="21445"/>
                    </a:lnTo>
                    <a:lnTo>
                      <a:pt x="49342" y="46428"/>
                    </a:lnTo>
                    <a:lnTo>
                      <a:pt x="48093" y="607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26" name="Google Shape;826;p22"/>
              <p:cNvSpPr/>
              <p:nvPr/>
            </p:nvSpPr>
            <p:spPr>
              <a:xfrm>
                <a:off x="8377313" y="3029675"/>
                <a:ext cx="593375" cy="733900"/>
              </a:xfrm>
              <a:custGeom>
                <a:avLst/>
                <a:gdLst/>
                <a:ahLst/>
                <a:cxnLst/>
                <a:rect l="l" t="t" r="r" b="b"/>
                <a:pathLst>
                  <a:path w="23735" h="29356" extrusionOk="0">
                    <a:moveTo>
                      <a:pt x="0" y="29356"/>
                    </a:moveTo>
                    <a:lnTo>
                      <a:pt x="1458" y="0"/>
                    </a:lnTo>
                    <a:lnTo>
                      <a:pt x="23735" y="395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27" name="Google Shape;827;p22"/>
              <p:cNvSpPr/>
              <p:nvPr/>
            </p:nvSpPr>
            <p:spPr>
              <a:xfrm>
                <a:off x="8647975" y="3705900"/>
                <a:ext cx="775525" cy="432000"/>
              </a:xfrm>
              <a:custGeom>
                <a:avLst/>
                <a:gdLst/>
                <a:ahLst/>
                <a:cxnLst/>
                <a:rect l="l" t="t" r="r" b="b"/>
                <a:pathLst>
                  <a:path w="31021" h="17280" extrusionOk="0">
                    <a:moveTo>
                      <a:pt x="0" y="0"/>
                    </a:moveTo>
                    <a:lnTo>
                      <a:pt x="31021" y="1728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28" name="Google Shape;828;p22"/>
              <p:cNvSpPr/>
              <p:nvPr/>
            </p:nvSpPr>
            <p:spPr>
              <a:xfrm>
                <a:off x="8377325" y="4346175"/>
                <a:ext cx="416400" cy="525700"/>
              </a:xfrm>
              <a:custGeom>
                <a:avLst/>
                <a:gdLst/>
                <a:ahLst/>
                <a:cxnLst/>
                <a:rect l="l" t="t" r="r" b="b"/>
                <a:pathLst>
                  <a:path w="16656" h="21028" extrusionOk="0">
                    <a:moveTo>
                      <a:pt x="0" y="21028"/>
                    </a:moveTo>
                    <a:lnTo>
                      <a:pt x="6662" y="0"/>
                    </a:lnTo>
                    <a:lnTo>
                      <a:pt x="16656" y="1270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cxnSp>
            <p:nvCxnSpPr>
              <p:cNvPr id="829" name="Google Shape;829;p22"/>
              <p:cNvCxnSpPr/>
              <p:nvPr/>
            </p:nvCxnSpPr>
            <p:spPr>
              <a:xfrm rot="-5400000" flipH="1">
                <a:off x="8848150" y="1530375"/>
                <a:ext cx="457800" cy="68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cxnSp>
            <p:nvCxnSpPr>
              <p:cNvPr id="830" name="Google Shape;830;p22"/>
              <p:cNvCxnSpPr/>
              <p:nvPr/>
            </p:nvCxnSpPr>
            <p:spPr>
              <a:xfrm>
                <a:off x="8654800" y="4080200"/>
                <a:ext cx="947400" cy="4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sp>
            <p:nvSpPr>
              <p:cNvPr id="831" name="Google Shape;831;p22"/>
              <p:cNvSpPr/>
              <p:nvPr/>
            </p:nvSpPr>
            <p:spPr>
              <a:xfrm rot="417693">
                <a:off x="8647970" y="2041918"/>
                <a:ext cx="1431310" cy="936849"/>
              </a:xfrm>
              <a:custGeom>
                <a:avLst/>
                <a:gdLst/>
                <a:ahLst/>
                <a:cxnLst/>
                <a:rect l="l" t="t" r="r" b="b"/>
                <a:pathLst>
                  <a:path w="57254" h="37475" extrusionOk="0">
                    <a:moveTo>
                      <a:pt x="0" y="0"/>
                    </a:moveTo>
                    <a:lnTo>
                      <a:pt x="26233" y="12492"/>
                    </a:lnTo>
                    <a:lnTo>
                      <a:pt x="31854" y="25192"/>
                    </a:lnTo>
                    <a:lnTo>
                      <a:pt x="57254" y="3747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32" name="Google Shape;832;p22"/>
              <p:cNvSpPr/>
              <p:nvPr/>
            </p:nvSpPr>
            <p:spPr>
              <a:xfrm>
                <a:off x="8249800" y="-839300"/>
                <a:ext cx="265450" cy="1655150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66206" extrusionOk="0">
                    <a:moveTo>
                      <a:pt x="2498" y="0"/>
                    </a:moveTo>
                    <a:lnTo>
                      <a:pt x="6246" y="11867"/>
                    </a:lnTo>
                    <a:lnTo>
                      <a:pt x="0" y="28106"/>
                    </a:lnTo>
                    <a:lnTo>
                      <a:pt x="10618" y="6620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33" name="Google Shape;833;p22"/>
              <p:cNvSpPr/>
              <p:nvPr/>
            </p:nvSpPr>
            <p:spPr>
              <a:xfrm>
                <a:off x="8525650" y="-818475"/>
                <a:ext cx="208200" cy="1426125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57045" extrusionOk="0">
                    <a:moveTo>
                      <a:pt x="2082" y="0"/>
                    </a:moveTo>
                    <a:lnTo>
                      <a:pt x="5622" y="10201"/>
                    </a:lnTo>
                    <a:lnTo>
                      <a:pt x="0" y="28522"/>
                    </a:lnTo>
                    <a:lnTo>
                      <a:pt x="8328" y="570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34" name="Google Shape;834;p22"/>
              <p:cNvSpPr/>
              <p:nvPr/>
            </p:nvSpPr>
            <p:spPr>
              <a:xfrm>
                <a:off x="8843150" y="-119725"/>
                <a:ext cx="385175" cy="1800925"/>
              </a:xfrm>
              <a:custGeom>
                <a:avLst/>
                <a:gdLst/>
                <a:ahLst/>
                <a:cxnLst/>
                <a:rect l="l" t="t" r="r" b="b"/>
                <a:pathLst>
                  <a:path w="15407" h="72037" extrusionOk="0">
                    <a:moveTo>
                      <a:pt x="5622" y="0"/>
                    </a:moveTo>
                    <a:lnTo>
                      <a:pt x="0" y="27482"/>
                    </a:lnTo>
                    <a:lnTo>
                      <a:pt x="15407" y="7203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23"/>
          <p:cNvSpPr/>
          <p:nvPr/>
        </p:nvSpPr>
        <p:spPr>
          <a:xfrm>
            <a:off x="8779775" y="-13350"/>
            <a:ext cx="376200" cy="51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37" name="Google Shape;837;p23"/>
          <p:cNvGrpSpPr/>
          <p:nvPr/>
        </p:nvGrpSpPr>
        <p:grpSpPr>
          <a:xfrm>
            <a:off x="6899254" y="-1246366"/>
            <a:ext cx="3380472" cy="7763151"/>
            <a:chOff x="6899254" y="-1246366"/>
            <a:chExt cx="3380472" cy="7763151"/>
          </a:xfrm>
        </p:grpSpPr>
        <p:grpSp>
          <p:nvGrpSpPr>
            <p:cNvPr id="838" name="Google Shape;838;p23"/>
            <p:cNvGrpSpPr/>
            <p:nvPr/>
          </p:nvGrpSpPr>
          <p:grpSpPr>
            <a:xfrm rot="5400000">
              <a:off x="6534505" y="3986001"/>
              <a:ext cx="3015392" cy="2046175"/>
              <a:chOff x="1358958" y="2753525"/>
              <a:chExt cx="3015392" cy="2046175"/>
            </a:xfrm>
          </p:grpSpPr>
          <p:sp>
            <p:nvSpPr>
              <p:cNvPr id="839" name="Google Shape;839;p23"/>
              <p:cNvSpPr/>
              <p:nvPr/>
            </p:nvSpPr>
            <p:spPr>
              <a:xfrm rot="2700000">
                <a:off x="1375834" y="2889450"/>
                <a:ext cx="487945" cy="249848"/>
              </a:xfrm>
              <a:custGeom>
                <a:avLst/>
                <a:gdLst/>
                <a:ahLst/>
                <a:cxnLst/>
                <a:rect l="l" t="t" r="r" b="b"/>
                <a:pathLst>
                  <a:path w="19518" h="9994" extrusionOk="0">
                    <a:moveTo>
                      <a:pt x="0" y="0"/>
                    </a:moveTo>
                    <a:lnTo>
                      <a:pt x="19518" y="99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40" name="Google Shape;840;p23"/>
              <p:cNvSpPr/>
              <p:nvPr/>
            </p:nvSpPr>
            <p:spPr>
              <a:xfrm>
                <a:off x="2281650" y="3219675"/>
                <a:ext cx="546875" cy="304225"/>
              </a:xfrm>
              <a:custGeom>
                <a:avLst/>
                <a:gdLst/>
                <a:ahLst/>
                <a:cxnLst/>
                <a:rect l="l" t="t" r="r" b="b"/>
                <a:pathLst>
                  <a:path w="21875" h="12169" extrusionOk="0">
                    <a:moveTo>
                      <a:pt x="0" y="12169"/>
                    </a:moveTo>
                    <a:lnTo>
                      <a:pt x="7099" y="0"/>
                    </a:lnTo>
                    <a:lnTo>
                      <a:pt x="21875" y="260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41" name="Google Shape;841;p23"/>
              <p:cNvSpPr/>
              <p:nvPr/>
            </p:nvSpPr>
            <p:spPr>
              <a:xfrm>
                <a:off x="2995125" y="2911825"/>
                <a:ext cx="300600" cy="532375"/>
              </a:xfrm>
              <a:custGeom>
                <a:avLst/>
                <a:gdLst/>
                <a:ahLst/>
                <a:cxnLst/>
                <a:rect l="l" t="t" r="r" b="b"/>
                <a:pathLst>
                  <a:path w="12024" h="21295" extrusionOk="0">
                    <a:moveTo>
                      <a:pt x="1883" y="0"/>
                    </a:moveTo>
                    <a:lnTo>
                      <a:pt x="12024" y="12603"/>
                    </a:lnTo>
                    <a:lnTo>
                      <a:pt x="0" y="2129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42" name="Google Shape;842;p23"/>
              <p:cNvSpPr/>
              <p:nvPr/>
            </p:nvSpPr>
            <p:spPr>
              <a:xfrm rot="-6585552" flipH="1">
                <a:off x="1917004" y="3444419"/>
                <a:ext cx="969451" cy="235398"/>
              </a:xfrm>
              <a:custGeom>
                <a:avLst/>
                <a:gdLst/>
                <a:ahLst/>
                <a:cxnLst/>
                <a:rect l="l" t="t" r="r" b="b"/>
                <a:pathLst>
                  <a:path w="49545" h="9416" extrusionOk="0">
                    <a:moveTo>
                      <a:pt x="0" y="9416"/>
                    </a:moveTo>
                    <a:lnTo>
                      <a:pt x="12604" y="8837"/>
                    </a:lnTo>
                    <a:lnTo>
                      <a:pt x="17094" y="724"/>
                    </a:lnTo>
                    <a:lnTo>
                      <a:pt x="43605" y="0"/>
                    </a:lnTo>
                    <a:lnTo>
                      <a:pt x="49545" y="695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43" name="Google Shape;843;p23"/>
              <p:cNvSpPr/>
              <p:nvPr/>
            </p:nvSpPr>
            <p:spPr>
              <a:xfrm>
                <a:off x="2198075" y="4080738"/>
                <a:ext cx="1767375" cy="260750"/>
              </a:xfrm>
              <a:custGeom>
                <a:avLst/>
                <a:gdLst/>
                <a:ahLst/>
                <a:cxnLst/>
                <a:rect l="l" t="t" r="r" b="b"/>
                <a:pathLst>
                  <a:path w="70695" h="10430" extrusionOk="0">
                    <a:moveTo>
                      <a:pt x="0" y="0"/>
                    </a:moveTo>
                    <a:lnTo>
                      <a:pt x="15356" y="7678"/>
                    </a:lnTo>
                    <a:lnTo>
                      <a:pt x="25062" y="5070"/>
                    </a:lnTo>
                    <a:lnTo>
                      <a:pt x="36216" y="10430"/>
                    </a:lnTo>
                    <a:lnTo>
                      <a:pt x="70695" y="1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44" name="Google Shape;844;p23"/>
              <p:cNvSpPr/>
              <p:nvPr/>
            </p:nvSpPr>
            <p:spPr>
              <a:xfrm>
                <a:off x="2378800" y="4459250"/>
                <a:ext cx="1995550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79822" h="13618" extrusionOk="0">
                    <a:moveTo>
                      <a:pt x="0" y="0"/>
                    </a:moveTo>
                    <a:lnTo>
                      <a:pt x="21151" y="11300"/>
                    </a:lnTo>
                    <a:lnTo>
                      <a:pt x="36217" y="7823"/>
                    </a:lnTo>
                    <a:lnTo>
                      <a:pt x="48096" y="13618"/>
                    </a:lnTo>
                    <a:lnTo>
                      <a:pt x="79822" y="521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  <p:grpSp>
          <p:nvGrpSpPr>
            <p:cNvPr id="845" name="Google Shape;845;p23"/>
            <p:cNvGrpSpPr/>
            <p:nvPr/>
          </p:nvGrpSpPr>
          <p:grpSpPr>
            <a:xfrm rot="-8100000">
              <a:off x="7135590" y="-492584"/>
              <a:ext cx="2907801" cy="1872909"/>
              <a:chOff x="1114661" y="2592598"/>
              <a:chExt cx="2907829" cy="1872927"/>
            </a:xfrm>
          </p:grpSpPr>
          <p:grpSp>
            <p:nvGrpSpPr>
              <p:cNvPr id="846" name="Google Shape;846;p23"/>
              <p:cNvGrpSpPr/>
              <p:nvPr/>
            </p:nvGrpSpPr>
            <p:grpSpPr>
              <a:xfrm>
                <a:off x="3501727" y="2592598"/>
                <a:ext cx="520762" cy="581550"/>
                <a:chOff x="1731102" y="4312223"/>
                <a:chExt cx="520762" cy="581550"/>
              </a:xfrm>
            </p:grpSpPr>
            <p:sp>
              <p:nvSpPr>
                <p:cNvPr id="847" name="Google Shape;847;p23"/>
                <p:cNvSpPr/>
                <p:nvPr/>
              </p:nvSpPr>
              <p:spPr>
                <a:xfrm rot="-3456501">
                  <a:off x="1771707" y="4495914"/>
                  <a:ext cx="487947" cy="249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848" name="Google Shape;848;p23"/>
                <p:cNvCxnSpPr/>
                <p:nvPr/>
              </p:nvCxnSpPr>
              <p:spPr>
                <a:xfrm rot="7343211" flipH="1">
                  <a:off x="1829629" y="4308657"/>
                  <a:ext cx="171946" cy="32783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  <p:sp>
            <p:nvSpPr>
              <p:cNvPr id="849" name="Google Shape;849;p23"/>
              <p:cNvSpPr/>
              <p:nvPr/>
            </p:nvSpPr>
            <p:spPr>
              <a:xfrm rot="10318514">
                <a:off x="1144027" y="2796331"/>
                <a:ext cx="1075642" cy="496171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19847" extrusionOk="0">
                    <a:moveTo>
                      <a:pt x="0" y="0"/>
                    </a:moveTo>
                    <a:lnTo>
                      <a:pt x="3187" y="10576"/>
                    </a:lnTo>
                    <a:lnTo>
                      <a:pt x="26221" y="19413"/>
                    </a:lnTo>
                    <a:lnTo>
                      <a:pt x="31871" y="14777"/>
                    </a:lnTo>
                    <a:lnTo>
                      <a:pt x="43026" y="1984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50" name="Google Shape;850;p23"/>
              <p:cNvSpPr/>
              <p:nvPr/>
            </p:nvSpPr>
            <p:spPr>
              <a:xfrm>
                <a:off x="1510242" y="3415280"/>
                <a:ext cx="546875" cy="304225"/>
              </a:xfrm>
              <a:custGeom>
                <a:avLst/>
                <a:gdLst/>
                <a:ahLst/>
                <a:cxnLst/>
                <a:rect l="l" t="t" r="r" b="b"/>
                <a:pathLst>
                  <a:path w="21875" h="12169" extrusionOk="0">
                    <a:moveTo>
                      <a:pt x="0" y="12169"/>
                    </a:moveTo>
                    <a:lnTo>
                      <a:pt x="7099" y="0"/>
                    </a:lnTo>
                    <a:lnTo>
                      <a:pt x="21875" y="260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51" name="Google Shape;851;p23"/>
              <p:cNvSpPr/>
              <p:nvPr/>
            </p:nvSpPr>
            <p:spPr>
              <a:xfrm>
                <a:off x="3089162" y="2895659"/>
                <a:ext cx="300600" cy="532375"/>
              </a:xfrm>
              <a:custGeom>
                <a:avLst/>
                <a:gdLst/>
                <a:ahLst/>
                <a:cxnLst/>
                <a:rect l="l" t="t" r="r" b="b"/>
                <a:pathLst>
                  <a:path w="12024" h="21295" extrusionOk="0">
                    <a:moveTo>
                      <a:pt x="1883" y="0"/>
                    </a:moveTo>
                    <a:lnTo>
                      <a:pt x="12024" y="12603"/>
                    </a:lnTo>
                    <a:lnTo>
                      <a:pt x="0" y="2129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52" name="Google Shape;852;p23"/>
              <p:cNvSpPr/>
              <p:nvPr/>
            </p:nvSpPr>
            <p:spPr>
              <a:xfrm>
                <a:off x="2093325" y="3570975"/>
                <a:ext cx="1238625" cy="235400"/>
              </a:xfrm>
              <a:custGeom>
                <a:avLst/>
                <a:gdLst/>
                <a:ahLst/>
                <a:cxnLst/>
                <a:rect l="l" t="t" r="r" b="b"/>
                <a:pathLst>
                  <a:path w="49545" h="9416" extrusionOk="0">
                    <a:moveTo>
                      <a:pt x="0" y="9416"/>
                    </a:moveTo>
                    <a:lnTo>
                      <a:pt x="12604" y="8837"/>
                    </a:lnTo>
                    <a:lnTo>
                      <a:pt x="17094" y="724"/>
                    </a:lnTo>
                    <a:lnTo>
                      <a:pt x="43605" y="0"/>
                    </a:lnTo>
                    <a:lnTo>
                      <a:pt x="49545" y="695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53" name="Google Shape;853;p23"/>
              <p:cNvSpPr/>
              <p:nvPr/>
            </p:nvSpPr>
            <p:spPr>
              <a:xfrm>
                <a:off x="2770854" y="3688414"/>
                <a:ext cx="956125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38245" h="8837" extrusionOk="0">
                    <a:moveTo>
                      <a:pt x="0" y="2897"/>
                    </a:moveTo>
                    <a:lnTo>
                      <a:pt x="11300" y="8837"/>
                    </a:lnTo>
                    <a:lnTo>
                      <a:pt x="38245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54" name="Google Shape;854;p23"/>
              <p:cNvSpPr/>
              <p:nvPr/>
            </p:nvSpPr>
            <p:spPr>
              <a:xfrm>
                <a:off x="2078850" y="3954875"/>
                <a:ext cx="1767375" cy="260750"/>
              </a:xfrm>
              <a:custGeom>
                <a:avLst/>
                <a:gdLst/>
                <a:ahLst/>
                <a:cxnLst/>
                <a:rect l="l" t="t" r="r" b="b"/>
                <a:pathLst>
                  <a:path w="70695" h="10430" extrusionOk="0">
                    <a:moveTo>
                      <a:pt x="0" y="0"/>
                    </a:moveTo>
                    <a:lnTo>
                      <a:pt x="15356" y="7678"/>
                    </a:lnTo>
                    <a:lnTo>
                      <a:pt x="25062" y="5070"/>
                    </a:lnTo>
                    <a:lnTo>
                      <a:pt x="36216" y="10430"/>
                    </a:lnTo>
                    <a:lnTo>
                      <a:pt x="70695" y="1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55" name="Google Shape;855;p23"/>
              <p:cNvSpPr/>
              <p:nvPr/>
            </p:nvSpPr>
            <p:spPr>
              <a:xfrm>
                <a:off x="1814450" y="4125075"/>
                <a:ext cx="1995550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79822" h="13618" extrusionOk="0">
                    <a:moveTo>
                      <a:pt x="0" y="0"/>
                    </a:moveTo>
                    <a:lnTo>
                      <a:pt x="21151" y="11300"/>
                    </a:lnTo>
                    <a:lnTo>
                      <a:pt x="36217" y="7823"/>
                    </a:lnTo>
                    <a:lnTo>
                      <a:pt x="48096" y="13618"/>
                    </a:lnTo>
                    <a:lnTo>
                      <a:pt x="79822" y="521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</p:grpSp>
      <p:sp>
        <p:nvSpPr>
          <p:cNvPr id="856" name="Google Shape;85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7" name="Google Shape;857;p23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58" name="Google Shape;858;p23"/>
          <p:cNvGrpSpPr/>
          <p:nvPr/>
        </p:nvGrpSpPr>
        <p:grpSpPr>
          <a:xfrm rot="-717790">
            <a:off x="7699407" y="4014662"/>
            <a:ext cx="1513252" cy="1494493"/>
            <a:chOff x="2235862" y="3673345"/>
            <a:chExt cx="1626083" cy="1605925"/>
          </a:xfrm>
        </p:grpSpPr>
        <p:sp>
          <p:nvSpPr>
            <p:cNvPr id="859" name="Google Shape;859;p23"/>
            <p:cNvSpPr/>
            <p:nvPr/>
          </p:nvSpPr>
          <p:spPr>
            <a:xfrm rot="-8749360" flipH="1">
              <a:off x="2520755" y="4289984"/>
              <a:ext cx="316046" cy="379259"/>
            </a:xfrm>
            <a:custGeom>
              <a:avLst/>
              <a:gdLst/>
              <a:ahLst/>
              <a:cxnLst/>
              <a:rect l="l" t="t" r="r" b="b"/>
              <a:pathLst>
                <a:path w="377" h="453" extrusionOk="0">
                  <a:moveTo>
                    <a:pt x="332" y="453"/>
                  </a:moveTo>
                  <a:cubicBezTo>
                    <a:pt x="39" y="326"/>
                    <a:pt x="0" y="137"/>
                    <a:pt x="19" y="0"/>
                  </a:cubicBezTo>
                  <a:cubicBezTo>
                    <a:pt x="133" y="16"/>
                    <a:pt x="133" y="16"/>
                    <a:pt x="133" y="16"/>
                  </a:cubicBezTo>
                  <a:cubicBezTo>
                    <a:pt x="113" y="159"/>
                    <a:pt x="193" y="267"/>
                    <a:pt x="377" y="347"/>
                  </a:cubicBezTo>
                  <a:cubicBezTo>
                    <a:pt x="332" y="453"/>
                    <a:pt x="332" y="453"/>
                    <a:pt x="332" y="45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23"/>
            <p:cNvSpPr/>
            <p:nvPr/>
          </p:nvSpPr>
          <p:spPr>
            <a:xfrm rot="-8749360" flipH="1">
              <a:off x="2315886" y="4569193"/>
              <a:ext cx="297281" cy="376297"/>
            </a:xfrm>
            <a:custGeom>
              <a:avLst/>
              <a:gdLst/>
              <a:ahLst/>
              <a:cxnLst/>
              <a:rect l="l" t="t" r="r" b="b"/>
              <a:pathLst>
                <a:path w="356" h="449" extrusionOk="0">
                  <a:moveTo>
                    <a:pt x="347" y="152"/>
                  </a:moveTo>
                  <a:cubicBezTo>
                    <a:pt x="347" y="152"/>
                    <a:pt x="347" y="152"/>
                    <a:pt x="347" y="152"/>
                  </a:cubicBezTo>
                  <a:cubicBezTo>
                    <a:pt x="318" y="194"/>
                    <a:pt x="256" y="288"/>
                    <a:pt x="217" y="385"/>
                  </a:cubicBezTo>
                  <a:cubicBezTo>
                    <a:pt x="204" y="417"/>
                    <a:pt x="177" y="440"/>
                    <a:pt x="146" y="449"/>
                  </a:cubicBezTo>
                  <a:cubicBezTo>
                    <a:pt x="146" y="449"/>
                    <a:pt x="146" y="449"/>
                    <a:pt x="146" y="449"/>
                  </a:cubicBezTo>
                  <a:cubicBezTo>
                    <a:pt x="177" y="440"/>
                    <a:pt x="204" y="417"/>
                    <a:pt x="217" y="385"/>
                  </a:cubicBezTo>
                  <a:cubicBezTo>
                    <a:pt x="256" y="288"/>
                    <a:pt x="318" y="194"/>
                    <a:pt x="347" y="152"/>
                  </a:cubicBezTo>
                  <a:cubicBezTo>
                    <a:pt x="347" y="152"/>
                    <a:pt x="347" y="152"/>
                    <a:pt x="347" y="152"/>
                  </a:cubicBezTo>
                  <a:moveTo>
                    <a:pt x="347" y="152"/>
                  </a:moveTo>
                  <a:cubicBezTo>
                    <a:pt x="347" y="152"/>
                    <a:pt x="347" y="152"/>
                    <a:pt x="347" y="152"/>
                  </a:cubicBezTo>
                  <a:cubicBezTo>
                    <a:pt x="347" y="152"/>
                    <a:pt x="347" y="152"/>
                    <a:pt x="347" y="152"/>
                  </a:cubicBezTo>
                  <a:moveTo>
                    <a:pt x="348" y="152"/>
                  </a:moveTo>
                  <a:cubicBezTo>
                    <a:pt x="348" y="152"/>
                    <a:pt x="348" y="152"/>
                    <a:pt x="347" y="152"/>
                  </a:cubicBezTo>
                  <a:cubicBezTo>
                    <a:pt x="348" y="152"/>
                    <a:pt x="348" y="152"/>
                    <a:pt x="348" y="152"/>
                  </a:cubicBezTo>
                  <a:moveTo>
                    <a:pt x="348" y="152"/>
                  </a:moveTo>
                  <a:cubicBezTo>
                    <a:pt x="348" y="152"/>
                    <a:pt x="348" y="152"/>
                    <a:pt x="348" y="152"/>
                  </a:cubicBezTo>
                  <a:cubicBezTo>
                    <a:pt x="348" y="152"/>
                    <a:pt x="348" y="152"/>
                    <a:pt x="348" y="152"/>
                  </a:cubicBezTo>
                  <a:moveTo>
                    <a:pt x="345" y="113"/>
                  </a:moveTo>
                  <a:cubicBezTo>
                    <a:pt x="355" y="124"/>
                    <a:pt x="356" y="140"/>
                    <a:pt x="348" y="152"/>
                  </a:cubicBezTo>
                  <a:cubicBezTo>
                    <a:pt x="356" y="140"/>
                    <a:pt x="355" y="125"/>
                    <a:pt x="346" y="114"/>
                  </a:cubicBezTo>
                  <a:cubicBezTo>
                    <a:pt x="345" y="113"/>
                    <a:pt x="345" y="113"/>
                    <a:pt x="345" y="113"/>
                  </a:cubicBezTo>
                  <a:moveTo>
                    <a:pt x="344" y="112"/>
                  </a:moveTo>
                  <a:cubicBezTo>
                    <a:pt x="344" y="112"/>
                    <a:pt x="344" y="113"/>
                    <a:pt x="345" y="113"/>
                  </a:cubicBezTo>
                  <a:cubicBezTo>
                    <a:pt x="346" y="114"/>
                    <a:pt x="346" y="114"/>
                    <a:pt x="346" y="114"/>
                  </a:cubicBezTo>
                  <a:cubicBezTo>
                    <a:pt x="345" y="113"/>
                    <a:pt x="344" y="113"/>
                    <a:pt x="344" y="112"/>
                  </a:cubicBezTo>
                  <a:moveTo>
                    <a:pt x="332" y="100"/>
                  </a:moveTo>
                  <a:cubicBezTo>
                    <a:pt x="332" y="100"/>
                    <a:pt x="332" y="100"/>
                    <a:pt x="332" y="100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32" y="100"/>
                    <a:pt x="332" y="100"/>
                    <a:pt x="332" y="100"/>
                  </a:cubicBezTo>
                  <a:moveTo>
                    <a:pt x="218" y="0"/>
                  </a:moveTo>
                  <a:cubicBezTo>
                    <a:pt x="209" y="0"/>
                    <a:pt x="201" y="3"/>
                    <a:pt x="194" y="10"/>
                  </a:cubicBezTo>
                  <a:cubicBezTo>
                    <a:pt x="151" y="59"/>
                    <a:pt x="59" y="174"/>
                    <a:pt x="13" y="312"/>
                  </a:cubicBezTo>
                  <a:cubicBezTo>
                    <a:pt x="0" y="350"/>
                    <a:pt x="10" y="389"/>
                    <a:pt x="34" y="417"/>
                  </a:cubicBezTo>
                  <a:cubicBezTo>
                    <a:pt x="34" y="417"/>
                    <a:pt x="34" y="416"/>
                    <a:pt x="34" y="416"/>
                  </a:cubicBezTo>
                  <a:cubicBezTo>
                    <a:pt x="120" y="428"/>
                    <a:pt x="120" y="428"/>
                    <a:pt x="120" y="428"/>
                  </a:cubicBezTo>
                  <a:cubicBezTo>
                    <a:pt x="125" y="286"/>
                    <a:pt x="244" y="137"/>
                    <a:pt x="303" y="71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322" y="90"/>
                    <a:pt x="322" y="90"/>
                    <a:pt x="322" y="90"/>
                  </a:cubicBezTo>
                  <a:cubicBezTo>
                    <a:pt x="290" y="58"/>
                    <a:pt x="290" y="58"/>
                    <a:pt x="290" y="58"/>
                  </a:cubicBezTo>
                  <a:cubicBezTo>
                    <a:pt x="241" y="9"/>
                    <a:pt x="241" y="9"/>
                    <a:pt x="241" y="9"/>
                  </a:cubicBezTo>
                  <a:cubicBezTo>
                    <a:pt x="234" y="3"/>
                    <a:pt x="226" y="0"/>
                    <a:pt x="218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23"/>
            <p:cNvSpPr/>
            <p:nvPr/>
          </p:nvSpPr>
          <p:spPr>
            <a:xfrm rot="-8749353" flipH="1">
              <a:off x="2376916" y="4931008"/>
              <a:ext cx="253825" cy="201481"/>
            </a:xfrm>
            <a:custGeom>
              <a:avLst/>
              <a:gdLst/>
              <a:ahLst/>
              <a:cxnLst/>
              <a:rect l="l" t="t" r="r" b="b"/>
              <a:pathLst>
                <a:path w="303" h="241" extrusionOk="0">
                  <a:moveTo>
                    <a:pt x="82" y="241"/>
                  </a:moveTo>
                  <a:cubicBezTo>
                    <a:pt x="82" y="241"/>
                    <a:pt x="163" y="181"/>
                    <a:pt x="238" y="183"/>
                  </a:cubicBezTo>
                  <a:cubicBezTo>
                    <a:pt x="254" y="183"/>
                    <a:pt x="254" y="173"/>
                    <a:pt x="244" y="162"/>
                  </a:cubicBezTo>
                  <a:cubicBezTo>
                    <a:pt x="235" y="151"/>
                    <a:pt x="214" y="141"/>
                    <a:pt x="190" y="141"/>
                  </a:cubicBezTo>
                  <a:cubicBezTo>
                    <a:pt x="182" y="142"/>
                    <a:pt x="176" y="142"/>
                    <a:pt x="170" y="143"/>
                  </a:cubicBezTo>
                  <a:cubicBezTo>
                    <a:pt x="165" y="144"/>
                    <a:pt x="163" y="138"/>
                    <a:pt x="167" y="135"/>
                  </a:cubicBezTo>
                  <a:cubicBezTo>
                    <a:pt x="287" y="52"/>
                    <a:pt x="287" y="52"/>
                    <a:pt x="287" y="52"/>
                  </a:cubicBezTo>
                  <a:cubicBezTo>
                    <a:pt x="301" y="43"/>
                    <a:pt x="303" y="23"/>
                    <a:pt x="292" y="11"/>
                  </a:cubicBezTo>
                  <a:cubicBezTo>
                    <a:pt x="283" y="2"/>
                    <a:pt x="268" y="0"/>
                    <a:pt x="257" y="7"/>
                  </a:cubicBezTo>
                  <a:cubicBezTo>
                    <a:pt x="167" y="68"/>
                    <a:pt x="167" y="68"/>
                    <a:pt x="167" y="68"/>
                  </a:cubicBezTo>
                  <a:cubicBezTo>
                    <a:pt x="150" y="79"/>
                    <a:pt x="128" y="78"/>
                    <a:pt x="113" y="65"/>
                  </a:cubicBezTo>
                  <a:cubicBezTo>
                    <a:pt x="93" y="48"/>
                    <a:pt x="64" y="52"/>
                    <a:pt x="48" y="72"/>
                  </a:cubicBezTo>
                  <a:cubicBezTo>
                    <a:pt x="32" y="94"/>
                    <a:pt x="12" y="124"/>
                    <a:pt x="0" y="158"/>
                  </a:cubicBezTo>
                  <a:cubicBezTo>
                    <a:pt x="82" y="241"/>
                    <a:pt x="82" y="241"/>
                    <a:pt x="82" y="24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2780475" y="3886679"/>
              <a:ext cx="13827" cy="31605"/>
            </a:xfrm>
            <a:custGeom>
              <a:avLst/>
              <a:gdLst/>
              <a:ahLst/>
              <a:cxnLst/>
              <a:rect l="l" t="t" r="r" b="b"/>
              <a:pathLst>
                <a:path w="17" h="38" extrusionOk="0">
                  <a:moveTo>
                    <a:pt x="1" y="38"/>
                  </a:move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moveTo>
                    <a:pt x="1" y="38"/>
                  </a:move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moveTo>
                    <a:pt x="2" y="38"/>
                  </a:move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moveTo>
                    <a:pt x="2" y="38"/>
                  </a:move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23"/>
            <p:cNvSpPr/>
            <p:nvPr/>
          </p:nvSpPr>
          <p:spPr>
            <a:xfrm rot="-8749354" flipH="1">
              <a:off x="2423669" y="4602329"/>
              <a:ext cx="197529" cy="317037"/>
            </a:xfrm>
            <a:custGeom>
              <a:avLst/>
              <a:gdLst/>
              <a:ahLst/>
              <a:cxnLst/>
              <a:rect l="l" t="t" r="r" b="b"/>
              <a:pathLst>
                <a:path w="236" h="378" extrusionOk="0">
                  <a:moveTo>
                    <a:pt x="183" y="0"/>
                  </a:moveTo>
                  <a:cubicBezTo>
                    <a:pt x="124" y="66"/>
                    <a:pt x="5" y="215"/>
                    <a:pt x="0" y="357"/>
                  </a:cubicBezTo>
                  <a:cubicBezTo>
                    <a:pt x="28" y="361"/>
                    <a:pt x="28" y="361"/>
                    <a:pt x="28" y="361"/>
                  </a:cubicBezTo>
                  <a:cubicBezTo>
                    <a:pt x="27" y="367"/>
                    <a:pt x="27" y="373"/>
                    <a:pt x="26" y="378"/>
                  </a:cubicBezTo>
                  <a:cubicBezTo>
                    <a:pt x="57" y="369"/>
                    <a:pt x="84" y="346"/>
                    <a:pt x="97" y="314"/>
                  </a:cubicBezTo>
                  <a:cubicBezTo>
                    <a:pt x="136" y="217"/>
                    <a:pt x="198" y="123"/>
                    <a:pt x="227" y="81"/>
                  </a:cubicBezTo>
                  <a:cubicBezTo>
                    <a:pt x="227" y="81"/>
                    <a:pt x="227" y="81"/>
                    <a:pt x="227" y="81"/>
                  </a:cubicBezTo>
                  <a:cubicBezTo>
                    <a:pt x="227" y="81"/>
                    <a:pt x="227" y="81"/>
                    <a:pt x="227" y="81"/>
                  </a:cubicBezTo>
                  <a:cubicBezTo>
                    <a:pt x="227" y="81"/>
                    <a:pt x="227" y="81"/>
                    <a:pt x="227" y="81"/>
                  </a:cubicBezTo>
                  <a:cubicBezTo>
                    <a:pt x="227" y="81"/>
                    <a:pt x="227" y="81"/>
                    <a:pt x="227" y="81"/>
                  </a:cubicBezTo>
                  <a:cubicBezTo>
                    <a:pt x="228" y="81"/>
                    <a:pt x="228" y="81"/>
                    <a:pt x="228" y="81"/>
                  </a:cubicBezTo>
                  <a:cubicBezTo>
                    <a:pt x="228" y="81"/>
                    <a:pt x="228" y="81"/>
                    <a:pt x="228" y="81"/>
                  </a:cubicBezTo>
                  <a:cubicBezTo>
                    <a:pt x="228" y="81"/>
                    <a:pt x="228" y="81"/>
                    <a:pt x="228" y="81"/>
                  </a:cubicBezTo>
                  <a:cubicBezTo>
                    <a:pt x="228" y="81"/>
                    <a:pt x="228" y="81"/>
                    <a:pt x="228" y="81"/>
                  </a:cubicBezTo>
                  <a:cubicBezTo>
                    <a:pt x="236" y="69"/>
                    <a:pt x="235" y="53"/>
                    <a:pt x="225" y="42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5" y="42"/>
                    <a:pt x="225" y="42"/>
                    <a:pt x="225" y="42"/>
                  </a:cubicBezTo>
                  <a:cubicBezTo>
                    <a:pt x="224" y="42"/>
                    <a:pt x="224" y="41"/>
                    <a:pt x="224" y="41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12" y="29"/>
                    <a:pt x="212" y="29"/>
                    <a:pt x="212" y="29"/>
                  </a:cubicBezTo>
                  <a:cubicBezTo>
                    <a:pt x="212" y="29"/>
                    <a:pt x="212" y="29"/>
                    <a:pt x="212" y="29"/>
                  </a:cubicBezTo>
                  <a:cubicBezTo>
                    <a:pt x="202" y="19"/>
                    <a:pt x="202" y="19"/>
                    <a:pt x="202" y="19"/>
                  </a:cubicBezTo>
                  <a:cubicBezTo>
                    <a:pt x="183" y="0"/>
                    <a:pt x="183" y="0"/>
                    <a:pt x="18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2759735" y="3865938"/>
              <a:ext cx="8889" cy="8889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17A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3533060" y="4139518"/>
              <a:ext cx="317034" cy="379258"/>
            </a:xfrm>
            <a:custGeom>
              <a:avLst/>
              <a:gdLst/>
              <a:ahLst/>
              <a:cxnLst/>
              <a:rect l="l" t="t" r="r" b="b"/>
              <a:pathLst>
                <a:path w="378" h="453" extrusionOk="0">
                  <a:moveTo>
                    <a:pt x="46" y="453"/>
                  </a:moveTo>
                  <a:cubicBezTo>
                    <a:pt x="0" y="347"/>
                    <a:pt x="0" y="347"/>
                    <a:pt x="0" y="347"/>
                  </a:cubicBezTo>
                  <a:cubicBezTo>
                    <a:pt x="185" y="267"/>
                    <a:pt x="264" y="159"/>
                    <a:pt x="245" y="16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78" y="137"/>
                    <a:pt x="339" y="326"/>
                    <a:pt x="46" y="45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3609108" y="3790876"/>
              <a:ext cx="252837" cy="358518"/>
            </a:xfrm>
            <a:custGeom>
              <a:avLst/>
              <a:gdLst/>
              <a:ahLst/>
              <a:cxnLst/>
              <a:rect l="l" t="t" r="r" b="b"/>
              <a:pathLst>
                <a:path w="303" h="428" extrusionOk="0">
                  <a:moveTo>
                    <a:pt x="85" y="0"/>
                  </a:moveTo>
                  <a:cubicBezTo>
                    <a:pt x="77" y="0"/>
                    <a:pt x="68" y="3"/>
                    <a:pt x="62" y="9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59" y="137"/>
                    <a:pt x="177" y="286"/>
                    <a:pt x="182" y="428"/>
                  </a:cubicBezTo>
                  <a:cubicBezTo>
                    <a:pt x="269" y="416"/>
                    <a:pt x="269" y="416"/>
                    <a:pt x="269" y="416"/>
                  </a:cubicBezTo>
                  <a:cubicBezTo>
                    <a:pt x="269" y="416"/>
                    <a:pt x="269" y="417"/>
                    <a:pt x="269" y="417"/>
                  </a:cubicBezTo>
                  <a:cubicBezTo>
                    <a:pt x="293" y="389"/>
                    <a:pt x="303" y="350"/>
                    <a:pt x="290" y="312"/>
                  </a:cubicBezTo>
                  <a:cubicBezTo>
                    <a:pt x="244" y="174"/>
                    <a:pt x="152" y="59"/>
                    <a:pt x="108" y="10"/>
                  </a:cubicBezTo>
                  <a:cubicBezTo>
                    <a:pt x="102" y="3"/>
                    <a:pt x="93" y="0"/>
                    <a:pt x="85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3563677" y="3850136"/>
              <a:ext cx="175800" cy="317037"/>
            </a:xfrm>
            <a:custGeom>
              <a:avLst/>
              <a:gdLst/>
              <a:ahLst/>
              <a:cxnLst/>
              <a:rect l="l" t="t" r="r" b="b"/>
              <a:pathLst>
                <a:path w="210" h="379" extrusionOk="0">
                  <a:moveTo>
                    <a:pt x="53" y="0"/>
                  </a:moveTo>
                  <a:cubicBezTo>
                    <a:pt x="13" y="41"/>
                    <a:pt x="13" y="41"/>
                    <a:pt x="13" y="41"/>
                  </a:cubicBezTo>
                  <a:cubicBezTo>
                    <a:pt x="12" y="41"/>
                    <a:pt x="12" y="42"/>
                    <a:pt x="11" y="42"/>
                  </a:cubicBezTo>
                  <a:cubicBezTo>
                    <a:pt x="2" y="53"/>
                    <a:pt x="0" y="69"/>
                    <a:pt x="9" y="81"/>
                  </a:cubicBezTo>
                  <a:cubicBezTo>
                    <a:pt x="38" y="123"/>
                    <a:pt x="101" y="217"/>
                    <a:pt x="139" y="314"/>
                  </a:cubicBezTo>
                  <a:cubicBezTo>
                    <a:pt x="152" y="346"/>
                    <a:pt x="179" y="369"/>
                    <a:pt x="210" y="379"/>
                  </a:cubicBezTo>
                  <a:cubicBezTo>
                    <a:pt x="210" y="378"/>
                    <a:pt x="210" y="378"/>
                    <a:pt x="210" y="378"/>
                  </a:cubicBezTo>
                  <a:cubicBezTo>
                    <a:pt x="179" y="369"/>
                    <a:pt x="153" y="346"/>
                    <a:pt x="140" y="314"/>
                  </a:cubicBezTo>
                  <a:cubicBezTo>
                    <a:pt x="101" y="217"/>
                    <a:pt x="38" y="123"/>
                    <a:pt x="9" y="81"/>
                  </a:cubicBezTo>
                  <a:cubicBezTo>
                    <a:pt x="1" y="69"/>
                    <a:pt x="2" y="52"/>
                    <a:pt x="13" y="41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3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3739477" y="4167172"/>
              <a:ext cx="4939" cy="988"/>
            </a:xfrm>
            <a:custGeom>
              <a:avLst/>
              <a:gdLst/>
              <a:ahLst/>
              <a:cxnLst/>
              <a:rect l="l" t="t" r="r" b="b"/>
              <a:pathLst>
                <a:path w="6" h="2" extrusionOk="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2" y="1"/>
                    <a:pt x="4" y="1"/>
                    <a:pt x="6" y="2"/>
                  </a:cubicBezTo>
                  <a:cubicBezTo>
                    <a:pt x="4" y="1"/>
                    <a:pt x="2" y="1"/>
                    <a:pt x="0" y="0"/>
                  </a:cubicBezTo>
                </a:path>
              </a:pathLst>
            </a:custGeom>
            <a:solidFill>
              <a:srgbClr val="D17A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3564664" y="3850136"/>
              <a:ext cx="196541" cy="317037"/>
            </a:xfrm>
            <a:custGeom>
              <a:avLst/>
              <a:gdLst/>
              <a:ahLst/>
              <a:cxnLst/>
              <a:rect l="l" t="t" r="r" b="b"/>
              <a:pathLst>
                <a:path w="235" h="378" extrusionOk="0">
                  <a:moveTo>
                    <a:pt x="53" y="0"/>
                  </a:moveTo>
                  <a:cubicBezTo>
                    <a:pt x="12" y="41"/>
                    <a:pt x="12" y="41"/>
                    <a:pt x="12" y="41"/>
                  </a:cubicBezTo>
                  <a:cubicBezTo>
                    <a:pt x="1" y="52"/>
                    <a:pt x="0" y="69"/>
                    <a:pt x="8" y="81"/>
                  </a:cubicBezTo>
                  <a:cubicBezTo>
                    <a:pt x="37" y="123"/>
                    <a:pt x="100" y="217"/>
                    <a:pt x="139" y="314"/>
                  </a:cubicBezTo>
                  <a:cubicBezTo>
                    <a:pt x="152" y="346"/>
                    <a:pt x="178" y="369"/>
                    <a:pt x="209" y="378"/>
                  </a:cubicBezTo>
                  <a:cubicBezTo>
                    <a:pt x="209" y="373"/>
                    <a:pt x="208" y="367"/>
                    <a:pt x="208" y="361"/>
                  </a:cubicBezTo>
                  <a:cubicBezTo>
                    <a:pt x="235" y="357"/>
                    <a:pt x="235" y="357"/>
                    <a:pt x="235" y="357"/>
                  </a:cubicBezTo>
                  <a:cubicBezTo>
                    <a:pt x="230" y="215"/>
                    <a:pt x="112" y="66"/>
                    <a:pt x="5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3399728" y="3673345"/>
              <a:ext cx="252837" cy="201481"/>
            </a:xfrm>
            <a:custGeom>
              <a:avLst/>
              <a:gdLst/>
              <a:ahLst/>
              <a:cxnLst/>
              <a:rect l="l" t="t" r="r" b="b"/>
              <a:pathLst>
                <a:path w="302" h="241" extrusionOk="0">
                  <a:moveTo>
                    <a:pt x="221" y="241"/>
                  </a:moveTo>
                  <a:cubicBezTo>
                    <a:pt x="221" y="241"/>
                    <a:pt x="140" y="181"/>
                    <a:pt x="65" y="183"/>
                  </a:cubicBezTo>
                  <a:cubicBezTo>
                    <a:pt x="33" y="183"/>
                    <a:pt x="64" y="140"/>
                    <a:pt x="113" y="141"/>
                  </a:cubicBezTo>
                  <a:cubicBezTo>
                    <a:pt x="121" y="142"/>
                    <a:pt x="127" y="142"/>
                    <a:pt x="133" y="143"/>
                  </a:cubicBezTo>
                  <a:cubicBezTo>
                    <a:pt x="138" y="144"/>
                    <a:pt x="140" y="138"/>
                    <a:pt x="136" y="13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2" y="43"/>
                    <a:pt x="0" y="23"/>
                    <a:pt x="11" y="11"/>
                  </a:cubicBezTo>
                  <a:cubicBezTo>
                    <a:pt x="20" y="2"/>
                    <a:pt x="35" y="0"/>
                    <a:pt x="46" y="7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52" y="79"/>
                    <a:pt x="175" y="78"/>
                    <a:pt x="190" y="65"/>
                  </a:cubicBezTo>
                  <a:cubicBezTo>
                    <a:pt x="210" y="48"/>
                    <a:pt x="239" y="52"/>
                    <a:pt x="255" y="72"/>
                  </a:cubicBezTo>
                  <a:cubicBezTo>
                    <a:pt x="271" y="94"/>
                    <a:pt x="291" y="124"/>
                    <a:pt x="302" y="158"/>
                  </a:cubicBezTo>
                  <a:lnTo>
                    <a:pt x="221" y="2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2868375" y="5012604"/>
              <a:ext cx="615302" cy="266667"/>
            </a:xfrm>
            <a:custGeom>
              <a:avLst/>
              <a:gdLst/>
              <a:ahLst/>
              <a:cxnLst/>
              <a:rect l="l" t="t" r="r" b="b"/>
              <a:pathLst>
                <a:path w="736" h="318" extrusionOk="0">
                  <a:moveTo>
                    <a:pt x="736" y="0"/>
                  </a:moveTo>
                  <a:cubicBezTo>
                    <a:pt x="480" y="257"/>
                    <a:pt x="480" y="257"/>
                    <a:pt x="480" y="257"/>
                  </a:cubicBezTo>
                  <a:cubicBezTo>
                    <a:pt x="418" y="318"/>
                    <a:pt x="318" y="318"/>
                    <a:pt x="257" y="2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36" y="0"/>
                    <a:pt x="736" y="0"/>
                    <a:pt x="736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2719241" y="4284703"/>
              <a:ext cx="914560" cy="758517"/>
            </a:xfrm>
            <a:custGeom>
              <a:avLst/>
              <a:gdLst/>
              <a:ahLst/>
              <a:cxnLst/>
              <a:rect l="l" t="t" r="r" b="b"/>
              <a:pathLst>
                <a:path w="1093" h="906" extrusionOk="0">
                  <a:moveTo>
                    <a:pt x="239" y="650"/>
                  </a:moveTo>
                  <a:cubicBezTo>
                    <a:pt x="223" y="650"/>
                    <a:pt x="210" y="637"/>
                    <a:pt x="210" y="621"/>
                  </a:cubicBezTo>
                  <a:cubicBezTo>
                    <a:pt x="210" y="286"/>
                    <a:pt x="210" y="286"/>
                    <a:pt x="210" y="286"/>
                  </a:cubicBezTo>
                  <a:cubicBezTo>
                    <a:pt x="210" y="270"/>
                    <a:pt x="223" y="257"/>
                    <a:pt x="239" y="257"/>
                  </a:cubicBezTo>
                  <a:cubicBezTo>
                    <a:pt x="866" y="257"/>
                    <a:pt x="866" y="257"/>
                    <a:pt x="866" y="257"/>
                  </a:cubicBezTo>
                  <a:cubicBezTo>
                    <a:pt x="882" y="257"/>
                    <a:pt x="895" y="270"/>
                    <a:pt x="895" y="286"/>
                  </a:cubicBezTo>
                  <a:cubicBezTo>
                    <a:pt x="895" y="621"/>
                    <a:pt x="895" y="621"/>
                    <a:pt x="895" y="621"/>
                  </a:cubicBezTo>
                  <a:cubicBezTo>
                    <a:pt x="895" y="637"/>
                    <a:pt x="882" y="650"/>
                    <a:pt x="866" y="650"/>
                  </a:cubicBezTo>
                  <a:cubicBezTo>
                    <a:pt x="239" y="650"/>
                    <a:pt x="239" y="650"/>
                    <a:pt x="239" y="650"/>
                  </a:cubicBezTo>
                  <a:moveTo>
                    <a:pt x="331" y="0"/>
                  </a:moveTo>
                  <a:cubicBezTo>
                    <a:pt x="306" y="5"/>
                    <a:pt x="251" y="19"/>
                    <a:pt x="200" y="59"/>
                  </a:cubicBezTo>
                  <a:cubicBezTo>
                    <a:pt x="200" y="59"/>
                    <a:pt x="200" y="59"/>
                    <a:pt x="200" y="59"/>
                  </a:cubicBezTo>
                  <a:cubicBezTo>
                    <a:pt x="200" y="59"/>
                    <a:pt x="200" y="59"/>
                    <a:pt x="200" y="59"/>
                  </a:cubicBezTo>
                  <a:cubicBezTo>
                    <a:pt x="112" y="481"/>
                    <a:pt x="112" y="481"/>
                    <a:pt x="112" y="481"/>
                  </a:cubicBezTo>
                  <a:cubicBezTo>
                    <a:pt x="112" y="481"/>
                    <a:pt x="92" y="469"/>
                    <a:pt x="67" y="447"/>
                  </a:cubicBezTo>
                  <a:cubicBezTo>
                    <a:pt x="11" y="779"/>
                    <a:pt x="11" y="779"/>
                    <a:pt x="11" y="779"/>
                  </a:cubicBezTo>
                  <a:cubicBezTo>
                    <a:pt x="0" y="846"/>
                    <a:pt x="52" y="906"/>
                    <a:pt x="119" y="906"/>
                  </a:cubicBezTo>
                  <a:cubicBezTo>
                    <a:pt x="214" y="906"/>
                    <a:pt x="214" y="906"/>
                    <a:pt x="214" y="906"/>
                  </a:cubicBezTo>
                  <a:cubicBezTo>
                    <a:pt x="214" y="906"/>
                    <a:pt x="214" y="906"/>
                    <a:pt x="214" y="906"/>
                  </a:cubicBezTo>
                  <a:cubicBezTo>
                    <a:pt x="152" y="906"/>
                    <a:pt x="152" y="906"/>
                    <a:pt x="152" y="906"/>
                  </a:cubicBezTo>
                  <a:cubicBezTo>
                    <a:pt x="143" y="855"/>
                    <a:pt x="143" y="855"/>
                    <a:pt x="143" y="855"/>
                  </a:cubicBezTo>
                  <a:cubicBezTo>
                    <a:pt x="135" y="805"/>
                    <a:pt x="173" y="759"/>
                    <a:pt x="224" y="759"/>
                  </a:cubicBezTo>
                  <a:cubicBezTo>
                    <a:pt x="869" y="759"/>
                    <a:pt x="869" y="759"/>
                    <a:pt x="869" y="759"/>
                  </a:cubicBezTo>
                  <a:cubicBezTo>
                    <a:pt x="919" y="759"/>
                    <a:pt x="958" y="805"/>
                    <a:pt x="950" y="855"/>
                  </a:cubicBezTo>
                  <a:cubicBezTo>
                    <a:pt x="941" y="906"/>
                    <a:pt x="941" y="906"/>
                    <a:pt x="941" y="906"/>
                  </a:cubicBezTo>
                  <a:cubicBezTo>
                    <a:pt x="879" y="906"/>
                    <a:pt x="879" y="906"/>
                    <a:pt x="879" y="906"/>
                  </a:cubicBezTo>
                  <a:cubicBezTo>
                    <a:pt x="879" y="906"/>
                    <a:pt x="879" y="906"/>
                    <a:pt x="879" y="906"/>
                  </a:cubicBezTo>
                  <a:cubicBezTo>
                    <a:pt x="974" y="906"/>
                    <a:pt x="974" y="906"/>
                    <a:pt x="974" y="906"/>
                  </a:cubicBezTo>
                  <a:cubicBezTo>
                    <a:pt x="1041" y="906"/>
                    <a:pt x="1093" y="846"/>
                    <a:pt x="1081" y="779"/>
                  </a:cubicBezTo>
                  <a:cubicBezTo>
                    <a:pt x="1026" y="447"/>
                    <a:pt x="1026" y="447"/>
                    <a:pt x="1026" y="447"/>
                  </a:cubicBezTo>
                  <a:cubicBezTo>
                    <a:pt x="1001" y="469"/>
                    <a:pt x="981" y="481"/>
                    <a:pt x="981" y="481"/>
                  </a:cubicBezTo>
                  <a:cubicBezTo>
                    <a:pt x="893" y="59"/>
                    <a:pt x="893" y="59"/>
                    <a:pt x="893" y="59"/>
                  </a:cubicBezTo>
                  <a:cubicBezTo>
                    <a:pt x="893" y="59"/>
                    <a:pt x="893" y="59"/>
                    <a:pt x="893" y="59"/>
                  </a:cubicBezTo>
                  <a:cubicBezTo>
                    <a:pt x="893" y="59"/>
                    <a:pt x="893" y="59"/>
                    <a:pt x="893" y="59"/>
                  </a:cubicBezTo>
                  <a:cubicBezTo>
                    <a:pt x="842" y="19"/>
                    <a:pt x="787" y="5"/>
                    <a:pt x="762" y="0"/>
                  </a:cubicBezTo>
                  <a:cubicBezTo>
                    <a:pt x="755" y="2"/>
                    <a:pt x="749" y="4"/>
                    <a:pt x="742" y="5"/>
                  </a:cubicBezTo>
                  <a:cubicBezTo>
                    <a:pt x="742" y="5"/>
                    <a:pt x="742" y="5"/>
                    <a:pt x="742" y="6"/>
                  </a:cubicBezTo>
                  <a:cubicBezTo>
                    <a:pt x="742" y="6"/>
                    <a:pt x="742" y="6"/>
                    <a:pt x="742" y="6"/>
                  </a:cubicBezTo>
                  <a:cubicBezTo>
                    <a:pt x="742" y="6"/>
                    <a:pt x="741" y="6"/>
                    <a:pt x="741" y="6"/>
                  </a:cubicBezTo>
                  <a:cubicBezTo>
                    <a:pt x="741" y="6"/>
                    <a:pt x="741" y="6"/>
                    <a:pt x="741" y="6"/>
                  </a:cubicBezTo>
                  <a:cubicBezTo>
                    <a:pt x="724" y="10"/>
                    <a:pt x="705" y="14"/>
                    <a:pt x="686" y="17"/>
                  </a:cubicBezTo>
                  <a:cubicBezTo>
                    <a:pt x="686" y="17"/>
                    <a:pt x="686" y="17"/>
                    <a:pt x="686" y="17"/>
                  </a:cubicBezTo>
                  <a:cubicBezTo>
                    <a:pt x="686" y="17"/>
                    <a:pt x="686" y="17"/>
                    <a:pt x="686" y="17"/>
                  </a:cubicBezTo>
                  <a:cubicBezTo>
                    <a:pt x="685" y="17"/>
                    <a:pt x="685" y="17"/>
                    <a:pt x="685" y="17"/>
                  </a:cubicBezTo>
                  <a:cubicBezTo>
                    <a:pt x="685" y="17"/>
                    <a:pt x="685" y="17"/>
                    <a:pt x="685" y="17"/>
                  </a:cubicBezTo>
                  <a:cubicBezTo>
                    <a:pt x="685" y="17"/>
                    <a:pt x="684" y="17"/>
                    <a:pt x="684" y="17"/>
                  </a:cubicBezTo>
                  <a:cubicBezTo>
                    <a:pt x="684" y="17"/>
                    <a:pt x="684" y="17"/>
                    <a:pt x="684" y="17"/>
                  </a:cubicBezTo>
                  <a:cubicBezTo>
                    <a:pt x="650" y="23"/>
                    <a:pt x="614" y="27"/>
                    <a:pt x="576" y="28"/>
                  </a:cubicBezTo>
                  <a:cubicBezTo>
                    <a:pt x="567" y="29"/>
                    <a:pt x="556" y="29"/>
                    <a:pt x="546" y="29"/>
                  </a:cubicBezTo>
                  <a:cubicBezTo>
                    <a:pt x="533" y="29"/>
                    <a:pt x="520" y="28"/>
                    <a:pt x="506" y="28"/>
                  </a:cubicBezTo>
                  <a:cubicBezTo>
                    <a:pt x="490" y="27"/>
                    <a:pt x="474" y="26"/>
                    <a:pt x="458" y="24"/>
                  </a:cubicBezTo>
                  <a:cubicBezTo>
                    <a:pt x="458" y="24"/>
                    <a:pt x="458" y="24"/>
                    <a:pt x="458" y="24"/>
                  </a:cubicBezTo>
                  <a:cubicBezTo>
                    <a:pt x="457" y="24"/>
                    <a:pt x="457" y="24"/>
                    <a:pt x="457" y="24"/>
                  </a:cubicBezTo>
                  <a:cubicBezTo>
                    <a:pt x="457" y="24"/>
                    <a:pt x="457" y="24"/>
                    <a:pt x="457" y="24"/>
                  </a:cubicBezTo>
                  <a:cubicBezTo>
                    <a:pt x="456" y="24"/>
                    <a:pt x="456" y="24"/>
                    <a:pt x="456" y="24"/>
                  </a:cubicBezTo>
                  <a:cubicBezTo>
                    <a:pt x="411" y="19"/>
                    <a:pt x="369" y="11"/>
                    <a:pt x="331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2775537" y="4334086"/>
              <a:ext cx="110616" cy="353580"/>
            </a:xfrm>
            <a:custGeom>
              <a:avLst/>
              <a:gdLst/>
              <a:ahLst/>
              <a:cxnLst/>
              <a:rect l="l" t="t" r="r" b="b"/>
              <a:pathLst>
                <a:path w="133" h="422" extrusionOk="0">
                  <a:moveTo>
                    <a:pt x="133" y="0"/>
                  </a:moveTo>
                  <a:cubicBezTo>
                    <a:pt x="117" y="12"/>
                    <a:pt x="102" y="26"/>
                    <a:pt x="88" y="44"/>
                  </a:cubicBezTo>
                  <a:cubicBezTo>
                    <a:pt x="72" y="65"/>
                    <a:pt x="59" y="88"/>
                    <a:pt x="50" y="113"/>
                  </a:cubicBezTo>
                  <a:cubicBezTo>
                    <a:pt x="51" y="113"/>
                    <a:pt x="52" y="114"/>
                    <a:pt x="52" y="114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1" y="144"/>
                    <a:pt x="39" y="154"/>
                    <a:pt x="37" y="165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25" y="410"/>
                    <a:pt x="45" y="422"/>
                    <a:pt x="45" y="422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133" y="0"/>
                    <a:pt x="133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2812079" y="4428901"/>
              <a:ext cx="6914" cy="16790"/>
            </a:xfrm>
            <a:custGeom>
              <a:avLst/>
              <a:gdLst/>
              <a:ahLst/>
              <a:cxnLst/>
              <a:rect l="l" t="t" r="r" b="b"/>
              <a:pathLst>
                <a:path w="8" h="20" extrusionOk="0">
                  <a:moveTo>
                    <a:pt x="6" y="0"/>
                  </a:moveTo>
                  <a:cubicBezTo>
                    <a:pt x="4" y="7"/>
                    <a:pt x="2" y="13"/>
                    <a:pt x="0" y="2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0"/>
                    <a:pt x="6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3466888" y="4334086"/>
              <a:ext cx="110616" cy="353580"/>
            </a:xfrm>
            <a:custGeom>
              <a:avLst/>
              <a:gdLst/>
              <a:ahLst/>
              <a:cxnLst/>
              <a:rect l="l" t="t" r="r" b="b"/>
              <a:pathLst>
                <a:path w="133" h="422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8" y="422"/>
                    <a:pt x="88" y="422"/>
                    <a:pt x="88" y="422"/>
                  </a:cubicBezTo>
                  <a:cubicBezTo>
                    <a:pt x="88" y="422"/>
                    <a:pt x="108" y="410"/>
                    <a:pt x="133" y="388"/>
                  </a:cubicBezTo>
                  <a:cubicBezTo>
                    <a:pt x="96" y="165"/>
                    <a:pt x="96" y="165"/>
                    <a:pt x="96" y="165"/>
                  </a:cubicBezTo>
                  <a:cubicBezTo>
                    <a:pt x="94" y="154"/>
                    <a:pt x="92" y="144"/>
                    <a:pt x="89" y="134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81" y="114"/>
                    <a:pt x="82" y="113"/>
                    <a:pt x="82" y="113"/>
                  </a:cubicBezTo>
                  <a:cubicBezTo>
                    <a:pt x="73" y="88"/>
                    <a:pt x="61" y="65"/>
                    <a:pt x="44" y="44"/>
                  </a:cubicBezTo>
                  <a:cubicBezTo>
                    <a:pt x="31" y="26"/>
                    <a:pt x="16" y="12"/>
                    <a:pt x="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3533060" y="4428901"/>
              <a:ext cx="7901" cy="17778"/>
            </a:xfrm>
            <a:custGeom>
              <a:avLst/>
              <a:gdLst/>
              <a:ahLst/>
              <a:cxnLst/>
              <a:rect l="l" t="t" r="r" b="b"/>
              <a:pathLst>
                <a:path w="9" h="21" extrusionOk="0">
                  <a:moveTo>
                    <a:pt x="2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7" y="14"/>
                    <a:pt x="5" y="7"/>
                    <a:pt x="2" y="0"/>
                  </a:cubicBezTo>
                </a:path>
              </a:pathLst>
            </a:custGeom>
            <a:solidFill>
              <a:srgbClr val="E006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2898005" y="5043221"/>
              <a:ext cx="557100" cy="900"/>
            </a:xfrm>
            <a:prstGeom prst="rect">
              <a:avLst/>
            </a:prstGeom>
            <a:solidFill>
              <a:srgbClr val="E516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2898005" y="5043221"/>
              <a:ext cx="5571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2831832" y="4919764"/>
              <a:ext cx="689376" cy="123457"/>
            </a:xfrm>
            <a:custGeom>
              <a:avLst/>
              <a:gdLst/>
              <a:ahLst/>
              <a:cxnLst/>
              <a:rect l="l" t="t" r="r" b="b"/>
              <a:pathLst>
                <a:path w="823" h="147" extrusionOk="0">
                  <a:moveTo>
                    <a:pt x="734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38" y="0"/>
                    <a:pt x="0" y="46"/>
                    <a:pt x="8" y="96"/>
                  </a:cubicBezTo>
                  <a:cubicBezTo>
                    <a:pt x="17" y="147"/>
                    <a:pt x="17" y="147"/>
                    <a:pt x="17" y="147"/>
                  </a:cubicBezTo>
                  <a:cubicBezTo>
                    <a:pt x="79" y="147"/>
                    <a:pt x="79" y="147"/>
                    <a:pt x="79" y="147"/>
                  </a:cubicBezTo>
                  <a:cubicBezTo>
                    <a:pt x="43" y="111"/>
                    <a:pt x="43" y="111"/>
                    <a:pt x="43" y="111"/>
                  </a:cubicBezTo>
                  <a:cubicBezTo>
                    <a:pt x="779" y="111"/>
                    <a:pt x="779" y="111"/>
                    <a:pt x="779" y="111"/>
                  </a:cubicBezTo>
                  <a:cubicBezTo>
                    <a:pt x="744" y="147"/>
                    <a:pt x="744" y="147"/>
                    <a:pt x="744" y="147"/>
                  </a:cubicBezTo>
                  <a:cubicBezTo>
                    <a:pt x="806" y="147"/>
                    <a:pt x="806" y="147"/>
                    <a:pt x="806" y="147"/>
                  </a:cubicBezTo>
                  <a:cubicBezTo>
                    <a:pt x="815" y="96"/>
                    <a:pt x="815" y="96"/>
                    <a:pt x="815" y="96"/>
                  </a:cubicBezTo>
                  <a:cubicBezTo>
                    <a:pt x="823" y="46"/>
                    <a:pt x="784" y="0"/>
                    <a:pt x="734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2868375" y="5012604"/>
              <a:ext cx="615303" cy="30618"/>
            </a:xfrm>
            <a:custGeom>
              <a:avLst/>
              <a:gdLst/>
              <a:ahLst/>
              <a:cxnLst/>
              <a:rect l="l" t="t" r="r" b="b"/>
              <a:pathLst>
                <a:path w="623" h="31" extrusionOk="0">
                  <a:moveTo>
                    <a:pt x="623" y="0"/>
                  </a:moveTo>
                  <a:lnTo>
                    <a:pt x="0" y="0"/>
                  </a:lnTo>
                  <a:lnTo>
                    <a:pt x="30" y="31"/>
                  </a:lnTo>
                  <a:lnTo>
                    <a:pt x="594" y="31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CF5B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2868375" y="5012604"/>
              <a:ext cx="615303" cy="30618"/>
            </a:xfrm>
            <a:custGeom>
              <a:avLst/>
              <a:gdLst/>
              <a:ahLst/>
              <a:cxnLst/>
              <a:rect l="l" t="t" r="r" b="b"/>
              <a:pathLst>
                <a:path w="623" h="31" extrusionOk="0">
                  <a:moveTo>
                    <a:pt x="623" y="0"/>
                  </a:moveTo>
                  <a:lnTo>
                    <a:pt x="0" y="0"/>
                  </a:lnTo>
                  <a:lnTo>
                    <a:pt x="30" y="31"/>
                  </a:lnTo>
                  <a:lnTo>
                    <a:pt x="594" y="31"/>
                  </a:lnTo>
                  <a:lnTo>
                    <a:pt x="62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2895042" y="4500012"/>
              <a:ext cx="572833" cy="328889"/>
            </a:xfrm>
            <a:custGeom>
              <a:avLst/>
              <a:gdLst/>
              <a:ahLst/>
              <a:cxnLst/>
              <a:rect l="l" t="t" r="r" b="b"/>
              <a:pathLst>
                <a:path w="685" h="393" extrusionOk="0">
                  <a:moveTo>
                    <a:pt x="0" y="364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656" y="0"/>
                    <a:pt x="656" y="0"/>
                    <a:pt x="656" y="0"/>
                  </a:cubicBezTo>
                  <a:cubicBezTo>
                    <a:pt x="672" y="0"/>
                    <a:pt x="685" y="13"/>
                    <a:pt x="685" y="29"/>
                  </a:cubicBezTo>
                  <a:cubicBezTo>
                    <a:pt x="685" y="364"/>
                    <a:pt x="685" y="364"/>
                    <a:pt x="685" y="364"/>
                  </a:cubicBezTo>
                  <a:cubicBezTo>
                    <a:pt x="685" y="380"/>
                    <a:pt x="672" y="393"/>
                    <a:pt x="656" y="393"/>
                  </a:cubicBezTo>
                  <a:cubicBezTo>
                    <a:pt x="29" y="393"/>
                    <a:pt x="29" y="393"/>
                    <a:pt x="29" y="393"/>
                  </a:cubicBezTo>
                  <a:cubicBezTo>
                    <a:pt x="13" y="393"/>
                    <a:pt x="0" y="380"/>
                    <a:pt x="0" y="36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2912819" y="4517790"/>
              <a:ext cx="537279" cy="293333"/>
            </a:xfrm>
            <a:custGeom>
              <a:avLst/>
              <a:gdLst/>
              <a:ahLst/>
              <a:cxnLst/>
              <a:rect l="l" t="t" r="r" b="b"/>
              <a:pathLst>
                <a:path w="642" h="351" extrusionOk="0">
                  <a:moveTo>
                    <a:pt x="0" y="33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22" y="0"/>
                    <a:pt x="622" y="0"/>
                    <a:pt x="622" y="0"/>
                  </a:cubicBezTo>
                  <a:cubicBezTo>
                    <a:pt x="633" y="0"/>
                    <a:pt x="642" y="9"/>
                    <a:pt x="642" y="20"/>
                  </a:cubicBezTo>
                  <a:cubicBezTo>
                    <a:pt x="642" y="331"/>
                    <a:pt x="642" y="331"/>
                    <a:pt x="642" y="331"/>
                  </a:cubicBezTo>
                  <a:cubicBezTo>
                    <a:pt x="642" y="342"/>
                    <a:pt x="633" y="351"/>
                    <a:pt x="622" y="351"/>
                  </a:cubicBezTo>
                  <a:cubicBezTo>
                    <a:pt x="20" y="351"/>
                    <a:pt x="20" y="351"/>
                    <a:pt x="20" y="351"/>
                  </a:cubicBezTo>
                  <a:cubicBezTo>
                    <a:pt x="9" y="351"/>
                    <a:pt x="0" y="342"/>
                    <a:pt x="0" y="33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3174545" y="3754333"/>
              <a:ext cx="336787" cy="555060"/>
            </a:xfrm>
            <a:custGeom>
              <a:avLst/>
              <a:gdLst/>
              <a:ahLst/>
              <a:cxnLst/>
              <a:rect l="l" t="t" r="r" b="b"/>
              <a:pathLst>
                <a:path w="402" h="663" extrusionOk="0">
                  <a:moveTo>
                    <a:pt x="33" y="662"/>
                  </a:moveTo>
                  <a:cubicBezTo>
                    <a:pt x="23" y="663"/>
                    <a:pt x="13" y="663"/>
                    <a:pt x="2" y="663"/>
                  </a:cubicBezTo>
                  <a:cubicBezTo>
                    <a:pt x="2" y="663"/>
                    <a:pt x="2" y="663"/>
                    <a:pt x="2" y="663"/>
                  </a:cubicBezTo>
                  <a:cubicBezTo>
                    <a:pt x="12" y="663"/>
                    <a:pt x="23" y="663"/>
                    <a:pt x="32" y="662"/>
                  </a:cubicBezTo>
                  <a:cubicBezTo>
                    <a:pt x="33" y="662"/>
                    <a:pt x="33" y="662"/>
                    <a:pt x="33" y="662"/>
                  </a:cubicBezTo>
                  <a:moveTo>
                    <a:pt x="132" y="653"/>
                  </a:moveTo>
                  <a:cubicBezTo>
                    <a:pt x="132" y="653"/>
                    <a:pt x="132" y="653"/>
                    <a:pt x="131" y="653"/>
                  </a:cubicBezTo>
                  <a:cubicBezTo>
                    <a:pt x="132" y="653"/>
                    <a:pt x="132" y="653"/>
                    <a:pt x="132" y="653"/>
                  </a:cubicBezTo>
                  <a:moveTo>
                    <a:pt x="208" y="637"/>
                  </a:moveTo>
                  <a:cubicBezTo>
                    <a:pt x="184" y="643"/>
                    <a:pt x="159" y="649"/>
                    <a:pt x="132" y="653"/>
                  </a:cubicBezTo>
                  <a:cubicBezTo>
                    <a:pt x="135" y="652"/>
                    <a:pt x="138" y="652"/>
                    <a:pt x="140" y="651"/>
                  </a:cubicBezTo>
                  <a:cubicBezTo>
                    <a:pt x="140" y="651"/>
                    <a:pt x="140" y="651"/>
                    <a:pt x="140" y="651"/>
                  </a:cubicBezTo>
                  <a:cubicBezTo>
                    <a:pt x="140" y="651"/>
                    <a:pt x="141" y="651"/>
                    <a:pt x="141" y="651"/>
                  </a:cubicBezTo>
                  <a:cubicBezTo>
                    <a:pt x="141" y="651"/>
                    <a:pt x="141" y="651"/>
                    <a:pt x="141" y="651"/>
                  </a:cubicBezTo>
                  <a:cubicBezTo>
                    <a:pt x="141" y="651"/>
                    <a:pt x="141" y="651"/>
                    <a:pt x="142" y="651"/>
                  </a:cubicBezTo>
                  <a:cubicBezTo>
                    <a:pt x="142" y="651"/>
                    <a:pt x="142" y="651"/>
                    <a:pt x="142" y="651"/>
                  </a:cubicBezTo>
                  <a:cubicBezTo>
                    <a:pt x="142" y="651"/>
                    <a:pt x="142" y="651"/>
                    <a:pt x="142" y="651"/>
                  </a:cubicBezTo>
                  <a:cubicBezTo>
                    <a:pt x="161" y="648"/>
                    <a:pt x="180" y="644"/>
                    <a:pt x="197" y="640"/>
                  </a:cubicBezTo>
                  <a:cubicBezTo>
                    <a:pt x="197" y="640"/>
                    <a:pt x="197" y="640"/>
                    <a:pt x="197" y="640"/>
                  </a:cubicBezTo>
                  <a:cubicBezTo>
                    <a:pt x="197" y="640"/>
                    <a:pt x="198" y="640"/>
                    <a:pt x="198" y="640"/>
                  </a:cubicBezTo>
                  <a:cubicBezTo>
                    <a:pt x="198" y="640"/>
                    <a:pt x="198" y="640"/>
                    <a:pt x="198" y="640"/>
                  </a:cubicBezTo>
                  <a:cubicBezTo>
                    <a:pt x="198" y="639"/>
                    <a:pt x="198" y="639"/>
                    <a:pt x="198" y="639"/>
                  </a:cubicBezTo>
                  <a:cubicBezTo>
                    <a:pt x="202" y="639"/>
                    <a:pt x="205" y="638"/>
                    <a:pt x="208" y="637"/>
                  </a:cubicBezTo>
                  <a:moveTo>
                    <a:pt x="5" y="0"/>
                  </a:moveTo>
                  <a:cubicBezTo>
                    <a:pt x="55" y="0"/>
                    <a:pt x="100" y="9"/>
                    <a:pt x="138" y="24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45" y="27"/>
                    <a:pt x="151" y="29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373" y="134"/>
                    <a:pt x="399" y="442"/>
                    <a:pt x="401" y="486"/>
                  </a:cubicBezTo>
                  <a:cubicBezTo>
                    <a:pt x="401" y="489"/>
                    <a:pt x="402" y="492"/>
                    <a:pt x="401" y="496"/>
                  </a:cubicBezTo>
                  <a:cubicBezTo>
                    <a:pt x="398" y="546"/>
                    <a:pt x="343" y="591"/>
                    <a:pt x="259" y="621"/>
                  </a:cubicBezTo>
                  <a:cubicBezTo>
                    <a:pt x="259" y="621"/>
                    <a:pt x="259" y="621"/>
                    <a:pt x="259" y="621"/>
                  </a:cubicBezTo>
                  <a:cubicBezTo>
                    <a:pt x="246" y="626"/>
                    <a:pt x="232" y="630"/>
                    <a:pt x="218" y="634"/>
                  </a:cubicBezTo>
                  <a:cubicBezTo>
                    <a:pt x="218" y="634"/>
                    <a:pt x="218" y="634"/>
                    <a:pt x="218" y="634"/>
                  </a:cubicBezTo>
                  <a:cubicBezTo>
                    <a:pt x="232" y="630"/>
                    <a:pt x="246" y="626"/>
                    <a:pt x="259" y="621"/>
                  </a:cubicBezTo>
                  <a:cubicBezTo>
                    <a:pt x="343" y="591"/>
                    <a:pt x="398" y="546"/>
                    <a:pt x="401" y="496"/>
                  </a:cubicBezTo>
                  <a:cubicBezTo>
                    <a:pt x="402" y="492"/>
                    <a:pt x="401" y="489"/>
                    <a:pt x="401" y="486"/>
                  </a:cubicBezTo>
                  <a:cubicBezTo>
                    <a:pt x="398" y="433"/>
                    <a:pt x="362" y="2"/>
                    <a:pt x="5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4" y="0"/>
                  </a:moveTo>
                  <a:cubicBezTo>
                    <a:pt x="4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6624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3201211" y="4284703"/>
              <a:ext cx="156048" cy="23704"/>
            </a:xfrm>
            <a:custGeom>
              <a:avLst/>
              <a:gdLst/>
              <a:ahLst/>
              <a:cxnLst/>
              <a:rect l="l" t="t" r="r" b="b"/>
              <a:pathLst>
                <a:path w="186" h="28" extrusionOk="0">
                  <a:moveTo>
                    <a:pt x="108" y="17"/>
                  </a:moveTo>
                  <a:cubicBezTo>
                    <a:pt x="106" y="18"/>
                    <a:pt x="103" y="18"/>
                    <a:pt x="100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68" y="24"/>
                    <a:pt x="35" y="27"/>
                    <a:pt x="1" y="28"/>
                  </a:cubicBezTo>
                  <a:cubicBezTo>
                    <a:pt x="1" y="28"/>
                    <a:pt x="1" y="28"/>
                    <a:pt x="0" y="28"/>
                  </a:cubicBezTo>
                  <a:cubicBezTo>
                    <a:pt x="38" y="27"/>
                    <a:pt x="74" y="23"/>
                    <a:pt x="108" y="17"/>
                  </a:cubicBezTo>
                  <a:moveTo>
                    <a:pt x="109" y="17"/>
                  </a:moveTo>
                  <a:cubicBezTo>
                    <a:pt x="109" y="17"/>
                    <a:pt x="108" y="17"/>
                    <a:pt x="108" y="17"/>
                  </a:cubicBezTo>
                  <a:cubicBezTo>
                    <a:pt x="108" y="17"/>
                    <a:pt x="109" y="17"/>
                    <a:pt x="109" y="17"/>
                  </a:cubicBezTo>
                  <a:moveTo>
                    <a:pt x="110" y="17"/>
                  </a:moveTo>
                  <a:cubicBezTo>
                    <a:pt x="109" y="17"/>
                    <a:pt x="109" y="17"/>
                    <a:pt x="109" y="17"/>
                  </a:cubicBezTo>
                  <a:cubicBezTo>
                    <a:pt x="109" y="17"/>
                    <a:pt x="109" y="17"/>
                    <a:pt x="110" y="17"/>
                  </a:cubicBezTo>
                  <a:moveTo>
                    <a:pt x="110" y="17"/>
                  </a:moveTo>
                  <a:cubicBezTo>
                    <a:pt x="110" y="17"/>
                    <a:pt x="110" y="17"/>
                    <a:pt x="110" y="17"/>
                  </a:cubicBezTo>
                  <a:cubicBezTo>
                    <a:pt x="110" y="17"/>
                    <a:pt x="110" y="17"/>
                    <a:pt x="110" y="17"/>
                  </a:cubicBezTo>
                  <a:moveTo>
                    <a:pt x="165" y="6"/>
                  </a:moveTo>
                  <a:cubicBezTo>
                    <a:pt x="165" y="6"/>
                    <a:pt x="165" y="6"/>
                    <a:pt x="165" y="6"/>
                  </a:cubicBezTo>
                  <a:cubicBezTo>
                    <a:pt x="165" y="6"/>
                    <a:pt x="165" y="6"/>
                    <a:pt x="165" y="6"/>
                  </a:cubicBezTo>
                  <a:moveTo>
                    <a:pt x="166" y="6"/>
                  </a:moveTo>
                  <a:cubicBezTo>
                    <a:pt x="166" y="6"/>
                    <a:pt x="166" y="6"/>
                    <a:pt x="166" y="6"/>
                  </a:cubicBezTo>
                  <a:cubicBezTo>
                    <a:pt x="166" y="6"/>
                    <a:pt x="166" y="6"/>
                    <a:pt x="166" y="6"/>
                  </a:cubicBezTo>
                  <a:moveTo>
                    <a:pt x="186" y="0"/>
                  </a:moveTo>
                  <a:cubicBezTo>
                    <a:pt x="183" y="1"/>
                    <a:pt x="179" y="2"/>
                    <a:pt x="176" y="3"/>
                  </a:cubicBezTo>
                  <a:cubicBezTo>
                    <a:pt x="173" y="4"/>
                    <a:pt x="170" y="5"/>
                    <a:pt x="166" y="5"/>
                  </a:cubicBezTo>
                  <a:cubicBezTo>
                    <a:pt x="173" y="4"/>
                    <a:pt x="179" y="2"/>
                    <a:pt x="186" y="0"/>
                  </a:cubicBezTo>
                  <a:cubicBezTo>
                    <a:pt x="186" y="0"/>
                    <a:pt x="186" y="0"/>
                    <a:pt x="186" y="0"/>
                  </a:cubicBezTo>
                </a:path>
              </a:pathLst>
            </a:custGeom>
            <a:solidFill>
              <a:srgbClr val="510A8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3004670" y="3754333"/>
              <a:ext cx="169875" cy="52346"/>
            </a:xfrm>
            <a:custGeom>
              <a:avLst/>
              <a:gdLst/>
              <a:ahLst/>
              <a:cxnLst/>
              <a:rect l="l" t="t" r="r" b="b"/>
              <a:pathLst>
                <a:path w="203" h="63" extrusionOk="0">
                  <a:moveTo>
                    <a:pt x="0" y="63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moveTo>
                    <a:pt x="55" y="30"/>
                  </a:moveTo>
                  <a:cubicBezTo>
                    <a:pt x="35" y="40"/>
                    <a:pt x="17" y="50"/>
                    <a:pt x="0" y="62"/>
                  </a:cubicBezTo>
                  <a:cubicBezTo>
                    <a:pt x="16" y="51"/>
                    <a:pt x="33" y="41"/>
                    <a:pt x="51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2" y="32"/>
                    <a:pt x="54" y="31"/>
                    <a:pt x="55" y="30"/>
                  </a:cubicBezTo>
                  <a:moveTo>
                    <a:pt x="68" y="25"/>
                  </a:moveTo>
                  <a:cubicBezTo>
                    <a:pt x="67" y="25"/>
                    <a:pt x="65" y="26"/>
                    <a:pt x="64" y="27"/>
                  </a:cubicBezTo>
                  <a:cubicBezTo>
                    <a:pt x="65" y="26"/>
                    <a:pt x="67" y="25"/>
                    <a:pt x="68" y="25"/>
                  </a:cubicBezTo>
                  <a:moveTo>
                    <a:pt x="203" y="0"/>
                  </a:move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solidFill>
              <a:srgbClr val="6624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2842697" y="3754333"/>
              <a:ext cx="335800" cy="555060"/>
            </a:xfrm>
            <a:custGeom>
              <a:avLst/>
              <a:gdLst/>
              <a:ahLst/>
              <a:cxnLst/>
              <a:rect l="l" t="t" r="r" b="b"/>
              <a:pathLst>
                <a:path w="402" h="663" extrusionOk="0">
                  <a:moveTo>
                    <a:pt x="356" y="662"/>
                  </a:moveTo>
                  <a:cubicBezTo>
                    <a:pt x="357" y="662"/>
                    <a:pt x="358" y="662"/>
                    <a:pt x="359" y="662"/>
                  </a:cubicBezTo>
                  <a:cubicBezTo>
                    <a:pt x="373" y="662"/>
                    <a:pt x="386" y="663"/>
                    <a:pt x="399" y="663"/>
                  </a:cubicBezTo>
                  <a:cubicBezTo>
                    <a:pt x="399" y="663"/>
                    <a:pt x="399" y="663"/>
                    <a:pt x="399" y="663"/>
                  </a:cubicBezTo>
                  <a:cubicBezTo>
                    <a:pt x="385" y="663"/>
                    <a:pt x="370" y="662"/>
                    <a:pt x="356" y="662"/>
                  </a:cubicBezTo>
                  <a:moveTo>
                    <a:pt x="355" y="662"/>
                  </a:moveTo>
                  <a:cubicBezTo>
                    <a:pt x="355" y="662"/>
                    <a:pt x="356" y="662"/>
                    <a:pt x="356" y="662"/>
                  </a:cubicBezTo>
                  <a:cubicBezTo>
                    <a:pt x="356" y="662"/>
                    <a:pt x="355" y="662"/>
                    <a:pt x="355" y="662"/>
                  </a:cubicBezTo>
                  <a:moveTo>
                    <a:pt x="354" y="661"/>
                  </a:moveTo>
                  <a:cubicBezTo>
                    <a:pt x="354" y="661"/>
                    <a:pt x="354" y="661"/>
                    <a:pt x="354" y="661"/>
                  </a:cubicBezTo>
                  <a:cubicBezTo>
                    <a:pt x="354" y="661"/>
                    <a:pt x="354" y="661"/>
                    <a:pt x="354" y="661"/>
                  </a:cubicBezTo>
                  <a:moveTo>
                    <a:pt x="353" y="661"/>
                  </a:moveTo>
                  <a:cubicBezTo>
                    <a:pt x="353" y="661"/>
                    <a:pt x="353" y="661"/>
                    <a:pt x="353" y="661"/>
                  </a:cubicBezTo>
                  <a:cubicBezTo>
                    <a:pt x="353" y="661"/>
                    <a:pt x="353" y="661"/>
                    <a:pt x="353" y="661"/>
                  </a:cubicBezTo>
                  <a:moveTo>
                    <a:pt x="324" y="659"/>
                  </a:moveTo>
                  <a:cubicBezTo>
                    <a:pt x="324" y="659"/>
                    <a:pt x="324" y="659"/>
                    <a:pt x="324" y="659"/>
                  </a:cubicBezTo>
                  <a:cubicBezTo>
                    <a:pt x="324" y="659"/>
                    <a:pt x="324" y="659"/>
                    <a:pt x="324" y="659"/>
                  </a:cubicBezTo>
                  <a:moveTo>
                    <a:pt x="323" y="659"/>
                  </a:moveTo>
                  <a:cubicBezTo>
                    <a:pt x="323" y="659"/>
                    <a:pt x="323" y="659"/>
                    <a:pt x="323" y="659"/>
                  </a:cubicBezTo>
                  <a:cubicBezTo>
                    <a:pt x="323" y="659"/>
                    <a:pt x="323" y="659"/>
                    <a:pt x="323" y="659"/>
                  </a:cubicBezTo>
                  <a:moveTo>
                    <a:pt x="321" y="659"/>
                  </a:moveTo>
                  <a:cubicBezTo>
                    <a:pt x="321" y="659"/>
                    <a:pt x="322" y="659"/>
                    <a:pt x="322" y="659"/>
                  </a:cubicBezTo>
                  <a:cubicBezTo>
                    <a:pt x="322" y="659"/>
                    <a:pt x="321" y="659"/>
                    <a:pt x="321" y="659"/>
                  </a:cubicBezTo>
                  <a:moveTo>
                    <a:pt x="194" y="63"/>
                  </a:moveTo>
                  <a:cubicBezTo>
                    <a:pt x="25" y="185"/>
                    <a:pt x="3" y="446"/>
                    <a:pt x="1" y="486"/>
                  </a:cubicBezTo>
                  <a:cubicBezTo>
                    <a:pt x="0" y="489"/>
                    <a:pt x="0" y="492"/>
                    <a:pt x="0" y="496"/>
                  </a:cubicBezTo>
                  <a:cubicBezTo>
                    <a:pt x="4" y="546"/>
                    <a:pt x="59" y="591"/>
                    <a:pt x="143" y="621"/>
                  </a:cubicBezTo>
                  <a:cubicBezTo>
                    <a:pt x="191" y="639"/>
                    <a:pt x="247" y="651"/>
                    <a:pt x="309" y="658"/>
                  </a:cubicBezTo>
                  <a:cubicBezTo>
                    <a:pt x="309" y="658"/>
                    <a:pt x="309" y="658"/>
                    <a:pt x="310" y="658"/>
                  </a:cubicBezTo>
                  <a:cubicBezTo>
                    <a:pt x="310" y="658"/>
                    <a:pt x="310" y="658"/>
                    <a:pt x="310" y="658"/>
                  </a:cubicBezTo>
                  <a:cubicBezTo>
                    <a:pt x="310" y="658"/>
                    <a:pt x="310" y="658"/>
                    <a:pt x="311" y="658"/>
                  </a:cubicBezTo>
                  <a:cubicBezTo>
                    <a:pt x="311" y="658"/>
                    <a:pt x="311" y="658"/>
                    <a:pt x="311" y="658"/>
                  </a:cubicBezTo>
                  <a:cubicBezTo>
                    <a:pt x="314" y="658"/>
                    <a:pt x="318" y="659"/>
                    <a:pt x="321" y="659"/>
                  </a:cubicBezTo>
                  <a:cubicBezTo>
                    <a:pt x="255" y="653"/>
                    <a:pt x="194" y="640"/>
                    <a:pt x="143" y="621"/>
                  </a:cubicBezTo>
                  <a:cubicBezTo>
                    <a:pt x="143" y="621"/>
                    <a:pt x="143" y="621"/>
                    <a:pt x="143" y="621"/>
                  </a:cubicBezTo>
                  <a:cubicBezTo>
                    <a:pt x="59" y="591"/>
                    <a:pt x="4" y="546"/>
                    <a:pt x="0" y="496"/>
                  </a:cubicBezTo>
                  <a:cubicBezTo>
                    <a:pt x="0" y="492"/>
                    <a:pt x="0" y="489"/>
                    <a:pt x="1" y="486"/>
                  </a:cubicBezTo>
                  <a:cubicBezTo>
                    <a:pt x="3" y="446"/>
                    <a:pt x="25" y="185"/>
                    <a:pt x="194" y="63"/>
                  </a:cubicBezTo>
                  <a:moveTo>
                    <a:pt x="194" y="62"/>
                  </a:moveTo>
                  <a:cubicBezTo>
                    <a:pt x="194" y="62"/>
                    <a:pt x="194" y="62"/>
                    <a:pt x="194" y="63"/>
                  </a:cubicBezTo>
                  <a:cubicBezTo>
                    <a:pt x="194" y="62"/>
                    <a:pt x="194" y="62"/>
                    <a:pt x="194" y="62"/>
                  </a:cubicBezTo>
                  <a:moveTo>
                    <a:pt x="397" y="0"/>
                  </a:moveTo>
                  <a:cubicBezTo>
                    <a:pt x="346" y="0"/>
                    <a:pt x="302" y="9"/>
                    <a:pt x="264" y="24"/>
                  </a:cubicBezTo>
                  <a:cubicBezTo>
                    <a:pt x="264" y="24"/>
                    <a:pt x="264" y="24"/>
                    <a:pt x="264" y="24"/>
                  </a:cubicBezTo>
                  <a:cubicBezTo>
                    <a:pt x="302" y="9"/>
                    <a:pt x="346" y="0"/>
                    <a:pt x="397" y="0"/>
                  </a:cubicBezTo>
                  <a:moveTo>
                    <a:pt x="402" y="0"/>
                  </a:moveTo>
                  <a:cubicBezTo>
                    <a:pt x="402" y="0"/>
                    <a:pt x="402" y="0"/>
                    <a:pt x="402" y="0"/>
                  </a:cubicBezTo>
                  <a:cubicBezTo>
                    <a:pt x="402" y="0"/>
                    <a:pt x="402" y="0"/>
                    <a:pt x="402" y="0"/>
                  </a:cubicBezTo>
                  <a:moveTo>
                    <a:pt x="397" y="0"/>
                  </a:moveTo>
                  <a:cubicBezTo>
                    <a:pt x="397" y="0"/>
                    <a:pt x="397" y="0"/>
                    <a:pt x="397" y="0"/>
                  </a:cubicBezTo>
                  <a:cubicBezTo>
                    <a:pt x="397" y="0"/>
                    <a:pt x="397" y="0"/>
                    <a:pt x="397" y="0"/>
                  </a:cubicBezTo>
                  <a:moveTo>
                    <a:pt x="401" y="0"/>
                  </a:moveTo>
                  <a:cubicBezTo>
                    <a:pt x="401" y="0"/>
                    <a:pt x="401" y="0"/>
                    <a:pt x="401" y="0"/>
                  </a:cubicBezTo>
                  <a:cubicBezTo>
                    <a:pt x="401" y="0"/>
                    <a:pt x="401" y="0"/>
                    <a:pt x="401" y="0"/>
                  </a:cubicBezTo>
                  <a:moveTo>
                    <a:pt x="398" y="0"/>
                  </a:moveTo>
                  <a:cubicBezTo>
                    <a:pt x="398" y="0"/>
                    <a:pt x="397" y="0"/>
                    <a:pt x="397" y="0"/>
                  </a:cubicBezTo>
                  <a:cubicBezTo>
                    <a:pt x="397" y="0"/>
                    <a:pt x="398" y="0"/>
                    <a:pt x="398" y="0"/>
                  </a:cubicBezTo>
                  <a:moveTo>
                    <a:pt x="401" y="0"/>
                  </a:moveTo>
                  <a:cubicBezTo>
                    <a:pt x="401" y="0"/>
                    <a:pt x="401" y="0"/>
                    <a:pt x="401" y="0"/>
                  </a:cubicBezTo>
                  <a:cubicBezTo>
                    <a:pt x="401" y="0"/>
                    <a:pt x="401" y="0"/>
                    <a:pt x="401" y="0"/>
                  </a:cubicBezTo>
                  <a:moveTo>
                    <a:pt x="398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398" y="0"/>
                    <a:pt x="398" y="0"/>
                    <a:pt x="398" y="0"/>
                  </a:cubicBezTo>
                  <a:moveTo>
                    <a:pt x="400" y="0"/>
                  </a:moveTo>
                  <a:cubicBezTo>
                    <a:pt x="400" y="0"/>
                    <a:pt x="400" y="0"/>
                    <a:pt x="400" y="0"/>
                  </a:cubicBezTo>
                  <a:cubicBezTo>
                    <a:pt x="400" y="0"/>
                    <a:pt x="400" y="0"/>
                    <a:pt x="400" y="0"/>
                  </a:cubicBezTo>
                  <a:moveTo>
                    <a:pt x="399" y="0"/>
                  </a:moveTo>
                  <a:cubicBezTo>
                    <a:pt x="399" y="0"/>
                    <a:pt x="399" y="0"/>
                    <a:pt x="399" y="0"/>
                  </a:cubicBezTo>
                  <a:cubicBezTo>
                    <a:pt x="399" y="0"/>
                    <a:pt x="399" y="0"/>
                    <a:pt x="399" y="0"/>
                  </a:cubicBezTo>
                  <a:moveTo>
                    <a:pt x="399" y="0"/>
                  </a:moveTo>
                  <a:cubicBezTo>
                    <a:pt x="399" y="0"/>
                    <a:pt x="399" y="0"/>
                    <a:pt x="399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399" y="0"/>
                    <a:pt x="399" y="0"/>
                    <a:pt x="399" y="0"/>
                  </a:cubicBezTo>
                </a:path>
              </a:pathLst>
            </a:custGeom>
            <a:solidFill>
              <a:srgbClr val="6624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3100471" y="4304456"/>
              <a:ext cx="42469" cy="3951"/>
            </a:xfrm>
            <a:custGeom>
              <a:avLst/>
              <a:gdLst/>
              <a:ahLst/>
              <a:cxnLst/>
              <a:rect l="l" t="t" r="r" b="b"/>
              <a:pathLst>
                <a:path w="50" h="4" extrusionOk="0">
                  <a:moveTo>
                    <a:pt x="2" y="0"/>
                  </a:moveTo>
                  <a:cubicBezTo>
                    <a:pt x="18" y="2"/>
                    <a:pt x="34" y="3"/>
                    <a:pt x="50" y="4"/>
                  </a:cubicBezTo>
                  <a:cubicBezTo>
                    <a:pt x="49" y="4"/>
                    <a:pt x="48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6" y="4"/>
                    <a:pt x="46" y="4"/>
                  </a:cubicBezTo>
                  <a:cubicBezTo>
                    <a:pt x="46" y="4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4" y="3"/>
                    <a:pt x="44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34" y="3"/>
                    <a:pt x="24" y="2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9" y="1"/>
                    <a:pt x="5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10A8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2842697" y="3754333"/>
              <a:ext cx="668635" cy="519505"/>
            </a:xfrm>
            <a:custGeom>
              <a:avLst/>
              <a:gdLst/>
              <a:ahLst/>
              <a:cxnLst/>
              <a:rect l="l" t="t" r="r" b="b"/>
              <a:pathLst>
                <a:path w="799" h="621" extrusionOk="0">
                  <a:moveTo>
                    <a:pt x="245" y="32"/>
                  </a:moveTo>
                  <a:cubicBezTo>
                    <a:pt x="245" y="32"/>
                    <a:pt x="245" y="32"/>
                    <a:pt x="245" y="32"/>
                  </a:cubicBezTo>
                  <a:cubicBezTo>
                    <a:pt x="227" y="41"/>
                    <a:pt x="210" y="51"/>
                    <a:pt x="194" y="62"/>
                  </a:cubicBezTo>
                  <a:cubicBezTo>
                    <a:pt x="194" y="62"/>
                    <a:pt x="194" y="62"/>
                    <a:pt x="194" y="63"/>
                  </a:cubicBezTo>
                  <a:cubicBezTo>
                    <a:pt x="194" y="63"/>
                    <a:pt x="194" y="63"/>
                    <a:pt x="194" y="63"/>
                  </a:cubicBezTo>
                  <a:cubicBezTo>
                    <a:pt x="25" y="185"/>
                    <a:pt x="3" y="446"/>
                    <a:pt x="1" y="486"/>
                  </a:cubicBezTo>
                  <a:cubicBezTo>
                    <a:pt x="0" y="489"/>
                    <a:pt x="0" y="492"/>
                    <a:pt x="0" y="496"/>
                  </a:cubicBezTo>
                  <a:cubicBezTo>
                    <a:pt x="4" y="546"/>
                    <a:pt x="59" y="591"/>
                    <a:pt x="143" y="621"/>
                  </a:cubicBezTo>
                  <a:cubicBezTo>
                    <a:pt x="165" y="537"/>
                    <a:pt x="165" y="537"/>
                    <a:pt x="165" y="537"/>
                  </a:cubicBezTo>
                  <a:cubicBezTo>
                    <a:pt x="173" y="505"/>
                    <a:pt x="203" y="482"/>
                    <a:pt x="236" y="482"/>
                  </a:cubicBezTo>
                  <a:cubicBezTo>
                    <a:pt x="563" y="482"/>
                    <a:pt x="563" y="482"/>
                    <a:pt x="563" y="482"/>
                  </a:cubicBezTo>
                  <a:cubicBezTo>
                    <a:pt x="596" y="482"/>
                    <a:pt x="626" y="505"/>
                    <a:pt x="634" y="537"/>
                  </a:cubicBezTo>
                  <a:cubicBezTo>
                    <a:pt x="656" y="621"/>
                    <a:pt x="656" y="621"/>
                    <a:pt x="656" y="621"/>
                  </a:cubicBezTo>
                  <a:cubicBezTo>
                    <a:pt x="740" y="591"/>
                    <a:pt x="795" y="546"/>
                    <a:pt x="798" y="496"/>
                  </a:cubicBezTo>
                  <a:cubicBezTo>
                    <a:pt x="799" y="492"/>
                    <a:pt x="798" y="489"/>
                    <a:pt x="798" y="486"/>
                  </a:cubicBezTo>
                  <a:cubicBezTo>
                    <a:pt x="796" y="442"/>
                    <a:pt x="770" y="134"/>
                    <a:pt x="554" y="32"/>
                  </a:cubicBezTo>
                  <a:cubicBezTo>
                    <a:pt x="554" y="32"/>
                    <a:pt x="554" y="32"/>
                    <a:pt x="554" y="32"/>
                  </a:cubicBezTo>
                  <a:cubicBezTo>
                    <a:pt x="525" y="89"/>
                    <a:pt x="467" y="128"/>
                    <a:pt x="399" y="128"/>
                  </a:cubicBezTo>
                  <a:cubicBezTo>
                    <a:pt x="332" y="128"/>
                    <a:pt x="273" y="89"/>
                    <a:pt x="245" y="32"/>
                  </a:cubicBezTo>
                  <a:moveTo>
                    <a:pt x="399" y="0"/>
                  </a:moveTo>
                  <a:cubicBezTo>
                    <a:pt x="399" y="0"/>
                    <a:pt x="399" y="0"/>
                    <a:pt x="399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0"/>
                    <a:pt x="397" y="0"/>
                    <a:pt x="39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46" y="0"/>
                    <a:pt x="302" y="9"/>
                    <a:pt x="264" y="24"/>
                  </a:cubicBezTo>
                  <a:cubicBezTo>
                    <a:pt x="289" y="73"/>
                    <a:pt x="340" y="107"/>
                    <a:pt x="399" y="107"/>
                  </a:cubicBezTo>
                  <a:cubicBezTo>
                    <a:pt x="459" y="107"/>
                    <a:pt x="510" y="73"/>
                    <a:pt x="535" y="24"/>
                  </a:cubicBezTo>
                  <a:cubicBezTo>
                    <a:pt x="497" y="9"/>
                    <a:pt x="452" y="0"/>
                    <a:pt x="402" y="0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402" y="0"/>
                    <a:pt x="401" y="0"/>
                    <a:pt x="401" y="0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400" y="0"/>
                    <a:pt x="400" y="0"/>
                    <a:pt x="400" y="0"/>
                  </a:cubicBezTo>
                  <a:cubicBezTo>
                    <a:pt x="400" y="0"/>
                    <a:pt x="400" y="0"/>
                    <a:pt x="400" y="0"/>
                  </a:cubicBezTo>
                  <a:cubicBezTo>
                    <a:pt x="400" y="0"/>
                    <a:pt x="400" y="0"/>
                    <a:pt x="399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2935535" y="3901494"/>
              <a:ext cx="483000" cy="217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3022448" y="3946926"/>
              <a:ext cx="63300" cy="10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3267384" y="3946926"/>
              <a:ext cx="63300" cy="10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3176520" y="4309394"/>
              <a:ext cx="900" cy="900"/>
            </a:xfrm>
            <a:prstGeom prst="ellipse">
              <a:avLst/>
            </a:pr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3176520" y="4273839"/>
              <a:ext cx="214319" cy="35556"/>
            </a:xfrm>
            <a:custGeom>
              <a:avLst/>
              <a:gdLst/>
              <a:ahLst/>
              <a:cxnLst/>
              <a:rect l="l" t="t" r="r" b="b"/>
              <a:pathLst>
                <a:path w="257" h="42" extrusionOk="0">
                  <a:moveTo>
                    <a:pt x="33" y="41"/>
                  </a:moveTo>
                  <a:cubicBezTo>
                    <a:pt x="22" y="42"/>
                    <a:pt x="11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1" y="42"/>
                    <a:pt x="21" y="42"/>
                    <a:pt x="31" y="41"/>
                  </a:cubicBezTo>
                  <a:cubicBezTo>
                    <a:pt x="32" y="41"/>
                    <a:pt x="32" y="41"/>
                    <a:pt x="33" y="41"/>
                  </a:cubicBezTo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moveTo>
                    <a:pt x="116" y="34"/>
                  </a:moveTo>
                  <a:cubicBezTo>
                    <a:pt x="116" y="34"/>
                    <a:pt x="116" y="34"/>
                    <a:pt x="116" y="34"/>
                  </a:cubicBezTo>
                  <a:cubicBezTo>
                    <a:pt x="116" y="34"/>
                    <a:pt x="116" y="34"/>
                    <a:pt x="116" y="34"/>
                  </a:cubicBezTo>
                  <a:moveTo>
                    <a:pt x="118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34"/>
                    <a:pt x="117" y="34"/>
                    <a:pt x="118" y="34"/>
                  </a:cubicBezTo>
                  <a:moveTo>
                    <a:pt x="214" y="14"/>
                  </a:moveTo>
                  <a:cubicBezTo>
                    <a:pt x="185" y="22"/>
                    <a:pt x="152" y="29"/>
                    <a:pt x="118" y="34"/>
                  </a:cubicBezTo>
                  <a:cubicBezTo>
                    <a:pt x="122" y="33"/>
                    <a:pt x="126" y="32"/>
                    <a:pt x="129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57" y="28"/>
                    <a:pt x="182" y="22"/>
                    <a:pt x="206" y="16"/>
                  </a:cubicBezTo>
                  <a:cubicBezTo>
                    <a:pt x="209" y="15"/>
                    <a:pt x="212" y="14"/>
                    <a:pt x="214" y="14"/>
                  </a:cubicBezTo>
                  <a:moveTo>
                    <a:pt x="215" y="14"/>
                  </a:moveTo>
                  <a:cubicBezTo>
                    <a:pt x="215" y="14"/>
                    <a:pt x="215" y="14"/>
                    <a:pt x="215" y="14"/>
                  </a:cubicBezTo>
                  <a:cubicBezTo>
                    <a:pt x="215" y="14"/>
                    <a:pt x="215" y="14"/>
                    <a:pt x="215" y="14"/>
                  </a:cubicBezTo>
                  <a:moveTo>
                    <a:pt x="257" y="0"/>
                  </a:moveTo>
                  <a:cubicBezTo>
                    <a:pt x="257" y="0"/>
                    <a:pt x="257" y="0"/>
                    <a:pt x="257" y="0"/>
                  </a:cubicBezTo>
                  <a:cubicBezTo>
                    <a:pt x="244" y="5"/>
                    <a:pt x="230" y="9"/>
                    <a:pt x="216" y="13"/>
                  </a:cubicBezTo>
                  <a:cubicBezTo>
                    <a:pt x="216" y="13"/>
                    <a:pt x="216" y="13"/>
                    <a:pt x="216" y="13"/>
                  </a:cubicBezTo>
                  <a:cubicBezTo>
                    <a:pt x="230" y="9"/>
                    <a:pt x="244" y="5"/>
                    <a:pt x="257" y="0"/>
                  </a:cubicBezTo>
                  <a:cubicBezTo>
                    <a:pt x="257" y="0"/>
                    <a:pt x="257" y="0"/>
                    <a:pt x="257" y="0"/>
                  </a:cubicBezTo>
                </a:path>
              </a:pathLst>
            </a:custGeom>
            <a:solidFill>
              <a:srgbClr val="88639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3202199" y="4284703"/>
              <a:ext cx="155061" cy="23704"/>
            </a:xfrm>
            <a:custGeom>
              <a:avLst/>
              <a:gdLst/>
              <a:ahLst/>
              <a:cxnLst/>
              <a:rect l="l" t="t" r="r" b="b"/>
              <a:pathLst>
                <a:path w="185" h="28" extrusionOk="0">
                  <a:moveTo>
                    <a:pt x="98" y="19"/>
                  </a:moveTo>
                  <a:cubicBezTo>
                    <a:pt x="95" y="19"/>
                    <a:pt x="91" y="20"/>
                    <a:pt x="87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86" y="21"/>
                    <a:pt x="86" y="21"/>
                    <a:pt x="85" y="21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59" y="24"/>
                    <a:pt x="31" y="27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1" y="28"/>
                    <a:pt x="1" y="28"/>
                    <a:pt x="0" y="28"/>
                  </a:cubicBezTo>
                  <a:cubicBezTo>
                    <a:pt x="34" y="27"/>
                    <a:pt x="67" y="24"/>
                    <a:pt x="98" y="19"/>
                  </a:cubicBezTo>
                  <a:moveTo>
                    <a:pt x="99" y="19"/>
                  </a:moveTo>
                  <a:cubicBezTo>
                    <a:pt x="99" y="19"/>
                    <a:pt x="99" y="19"/>
                    <a:pt x="99" y="19"/>
                  </a:cubicBezTo>
                  <a:cubicBezTo>
                    <a:pt x="99" y="19"/>
                    <a:pt x="99" y="19"/>
                    <a:pt x="99" y="19"/>
                  </a:cubicBezTo>
                  <a:moveTo>
                    <a:pt x="185" y="0"/>
                  </a:moveTo>
                  <a:cubicBezTo>
                    <a:pt x="185" y="0"/>
                    <a:pt x="184" y="0"/>
                    <a:pt x="184" y="1"/>
                  </a:cubicBezTo>
                  <a:cubicBezTo>
                    <a:pt x="184" y="1"/>
                    <a:pt x="184" y="1"/>
                    <a:pt x="184" y="1"/>
                  </a:cubicBezTo>
                  <a:cubicBezTo>
                    <a:pt x="184" y="1"/>
                    <a:pt x="184" y="1"/>
                    <a:pt x="183" y="1"/>
                  </a:cubicBezTo>
                  <a:cubicBezTo>
                    <a:pt x="181" y="1"/>
                    <a:pt x="178" y="2"/>
                    <a:pt x="175" y="3"/>
                  </a:cubicBezTo>
                  <a:cubicBezTo>
                    <a:pt x="178" y="2"/>
                    <a:pt x="182" y="1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</a:path>
              </a:pathLst>
            </a:custGeom>
            <a:solidFill>
              <a:srgbClr val="7C549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2962201" y="4273839"/>
              <a:ext cx="214319" cy="35556"/>
            </a:xfrm>
            <a:custGeom>
              <a:avLst/>
              <a:gdLst/>
              <a:ahLst/>
              <a:cxnLst/>
              <a:rect l="l" t="t" r="r" b="b"/>
              <a:pathLst>
                <a:path w="256" h="42" extrusionOk="0">
                  <a:moveTo>
                    <a:pt x="211" y="40"/>
                  </a:moveTo>
                  <a:cubicBezTo>
                    <a:pt x="211" y="40"/>
                    <a:pt x="211" y="40"/>
                    <a:pt x="211" y="40"/>
                  </a:cubicBezTo>
                  <a:cubicBezTo>
                    <a:pt x="211" y="40"/>
                    <a:pt x="211" y="40"/>
                    <a:pt x="211" y="40"/>
                  </a:cubicBezTo>
                  <a:cubicBezTo>
                    <a:pt x="211" y="40"/>
                    <a:pt x="212" y="41"/>
                    <a:pt x="212" y="41"/>
                  </a:cubicBezTo>
                  <a:cubicBezTo>
                    <a:pt x="212" y="41"/>
                    <a:pt x="213" y="41"/>
                    <a:pt x="213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27" y="41"/>
                    <a:pt x="242" y="42"/>
                    <a:pt x="256" y="42"/>
                  </a:cubicBezTo>
                  <a:cubicBezTo>
                    <a:pt x="256" y="42"/>
                    <a:pt x="256" y="42"/>
                    <a:pt x="256" y="42"/>
                  </a:cubicBezTo>
                  <a:cubicBezTo>
                    <a:pt x="241" y="42"/>
                    <a:pt x="226" y="41"/>
                    <a:pt x="211" y="40"/>
                  </a:cubicBezTo>
                  <a:moveTo>
                    <a:pt x="210" y="40"/>
                  </a:moveTo>
                  <a:cubicBezTo>
                    <a:pt x="210" y="40"/>
                    <a:pt x="210" y="40"/>
                    <a:pt x="210" y="40"/>
                  </a:cubicBezTo>
                  <a:cubicBezTo>
                    <a:pt x="210" y="40"/>
                    <a:pt x="210" y="40"/>
                    <a:pt x="210" y="40"/>
                  </a:cubicBezTo>
                  <a:cubicBezTo>
                    <a:pt x="210" y="40"/>
                    <a:pt x="210" y="40"/>
                    <a:pt x="210" y="40"/>
                  </a:cubicBezTo>
                  <a:cubicBezTo>
                    <a:pt x="210" y="40"/>
                    <a:pt x="210" y="40"/>
                    <a:pt x="210" y="40"/>
                  </a:cubicBezTo>
                  <a:moveTo>
                    <a:pt x="209" y="40"/>
                  </a:moveTo>
                  <a:cubicBezTo>
                    <a:pt x="209" y="40"/>
                    <a:pt x="209" y="40"/>
                    <a:pt x="209" y="40"/>
                  </a:cubicBezTo>
                  <a:cubicBezTo>
                    <a:pt x="209" y="40"/>
                    <a:pt x="209" y="40"/>
                    <a:pt x="209" y="40"/>
                  </a:cubicBezTo>
                  <a:moveTo>
                    <a:pt x="183" y="38"/>
                  </a:moveTo>
                  <a:cubicBezTo>
                    <a:pt x="183" y="38"/>
                    <a:pt x="183" y="38"/>
                    <a:pt x="183" y="38"/>
                  </a:cubicBezTo>
                  <a:cubicBezTo>
                    <a:pt x="183" y="38"/>
                    <a:pt x="183" y="38"/>
                    <a:pt x="183" y="38"/>
                  </a:cubicBezTo>
                  <a:moveTo>
                    <a:pt x="181" y="38"/>
                  </a:moveTo>
                  <a:cubicBezTo>
                    <a:pt x="182" y="38"/>
                    <a:pt x="182" y="38"/>
                    <a:pt x="182" y="38"/>
                  </a:cubicBezTo>
                  <a:cubicBezTo>
                    <a:pt x="182" y="38"/>
                    <a:pt x="182" y="38"/>
                    <a:pt x="181" y="38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1" y="19"/>
                    <a:pt x="112" y="32"/>
                    <a:pt x="178" y="38"/>
                  </a:cubicBezTo>
                  <a:cubicBezTo>
                    <a:pt x="178" y="38"/>
                    <a:pt x="178" y="38"/>
                    <a:pt x="178" y="38"/>
                  </a:cubicBezTo>
                  <a:cubicBezTo>
                    <a:pt x="178" y="38"/>
                    <a:pt x="179" y="38"/>
                    <a:pt x="179" y="38"/>
                  </a:cubicBezTo>
                  <a:cubicBezTo>
                    <a:pt x="179" y="38"/>
                    <a:pt x="179" y="38"/>
                    <a:pt x="180" y="38"/>
                  </a:cubicBezTo>
                  <a:cubicBezTo>
                    <a:pt x="180" y="38"/>
                    <a:pt x="180" y="38"/>
                    <a:pt x="180" y="38"/>
                  </a:cubicBezTo>
                  <a:cubicBezTo>
                    <a:pt x="180" y="38"/>
                    <a:pt x="180" y="38"/>
                    <a:pt x="181" y="38"/>
                  </a:cubicBezTo>
                  <a:cubicBezTo>
                    <a:pt x="181" y="38"/>
                    <a:pt x="181" y="38"/>
                    <a:pt x="181" y="38"/>
                  </a:cubicBezTo>
                  <a:cubicBezTo>
                    <a:pt x="181" y="38"/>
                    <a:pt x="181" y="38"/>
                    <a:pt x="181" y="38"/>
                  </a:cubicBezTo>
                  <a:cubicBezTo>
                    <a:pt x="114" y="32"/>
                    <a:pt x="51" y="1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8639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3111336" y="4305444"/>
              <a:ext cx="28642" cy="2963"/>
            </a:xfrm>
            <a:custGeom>
              <a:avLst/>
              <a:gdLst/>
              <a:ahLst/>
              <a:cxnLst/>
              <a:rect l="l" t="t" r="r" b="b"/>
              <a:pathLst>
                <a:path w="35" h="3" extrusionOk="0">
                  <a:moveTo>
                    <a:pt x="35" y="3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moveTo>
                    <a:pt x="33" y="2"/>
                  </a:moveTo>
                  <a:cubicBezTo>
                    <a:pt x="33" y="2"/>
                    <a:pt x="34" y="3"/>
                    <a:pt x="34" y="3"/>
                  </a:cubicBezTo>
                  <a:cubicBezTo>
                    <a:pt x="34" y="3"/>
                    <a:pt x="33" y="2"/>
                    <a:pt x="33" y="2"/>
                  </a:cubicBezTo>
                  <a:moveTo>
                    <a:pt x="32" y="2"/>
                  </a:moveTo>
                  <a:cubicBezTo>
                    <a:pt x="32" y="2"/>
                    <a:pt x="33" y="2"/>
                    <a:pt x="33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33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moveTo>
                    <a:pt x="3" y="0"/>
                  </a:moveTo>
                  <a:cubicBezTo>
                    <a:pt x="12" y="1"/>
                    <a:pt x="2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1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2" y="2"/>
                    <a:pt x="14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2" y="0"/>
                  </a:moveTo>
                  <a:cubicBezTo>
                    <a:pt x="2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C549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2962201" y="4157296"/>
              <a:ext cx="428637" cy="152099"/>
            </a:xfrm>
            <a:custGeom>
              <a:avLst/>
              <a:gdLst/>
              <a:ahLst/>
              <a:cxnLst/>
              <a:rect l="l" t="t" r="r" b="b"/>
              <a:pathLst>
                <a:path w="513" h="181" extrusionOk="0">
                  <a:moveTo>
                    <a:pt x="420" y="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60" y="0"/>
                    <a:pt x="30" y="23"/>
                    <a:pt x="22" y="55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51" y="158"/>
                    <a:pt x="114" y="171"/>
                    <a:pt x="181" y="177"/>
                  </a:cubicBezTo>
                  <a:cubicBezTo>
                    <a:pt x="181" y="177"/>
                    <a:pt x="181" y="177"/>
                    <a:pt x="181" y="177"/>
                  </a:cubicBezTo>
                  <a:cubicBezTo>
                    <a:pt x="182" y="177"/>
                    <a:pt x="182" y="177"/>
                    <a:pt x="182" y="177"/>
                  </a:cubicBezTo>
                  <a:cubicBezTo>
                    <a:pt x="182" y="177"/>
                    <a:pt x="182" y="177"/>
                    <a:pt x="183" y="177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92" y="178"/>
                    <a:pt x="200" y="179"/>
                    <a:pt x="209" y="179"/>
                  </a:cubicBezTo>
                  <a:cubicBezTo>
                    <a:pt x="209" y="179"/>
                    <a:pt x="209" y="179"/>
                    <a:pt x="209" y="179"/>
                  </a:cubicBezTo>
                  <a:cubicBezTo>
                    <a:pt x="210" y="179"/>
                    <a:pt x="210" y="179"/>
                    <a:pt x="210" y="179"/>
                  </a:cubicBezTo>
                  <a:cubicBezTo>
                    <a:pt x="210" y="179"/>
                    <a:pt x="210" y="179"/>
                    <a:pt x="210" y="179"/>
                  </a:cubicBezTo>
                  <a:cubicBezTo>
                    <a:pt x="211" y="179"/>
                    <a:pt x="211" y="179"/>
                    <a:pt x="211" y="179"/>
                  </a:cubicBezTo>
                  <a:cubicBezTo>
                    <a:pt x="226" y="180"/>
                    <a:pt x="241" y="181"/>
                    <a:pt x="256" y="181"/>
                  </a:cubicBezTo>
                  <a:cubicBezTo>
                    <a:pt x="267" y="181"/>
                    <a:pt x="278" y="181"/>
                    <a:pt x="289" y="180"/>
                  </a:cubicBezTo>
                  <a:cubicBezTo>
                    <a:pt x="289" y="180"/>
                    <a:pt x="289" y="180"/>
                    <a:pt x="289" y="180"/>
                  </a:cubicBezTo>
                  <a:cubicBezTo>
                    <a:pt x="289" y="180"/>
                    <a:pt x="289" y="180"/>
                    <a:pt x="289" y="180"/>
                  </a:cubicBezTo>
                  <a:cubicBezTo>
                    <a:pt x="318" y="179"/>
                    <a:pt x="346" y="176"/>
                    <a:pt x="372" y="173"/>
                  </a:cubicBezTo>
                  <a:cubicBezTo>
                    <a:pt x="372" y="173"/>
                    <a:pt x="372" y="173"/>
                    <a:pt x="372" y="173"/>
                  </a:cubicBezTo>
                  <a:cubicBezTo>
                    <a:pt x="373" y="173"/>
                    <a:pt x="373" y="173"/>
                    <a:pt x="373" y="173"/>
                  </a:cubicBezTo>
                  <a:cubicBezTo>
                    <a:pt x="373" y="173"/>
                    <a:pt x="373" y="173"/>
                    <a:pt x="374" y="173"/>
                  </a:cubicBezTo>
                  <a:cubicBezTo>
                    <a:pt x="374" y="173"/>
                    <a:pt x="374" y="173"/>
                    <a:pt x="374" y="173"/>
                  </a:cubicBezTo>
                  <a:cubicBezTo>
                    <a:pt x="408" y="168"/>
                    <a:pt x="441" y="161"/>
                    <a:pt x="470" y="153"/>
                  </a:cubicBezTo>
                  <a:cubicBezTo>
                    <a:pt x="471" y="153"/>
                    <a:pt x="471" y="153"/>
                    <a:pt x="471" y="153"/>
                  </a:cubicBezTo>
                  <a:cubicBezTo>
                    <a:pt x="471" y="153"/>
                    <a:pt x="471" y="153"/>
                    <a:pt x="471" y="153"/>
                  </a:cubicBezTo>
                  <a:cubicBezTo>
                    <a:pt x="471" y="152"/>
                    <a:pt x="472" y="152"/>
                    <a:pt x="472" y="152"/>
                  </a:cubicBezTo>
                  <a:cubicBezTo>
                    <a:pt x="472" y="152"/>
                    <a:pt x="472" y="152"/>
                    <a:pt x="472" y="152"/>
                  </a:cubicBezTo>
                  <a:cubicBezTo>
                    <a:pt x="486" y="148"/>
                    <a:pt x="500" y="144"/>
                    <a:pt x="513" y="139"/>
                  </a:cubicBezTo>
                  <a:cubicBezTo>
                    <a:pt x="513" y="139"/>
                    <a:pt x="513" y="139"/>
                    <a:pt x="513" y="139"/>
                  </a:cubicBezTo>
                  <a:cubicBezTo>
                    <a:pt x="491" y="55"/>
                    <a:pt x="491" y="55"/>
                    <a:pt x="491" y="55"/>
                  </a:cubicBezTo>
                  <a:cubicBezTo>
                    <a:pt x="483" y="23"/>
                    <a:pt x="453" y="0"/>
                    <a:pt x="42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3113311" y="4284703"/>
              <a:ext cx="243948" cy="23704"/>
            </a:xfrm>
            <a:custGeom>
              <a:avLst/>
              <a:gdLst/>
              <a:ahLst/>
              <a:cxnLst/>
              <a:rect l="l" t="t" r="r" b="b"/>
              <a:pathLst>
                <a:path w="291" h="28" extrusionOk="0">
                  <a:moveTo>
                    <a:pt x="108" y="28"/>
                  </a:moveTo>
                  <a:cubicBezTo>
                    <a:pt x="108" y="28"/>
                    <a:pt x="108" y="28"/>
                    <a:pt x="108" y="28"/>
                  </a:cubicBezTo>
                  <a:cubicBezTo>
                    <a:pt x="108" y="28"/>
                    <a:pt x="108" y="28"/>
                    <a:pt x="108" y="28"/>
                  </a:cubicBezTo>
                  <a:moveTo>
                    <a:pt x="29" y="27"/>
                  </a:moveTo>
                  <a:cubicBezTo>
                    <a:pt x="30" y="27"/>
                    <a:pt x="30" y="27"/>
                    <a:pt x="30" y="27"/>
                  </a:cubicBezTo>
                  <a:cubicBezTo>
                    <a:pt x="30" y="27"/>
                    <a:pt x="30" y="27"/>
                    <a:pt x="29" y="27"/>
                  </a:cubicBezTo>
                  <a:moveTo>
                    <a:pt x="28" y="27"/>
                  </a:move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9" y="27"/>
                    <a:pt x="28" y="27"/>
                  </a:cubicBezTo>
                  <a:moveTo>
                    <a:pt x="2" y="25"/>
                  </a:moveTo>
                  <a:cubicBezTo>
                    <a:pt x="11" y="26"/>
                    <a:pt x="19" y="27"/>
                    <a:pt x="28" y="27"/>
                  </a:cubicBezTo>
                  <a:cubicBezTo>
                    <a:pt x="19" y="27"/>
                    <a:pt x="11" y="26"/>
                    <a:pt x="2" y="25"/>
                  </a:cubicBezTo>
                  <a:moveTo>
                    <a:pt x="1" y="25"/>
                  </a:moveTo>
                  <a:cubicBezTo>
                    <a:pt x="1" y="25"/>
                    <a:pt x="1" y="25"/>
                    <a:pt x="2" y="25"/>
                  </a:cubicBezTo>
                  <a:cubicBezTo>
                    <a:pt x="1" y="25"/>
                    <a:pt x="1" y="25"/>
                    <a:pt x="1" y="25"/>
                  </a:cubicBezTo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moveTo>
                    <a:pt x="191" y="21"/>
                  </a:moveTo>
                  <a:cubicBezTo>
                    <a:pt x="165" y="24"/>
                    <a:pt x="137" y="27"/>
                    <a:pt x="108" y="28"/>
                  </a:cubicBezTo>
                  <a:cubicBezTo>
                    <a:pt x="137" y="27"/>
                    <a:pt x="165" y="24"/>
                    <a:pt x="191" y="21"/>
                  </a:cubicBezTo>
                  <a:moveTo>
                    <a:pt x="192" y="21"/>
                  </a:moveTo>
                  <a:cubicBezTo>
                    <a:pt x="192" y="21"/>
                    <a:pt x="192" y="21"/>
                    <a:pt x="191" y="21"/>
                  </a:cubicBezTo>
                  <a:cubicBezTo>
                    <a:pt x="192" y="21"/>
                    <a:pt x="192" y="21"/>
                    <a:pt x="192" y="21"/>
                  </a:cubicBezTo>
                  <a:moveTo>
                    <a:pt x="193" y="21"/>
                  </a:moveTo>
                  <a:cubicBezTo>
                    <a:pt x="193" y="21"/>
                    <a:pt x="193" y="21"/>
                    <a:pt x="193" y="21"/>
                  </a:cubicBezTo>
                  <a:cubicBezTo>
                    <a:pt x="193" y="21"/>
                    <a:pt x="193" y="21"/>
                    <a:pt x="193" y="21"/>
                  </a:cubicBezTo>
                  <a:moveTo>
                    <a:pt x="290" y="1"/>
                  </a:moveTo>
                  <a:cubicBezTo>
                    <a:pt x="290" y="1"/>
                    <a:pt x="290" y="1"/>
                    <a:pt x="289" y="1"/>
                  </a:cubicBezTo>
                  <a:cubicBezTo>
                    <a:pt x="290" y="1"/>
                    <a:pt x="290" y="1"/>
                    <a:pt x="290" y="1"/>
                  </a:cubicBezTo>
                  <a:moveTo>
                    <a:pt x="291" y="0"/>
                  </a:moveTo>
                  <a:cubicBezTo>
                    <a:pt x="291" y="0"/>
                    <a:pt x="290" y="0"/>
                    <a:pt x="290" y="1"/>
                  </a:cubicBezTo>
                  <a:cubicBezTo>
                    <a:pt x="290" y="0"/>
                    <a:pt x="291" y="0"/>
                    <a:pt x="291" y="0"/>
                  </a:cubicBezTo>
                  <a:cubicBezTo>
                    <a:pt x="291" y="0"/>
                    <a:pt x="291" y="0"/>
                    <a:pt x="291" y="0"/>
                  </a:cubicBezTo>
                </a:path>
              </a:pathLst>
            </a:custGeom>
            <a:solidFill>
              <a:srgbClr val="73509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3051089" y="3774086"/>
              <a:ext cx="11852" cy="4939"/>
            </a:xfrm>
            <a:custGeom>
              <a:avLst/>
              <a:gdLst/>
              <a:ahLst/>
              <a:cxnLst/>
              <a:rect l="l" t="t" r="r" b="b"/>
              <a:pathLst>
                <a:path w="15" h="6" extrusionOk="0">
                  <a:moveTo>
                    <a:pt x="9" y="3"/>
                  </a:moveTo>
                  <a:cubicBezTo>
                    <a:pt x="6" y="4"/>
                    <a:pt x="3" y="5"/>
                    <a:pt x="0" y="6"/>
                  </a:cubicBezTo>
                  <a:cubicBezTo>
                    <a:pt x="3" y="5"/>
                    <a:pt x="6" y="4"/>
                    <a:pt x="9" y="3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1"/>
                    <a:pt x="13" y="1"/>
                  </a:cubicBezTo>
                  <a:cubicBezTo>
                    <a:pt x="14" y="1"/>
                    <a:pt x="14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88639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3047139" y="3774086"/>
              <a:ext cx="258763" cy="86914"/>
            </a:xfrm>
            <a:custGeom>
              <a:avLst/>
              <a:gdLst/>
              <a:ahLst/>
              <a:cxnLst/>
              <a:rect l="l" t="t" r="r" b="b"/>
              <a:pathLst>
                <a:path w="309" h="104" extrusionOk="0">
                  <a:moveTo>
                    <a:pt x="19" y="0"/>
                  </a:moveTo>
                  <a:cubicBezTo>
                    <a:pt x="18" y="0"/>
                    <a:pt x="18" y="1"/>
                    <a:pt x="17" y="1"/>
                  </a:cubicBezTo>
                  <a:cubicBezTo>
                    <a:pt x="16" y="1"/>
                    <a:pt x="14" y="2"/>
                    <a:pt x="13" y="3"/>
                  </a:cubicBezTo>
                  <a:cubicBezTo>
                    <a:pt x="10" y="4"/>
                    <a:pt x="7" y="5"/>
                    <a:pt x="4" y="6"/>
                  </a:cubicBezTo>
                  <a:cubicBezTo>
                    <a:pt x="3" y="7"/>
                    <a:pt x="1" y="8"/>
                    <a:pt x="0" y="8"/>
                  </a:cubicBezTo>
                  <a:cubicBezTo>
                    <a:pt x="28" y="65"/>
                    <a:pt x="87" y="104"/>
                    <a:pt x="154" y="104"/>
                  </a:cubicBezTo>
                  <a:cubicBezTo>
                    <a:pt x="222" y="104"/>
                    <a:pt x="280" y="65"/>
                    <a:pt x="309" y="8"/>
                  </a:cubicBezTo>
                  <a:cubicBezTo>
                    <a:pt x="303" y="5"/>
                    <a:pt x="297" y="3"/>
                    <a:pt x="290" y="0"/>
                  </a:cubicBezTo>
                  <a:cubicBezTo>
                    <a:pt x="290" y="0"/>
                    <a:pt x="290" y="0"/>
                    <a:pt x="290" y="0"/>
                  </a:cubicBezTo>
                  <a:cubicBezTo>
                    <a:pt x="265" y="49"/>
                    <a:pt x="214" y="83"/>
                    <a:pt x="154" y="83"/>
                  </a:cubicBezTo>
                  <a:cubicBezTo>
                    <a:pt x="95" y="83"/>
                    <a:pt x="44" y="49"/>
                    <a:pt x="1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2886153" y="4284703"/>
              <a:ext cx="580734" cy="126419"/>
            </a:xfrm>
            <a:custGeom>
              <a:avLst/>
              <a:gdLst/>
              <a:ahLst/>
              <a:cxnLst/>
              <a:rect l="l" t="t" r="r" b="b"/>
              <a:pathLst>
                <a:path w="693" h="151" extrusionOk="0">
                  <a:moveTo>
                    <a:pt x="693" y="59"/>
                  </a:moveTo>
                  <a:cubicBezTo>
                    <a:pt x="632" y="120"/>
                    <a:pt x="632" y="120"/>
                    <a:pt x="632" y="120"/>
                  </a:cubicBezTo>
                  <a:cubicBezTo>
                    <a:pt x="612" y="140"/>
                    <a:pt x="586" y="151"/>
                    <a:pt x="558" y="151"/>
                  </a:cubicBezTo>
                  <a:cubicBezTo>
                    <a:pt x="135" y="151"/>
                    <a:pt x="135" y="151"/>
                    <a:pt x="135" y="151"/>
                  </a:cubicBezTo>
                  <a:cubicBezTo>
                    <a:pt x="107" y="151"/>
                    <a:pt x="81" y="140"/>
                    <a:pt x="61" y="12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51" y="19"/>
                    <a:pt x="106" y="5"/>
                    <a:pt x="131" y="0"/>
                  </a:cubicBezTo>
                  <a:cubicBezTo>
                    <a:pt x="194" y="18"/>
                    <a:pt x="268" y="28"/>
                    <a:pt x="346" y="29"/>
                  </a:cubicBezTo>
                  <a:cubicBezTo>
                    <a:pt x="425" y="28"/>
                    <a:pt x="499" y="18"/>
                    <a:pt x="562" y="0"/>
                  </a:cubicBezTo>
                  <a:cubicBezTo>
                    <a:pt x="587" y="5"/>
                    <a:pt x="642" y="19"/>
                    <a:pt x="693" y="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24"/>
          <p:cNvSpPr/>
          <p:nvPr/>
        </p:nvSpPr>
        <p:spPr>
          <a:xfrm>
            <a:off x="0" y="0"/>
            <a:ext cx="376200" cy="51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05" name="Google Shape;905;p24"/>
          <p:cNvGrpSpPr/>
          <p:nvPr/>
        </p:nvGrpSpPr>
        <p:grpSpPr>
          <a:xfrm>
            <a:off x="-616012" y="-1047356"/>
            <a:ext cx="11127087" cy="6622931"/>
            <a:chOff x="-616012" y="-1047356"/>
            <a:chExt cx="11127087" cy="6622931"/>
          </a:xfrm>
        </p:grpSpPr>
        <p:grpSp>
          <p:nvGrpSpPr>
            <p:cNvPr id="906" name="Google Shape;906;p24"/>
            <p:cNvGrpSpPr/>
            <p:nvPr/>
          </p:nvGrpSpPr>
          <p:grpSpPr>
            <a:xfrm>
              <a:off x="-616012" y="3345400"/>
              <a:ext cx="3167488" cy="2230175"/>
              <a:chOff x="1130463" y="2235350"/>
              <a:chExt cx="3167488" cy="2230175"/>
            </a:xfrm>
          </p:grpSpPr>
          <p:grpSp>
            <p:nvGrpSpPr>
              <p:cNvPr id="907" name="Google Shape;907;p24"/>
              <p:cNvGrpSpPr/>
              <p:nvPr/>
            </p:nvGrpSpPr>
            <p:grpSpPr>
              <a:xfrm>
                <a:off x="3810000" y="3407375"/>
                <a:ext cx="487950" cy="452825"/>
                <a:chOff x="2039375" y="5127000"/>
                <a:chExt cx="487950" cy="452825"/>
              </a:xfrm>
            </p:grpSpPr>
            <p:sp>
              <p:nvSpPr>
                <p:cNvPr id="908" name="Google Shape;908;p24"/>
                <p:cNvSpPr/>
                <p:nvPr/>
              </p:nvSpPr>
              <p:spPr>
                <a:xfrm>
                  <a:off x="2039375" y="5329975"/>
                  <a:ext cx="487950" cy="2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909" name="Google Shape;909;p24"/>
                <p:cNvCxnSpPr/>
                <p:nvPr/>
              </p:nvCxnSpPr>
              <p:spPr>
                <a:xfrm rot="10800000" flipH="1">
                  <a:off x="2269025" y="5127000"/>
                  <a:ext cx="171900" cy="32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  <p:sp>
            <p:nvSpPr>
              <p:cNvPr id="910" name="Google Shape;910;p24"/>
              <p:cNvSpPr/>
              <p:nvPr/>
            </p:nvSpPr>
            <p:spPr>
              <a:xfrm>
                <a:off x="1293450" y="2477200"/>
                <a:ext cx="1075650" cy="496175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19847" extrusionOk="0">
                    <a:moveTo>
                      <a:pt x="0" y="0"/>
                    </a:moveTo>
                    <a:lnTo>
                      <a:pt x="3187" y="10576"/>
                    </a:lnTo>
                    <a:lnTo>
                      <a:pt x="26221" y="19413"/>
                    </a:lnTo>
                    <a:lnTo>
                      <a:pt x="31871" y="14777"/>
                    </a:lnTo>
                    <a:lnTo>
                      <a:pt x="43026" y="1984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11" name="Google Shape;911;p24"/>
              <p:cNvSpPr/>
              <p:nvPr/>
            </p:nvSpPr>
            <p:spPr>
              <a:xfrm>
                <a:off x="1432575" y="2235350"/>
                <a:ext cx="474425" cy="416500"/>
              </a:xfrm>
              <a:custGeom>
                <a:avLst/>
                <a:gdLst/>
                <a:ahLst/>
                <a:cxnLst/>
                <a:rect l="l" t="t" r="r" b="b"/>
                <a:pathLst>
                  <a:path w="18977" h="16660" extrusionOk="0">
                    <a:moveTo>
                      <a:pt x="0" y="16660"/>
                    </a:moveTo>
                    <a:lnTo>
                      <a:pt x="15355" y="11735"/>
                    </a:lnTo>
                    <a:lnTo>
                      <a:pt x="18977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12" name="Google Shape;912;p24"/>
              <p:cNvSpPr/>
              <p:nvPr/>
            </p:nvSpPr>
            <p:spPr>
              <a:xfrm>
                <a:off x="1130463" y="3346413"/>
                <a:ext cx="1238625" cy="235400"/>
              </a:xfrm>
              <a:custGeom>
                <a:avLst/>
                <a:gdLst/>
                <a:ahLst/>
                <a:cxnLst/>
                <a:rect l="l" t="t" r="r" b="b"/>
                <a:pathLst>
                  <a:path w="49545" h="9416" extrusionOk="0">
                    <a:moveTo>
                      <a:pt x="0" y="9416"/>
                    </a:moveTo>
                    <a:lnTo>
                      <a:pt x="12604" y="8837"/>
                    </a:lnTo>
                    <a:lnTo>
                      <a:pt x="17094" y="724"/>
                    </a:lnTo>
                    <a:lnTo>
                      <a:pt x="43605" y="0"/>
                    </a:lnTo>
                    <a:lnTo>
                      <a:pt x="49545" y="695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13" name="Google Shape;913;p24"/>
              <p:cNvSpPr/>
              <p:nvPr/>
            </p:nvSpPr>
            <p:spPr>
              <a:xfrm>
                <a:off x="2603100" y="3705588"/>
                <a:ext cx="956125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38245" h="8837" extrusionOk="0">
                    <a:moveTo>
                      <a:pt x="0" y="2897"/>
                    </a:moveTo>
                    <a:lnTo>
                      <a:pt x="11300" y="8837"/>
                    </a:lnTo>
                    <a:lnTo>
                      <a:pt x="38245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14" name="Google Shape;914;p24"/>
              <p:cNvSpPr/>
              <p:nvPr/>
            </p:nvSpPr>
            <p:spPr>
              <a:xfrm>
                <a:off x="1995700" y="3860200"/>
                <a:ext cx="1767375" cy="260750"/>
              </a:xfrm>
              <a:custGeom>
                <a:avLst/>
                <a:gdLst/>
                <a:ahLst/>
                <a:cxnLst/>
                <a:rect l="l" t="t" r="r" b="b"/>
                <a:pathLst>
                  <a:path w="70695" h="10430" extrusionOk="0">
                    <a:moveTo>
                      <a:pt x="0" y="0"/>
                    </a:moveTo>
                    <a:lnTo>
                      <a:pt x="15356" y="7678"/>
                    </a:lnTo>
                    <a:lnTo>
                      <a:pt x="25062" y="5070"/>
                    </a:lnTo>
                    <a:lnTo>
                      <a:pt x="36216" y="10430"/>
                    </a:lnTo>
                    <a:lnTo>
                      <a:pt x="70695" y="1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15" name="Google Shape;915;p24"/>
              <p:cNvSpPr/>
              <p:nvPr/>
            </p:nvSpPr>
            <p:spPr>
              <a:xfrm>
                <a:off x="1814450" y="4125075"/>
                <a:ext cx="1995550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79822" h="13618" extrusionOk="0">
                    <a:moveTo>
                      <a:pt x="0" y="0"/>
                    </a:moveTo>
                    <a:lnTo>
                      <a:pt x="21151" y="11300"/>
                    </a:lnTo>
                    <a:lnTo>
                      <a:pt x="36217" y="7823"/>
                    </a:lnTo>
                    <a:lnTo>
                      <a:pt x="48096" y="13618"/>
                    </a:lnTo>
                    <a:lnTo>
                      <a:pt x="79822" y="521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  <p:grpSp>
          <p:nvGrpSpPr>
            <p:cNvPr id="916" name="Google Shape;916;p24"/>
            <p:cNvGrpSpPr/>
            <p:nvPr/>
          </p:nvGrpSpPr>
          <p:grpSpPr>
            <a:xfrm rot="-8999956">
              <a:off x="7831219" y="-588390"/>
              <a:ext cx="2354048" cy="1933982"/>
              <a:chOff x="1492125" y="2531500"/>
              <a:chExt cx="2354100" cy="1934025"/>
            </a:xfrm>
          </p:grpSpPr>
          <p:grpSp>
            <p:nvGrpSpPr>
              <p:cNvPr id="917" name="Google Shape;917;p24"/>
              <p:cNvGrpSpPr/>
              <p:nvPr/>
            </p:nvGrpSpPr>
            <p:grpSpPr>
              <a:xfrm>
                <a:off x="2340575" y="2531500"/>
                <a:ext cx="487950" cy="452825"/>
                <a:chOff x="569950" y="4251125"/>
                <a:chExt cx="487950" cy="452825"/>
              </a:xfrm>
            </p:grpSpPr>
            <p:sp>
              <p:nvSpPr>
                <p:cNvPr id="918" name="Google Shape;918;p24"/>
                <p:cNvSpPr/>
                <p:nvPr/>
              </p:nvSpPr>
              <p:spPr>
                <a:xfrm>
                  <a:off x="569950" y="4454100"/>
                  <a:ext cx="487950" cy="2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919" name="Google Shape;919;p24"/>
                <p:cNvCxnSpPr/>
                <p:nvPr/>
              </p:nvCxnSpPr>
              <p:spPr>
                <a:xfrm rot="10800000" flipH="1">
                  <a:off x="799600" y="4251125"/>
                  <a:ext cx="171900" cy="32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  <p:sp>
            <p:nvSpPr>
              <p:cNvPr id="920" name="Google Shape;920;p24"/>
              <p:cNvSpPr/>
              <p:nvPr/>
            </p:nvSpPr>
            <p:spPr>
              <a:xfrm>
                <a:off x="1492125" y="2629325"/>
                <a:ext cx="1075650" cy="496175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19847" extrusionOk="0">
                    <a:moveTo>
                      <a:pt x="0" y="0"/>
                    </a:moveTo>
                    <a:lnTo>
                      <a:pt x="3187" y="10576"/>
                    </a:lnTo>
                    <a:lnTo>
                      <a:pt x="26221" y="19413"/>
                    </a:lnTo>
                    <a:lnTo>
                      <a:pt x="31871" y="14777"/>
                    </a:lnTo>
                    <a:lnTo>
                      <a:pt x="43026" y="1984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21" name="Google Shape;921;p24"/>
              <p:cNvSpPr/>
              <p:nvPr/>
            </p:nvSpPr>
            <p:spPr>
              <a:xfrm>
                <a:off x="1644250" y="3255875"/>
                <a:ext cx="474425" cy="416500"/>
              </a:xfrm>
              <a:custGeom>
                <a:avLst/>
                <a:gdLst/>
                <a:ahLst/>
                <a:cxnLst/>
                <a:rect l="l" t="t" r="r" b="b"/>
                <a:pathLst>
                  <a:path w="18977" h="16660" extrusionOk="0">
                    <a:moveTo>
                      <a:pt x="0" y="16660"/>
                    </a:moveTo>
                    <a:lnTo>
                      <a:pt x="15355" y="11735"/>
                    </a:lnTo>
                    <a:lnTo>
                      <a:pt x="18977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22" name="Google Shape;922;p24"/>
              <p:cNvSpPr/>
              <p:nvPr/>
            </p:nvSpPr>
            <p:spPr>
              <a:xfrm>
                <a:off x="2281650" y="3219675"/>
                <a:ext cx="546875" cy="304225"/>
              </a:xfrm>
              <a:custGeom>
                <a:avLst/>
                <a:gdLst/>
                <a:ahLst/>
                <a:cxnLst/>
                <a:rect l="l" t="t" r="r" b="b"/>
                <a:pathLst>
                  <a:path w="21875" h="12169" extrusionOk="0">
                    <a:moveTo>
                      <a:pt x="0" y="12169"/>
                    </a:moveTo>
                    <a:lnTo>
                      <a:pt x="7099" y="0"/>
                    </a:lnTo>
                    <a:lnTo>
                      <a:pt x="21875" y="260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23" name="Google Shape;923;p24"/>
              <p:cNvSpPr/>
              <p:nvPr/>
            </p:nvSpPr>
            <p:spPr>
              <a:xfrm>
                <a:off x="2995125" y="2911825"/>
                <a:ext cx="300600" cy="532375"/>
              </a:xfrm>
              <a:custGeom>
                <a:avLst/>
                <a:gdLst/>
                <a:ahLst/>
                <a:cxnLst/>
                <a:rect l="l" t="t" r="r" b="b"/>
                <a:pathLst>
                  <a:path w="12024" h="21295" extrusionOk="0">
                    <a:moveTo>
                      <a:pt x="1883" y="0"/>
                    </a:moveTo>
                    <a:lnTo>
                      <a:pt x="12024" y="12603"/>
                    </a:lnTo>
                    <a:lnTo>
                      <a:pt x="0" y="2129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24" name="Google Shape;924;p24"/>
              <p:cNvSpPr/>
              <p:nvPr/>
            </p:nvSpPr>
            <p:spPr>
              <a:xfrm>
                <a:off x="2093325" y="3570975"/>
                <a:ext cx="1238625" cy="235400"/>
              </a:xfrm>
              <a:custGeom>
                <a:avLst/>
                <a:gdLst/>
                <a:ahLst/>
                <a:cxnLst/>
                <a:rect l="l" t="t" r="r" b="b"/>
                <a:pathLst>
                  <a:path w="49545" h="9416" extrusionOk="0">
                    <a:moveTo>
                      <a:pt x="0" y="9416"/>
                    </a:moveTo>
                    <a:lnTo>
                      <a:pt x="12604" y="8837"/>
                    </a:lnTo>
                    <a:lnTo>
                      <a:pt x="17094" y="724"/>
                    </a:lnTo>
                    <a:lnTo>
                      <a:pt x="43605" y="0"/>
                    </a:lnTo>
                    <a:lnTo>
                      <a:pt x="49545" y="695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25" name="Google Shape;925;p24"/>
              <p:cNvSpPr/>
              <p:nvPr/>
            </p:nvSpPr>
            <p:spPr>
              <a:xfrm>
                <a:off x="2654675" y="3791900"/>
                <a:ext cx="956125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38245" h="8837" extrusionOk="0">
                    <a:moveTo>
                      <a:pt x="0" y="2897"/>
                    </a:moveTo>
                    <a:lnTo>
                      <a:pt x="11300" y="8837"/>
                    </a:lnTo>
                    <a:lnTo>
                      <a:pt x="38245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26" name="Google Shape;926;p24"/>
              <p:cNvSpPr/>
              <p:nvPr/>
            </p:nvSpPr>
            <p:spPr>
              <a:xfrm>
                <a:off x="2078850" y="3954875"/>
                <a:ext cx="1767375" cy="260750"/>
              </a:xfrm>
              <a:custGeom>
                <a:avLst/>
                <a:gdLst/>
                <a:ahLst/>
                <a:cxnLst/>
                <a:rect l="l" t="t" r="r" b="b"/>
                <a:pathLst>
                  <a:path w="70695" h="10430" extrusionOk="0">
                    <a:moveTo>
                      <a:pt x="0" y="0"/>
                    </a:moveTo>
                    <a:lnTo>
                      <a:pt x="15356" y="7678"/>
                    </a:lnTo>
                    <a:lnTo>
                      <a:pt x="25062" y="5070"/>
                    </a:lnTo>
                    <a:lnTo>
                      <a:pt x="36216" y="10430"/>
                    </a:lnTo>
                    <a:lnTo>
                      <a:pt x="70695" y="1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27" name="Google Shape;927;p24"/>
              <p:cNvSpPr/>
              <p:nvPr/>
            </p:nvSpPr>
            <p:spPr>
              <a:xfrm>
                <a:off x="1814450" y="4125075"/>
                <a:ext cx="1995550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79822" h="13618" extrusionOk="0">
                    <a:moveTo>
                      <a:pt x="0" y="0"/>
                    </a:moveTo>
                    <a:lnTo>
                      <a:pt x="21151" y="11300"/>
                    </a:lnTo>
                    <a:lnTo>
                      <a:pt x="36217" y="7823"/>
                    </a:lnTo>
                    <a:lnTo>
                      <a:pt x="48096" y="13618"/>
                    </a:lnTo>
                    <a:lnTo>
                      <a:pt x="79822" y="521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</p:grpSp>
      <p:sp>
        <p:nvSpPr>
          <p:cNvPr id="928" name="Google Shape;92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24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30" name="Google Shape;930;p24"/>
          <p:cNvGrpSpPr/>
          <p:nvPr/>
        </p:nvGrpSpPr>
        <p:grpSpPr>
          <a:xfrm rot="1166497">
            <a:off x="-277103" y="4205548"/>
            <a:ext cx="1452553" cy="1441100"/>
            <a:chOff x="2564625" y="2043726"/>
            <a:chExt cx="2416175" cy="2397125"/>
          </a:xfrm>
        </p:grpSpPr>
        <p:sp>
          <p:nvSpPr>
            <p:cNvPr id="931" name="Google Shape;931;p24"/>
            <p:cNvSpPr/>
            <p:nvPr/>
          </p:nvSpPr>
          <p:spPr>
            <a:xfrm>
              <a:off x="2564625" y="3196251"/>
              <a:ext cx="628650" cy="765176"/>
            </a:xfrm>
            <a:custGeom>
              <a:avLst/>
              <a:gdLst/>
              <a:ahLst/>
              <a:cxnLst/>
              <a:rect l="l" t="t" r="r" b="b"/>
              <a:pathLst>
                <a:path w="467" h="569" extrusionOk="0">
                  <a:moveTo>
                    <a:pt x="464" y="0"/>
                  </a:moveTo>
                  <a:cubicBezTo>
                    <a:pt x="464" y="0"/>
                    <a:pt x="0" y="482"/>
                    <a:pt x="173" y="561"/>
                  </a:cubicBezTo>
                  <a:cubicBezTo>
                    <a:pt x="183" y="566"/>
                    <a:pt x="195" y="569"/>
                    <a:pt x="207" y="569"/>
                  </a:cubicBezTo>
                  <a:cubicBezTo>
                    <a:pt x="284" y="569"/>
                    <a:pt x="389" y="479"/>
                    <a:pt x="467" y="400"/>
                  </a:cubicBezTo>
                  <a:cubicBezTo>
                    <a:pt x="467" y="400"/>
                    <a:pt x="467" y="400"/>
                    <a:pt x="467" y="400"/>
                  </a:cubicBezTo>
                  <a:cubicBezTo>
                    <a:pt x="389" y="479"/>
                    <a:pt x="284" y="569"/>
                    <a:pt x="207" y="569"/>
                  </a:cubicBezTo>
                  <a:cubicBezTo>
                    <a:pt x="195" y="569"/>
                    <a:pt x="183" y="566"/>
                    <a:pt x="173" y="561"/>
                  </a:cubicBezTo>
                  <a:cubicBezTo>
                    <a:pt x="433" y="268"/>
                    <a:pt x="433" y="268"/>
                    <a:pt x="433" y="268"/>
                  </a:cubicBezTo>
                  <a:cubicBezTo>
                    <a:pt x="420" y="174"/>
                    <a:pt x="429" y="90"/>
                    <a:pt x="445" y="37"/>
                  </a:cubicBezTo>
                  <a:cubicBezTo>
                    <a:pt x="449" y="23"/>
                    <a:pt x="455" y="11"/>
                    <a:pt x="464" y="0"/>
                  </a:cubicBezTo>
                  <a:cubicBezTo>
                    <a:pt x="464" y="0"/>
                    <a:pt x="464" y="0"/>
                    <a:pt x="464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2797988" y="3556613"/>
              <a:ext cx="395288" cy="404813"/>
            </a:xfrm>
            <a:custGeom>
              <a:avLst/>
              <a:gdLst/>
              <a:ahLst/>
              <a:cxnLst/>
              <a:rect l="l" t="t" r="r" b="b"/>
              <a:pathLst>
                <a:path w="294" h="301" extrusionOk="0">
                  <a:moveTo>
                    <a:pt x="260" y="0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10" y="298"/>
                    <a:pt x="22" y="301"/>
                    <a:pt x="34" y="301"/>
                  </a:cubicBezTo>
                  <a:cubicBezTo>
                    <a:pt x="111" y="301"/>
                    <a:pt x="216" y="211"/>
                    <a:pt x="294" y="132"/>
                  </a:cubicBezTo>
                  <a:cubicBezTo>
                    <a:pt x="277" y="87"/>
                    <a:pt x="266" y="43"/>
                    <a:pt x="26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4358500" y="3196251"/>
              <a:ext cx="622300" cy="765176"/>
            </a:xfrm>
            <a:custGeom>
              <a:avLst/>
              <a:gdLst/>
              <a:ahLst/>
              <a:cxnLst/>
              <a:rect l="l" t="t" r="r" b="b"/>
              <a:pathLst>
                <a:path w="462" h="568" extrusionOk="0">
                  <a:moveTo>
                    <a:pt x="4" y="0"/>
                  </a:moveTo>
                  <a:cubicBezTo>
                    <a:pt x="12" y="11"/>
                    <a:pt x="18" y="23"/>
                    <a:pt x="22" y="36"/>
                  </a:cubicBezTo>
                  <a:cubicBezTo>
                    <a:pt x="38" y="89"/>
                    <a:pt x="47" y="174"/>
                    <a:pt x="34" y="267"/>
                  </a:cubicBezTo>
                  <a:cubicBezTo>
                    <a:pt x="294" y="560"/>
                    <a:pt x="294" y="560"/>
                    <a:pt x="294" y="560"/>
                  </a:cubicBezTo>
                  <a:cubicBezTo>
                    <a:pt x="283" y="565"/>
                    <a:pt x="272" y="568"/>
                    <a:pt x="260" y="568"/>
                  </a:cubicBezTo>
                  <a:cubicBezTo>
                    <a:pt x="183" y="568"/>
                    <a:pt x="78" y="479"/>
                    <a:pt x="0" y="399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78" y="479"/>
                    <a:pt x="183" y="568"/>
                    <a:pt x="260" y="568"/>
                  </a:cubicBezTo>
                  <a:cubicBezTo>
                    <a:pt x="272" y="568"/>
                    <a:pt x="283" y="565"/>
                    <a:pt x="294" y="560"/>
                  </a:cubicBezTo>
                  <a:cubicBezTo>
                    <a:pt x="462" y="483"/>
                    <a:pt x="26" y="23"/>
                    <a:pt x="4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4358500" y="3556613"/>
              <a:ext cx="396875" cy="404813"/>
            </a:xfrm>
            <a:custGeom>
              <a:avLst/>
              <a:gdLst/>
              <a:ahLst/>
              <a:cxnLst/>
              <a:rect l="l" t="t" r="r" b="b"/>
              <a:pathLst>
                <a:path w="294" h="301" extrusionOk="0">
                  <a:moveTo>
                    <a:pt x="34" y="0"/>
                  </a:moveTo>
                  <a:cubicBezTo>
                    <a:pt x="28" y="43"/>
                    <a:pt x="17" y="88"/>
                    <a:pt x="0" y="132"/>
                  </a:cubicBezTo>
                  <a:cubicBezTo>
                    <a:pt x="78" y="212"/>
                    <a:pt x="183" y="301"/>
                    <a:pt x="260" y="301"/>
                  </a:cubicBezTo>
                  <a:cubicBezTo>
                    <a:pt x="272" y="301"/>
                    <a:pt x="283" y="298"/>
                    <a:pt x="294" y="293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3077388" y="2253276"/>
              <a:ext cx="328613" cy="414338"/>
            </a:xfrm>
            <a:custGeom>
              <a:avLst/>
              <a:gdLst/>
              <a:ahLst/>
              <a:cxnLst/>
              <a:rect l="l" t="t" r="r" b="b"/>
              <a:pathLst>
                <a:path w="244" h="308" extrusionOk="0">
                  <a:moveTo>
                    <a:pt x="233" y="154"/>
                  </a:moveTo>
                  <a:cubicBezTo>
                    <a:pt x="233" y="69"/>
                    <a:pt x="181" y="0"/>
                    <a:pt x="116" y="0"/>
                  </a:cubicBezTo>
                  <a:cubicBezTo>
                    <a:pt x="52" y="0"/>
                    <a:pt x="0" y="69"/>
                    <a:pt x="0" y="154"/>
                  </a:cubicBezTo>
                  <a:cubicBezTo>
                    <a:pt x="0" y="239"/>
                    <a:pt x="114" y="308"/>
                    <a:pt x="179" y="308"/>
                  </a:cubicBezTo>
                  <a:cubicBezTo>
                    <a:pt x="244" y="308"/>
                    <a:pt x="233" y="239"/>
                    <a:pt x="233" y="15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4147363" y="2253276"/>
              <a:ext cx="328613" cy="414338"/>
            </a:xfrm>
            <a:custGeom>
              <a:avLst/>
              <a:gdLst/>
              <a:ahLst/>
              <a:cxnLst/>
              <a:rect l="l" t="t" r="r" b="b"/>
              <a:pathLst>
                <a:path w="244" h="308" extrusionOk="0">
                  <a:moveTo>
                    <a:pt x="10" y="154"/>
                  </a:moveTo>
                  <a:cubicBezTo>
                    <a:pt x="10" y="69"/>
                    <a:pt x="63" y="0"/>
                    <a:pt x="127" y="0"/>
                  </a:cubicBezTo>
                  <a:cubicBezTo>
                    <a:pt x="192" y="0"/>
                    <a:pt x="244" y="69"/>
                    <a:pt x="244" y="154"/>
                  </a:cubicBezTo>
                  <a:cubicBezTo>
                    <a:pt x="244" y="239"/>
                    <a:pt x="129" y="308"/>
                    <a:pt x="65" y="308"/>
                  </a:cubicBezTo>
                  <a:cubicBezTo>
                    <a:pt x="0" y="308"/>
                    <a:pt x="10" y="239"/>
                    <a:pt x="10" y="15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3212325" y="2043726"/>
              <a:ext cx="1128713" cy="927099"/>
            </a:xfrm>
            <a:custGeom>
              <a:avLst/>
              <a:gdLst/>
              <a:ahLst/>
              <a:cxnLst/>
              <a:rect l="l" t="t" r="r" b="b"/>
              <a:pathLst>
                <a:path w="838" h="689" extrusionOk="0">
                  <a:moveTo>
                    <a:pt x="344" y="597"/>
                  </a:moveTo>
                  <a:cubicBezTo>
                    <a:pt x="340" y="597"/>
                    <a:pt x="336" y="593"/>
                    <a:pt x="336" y="589"/>
                  </a:cubicBezTo>
                  <a:cubicBezTo>
                    <a:pt x="336" y="568"/>
                    <a:pt x="336" y="568"/>
                    <a:pt x="336" y="568"/>
                  </a:cubicBezTo>
                  <a:cubicBezTo>
                    <a:pt x="336" y="564"/>
                    <a:pt x="340" y="561"/>
                    <a:pt x="344" y="561"/>
                  </a:cubicBezTo>
                  <a:cubicBezTo>
                    <a:pt x="494" y="561"/>
                    <a:pt x="494" y="561"/>
                    <a:pt x="494" y="561"/>
                  </a:cubicBezTo>
                  <a:cubicBezTo>
                    <a:pt x="498" y="561"/>
                    <a:pt x="501" y="564"/>
                    <a:pt x="501" y="568"/>
                  </a:cubicBezTo>
                  <a:cubicBezTo>
                    <a:pt x="501" y="589"/>
                    <a:pt x="501" y="589"/>
                    <a:pt x="501" y="589"/>
                  </a:cubicBezTo>
                  <a:cubicBezTo>
                    <a:pt x="501" y="593"/>
                    <a:pt x="498" y="597"/>
                    <a:pt x="494" y="597"/>
                  </a:cubicBezTo>
                  <a:cubicBezTo>
                    <a:pt x="344" y="597"/>
                    <a:pt x="344" y="597"/>
                    <a:pt x="344" y="597"/>
                  </a:cubicBezTo>
                  <a:moveTo>
                    <a:pt x="691" y="76"/>
                  </a:moveTo>
                  <a:cubicBezTo>
                    <a:pt x="649" y="116"/>
                    <a:pt x="543" y="145"/>
                    <a:pt x="419" y="145"/>
                  </a:cubicBezTo>
                  <a:cubicBezTo>
                    <a:pt x="294" y="145"/>
                    <a:pt x="188" y="116"/>
                    <a:pt x="147" y="76"/>
                  </a:cubicBezTo>
                  <a:cubicBezTo>
                    <a:pt x="147" y="76"/>
                    <a:pt x="147" y="76"/>
                    <a:pt x="147" y="76"/>
                  </a:cubicBezTo>
                  <a:cubicBezTo>
                    <a:pt x="109" y="100"/>
                    <a:pt x="76" y="129"/>
                    <a:pt x="50" y="161"/>
                  </a:cubicBezTo>
                  <a:cubicBezTo>
                    <a:pt x="97" y="181"/>
                    <a:pt x="132" y="239"/>
                    <a:pt x="132" y="309"/>
                  </a:cubicBezTo>
                  <a:cubicBezTo>
                    <a:pt x="132" y="394"/>
                    <a:pt x="143" y="463"/>
                    <a:pt x="78" y="463"/>
                  </a:cubicBezTo>
                  <a:cubicBezTo>
                    <a:pt x="56" y="463"/>
                    <a:pt x="27" y="455"/>
                    <a:pt x="0" y="440"/>
                  </a:cubicBezTo>
                  <a:cubicBezTo>
                    <a:pt x="52" y="584"/>
                    <a:pt x="220" y="689"/>
                    <a:pt x="419" y="689"/>
                  </a:cubicBezTo>
                  <a:cubicBezTo>
                    <a:pt x="618" y="689"/>
                    <a:pt x="786" y="584"/>
                    <a:pt x="838" y="440"/>
                  </a:cubicBezTo>
                  <a:cubicBezTo>
                    <a:pt x="810" y="455"/>
                    <a:pt x="782" y="463"/>
                    <a:pt x="760" y="463"/>
                  </a:cubicBezTo>
                  <a:cubicBezTo>
                    <a:pt x="695" y="463"/>
                    <a:pt x="705" y="394"/>
                    <a:pt x="705" y="309"/>
                  </a:cubicBezTo>
                  <a:cubicBezTo>
                    <a:pt x="705" y="239"/>
                    <a:pt x="740" y="181"/>
                    <a:pt x="788" y="161"/>
                  </a:cubicBezTo>
                  <a:cubicBezTo>
                    <a:pt x="762" y="129"/>
                    <a:pt x="729" y="100"/>
                    <a:pt x="691" y="76"/>
                  </a:cubicBezTo>
                  <a:cubicBezTo>
                    <a:pt x="691" y="76"/>
                    <a:pt x="691" y="76"/>
                    <a:pt x="691" y="76"/>
                  </a:cubicBezTo>
                  <a:moveTo>
                    <a:pt x="419" y="0"/>
                  </a:moveTo>
                  <a:cubicBezTo>
                    <a:pt x="324" y="0"/>
                    <a:pt x="237" y="24"/>
                    <a:pt x="166" y="64"/>
                  </a:cubicBezTo>
                  <a:cubicBezTo>
                    <a:pt x="201" y="94"/>
                    <a:pt x="291" y="124"/>
                    <a:pt x="419" y="124"/>
                  </a:cubicBezTo>
                  <a:cubicBezTo>
                    <a:pt x="547" y="124"/>
                    <a:pt x="637" y="94"/>
                    <a:pt x="672" y="64"/>
                  </a:cubicBezTo>
                  <a:cubicBezTo>
                    <a:pt x="601" y="24"/>
                    <a:pt x="513" y="0"/>
                    <a:pt x="419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3190100" y="2261213"/>
              <a:ext cx="215900" cy="406400"/>
            </a:xfrm>
            <a:custGeom>
              <a:avLst/>
              <a:gdLst/>
              <a:ahLst/>
              <a:cxnLst/>
              <a:rect l="l" t="t" r="r" b="b"/>
              <a:pathLst>
                <a:path w="160" h="302" extrusionOk="0">
                  <a:moveTo>
                    <a:pt x="67" y="0"/>
                  </a:moveTo>
                  <a:cubicBezTo>
                    <a:pt x="24" y="53"/>
                    <a:pt x="0" y="116"/>
                    <a:pt x="0" y="184"/>
                  </a:cubicBezTo>
                  <a:cubicBezTo>
                    <a:pt x="0" y="217"/>
                    <a:pt x="6" y="249"/>
                    <a:pt x="17" y="279"/>
                  </a:cubicBezTo>
                  <a:cubicBezTo>
                    <a:pt x="44" y="294"/>
                    <a:pt x="73" y="302"/>
                    <a:pt x="95" y="302"/>
                  </a:cubicBezTo>
                  <a:cubicBezTo>
                    <a:pt x="160" y="302"/>
                    <a:pt x="149" y="233"/>
                    <a:pt x="149" y="148"/>
                  </a:cubicBezTo>
                  <a:cubicBezTo>
                    <a:pt x="149" y="78"/>
                    <a:pt x="114" y="20"/>
                    <a:pt x="67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4147363" y="2261213"/>
              <a:ext cx="215900" cy="406400"/>
            </a:xfrm>
            <a:custGeom>
              <a:avLst/>
              <a:gdLst/>
              <a:ahLst/>
              <a:cxnLst/>
              <a:rect l="l" t="t" r="r" b="b"/>
              <a:pathLst>
                <a:path w="160" h="302" extrusionOk="0">
                  <a:moveTo>
                    <a:pt x="93" y="0"/>
                  </a:moveTo>
                  <a:cubicBezTo>
                    <a:pt x="45" y="20"/>
                    <a:pt x="10" y="78"/>
                    <a:pt x="10" y="148"/>
                  </a:cubicBezTo>
                  <a:cubicBezTo>
                    <a:pt x="10" y="233"/>
                    <a:pt x="0" y="302"/>
                    <a:pt x="65" y="302"/>
                  </a:cubicBezTo>
                  <a:cubicBezTo>
                    <a:pt x="87" y="302"/>
                    <a:pt x="115" y="294"/>
                    <a:pt x="143" y="279"/>
                  </a:cubicBezTo>
                  <a:cubicBezTo>
                    <a:pt x="154" y="249"/>
                    <a:pt x="160" y="217"/>
                    <a:pt x="160" y="184"/>
                  </a:cubicBezTo>
                  <a:cubicBezTo>
                    <a:pt x="160" y="116"/>
                    <a:pt x="135" y="53"/>
                    <a:pt x="93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3296463" y="2313601"/>
              <a:ext cx="960300" cy="374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3486963" y="2412026"/>
              <a:ext cx="111000" cy="160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3953688" y="2412026"/>
              <a:ext cx="112800" cy="160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3410763" y="2129451"/>
              <a:ext cx="731838" cy="109538"/>
            </a:xfrm>
            <a:custGeom>
              <a:avLst/>
              <a:gdLst/>
              <a:ahLst/>
              <a:cxnLst/>
              <a:rect l="l" t="t" r="r" b="b"/>
              <a:pathLst>
                <a:path w="544" h="81" extrusionOk="0">
                  <a:moveTo>
                    <a:pt x="525" y="0"/>
                  </a:moveTo>
                  <a:cubicBezTo>
                    <a:pt x="490" y="30"/>
                    <a:pt x="400" y="60"/>
                    <a:pt x="272" y="60"/>
                  </a:cubicBezTo>
                  <a:cubicBezTo>
                    <a:pt x="144" y="60"/>
                    <a:pt x="54" y="3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4"/>
                    <a:pt x="6" y="8"/>
                    <a:pt x="0" y="12"/>
                  </a:cubicBezTo>
                  <a:cubicBezTo>
                    <a:pt x="41" y="52"/>
                    <a:pt x="147" y="81"/>
                    <a:pt x="272" y="81"/>
                  </a:cubicBezTo>
                  <a:cubicBezTo>
                    <a:pt x="396" y="81"/>
                    <a:pt x="502" y="52"/>
                    <a:pt x="544" y="12"/>
                  </a:cubicBezTo>
                  <a:cubicBezTo>
                    <a:pt x="538" y="8"/>
                    <a:pt x="531" y="4"/>
                    <a:pt x="525" y="0"/>
                  </a:cubicBezTo>
                  <a:cubicBezTo>
                    <a:pt x="525" y="0"/>
                    <a:pt x="525" y="0"/>
                    <a:pt x="52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3664763" y="2799376"/>
              <a:ext cx="222250" cy="47625"/>
            </a:xfrm>
            <a:custGeom>
              <a:avLst/>
              <a:gdLst/>
              <a:ahLst/>
              <a:cxnLst/>
              <a:rect l="l" t="t" r="r" b="b"/>
              <a:pathLst>
                <a:path w="165" h="36" extrusionOk="0">
                  <a:moveTo>
                    <a:pt x="1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4" y="36"/>
                    <a:pt x="8" y="36"/>
                  </a:cubicBezTo>
                  <a:cubicBezTo>
                    <a:pt x="158" y="36"/>
                    <a:pt x="158" y="36"/>
                    <a:pt x="158" y="36"/>
                  </a:cubicBezTo>
                  <a:cubicBezTo>
                    <a:pt x="162" y="36"/>
                    <a:pt x="165" y="32"/>
                    <a:pt x="165" y="28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3"/>
                    <a:pt x="162" y="0"/>
                    <a:pt x="158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3406000" y="3780451"/>
              <a:ext cx="741364" cy="660400"/>
            </a:xfrm>
            <a:custGeom>
              <a:avLst/>
              <a:gdLst/>
              <a:ahLst/>
              <a:cxnLst/>
              <a:rect l="l" t="t" r="r" b="b"/>
              <a:pathLst>
                <a:path w="551" h="490" extrusionOk="0">
                  <a:moveTo>
                    <a:pt x="526" y="91"/>
                  </a:moveTo>
                  <a:cubicBezTo>
                    <a:pt x="498" y="0"/>
                    <a:pt x="276" y="10"/>
                    <a:pt x="276" y="10"/>
                  </a:cubicBezTo>
                  <a:cubicBezTo>
                    <a:pt x="276" y="10"/>
                    <a:pt x="276" y="10"/>
                    <a:pt x="276" y="10"/>
                  </a:cubicBezTo>
                  <a:cubicBezTo>
                    <a:pt x="275" y="10"/>
                    <a:pt x="53" y="0"/>
                    <a:pt x="25" y="91"/>
                  </a:cubicBezTo>
                  <a:cubicBezTo>
                    <a:pt x="0" y="175"/>
                    <a:pt x="7" y="395"/>
                    <a:pt x="236" y="481"/>
                  </a:cubicBezTo>
                  <a:cubicBezTo>
                    <a:pt x="262" y="490"/>
                    <a:pt x="290" y="490"/>
                    <a:pt x="315" y="481"/>
                  </a:cubicBezTo>
                  <a:cubicBezTo>
                    <a:pt x="545" y="395"/>
                    <a:pt x="551" y="175"/>
                    <a:pt x="526" y="9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3188513" y="3045438"/>
              <a:ext cx="1176338" cy="1014413"/>
            </a:xfrm>
            <a:custGeom>
              <a:avLst/>
              <a:gdLst/>
              <a:ahLst/>
              <a:cxnLst/>
              <a:rect l="l" t="t" r="r" b="b"/>
              <a:pathLst>
                <a:path w="874" h="754" extrusionOk="0">
                  <a:moveTo>
                    <a:pt x="472" y="0"/>
                  </a:moveTo>
                  <a:cubicBezTo>
                    <a:pt x="450" y="0"/>
                    <a:pt x="437" y="1"/>
                    <a:pt x="437" y="1"/>
                  </a:cubicBezTo>
                  <a:cubicBezTo>
                    <a:pt x="437" y="1"/>
                    <a:pt x="423" y="0"/>
                    <a:pt x="401" y="0"/>
                  </a:cubicBezTo>
                  <a:cubicBezTo>
                    <a:pt x="311" y="0"/>
                    <a:pt x="76" y="10"/>
                    <a:pt x="0" y="112"/>
                  </a:cubicBezTo>
                  <a:cubicBezTo>
                    <a:pt x="112" y="389"/>
                    <a:pt x="112" y="389"/>
                    <a:pt x="112" y="389"/>
                  </a:cubicBezTo>
                  <a:cubicBezTo>
                    <a:pt x="112" y="389"/>
                    <a:pt x="112" y="389"/>
                    <a:pt x="112" y="389"/>
                  </a:cubicBezTo>
                  <a:cubicBezTo>
                    <a:pt x="112" y="389"/>
                    <a:pt x="66" y="447"/>
                    <a:pt x="3" y="512"/>
                  </a:cubicBezTo>
                  <a:cubicBezTo>
                    <a:pt x="35" y="598"/>
                    <a:pt x="90" y="683"/>
                    <a:pt x="178" y="754"/>
                  </a:cubicBezTo>
                  <a:cubicBezTo>
                    <a:pt x="173" y="707"/>
                    <a:pt x="178" y="665"/>
                    <a:pt x="186" y="638"/>
                  </a:cubicBezTo>
                  <a:cubicBezTo>
                    <a:pt x="195" y="609"/>
                    <a:pt x="224" y="590"/>
                    <a:pt x="260" y="578"/>
                  </a:cubicBezTo>
                  <a:cubicBezTo>
                    <a:pt x="199" y="532"/>
                    <a:pt x="161" y="463"/>
                    <a:pt x="161" y="386"/>
                  </a:cubicBezTo>
                  <a:cubicBezTo>
                    <a:pt x="161" y="248"/>
                    <a:pt x="284" y="137"/>
                    <a:pt x="437" y="137"/>
                  </a:cubicBezTo>
                  <a:cubicBezTo>
                    <a:pt x="589" y="137"/>
                    <a:pt x="712" y="248"/>
                    <a:pt x="712" y="386"/>
                  </a:cubicBezTo>
                  <a:cubicBezTo>
                    <a:pt x="712" y="463"/>
                    <a:pt x="674" y="532"/>
                    <a:pt x="614" y="578"/>
                  </a:cubicBezTo>
                  <a:cubicBezTo>
                    <a:pt x="649" y="590"/>
                    <a:pt x="678" y="609"/>
                    <a:pt x="687" y="638"/>
                  </a:cubicBezTo>
                  <a:cubicBezTo>
                    <a:pt x="695" y="665"/>
                    <a:pt x="700" y="707"/>
                    <a:pt x="695" y="754"/>
                  </a:cubicBezTo>
                  <a:cubicBezTo>
                    <a:pt x="783" y="683"/>
                    <a:pt x="838" y="598"/>
                    <a:pt x="870" y="512"/>
                  </a:cubicBezTo>
                  <a:cubicBezTo>
                    <a:pt x="807" y="448"/>
                    <a:pt x="761" y="389"/>
                    <a:pt x="761" y="389"/>
                  </a:cubicBezTo>
                  <a:cubicBezTo>
                    <a:pt x="761" y="389"/>
                    <a:pt x="761" y="389"/>
                    <a:pt x="761" y="389"/>
                  </a:cubicBezTo>
                  <a:cubicBezTo>
                    <a:pt x="761" y="389"/>
                    <a:pt x="761" y="389"/>
                    <a:pt x="761" y="389"/>
                  </a:cubicBezTo>
                  <a:cubicBezTo>
                    <a:pt x="808" y="272"/>
                    <a:pt x="808" y="272"/>
                    <a:pt x="808" y="272"/>
                  </a:cubicBezTo>
                  <a:cubicBezTo>
                    <a:pt x="873" y="112"/>
                    <a:pt x="873" y="112"/>
                    <a:pt x="873" y="112"/>
                  </a:cubicBezTo>
                  <a:cubicBezTo>
                    <a:pt x="873" y="112"/>
                    <a:pt x="873" y="112"/>
                    <a:pt x="874" y="113"/>
                  </a:cubicBezTo>
                  <a:cubicBezTo>
                    <a:pt x="799" y="10"/>
                    <a:pt x="562" y="0"/>
                    <a:pt x="472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3129775" y="3196251"/>
              <a:ext cx="209550" cy="371475"/>
            </a:xfrm>
            <a:custGeom>
              <a:avLst/>
              <a:gdLst/>
              <a:ahLst/>
              <a:cxnLst/>
              <a:rect l="l" t="t" r="r" b="b"/>
              <a:pathLst>
                <a:path w="156" h="277" extrusionOk="0">
                  <a:moveTo>
                    <a:pt x="44" y="0"/>
                  </a:moveTo>
                  <a:cubicBezTo>
                    <a:pt x="35" y="11"/>
                    <a:pt x="29" y="23"/>
                    <a:pt x="25" y="37"/>
                  </a:cubicBezTo>
                  <a:cubicBezTo>
                    <a:pt x="9" y="90"/>
                    <a:pt x="0" y="174"/>
                    <a:pt x="13" y="268"/>
                  </a:cubicBezTo>
                  <a:cubicBezTo>
                    <a:pt x="109" y="160"/>
                    <a:pt x="109" y="160"/>
                    <a:pt x="109" y="160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3147238" y="3410563"/>
              <a:ext cx="192088" cy="323850"/>
            </a:xfrm>
            <a:custGeom>
              <a:avLst/>
              <a:gdLst/>
              <a:ahLst/>
              <a:cxnLst/>
              <a:rect l="l" t="t" r="r" b="b"/>
              <a:pathLst>
                <a:path w="143" h="240" extrusionOk="0">
                  <a:moveTo>
                    <a:pt x="96" y="0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6" y="151"/>
                    <a:pt x="17" y="195"/>
                    <a:pt x="34" y="240"/>
                  </a:cubicBezTo>
                  <a:cubicBezTo>
                    <a:pt x="97" y="175"/>
                    <a:pt x="143" y="117"/>
                    <a:pt x="143" y="117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4275950" y="3196251"/>
              <a:ext cx="146050" cy="360363"/>
            </a:xfrm>
            <a:custGeom>
              <a:avLst/>
              <a:gdLst/>
              <a:ahLst/>
              <a:cxnLst/>
              <a:rect l="l" t="t" r="r" b="b"/>
              <a:pathLst>
                <a:path w="109" h="268" extrusionOk="0">
                  <a:moveTo>
                    <a:pt x="65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96" y="268"/>
                    <a:pt x="96" y="268"/>
                    <a:pt x="96" y="268"/>
                  </a:cubicBezTo>
                  <a:cubicBezTo>
                    <a:pt x="109" y="175"/>
                    <a:pt x="100" y="90"/>
                    <a:pt x="84" y="37"/>
                  </a:cubicBezTo>
                  <a:cubicBezTo>
                    <a:pt x="80" y="24"/>
                    <a:pt x="74" y="12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4212450" y="3410563"/>
              <a:ext cx="63500" cy="157163"/>
            </a:xfrm>
            <a:custGeom>
              <a:avLst/>
              <a:gdLst/>
              <a:ahLst/>
              <a:cxnLst/>
              <a:rect l="l" t="t" r="r" b="b"/>
              <a:pathLst>
                <a:path w="40" h="99" extrusionOk="0">
                  <a:moveTo>
                    <a:pt x="40" y="0"/>
                  </a:moveTo>
                  <a:lnTo>
                    <a:pt x="0" y="99"/>
                  </a:lnTo>
                  <a:lnTo>
                    <a:pt x="0" y="9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814B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4212450" y="3410563"/>
              <a:ext cx="63500" cy="157163"/>
            </a:xfrm>
            <a:custGeom>
              <a:avLst/>
              <a:gdLst/>
              <a:ahLst/>
              <a:cxnLst/>
              <a:rect l="l" t="t" r="r" b="b"/>
              <a:pathLst>
                <a:path w="40" h="99" extrusionOk="0">
                  <a:moveTo>
                    <a:pt x="40" y="0"/>
                  </a:moveTo>
                  <a:lnTo>
                    <a:pt x="0" y="99"/>
                  </a:lnTo>
                  <a:lnTo>
                    <a:pt x="0" y="9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4212450" y="3410563"/>
              <a:ext cx="192088" cy="323850"/>
            </a:xfrm>
            <a:custGeom>
              <a:avLst/>
              <a:gdLst/>
              <a:ahLst/>
              <a:cxnLst/>
              <a:rect l="l" t="t" r="r" b="b"/>
              <a:pathLst>
                <a:path w="143" h="240" extrusionOk="0">
                  <a:moveTo>
                    <a:pt x="47" y="0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46" y="176"/>
                    <a:pt x="109" y="240"/>
                  </a:cubicBezTo>
                  <a:cubicBezTo>
                    <a:pt x="126" y="196"/>
                    <a:pt x="137" y="151"/>
                    <a:pt x="143" y="108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3421875" y="3823313"/>
              <a:ext cx="708025" cy="392113"/>
            </a:xfrm>
            <a:custGeom>
              <a:avLst/>
              <a:gdLst/>
              <a:ahLst/>
              <a:cxnLst/>
              <a:rect l="l" t="t" r="r" b="b"/>
              <a:pathLst>
                <a:path w="527" h="292" extrusionOk="0">
                  <a:moveTo>
                    <a:pt x="87" y="0"/>
                  </a:moveTo>
                  <a:cubicBezTo>
                    <a:pt x="51" y="12"/>
                    <a:pt x="22" y="31"/>
                    <a:pt x="13" y="60"/>
                  </a:cubicBezTo>
                  <a:cubicBezTo>
                    <a:pt x="5" y="87"/>
                    <a:pt x="0" y="129"/>
                    <a:pt x="5" y="176"/>
                  </a:cubicBezTo>
                  <a:cubicBezTo>
                    <a:pt x="55" y="215"/>
                    <a:pt x="114" y="250"/>
                    <a:pt x="186" y="278"/>
                  </a:cubicBezTo>
                  <a:cubicBezTo>
                    <a:pt x="211" y="287"/>
                    <a:pt x="237" y="292"/>
                    <a:pt x="264" y="292"/>
                  </a:cubicBezTo>
                  <a:cubicBezTo>
                    <a:pt x="290" y="292"/>
                    <a:pt x="316" y="287"/>
                    <a:pt x="341" y="278"/>
                  </a:cubicBezTo>
                  <a:cubicBezTo>
                    <a:pt x="413" y="250"/>
                    <a:pt x="473" y="215"/>
                    <a:pt x="522" y="176"/>
                  </a:cubicBezTo>
                  <a:cubicBezTo>
                    <a:pt x="527" y="129"/>
                    <a:pt x="522" y="87"/>
                    <a:pt x="514" y="60"/>
                  </a:cubicBezTo>
                  <a:cubicBezTo>
                    <a:pt x="505" y="31"/>
                    <a:pt x="476" y="12"/>
                    <a:pt x="441" y="0"/>
                  </a:cubicBezTo>
                  <a:cubicBezTo>
                    <a:pt x="393" y="36"/>
                    <a:pt x="331" y="58"/>
                    <a:pt x="264" y="58"/>
                  </a:cubicBezTo>
                  <a:cubicBezTo>
                    <a:pt x="196" y="58"/>
                    <a:pt x="134" y="36"/>
                    <a:pt x="87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3406000" y="3229588"/>
              <a:ext cx="741300" cy="671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3450450" y="3269276"/>
              <a:ext cx="652500" cy="590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3477438" y="3294676"/>
              <a:ext cx="598500" cy="54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25"/>
          <p:cNvSpPr/>
          <p:nvPr/>
        </p:nvSpPr>
        <p:spPr>
          <a:xfrm rot="-5400000">
            <a:off x="4390200" y="377100"/>
            <a:ext cx="376200" cy="915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59" name="Google Shape;959;p25"/>
          <p:cNvGrpSpPr/>
          <p:nvPr/>
        </p:nvGrpSpPr>
        <p:grpSpPr>
          <a:xfrm>
            <a:off x="-242025" y="-70275"/>
            <a:ext cx="9829475" cy="5400125"/>
            <a:chOff x="-242025" y="-70275"/>
            <a:chExt cx="9829475" cy="5400125"/>
          </a:xfrm>
        </p:grpSpPr>
        <p:grpSp>
          <p:nvGrpSpPr>
            <p:cNvPr id="960" name="Google Shape;960;p25"/>
            <p:cNvGrpSpPr/>
            <p:nvPr/>
          </p:nvGrpSpPr>
          <p:grpSpPr>
            <a:xfrm>
              <a:off x="-242025" y="2412475"/>
              <a:ext cx="1892050" cy="2917375"/>
              <a:chOff x="-242025" y="2412475"/>
              <a:chExt cx="1892050" cy="2917375"/>
            </a:xfrm>
          </p:grpSpPr>
          <p:sp>
            <p:nvSpPr>
              <p:cNvPr id="961" name="Google Shape;961;p25"/>
              <p:cNvSpPr/>
              <p:nvPr/>
            </p:nvSpPr>
            <p:spPr>
              <a:xfrm>
                <a:off x="-117100" y="2584250"/>
                <a:ext cx="327900" cy="675325"/>
              </a:xfrm>
              <a:custGeom>
                <a:avLst/>
                <a:gdLst/>
                <a:ahLst/>
                <a:cxnLst/>
                <a:rect l="l" t="t" r="r" b="b"/>
                <a:pathLst>
                  <a:path w="13116" h="27013" extrusionOk="0">
                    <a:moveTo>
                      <a:pt x="13116" y="0"/>
                    </a:moveTo>
                    <a:lnTo>
                      <a:pt x="0" y="2701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62" name="Google Shape;962;p25"/>
              <p:cNvSpPr/>
              <p:nvPr/>
            </p:nvSpPr>
            <p:spPr>
              <a:xfrm>
                <a:off x="-242025" y="2412475"/>
                <a:ext cx="792450" cy="1132075"/>
              </a:xfrm>
              <a:custGeom>
                <a:avLst/>
                <a:gdLst/>
                <a:ahLst/>
                <a:cxnLst/>
                <a:rect l="l" t="t" r="r" b="b"/>
                <a:pathLst>
                  <a:path w="31698" h="45283" extrusionOk="0">
                    <a:moveTo>
                      <a:pt x="25608" y="0"/>
                    </a:moveTo>
                    <a:lnTo>
                      <a:pt x="31698" y="11867"/>
                    </a:lnTo>
                    <a:lnTo>
                      <a:pt x="19050" y="36226"/>
                    </a:lnTo>
                    <a:lnTo>
                      <a:pt x="0" y="4528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63" name="Google Shape;963;p25"/>
              <p:cNvSpPr/>
              <p:nvPr/>
            </p:nvSpPr>
            <p:spPr>
              <a:xfrm>
                <a:off x="148350" y="3337650"/>
                <a:ext cx="249825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28575" extrusionOk="0">
                    <a:moveTo>
                      <a:pt x="9993" y="0"/>
                    </a:moveTo>
                    <a:lnTo>
                      <a:pt x="0" y="12804"/>
                    </a:lnTo>
                    <a:lnTo>
                      <a:pt x="0" y="2857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grpSp>
            <p:nvGrpSpPr>
              <p:cNvPr id="964" name="Google Shape;964;p25"/>
              <p:cNvGrpSpPr/>
              <p:nvPr/>
            </p:nvGrpSpPr>
            <p:grpSpPr>
              <a:xfrm>
                <a:off x="483550" y="4393186"/>
                <a:ext cx="545964" cy="516516"/>
                <a:chOff x="483550" y="4393186"/>
                <a:chExt cx="545964" cy="516516"/>
              </a:xfrm>
            </p:grpSpPr>
            <p:sp>
              <p:nvSpPr>
                <p:cNvPr id="965" name="Google Shape;965;p25"/>
                <p:cNvSpPr/>
                <p:nvPr/>
              </p:nvSpPr>
              <p:spPr>
                <a:xfrm rot="1314723">
                  <a:off x="512546" y="4577815"/>
                  <a:ext cx="487972" cy="249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966" name="Google Shape;966;p25"/>
                <p:cNvCxnSpPr/>
                <p:nvPr/>
              </p:nvCxnSpPr>
              <p:spPr>
                <a:xfrm rot="-9485236" flipH="1">
                  <a:off x="798224" y="4413435"/>
                  <a:ext cx="172028" cy="32790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  <p:cxnSp>
            <p:nvCxnSpPr>
              <p:cNvPr id="967" name="Google Shape;967;p25"/>
              <p:cNvCxnSpPr/>
              <p:nvPr/>
            </p:nvCxnSpPr>
            <p:spPr>
              <a:xfrm flipH="1">
                <a:off x="773725" y="4593950"/>
                <a:ext cx="876300" cy="73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</p:grpSp>
        <p:grpSp>
          <p:nvGrpSpPr>
            <p:cNvPr id="968" name="Google Shape;968;p25"/>
            <p:cNvGrpSpPr/>
            <p:nvPr/>
          </p:nvGrpSpPr>
          <p:grpSpPr>
            <a:xfrm>
              <a:off x="8178225" y="-70275"/>
              <a:ext cx="1409225" cy="1167200"/>
              <a:chOff x="8178225" y="-70275"/>
              <a:chExt cx="1409225" cy="1167200"/>
            </a:xfrm>
          </p:grpSpPr>
          <p:sp>
            <p:nvSpPr>
              <p:cNvPr id="969" name="Google Shape;969;p25"/>
              <p:cNvSpPr/>
              <p:nvPr/>
            </p:nvSpPr>
            <p:spPr>
              <a:xfrm>
                <a:off x="8178225" y="265450"/>
                <a:ext cx="1237475" cy="831475"/>
              </a:xfrm>
              <a:custGeom>
                <a:avLst/>
                <a:gdLst/>
                <a:ahLst/>
                <a:cxnLst/>
                <a:rect l="l" t="t" r="r" b="b"/>
                <a:pathLst>
                  <a:path w="49499" h="33259" extrusionOk="0">
                    <a:moveTo>
                      <a:pt x="0" y="0"/>
                    </a:moveTo>
                    <a:lnTo>
                      <a:pt x="8588" y="7807"/>
                    </a:lnTo>
                    <a:lnTo>
                      <a:pt x="7807" y="15459"/>
                    </a:lnTo>
                    <a:lnTo>
                      <a:pt x="28887" y="33259"/>
                    </a:lnTo>
                    <a:lnTo>
                      <a:pt x="49499" y="3060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70" name="Google Shape;970;p25"/>
              <p:cNvSpPr/>
              <p:nvPr/>
            </p:nvSpPr>
            <p:spPr>
              <a:xfrm>
                <a:off x="8513950" y="347425"/>
                <a:ext cx="1073500" cy="480150"/>
              </a:xfrm>
              <a:custGeom>
                <a:avLst/>
                <a:gdLst/>
                <a:ahLst/>
                <a:cxnLst/>
                <a:rect l="l" t="t" r="r" b="b"/>
                <a:pathLst>
                  <a:path w="42940" h="19206" extrusionOk="0">
                    <a:moveTo>
                      <a:pt x="0" y="0"/>
                    </a:moveTo>
                    <a:lnTo>
                      <a:pt x="17644" y="1093"/>
                    </a:lnTo>
                    <a:lnTo>
                      <a:pt x="42940" y="1920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71" name="Google Shape;971;p25"/>
              <p:cNvSpPr/>
              <p:nvPr/>
            </p:nvSpPr>
            <p:spPr>
              <a:xfrm>
                <a:off x="8447575" y="-70275"/>
                <a:ext cx="523100" cy="316200"/>
              </a:xfrm>
              <a:custGeom>
                <a:avLst/>
                <a:gdLst/>
                <a:ahLst/>
                <a:cxnLst/>
                <a:rect l="l" t="t" r="r" b="b"/>
                <a:pathLst>
                  <a:path w="20924" h="12648" extrusionOk="0">
                    <a:moveTo>
                      <a:pt x="0" y="8588"/>
                    </a:moveTo>
                    <a:lnTo>
                      <a:pt x="15303" y="0"/>
                    </a:lnTo>
                    <a:lnTo>
                      <a:pt x="20924" y="1264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</p:grpSp>
      <p:sp>
        <p:nvSpPr>
          <p:cNvPr id="972" name="Google Shape;972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25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74" name="Google Shape;974;p25"/>
          <p:cNvGrpSpPr/>
          <p:nvPr/>
        </p:nvGrpSpPr>
        <p:grpSpPr>
          <a:xfrm rot="954096">
            <a:off x="-248259" y="3679801"/>
            <a:ext cx="768128" cy="1518746"/>
            <a:chOff x="5778071" y="4357000"/>
            <a:chExt cx="872178" cy="1724474"/>
          </a:xfrm>
        </p:grpSpPr>
        <p:sp>
          <p:nvSpPr>
            <p:cNvPr id="975" name="Google Shape;975;p25"/>
            <p:cNvSpPr/>
            <p:nvPr/>
          </p:nvSpPr>
          <p:spPr>
            <a:xfrm>
              <a:off x="5778071" y="4357000"/>
              <a:ext cx="847575" cy="812075"/>
            </a:xfrm>
            <a:custGeom>
              <a:avLst/>
              <a:gdLst/>
              <a:ahLst/>
              <a:cxnLst/>
              <a:rect l="l" t="t" r="r" b="b"/>
              <a:pathLst>
                <a:path w="493" h="472" extrusionOk="0">
                  <a:moveTo>
                    <a:pt x="493" y="132"/>
                  </a:moveTo>
                  <a:cubicBezTo>
                    <a:pt x="493" y="346"/>
                    <a:pt x="493" y="346"/>
                    <a:pt x="493" y="346"/>
                  </a:cubicBezTo>
                  <a:cubicBezTo>
                    <a:pt x="493" y="366"/>
                    <a:pt x="482" y="386"/>
                    <a:pt x="465" y="397"/>
                  </a:cubicBezTo>
                  <a:cubicBezTo>
                    <a:pt x="455" y="403"/>
                    <a:pt x="445" y="409"/>
                    <a:pt x="434" y="414"/>
                  </a:cubicBezTo>
                  <a:cubicBezTo>
                    <a:pt x="319" y="472"/>
                    <a:pt x="173" y="471"/>
                    <a:pt x="59" y="413"/>
                  </a:cubicBezTo>
                  <a:cubicBezTo>
                    <a:pt x="48" y="407"/>
                    <a:pt x="38" y="401"/>
                    <a:pt x="28" y="395"/>
                  </a:cubicBezTo>
                  <a:cubicBezTo>
                    <a:pt x="10" y="384"/>
                    <a:pt x="0" y="365"/>
                    <a:pt x="0" y="34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13"/>
                    <a:pt x="10" y="94"/>
                    <a:pt x="28" y="83"/>
                  </a:cubicBezTo>
                  <a:cubicBezTo>
                    <a:pt x="156" y="1"/>
                    <a:pt x="336" y="0"/>
                    <a:pt x="465" y="81"/>
                  </a:cubicBezTo>
                  <a:cubicBezTo>
                    <a:pt x="482" y="92"/>
                    <a:pt x="493" y="111"/>
                    <a:pt x="493" y="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5879026" y="4903930"/>
              <a:ext cx="645666" cy="265145"/>
            </a:xfrm>
            <a:custGeom>
              <a:avLst/>
              <a:gdLst/>
              <a:ahLst/>
              <a:cxnLst/>
              <a:rect l="l" t="t" r="r" b="b"/>
              <a:pathLst>
                <a:path w="375" h="154" extrusionOk="0">
                  <a:moveTo>
                    <a:pt x="375" y="96"/>
                  </a:moveTo>
                  <a:cubicBezTo>
                    <a:pt x="260" y="154"/>
                    <a:pt x="114" y="153"/>
                    <a:pt x="0" y="95"/>
                  </a:cubicBezTo>
                  <a:cubicBezTo>
                    <a:pt x="0" y="81"/>
                    <a:pt x="8" y="68"/>
                    <a:pt x="21" y="60"/>
                  </a:cubicBezTo>
                  <a:cubicBezTo>
                    <a:pt x="118" y="0"/>
                    <a:pt x="256" y="0"/>
                    <a:pt x="354" y="59"/>
                  </a:cubicBezTo>
                  <a:cubicBezTo>
                    <a:pt x="367" y="67"/>
                    <a:pt x="375" y="81"/>
                    <a:pt x="375" y="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5849072" y="4481252"/>
              <a:ext cx="705600" cy="407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5965559" y="4585535"/>
              <a:ext cx="143100" cy="19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6295048" y="4585535"/>
              <a:ext cx="143100" cy="19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5893396" y="5196463"/>
              <a:ext cx="145200" cy="438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5806264" y="5475806"/>
              <a:ext cx="310942" cy="504012"/>
            </a:xfrm>
            <a:custGeom>
              <a:avLst/>
              <a:gdLst/>
              <a:ahLst/>
              <a:cxnLst/>
              <a:rect l="l" t="t" r="r" b="b"/>
              <a:pathLst>
                <a:path w="235" h="381" extrusionOk="0">
                  <a:moveTo>
                    <a:pt x="183" y="381"/>
                  </a:moveTo>
                  <a:cubicBezTo>
                    <a:pt x="52" y="381"/>
                    <a:pt x="52" y="381"/>
                    <a:pt x="52" y="381"/>
                  </a:cubicBezTo>
                  <a:cubicBezTo>
                    <a:pt x="33" y="308"/>
                    <a:pt x="0" y="167"/>
                    <a:pt x="5" y="130"/>
                  </a:cubicBezTo>
                  <a:cubicBezTo>
                    <a:pt x="10" y="99"/>
                    <a:pt x="58" y="49"/>
                    <a:pt x="95" y="14"/>
                  </a:cubicBezTo>
                  <a:cubicBezTo>
                    <a:pt x="97" y="12"/>
                    <a:pt x="99" y="10"/>
                    <a:pt x="101" y="8"/>
                  </a:cubicBezTo>
                  <a:cubicBezTo>
                    <a:pt x="110" y="0"/>
                    <a:pt x="125" y="0"/>
                    <a:pt x="134" y="8"/>
                  </a:cubicBezTo>
                  <a:cubicBezTo>
                    <a:pt x="136" y="10"/>
                    <a:pt x="138" y="12"/>
                    <a:pt x="140" y="14"/>
                  </a:cubicBezTo>
                  <a:cubicBezTo>
                    <a:pt x="178" y="49"/>
                    <a:pt x="225" y="99"/>
                    <a:pt x="230" y="130"/>
                  </a:cubicBezTo>
                  <a:cubicBezTo>
                    <a:pt x="235" y="167"/>
                    <a:pt x="202" y="308"/>
                    <a:pt x="183" y="3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5866915" y="5950773"/>
              <a:ext cx="189641" cy="29045"/>
            </a:xfrm>
            <a:custGeom>
              <a:avLst/>
              <a:gdLst/>
              <a:ahLst/>
              <a:cxnLst/>
              <a:rect l="l" t="t" r="r" b="b"/>
              <a:pathLst>
                <a:path w="143" h="22" extrusionOk="0">
                  <a:moveTo>
                    <a:pt x="0" y="0"/>
                  </a:moveTo>
                  <a:cubicBezTo>
                    <a:pt x="2" y="8"/>
                    <a:pt x="4" y="15"/>
                    <a:pt x="6" y="22"/>
                  </a:cubicBezTo>
                  <a:cubicBezTo>
                    <a:pt x="137" y="22"/>
                    <a:pt x="137" y="22"/>
                    <a:pt x="137" y="22"/>
                  </a:cubicBezTo>
                  <a:cubicBezTo>
                    <a:pt x="139" y="15"/>
                    <a:pt x="141" y="8"/>
                    <a:pt x="14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5778074" y="5979817"/>
              <a:ext cx="366468" cy="101657"/>
            </a:xfrm>
            <a:custGeom>
              <a:avLst/>
              <a:gdLst/>
              <a:ahLst/>
              <a:cxnLst/>
              <a:rect l="l" t="t" r="r" b="b"/>
              <a:pathLst>
                <a:path w="277" h="77" extrusionOk="0">
                  <a:moveTo>
                    <a:pt x="228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36" y="0"/>
                    <a:pt x="23" y="10"/>
                    <a:pt x="17" y="26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0" y="69"/>
                    <a:pt x="5" y="77"/>
                    <a:pt x="11" y="77"/>
                  </a:cubicBezTo>
                  <a:cubicBezTo>
                    <a:pt x="267" y="77"/>
                    <a:pt x="267" y="77"/>
                    <a:pt x="267" y="77"/>
                  </a:cubicBezTo>
                  <a:cubicBezTo>
                    <a:pt x="273" y="77"/>
                    <a:pt x="277" y="69"/>
                    <a:pt x="275" y="62"/>
                  </a:cubicBezTo>
                  <a:cubicBezTo>
                    <a:pt x="261" y="26"/>
                    <a:pt x="261" y="26"/>
                    <a:pt x="261" y="26"/>
                  </a:cubicBezTo>
                  <a:cubicBezTo>
                    <a:pt x="255" y="10"/>
                    <a:pt x="242" y="0"/>
                    <a:pt x="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5778074" y="6052429"/>
              <a:ext cx="366468" cy="29045"/>
            </a:xfrm>
            <a:custGeom>
              <a:avLst/>
              <a:gdLst/>
              <a:ahLst/>
              <a:cxnLst/>
              <a:rect l="l" t="t" r="r" b="b"/>
              <a:pathLst>
                <a:path w="277" h="22" extrusionOk="0">
                  <a:moveTo>
                    <a:pt x="27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14"/>
                    <a:pt x="5" y="22"/>
                    <a:pt x="11" y="22"/>
                  </a:cubicBezTo>
                  <a:cubicBezTo>
                    <a:pt x="267" y="22"/>
                    <a:pt x="267" y="22"/>
                    <a:pt x="267" y="22"/>
                  </a:cubicBezTo>
                  <a:cubicBezTo>
                    <a:pt x="273" y="22"/>
                    <a:pt x="277" y="14"/>
                    <a:pt x="275" y="7"/>
                  </a:cubicBezTo>
                  <a:lnTo>
                    <a:pt x="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5895959" y="5524498"/>
              <a:ext cx="128136" cy="128139"/>
            </a:xfrm>
            <a:custGeom>
              <a:avLst/>
              <a:gdLst/>
              <a:ahLst/>
              <a:cxnLst/>
              <a:rect l="l" t="t" r="r" b="b"/>
              <a:pathLst>
                <a:path w="97" h="97" extrusionOk="0">
                  <a:moveTo>
                    <a:pt x="93" y="55"/>
                  </a:moveTo>
                  <a:cubicBezTo>
                    <a:pt x="55" y="93"/>
                    <a:pt x="55" y="93"/>
                    <a:pt x="55" y="93"/>
                  </a:cubicBezTo>
                  <a:cubicBezTo>
                    <a:pt x="51" y="97"/>
                    <a:pt x="45" y="97"/>
                    <a:pt x="41" y="93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0" y="51"/>
                    <a:pt x="0" y="45"/>
                    <a:pt x="4" y="41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0"/>
                    <a:pt x="51" y="0"/>
                    <a:pt x="55" y="4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7" y="45"/>
                    <a:pt x="97" y="51"/>
                    <a:pt x="93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6397395" y="5196463"/>
              <a:ext cx="146100" cy="438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6310263" y="5475806"/>
              <a:ext cx="312650" cy="504012"/>
            </a:xfrm>
            <a:custGeom>
              <a:avLst/>
              <a:gdLst/>
              <a:ahLst/>
              <a:cxnLst/>
              <a:rect l="l" t="t" r="r" b="b"/>
              <a:pathLst>
                <a:path w="236" h="381" extrusionOk="0">
                  <a:moveTo>
                    <a:pt x="183" y="381"/>
                  </a:moveTo>
                  <a:cubicBezTo>
                    <a:pt x="52" y="381"/>
                    <a:pt x="52" y="381"/>
                    <a:pt x="52" y="381"/>
                  </a:cubicBezTo>
                  <a:cubicBezTo>
                    <a:pt x="34" y="308"/>
                    <a:pt x="0" y="167"/>
                    <a:pt x="5" y="130"/>
                  </a:cubicBezTo>
                  <a:cubicBezTo>
                    <a:pt x="10" y="99"/>
                    <a:pt x="58" y="49"/>
                    <a:pt x="95" y="14"/>
                  </a:cubicBezTo>
                  <a:cubicBezTo>
                    <a:pt x="97" y="12"/>
                    <a:pt x="99" y="10"/>
                    <a:pt x="101" y="8"/>
                  </a:cubicBezTo>
                  <a:cubicBezTo>
                    <a:pt x="110" y="0"/>
                    <a:pt x="125" y="0"/>
                    <a:pt x="135" y="8"/>
                  </a:cubicBezTo>
                  <a:cubicBezTo>
                    <a:pt x="136" y="10"/>
                    <a:pt x="138" y="12"/>
                    <a:pt x="140" y="14"/>
                  </a:cubicBezTo>
                  <a:cubicBezTo>
                    <a:pt x="178" y="49"/>
                    <a:pt x="226" y="99"/>
                    <a:pt x="230" y="130"/>
                  </a:cubicBezTo>
                  <a:cubicBezTo>
                    <a:pt x="236" y="167"/>
                    <a:pt x="202" y="308"/>
                    <a:pt x="183" y="3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6372622" y="5950773"/>
              <a:ext cx="187932" cy="29045"/>
            </a:xfrm>
            <a:custGeom>
              <a:avLst/>
              <a:gdLst/>
              <a:ahLst/>
              <a:cxnLst/>
              <a:rect l="l" t="t" r="r" b="b"/>
              <a:pathLst>
                <a:path w="142" h="22" extrusionOk="0">
                  <a:moveTo>
                    <a:pt x="0" y="0"/>
                  </a:moveTo>
                  <a:cubicBezTo>
                    <a:pt x="2" y="8"/>
                    <a:pt x="3" y="15"/>
                    <a:pt x="5" y="22"/>
                  </a:cubicBezTo>
                  <a:cubicBezTo>
                    <a:pt x="136" y="22"/>
                    <a:pt x="136" y="22"/>
                    <a:pt x="136" y="22"/>
                  </a:cubicBezTo>
                  <a:cubicBezTo>
                    <a:pt x="138" y="15"/>
                    <a:pt x="140" y="8"/>
                    <a:pt x="14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6283782" y="5979817"/>
              <a:ext cx="366468" cy="101657"/>
            </a:xfrm>
            <a:custGeom>
              <a:avLst/>
              <a:gdLst/>
              <a:ahLst/>
              <a:cxnLst/>
              <a:rect l="l" t="t" r="r" b="b"/>
              <a:pathLst>
                <a:path w="277" h="77" extrusionOk="0">
                  <a:moveTo>
                    <a:pt x="227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35" y="0"/>
                    <a:pt x="22" y="10"/>
                    <a:pt x="16" y="26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0" y="69"/>
                    <a:pt x="4" y="77"/>
                    <a:pt x="10" y="77"/>
                  </a:cubicBezTo>
                  <a:cubicBezTo>
                    <a:pt x="266" y="77"/>
                    <a:pt x="266" y="77"/>
                    <a:pt x="266" y="77"/>
                  </a:cubicBezTo>
                  <a:cubicBezTo>
                    <a:pt x="272" y="77"/>
                    <a:pt x="277" y="69"/>
                    <a:pt x="274" y="62"/>
                  </a:cubicBezTo>
                  <a:cubicBezTo>
                    <a:pt x="260" y="26"/>
                    <a:pt x="260" y="26"/>
                    <a:pt x="260" y="26"/>
                  </a:cubicBezTo>
                  <a:cubicBezTo>
                    <a:pt x="254" y="10"/>
                    <a:pt x="241" y="0"/>
                    <a:pt x="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6283782" y="6052429"/>
              <a:ext cx="366468" cy="29045"/>
            </a:xfrm>
            <a:custGeom>
              <a:avLst/>
              <a:gdLst/>
              <a:ahLst/>
              <a:cxnLst/>
              <a:rect l="l" t="t" r="r" b="b"/>
              <a:pathLst>
                <a:path w="277" h="22" extrusionOk="0">
                  <a:moveTo>
                    <a:pt x="27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14"/>
                    <a:pt x="4" y="22"/>
                    <a:pt x="10" y="22"/>
                  </a:cubicBezTo>
                  <a:cubicBezTo>
                    <a:pt x="266" y="22"/>
                    <a:pt x="266" y="22"/>
                    <a:pt x="266" y="22"/>
                  </a:cubicBezTo>
                  <a:cubicBezTo>
                    <a:pt x="272" y="22"/>
                    <a:pt x="277" y="14"/>
                    <a:pt x="274" y="7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6399958" y="5524498"/>
              <a:ext cx="128990" cy="128139"/>
            </a:xfrm>
            <a:custGeom>
              <a:avLst/>
              <a:gdLst/>
              <a:ahLst/>
              <a:cxnLst/>
              <a:rect l="l" t="t" r="r" b="b"/>
              <a:pathLst>
                <a:path w="97" h="97" extrusionOk="0">
                  <a:moveTo>
                    <a:pt x="93" y="55"/>
                  </a:moveTo>
                  <a:cubicBezTo>
                    <a:pt x="55" y="93"/>
                    <a:pt x="55" y="93"/>
                    <a:pt x="55" y="93"/>
                  </a:cubicBezTo>
                  <a:cubicBezTo>
                    <a:pt x="51" y="97"/>
                    <a:pt x="45" y="97"/>
                    <a:pt x="41" y="93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0" y="51"/>
                    <a:pt x="0" y="45"/>
                    <a:pt x="4" y="41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0"/>
                    <a:pt x="51" y="0"/>
                    <a:pt x="55" y="4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7" y="45"/>
                    <a:pt x="97" y="51"/>
                    <a:pt x="93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5847267" y="5143499"/>
              <a:ext cx="734642" cy="260549"/>
            </a:xfrm>
            <a:custGeom>
              <a:avLst/>
              <a:gdLst/>
              <a:ahLst/>
              <a:cxnLst/>
              <a:rect l="l" t="t" r="r" b="b"/>
              <a:pathLst>
                <a:path w="555" h="197" extrusionOk="0">
                  <a:moveTo>
                    <a:pt x="45" y="0"/>
                  </a:moveTo>
                  <a:cubicBezTo>
                    <a:pt x="18" y="0"/>
                    <a:pt x="0" y="28"/>
                    <a:pt x="11" y="52"/>
                  </a:cubicBezTo>
                  <a:cubicBezTo>
                    <a:pt x="50" y="137"/>
                    <a:pt x="154" y="197"/>
                    <a:pt x="278" y="197"/>
                  </a:cubicBezTo>
                  <a:cubicBezTo>
                    <a:pt x="401" y="197"/>
                    <a:pt x="505" y="137"/>
                    <a:pt x="544" y="52"/>
                  </a:cubicBezTo>
                  <a:cubicBezTo>
                    <a:pt x="555" y="28"/>
                    <a:pt x="537" y="0"/>
                    <a:pt x="510" y="0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6011280" y="5143499"/>
              <a:ext cx="406616" cy="175977"/>
            </a:xfrm>
            <a:custGeom>
              <a:avLst/>
              <a:gdLst/>
              <a:ahLst/>
              <a:cxnLst/>
              <a:rect l="l" t="t" r="r" b="b"/>
              <a:pathLst>
                <a:path w="307" h="133" extrusionOk="0">
                  <a:moveTo>
                    <a:pt x="307" y="0"/>
                  </a:moveTo>
                  <a:cubicBezTo>
                    <a:pt x="198" y="109"/>
                    <a:pt x="198" y="109"/>
                    <a:pt x="198" y="109"/>
                  </a:cubicBezTo>
                  <a:cubicBezTo>
                    <a:pt x="173" y="133"/>
                    <a:pt x="134" y="133"/>
                    <a:pt x="109" y="10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26"/>
          <p:cNvSpPr txBox="1">
            <a:spLocks noGrp="1"/>
          </p:cNvSpPr>
          <p:nvPr>
            <p:ph type="title"/>
          </p:nvPr>
        </p:nvSpPr>
        <p:spPr>
          <a:xfrm>
            <a:off x="713225" y="7901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7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26"/>
          <p:cNvSpPr txBox="1">
            <a:spLocks noGrp="1"/>
          </p:cNvSpPr>
          <p:nvPr>
            <p:ph type="subTitle" idx="1"/>
          </p:nvPr>
        </p:nvSpPr>
        <p:spPr>
          <a:xfrm>
            <a:off x="713225" y="15779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7" name="Google Shape;997;p26"/>
          <p:cNvSpPr txBox="1"/>
          <p:nvPr/>
        </p:nvSpPr>
        <p:spPr>
          <a:xfrm>
            <a:off x="713225" y="34595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sz="1000" b="1" u="sng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98" name="Google Shape;998;p26"/>
          <p:cNvSpPr/>
          <p:nvPr/>
        </p:nvSpPr>
        <p:spPr>
          <a:xfrm>
            <a:off x="6947651" y="0"/>
            <a:ext cx="2205300" cy="51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99" name="Google Shape;999;p26"/>
          <p:cNvGrpSpPr/>
          <p:nvPr/>
        </p:nvGrpSpPr>
        <p:grpSpPr>
          <a:xfrm>
            <a:off x="-593494" y="-870784"/>
            <a:ext cx="10388811" cy="7410860"/>
            <a:chOff x="-593494" y="-870784"/>
            <a:chExt cx="10388811" cy="7410860"/>
          </a:xfrm>
        </p:grpSpPr>
        <p:grpSp>
          <p:nvGrpSpPr>
            <p:cNvPr id="1000" name="Google Shape;1000;p26"/>
            <p:cNvGrpSpPr/>
            <p:nvPr/>
          </p:nvGrpSpPr>
          <p:grpSpPr>
            <a:xfrm>
              <a:off x="5161325" y="-870784"/>
              <a:ext cx="4633991" cy="3306483"/>
              <a:chOff x="5161325" y="-870784"/>
              <a:chExt cx="4633991" cy="3306483"/>
            </a:xfrm>
          </p:grpSpPr>
          <p:grpSp>
            <p:nvGrpSpPr>
              <p:cNvPr id="1001" name="Google Shape;1001;p26"/>
              <p:cNvGrpSpPr/>
              <p:nvPr/>
            </p:nvGrpSpPr>
            <p:grpSpPr>
              <a:xfrm>
                <a:off x="5161325" y="-423375"/>
                <a:ext cx="1608300" cy="1764475"/>
                <a:chOff x="5022750" y="-478850"/>
                <a:chExt cx="1608300" cy="1764475"/>
              </a:xfrm>
            </p:grpSpPr>
            <p:sp>
              <p:nvSpPr>
                <p:cNvPr id="1002" name="Google Shape;1002;p26"/>
                <p:cNvSpPr/>
                <p:nvPr/>
              </p:nvSpPr>
              <p:spPr>
                <a:xfrm>
                  <a:off x="5022750" y="-192575"/>
                  <a:ext cx="655825" cy="147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33" h="59128" extrusionOk="0">
                      <a:moveTo>
                        <a:pt x="0" y="0"/>
                      </a:moveTo>
                      <a:lnTo>
                        <a:pt x="21652" y="41223"/>
                      </a:lnTo>
                      <a:lnTo>
                        <a:pt x="20195" y="45595"/>
                      </a:lnTo>
                      <a:lnTo>
                        <a:pt x="26233" y="5912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003" name="Google Shape;1003;p26"/>
                <p:cNvSpPr/>
                <p:nvPr/>
              </p:nvSpPr>
              <p:spPr>
                <a:xfrm>
                  <a:off x="5309025" y="-135325"/>
                  <a:ext cx="864000" cy="130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60" h="52257" extrusionOk="0">
                      <a:moveTo>
                        <a:pt x="0" y="0"/>
                      </a:moveTo>
                      <a:lnTo>
                        <a:pt x="18529" y="36018"/>
                      </a:lnTo>
                      <a:lnTo>
                        <a:pt x="26649" y="38724"/>
                      </a:lnTo>
                      <a:lnTo>
                        <a:pt x="34560" y="5225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004" name="Google Shape;1004;p26"/>
                <p:cNvSpPr/>
                <p:nvPr/>
              </p:nvSpPr>
              <p:spPr>
                <a:xfrm>
                  <a:off x="5735825" y="-171750"/>
                  <a:ext cx="301875" cy="83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5" h="33311" extrusionOk="0">
                      <a:moveTo>
                        <a:pt x="0" y="0"/>
                      </a:moveTo>
                      <a:lnTo>
                        <a:pt x="12075" y="20819"/>
                      </a:lnTo>
                      <a:lnTo>
                        <a:pt x="12075" y="3331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005" name="Google Shape;1005;p26"/>
                <p:cNvSpPr/>
                <p:nvPr/>
              </p:nvSpPr>
              <p:spPr>
                <a:xfrm>
                  <a:off x="6037700" y="-182175"/>
                  <a:ext cx="295300" cy="10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2" h="42472" extrusionOk="0">
                      <a:moveTo>
                        <a:pt x="0" y="0"/>
                      </a:moveTo>
                      <a:lnTo>
                        <a:pt x="11812" y="20459"/>
                      </a:lnTo>
                      <a:lnTo>
                        <a:pt x="11812" y="42472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1006" name="Google Shape;1006;p26"/>
                <p:cNvCxnSpPr/>
                <p:nvPr/>
              </p:nvCxnSpPr>
              <p:spPr>
                <a:xfrm>
                  <a:off x="6199050" y="-478850"/>
                  <a:ext cx="432000" cy="754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</p:grpSp>
          <p:grpSp>
            <p:nvGrpSpPr>
              <p:cNvPr id="1007" name="Google Shape;1007;p26"/>
              <p:cNvGrpSpPr/>
              <p:nvPr/>
            </p:nvGrpSpPr>
            <p:grpSpPr>
              <a:xfrm rot="9900040">
                <a:off x="7224842" y="-628538"/>
                <a:ext cx="2243517" cy="2821992"/>
                <a:chOff x="7146091" y="-193602"/>
                <a:chExt cx="2243584" cy="2822077"/>
              </a:xfrm>
            </p:grpSpPr>
            <p:sp>
              <p:nvSpPr>
                <p:cNvPr id="1008" name="Google Shape;1008;p26"/>
                <p:cNvSpPr/>
                <p:nvPr/>
              </p:nvSpPr>
              <p:spPr>
                <a:xfrm>
                  <a:off x="7146091" y="1527694"/>
                  <a:ext cx="593375" cy="7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35" h="29356" extrusionOk="0">
                      <a:moveTo>
                        <a:pt x="0" y="29356"/>
                      </a:moveTo>
                      <a:lnTo>
                        <a:pt x="1458" y="0"/>
                      </a:lnTo>
                      <a:lnTo>
                        <a:pt x="23735" y="395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009" name="Google Shape;1009;p26"/>
                <p:cNvSpPr/>
                <p:nvPr/>
              </p:nvSpPr>
              <p:spPr>
                <a:xfrm>
                  <a:off x="7384811" y="-193602"/>
                  <a:ext cx="775525" cy="4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21" h="17280" extrusionOk="0">
                      <a:moveTo>
                        <a:pt x="0" y="0"/>
                      </a:moveTo>
                      <a:lnTo>
                        <a:pt x="31021" y="1728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010" name="Google Shape;1010;p26"/>
                <p:cNvSpPr/>
                <p:nvPr/>
              </p:nvSpPr>
              <p:spPr>
                <a:xfrm>
                  <a:off x="7710896" y="628670"/>
                  <a:ext cx="416400" cy="52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56" h="21028" extrusionOk="0">
                      <a:moveTo>
                        <a:pt x="0" y="21028"/>
                      </a:moveTo>
                      <a:lnTo>
                        <a:pt x="6662" y="0"/>
                      </a:lnTo>
                      <a:lnTo>
                        <a:pt x="16656" y="1270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1011" name="Google Shape;1011;p26"/>
                <p:cNvCxnSpPr/>
                <p:nvPr/>
              </p:nvCxnSpPr>
              <p:spPr>
                <a:xfrm>
                  <a:off x="8827550" y="1587475"/>
                  <a:ext cx="499800" cy="499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  <p:cxnSp>
              <p:nvCxnSpPr>
                <p:cNvPr id="1012" name="Google Shape;1012;p26"/>
                <p:cNvCxnSpPr/>
                <p:nvPr/>
              </p:nvCxnSpPr>
              <p:spPr>
                <a:xfrm>
                  <a:off x="7630400" y="1275200"/>
                  <a:ext cx="947400" cy="44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  <p:sp>
              <p:nvSpPr>
                <p:cNvPr id="1013" name="Google Shape;1013;p26"/>
                <p:cNvSpPr/>
                <p:nvPr/>
              </p:nvSpPr>
              <p:spPr>
                <a:xfrm>
                  <a:off x="7958325" y="1691600"/>
                  <a:ext cx="1431350" cy="9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54" h="37475" extrusionOk="0">
                      <a:moveTo>
                        <a:pt x="0" y="0"/>
                      </a:moveTo>
                      <a:lnTo>
                        <a:pt x="26233" y="12492"/>
                      </a:lnTo>
                      <a:lnTo>
                        <a:pt x="31854" y="25192"/>
                      </a:lnTo>
                      <a:lnTo>
                        <a:pt x="57254" y="3747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014" name="Google Shape;1014;p26"/>
                <p:cNvSpPr/>
                <p:nvPr/>
              </p:nvSpPr>
              <p:spPr>
                <a:xfrm>
                  <a:off x="8275825" y="-192575"/>
                  <a:ext cx="265450" cy="16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18" h="66206" extrusionOk="0">
                      <a:moveTo>
                        <a:pt x="2498" y="0"/>
                      </a:moveTo>
                      <a:lnTo>
                        <a:pt x="6246" y="11867"/>
                      </a:lnTo>
                      <a:lnTo>
                        <a:pt x="0" y="28106"/>
                      </a:lnTo>
                      <a:lnTo>
                        <a:pt x="10618" y="6620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015" name="Google Shape;1015;p26"/>
                <p:cNvSpPr/>
                <p:nvPr/>
              </p:nvSpPr>
              <p:spPr>
                <a:xfrm>
                  <a:off x="8551675" y="-171750"/>
                  <a:ext cx="208200" cy="142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8" h="57045" extrusionOk="0">
                      <a:moveTo>
                        <a:pt x="2082" y="0"/>
                      </a:moveTo>
                      <a:lnTo>
                        <a:pt x="5622" y="10201"/>
                      </a:lnTo>
                      <a:lnTo>
                        <a:pt x="0" y="28522"/>
                      </a:lnTo>
                      <a:lnTo>
                        <a:pt x="8328" y="5704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016" name="Google Shape;1016;p26"/>
                <p:cNvSpPr/>
                <p:nvPr/>
              </p:nvSpPr>
              <p:spPr>
                <a:xfrm>
                  <a:off x="8843150" y="-119725"/>
                  <a:ext cx="385175" cy="18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7" h="72037" extrusionOk="0">
                      <a:moveTo>
                        <a:pt x="5622" y="0"/>
                      </a:moveTo>
                      <a:lnTo>
                        <a:pt x="0" y="27482"/>
                      </a:lnTo>
                      <a:lnTo>
                        <a:pt x="15407" y="7203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</p:grpSp>
        </p:grpSp>
        <p:grpSp>
          <p:nvGrpSpPr>
            <p:cNvPr id="1017" name="Google Shape;1017;p26"/>
            <p:cNvGrpSpPr/>
            <p:nvPr/>
          </p:nvGrpSpPr>
          <p:grpSpPr>
            <a:xfrm rot="-7295617" flipH="1">
              <a:off x="-557870" y="3959362"/>
              <a:ext cx="2954948" cy="1735326"/>
              <a:chOff x="1960529" y="2581874"/>
              <a:chExt cx="2954897" cy="1735296"/>
            </a:xfrm>
          </p:grpSpPr>
          <p:sp>
            <p:nvSpPr>
              <p:cNvPr id="1018" name="Google Shape;1018;p26"/>
              <p:cNvSpPr/>
              <p:nvPr/>
            </p:nvSpPr>
            <p:spPr>
              <a:xfrm>
                <a:off x="2501171" y="2992334"/>
                <a:ext cx="1075650" cy="496175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19847" extrusionOk="0">
                    <a:moveTo>
                      <a:pt x="0" y="0"/>
                    </a:moveTo>
                    <a:lnTo>
                      <a:pt x="3187" y="10576"/>
                    </a:lnTo>
                    <a:lnTo>
                      <a:pt x="26221" y="19413"/>
                    </a:lnTo>
                    <a:lnTo>
                      <a:pt x="31871" y="14777"/>
                    </a:lnTo>
                    <a:lnTo>
                      <a:pt x="43026" y="1984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019" name="Google Shape;1019;p26"/>
              <p:cNvSpPr/>
              <p:nvPr/>
            </p:nvSpPr>
            <p:spPr>
              <a:xfrm>
                <a:off x="1960529" y="3353301"/>
                <a:ext cx="546875" cy="304225"/>
              </a:xfrm>
              <a:custGeom>
                <a:avLst/>
                <a:gdLst/>
                <a:ahLst/>
                <a:cxnLst/>
                <a:rect l="l" t="t" r="r" b="b"/>
                <a:pathLst>
                  <a:path w="21875" h="12169" extrusionOk="0">
                    <a:moveTo>
                      <a:pt x="0" y="12169"/>
                    </a:moveTo>
                    <a:lnTo>
                      <a:pt x="7099" y="0"/>
                    </a:lnTo>
                    <a:lnTo>
                      <a:pt x="21875" y="260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020" name="Google Shape;1020;p26"/>
              <p:cNvSpPr/>
              <p:nvPr/>
            </p:nvSpPr>
            <p:spPr>
              <a:xfrm>
                <a:off x="3678285" y="3243789"/>
                <a:ext cx="300600" cy="532375"/>
              </a:xfrm>
              <a:custGeom>
                <a:avLst/>
                <a:gdLst/>
                <a:ahLst/>
                <a:cxnLst/>
                <a:rect l="l" t="t" r="r" b="b"/>
                <a:pathLst>
                  <a:path w="12024" h="21295" extrusionOk="0">
                    <a:moveTo>
                      <a:pt x="1883" y="0"/>
                    </a:moveTo>
                    <a:lnTo>
                      <a:pt x="12024" y="12603"/>
                    </a:lnTo>
                    <a:lnTo>
                      <a:pt x="0" y="2129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021" name="Google Shape;1021;p26"/>
              <p:cNvSpPr/>
              <p:nvPr/>
            </p:nvSpPr>
            <p:spPr>
              <a:xfrm rot="1155342">
                <a:off x="3672575" y="3884094"/>
                <a:ext cx="1238683" cy="235411"/>
              </a:xfrm>
              <a:custGeom>
                <a:avLst/>
                <a:gdLst/>
                <a:ahLst/>
                <a:cxnLst/>
                <a:rect l="l" t="t" r="r" b="b"/>
                <a:pathLst>
                  <a:path w="49545" h="9416" extrusionOk="0">
                    <a:moveTo>
                      <a:pt x="0" y="9416"/>
                    </a:moveTo>
                    <a:lnTo>
                      <a:pt x="12604" y="8837"/>
                    </a:lnTo>
                    <a:lnTo>
                      <a:pt x="17094" y="724"/>
                    </a:lnTo>
                    <a:lnTo>
                      <a:pt x="43605" y="0"/>
                    </a:lnTo>
                    <a:lnTo>
                      <a:pt x="49545" y="695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022" name="Google Shape;1022;p26"/>
              <p:cNvSpPr/>
              <p:nvPr/>
            </p:nvSpPr>
            <p:spPr>
              <a:xfrm>
                <a:off x="2907909" y="2969090"/>
                <a:ext cx="956125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38245" h="8837" extrusionOk="0">
                    <a:moveTo>
                      <a:pt x="0" y="2897"/>
                    </a:moveTo>
                    <a:lnTo>
                      <a:pt x="11300" y="8837"/>
                    </a:lnTo>
                    <a:lnTo>
                      <a:pt x="38245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023" name="Google Shape;1023;p26"/>
              <p:cNvSpPr/>
              <p:nvPr/>
            </p:nvSpPr>
            <p:spPr>
              <a:xfrm>
                <a:off x="2363083" y="2581874"/>
                <a:ext cx="1767375" cy="260750"/>
              </a:xfrm>
              <a:custGeom>
                <a:avLst/>
                <a:gdLst/>
                <a:ahLst/>
                <a:cxnLst/>
                <a:rect l="l" t="t" r="r" b="b"/>
                <a:pathLst>
                  <a:path w="70695" h="10430" extrusionOk="0">
                    <a:moveTo>
                      <a:pt x="0" y="0"/>
                    </a:moveTo>
                    <a:lnTo>
                      <a:pt x="15356" y="7678"/>
                    </a:lnTo>
                    <a:lnTo>
                      <a:pt x="25062" y="5070"/>
                    </a:lnTo>
                    <a:lnTo>
                      <a:pt x="36216" y="10430"/>
                    </a:lnTo>
                    <a:lnTo>
                      <a:pt x="70695" y="1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27"/>
          <p:cNvSpPr/>
          <p:nvPr/>
        </p:nvSpPr>
        <p:spPr>
          <a:xfrm>
            <a:off x="8784775" y="-13350"/>
            <a:ext cx="376200" cy="51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26" name="Google Shape;1026;p27"/>
          <p:cNvGrpSpPr/>
          <p:nvPr/>
        </p:nvGrpSpPr>
        <p:grpSpPr>
          <a:xfrm>
            <a:off x="5573012" y="-421525"/>
            <a:ext cx="4876885" cy="6812825"/>
            <a:chOff x="5573012" y="-421525"/>
            <a:chExt cx="4876885" cy="6812825"/>
          </a:xfrm>
        </p:grpSpPr>
        <p:grpSp>
          <p:nvGrpSpPr>
            <p:cNvPr id="1027" name="Google Shape;1027;p27"/>
            <p:cNvGrpSpPr/>
            <p:nvPr/>
          </p:nvGrpSpPr>
          <p:grpSpPr>
            <a:xfrm>
              <a:off x="7234900" y="-421525"/>
              <a:ext cx="1844700" cy="1612575"/>
              <a:chOff x="-455350" y="3743150"/>
              <a:chExt cx="1844700" cy="1612575"/>
            </a:xfrm>
          </p:grpSpPr>
          <p:sp>
            <p:nvSpPr>
              <p:cNvPr id="1028" name="Google Shape;1028;p27"/>
              <p:cNvSpPr/>
              <p:nvPr/>
            </p:nvSpPr>
            <p:spPr>
              <a:xfrm>
                <a:off x="-455350" y="3743150"/>
                <a:ext cx="1044400" cy="814650"/>
              </a:xfrm>
              <a:custGeom>
                <a:avLst/>
                <a:gdLst/>
                <a:ahLst/>
                <a:cxnLst/>
                <a:rect l="l" t="t" r="r" b="b"/>
                <a:pathLst>
                  <a:path w="41776" h="32586" extrusionOk="0">
                    <a:moveTo>
                      <a:pt x="41776" y="0"/>
                    </a:moveTo>
                    <a:lnTo>
                      <a:pt x="39938" y="12032"/>
                    </a:lnTo>
                    <a:lnTo>
                      <a:pt x="25065" y="28910"/>
                    </a:lnTo>
                    <a:lnTo>
                      <a:pt x="0" y="3258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029" name="Google Shape;1029;p27"/>
              <p:cNvSpPr/>
              <p:nvPr/>
            </p:nvSpPr>
            <p:spPr>
              <a:xfrm>
                <a:off x="456175" y="4453700"/>
                <a:ext cx="463700" cy="342550"/>
              </a:xfrm>
              <a:custGeom>
                <a:avLst/>
                <a:gdLst/>
                <a:ahLst/>
                <a:cxnLst/>
                <a:rect l="l" t="t" r="r" b="b"/>
                <a:pathLst>
                  <a:path w="18548" h="13702" extrusionOk="0">
                    <a:moveTo>
                      <a:pt x="0" y="0"/>
                    </a:moveTo>
                    <a:lnTo>
                      <a:pt x="11697" y="3175"/>
                    </a:lnTo>
                    <a:lnTo>
                      <a:pt x="18548" y="1370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030" name="Google Shape;1030;p27"/>
              <p:cNvSpPr/>
              <p:nvPr/>
            </p:nvSpPr>
            <p:spPr>
              <a:xfrm>
                <a:off x="1017550" y="4438725"/>
                <a:ext cx="371800" cy="572350"/>
              </a:xfrm>
              <a:custGeom>
                <a:avLst/>
                <a:gdLst/>
                <a:ahLst/>
                <a:cxnLst/>
                <a:rect l="l" t="t" r="r" b="b"/>
                <a:pathLst>
                  <a:path w="14872" h="22894" extrusionOk="0">
                    <a:moveTo>
                      <a:pt x="0" y="0"/>
                    </a:moveTo>
                    <a:lnTo>
                      <a:pt x="14872" y="4512"/>
                    </a:lnTo>
                    <a:lnTo>
                      <a:pt x="8856" y="228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031" name="Google Shape;1031;p27"/>
              <p:cNvSpPr/>
              <p:nvPr/>
            </p:nvSpPr>
            <p:spPr>
              <a:xfrm>
                <a:off x="-221425" y="4716550"/>
                <a:ext cx="823000" cy="639175"/>
              </a:xfrm>
              <a:custGeom>
                <a:avLst/>
                <a:gdLst/>
                <a:ahLst/>
                <a:cxnLst/>
                <a:rect l="l" t="t" r="r" b="b"/>
                <a:pathLst>
                  <a:path w="32920" h="25567" extrusionOk="0">
                    <a:moveTo>
                      <a:pt x="0" y="0"/>
                    </a:moveTo>
                    <a:lnTo>
                      <a:pt x="27239" y="8021"/>
                    </a:lnTo>
                    <a:lnTo>
                      <a:pt x="32920" y="2556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  <p:grpSp>
          <p:nvGrpSpPr>
            <p:cNvPr id="1032" name="Google Shape;1032;p27"/>
            <p:cNvGrpSpPr/>
            <p:nvPr/>
          </p:nvGrpSpPr>
          <p:grpSpPr>
            <a:xfrm rot="-1704309">
              <a:off x="5688049" y="3726262"/>
              <a:ext cx="4646812" cy="1659695"/>
              <a:chOff x="5868464" y="-827350"/>
              <a:chExt cx="4646843" cy="1659706"/>
            </a:xfrm>
          </p:grpSpPr>
          <p:sp>
            <p:nvSpPr>
              <p:cNvPr id="1033" name="Google Shape;1033;p27"/>
              <p:cNvSpPr/>
              <p:nvPr/>
            </p:nvSpPr>
            <p:spPr>
              <a:xfrm rot="-1602666">
                <a:off x="5931213" y="-114685"/>
                <a:ext cx="1342324" cy="597886"/>
              </a:xfrm>
              <a:custGeom>
                <a:avLst/>
                <a:gdLst/>
                <a:ahLst/>
                <a:cxnLst/>
                <a:rect l="l" t="t" r="r" b="b"/>
                <a:pathLst>
                  <a:path w="53692" h="23915" extrusionOk="0">
                    <a:moveTo>
                      <a:pt x="0" y="11606"/>
                    </a:moveTo>
                    <a:lnTo>
                      <a:pt x="28604" y="23915"/>
                    </a:lnTo>
                    <a:lnTo>
                      <a:pt x="31183" y="2227"/>
                    </a:lnTo>
                    <a:lnTo>
                      <a:pt x="53692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cxnSp>
            <p:nvCxnSpPr>
              <p:cNvPr id="1034" name="Google Shape;1034;p27"/>
              <p:cNvCxnSpPr/>
              <p:nvPr/>
            </p:nvCxnSpPr>
            <p:spPr>
              <a:xfrm rot="10800000" flipH="1">
                <a:off x="7314750" y="-237550"/>
                <a:ext cx="120900" cy="62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sp>
            <p:nvSpPr>
              <p:cNvPr id="1035" name="Google Shape;1035;p27"/>
              <p:cNvSpPr/>
              <p:nvPr/>
            </p:nvSpPr>
            <p:spPr>
              <a:xfrm>
                <a:off x="7607525" y="-603200"/>
                <a:ext cx="775550" cy="1029300"/>
              </a:xfrm>
              <a:custGeom>
                <a:avLst/>
                <a:gdLst/>
                <a:ahLst/>
                <a:cxnLst/>
                <a:rect l="l" t="t" r="r" b="b"/>
                <a:pathLst>
                  <a:path w="31022" h="41172" extrusionOk="0">
                    <a:moveTo>
                      <a:pt x="2498" y="41172"/>
                    </a:moveTo>
                    <a:lnTo>
                      <a:pt x="0" y="29304"/>
                    </a:lnTo>
                    <a:lnTo>
                      <a:pt x="15459" y="9474"/>
                    </a:lnTo>
                    <a:lnTo>
                      <a:pt x="23734" y="9942"/>
                    </a:lnTo>
                    <a:lnTo>
                      <a:pt x="31022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036" name="Google Shape;1036;p27"/>
              <p:cNvSpPr/>
              <p:nvPr/>
            </p:nvSpPr>
            <p:spPr>
              <a:xfrm>
                <a:off x="7967600" y="-83450"/>
                <a:ext cx="528400" cy="340675"/>
              </a:xfrm>
              <a:custGeom>
                <a:avLst/>
                <a:gdLst/>
                <a:ahLst/>
                <a:cxnLst/>
                <a:rect l="l" t="t" r="r" b="b"/>
                <a:pathLst>
                  <a:path w="21136" h="13627" extrusionOk="0">
                    <a:moveTo>
                      <a:pt x="0" y="10568"/>
                    </a:moveTo>
                    <a:lnTo>
                      <a:pt x="18077" y="13627"/>
                    </a:lnTo>
                    <a:lnTo>
                      <a:pt x="21136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037" name="Google Shape;1037;p27"/>
              <p:cNvSpPr/>
              <p:nvPr/>
            </p:nvSpPr>
            <p:spPr>
              <a:xfrm>
                <a:off x="9279844" y="-159194"/>
                <a:ext cx="234225" cy="991550"/>
              </a:xfrm>
              <a:custGeom>
                <a:avLst/>
                <a:gdLst/>
                <a:ahLst/>
                <a:cxnLst/>
                <a:rect l="l" t="t" r="r" b="b"/>
                <a:pathLst>
                  <a:path w="9369" h="39662" extrusionOk="0">
                    <a:moveTo>
                      <a:pt x="312" y="0"/>
                    </a:moveTo>
                    <a:lnTo>
                      <a:pt x="9369" y="8744"/>
                    </a:lnTo>
                    <a:lnTo>
                      <a:pt x="0" y="3966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038" name="Google Shape;1038;p27"/>
              <p:cNvSpPr/>
              <p:nvPr/>
            </p:nvSpPr>
            <p:spPr>
              <a:xfrm>
                <a:off x="7923725" y="367525"/>
                <a:ext cx="331800" cy="269375"/>
              </a:xfrm>
              <a:custGeom>
                <a:avLst/>
                <a:gdLst/>
                <a:ahLst/>
                <a:cxnLst/>
                <a:rect l="l" t="t" r="r" b="b"/>
                <a:pathLst>
                  <a:path w="13272" h="10775" extrusionOk="0">
                    <a:moveTo>
                      <a:pt x="0" y="0"/>
                    </a:moveTo>
                    <a:lnTo>
                      <a:pt x="13272" y="1077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039" name="Google Shape;1039;p27"/>
              <p:cNvSpPr/>
              <p:nvPr/>
            </p:nvSpPr>
            <p:spPr>
              <a:xfrm>
                <a:off x="9476933" y="-748004"/>
                <a:ext cx="1038375" cy="452825"/>
              </a:xfrm>
              <a:custGeom>
                <a:avLst/>
                <a:gdLst/>
                <a:ahLst/>
                <a:cxnLst/>
                <a:rect l="l" t="t" r="r" b="b"/>
                <a:pathLst>
                  <a:path w="41535" h="18113" extrusionOk="0">
                    <a:moveTo>
                      <a:pt x="0" y="18113"/>
                    </a:moveTo>
                    <a:lnTo>
                      <a:pt x="20455" y="0"/>
                    </a:lnTo>
                    <a:lnTo>
                      <a:pt x="41535" y="390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040" name="Google Shape;1040;p27"/>
              <p:cNvSpPr/>
              <p:nvPr/>
            </p:nvSpPr>
            <p:spPr>
              <a:xfrm>
                <a:off x="8732375" y="-827350"/>
                <a:ext cx="431075" cy="1425250"/>
              </a:xfrm>
              <a:custGeom>
                <a:avLst/>
                <a:gdLst/>
                <a:ahLst/>
                <a:cxnLst/>
                <a:rect l="l" t="t" r="r" b="b"/>
                <a:pathLst>
                  <a:path w="17243" h="57010" extrusionOk="0">
                    <a:moveTo>
                      <a:pt x="17243" y="0"/>
                    </a:moveTo>
                    <a:lnTo>
                      <a:pt x="0" y="19189"/>
                    </a:lnTo>
                    <a:lnTo>
                      <a:pt x="278" y="44774"/>
                    </a:lnTo>
                    <a:lnTo>
                      <a:pt x="11959" y="5701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</p:grpSp>
      <p:sp>
        <p:nvSpPr>
          <p:cNvPr id="1041" name="Google Shape;1041;p27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42" name="Google Shape;1042;p27"/>
          <p:cNvGrpSpPr/>
          <p:nvPr/>
        </p:nvGrpSpPr>
        <p:grpSpPr>
          <a:xfrm rot="-521004" flipH="1">
            <a:off x="7610870" y="4079274"/>
            <a:ext cx="1461593" cy="1058589"/>
            <a:chOff x="3234551" y="1124475"/>
            <a:chExt cx="2884487" cy="2089150"/>
          </a:xfrm>
        </p:grpSpPr>
        <p:sp>
          <p:nvSpPr>
            <p:cNvPr id="1043" name="Google Shape;1043;p27"/>
            <p:cNvSpPr/>
            <p:nvPr/>
          </p:nvSpPr>
          <p:spPr>
            <a:xfrm>
              <a:off x="3426638" y="1759475"/>
              <a:ext cx="608013" cy="984250"/>
            </a:xfrm>
            <a:custGeom>
              <a:avLst/>
              <a:gdLst/>
              <a:ahLst/>
              <a:cxnLst/>
              <a:rect l="l" t="t" r="r" b="b"/>
              <a:pathLst>
                <a:path w="247" h="400" extrusionOk="0">
                  <a:moveTo>
                    <a:pt x="6" y="400"/>
                  </a:moveTo>
                  <a:cubicBezTo>
                    <a:pt x="0" y="298"/>
                    <a:pt x="13" y="158"/>
                    <a:pt x="112" y="67"/>
                  </a:cubicBezTo>
                  <a:cubicBezTo>
                    <a:pt x="173" y="11"/>
                    <a:pt x="236" y="0"/>
                    <a:pt x="239" y="0"/>
                  </a:cubicBezTo>
                  <a:cubicBezTo>
                    <a:pt x="247" y="50"/>
                    <a:pt x="247" y="50"/>
                    <a:pt x="247" y="50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7" y="50"/>
                    <a:pt x="247" y="50"/>
                    <a:pt x="247" y="50"/>
                  </a:cubicBezTo>
                  <a:cubicBezTo>
                    <a:pt x="238" y="51"/>
                    <a:pt x="38" y="88"/>
                    <a:pt x="56" y="397"/>
                  </a:cubicBezTo>
                  <a:lnTo>
                    <a:pt x="6" y="4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27"/>
            <p:cNvSpPr/>
            <p:nvPr/>
          </p:nvSpPr>
          <p:spPr>
            <a:xfrm>
              <a:off x="3234551" y="1881713"/>
              <a:ext cx="512763" cy="944563"/>
            </a:xfrm>
            <a:custGeom>
              <a:avLst/>
              <a:gdLst/>
              <a:ahLst/>
              <a:cxnLst/>
              <a:rect l="l" t="t" r="r" b="b"/>
              <a:pathLst>
                <a:path w="208" h="384" extrusionOk="0">
                  <a:moveTo>
                    <a:pt x="205" y="157"/>
                  </a:moveTo>
                  <a:cubicBezTo>
                    <a:pt x="127" y="11"/>
                    <a:pt x="127" y="11"/>
                    <a:pt x="127" y="11"/>
                  </a:cubicBezTo>
                  <a:cubicBezTo>
                    <a:pt x="121" y="0"/>
                    <a:pt x="105" y="1"/>
                    <a:pt x="101" y="12"/>
                  </a:cubicBezTo>
                  <a:cubicBezTo>
                    <a:pt x="70" y="85"/>
                    <a:pt x="0" y="286"/>
                    <a:pt x="82" y="384"/>
                  </a:cubicBezTo>
                  <a:cubicBezTo>
                    <a:pt x="142" y="384"/>
                    <a:pt x="142" y="384"/>
                    <a:pt x="142" y="384"/>
                  </a:cubicBezTo>
                  <a:cubicBezTo>
                    <a:pt x="142" y="384"/>
                    <a:pt x="185" y="243"/>
                    <a:pt x="207" y="174"/>
                  </a:cubicBezTo>
                  <a:cubicBezTo>
                    <a:pt x="208" y="168"/>
                    <a:pt x="208" y="163"/>
                    <a:pt x="205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3359963" y="2826275"/>
              <a:ext cx="307975" cy="387350"/>
            </a:xfrm>
            <a:custGeom>
              <a:avLst/>
              <a:gdLst/>
              <a:ahLst/>
              <a:cxnLst/>
              <a:rect l="l" t="t" r="r" b="b"/>
              <a:pathLst>
                <a:path w="125" h="157" extrusionOk="0">
                  <a:moveTo>
                    <a:pt x="119" y="34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0" y="15"/>
                    <a:pt x="8" y="99"/>
                  </a:cubicBezTo>
                  <a:cubicBezTo>
                    <a:pt x="14" y="157"/>
                    <a:pt x="81" y="156"/>
                    <a:pt x="111" y="152"/>
                  </a:cubicBezTo>
                  <a:cubicBezTo>
                    <a:pt x="119" y="151"/>
                    <a:pt x="125" y="144"/>
                    <a:pt x="125" y="135"/>
                  </a:cubicBezTo>
                  <a:cubicBezTo>
                    <a:pt x="125" y="126"/>
                    <a:pt x="117" y="118"/>
                    <a:pt x="107" y="119"/>
                  </a:cubicBezTo>
                  <a:cubicBezTo>
                    <a:pt x="85" y="121"/>
                    <a:pt x="51" y="117"/>
                    <a:pt x="51" y="76"/>
                  </a:cubicBezTo>
                  <a:cubicBezTo>
                    <a:pt x="51" y="41"/>
                    <a:pt x="80" y="52"/>
                    <a:pt x="98" y="61"/>
                  </a:cubicBezTo>
                  <a:cubicBezTo>
                    <a:pt x="105" y="65"/>
                    <a:pt x="114" y="63"/>
                    <a:pt x="119" y="57"/>
                  </a:cubicBezTo>
                  <a:cubicBezTo>
                    <a:pt x="125" y="50"/>
                    <a:pt x="125" y="41"/>
                    <a:pt x="119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3502838" y="2142063"/>
              <a:ext cx="244475" cy="684213"/>
            </a:xfrm>
            <a:custGeom>
              <a:avLst/>
              <a:gdLst/>
              <a:ahLst/>
              <a:cxnLst/>
              <a:rect l="l" t="t" r="r" b="b"/>
              <a:pathLst>
                <a:path w="99" h="278" extrusionOk="0">
                  <a:moveTo>
                    <a:pt x="98" y="68"/>
                  </a:moveTo>
                  <a:cubicBezTo>
                    <a:pt x="99" y="62"/>
                    <a:pt x="99" y="57"/>
                    <a:pt x="96" y="5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" y="83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3" y="278"/>
                    <a:pt x="33" y="278"/>
                    <a:pt x="33" y="278"/>
                  </a:cubicBezTo>
                  <a:cubicBezTo>
                    <a:pt x="33" y="278"/>
                    <a:pt x="76" y="137"/>
                    <a:pt x="98" y="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5318938" y="1759475"/>
              <a:ext cx="608013" cy="984250"/>
            </a:xfrm>
            <a:custGeom>
              <a:avLst/>
              <a:gdLst/>
              <a:ahLst/>
              <a:cxnLst/>
              <a:rect l="l" t="t" r="r" b="b"/>
              <a:pathLst>
                <a:path w="247" h="400" extrusionOk="0">
                  <a:moveTo>
                    <a:pt x="241" y="400"/>
                  </a:moveTo>
                  <a:cubicBezTo>
                    <a:pt x="190" y="397"/>
                    <a:pt x="190" y="397"/>
                    <a:pt x="190" y="397"/>
                  </a:cubicBezTo>
                  <a:cubicBezTo>
                    <a:pt x="209" y="88"/>
                    <a:pt x="8" y="51"/>
                    <a:pt x="0" y="5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74" y="11"/>
                    <a:pt x="134" y="67"/>
                  </a:cubicBezTo>
                  <a:cubicBezTo>
                    <a:pt x="233" y="158"/>
                    <a:pt x="247" y="298"/>
                    <a:pt x="241" y="4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5604688" y="1881713"/>
              <a:ext cx="514350" cy="944563"/>
            </a:xfrm>
            <a:custGeom>
              <a:avLst/>
              <a:gdLst/>
              <a:ahLst/>
              <a:cxnLst/>
              <a:rect l="l" t="t" r="r" b="b"/>
              <a:pathLst>
                <a:path w="209" h="384" extrusionOk="0">
                  <a:moveTo>
                    <a:pt x="3" y="157"/>
                  </a:moveTo>
                  <a:cubicBezTo>
                    <a:pt x="82" y="11"/>
                    <a:pt x="82" y="11"/>
                    <a:pt x="82" y="11"/>
                  </a:cubicBezTo>
                  <a:cubicBezTo>
                    <a:pt x="88" y="0"/>
                    <a:pt x="103" y="1"/>
                    <a:pt x="108" y="12"/>
                  </a:cubicBezTo>
                  <a:cubicBezTo>
                    <a:pt x="138" y="85"/>
                    <a:pt x="209" y="286"/>
                    <a:pt x="126" y="384"/>
                  </a:cubicBezTo>
                  <a:cubicBezTo>
                    <a:pt x="67" y="384"/>
                    <a:pt x="67" y="384"/>
                    <a:pt x="67" y="384"/>
                  </a:cubicBezTo>
                  <a:cubicBezTo>
                    <a:pt x="67" y="384"/>
                    <a:pt x="24" y="243"/>
                    <a:pt x="2" y="174"/>
                  </a:cubicBezTo>
                  <a:cubicBezTo>
                    <a:pt x="0" y="168"/>
                    <a:pt x="1" y="163"/>
                    <a:pt x="3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7"/>
            <p:cNvSpPr/>
            <p:nvPr/>
          </p:nvSpPr>
          <p:spPr>
            <a:xfrm>
              <a:off x="5682476" y="2826275"/>
              <a:ext cx="307975" cy="387350"/>
            </a:xfrm>
            <a:custGeom>
              <a:avLst/>
              <a:gdLst/>
              <a:ahLst/>
              <a:cxnLst/>
              <a:rect l="l" t="t" r="r" b="b"/>
              <a:pathLst>
                <a:path w="125" h="157" extrusionOk="0">
                  <a:moveTo>
                    <a:pt x="6" y="34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125" y="15"/>
                    <a:pt x="117" y="99"/>
                  </a:cubicBezTo>
                  <a:cubicBezTo>
                    <a:pt x="112" y="157"/>
                    <a:pt x="45" y="156"/>
                    <a:pt x="15" y="152"/>
                  </a:cubicBezTo>
                  <a:cubicBezTo>
                    <a:pt x="6" y="151"/>
                    <a:pt x="0" y="144"/>
                    <a:pt x="0" y="135"/>
                  </a:cubicBezTo>
                  <a:cubicBezTo>
                    <a:pt x="0" y="126"/>
                    <a:pt x="9" y="118"/>
                    <a:pt x="18" y="119"/>
                  </a:cubicBezTo>
                  <a:cubicBezTo>
                    <a:pt x="40" y="121"/>
                    <a:pt x="75" y="117"/>
                    <a:pt x="75" y="76"/>
                  </a:cubicBezTo>
                  <a:cubicBezTo>
                    <a:pt x="75" y="41"/>
                    <a:pt x="45" y="52"/>
                    <a:pt x="28" y="61"/>
                  </a:cubicBezTo>
                  <a:cubicBezTo>
                    <a:pt x="21" y="65"/>
                    <a:pt x="12" y="63"/>
                    <a:pt x="6" y="57"/>
                  </a:cubicBezTo>
                  <a:cubicBezTo>
                    <a:pt x="1" y="50"/>
                    <a:pt x="1" y="41"/>
                    <a:pt x="6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7"/>
            <p:cNvSpPr/>
            <p:nvPr/>
          </p:nvSpPr>
          <p:spPr>
            <a:xfrm>
              <a:off x="5604688" y="2142063"/>
              <a:ext cx="246063" cy="684213"/>
            </a:xfrm>
            <a:custGeom>
              <a:avLst/>
              <a:gdLst/>
              <a:ahLst/>
              <a:cxnLst/>
              <a:rect l="l" t="t" r="r" b="b"/>
              <a:pathLst>
                <a:path w="100" h="278" extrusionOk="0">
                  <a:moveTo>
                    <a:pt x="2" y="68"/>
                  </a:moveTo>
                  <a:cubicBezTo>
                    <a:pt x="0" y="62"/>
                    <a:pt x="1" y="57"/>
                    <a:pt x="3" y="5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96" y="83"/>
                    <a:pt x="100" y="278"/>
                    <a:pt x="100" y="278"/>
                  </a:cubicBezTo>
                  <a:cubicBezTo>
                    <a:pt x="100" y="278"/>
                    <a:pt x="100" y="278"/>
                    <a:pt x="100" y="278"/>
                  </a:cubicBezTo>
                  <a:cubicBezTo>
                    <a:pt x="67" y="278"/>
                    <a:pt x="67" y="278"/>
                    <a:pt x="67" y="278"/>
                  </a:cubicBezTo>
                  <a:cubicBezTo>
                    <a:pt x="67" y="278"/>
                    <a:pt x="24" y="137"/>
                    <a:pt x="2" y="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7"/>
            <p:cNvSpPr/>
            <p:nvPr/>
          </p:nvSpPr>
          <p:spPr>
            <a:xfrm>
              <a:off x="3923526" y="1124475"/>
              <a:ext cx="366713" cy="766763"/>
            </a:xfrm>
            <a:custGeom>
              <a:avLst/>
              <a:gdLst/>
              <a:ahLst/>
              <a:cxnLst/>
              <a:rect l="l" t="t" r="r" b="b"/>
              <a:pathLst>
                <a:path w="149" h="312" extrusionOk="0">
                  <a:moveTo>
                    <a:pt x="149" y="49"/>
                  </a:moveTo>
                  <a:cubicBezTo>
                    <a:pt x="127" y="62"/>
                    <a:pt x="107" y="77"/>
                    <a:pt x="89" y="95"/>
                  </a:cubicBezTo>
                  <a:cubicBezTo>
                    <a:pt x="34" y="151"/>
                    <a:pt x="0" y="227"/>
                    <a:pt x="0" y="31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4"/>
                    <a:pt x="37" y="0"/>
                    <a:pt x="70" y="14"/>
                  </a:cubicBezTo>
                  <a:lnTo>
                    <a:pt x="149" y="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7"/>
            <p:cNvSpPr/>
            <p:nvPr/>
          </p:nvSpPr>
          <p:spPr>
            <a:xfrm>
              <a:off x="5060176" y="1124475"/>
              <a:ext cx="369888" cy="766763"/>
            </a:xfrm>
            <a:custGeom>
              <a:avLst/>
              <a:gdLst/>
              <a:ahLst/>
              <a:cxnLst/>
              <a:rect l="l" t="t" r="r" b="b"/>
              <a:pathLst>
                <a:path w="150" h="312" extrusionOk="0">
                  <a:moveTo>
                    <a:pt x="150" y="60"/>
                  </a:moveTo>
                  <a:cubicBezTo>
                    <a:pt x="150" y="312"/>
                    <a:pt x="150" y="312"/>
                    <a:pt x="150" y="312"/>
                  </a:cubicBezTo>
                  <a:cubicBezTo>
                    <a:pt x="150" y="200"/>
                    <a:pt x="90" y="102"/>
                    <a:pt x="0" y="49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113" y="0"/>
                    <a:pt x="150" y="24"/>
                    <a:pt x="150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3923526" y="1138763"/>
              <a:ext cx="1506537" cy="1154113"/>
            </a:xfrm>
            <a:custGeom>
              <a:avLst/>
              <a:gdLst/>
              <a:ahLst/>
              <a:cxnLst/>
              <a:rect l="l" t="t" r="r" b="b"/>
              <a:pathLst>
                <a:path w="612" h="469" extrusionOk="0">
                  <a:moveTo>
                    <a:pt x="612" y="469"/>
                  </a:moveTo>
                  <a:cubicBezTo>
                    <a:pt x="612" y="306"/>
                    <a:pt x="612" y="306"/>
                    <a:pt x="612" y="306"/>
                  </a:cubicBezTo>
                  <a:cubicBezTo>
                    <a:pt x="612" y="137"/>
                    <a:pt x="475" y="0"/>
                    <a:pt x="306" y="0"/>
                  </a:cubicBezTo>
                  <a:cubicBezTo>
                    <a:pt x="137" y="0"/>
                    <a:pt x="0" y="137"/>
                    <a:pt x="0" y="306"/>
                  </a:cubicBezTo>
                  <a:cubicBezTo>
                    <a:pt x="0" y="469"/>
                    <a:pt x="0" y="469"/>
                    <a:pt x="0" y="469"/>
                  </a:cubicBezTo>
                  <a:lnTo>
                    <a:pt x="612" y="4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7"/>
            <p:cNvSpPr/>
            <p:nvPr/>
          </p:nvSpPr>
          <p:spPr>
            <a:xfrm>
              <a:off x="3923526" y="2191275"/>
              <a:ext cx="1506537" cy="42863"/>
            </a:xfrm>
            <a:custGeom>
              <a:avLst/>
              <a:gdLst/>
              <a:ahLst/>
              <a:cxnLst/>
              <a:rect l="l" t="t" r="r" b="b"/>
              <a:pathLst>
                <a:path w="612" h="17" extrusionOk="0">
                  <a:moveTo>
                    <a:pt x="0" y="0"/>
                  </a:moveTo>
                  <a:cubicBezTo>
                    <a:pt x="0" y="6"/>
                    <a:pt x="0" y="12"/>
                    <a:pt x="0" y="17"/>
                  </a:cubicBezTo>
                  <a:cubicBezTo>
                    <a:pt x="612" y="17"/>
                    <a:pt x="612" y="17"/>
                    <a:pt x="612" y="17"/>
                  </a:cubicBezTo>
                  <a:cubicBezTo>
                    <a:pt x="612" y="12"/>
                    <a:pt x="612" y="6"/>
                    <a:pt x="61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7"/>
            <p:cNvSpPr/>
            <p:nvPr/>
          </p:nvSpPr>
          <p:spPr>
            <a:xfrm>
              <a:off x="4056876" y="1268938"/>
              <a:ext cx="1239900" cy="81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3923526" y="2292875"/>
              <a:ext cx="1506537" cy="474663"/>
            </a:xfrm>
            <a:custGeom>
              <a:avLst/>
              <a:gdLst/>
              <a:ahLst/>
              <a:cxnLst/>
              <a:rect l="l" t="t" r="r" b="b"/>
              <a:pathLst>
                <a:path w="612" h="193" extrusionOk="0">
                  <a:moveTo>
                    <a:pt x="612" y="0"/>
                  </a:moveTo>
                  <a:cubicBezTo>
                    <a:pt x="612" y="107"/>
                    <a:pt x="475" y="193"/>
                    <a:pt x="306" y="193"/>
                  </a:cubicBezTo>
                  <a:cubicBezTo>
                    <a:pt x="137" y="193"/>
                    <a:pt x="0" y="107"/>
                    <a:pt x="0" y="0"/>
                  </a:cubicBezTo>
                  <a:lnTo>
                    <a:pt x="6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3923526" y="2292875"/>
              <a:ext cx="1506537" cy="77788"/>
            </a:xfrm>
            <a:custGeom>
              <a:avLst/>
              <a:gdLst/>
              <a:ahLst/>
              <a:cxnLst/>
              <a:rect l="l" t="t" r="r" b="b"/>
              <a:pathLst>
                <a:path w="612" h="32" extrusionOk="0">
                  <a:moveTo>
                    <a:pt x="608" y="32"/>
                  </a:moveTo>
                  <a:cubicBezTo>
                    <a:pt x="610" y="21"/>
                    <a:pt x="612" y="11"/>
                    <a:pt x="6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1" y="21"/>
                    <a:pt x="4" y="32"/>
                  </a:cubicBezTo>
                  <a:lnTo>
                    <a:pt x="608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4231501" y="1576913"/>
              <a:ext cx="206400" cy="3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4915713" y="1576913"/>
              <a:ext cx="203100" cy="3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4361676" y="2534175"/>
              <a:ext cx="630238" cy="233363"/>
            </a:xfrm>
            <a:custGeom>
              <a:avLst/>
              <a:gdLst/>
              <a:ahLst/>
              <a:cxnLst/>
              <a:rect l="l" t="t" r="r" b="b"/>
              <a:pathLst>
                <a:path w="256" h="95" extrusionOk="0">
                  <a:moveTo>
                    <a:pt x="0" y="77"/>
                  </a:moveTo>
                  <a:cubicBezTo>
                    <a:pt x="39" y="88"/>
                    <a:pt x="82" y="95"/>
                    <a:pt x="128" y="95"/>
                  </a:cubicBezTo>
                  <a:cubicBezTo>
                    <a:pt x="173" y="95"/>
                    <a:pt x="217" y="88"/>
                    <a:pt x="256" y="77"/>
                  </a:cubicBezTo>
                  <a:cubicBezTo>
                    <a:pt x="236" y="32"/>
                    <a:pt x="186" y="0"/>
                    <a:pt x="128" y="0"/>
                  </a:cubicBezTo>
                  <a:cubicBezTo>
                    <a:pt x="70" y="0"/>
                    <a:pt x="20" y="32"/>
                    <a:pt x="0" y="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28"/>
          <p:cNvSpPr/>
          <p:nvPr/>
        </p:nvSpPr>
        <p:spPr>
          <a:xfrm>
            <a:off x="6264826" y="0"/>
            <a:ext cx="2888100" cy="51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3" name="Google Shape;1063;p28"/>
          <p:cNvSpPr/>
          <p:nvPr/>
        </p:nvSpPr>
        <p:spPr>
          <a:xfrm>
            <a:off x="519725" y="790150"/>
            <a:ext cx="193500" cy="19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64" name="Google Shape;1064;p28"/>
          <p:cNvGrpSpPr/>
          <p:nvPr/>
        </p:nvGrpSpPr>
        <p:grpSpPr>
          <a:xfrm>
            <a:off x="5168725" y="1165588"/>
            <a:ext cx="2200025" cy="3442990"/>
            <a:chOff x="5478500" y="1165589"/>
            <a:chExt cx="2200025" cy="3442990"/>
          </a:xfrm>
        </p:grpSpPr>
        <p:grpSp>
          <p:nvGrpSpPr>
            <p:cNvPr id="1065" name="Google Shape;1065;p28"/>
            <p:cNvGrpSpPr/>
            <p:nvPr/>
          </p:nvGrpSpPr>
          <p:grpSpPr>
            <a:xfrm>
              <a:off x="5640312" y="1165588"/>
              <a:ext cx="1858506" cy="3442990"/>
              <a:chOff x="2898962" y="1165589"/>
              <a:chExt cx="1858506" cy="3442990"/>
            </a:xfrm>
          </p:grpSpPr>
          <p:sp>
            <p:nvSpPr>
              <p:cNvPr id="1066" name="Google Shape;1066;p28"/>
              <p:cNvSpPr/>
              <p:nvPr/>
            </p:nvSpPr>
            <p:spPr>
              <a:xfrm>
                <a:off x="3175338" y="1375139"/>
                <a:ext cx="328613" cy="41433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08" extrusionOk="0">
                    <a:moveTo>
                      <a:pt x="233" y="154"/>
                    </a:moveTo>
                    <a:cubicBezTo>
                      <a:pt x="233" y="69"/>
                      <a:pt x="181" y="0"/>
                      <a:pt x="116" y="0"/>
                    </a:cubicBezTo>
                    <a:cubicBezTo>
                      <a:pt x="52" y="0"/>
                      <a:pt x="0" y="69"/>
                      <a:pt x="0" y="154"/>
                    </a:cubicBezTo>
                    <a:cubicBezTo>
                      <a:pt x="0" y="239"/>
                      <a:pt x="114" y="308"/>
                      <a:pt x="179" y="308"/>
                    </a:cubicBezTo>
                    <a:cubicBezTo>
                      <a:pt x="244" y="308"/>
                      <a:pt x="233" y="239"/>
                      <a:pt x="233" y="15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28"/>
              <p:cNvSpPr/>
              <p:nvPr/>
            </p:nvSpPr>
            <p:spPr>
              <a:xfrm>
                <a:off x="4245313" y="1375139"/>
                <a:ext cx="328613" cy="41433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08" extrusionOk="0">
                    <a:moveTo>
                      <a:pt x="10" y="154"/>
                    </a:moveTo>
                    <a:cubicBezTo>
                      <a:pt x="10" y="69"/>
                      <a:pt x="63" y="0"/>
                      <a:pt x="127" y="0"/>
                    </a:cubicBezTo>
                    <a:cubicBezTo>
                      <a:pt x="192" y="0"/>
                      <a:pt x="244" y="69"/>
                      <a:pt x="244" y="154"/>
                    </a:cubicBezTo>
                    <a:cubicBezTo>
                      <a:pt x="244" y="239"/>
                      <a:pt x="129" y="308"/>
                      <a:pt x="65" y="308"/>
                    </a:cubicBezTo>
                    <a:cubicBezTo>
                      <a:pt x="0" y="308"/>
                      <a:pt x="10" y="239"/>
                      <a:pt x="10" y="15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28"/>
              <p:cNvSpPr/>
              <p:nvPr/>
            </p:nvSpPr>
            <p:spPr>
              <a:xfrm>
                <a:off x="3310275" y="1165588"/>
                <a:ext cx="1128713" cy="927099"/>
              </a:xfrm>
              <a:custGeom>
                <a:avLst/>
                <a:gdLst/>
                <a:ahLst/>
                <a:cxnLst/>
                <a:rect l="l" t="t" r="r" b="b"/>
                <a:pathLst>
                  <a:path w="838" h="689" extrusionOk="0">
                    <a:moveTo>
                      <a:pt x="344" y="597"/>
                    </a:moveTo>
                    <a:cubicBezTo>
                      <a:pt x="340" y="597"/>
                      <a:pt x="336" y="593"/>
                      <a:pt x="336" y="589"/>
                    </a:cubicBezTo>
                    <a:cubicBezTo>
                      <a:pt x="336" y="568"/>
                      <a:pt x="336" y="568"/>
                      <a:pt x="336" y="568"/>
                    </a:cubicBezTo>
                    <a:cubicBezTo>
                      <a:pt x="336" y="564"/>
                      <a:pt x="340" y="561"/>
                      <a:pt x="344" y="561"/>
                    </a:cubicBezTo>
                    <a:cubicBezTo>
                      <a:pt x="494" y="561"/>
                      <a:pt x="494" y="561"/>
                      <a:pt x="494" y="561"/>
                    </a:cubicBezTo>
                    <a:cubicBezTo>
                      <a:pt x="498" y="561"/>
                      <a:pt x="501" y="564"/>
                      <a:pt x="501" y="568"/>
                    </a:cubicBezTo>
                    <a:cubicBezTo>
                      <a:pt x="501" y="589"/>
                      <a:pt x="501" y="589"/>
                      <a:pt x="501" y="589"/>
                    </a:cubicBezTo>
                    <a:cubicBezTo>
                      <a:pt x="501" y="593"/>
                      <a:pt x="498" y="597"/>
                      <a:pt x="494" y="597"/>
                    </a:cubicBezTo>
                    <a:cubicBezTo>
                      <a:pt x="344" y="597"/>
                      <a:pt x="344" y="597"/>
                      <a:pt x="344" y="597"/>
                    </a:cubicBezTo>
                    <a:moveTo>
                      <a:pt x="691" y="76"/>
                    </a:moveTo>
                    <a:cubicBezTo>
                      <a:pt x="649" y="116"/>
                      <a:pt x="543" y="145"/>
                      <a:pt x="419" y="145"/>
                    </a:cubicBezTo>
                    <a:cubicBezTo>
                      <a:pt x="294" y="145"/>
                      <a:pt x="188" y="116"/>
                      <a:pt x="147" y="76"/>
                    </a:cubicBezTo>
                    <a:cubicBezTo>
                      <a:pt x="147" y="76"/>
                      <a:pt x="147" y="76"/>
                      <a:pt x="147" y="76"/>
                    </a:cubicBezTo>
                    <a:cubicBezTo>
                      <a:pt x="109" y="100"/>
                      <a:pt x="76" y="129"/>
                      <a:pt x="50" y="161"/>
                    </a:cubicBezTo>
                    <a:cubicBezTo>
                      <a:pt x="97" y="181"/>
                      <a:pt x="132" y="239"/>
                      <a:pt x="132" y="309"/>
                    </a:cubicBezTo>
                    <a:cubicBezTo>
                      <a:pt x="132" y="394"/>
                      <a:pt x="143" y="463"/>
                      <a:pt x="78" y="463"/>
                    </a:cubicBezTo>
                    <a:cubicBezTo>
                      <a:pt x="56" y="463"/>
                      <a:pt x="27" y="455"/>
                      <a:pt x="0" y="440"/>
                    </a:cubicBezTo>
                    <a:cubicBezTo>
                      <a:pt x="52" y="584"/>
                      <a:pt x="220" y="689"/>
                      <a:pt x="419" y="689"/>
                    </a:cubicBezTo>
                    <a:cubicBezTo>
                      <a:pt x="618" y="689"/>
                      <a:pt x="786" y="584"/>
                      <a:pt x="838" y="440"/>
                    </a:cubicBezTo>
                    <a:cubicBezTo>
                      <a:pt x="810" y="455"/>
                      <a:pt x="782" y="463"/>
                      <a:pt x="760" y="463"/>
                    </a:cubicBezTo>
                    <a:cubicBezTo>
                      <a:pt x="695" y="463"/>
                      <a:pt x="705" y="394"/>
                      <a:pt x="705" y="309"/>
                    </a:cubicBezTo>
                    <a:cubicBezTo>
                      <a:pt x="705" y="239"/>
                      <a:pt x="740" y="181"/>
                      <a:pt x="788" y="161"/>
                    </a:cubicBezTo>
                    <a:cubicBezTo>
                      <a:pt x="762" y="129"/>
                      <a:pt x="729" y="100"/>
                      <a:pt x="691" y="76"/>
                    </a:cubicBezTo>
                    <a:cubicBezTo>
                      <a:pt x="691" y="76"/>
                      <a:pt x="691" y="76"/>
                      <a:pt x="691" y="76"/>
                    </a:cubicBezTo>
                    <a:moveTo>
                      <a:pt x="419" y="0"/>
                    </a:moveTo>
                    <a:cubicBezTo>
                      <a:pt x="324" y="0"/>
                      <a:pt x="237" y="24"/>
                      <a:pt x="166" y="64"/>
                    </a:cubicBezTo>
                    <a:cubicBezTo>
                      <a:pt x="201" y="94"/>
                      <a:pt x="291" y="124"/>
                      <a:pt x="419" y="124"/>
                    </a:cubicBezTo>
                    <a:cubicBezTo>
                      <a:pt x="547" y="124"/>
                      <a:pt x="637" y="94"/>
                      <a:pt x="672" y="64"/>
                    </a:cubicBezTo>
                    <a:cubicBezTo>
                      <a:pt x="601" y="24"/>
                      <a:pt x="513" y="0"/>
                      <a:pt x="419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28"/>
              <p:cNvSpPr/>
              <p:nvPr/>
            </p:nvSpPr>
            <p:spPr>
              <a:xfrm>
                <a:off x="3288050" y="1383075"/>
                <a:ext cx="21590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302" extrusionOk="0">
                    <a:moveTo>
                      <a:pt x="67" y="0"/>
                    </a:moveTo>
                    <a:cubicBezTo>
                      <a:pt x="24" y="53"/>
                      <a:pt x="0" y="116"/>
                      <a:pt x="0" y="184"/>
                    </a:cubicBezTo>
                    <a:cubicBezTo>
                      <a:pt x="0" y="217"/>
                      <a:pt x="6" y="249"/>
                      <a:pt x="17" y="279"/>
                    </a:cubicBezTo>
                    <a:cubicBezTo>
                      <a:pt x="44" y="294"/>
                      <a:pt x="73" y="302"/>
                      <a:pt x="95" y="302"/>
                    </a:cubicBezTo>
                    <a:cubicBezTo>
                      <a:pt x="160" y="302"/>
                      <a:pt x="149" y="233"/>
                      <a:pt x="149" y="148"/>
                    </a:cubicBezTo>
                    <a:cubicBezTo>
                      <a:pt x="149" y="78"/>
                      <a:pt x="114" y="20"/>
                      <a:pt x="67" y="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28"/>
              <p:cNvSpPr/>
              <p:nvPr/>
            </p:nvSpPr>
            <p:spPr>
              <a:xfrm>
                <a:off x="4245313" y="1383075"/>
                <a:ext cx="21590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302" extrusionOk="0">
                    <a:moveTo>
                      <a:pt x="93" y="0"/>
                    </a:moveTo>
                    <a:cubicBezTo>
                      <a:pt x="45" y="20"/>
                      <a:pt x="10" y="78"/>
                      <a:pt x="10" y="148"/>
                    </a:cubicBezTo>
                    <a:cubicBezTo>
                      <a:pt x="10" y="233"/>
                      <a:pt x="0" y="302"/>
                      <a:pt x="65" y="302"/>
                    </a:cubicBezTo>
                    <a:cubicBezTo>
                      <a:pt x="87" y="302"/>
                      <a:pt x="115" y="294"/>
                      <a:pt x="143" y="279"/>
                    </a:cubicBezTo>
                    <a:cubicBezTo>
                      <a:pt x="154" y="249"/>
                      <a:pt x="160" y="217"/>
                      <a:pt x="160" y="184"/>
                    </a:cubicBezTo>
                    <a:cubicBezTo>
                      <a:pt x="160" y="116"/>
                      <a:pt x="135" y="53"/>
                      <a:pt x="93" y="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28"/>
              <p:cNvSpPr/>
              <p:nvPr/>
            </p:nvSpPr>
            <p:spPr>
              <a:xfrm>
                <a:off x="3394413" y="1435463"/>
                <a:ext cx="960300" cy="374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28"/>
              <p:cNvSpPr/>
              <p:nvPr/>
            </p:nvSpPr>
            <p:spPr>
              <a:xfrm>
                <a:off x="3584913" y="1533888"/>
                <a:ext cx="1110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28"/>
              <p:cNvSpPr/>
              <p:nvPr/>
            </p:nvSpPr>
            <p:spPr>
              <a:xfrm>
                <a:off x="4051638" y="1533888"/>
                <a:ext cx="1128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28"/>
              <p:cNvSpPr/>
              <p:nvPr/>
            </p:nvSpPr>
            <p:spPr>
              <a:xfrm>
                <a:off x="3508713" y="1251314"/>
                <a:ext cx="731838" cy="109538"/>
              </a:xfrm>
              <a:custGeom>
                <a:avLst/>
                <a:gdLst/>
                <a:ahLst/>
                <a:cxnLst/>
                <a:rect l="l" t="t" r="r" b="b"/>
                <a:pathLst>
                  <a:path w="544" h="81" extrusionOk="0">
                    <a:moveTo>
                      <a:pt x="525" y="0"/>
                    </a:moveTo>
                    <a:cubicBezTo>
                      <a:pt x="490" y="30"/>
                      <a:pt x="400" y="60"/>
                      <a:pt x="272" y="60"/>
                    </a:cubicBezTo>
                    <a:cubicBezTo>
                      <a:pt x="144" y="60"/>
                      <a:pt x="54" y="3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2" y="4"/>
                      <a:pt x="6" y="8"/>
                      <a:pt x="0" y="12"/>
                    </a:cubicBezTo>
                    <a:cubicBezTo>
                      <a:pt x="41" y="52"/>
                      <a:pt x="147" y="81"/>
                      <a:pt x="272" y="81"/>
                    </a:cubicBezTo>
                    <a:cubicBezTo>
                      <a:pt x="396" y="81"/>
                      <a:pt x="502" y="52"/>
                      <a:pt x="544" y="12"/>
                    </a:cubicBezTo>
                    <a:cubicBezTo>
                      <a:pt x="538" y="8"/>
                      <a:pt x="531" y="4"/>
                      <a:pt x="525" y="0"/>
                    </a:cubicBezTo>
                    <a:cubicBezTo>
                      <a:pt x="525" y="0"/>
                      <a:pt x="525" y="0"/>
                      <a:pt x="525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28"/>
              <p:cNvSpPr/>
              <p:nvPr/>
            </p:nvSpPr>
            <p:spPr>
              <a:xfrm>
                <a:off x="3762713" y="1921239"/>
                <a:ext cx="22225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36" extrusionOk="0">
                    <a:moveTo>
                      <a:pt x="15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4" y="36"/>
                      <a:pt x="8" y="36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2" y="36"/>
                      <a:pt x="165" y="32"/>
                      <a:pt x="165" y="28"/>
                    </a:cubicBezTo>
                    <a:cubicBezTo>
                      <a:pt x="165" y="7"/>
                      <a:pt x="165" y="7"/>
                      <a:pt x="165" y="7"/>
                    </a:cubicBezTo>
                    <a:cubicBezTo>
                      <a:pt x="165" y="3"/>
                      <a:pt x="162" y="0"/>
                      <a:pt x="15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76" name="Google Shape;1076;p28"/>
              <p:cNvGrpSpPr/>
              <p:nvPr/>
            </p:nvGrpSpPr>
            <p:grpSpPr>
              <a:xfrm>
                <a:off x="2898962" y="3006449"/>
                <a:ext cx="1858506" cy="1602129"/>
                <a:chOff x="5746112" y="3052999"/>
                <a:chExt cx="1858506" cy="1602129"/>
              </a:xfrm>
            </p:grpSpPr>
            <p:sp>
              <p:nvSpPr>
                <p:cNvPr id="1077" name="Google Shape;1077;p28"/>
                <p:cNvSpPr/>
                <p:nvPr/>
              </p:nvSpPr>
              <p:spPr>
                <a:xfrm>
                  <a:off x="6165409" y="3373142"/>
                  <a:ext cx="296058" cy="713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504" extrusionOk="0">
                      <a:moveTo>
                        <a:pt x="128" y="504"/>
                      </a:moveTo>
                      <a:lnTo>
                        <a:pt x="0" y="482"/>
                      </a:lnTo>
                      <a:lnTo>
                        <a:pt x="80" y="0"/>
                      </a:lnTo>
                      <a:lnTo>
                        <a:pt x="209" y="22"/>
                      </a:lnTo>
                      <a:lnTo>
                        <a:pt x="128" y="50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8" name="Google Shape;1078;p28"/>
                <p:cNvSpPr/>
                <p:nvPr/>
              </p:nvSpPr>
              <p:spPr>
                <a:xfrm>
                  <a:off x="5746112" y="4421396"/>
                  <a:ext cx="658693" cy="233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07" extrusionOk="0">
                      <a:moveTo>
                        <a:pt x="300" y="76"/>
                      </a:move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24" y="28"/>
                        <a:pt x="0" y="107"/>
                        <a:pt x="0" y="107"/>
                      </a:cubicBezTo>
                      <a:cubicBezTo>
                        <a:pt x="300" y="107"/>
                        <a:pt x="300" y="107"/>
                        <a:pt x="300" y="107"/>
                      </a:cubicBezTo>
                      <a:lnTo>
                        <a:pt x="300" y="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9" name="Google Shape;1079;p28"/>
                <p:cNvSpPr/>
                <p:nvPr/>
              </p:nvSpPr>
              <p:spPr>
                <a:xfrm>
                  <a:off x="5933095" y="3723031"/>
                  <a:ext cx="471709" cy="864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" h="610" extrusionOk="0">
                      <a:moveTo>
                        <a:pt x="0" y="493"/>
                      </a:moveTo>
                      <a:lnTo>
                        <a:pt x="164" y="0"/>
                      </a:lnTo>
                      <a:lnTo>
                        <a:pt x="254" y="122"/>
                      </a:lnTo>
                      <a:lnTo>
                        <a:pt x="333" y="175"/>
                      </a:lnTo>
                      <a:lnTo>
                        <a:pt x="333" y="610"/>
                      </a:lnTo>
                      <a:lnTo>
                        <a:pt x="0" y="49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0" name="Google Shape;1080;p28"/>
                <p:cNvSpPr/>
                <p:nvPr/>
              </p:nvSpPr>
              <p:spPr>
                <a:xfrm>
                  <a:off x="5933095" y="4401564"/>
                  <a:ext cx="471709" cy="185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" h="131" extrusionOk="0">
                      <a:moveTo>
                        <a:pt x="0" y="14"/>
                      </a:moveTo>
                      <a:lnTo>
                        <a:pt x="333" y="131"/>
                      </a:lnTo>
                      <a:lnTo>
                        <a:pt x="333" y="114"/>
                      </a:lnTo>
                      <a:lnTo>
                        <a:pt x="6" y="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1" name="Google Shape;1081;p28"/>
                <p:cNvSpPr/>
                <p:nvPr/>
              </p:nvSpPr>
              <p:spPr>
                <a:xfrm>
                  <a:off x="5978425" y="3723031"/>
                  <a:ext cx="267727" cy="566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258" extrusionOk="0">
                      <a:moveTo>
                        <a:pt x="111" y="75"/>
                      </a:move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0" y="258"/>
                        <a:pt x="0" y="258"/>
                        <a:pt x="0" y="258"/>
                      </a:cubicBezTo>
                      <a:cubicBezTo>
                        <a:pt x="61" y="248"/>
                        <a:pt x="122" y="133"/>
                        <a:pt x="111" y="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2" name="Google Shape;1082;p28"/>
                <p:cNvSpPr/>
                <p:nvPr/>
              </p:nvSpPr>
              <p:spPr>
                <a:xfrm>
                  <a:off x="6246152" y="3895852"/>
                  <a:ext cx="158653" cy="691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88" extrusionOk="0">
                      <a:moveTo>
                        <a:pt x="112" y="488"/>
                      </a:moveTo>
                      <a:lnTo>
                        <a:pt x="112" y="53"/>
                      </a:lnTo>
                      <a:lnTo>
                        <a:pt x="33" y="0"/>
                      </a:lnTo>
                      <a:lnTo>
                        <a:pt x="0" y="450"/>
                      </a:lnTo>
                      <a:lnTo>
                        <a:pt x="112" y="4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3" name="Google Shape;1083;p28"/>
                <p:cNvSpPr/>
                <p:nvPr/>
              </p:nvSpPr>
              <p:spPr>
                <a:xfrm>
                  <a:off x="6889263" y="3373142"/>
                  <a:ext cx="296058" cy="713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504" extrusionOk="0">
                      <a:moveTo>
                        <a:pt x="82" y="504"/>
                      </a:moveTo>
                      <a:lnTo>
                        <a:pt x="209" y="482"/>
                      </a:lnTo>
                      <a:lnTo>
                        <a:pt x="129" y="0"/>
                      </a:lnTo>
                      <a:lnTo>
                        <a:pt x="0" y="22"/>
                      </a:lnTo>
                      <a:lnTo>
                        <a:pt x="82" y="50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4" name="Google Shape;1084;p28"/>
                <p:cNvSpPr/>
                <p:nvPr/>
              </p:nvSpPr>
              <p:spPr>
                <a:xfrm>
                  <a:off x="6945924" y="4421396"/>
                  <a:ext cx="658693" cy="233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07" extrusionOk="0">
                      <a:moveTo>
                        <a:pt x="0" y="76"/>
                      </a:moveTo>
                      <a:cubicBezTo>
                        <a:pt x="215" y="0"/>
                        <a:pt x="215" y="0"/>
                        <a:pt x="215" y="0"/>
                      </a:cubicBezTo>
                      <a:cubicBezTo>
                        <a:pt x="276" y="28"/>
                        <a:pt x="300" y="107"/>
                        <a:pt x="300" y="107"/>
                      </a:cubicBezTo>
                      <a:cubicBezTo>
                        <a:pt x="0" y="107"/>
                        <a:pt x="0" y="107"/>
                        <a:pt x="0" y="107"/>
                      </a:cubicBez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5" name="Google Shape;1085;p28"/>
                <p:cNvSpPr/>
                <p:nvPr/>
              </p:nvSpPr>
              <p:spPr>
                <a:xfrm>
                  <a:off x="6945924" y="3723031"/>
                  <a:ext cx="473126" cy="864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610" extrusionOk="0">
                      <a:moveTo>
                        <a:pt x="334" y="493"/>
                      </a:moveTo>
                      <a:lnTo>
                        <a:pt x="169" y="0"/>
                      </a:lnTo>
                      <a:lnTo>
                        <a:pt x="80" y="122"/>
                      </a:lnTo>
                      <a:lnTo>
                        <a:pt x="0" y="175"/>
                      </a:lnTo>
                      <a:lnTo>
                        <a:pt x="0" y="610"/>
                      </a:lnTo>
                      <a:lnTo>
                        <a:pt x="334" y="49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6" name="Google Shape;1086;p28"/>
                <p:cNvSpPr/>
                <p:nvPr/>
              </p:nvSpPr>
              <p:spPr>
                <a:xfrm>
                  <a:off x="6945924" y="4401564"/>
                  <a:ext cx="473126" cy="185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131" extrusionOk="0">
                      <a:moveTo>
                        <a:pt x="334" y="14"/>
                      </a:moveTo>
                      <a:lnTo>
                        <a:pt x="0" y="131"/>
                      </a:lnTo>
                      <a:lnTo>
                        <a:pt x="0" y="114"/>
                      </a:lnTo>
                      <a:lnTo>
                        <a:pt x="327" y="0"/>
                      </a:lnTo>
                      <a:lnTo>
                        <a:pt x="334" y="1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7" name="Google Shape;1087;p28"/>
                <p:cNvSpPr/>
                <p:nvPr/>
              </p:nvSpPr>
              <p:spPr>
                <a:xfrm>
                  <a:off x="7104577" y="3723031"/>
                  <a:ext cx="267727" cy="566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258" extrusionOk="0">
                      <a:moveTo>
                        <a:pt x="11" y="75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22" y="258"/>
                        <a:pt x="122" y="258"/>
                        <a:pt x="122" y="258"/>
                      </a:cubicBezTo>
                      <a:cubicBezTo>
                        <a:pt x="62" y="248"/>
                        <a:pt x="0" y="133"/>
                        <a:pt x="11" y="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8" name="Google Shape;1088;p28"/>
                <p:cNvSpPr/>
                <p:nvPr/>
              </p:nvSpPr>
              <p:spPr>
                <a:xfrm>
                  <a:off x="6945924" y="3895852"/>
                  <a:ext cx="158653" cy="691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88" extrusionOk="0">
                      <a:moveTo>
                        <a:pt x="0" y="488"/>
                      </a:moveTo>
                      <a:lnTo>
                        <a:pt x="0" y="53"/>
                      </a:lnTo>
                      <a:lnTo>
                        <a:pt x="80" y="0"/>
                      </a:lnTo>
                      <a:lnTo>
                        <a:pt x="112" y="450"/>
                      </a:lnTo>
                      <a:lnTo>
                        <a:pt x="0" y="4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9" name="Google Shape;1089;p28"/>
                <p:cNvSpPr/>
                <p:nvPr/>
              </p:nvSpPr>
              <p:spPr>
                <a:xfrm>
                  <a:off x="6118663" y="3052999"/>
                  <a:ext cx="1086490" cy="526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" h="240" extrusionOk="0">
                      <a:moveTo>
                        <a:pt x="495" y="51"/>
                      </a:moveTo>
                      <a:cubicBezTo>
                        <a:pt x="495" y="72"/>
                        <a:pt x="495" y="72"/>
                        <a:pt x="495" y="72"/>
                      </a:cubicBezTo>
                      <a:cubicBezTo>
                        <a:pt x="495" y="87"/>
                        <a:pt x="489" y="100"/>
                        <a:pt x="478" y="110"/>
                      </a:cubicBezTo>
                      <a:cubicBezTo>
                        <a:pt x="367" y="212"/>
                        <a:pt x="367" y="212"/>
                        <a:pt x="367" y="212"/>
                      </a:cubicBezTo>
                      <a:cubicBezTo>
                        <a:pt x="359" y="220"/>
                        <a:pt x="349" y="226"/>
                        <a:pt x="339" y="231"/>
                      </a:cubicBezTo>
                      <a:cubicBezTo>
                        <a:pt x="325" y="237"/>
                        <a:pt x="311" y="240"/>
                        <a:pt x="296" y="240"/>
                      </a:cubicBezTo>
                      <a:cubicBezTo>
                        <a:pt x="199" y="240"/>
                        <a:pt x="199" y="240"/>
                        <a:pt x="199" y="240"/>
                      </a:cubicBezTo>
                      <a:cubicBezTo>
                        <a:pt x="184" y="240"/>
                        <a:pt x="169" y="237"/>
                        <a:pt x="156" y="231"/>
                      </a:cubicBezTo>
                      <a:cubicBezTo>
                        <a:pt x="146" y="226"/>
                        <a:pt x="136" y="220"/>
                        <a:pt x="128" y="212"/>
                      </a:cubicBezTo>
                      <a:cubicBezTo>
                        <a:pt x="17" y="110"/>
                        <a:pt x="17" y="110"/>
                        <a:pt x="17" y="110"/>
                      </a:cubicBezTo>
                      <a:cubicBezTo>
                        <a:pt x="6" y="100"/>
                        <a:pt x="0" y="87"/>
                        <a:pt x="0" y="72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23"/>
                        <a:pt x="23" y="0"/>
                        <a:pt x="51" y="0"/>
                      </a:cubicBezTo>
                      <a:cubicBezTo>
                        <a:pt x="444" y="0"/>
                        <a:pt x="444" y="0"/>
                        <a:pt x="444" y="0"/>
                      </a:cubicBezTo>
                      <a:cubicBezTo>
                        <a:pt x="472" y="0"/>
                        <a:pt x="495" y="23"/>
                        <a:pt x="495" y="5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0" name="Google Shape;1090;p28"/>
                <p:cNvSpPr/>
                <p:nvPr/>
              </p:nvSpPr>
              <p:spPr>
                <a:xfrm>
                  <a:off x="6118663" y="3052999"/>
                  <a:ext cx="1086490" cy="114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" h="52" extrusionOk="0">
                      <a:moveTo>
                        <a:pt x="495" y="52"/>
                      </a:moveTo>
                      <a:cubicBezTo>
                        <a:pt x="495" y="51"/>
                        <a:pt x="495" y="51"/>
                        <a:pt x="495" y="51"/>
                      </a:cubicBezTo>
                      <a:cubicBezTo>
                        <a:pt x="495" y="23"/>
                        <a:pt x="472" y="0"/>
                        <a:pt x="444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23" y="0"/>
                        <a:pt x="0" y="23"/>
                        <a:pt x="0" y="51"/>
                      </a:cubicBezTo>
                      <a:cubicBezTo>
                        <a:pt x="0" y="52"/>
                        <a:pt x="0" y="52"/>
                        <a:pt x="0" y="52"/>
                      </a:cubicBezTo>
                      <a:lnTo>
                        <a:pt x="495" y="5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1" name="Google Shape;1091;p28"/>
                <p:cNvSpPr/>
                <p:nvPr/>
              </p:nvSpPr>
              <p:spPr>
                <a:xfrm>
                  <a:off x="6461467" y="3299480"/>
                  <a:ext cx="402298" cy="280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28" extrusionOk="0">
                      <a:moveTo>
                        <a:pt x="183" y="119"/>
                      </a:moveTo>
                      <a:cubicBezTo>
                        <a:pt x="169" y="125"/>
                        <a:pt x="155" y="128"/>
                        <a:pt x="140" y="128"/>
                      </a:cubicBezTo>
                      <a:cubicBezTo>
                        <a:pt x="43" y="128"/>
                        <a:pt x="43" y="128"/>
                        <a:pt x="43" y="128"/>
                      </a:cubicBezTo>
                      <a:cubicBezTo>
                        <a:pt x="28" y="128"/>
                        <a:pt x="13" y="125"/>
                        <a:pt x="0" y="119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28" y="11"/>
                        <a:pt x="41" y="0"/>
                        <a:pt x="56" y="0"/>
                      </a:cubicBezTo>
                      <a:cubicBezTo>
                        <a:pt x="127" y="0"/>
                        <a:pt x="127" y="0"/>
                        <a:pt x="127" y="0"/>
                      </a:cubicBezTo>
                      <a:cubicBezTo>
                        <a:pt x="142" y="0"/>
                        <a:pt x="155" y="11"/>
                        <a:pt x="159" y="25"/>
                      </a:cubicBezTo>
                      <a:lnTo>
                        <a:pt x="183" y="11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92" name="Google Shape;1092;p28"/>
              <p:cNvGrpSpPr/>
              <p:nvPr/>
            </p:nvGrpSpPr>
            <p:grpSpPr>
              <a:xfrm>
                <a:off x="3176275" y="2079946"/>
                <a:ext cx="1303874" cy="927100"/>
                <a:chOff x="3157350" y="2079946"/>
                <a:chExt cx="1303874" cy="927100"/>
              </a:xfrm>
            </p:grpSpPr>
            <p:sp>
              <p:nvSpPr>
                <p:cNvPr id="1093" name="Google Shape;1093;p28"/>
                <p:cNvSpPr/>
                <p:nvPr/>
              </p:nvSpPr>
              <p:spPr>
                <a:xfrm>
                  <a:off x="3447845" y="2785577"/>
                  <a:ext cx="721924" cy="22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" h="231" extrusionOk="0">
                      <a:moveTo>
                        <a:pt x="753" y="0"/>
                      </a:moveTo>
                      <a:lnTo>
                        <a:pt x="0" y="0"/>
                      </a:lnTo>
                      <a:lnTo>
                        <a:pt x="62" y="231"/>
                      </a:lnTo>
                      <a:lnTo>
                        <a:pt x="691" y="231"/>
                      </a:lnTo>
                      <a:lnTo>
                        <a:pt x="75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4" name="Google Shape;1094;p28"/>
                <p:cNvSpPr/>
                <p:nvPr/>
              </p:nvSpPr>
              <p:spPr>
                <a:xfrm>
                  <a:off x="3157350" y="2079946"/>
                  <a:ext cx="415131" cy="347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234" extrusionOk="0">
                      <a:moveTo>
                        <a:pt x="280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28" y="0"/>
                        <a:pt x="0" y="42"/>
                        <a:pt x="16" y="80"/>
                      </a:cubicBezTo>
                      <a:cubicBezTo>
                        <a:pt x="44" y="145"/>
                        <a:pt x="93" y="226"/>
                        <a:pt x="169" y="234"/>
                      </a:cubicBezTo>
                      <a:lnTo>
                        <a:pt x="2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5" name="Google Shape;1095;p28"/>
                <p:cNvSpPr/>
                <p:nvPr/>
              </p:nvSpPr>
              <p:spPr>
                <a:xfrm>
                  <a:off x="4045135" y="2079946"/>
                  <a:ext cx="416089" cy="347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234" extrusionOk="0">
                      <a:moveTo>
                        <a:pt x="0" y="0"/>
                      </a:moveTo>
                      <a:cubicBezTo>
                        <a:pt x="210" y="0"/>
                        <a:pt x="210" y="0"/>
                        <a:pt x="210" y="0"/>
                      </a:cubicBezTo>
                      <a:cubicBezTo>
                        <a:pt x="252" y="0"/>
                        <a:pt x="280" y="42"/>
                        <a:pt x="263" y="80"/>
                      </a:cubicBezTo>
                      <a:cubicBezTo>
                        <a:pt x="236" y="145"/>
                        <a:pt x="187" y="226"/>
                        <a:pt x="111" y="23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6" name="Google Shape;1096;p28"/>
                <p:cNvSpPr/>
                <p:nvPr/>
              </p:nvSpPr>
              <p:spPr>
                <a:xfrm>
                  <a:off x="3338550" y="2079946"/>
                  <a:ext cx="941474" cy="808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544" extrusionOk="0">
                      <a:moveTo>
                        <a:pt x="634" y="125"/>
                      </a:moveTo>
                      <a:cubicBezTo>
                        <a:pt x="634" y="375"/>
                        <a:pt x="634" y="375"/>
                        <a:pt x="634" y="375"/>
                      </a:cubicBezTo>
                      <a:cubicBezTo>
                        <a:pt x="634" y="411"/>
                        <a:pt x="620" y="474"/>
                        <a:pt x="598" y="526"/>
                      </a:cubicBezTo>
                      <a:cubicBezTo>
                        <a:pt x="593" y="537"/>
                        <a:pt x="583" y="544"/>
                        <a:pt x="571" y="544"/>
                      </a:cubicBezTo>
                      <a:cubicBezTo>
                        <a:pt x="500" y="544"/>
                        <a:pt x="500" y="544"/>
                        <a:pt x="500" y="544"/>
                      </a:cubicBezTo>
                      <a:cubicBezTo>
                        <a:pt x="481" y="544"/>
                        <a:pt x="463" y="536"/>
                        <a:pt x="450" y="523"/>
                      </a:cubicBezTo>
                      <a:cubicBezTo>
                        <a:pt x="448" y="521"/>
                        <a:pt x="448" y="521"/>
                        <a:pt x="448" y="521"/>
                      </a:cubicBezTo>
                      <a:cubicBezTo>
                        <a:pt x="435" y="508"/>
                        <a:pt x="417" y="500"/>
                        <a:pt x="398" y="500"/>
                      </a:cubicBezTo>
                      <a:cubicBezTo>
                        <a:pt x="236" y="500"/>
                        <a:pt x="236" y="500"/>
                        <a:pt x="236" y="500"/>
                      </a:cubicBezTo>
                      <a:cubicBezTo>
                        <a:pt x="217" y="500"/>
                        <a:pt x="199" y="508"/>
                        <a:pt x="186" y="521"/>
                      </a:cubicBezTo>
                      <a:cubicBezTo>
                        <a:pt x="184" y="523"/>
                        <a:pt x="184" y="523"/>
                        <a:pt x="184" y="523"/>
                      </a:cubicBezTo>
                      <a:cubicBezTo>
                        <a:pt x="171" y="536"/>
                        <a:pt x="152" y="544"/>
                        <a:pt x="134" y="544"/>
                      </a:cubicBezTo>
                      <a:cubicBezTo>
                        <a:pt x="62" y="544"/>
                        <a:pt x="62" y="544"/>
                        <a:pt x="62" y="544"/>
                      </a:cubicBezTo>
                      <a:cubicBezTo>
                        <a:pt x="51" y="544"/>
                        <a:pt x="41" y="537"/>
                        <a:pt x="36" y="526"/>
                      </a:cubicBezTo>
                      <a:cubicBezTo>
                        <a:pt x="14" y="474"/>
                        <a:pt x="0" y="411"/>
                        <a:pt x="0" y="375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56"/>
                        <a:pt x="50" y="0"/>
                        <a:pt x="113" y="0"/>
                      </a:cubicBezTo>
                      <a:cubicBezTo>
                        <a:pt x="521" y="0"/>
                        <a:pt x="521" y="0"/>
                        <a:pt x="521" y="0"/>
                      </a:cubicBezTo>
                      <a:cubicBezTo>
                        <a:pt x="583" y="0"/>
                        <a:pt x="634" y="56"/>
                        <a:pt x="634" y="125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7" name="Google Shape;1097;p28"/>
                <p:cNvSpPr/>
                <p:nvPr/>
              </p:nvSpPr>
              <p:spPr>
                <a:xfrm>
                  <a:off x="3338550" y="2579448"/>
                  <a:ext cx="941474" cy="14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100" extrusionOk="0">
                      <a:moveTo>
                        <a:pt x="626" y="100"/>
                      </a:moveTo>
                      <a:cubicBezTo>
                        <a:pt x="631" y="77"/>
                        <a:pt x="634" y="55"/>
                        <a:pt x="634" y="39"/>
                      </a:cubicBezTo>
                      <a:cubicBezTo>
                        <a:pt x="634" y="0"/>
                        <a:pt x="634" y="0"/>
                        <a:pt x="63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55"/>
                        <a:pt x="2" y="77"/>
                        <a:pt x="8" y="100"/>
                      </a:cubicBezTo>
                      <a:cubicBezTo>
                        <a:pt x="626" y="100"/>
                        <a:pt x="626" y="100"/>
                        <a:pt x="626" y="100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8" name="Google Shape;1098;p28"/>
                <p:cNvSpPr/>
                <p:nvPr/>
              </p:nvSpPr>
              <p:spPr>
                <a:xfrm>
                  <a:off x="3436341" y="2341681"/>
                  <a:ext cx="745893" cy="344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232" extrusionOk="0">
                      <a:moveTo>
                        <a:pt x="30" y="205"/>
                      </a:move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0" y="18"/>
                        <a:pt x="15" y="0"/>
                        <a:pt x="35" y="0"/>
                      </a:cubicBezTo>
                      <a:cubicBezTo>
                        <a:pt x="467" y="0"/>
                        <a:pt x="467" y="0"/>
                        <a:pt x="467" y="0"/>
                      </a:cubicBezTo>
                      <a:cubicBezTo>
                        <a:pt x="487" y="0"/>
                        <a:pt x="502" y="18"/>
                        <a:pt x="499" y="38"/>
                      </a:cubicBezTo>
                      <a:cubicBezTo>
                        <a:pt x="471" y="205"/>
                        <a:pt x="471" y="205"/>
                        <a:pt x="471" y="205"/>
                      </a:cubicBezTo>
                      <a:cubicBezTo>
                        <a:pt x="469" y="220"/>
                        <a:pt x="455" y="232"/>
                        <a:pt x="440" y="232"/>
                      </a:cubicBezTo>
                      <a:cubicBezTo>
                        <a:pt x="62" y="232"/>
                        <a:pt x="62" y="232"/>
                        <a:pt x="62" y="232"/>
                      </a:cubicBezTo>
                      <a:cubicBezTo>
                        <a:pt x="46" y="232"/>
                        <a:pt x="33" y="220"/>
                        <a:pt x="30" y="205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9" name="Google Shape;1099;p28"/>
                <p:cNvSpPr/>
                <p:nvPr/>
              </p:nvSpPr>
              <p:spPr>
                <a:xfrm>
                  <a:off x="3471814" y="2374278"/>
                  <a:ext cx="674947" cy="278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188" extrusionOk="0">
                      <a:moveTo>
                        <a:pt x="38" y="188"/>
                      </a:moveTo>
                      <a:cubicBezTo>
                        <a:pt x="33" y="188"/>
                        <a:pt x="29" y="184"/>
                        <a:pt x="28" y="179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8"/>
                        <a:pt x="2" y="5"/>
                        <a:pt x="3" y="4"/>
                      </a:cubicBezTo>
                      <a:cubicBezTo>
                        <a:pt x="4" y="3"/>
                        <a:pt x="7" y="0"/>
                        <a:pt x="11" y="0"/>
                      </a:cubicBezTo>
                      <a:cubicBezTo>
                        <a:pt x="443" y="0"/>
                        <a:pt x="443" y="0"/>
                        <a:pt x="443" y="0"/>
                      </a:cubicBezTo>
                      <a:cubicBezTo>
                        <a:pt x="447" y="0"/>
                        <a:pt x="450" y="3"/>
                        <a:pt x="451" y="4"/>
                      </a:cubicBezTo>
                      <a:cubicBezTo>
                        <a:pt x="452" y="5"/>
                        <a:pt x="454" y="8"/>
                        <a:pt x="453" y="12"/>
                      </a:cubicBezTo>
                      <a:cubicBezTo>
                        <a:pt x="426" y="179"/>
                        <a:pt x="426" y="179"/>
                        <a:pt x="426" y="179"/>
                      </a:cubicBezTo>
                      <a:cubicBezTo>
                        <a:pt x="425" y="184"/>
                        <a:pt x="421" y="188"/>
                        <a:pt x="416" y="188"/>
                      </a:cubicBezTo>
                      <a:cubicBezTo>
                        <a:pt x="38" y="188"/>
                        <a:pt x="38" y="188"/>
                        <a:pt x="38" y="188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0" name="Google Shape;1100;p28"/>
                <p:cNvSpPr/>
                <p:nvPr/>
              </p:nvSpPr>
              <p:spPr>
                <a:xfrm>
                  <a:off x="3507287" y="2406876"/>
                  <a:ext cx="602082" cy="213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223" extrusionOk="0">
                      <a:moveTo>
                        <a:pt x="628" y="0"/>
                      </a:moveTo>
                      <a:lnTo>
                        <a:pt x="0" y="0"/>
                      </a:lnTo>
                      <a:lnTo>
                        <a:pt x="37" y="223"/>
                      </a:lnTo>
                      <a:lnTo>
                        <a:pt x="592" y="223"/>
                      </a:lnTo>
                      <a:lnTo>
                        <a:pt x="628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1" name="Google Shape;1101;p28"/>
                <p:cNvSpPr/>
                <p:nvPr/>
              </p:nvSpPr>
              <p:spPr>
                <a:xfrm>
                  <a:off x="3542760" y="2079946"/>
                  <a:ext cx="531137" cy="78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53" extrusionOk="0">
                      <a:moveTo>
                        <a:pt x="357" y="0"/>
                      </a:moveTo>
                      <a:cubicBezTo>
                        <a:pt x="357" y="0"/>
                        <a:pt x="357" y="0"/>
                        <a:pt x="357" y="0"/>
                      </a:cubicBezTo>
                      <a:cubicBezTo>
                        <a:pt x="348" y="32"/>
                        <a:pt x="319" y="53"/>
                        <a:pt x="285" y="53"/>
                      </a:cubicBezTo>
                      <a:cubicBezTo>
                        <a:pt x="72" y="53"/>
                        <a:pt x="72" y="53"/>
                        <a:pt x="72" y="53"/>
                      </a:cubicBezTo>
                      <a:cubicBezTo>
                        <a:pt x="39" y="53"/>
                        <a:pt x="10" y="32"/>
                        <a:pt x="0" y="0"/>
                      </a:cubicBezTo>
                      <a:lnTo>
                        <a:pt x="3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02" name="Google Shape;1102;p28"/>
            <p:cNvGrpSpPr/>
            <p:nvPr/>
          </p:nvGrpSpPr>
          <p:grpSpPr>
            <a:xfrm>
              <a:off x="5478500" y="2107147"/>
              <a:ext cx="741900" cy="1121750"/>
              <a:chOff x="5478500" y="2107147"/>
              <a:chExt cx="741900" cy="1121750"/>
            </a:xfrm>
          </p:grpSpPr>
          <p:sp>
            <p:nvSpPr>
              <p:cNvPr id="1103" name="Google Shape;1103;p28"/>
              <p:cNvSpPr/>
              <p:nvPr/>
            </p:nvSpPr>
            <p:spPr>
              <a:xfrm>
                <a:off x="5791879" y="2820556"/>
                <a:ext cx="428521" cy="40834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22" extrusionOk="0">
                    <a:moveTo>
                      <a:pt x="191" y="132"/>
                    </a:moveTo>
                    <a:cubicBezTo>
                      <a:pt x="191" y="132"/>
                      <a:pt x="191" y="132"/>
                      <a:pt x="191" y="132"/>
                    </a:cubicBezTo>
                    <a:cubicBezTo>
                      <a:pt x="213" y="136"/>
                      <a:pt x="233" y="116"/>
                      <a:pt x="228" y="94"/>
                    </a:cubicBezTo>
                    <a:cubicBezTo>
                      <a:pt x="218" y="50"/>
                      <a:pt x="183" y="15"/>
                      <a:pt x="135" y="8"/>
                    </a:cubicBezTo>
                    <a:cubicBezTo>
                      <a:pt x="79" y="0"/>
                      <a:pt x="25" y="36"/>
                      <a:pt x="11" y="92"/>
                    </a:cubicBezTo>
                    <a:cubicBezTo>
                      <a:pt x="0" y="138"/>
                      <a:pt x="20" y="184"/>
                      <a:pt x="57" y="209"/>
                    </a:cubicBezTo>
                    <a:cubicBezTo>
                      <a:pt x="75" y="222"/>
                      <a:pt x="101" y="212"/>
                      <a:pt x="106" y="189"/>
                    </a:cubicBezTo>
                    <a:cubicBezTo>
                      <a:pt x="108" y="177"/>
                      <a:pt x="103" y="164"/>
                      <a:pt x="93" y="158"/>
                    </a:cubicBezTo>
                    <a:cubicBezTo>
                      <a:pt x="77" y="147"/>
                      <a:pt x="69" y="128"/>
                      <a:pt x="73" y="108"/>
                    </a:cubicBezTo>
                    <a:cubicBezTo>
                      <a:pt x="78" y="83"/>
                      <a:pt x="103" y="66"/>
                      <a:pt x="128" y="71"/>
                    </a:cubicBezTo>
                    <a:cubicBezTo>
                      <a:pt x="148" y="74"/>
                      <a:pt x="162" y="89"/>
                      <a:pt x="166" y="108"/>
                    </a:cubicBezTo>
                    <a:cubicBezTo>
                      <a:pt x="169" y="120"/>
                      <a:pt x="179" y="129"/>
                      <a:pt x="191" y="1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28"/>
              <p:cNvSpPr/>
              <p:nvPr/>
            </p:nvSpPr>
            <p:spPr>
              <a:xfrm>
                <a:off x="5537852" y="2107147"/>
                <a:ext cx="512801" cy="400032"/>
              </a:xfrm>
              <a:custGeom>
                <a:avLst/>
                <a:gdLst/>
                <a:ahLst/>
                <a:cxnLst/>
                <a:rect l="l" t="t" r="r" b="b"/>
                <a:pathLst>
                  <a:path w="432" h="337" extrusionOk="0">
                    <a:moveTo>
                      <a:pt x="65" y="337"/>
                    </a:moveTo>
                    <a:lnTo>
                      <a:pt x="0" y="237"/>
                    </a:lnTo>
                    <a:lnTo>
                      <a:pt x="367" y="0"/>
                    </a:lnTo>
                    <a:lnTo>
                      <a:pt x="432" y="100"/>
                    </a:lnTo>
                    <a:lnTo>
                      <a:pt x="65" y="3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5478500" y="2323188"/>
                <a:ext cx="549599" cy="624381"/>
              </a:xfrm>
              <a:custGeom>
                <a:avLst/>
                <a:gdLst/>
                <a:ahLst/>
                <a:cxnLst/>
                <a:rect l="l" t="t" r="r" b="b"/>
                <a:pathLst>
                  <a:path w="299" h="339" extrusionOk="0">
                    <a:moveTo>
                      <a:pt x="284" y="268"/>
                    </a:moveTo>
                    <a:cubicBezTo>
                      <a:pt x="185" y="332"/>
                      <a:pt x="185" y="332"/>
                      <a:pt x="185" y="332"/>
                    </a:cubicBezTo>
                    <a:cubicBezTo>
                      <a:pt x="173" y="339"/>
                      <a:pt x="158" y="336"/>
                      <a:pt x="151" y="324"/>
                    </a:cubicBezTo>
                    <a:cubicBezTo>
                      <a:pt x="134" y="298"/>
                      <a:pt x="134" y="298"/>
                      <a:pt x="134" y="298"/>
                    </a:cubicBezTo>
                    <a:cubicBezTo>
                      <a:pt x="127" y="287"/>
                      <a:pt x="127" y="287"/>
                      <a:pt x="127" y="287"/>
                    </a:cubicBezTo>
                    <a:cubicBezTo>
                      <a:pt x="19" y="117"/>
                      <a:pt x="19" y="117"/>
                      <a:pt x="19" y="117"/>
                    </a:cubicBezTo>
                    <a:cubicBezTo>
                      <a:pt x="0" y="87"/>
                      <a:pt x="8" y="47"/>
                      <a:pt x="38" y="2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92" y="0"/>
                      <a:pt x="109" y="4"/>
                      <a:pt x="118" y="16"/>
                    </a:cubicBezTo>
                    <a:cubicBezTo>
                      <a:pt x="260" y="200"/>
                      <a:pt x="260" y="200"/>
                      <a:pt x="260" y="200"/>
                    </a:cubicBezTo>
                    <a:cubicBezTo>
                      <a:pt x="268" y="209"/>
                      <a:pt x="268" y="209"/>
                      <a:pt x="268" y="209"/>
                    </a:cubicBezTo>
                    <a:cubicBezTo>
                      <a:pt x="288" y="231"/>
                      <a:pt x="288" y="231"/>
                      <a:pt x="288" y="231"/>
                    </a:cubicBezTo>
                    <a:cubicBezTo>
                      <a:pt x="299" y="242"/>
                      <a:pt x="296" y="260"/>
                      <a:pt x="284" y="2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5585334" y="2323188"/>
                <a:ext cx="442766" cy="531793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89" extrusionOk="0">
                    <a:moveTo>
                      <a:pt x="230" y="231"/>
                    </a:moveTo>
                    <a:cubicBezTo>
                      <a:pt x="210" y="209"/>
                      <a:pt x="210" y="209"/>
                      <a:pt x="210" y="209"/>
                    </a:cubicBezTo>
                    <a:cubicBezTo>
                      <a:pt x="202" y="200"/>
                      <a:pt x="202" y="200"/>
                      <a:pt x="202" y="200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51" y="4"/>
                      <a:pt x="34" y="0"/>
                      <a:pt x="21" y="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9" y="58"/>
                      <a:pt x="134" y="207"/>
                      <a:pt x="193" y="289"/>
                    </a:cubicBezTo>
                    <a:cubicBezTo>
                      <a:pt x="226" y="268"/>
                      <a:pt x="226" y="268"/>
                      <a:pt x="226" y="268"/>
                    </a:cubicBezTo>
                    <a:cubicBezTo>
                      <a:pt x="238" y="260"/>
                      <a:pt x="241" y="242"/>
                      <a:pt x="230" y="2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7" name="Google Shape;1107;p28"/>
            <p:cNvGrpSpPr/>
            <p:nvPr/>
          </p:nvGrpSpPr>
          <p:grpSpPr>
            <a:xfrm flipH="1">
              <a:off x="6936625" y="2107147"/>
              <a:ext cx="741900" cy="1121750"/>
              <a:chOff x="5478500" y="2107147"/>
              <a:chExt cx="741900" cy="1121750"/>
            </a:xfrm>
          </p:grpSpPr>
          <p:sp>
            <p:nvSpPr>
              <p:cNvPr id="1108" name="Google Shape;1108;p28"/>
              <p:cNvSpPr/>
              <p:nvPr/>
            </p:nvSpPr>
            <p:spPr>
              <a:xfrm>
                <a:off x="5791879" y="2820556"/>
                <a:ext cx="428521" cy="40834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22" extrusionOk="0">
                    <a:moveTo>
                      <a:pt x="191" y="132"/>
                    </a:moveTo>
                    <a:cubicBezTo>
                      <a:pt x="191" y="132"/>
                      <a:pt x="191" y="132"/>
                      <a:pt x="191" y="132"/>
                    </a:cubicBezTo>
                    <a:cubicBezTo>
                      <a:pt x="213" y="136"/>
                      <a:pt x="233" y="116"/>
                      <a:pt x="228" y="94"/>
                    </a:cubicBezTo>
                    <a:cubicBezTo>
                      <a:pt x="218" y="50"/>
                      <a:pt x="183" y="15"/>
                      <a:pt x="135" y="8"/>
                    </a:cubicBezTo>
                    <a:cubicBezTo>
                      <a:pt x="79" y="0"/>
                      <a:pt x="25" y="36"/>
                      <a:pt x="11" y="92"/>
                    </a:cubicBezTo>
                    <a:cubicBezTo>
                      <a:pt x="0" y="138"/>
                      <a:pt x="20" y="184"/>
                      <a:pt x="57" y="209"/>
                    </a:cubicBezTo>
                    <a:cubicBezTo>
                      <a:pt x="75" y="222"/>
                      <a:pt x="101" y="212"/>
                      <a:pt x="106" y="189"/>
                    </a:cubicBezTo>
                    <a:cubicBezTo>
                      <a:pt x="108" y="177"/>
                      <a:pt x="103" y="164"/>
                      <a:pt x="93" y="158"/>
                    </a:cubicBezTo>
                    <a:cubicBezTo>
                      <a:pt x="77" y="147"/>
                      <a:pt x="69" y="128"/>
                      <a:pt x="73" y="108"/>
                    </a:cubicBezTo>
                    <a:cubicBezTo>
                      <a:pt x="78" y="83"/>
                      <a:pt x="103" y="66"/>
                      <a:pt x="128" y="71"/>
                    </a:cubicBezTo>
                    <a:cubicBezTo>
                      <a:pt x="148" y="74"/>
                      <a:pt x="162" y="89"/>
                      <a:pt x="166" y="108"/>
                    </a:cubicBezTo>
                    <a:cubicBezTo>
                      <a:pt x="169" y="120"/>
                      <a:pt x="179" y="129"/>
                      <a:pt x="191" y="1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5537852" y="2107147"/>
                <a:ext cx="512801" cy="400032"/>
              </a:xfrm>
              <a:custGeom>
                <a:avLst/>
                <a:gdLst/>
                <a:ahLst/>
                <a:cxnLst/>
                <a:rect l="l" t="t" r="r" b="b"/>
                <a:pathLst>
                  <a:path w="432" h="337" extrusionOk="0">
                    <a:moveTo>
                      <a:pt x="65" y="337"/>
                    </a:moveTo>
                    <a:lnTo>
                      <a:pt x="0" y="237"/>
                    </a:lnTo>
                    <a:lnTo>
                      <a:pt x="367" y="0"/>
                    </a:lnTo>
                    <a:lnTo>
                      <a:pt x="432" y="100"/>
                    </a:lnTo>
                    <a:lnTo>
                      <a:pt x="65" y="3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5478500" y="2323188"/>
                <a:ext cx="549599" cy="624381"/>
              </a:xfrm>
              <a:custGeom>
                <a:avLst/>
                <a:gdLst/>
                <a:ahLst/>
                <a:cxnLst/>
                <a:rect l="l" t="t" r="r" b="b"/>
                <a:pathLst>
                  <a:path w="299" h="339" extrusionOk="0">
                    <a:moveTo>
                      <a:pt x="284" y="268"/>
                    </a:moveTo>
                    <a:cubicBezTo>
                      <a:pt x="185" y="332"/>
                      <a:pt x="185" y="332"/>
                      <a:pt x="185" y="332"/>
                    </a:cubicBezTo>
                    <a:cubicBezTo>
                      <a:pt x="173" y="339"/>
                      <a:pt x="158" y="336"/>
                      <a:pt x="151" y="324"/>
                    </a:cubicBezTo>
                    <a:cubicBezTo>
                      <a:pt x="134" y="298"/>
                      <a:pt x="134" y="298"/>
                      <a:pt x="134" y="298"/>
                    </a:cubicBezTo>
                    <a:cubicBezTo>
                      <a:pt x="127" y="287"/>
                      <a:pt x="127" y="287"/>
                      <a:pt x="127" y="287"/>
                    </a:cubicBezTo>
                    <a:cubicBezTo>
                      <a:pt x="19" y="117"/>
                      <a:pt x="19" y="117"/>
                      <a:pt x="19" y="117"/>
                    </a:cubicBezTo>
                    <a:cubicBezTo>
                      <a:pt x="0" y="87"/>
                      <a:pt x="8" y="47"/>
                      <a:pt x="38" y="2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92" y="0"/>
                      <a:pt x="109" y="4"/>
                      <a:pt x="118" y="16"/>
                    </a:cubicBezTo>
                    <a:cubicBezTo>
                      <a:pt x="260" y="200"/>
                      <a:pt x="260" y="200"/>
                      <a:pt x="260" y="200"/>
                    </a:cubicBezTo>
                    <a:cubicBezTo>
                      <a:pt x="268" y="209"/>
                      <a:pt x="268" y="209"/>
                      <a:pt x="268" y="209"/>
                    </a:cubicBezTo>
                    <a:cubicBezTo>
                      <a:pt x="288" y="231"/>
                      <a:pt x="288" y="231"/>
                      <a:pt x="288" y="231"/>
                    </a:cubicBezTo>
                    <a:cubicBezTo>
                      <a:pt x="299" y="242"/>
                      <a:pt x="296" y="260"/>
                      <a:pt x="284" y="2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5585334" y="2323188"/>
                <a:ext cx="442766" cy="531793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89" extrusionOk="0">
                    <a:moveTo>
                      <a:pt x="230" y="231"/>
                    </a:moveTo>
                    <a:cubicBezTo>
                      <a:pt x="210" y="209"/>
                      <a:pt x="210" y="209"/>
                      <a:pt x="210" y="209"/>
                    </a:cubicBezTo>
                    <a:cubicBezTo>
                      <a:pt x="202" y="200"/>
                      <a:pt x="202" y="200"/>
                      <a:pt x="202" y="200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51" y="4"/>
                      <a:pt x="34" y="0"/>
                      <a:pt x="21" y="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9" y="58"/>
                      <a:pt x="134" y="207"/>
                      <a:pt x="193" y="289"/>
                    </a:cubicBezTo>
                    <a:cubicBezTo>
                      <a:pt x="226" y="268"/>
                      <a:pt x="226" y="268"/>
                      <a:pt x="226" y="268"/>
                    </a:cubicBezTo>
                    <a:cubicBezTo>
                      <a:pt x="238" y="260"/>
                      <a:pt x="241" y="242"/>
                      <a:pt x="230" y="2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2" name="Google Shape;1112;p28"/>
          <p:cNvGrpSpPr/>
          <p:nvPr/>
        </p:nvGrpSpPr>
        <p:grpSpPr>
          <a:xfrm>
            <a:off x="-270650" y="-192575"/>
            <a:ext cx="9724900" cy="5983225"/>
            <a:chOff x="-270650" y="-192575"/>
            <a:chExt cx="9724900" cy="5983225"/>
          </a:xfrm>
        </p:grpSpPr>
        <p:grpSp>
          <p:nvGrpSpPr>
            <p:cNvPr id="1113" name="Google Shape;1113;p28"/>
            <p:cNvGrpSpPr/>
            <p:nvPr/>
          </p:nvGrpSpPr>
          <p:grpSpPr>
            <a:xfrm>
              <a:off x="-270650" y="3159550"/>
              <a:ext cx="3268675" cy="2631100"/>
              <a:chOff x="-270650" y="2974600"/>
              <a:chExt cx="3268675" cy="2631100"/>
            </a:xfrm>
          </p:grpSpPr>
          <p:sp>
            <p:nvSpPr>
              <p:cNvPr id="1114" name="Google Shape;1114;p28"/>
              <p:cNvSpPr/>
              <p:nvPr/>
            </p:nvSpPr>
            <p:spPr>
              <a:xfrm>
                <a:off x="2627175" y="2974600"/>
                <a:ext cx="370850" cy="605075"/>
              </a:xfrm>
              <a:custGeom>
                <a:avLst/>
                <a:gdLst/>
                <a:ahLst/>
                <a:cxnLst/>
                <a:rect l="l" t="t" r="r" b="b"/>
                <a:pathLst>
                  <a:path w="14834" h="24203" extrusionOk="0">
                    <a:moveTo>
                      <a:pt x="0" y="0"/>
                    </a:moveTo>
                    <a:lnTo>
                      <a:pt x="5309" y="19831"/>
                    </a:lnTo>
                    <a:lnTo>
                      <a:pt x="14834" y="2420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15" name="Google Shape;1115;p28"/>
              <p:cNvSpPr/>
              <p:nvPr/>
            </p:nvSpPr>
            <p:spPr>
              <a:xfrm>
                <a:off x="2310975" y="3470375"/>
                <a:ext cx="445025" cy="370850"/>
              </a:xfrm>
              <a:custGeom>
                <a:avLst/>
                <a:gdLst/>
                <a:ahLst/>
                <a:cxnLst/>
                <a:rect l="l" t="t" r="r" b="b"/>
                <a:pathLst>
                  <a:path w="17801" h="14834" extrusionOk="0">
                    <a:moveTo>
                      <a:pt x="0" y="14834"/>
                    </a:moveTo>
                    <a:lnTo>
                      <a:pt x="17801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sp>
          <p:sp>
            <p:nvSpPr>
              <p:cNvPr id="1116" name="Google Shape;1116;p28"/>
              <p:cNvSpPr/>
              <p:nvPr/>
            </p:nvSpPr>
            <p:spPr>
              <a:xfrm>
                <a:off x="1541950" y="3501600"/>
                <a:ext cx="1190625" cy="1463900"/>
              </a:xfrm>
              <a:custGeom>
                <a:avLst/>
                <a:gdLst/>
                <a:ahLst/>
                <a:cxnLst/>
                <a:rect l="l" t="t" r="r" b="b"/>
                <a:pathLst>
                  <a:path w="47625" h="58556" extrusionOk="0">
                    <a:moveTo>
                      <a:pt x="0" y="0"/>
                    </a:moveTo>
                    <a:lnTo>
                      <a:pt x="6090" y="20300"/>
                    </a:lnTo>
                    <a:lnTo>
                      <a:pt x="12961" y="24672"/>
                    </a:lnTo>
                    <a:lnTo>
                      <a:pt x="18582" y="41692"/>
                    </a:lnTo>
                    <a:lnTo>
                      <a:pt x="47625" y="5855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17" name="Google Shape;1117;p28"/>
              <p:cNvSpPr/>
              <p:nvPr/>
            </p:nvSpPr>
            <p:spPr>
              <a:xfrm>
                <a:off x="2096275" y="4044225"/>
                <a:ext cx="726100" cy="690950"/>
              </a:xfrm>
              <a:custGeom>
                <a:avLst/>
                <a:gdLst/>
                <a:ahLst/>
                <a:cxnLst/>
                <a:rect l="l" t="t" r="r" b="b"/>
                <a:pathLst>
                  <a:path w="29044" h="27638" extrusionOk="0">
                    <a:moveTo>
                      <a:pt x="0" y="0"/>
                    </a:moveTo>
                    <a:lnTo>
                      <a:pt x="4841" y="14365"/>
                    </a:lnTo>
                    <a:lnTo>
                      <a:pt x="29044" y="2763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18" name="Google Shape;1118;p28"/>
              <p:cNvSpPr/>
              <p:nvPr/>
            </p:nvSpPr>
            <p:spPr>
              <a:xfrm>
                <a:off x="1194525" y="3368875"/>
                <a:ext cx="1354575" cy="1811325"/>
              </a:xfrm>
              <a:custGeom>
                <a:avLst/>
                <a:gdLst/>
                <a:ahLst/>
                <a:cxnLst/>
                <a:rect l="l" t="t" r="r" b="b"/>
                <a:pathLst>
                  <a:path w="54183" h="72453" extrusionOk="0">
                    <a:moveTo>
                      <a:pt x="0" y="0"/>
                    </a:moveTo>
                    <a:lnTo>
                      <a:pt x="7964" y="28888"/>
                    </a:lnTo>
                    <a:lnTo>
                      <a:pt x="20768" y="37476"/>
                    </a:lnTo>
                    <a:lnTo>
                      <a:pt x="24359" y="52466"/>
                    </a:lnTo>
                    <a:lnTo>
                      <a:pt x="54183" y="7245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19" name="Google Shape;1119;p28"/>
              <p:cNvSpPr/>
              <p:nvPr/>
            </p:nvSpPr>
            <p:spPr>
              <a:xfrm>
                <a:off x="-208200" y="3985675"/>
                <a:ext cx="1480800" cy="506175"/>
              </a:xfrm>
              <a:custGeom>
                <a:avLst/>
                <a:gdLst/>
                <a:ahLst/>
                <a:cxnLst/>
                <a:rect l="l" t="t" r="r" b="b"/>
                <a:pathLst>
                  <a:path w="59232" h="20247" extrusionOk="0">
                    <a:moveTo>
                      <a:pt x="59232" y="7651"/>
                    </a:moveTo>
                    <a:lnTo>
                      <a:pt x="47365" y="0"/>
                    </a:lnTo>
                    <a:lnTo>
                      <a:pt x="17853" y="7963"/>
                    </a:lnTo>
                    <a:lnTo>
                      <a:pt x="15042" y="17488"/>
                    </a:lnTo>
                    <a:lnTo>
                      <a:pt x="0" y="2024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20" name="Google Shape;1120;p28"/>
              <p:cNvSpPr/>
              <p:nvPr/>
            </p:nvSpPr>
            <p:spPr>
              <a:xfrm>
                <a:off x="-270650" y="3794375"/>
                <a:ext cx="785925" cy="520500"/>
              </a:xfrm>
              <a:custGeom>
                <a:avLst/>
                <a:gdLst/>
                <a:ahLst/>
                <a:cxnLst/>
                <a:rect l="l" t="t" r="r" b="b"/>
                <a:pathLst>
                  <a:path w="31437" h="20820" extrusionOk="0">
                    <a:moveTo>
                      <a:pt x="31437" y="0"/>
                    </a:moveTo>
                    <a:lnTo>
                      <a:pt x="12283" y="5205"/>
                    </a:lnTo>
                    <a:lnTo>
                      <a:pt x="9160" y="19363"/>
                    </a:lnTo>
                    <a:lnTo>
                      <a:pt x="0" y="2082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21" name="Google Shape;1121;p28"/>
              <p:cNvSpPr/>
              <p:nvPr/>
            </p:nvSpPr>
            <p:spPr>
              <a:xfrm>
                <a:off x="-239425" y="3325950"/>
                <a:ext cx="1134675" cy="234225"/>
              </a:xfrm>
              <a:custGeom>
                <a:avLst/>
                <a:gdLst/>
                <a:ahLst/>
                <a:cxnLst/>
                <a:rect l="l" t="t" r="r" b="b"/>
                <a:pathLst>
                  <a:path w="45387" h="9369" extrusionOk="0">
                    <a:moveTo>
                      <a:pt x="45387" y="9369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22" name="Google Shape;1122;p28"/>
              <p:cNvSpPr/>
              <p:nvPr/>
            </p:nvSpPr>
            <p:spPr>
              <a:xfrm>
                <a:off x="114500" y="3034475"/>
                <a:ext cx="671450" cy="364325"/>
              </a:xfrm>
              <a:custGeom>
                <a:avLst/>
                <a:gdLst/>
                <a:ahLst/>
                <a:cxnLst/>
                <a:rect l="l" t="t" r="r" b="b"/>
                <a:pathLst>
                  <a:path w="26858" h="14573" extrusionOk="0">
                    <a:moveTo>
                      <a:pt x="0" y="0"/>
                    </a:moveTo>
                    <a:lnTo>
                      <a:pt x="12700" y="14573"/>
                    </a:lnTo>
                    <a:lnTo>
                      <a:pt x="26858" y="124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23" name="Google Shape;1123;p28"/>
              <p:cNvSpPr/>
              <p:nvPr/>
            </p:nvSpPr>
            <p:spPr>
              <a:xfrm>
                <a:off x="130125" y="4450200"/>
                <a:ext cx="640200" cy="551725"/>
              </a:xfrm>
              <a:custGeom>
                <a:avLst/>
                <a:gdLst/>
                <a:ahLst/>
                <a:cxnLst/>
                <a:rect l="l" t="t" r="r" b="b"/>
                <a:pathLst>
                  <a:path w="25608" h="22069" extrusionOk="0">
                    <a:moveTo>
                      <a:pt x="25608" y="0"/>
                    </a:moveTo>
                    <a:lnTo>
                      <a:pt x="23526" y="22069"/>
                    </a:lnTo>
                    <a:lnTo>
                      <a:pt x="0" y="1145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24" name="Google Shape;1124;p28"/>
              <p:cNvSpPr/>
              <p:nvPr/>
            </p:nvSpPr>
            <p:spPr>
              <a:xfrm>
                <a:off x="1176300" y="4528275"/>
                <a:ext cx="400800" cy="1077425"/>
              </a:xfrm>
              <a:custGeom>
                <a:avLst/>
                <a:gdLst/>
                <a:ahLst/>
                <a:cxnLst/>
                <a:rect l="l" t="t" r="r" b="b"/>
                <a:pathLst>
                  <a:path w="16032" h="43097" extrusionOk="0">
                    <a:moveTo>
                      <a:pt x="0" y="0"/>
                    </a:moveTo>
                    <a:lnTo>
                      <a:pt x="16032" y="4309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  <p:grpSp>
          <p:nvGrpSpPr>
            <p:cNvPr id="1125" name="Google Shape;1125;p28"/>
            <p:cNvGrpSpPr/>
            <p:nvPr/>
          </p:nvGrpSpPr>
          <p:grpSpPr>
            <a:xfrm>
              <a:off x="6493525" y="-192575"/>
              <a:ext cx="2960725" cy="4176825"/>
              <a:chOff x="6641475" y="-192575"/>
              <a:chExt cx="2960725" cy="4176825"/>
            </a:xfrm>
          </p:grpSpPr>
          <p:sp>
            <p:nvSpPr>
              <p:cNvPr id="1126" name="Google Shape;1126;p28"/>
              <p:cNvSpPr/>
              <p:nvPr/>
            </p:nvSpPr>
            <p:spPr>
              <a:xfrm>
                <a:off x="8368650" y="2464400"/>
                <a:ext cx="1233550" cy="1519850"/>
              </a:xfrm>
              <a:custGeom>
                <a:avLst/>
                <a:gdLst/>
                <a:ahLst/>
                <a:cxnLst/>
                <a:rect l="l" t="t" r="r" b="b"/>
                <a:pathLst>
                  <a:path w="49342" h="60794" extrusionOk="0">
                    <a:moveTo>
                      <a:pt x="0" y="0"/>
                    </a:moveTo>
                    <a:lnTo>
                      <a:pt x="36851" y="21445"/>
                    </a:lnTo>
                    <a:lnTo>
                      <a:pt x="49342" y="46428"/>
                    </a:lnTo>
                    <a:lnTo>
                      <a:pt x="48093" y="607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27" name="Google Shape;1127;p28"/>
              <p:cNvSpPr/>
              <p:nvPr/>
            </p:nvSpPr>
            <p:spPr>
              <a:xfrm>
                <a:off x="7443025" y="687050"/>
                <a:ext cx="593375" cy="733900"/>
              </a:xfrm>
              <a:custGeom>
                <a:avLst/>
                <a:gdLst/>
                <a:ahLst/>
                <a:cxnLst/>
                <a:rect l="l" t="t" r="r" b="b"/>
                <a:pathLst>
                  <a:path w="23735" h="29356" extrusionOk="0">
                    <a:moveTo>
                      <a:pt x="0" y="29356"/>
                    </a:moveTo>
                    <a:lnTo>
                      <a:pt x="1458" y="0"/>
                    </a:lnTo>
                    <a:lnTo>
                      <a:pt x="23735" y="395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28" name="Google Shape;1128;p28"/>
              <p:cNvSpPr/>
              <p:nvPr/>
            </p:nvSpPr>
            <p:spPr>
              <a:xfrm>
                <a:off x="6641475" y="-104100"/>
                <a:ext cx="775525" cy="432000"/>
              </a:xfrm>
              <a:custGeom>
                <a:avLst/>
                <a:gdLst/>
                <a:ahLst/>
                <a:cxnLst/>
                <a:rect l="l" t="t" r="r" b="b"/>
                <a:pathLst>
                  <a:path w="31021" h="17280" extrusionOk="0">
                    <a:moveTo>
                      <a:pt x="0" y="0"/>
                    </a:moveTo>
                    <a:lnTo>
                      <a:pt x="31021" y="1728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29" name="Google Shape;1129;p28"/>
              <p:cNvSpPr/>
              <p:nvPr/>
            </p:nvSpPr>
            <p:spPr>
              <a:xfrm>
                <a:off x="7724100" y="-104100"/>
                <a:ext cx="416400" cy="525700"/>
              </a:xfrm>
              <a:custGeom>
                <a:avLst/>
                <a:gdLst/>
                <a:ahLst/>
                <a:cxnLst/>
                <a:rect l="l" t="t" r="r" b="b"/>
                <a:pathLst>
                  <a:path w="16656" h="21028" extrusionOk="0">
                    <a:moveTo>
                      <a:pt x="0" y="21028"/>
                    </a:moveTo>
                    <a:lnTo>
                      <a:pt x="6662" y="0"/>
                    </a:lnTo>
                    <a:lnTo>
                      <a:pt x="16656" y="1270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cxnSp>
            <p:nvCxnSpPr>
              <p:cNvPr id="1130" name="Google Shape;1130;p28"/>
              <p:cNvCxnSpPr/>
              <p:nvPr/>
            </p:nvCxnSpPr>
            <p:spPr>
              <a:xfrm>
                <a:off x="8827550" y="1587475"/>
                <a:ext cx="499800" cy="49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cxnSp>
            <p:nvCxnSpPr>
              <p:cNvPr id="1131" name="Google Shape;1131;p28"/>
              <p:cNvCxnSpPr/>
              <p:nvPr/>
            </p:nvCxnSpPr>
            <p:spPr>
              <a:xfrm>
                <a:off x="7630400" y="1275200"/>
                <a:ext cx="947400" cy="4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sp>
            <p:nvSpPr>
              <p:cNvPr id="1132" name="Google Shape;1132;p28"/>
              <p:cNvSpPr/>
              <p:nvPr/>
            </p:nvSpPr>
            <p:spPr>
              <a:xfrm>
                <a:off x="7958325" y="1691600"/>
                <a:ext cx="1431350" cy="936875"/>
              </a:xfrm>
              <a:custGeom>
                <a:avLst/>
                <a:gdLst/>
                <a:ahLst/>
                <a:cxnLst/>
                <a:rect l="l" t="t" r="r" b="b"/>
                <a:pathLst>
                  <a:path w="57254" h="37475" extrusionOk="0">
                    <a:moveTo>
                      <a:pt x="0" y="0"/>
                    </a:moveTo>
                    <a:lnTo>
                      <a:pt x="26233" y="12492"/>
                    </a:lnTo>
                    <a:lnTo>
                      <a:pt x="31854" y="25192"/>
                    </a:lnTo>
                    <a:lnTo>
                      <a:pt x="57254" y="3747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33" name="Google Shape;1133;p28"/>
              <p:cNvSpPr/>
              <p:nvPr/>
            </p:nvSpPr>
            <p:spPr>
              <a:xfrm>
                <a:off x="8275825" y="-192575"/>
                <a:ext cx="265450" cy="1655150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66206" extrusionOk="0">
                    <a:moveTo>
                      <a:pt x="2498" y="0"/>
                    </a:moveTo>
                    <a:lnTo>
                      <a:pt x="6246" y="11867"/>
                    </a:lnTo>
                    <a:lnTo>
                      <a:pt x="0" y="28106"/>
                    </a:lnTo>
                    <a:lnTo>
                      <a:pt x="10618" y="6620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34" name="Google Shape;1134;p28"/>
              <p:cNvSpPr/>
              <p:nvPr/>
            </p:nvSpPr>
            <p:spPr>
              <a:xfrm>
                <a:off x="8551675" y="-171750"/>
                <a:ext cx="208200" cy="1426125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57045" extrusionOk="0">
                    <a:moveTo>
                      <a:pt x="2082" y="0"/>
                    </a:moveTo>
                    <a:lnTo>
                      <a:pt x="5622" y="10201"/>
                    </a:lnTo>
                    <a:lnTo>
                      <a:pt x="0" y="28522"/>
                    </a:lnTo>
                    <a:lnTo>
                      <a:pt x="8328" y="570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35" name="Google Shape;1135;p28"/>
              <p:cNvSpPr/>
              <p:nvPr/>
            </p:nvSpPr>
            <p:spPr>
              <a:xfrm>
                <a:off x="8843150" y="-119725"/>
                <a:ext cx="385175" cy="1800925"/>
              </a:xfrm>
              <a:custGeom>
                <a:avLst/>
                <a:gdLst/>
                <a:ahLst/>
                <a:cxnLst/>
                <a:rect l="l" t="t" r="r" b="b"/>
                <a:pathLst>
                  <a:path w="15407" h="72037" extrusionOk="0">
                    <a:moveTo>
                      <a:pt x="5622" y="0"/>
                    </a:moveTo>
                    <a:lnTo>
                      <a:pt x="0" y="27482"/>
                    </a:lnTo>
                    <a:lnTo>
                      <a:pt x="15407" y="7203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31"/>
          <p:cNvSpPr txBox="1">
            <a:spLocks noGrp="1"/>
          </p:cNvSpPr>
          <p:nvPr>
            <p:ph type="title"/>
          </p:nvPr>
        </p:nvSpPr>
        <p:spPr>
          <a:xfrm>
            <a:off x="716700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>
            <a:off x="8784700" y="-13350"/>
            <a:ext cx="376200" cy="51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2" name="Google Shape;62;p4"/>
          <p:cNvGrpSpPr/>
          <p:nvPr/>
        </p:nvGrpSpPr>
        <p:grpSpPr>
          <a:xfrm>
            <a:off x="6701962" y="-1632969"/>
            <a:ext cx="3880171" cy="8159042"/>
            <a:chOff x="6701962" y="-1632969"/>
            <a:chExt cx="3880171" cy="8159042"/>
          </a:xfrm>
        </p:grpSpPr>
        <p:grpSp>
          <p:nvGrpSpPr>
            <p:cNvPr id="63" name="Google Shape;63;p4"/>
            <p:cNvGrpSpPr/>
            <p:nvPr/>
          </p:nvGrpSpPr>
          <p:grpSpPr>
            <a:xfrm rot="-7162776">
              <a:off x="6987260" y="-898019"/>
              <a:ext cx="2826229" cy="1949019"/>
              <a:chOff x="-391412" y="3311810"/>
              <a:chExt cx="2826192" cy="1948994"/>
            </a:xfrm>
          </p:grpSpPr>
          <p:grpSp>
            <p:nvGrpSpPr>
              <p:cNvPr id="64" name="Google Shape;64;p4"/>
              <p:cNvGrpSpPr/>
              <p:nvPr/>
            </p:nvGrpSpPr>
            <p:grpSpPr>
              <a:xfrm>
                <a:off x="-391412" y="3311810"/>
                <a:ext cx="2826192" cy="1948994"/>
                <a:chOff x="-391412" y="3311810"/>
                <a:chExt cx="2826192" cy="1948994"/>
              </a:xfrm>
            </p:grpSpPr>
            <p:sp>
              <p:nvSpPr>
                <p:cNvPr id="65" name="Google Shape;65;p4"/>
                <p:cNvSpPr/>
                <p:nvPr/>
              </p:nvSpPr>
              <p:spPr>
                <a:xfrm>
                  <a:off x="-391412" y="3916506"/>
                  <a:ext cx="546875" cy="30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75" h="12169" extrusionOk="0">
                      <a:moveTo>
                        <a:pt x="0" y="12169"/>
                      </a:moveTo>
                      <a:lnTo>
                        <a:pt x="7099" y="0"/>
                      </a:lnTo>
                      <a:lnTo>
                        <a:pt x="21875" y="260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66" name="Google Shape;66;p4"/>
                <p:cNvSpPr/>
                <p:nvPr/>
              </p:nvSpPr>
              <p:spPr>
                <a:xfrm>
                  <a:off x="229225" y="3715765"/>
                  <a:ext cx="300600" cy="53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4" h="21295" extrusionOk="0">
                      <a:moveTo>
                        <a:pt x="1883" y="0"/>
                      </a:moveTo>
                      <a:lnTo>
                        <a:pt x="12024" y="12603"/>
                      </a:lnTo>
                      <a:lnTo>
                        <a:pt x="0" y="2129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67" name="Google Shape;67;p4"/>
                <p:cNvSpPr/>
                <p:nvPr/>
              </p:nvSpPr>
              <p:spPr>
                <a:xfrm rot="-6921637">
                  <a:off x="637189" y="4625235"/>
                  <a:ext cx="956093" cy="220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45" h="8837" extrusionOk="0">
                      <a:moveTo>
                        <a:pt x="0" y="2897"/>
                      </a:moveTo>
                      <a:lnTo>
                        <a:pt x="11300" y="8837"/>
                      </a:lnTo>
                      <a:lnTo>
                        <a:pt x="3824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68" name="Google Shape;68;p4"/>
                <p:cNvSpPr/>
                <p:nvPr/>
              </p:nvSpPr>
              <p:spPr>
                <a:xfrm rot="-6921637">
                  <a:off x="732541" y="4150700"/>
                  <a:ext cx="1767317" cy="26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5" h="10430" extrusionOk="0">
                      <a:moveTo>
                        <a:pt x="0" y="0"/>
                      </a:moveTo>
                      <a:lnTo>
                        <a:pt x="15356" y="7678"/>
                      </a:lnTo>
                      <a:lnTo>
                        <a:pt x="25062" y="5070"/>
                      </a:lnTo>
                      <a:lnTo>
                        <a:pt x="36216" y="10430"/>
                      </a:lnTo>
                      <a:lnTo>
                        <a:pt x="70695" y="14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69" name="Google Shape;69;p4"/>
                <p:cNvSpPr/>
                <p:nvPr/>
              </p:nvSpPr>
              <p:spPr>
                <a:xfrm rot="-6921637">
                  <a:off x="855876" y="4116088"/>
                  <a:ext cx="1995484" cy="340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22" h="13618" extrusionOk="0">
                      <a:moveTo>
                        <a:pt x="0" y="0"/>
                      </a:moveTo>
                      <a:lnTo>
                        <a:pt x="21151" y="11300"/>
                      </a:lnTo>
                      <a:lnTo>
                        <a:pt x="36217" y="7823"/>
                      </a:lnTo>
                      <a:lnTo>
                        <a:pt x="48096" y="13618"/>
                      </a:lnTo>
                      <a:lnTo>
                        <a:pt x="79822" y="521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</p:grpSp>
          <p:grpSp>
            <p:nvGrpSpPr>
              <p:cNvPr id="70" name="Google Shape;70;p4"/>
              <p:cNvGrpSpPr/>
              <p:nvPr/>
            </p:nvGrpSpPr>
            <p:grpSpPr>
              <a:xfrm>
                <a:off x="726302" y="3774591"/>
                <a:ext cx="521363" cy="572487"/>
                <a:chOff x="1439639" y="4975291"/>
                <a:chExt cx="521363" cy="572487"/>
              </a:xfrm>
            </p:grpSpPr>
            <p:sp>
              <p:nvSpPr>
                <p:cNvPr id="71" name="Google Shape;71;p4"/>
                <p:cNvSpPr/>
                <p:nvPr/>
              </p:nvSpPr>
              <p:spPr>
                <a:xfrm rot="-3626905">
                  <a:off x="1488030" y="5149008"/>
                  <a:ext cx="487943" cy="24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72" name="Google Shape;72;p4"/>
                <p:cNvCxnSpPr/>
                <p:nvPr/>
              </p:nvCxnSpPr>
              <p:spPr>
                <a:xfrm rot="7171282" flipH="1">
                  <a:off x="1538744" y="4966872"/>
                  <a:ext cx="171690" cy="32793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73" name="Google Shape;73;p4"/>
            <p:cNvGrpSpPr/>
            <p:nvPr/>
          </p:nvGrpSpPr>
          <p:grpSpPr>
            <a:xfrm rot="8375705">
              <a:off x="6923798" y="3695731"/>
              <a:ext cx="3436497" cy="1949038"/>
              <a:chOff x="-937474" y="3222043"/>
              <a:chExt cx="3436419" cy="1948994"/>
            </a:xfrm>
          </p:grpSpPr>
          <p:grpSp>
            <p:nvGrpSpPr>
              <p:cNvPr id="74" name="Google Shape;74;p4"/>
              <p:cNvGrpSpPr/>
              <p:nvPr/>
            </p:nvGrpSpPr>
            <p:grpSpPr>
              <a:xfrm>
                <a:off x="-937474" y="3222043"/>
                <a:ext cx="3436419" cy="1948994"/>
                <a:chOff x="-937474" y="3222043"/>
                <a:chExt cx="3436419" cy="1948994"/>
              </a:xfrm>
            </p:grpSpPr>
            <p:sp>
              <p:nvSpPr>
                <p:cNvPr id="75" name="Google Shape;75;p4"/>
                <p:cNvSpPr/>
                <p:nvPr/>
              </p:nvSpPr>
              <p:spPr>
                <a:xfrm rot="-10037128">
                  <a:off x="-915436" y="4482681"/>
                  <a:ext cx="933268" cy="304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75" h="12169" extrusionOk="0">
                      <a:moveTo>
                        <a:pt x="0" y="12169"/>
                      </a:moveTo>
                      <a:lnTo>
                        <a:pt x="7099" y="0"/>
                      </a:lnTo>
                      <a:lnTo>
                        <a:pt x="21875" y="260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76" name="Google Shape;76;p4"/>
                <p:cNvSpPr/>
                <p:nvPr/>
              </p:nvSpPr>
              <p:spPr>
                <a:xfrm>
                  <a:off x="1202088" y="4407801"/>
                  <a:ext cx="300600" cy="53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4" h="21295" extrusionOk="0">
                      <a:moveTo>
                        <a:pt x="1883" y="0"/>
                      </a:moveTo>
                      <a:lnTo>
                        <a:pt x="12024" y="12603"/>
                      </a:lnTo>
                      <a:lnTo>
                        <a:pt x="0" y="2129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77" name="Google Shape;77;p4"/>
                <p:cNvSpPr/>
                <p:nvPr/>
              </p:nvSpPr>
              <p:spPr>
                <a:xfrm rot="-6921637">
                  <a:off x="732541" y="4150700"/>
                  <a:ext cx="1767317" cy="26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5" h="10430" extrusionOk="0">
                      <a:moveTo>
                        <a:pt x="0" y="0"/>
                      </a:moveTo>
                      <a:lnTo>
                        <a:pt x="15356" y="7678"/>
                      </a:lnTo>
                      <a:lnTo>
                        <a:pt x="25062" y="5070"/>
                      </a:lnTo>
                      <a:lnTo>
                        <a:pt x="36216" y="10430"/>
                      </a:lnTo>
                      <a:lnTo>
                        <a:pt x="70695" y="14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78" name="Google Shape;78;p4"/>
                <p:cNvSpPr/>
                <p:nvPr/>
              </p:nvSpPr>
              <p:spPr>
                <a:xfrm rot="-6921637">
                  <a:off x="920041" y="4026320"/>
                  <a:ext cx="1995484" cy="340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22" h="13618" extrusionOk="0">
                      <a:moveTo>
                        <a:pt x="0" y="0"/>
                      </a:moveTo>
                      <a:lnTo>
                        <a:pt x="21151" y="11300"/>
                      </a:lnTo>
                      <a:lnTo>
                        <a:pt x="36217" y="7823"/>
                      </a:lnTo>
                      <a:lnTo>
                        <a:pt x="48096" y="13618"/>
                      </a:lnTo>
                      <a:lnTo>
                        <a:pt x="79822" y="521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</p:grpSp>
          <p:grpSp>
            <p:nvGrpSpPr>
              <p:cNvPr id="79" name="Google Shape;79;p4"/>
              <p:cNvGrpSpPr/>
              <p:nvPr/>
            </p:nvGrpSpPr>
            <p:grpSpPr>
              <a:xfrm>
                <a:off x="726302" y="3774591"/>
                <a:ext cx="521363" cy="572487"/>
                <a:chOff x="1439639" y="4975291"/>
                <a:chExt cx="521363" cy="572487"/>
              </a:xfrm>
            </p:grpSpPr>
            <p:sp>
              <p:nvSpPr>
                <p:cNvPr id="80" name="Google Shape;80;p4"/>
                <p:cNvSpPr/>
                <p:nvPr/>
              </p:nvSpPr>
              <p:spPr>
                <a:xfrm rot="-3626905">
                  <a:off x="1488030" y="5149008"/>
                  <a:ext cx="487943" cy="24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81" name="Google Shape;81;p4"/>
                <p:cNvCxnSpPr/>
                <p:nvPr/>
              </p:nvCxnSpPr>
              <p:spPr>
                <a:xfrm rot="7171282" flipH="1">
                  <a:off x="1538744" y="4966872"/>
                  <a:ext cx="171690" cy="32793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</p:grpSp>
      <p:grpSp>
        <p:nvGrpSpPr>
          <p:cNvPr id="82" name="Google Shape;82;p4"/>
          <p:cNvGrpSpPr/>
          <p:nvPr/>
        </p:nvGrpSpPr>
        <p:grpSpPr>
          <a:xfrm rot="-1033941">
            <a:off x="7960782" y="3997522"/>
            <a:ext cx="1452572" cy="1441119"/>
            <a:chOff x="2564625" y="2043726"/>
            <a:chExt cx="2416175" cy="2397125"/>
          </a:xfrm>
        </p:grpSpPr>
        <p:sp>
          <p:nvSpPr>
            <p:cNvPr id="83" name="Google Shape;83;p4"/>
            <p:cNvSpPr/>
            <p:nvPr/>
          </p:nvSpPr>
          <p:spPr>
            <a:xfrm>
              <a:off x="2564625" y="3196251"/>
              <a:ext cx="628650" cy="765176"/>
            </a:xfrm>
            <a:custGeom>
              <a:avLst/>
              <a:gdLst/>
              <a:ahLst/>
              <a:cxnLst/>
              <a:rect l="l" t="t" r="r" b="b"/>
              <a:pathLst>
                <a:path w="467" h="569" extrusionOk="0">
                  <a:moveTo>
                    <a:pt x="464" y="0"/>
                  </a:moveTo>
                  <a:cubicBezTo>
                    <a:pt x="464" y="0"/>
                    <a:pt x="0" y="482"/>
                    <a:pt x="173" y="561"/>
                  </a:cubicBezTo>
                  <a:cubicBezTo>
                    <a:pt x="183" y="566"/>
                    <a:pt x="195" y="569"/>
                    <a:pt x="207" y="569"/>
                  </a:cubicBezTo>
                  <a:cubicBezTo>
                    <a:pt x="284" y="569"/>
                    <a:pt x="389" y="479"/>
                    <a:pt x="467" y="400"/>
                  </a:cubicBezTo>
                  <a:cubicBezTo>
                    <a:pt x="467" y="400"/>
                    <a:pt x="467" y="400"/>
                    <a:pt x="467" y="400"/>
                  </a:cubicBezTo>
                  <a:cubicBezTo>
                    <a:pt x="389" y="479"/>
                    <a:pt x="284" y="569"/>
                    <a:pt x="207" y="569"/>
                  </a:cubicBezTo>
                  <a:cubicBezTo>
                    <a:pt x="195" y="569"/>
                    <a:pt x="183" y="566"/>
                    <a:pt x="173" y="561"/>
                  </a:cubicBezTo>
                  <a:cubicBezTo>
                    <a:pt x="433" y="268"/>
                    <a:pt x="433" y="268"/>
                    <a:pt x="433" y="268"/>
                  </a:cubicBezTo>
                  <a:cubicBezTo>
                    <a:pt x="420" y="174"/>
                    <a:pt x="429" y="90"/>
                    <a:pt x="445" y="37"/>
                  </a:cubicBezTo>
                  <a:cubicBezTo>
                    <a:pt x="449" y="23"/>
                    <a:pt x="455" y="11"/>
                    <a:pt x="464" y="0"/>
                  </a:cubicBezTo>
                  <a:cubicBezTo>
                    <a:pt x="464" y="0"/>
                    <a:pt x="464" y="0"/>
                    <a:pt x="464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2797988" y="3556613"/>
              <a:ext cx="395288" cy="404813"/>
            </a:xfrm>
            <a:custGeom>
              <a:avLst/>
              <a:gdLst/>
              <a:ahLst/>
              <a:cxnLst/>
              <a:rect l="l" t="t" r="r" b="b"/>
              <a:pathLst>
                <a:path w="294" h="301" extrusionOk="0">
                  <a:moveTo>
                    <a:pt x="260" y="0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10" y="298"/>
                    <a:pt x="22" y="301"/>
                    <a:pt x="34" y="301"/>
                  </a:cubicBezTo>
                  <a:cubicBezTo>
                    <a:pt x="111" y="301"/>
                    <a:pt x="216" y="211"/>
                    <a:pt x="294" y="132"/>
                  </a:cubicBezTo>
                  <a:cubicBezTo>
                    <a:pt x="277" y="87"/>
                    <a:pt x="266" y="43"/>
                    <a:pt x="26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4358500" y="3196251"/>
              <a:ext cx="622300" cy="765176"/>
            </a:xfrm>
            <a:custGeom>
              <a:avLst/>
              <a:gdLst/>
              <a:ahLst/>
              <a:cxnLst/>
              <a:rect l="l" t="t" r="r" b="b"/>
              <a:pathLst>
                <a:path w="462" h="568" extrusionOk="0">
                  <a:moveTo>
                    <a:pt x="4" y="0"/>
                  </a:moveTo>
                  <a:cubicBezTo>
                    <a:pt x="12" y="11"/>
                    <a:pt x="18" y="23"/>
                    <a:pt x="22" y="36"/>
                  </a:cubicBezTo>
                  <a:cubicBezTo>
                    <a:pt x="38" y="89"/>
                    <a:pt x="47" y="174"/>
                    <a:pt x="34" y="267"/>
                  </a:cubicBezTo>
                  <a:cubicBezTo>
                    <a:pt x="294" y="560"/>
                    <a:pt x="294" y="560"/>
                    <a:pt x="294" y="560"/>
                  </a:cubicBezTo>
                  <a:cubicBezTo>
                    <a:pt x="283" y="565"/>
                    <a:pt x="272" y="568"/>
                    <a:pt x="260" y="568"/>
                  </a:cubicBezTo>
                  <a:cubicBezTo>
                    <a:pt x="183" y="568"/>
                    <a:pt x="78" y="479"/>
                    <a:pt x="0" y="399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78" y="479"/>
                    <a:pt x="183" y="568"/>
                    <a:pt x="260" y="568"/>
                  </a:cubicBezTo>
                  <a:cubicBezTo>
                    <a:pt x="272" y="568"/>
                    <a:pt x="283" y="565"/>
                    <a:pt x="294" y="560"/>
                  </a:cubicBezTo>
                  <a:cubicBezTo>
                    <a:pt x="462" y="483"/>
                    <a:pt x="26" y="23"/>
                    <a:pt x="4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4358500" y="3556613"/>
              <a:ext cx="396875" cy="404813"/>
            </a:xfrm>
            <a:custGeom>
              <a:avLst/>
              <a:gdLst/>
              <a:ahLst/>
              <a:cxnLst/>
              <a:rect l="l" t="t" r="r" b="b"/>
              <a:pathLst>
                <a:path w="294" h="301" extrusionOk="0">
                  <a:moveTo>
                    <a:pt x="34" y="0"/>
                  </a:moveTo>
                  <a:cubicBezTo>
                    <a:pt x="28" y="43"/>
                    <a:pt x="17" y="88"/>
                    <a:pt x="0" y="132"/>
                  </a:cubicBezTo>
                  <a:cubicBezTo>
                    <a:pt x="78" y="212"/>
                    <a:pt x="183" y="301"/>
                    <a:pt x="260" y="301"/>
                  </a:cubicBezTo>
                  <a:cubicBezTo>
                    <a:pt x="272" y="301"/>
                    <a:pt x="283" y="298"/>
                    <a:pt x="294" y="293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3077388" y="2253276"/>
              <a:ext cx="328613" cy="414338"/>
            </a:xfrm>
            <a:custGeom>
              <a:avLst/>
              <a:gdLst/>
              <a:ahLst/>
              <a:cxnLst/>
              <a:rect l="l" t="t" r="r" b="b"/>
              <a:pathLst>
                <a:path w="244" h="308" extrusionOk="0">
                  <a:moveTo>
                    <a:pt x="233" y="154"/>
                  </a:moveTo>
                  <a:cubicBezTo>
                    <a:pt x="233" y="69"/>
                    <a:pt x="181" y="0"/>
                    <a:pt x="116" y="0"/>
                  </a:cubicBezTo>
                  <a:cubicBezTo>
                    <a:pt x="52" y="0"/>
                    <a:pt x="0" y="69"/>
                    <a:pt x="0" y="154"/>
                  </a:cubicBezTo>
                  <a:cubicBezTo>
                    <a:pt x="0" y="239"/>
                    <a:pt x="114" y="308"/>
                    <a:pt x="179" y="308"/>
                  </a:cubicBezTo>
                  <a:cubicBezTo>
                    <a:pt x="244" y="308"/>
                    <a:pt x="233" y="239"/>
                    <a:pt x="233" y="15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4147363" y="2253276"/>
              <a:ext cx="328613" cy="414338"/>
            </a:xfrm>
            <a:custGeom>
              <a:avLst/>
              <a:gdLst/>
              <a:ahLst/>
              <a:cxnLst/>
              <a:rect l="l" t="t" r="r" b="b"/>
              <a:pathLst>
                <a:path w="244" h="308" extrusionOk="0">
                  <a:moveTo>
                    <a:pt x="10" y="154"/>
                  </a:moveTo>
                  <a:cubicBezTo>
                    <a:pt x="10" y="69"/>
                    <a:pt x="63" y="0"/>
                    <a:pt x="127" y="0"/>
                  </a:cubicBezTo>
                  <a:cubicBezTo>
                    <a:pt x="192" y="0"/>
                    <a:pt x="244" y="69"/>
                    <a:pt x="244" y="154"/>
                  </a:cubicBezTo>
                  <a:cubicBezTo>
                    <a:pt x="244" y="239"/>
                    <a:pt x="129" y="308"/>
                    <a:pt x="65" y="308"/>
                  </a:cubicBezTo>
                  <a:cubicBezTo>
                    <a:pt x="0" y="308"/>
                    <a:pt x="10" y="239"/>
                    <a:pt x="10" y="15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3212325" y="2043726"/>
              <a:ext cx="1128713" cy="927099"/>
            </a:xfrm>
            <a:custGeom>
              <a:avLst/>
              <a:gdLst/>
              <a:ahLst/>
              <a:cxnLst/>
              <a:rect l="l" t="t" r="r" b="b"/>
              <a:pathLst>
                <a:path w="838" h="689" extrusionOk="0">
                  <a:moveTo>
                    <a:pt x="344" y="597"/>
                  </a:moveTo>
                  <a:cubicBezTo>
                    <a:pt x="340" y="597"/>
                    <a:pt x="336" y="593"/>
                    <a:pt x="336" y="589"/>
                  </a:cubicBezTo>
                  <a:cubicBezTo>
                    <a:pt x="336" y="568"/>
                    <a:pt x="336" y="568"/>
                    <a:pt x="336" y="568"/>
                  </a:cubicBezTo>
                  <a:cubicBezTo>
                    <a:pt x="336" y="564"/>
                    <a:pt x="340" y="561"/>
                    <a:pt x="344" y="561"/>
                  </a:cubicBezTo>
                  <a:cubicBezTo>
                    <a:pt x="494" y="561"/>
                    <a:pt x="494" y="561"/>
                    <a:pt x="494" y="561"/>
                  </a:cubicBezTo>
                  <a:cubicBezTo>
                    <a:pt x="498" y="561"/>
                    <a:pt x="501" y="564"/>
                    <a:pt x="501" y="568"/>
                  </a:cubicBezTo>
                  <a:cubicBezTo>
                    <a:pt x="501" y="589"/>
                    <a:pt x="501" y="589"/>
                    <a:pt x="501" y="589"/>
                  </a:cubicBezTo>
                  <a:cubicBezTo>
                    <a:pt x="501" y="593"/>
                    <a:pt x="498" y="597"/>
                    <a:pt x="494" y="597"/>
                  </a:cubicBezTo>
                  <a:cubicBezTo>
                    <a:pt x="344" y="597"/>
                    <a:pt x="344" y="597"/>
                    <a:pt x="344" y="597"/>
                  </a:cubicBezTo>
                  <a:moveTo>
                    <a:pt x="691" y="76"/>
                  </a:moveTo>
                  <a:cubicBezTo>
                    <a:pt x="649" y="116"/>
                    <a:pt x="543" y="145"/>
                    <a:pt x="419" y="145"/>
                  </a:cubicBezTo>
                  <a:cubicBezTo>
                    <a:pt x="294" y="145"/>
                    <a:pt x="188" y="116"/>
                    <a:pt x="147" y="76"/>
                  </a:cubicBezTo>
                  <a:cubicBezTo>
                    <a:pt x="147" y="76"/>
                    <a:pt x="147" y="76"/>
                    <a:pt x="147" y="76"/>
                  </a:cubicBezTo>
                  <a:cubicBezTo>
                    <a:pt x="109" y="100"/>
                    <a:pt x="76" y="129"/>
                    <a:pt x="50" y="161"/>
                  </a:cubicBezTo>
                  <a:cubicBezTo>
                    <a:pt x="97" y="181"/>
                    <a:pt x="132" y="239"/>
                    <a:pt x="132" y="309"/>
                  </a:cubicBezTo>
                  <a:cubicBezTo>
                    <a:pt x="132" y="394"/>
                    <a:pt x="143" y="463"/>
                    <a:pt x="78" y="463"/>
                  </a:cubicBezTo>
                  <a:cubicBezTo>
                    <a:pt x="56" y="463"/>
                    <a:pt x="27" y="455"/>
                    <a:pt x="0" y="440"/>
                  </a:cubicBezTo>
                  <a:cubicBezTo>
                    <a:pt x="52" y="584"/>
                    <a:pt x="220" y="689"/>
                    <a:pt x="419" y="689"/>
                  </a:cubicBezTo>
                  <a:cubicBezTo>
                    <a:pt x="618" y="689"/>
                    <a:pt x="786" y="584"/>
                    <a:pt x="838" y="440"/>
                  </a:cubicBezTo>
                  <a:cubicBezTo>
                    <a:pt x="810" y="455"/>
                    <a:pt x="782" y="463"/>
                    <a:pt x="760" y="463"/>
                  </a:cubicBezTo>
                  <a:cubicBezTo>
                    <a:pt x="695" y="463"/>
                    <a:pt x="705" y="394"/>
                    <a:pt x="705" y="309"/>
                  </a:cubicBezTo>
                  <a:cubicBezTo>
                    <a:pt x="705" y="239"/>
                    <a:pt x="740" y="181"/>
                    <a:pt x="788" y="161"/>
                  </a:cubicBezTo>
                  <a:cubicBezTo>
                    <a:pt x="762" y="129"/>
                    <a:pt x="729" y="100"/>
                    <a:pt x="691" y="76"/>
                  </a:cubicBezTo>
                  <a:cubicBezTo>
                    <a:pt x="691" y="76"/>
                    <a:pt x="691" y="76"/>
                    <a:pt x="691" y="76"/>
                  </a:cubicBezTo>
                  <a:moveTo>
                    <a:pt x="419" y="0"/>
                  </a:moveTo>
                  <a:cubicBezTo>
                    <a:pt x="324" y="0"/>
                    <a:pt x="237" y="24"/>
                    <a:pt x="166" y="64"/>
                  </a:cubicBezTo>
                  <a:cubicBezTo>
                    <a:pt x="201" y="94"/>
                    <a:pt x="291" y="124"/>
                    <a:pt x="419" y="124"/>
                  </a:cubicBezTo>
                  <a:cubicBezTo>
                    <a:pt x="547" y="124"/>
                    <a:pt x="637" y="94"/>
                    <a:pt x="672" y="64"/>
                  </a:cubicBezTo>
                  <a:cubicBezTo>
                    <a:pt x="601" y="24"/>
                    <a:pt x="513" y="0"/>
                    <a:pt x="419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3190100" y="2261213"/>
              <a:ext cx="215900" cy="406400"/>
            </a:xfrm>
            <a:custGeom>
              <a:avLst/>
              <a:gdLst/>
              <a:ahLst/>
              <a:cxnLst/>
              <a:rect l="l" t="t" r="r" b="b"/>
              <a:pathLst>
                <a:path w="160" h="302" extrusionOk="0">
                  <a:moveTo>
                    <a:pt x="67" y="0"/>
                  </a:moveTo>
                  <a:cubicBezTo>
                    <a:pt x="24" y="53"/>
                    <a:pt x="0" y="116"/>
                    <a:pt x="0" y="184"/>
                  </a:cubicBezTo>
                  <a:cubicBezTo>
                    <a:pt x="0" y="217"/>
                    <a:pt x="6" y="249"/>
                    <a:pt x="17" y="279"/>
                  </a:cubicBezTo>
                  <a:cubicBezTo>
                    <a:pt x="44" y="294"/>
                    <a:pt x="73" y="302"/>
                    <a:pt x="95" y="302"/>
                  </a:cubicBezTo>
                  <a:cubicBezTo>
                    <a:pt x="160" y="302"/>
                    <a:pt x="149" y="233"/>
                    <a:pt x="149" y="148"/>
                  </a:cubicBezTo>
                  <a:cubicBezTo>
                    <a:pt x="149" y="78"/>
                    <a:pt x="114" y="20"/>
                    <a:pt x="67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4147363" y="2261213"/>
              <a:ext cx="215900" cy="406400"/>
            </a:xfrm>
            <a:custGeom>
              <a:avLst/>
              <a:gdLst/>
              <a:ahLst/>
              <a:cxnLst/>
              <a:rect l="l" t="t" r="r" b="b"/>
              <a:pathLst>
                <a:path w="160" h="302" extrusionOk="0">
                  <a:moveTo>
                    <a:pt x="93" y="0"/>
                  </a:moveTo>
                  <a:cubicBezTo>
                    <a:pt x="45" y="20"/>
                    <a:pt x="10" y="78"/>
                    <a:pt x="10" y="148"/>
                  </a:cubicBezTo>
                  <a:cubicBezTo>
                    <a:pt x="10" y="233"/>
                    <a:pt x="0" y="302"/>
                    <a:pt x="65" y="302"/>
                  </a:cubicBezTo>
                  <a:cubicBezTo>
                    <a:pt x="87" y="302"/>
                    <a:pt x="115" y="294"/>
                    <a:pt x="143" y="279"/>
                  </a:cubicBezTo>
                  <a:cubicBezTo>
                    <a:pt x="154" y="249"/>
                    <a:pt x="160" y="217"/>
                    <a:pt x="160" y="184"/>
                  </a:cubicBezTo>
                  <a:cubicBezTo>
                    <a:pt x="160" y="116"/>
                    <a:pt x="135" y="53"/>
                    <a:pt x="93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3296463" y="2313601"/>
              <a:ext cx="960300" cy="374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3486963" y="2412026"/>
              <a:ext cx="111000" cy="160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3953688" y="2412026"/>
              <a:ext cx="112800" cy="160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3410763" y="2129451"/>
              <a:ext cx="731838" cy="109538"/>
            </a:xfrm>
            <a:custGeom>
              <a:avLst/>
              <a:gdLst/>
              <a:ahLst/>
              <a:cxnLst/>
              <a:rect l="l" t="t" r="r" b="b"/>
              <a:pathLst>
                <a:path w="544" h="81" extrusionOk="0">
                  <a:moveTo>
                    <a:pt x="525" y="0"/>
                  </a:moveTo>
                  <a:cubicBezTo>
                    <a:pt x="490" y="30"/>
                    <a:pt x="400" y="60"/>
                    <a:pt x="272" y="60"/>
                  </a:cubicBezTo>
                  <a:cubicBezTo>
                    <a:pt x="144" y="60"/>
                    <a:pt x="54" y="3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4"/>
                    <a:pt x="6" y="8"/>
                    <a:pt x="0" y="12"/>
                  </a:cubicBezTo>
                  <a:cubicBezTo>
                    <a:pt x="41" y="52"/>
                    <a:pt x="147" y="81"/>
                    <a:pt x="272" y="81"/>
                  </a:cubicBezTo>
                  <a:cubicBezTo>
                    <a:pt x="396" y="81"/>
                    <a:pt x="502" y="52"/>
                    <a:pt x="544" y="12"/>
                  </a:cubicBezTo>
                  <a:cubicBezTo>
                    <a:pt x="538" y="8"/>
                    <a:pt x="531" y="4"/>
                    <a:pt x="525" y="0"/>
                  </a:cubicBezTo>
                  <a:cubicBezTo>
                    <a:pt x="525" y="0"/>
                    <a:pt x="525" y="0"/>
                    <a:pt x="52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664763" y="2799376"/>
              <a:ext cx="222250" cy="47625"/>
            </a:xfrm>
            <a:custGeom>
              <a:avLst/>
              <a:gdLst/>
              <a:ahLst/>
              <a:cxnLst/>
              <a:rect l="l" t="t" r="r" b="b"/>
              <a:pathLst>
                <a:path w="165" h="36" extrusionOk="0">
                  <a:moveTo>
                    <a:pt x="1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4" y="36"/>
                    <a:pt x="8" y="36"/>
                  </a:cubicBezTo>
                  <a:cubicBezTo>
                    <a:pt x="158" y="36"/>
                    <a:pt x="158" y="36"/>
                    <a:pt x="158" y="36"/>
                  </a:cubicBezTo>
                  <a:cubicBezTo>
                    <a:pt x="162" y="36"/>
                    <a:pt x="165" y="32"/>
                    <a:pt x="165" y="28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3"/>
                    <a:pt x="162" y="0"/>
                    <a:pt x="15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3406000" y="3780451"/>
              <a:ext cx="741364" cy="660400"/>
            </a:xfrm>
            <a:custGeom>
              <a:avLst/>
              <a:gdLst/>
              <a:ahLst/>
              <a:cxnLst/>
              <a:rect l="l" t="t" r="r" b="b"/>
              <a:pathLst>
                <a:path w="551" h="490" extrusionOk="0">
                  <a:moveTo>
                    <a:pt x="526" y="91"/>
                  </a:moveTo>
                  <a:cubicBezTo>
                    <a:pt x="498" y="0"/>
                    <a:pt x="276" y="10"/>
                    <a:pt x="276" y="10"/>
                  </a:cubicBezTo>
                  <a:cubicBezTo>
                    <a:pt x="276" y="10"/>
                    <a:pt x="276" y="10"/>
                    <a:pt x="276" y="10"/>
                  </a:cubicBezTo>
                  <a:cubicBezTo>
                    <a:pt x="275" y="10"/>
                    <a:pt x="53" y="0"/>
                    <a:pt x="25" y="91"/>
                  </a:cubicBezTo>
                  <a:cubicBezTo>
                    <a:pt x="0" y="175"/>
                    <a:pt x="7" y="395"/>
                    <a:pt x="236" y="481"/>
                  </a:cubicBezTo>
                  <a:cubicBezTo>
                    <a:pt x="262" y="490"/>
                    <a:pt x="290" y="490"/>
                    <a:pt x="315" y="481"/>
                  </a:cubicBezTo>
                  <a:cubicBezTo>
                    <a:pt x="545" y="395"/>
                    <a:pt x="551" y="175"/>
                    <a:pt x="526" y="9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3188513" y="3045438"/>
              <a:ext cx="1176338" cy="1014413"/>
            </a:xfrm>
            <a:custGeom>
              <a:avLst/>
              <a:gdLst/>
              <a:ahLst/>
              <a:cxnLst/>
              <a:rect l="l" t="t" r="r" b="b"/>
              <a:pathLst>
                <a:path w="874" h="754" extrusionOk="0">
                  <a:moveTo>
                    <a:pt x="472" y="0"/>
                  </a:moveTo>
                  <a:cubicBezTo>
                    <a:pt x="450" y="0"/>
                    <a:pt x="437" y="1"/>
                    <a:pt x="437" y="1"/>
                  </a:cubicBezTo>
                  <a:cubicBezTo>
                    <a:pt x="437" y="1"/>
                    <a:pt x="423" y="0"/>
                    <a:pt x="401" y="0"/>
                  </a:cubicBezTo>
                  <a:cubicBezTo>
                    <a:pt x="311" y="0"/>
                    <a:pt x="76" y="10"/>
                    <a:pt x="0" y="112"/>
                  </a:cubicBezTo>
                  <a:cubicBezTo>
                    <a:pt x="112" y="389"/>
                    <a:pt x="112" y="389"/>
                    <a:pt x="112" y="389"/>
                  </a:cubicBezTo>
                  <a:cubicBezTo>
                    <a:pt x="112" y="389"/>
                    <a:pt x="112" y="389"/>
                    <a:pt x="112" y="389"/>
                  </a:cubicBezTo>
                  <a:cubicBezTo>
                    <a:pt x="112" y="389"/>
                    <a:pt x="66" y="447"/>
                    <a:pt x="3" y="512"/>
                  </a:cubicBezTo>
                  <a:cubicBezTo>
                    <a:pt x="35" y="598"/>
                    <a:pt x="90" y="683"/>
                    <a:pt x="178" y="754"/>
                  </a:cubicBezTo>
                  <a:cubicBezTo>
                    <a:pt x="173" y="707"/>
                    <a:pt x="178" y="665"/>
                    <a:pt x="186" y="638"/>
                  </a:cubicBezTo>
                  <a:cubicBezTo>
                    <a:pt x="195" y="609"/>
                    <a:pt x="224" y="590"/>
                    <a:pt x="260" y="578"/>
                  </a:cubicBezTo>
                  <a:cubicBezTo>
                    <a:pt x="199" y="532"/>
                    <a:pt x="161" y="463"/>
                    <a:pt x="161" y="386"/>
                  </a:cubicBezTo>
                  <a:cubicBezTo>
                    <a:pt x="161" y="248"/>
                    <a:pt x="284" y="137"/>
                    <a:pt x="437" y="137"/>
                  </a:cubicBezTo>
                  <a:cubicBezTo>
                    <a:pt x="589" y="137"/>
                    <a:pt x="712" y="248"/>
                    <a:pt x="712" y="386"/>
                  </a:cubicBezTo>
                  <a:cubicBezTo>
                    <a:pt x="712" y="463"/>
                    <a:pt x="674" y="532"/>
                    <a:pt x="614" y="578"/>
                  </a:cubicBezTo>
                  <a:cubicBezTo>
                    <a:pt x="649" y="590"/>
                    <a:pt x="678" y="609"/>
                    <a:pt x="687" y="638"/>
                  </a:cubicBezTo>
                  <a:cubicBezTo>
                    <a:pt x="695" y="665"/>
                    <a:pt x="700" y="707"/>
                    <a:pt x="695" y="754"/>
                  </a:cubicBezTo>
                  <a:cubicBezTo>
                    <a:pt x="783" y="683"/>
                    <a:pt x="838" y="598"/>
                    <a:pt x="870" y="512"/>
                  </a:cubicBezTo>
                  <a:cubicBezTo>
                    <a:pt x="807" y="448"/>
                    <a:pt x="761" y="389"/>
                    <a:pt x="761" y="389"/>
                  </a:cubicBezTo>
                  <a:cubicBezTo>
                    <a:pt x="761" y="389"/>
                    <a:pt x="761" y="389"/>
                    <a:pt x="761" y="389"/>
                  </a:cubicBezTo>
                  <a:cubicBezTo>
                    <a:pt x="761" y="389"/>
                    <a:pt x="761" y="389"/>
                    <a:pt x="761" y="389"/>
                  </a:cubicBezTo>
                  <a:cubicBezTo>
                    <a:pt x="808" y="272"/>
                    <a:pt x="808" y="272"/>
                    <a:pt x="808" y="272"/>
                  </a:cubicBezTo>
                  <a:cubicBezTo>
                    <a:pt x="873" y="112"/>
                    <a:pt x="873" y="112"/>
                    <a:pt x="873" y="112"/>
                  </a:cubicBezTo>
                  <a:cubicBezTo>
                    <a:pt x="873" y="112"/>
                    <a:pt x="873" y="112"/>
                    <a:pt x="874" y="113"/>
                  </a:cubicBezTo>
                  <a:cubicBezTo>
                    <a:pt x="799" y="10"/>
                    <a:pt x="562" y="0"/>
                    <a:pt x="472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3129775" y="3196251"/>
              <a:ext cx="209550" cy="371475"/>
            </a:xfrm>
            <a:custGeom>
              <a:avLst/>
              <a:gdLst/>
              <a:ahLst/>
              <a:cxnLst/>
              <a:rect l="l" t="t" r="r" b="b"/>
              <a:pathLst>
                <a:path w="156" h="277" extrusionOk="0">
                  <a:moveTo>
                    <a:pt x="44" y="0"/>
                  </a:moveTo>
                  <a:cubicBezTo>
                    <a:pt x="35" y="11"/>
                    <a:pt x="29" y="23"/>
                    <a:pt x="25" y="37"/>
                  </a:cubicBezTo>
                  <a:cubicBezTo>
                    <a:pt x="9" y="90"/>
                    <a:pt x="0" y="174"/>
                    <a:pt x="13" y="268"/>
                  </a:cubicBezTo>
                  <a:cubicBezTo>
                    <a:pt x="109" y="160"/>
                    <a:pt x="109" y="160"/>
                    <a:pt x="109" y="160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3147238" y="3410563"/>
              <a:ext cx="192088" cy="323850"/>
            </a:xfrm>
            <a:custGeom>
              <a:avLst/>
              <a:gdLst/>
              <a:ahLst/>
              <a:cxnLst/>
              <a:rect l="l" t="t" r="r" b="b"/>
              <a:pathLst>
                <a:path w="143" h="240" extrusionOk="0">
                  <a:moveTo>
                    <a:pt x="96" y="0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6" y="151"/>
                    <a:pt x="17" y="195"/>
                    <a:pt x="34" y="240"/>
                  </a:cubicBezTo>
                  <a:cubicBezTo>
                    <a:pt x="97" y="175"/>
                    <a:pt x="143" y="117"/>
                    <a:pt x="143" y="117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4275950" y="3196251"/>
              <a:ext cx="146050" cy="360363"/>
            </a:xfrm>
            <a:custGeom>
              <a:avLst/>
              <a:gdLst/>
              <a:ahLst/>
              <a:cxnLst/>
              <a:rect l="l" t="t" r="r" b="b"/>
              <a:pathLst>
                <a:path w="109" h="268" extrusionOk="0">
                  <a:moveTo>
                    <a:pt x="65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96" y="268"/>
                    <a:pt x="96" y="268"/>
                    <a:pt x="96" y="268"/>
                  </a:cubicBezTo>
                  <a:cubicBezTo>
                    <a:pt x="109" y="175"/>
                    <a:pt x="100" y="90"/>
                    <a:pt x="84" y="37"/>
                  </a:cubicBezTo>
                  <a:cubicBezTo>
                    <a:pt x="80" y="24"/>
                    <a:pt x="74" y="12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4212450" y="3410563"/>
              <a:ext cx="63500" cy="157163"/>
            </a:xfrm>
            <a:custGeom>
              <a:avLst/>
              <a:gdLst/>
              <a:ahLst/>
              <a:cxnLst/>
              <a:rect l="l" t="t" r="r" b="b"/>
              <a:pathLst>
                <a:path w="40" h="99" extrusionOk="0">
                  <a:moveTo>
                    <a:pt x="40" y="0"/>
                  </a:moveTo>
                  <a:lnTo>
                    <a:pt x="0" y="99"/>
                  </a:lnTo>
                  <a:lnTo>
                    <a:pt x="0" y="9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814B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4212450" y="3410563"/>
              <a:ext cx="63500" cy="157163"/>
            </a:xfrm>
            <a:custGeom>
              <a:avLst/>
              <a:gdLst/>
              <a:ahLst/>
              <a:cxnLst/>
              <a:rect l="l" t="t" r="r" b="b"/>
              <a:pathLst>
                <a:path w="40" h="99" extrusionOk="0">
                  <a:moveTo>
                    <a:pt x="40" y="0"/>
                  </a:moveTo>
                  <a:lnTo>
                    <a:pt x="0" y="99"/>
                  </a:lnTo>
                  <a:lnTo>
                    <a:pt x="0" y="9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4212450" y="3410563"/>
              <a:ext cx="192088" cy="323850"/>
            </a:xfrm>
            <a:custGeom>
              <a:avLst/>
              <a:gdLst/>
              <a:ahLst/>
              <a:cxnLst/>
              <a:rect l="l" t="t" r="r" b="b"/>
              <a:pathLst>
                <a:path w="143" h="240" extrusionOk="0">
                  <a:moveTo>
                    <a:pt x="47" y="0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46" y="176"/>
                    <a:pt x="109" y="240"/>
                  </a:cubicBezTo>
                  <a:cubicBezTo>
                    <a:pt x="126" y="196"/>
                    <a:pt x="137" y="151"/>
                    <a:pt x="143" y="108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3421875" y="3823313"/>
              <a:ext cx="708025" cy="392113"/>
            </a:xfrm>
            <a:custGeom>
              <a:avLst/>
              <a:gdLst/>
              <a:ahLst/>
              <a:cxnLst/>
              <a:rect l="l" t="t" r="r" b="b"/>
              <a:pathLst>
                <a:path w="527" h="292" extrusionOk="0">
                  <a:moveTo>
                    <a:pt x="87" y="0"/>
                  </a:moveTo>
                  <a:cubicBezTo>
                    <a:pt x="51" y="12"/>
                    <a:pt x="22" y="31"/>
                    <a:pt x="13" y="60"/>
                  </a:cubicBezTo>
                  <a:cubicBezTo>
                    <a:pt x="5" y="87"/>
                    <a:pt x="0" y="129"/>
                    <a:pt x="5" y="176"/>
                  </a:cubicBezTo>
                  <a:cubicBezTo>
                    <a:pt x="55" y="215"/>
                    <a:pt x="114" y="250"/>
                    <a:pt x="186" y="278"/>
                  </a:cubicBezTo>
                  <a:cubicBezTo>
                    <a:pt x="211" y="287"/>
                    <a:pt x="237" y="292"/>
                    <a:pt x="264" y="292"/>
                  </a:cubicBezTo>
                  <a:cubicBezTo>
                    <a:pt x="290" y="292"/>
                    <a:pt x="316" y="287"/>
                    <a:pt x="341" y="278"/>
                  </a:cubicBezTo>
                  <a:cubicBezTo>
                    <a:pt x="413" y="250"/>
                    <a:pt x="473" y="215"/>
                    <a:pt x="522" y="176"/>
                  </a:cubicBezTo>
                  <a:cubicBezTo>
                    <a:pt x="527" y="129"/>
                    <a:pt x="522" y="87"/>
                    <a:pt x="514" y="60"/>
                  </a:cubicBezTo>
                  <a:cubicBezTo>
                    <a:pt x="505" y="31"/>
                    <a:pt x="476" y="12"/>
                    <a:pt x="441" y="0"/>
                  </a:cubicBezTo>
                  <a:cubicBezTo>
                    <a:pt x="393" y="36"/>
                    <a:pt x="331" y="58"/>
                    <a:pt x="264" y="58"/>
                  </a:cubicBezTo>
                  <a:cubicBezTo>
                    <a:pt x="196" y="58"/>
                    <a:pt x="134" y="36"/>
                    <a:pt x="87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3406000" y="3229588"/>
              <a:ext cx="741300" cy="671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3450450" y="3269276"/>
              <a:ext cx="652500" cy="590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3477438" y="3294676"/>
              <a:ext cx="598500" cy="54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1"/>
          </p:nvPr>
        </p:nvSpPr>
        <p:spPr>
          <a:xfrm>
            <a:off x="720000" y="1099375"/>
            <a:ext cx="7704000" cy="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4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 rot="-5400000">
            <a:off x="4390200" y="377100"/>
            <a:ext cx="376200" cy="915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14" name="Google Shape;114;p5"/>
          <p:cNvGrpSpPr/>
          <p:nvPr/>
        </p:nvGrpSpPr>
        <p:grpSpPr>
          <a:xfrm>
            <a:off x="-943729" y="-1692515"/>
            <a:ext cx="11334265" cy="7866566"/>
            <a:chOff x="-943729" y="-1692515"/>
            <a:chExt cx="11334265" cy="7866566"/>
          </a:xfrm>
        </p:grpSpPr>
        <p:grpSp>
          <p:nvGrpSpPr>
            <p:cNvPr id="115" name="Google Shape;115;p5"/>
            <p:cNvGrpSpPr/>
            <p:nvPr/>
          </p:nvGrpSpPr>
          <p:grpSpPr>
            <a:xfrm rot="3558506">
              <a:off x="-949966" y="3219398"/>
              <a:ext cx="3448674" cy="1948932"/>
              <a:chOff x="-1014004" y="3311810"/>
              <a:chExt cx="3448784" cy="1948994"/>
            </a:xfrm>
          </p:grpSpPr>
          <p:grpSp>
            <p:nvGrpSpPr>
              <p:cNvPr id="116" name="Google Shape;116;p5"/>
              <p:cNvGrpSpPr/>
              <p:nvPr/>
            </p:nvGrpSpPr>
            <p:grpSpPr>
              <a:xfrm>
                <a:off x="-1014004" y="3311810"/>
                <a:ext cx="3448784" cy="1948994"/>
                <a:chOff x="-1014004" y="3311810"/>
                <a:chExt cx="3448784" cy="1948994"/>
              </a:xfrm>
            </p:grpSpPr>
            <p:sp>
              <p:nvSpPr>
                <p:cNvPr id="117" name="Google Shape;117;p5"/>
                <p:cNvSpPr/>
                <p:nvPr/>
              </p:nvSpPr>
              <p:spPr>
                <a:xfrm rot="-1356795">
                  <a:off x="-959960" y="4154601"/>
                  <a:ext cx="1075625" cy="496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26" h="19847" extrusionOk="0">
                      <a:moveTo>
                        <a:pt x="0" y="0"/>
                      </a:moveTo>
                      <a:lnTo>
                        <a:pt x="3187" y="10576"/>
                      </a:lnTo>
                      <a:lnTo>
                        <a:pt x="26221" y="19413"/>
                      </a:lnTo>
                      <a:lnTo>
                        <a:pt x="31871" y="14777"/>
                      </a:lnTo>
                      <a:lnTo>
                        <a:pt x="43026" y="1984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18" name="Google Shape;118;p5"/>
                <p:cNvSpPr/>
                <p:nvPr/>
              </p:nvSpPr>
              <p:spPr>
                <a:xfrm>
                  <a:off x="-391412" y="3916506"/>
                  <a:ext cx="546875" cy="30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75" h="12169" extrusionOk="0">
                      <a:moveTo>
                        <a:pt x="0" y="12169"/>
                      </a:moveTo>
                      <a:lnTo>
                        <a:pt x="7099" y="0"/>
                      </a:lnTo>
                      <a:lnTo>
                        <a:pt x="21875" y="260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19" name="Google Shape;119;p5"/>
                <p:cNvSpPr/>
                <p:nvPr/>
              </p:nvSpPr>
              <p:spPr>
                <a:xfrm>
                  <a:off x="229225" y="3715765"/>
                  <a:ext cx="300600" cy="53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4" h="21295" extrusionOk="0">
                      <a:moveTo>
                        <a:pt x="1883" y="0"/>
                      </a:moveTo>
                      <a:lnTo>
                        <a:pt x="12024" y="12603"/>
                      </a:lnTo>
                      <a:lnTo>
                        <a:pt x="0" y="2129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20" name="Google Shape;120;p5"/>
                <p:cNvSpPr/>
                <p:nvPr/>
              </p:nvSpPr>
              <p:spPr>
                <a:xfrm rot="-6921637">
                  <a:off x="965476" y="4434000"/>
                  <a:ext cx="956093" cy="220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45" h="8837" extrusionOk="0">
                      <a:moveTo>
                        <a:pt x="0" y="2897"/>
                      </a:moveTo>
                      <a:lnTo>
                        <a:pt x="11300" y="8837"/>
                      </a:lnTo>
                      <a:lnTo>
                        <a:pt x="3824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21" name="Google Shape;121;p5"/>
                <p:cNvSpPr/>
                <p:nvPr/>
              </p:nvSpPr>
              <p:spPr>
                <a:xfrm rot="-6921637">
                  <a:off x="732541" y="4150700"/>
                  <a:ext cx="1767317" cy="26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5" h="10430" extrusionOk="0">
                      <a:moveTo>
                        <a:pt x="0" y="0"/>
                      </a:moveTo>
                      <a:lnTo>
                        <a:pt x="15356" y="7678"/>
                      </a:lnTo>
                      <a:lnTo>
                        <a:pt x="25062" y="5070"/>
                      </a:lnTo>
                      <a:lnTo>
                        <a:pt x="36216" y="10430"/>
                      </a:lnTo>
                      <a:lnTo>
                        <a:pt x="70695" y="14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22" name="Google Shape;122;p5"/>
                <p:cNvSpPr/>
                <p:nvPr/>
              </p:nvSpPr>
              <p:spPr>
                <a:xfrm rot="-6921637">
                  <a:off x="855876" y="4116088"/>
                  <a:ext cx="1995484" cy="340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22" h="13618" extrusionOk="0">
                      <a:moveTo>
                        <a:pt x="0" y="0"/>
                      </a:moveTo>
                      <a:lnTo>
                        <a:pt x="21151" y="11300"/>
                      </a:lnTo>
                      <a:lnTo>
                        <a:pt x="36217" y="7823"/>
                      </a:lnTo>
                      <a:lnTo>
                        <a:pt x="48096" y="13618"/>
                      </a:lnTo>
                      <a:lnTo>
                        <a:pt x="79822" y="521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</p:grpSp>
          <p:grpSp>
            <p:nvGrpSpPr>
              <p:cNvPr id="123" name="Google Shape;123;p5"/>
              <p:cNvGrpSpPr/>
              <p:nvPr/>
            </p:nvGrpSpPr>
            <p:grpSpPr>
              <a:xfrm>
                <a:off x="726302" y="3774591"/>
                <a:ext cx="521363" cy="572487"/>
                <a:chOff x="1439639" y="4975291"/>
                <a:chExt cx="521363" cy="572487"/>
              </a:xfrm>
            </p:grpSpPr>
            <p:sp>
              <p:nvSpPr>
                <p:cNvPr id="124" name="Google Shape;124;p5"/>
                <p:cNvSpPr/>
                <p:nvPr/>
              </p:nvSpPr>
              <p:spPr>
                <a:xfrm rot="-3626905">
                  <a:off x="1488030" y="5149008"/>
                  <a:ext cx="487943" cy="24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125" name="Google Shape;125;p5"/>
                <p:cNvCxnSpPr/>
                <p:nvPr/>
              </p:nvCxnSpPr>
              <p:spPr>
                <a:xfrm rot="7171282" flipH="1">
                  <a:off x="1538744" y="4966872"/>
                  <a:ext cx="171690" cy="32793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126" name="Google Shape;126;p5"/>
            <p:cNvGrpSpPr/>
            <p:nvPr/>
          </p:nvGrpSpPr>
          <p:grpSpPr>
            <a:xfrm rot="-7551204">
              <a:off x="6866377" y="-698608"/>
              <a:ext cx="3448706" cy="1948950"/>
              <a:chOff x="-1014004" y="3311810"/>
              <a:chExt cx="3448784" cy="1948994"/>
            </a:xfrm>
          </p:grpSpPr>
          <p:grpSp>
            <p:nvGrpSpPr>
              <p:cNvPr id="127" name="Google Shape;127;p5"/>
              <p:cNvGrpSpPr/>
              <p:nvPr/>
            </p:nvGrpSpPr>
            <p:grpSpPr>
              <a:xfrm>
                <a:off x="-1014004" y="3311810"/>
                <a:ext cx="3448784" cy="1948994"/>
                <a:chOff x="-1014004" y="3311810"/>
                <a:chExt cx="3448784" cy="1948994"/>
              </a:xfrm>
            </p:grpSpPr>
            <p:sp>
              <p:nvSpPr>
                <p:cNvPr id="128" name="Google Shape;128;p5"/>
                <p:cNvSpPr/>
                <p:nvPr/>
              </p:nvSpPr>
              <p:spPr>
                <a:xfrm rot="-1356795">
                  <a:off x="-959960" y="4154601"/>
                  <a:ext cx="1075625" cy="496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26" h="19847" extrusionOk="0">
                      <a:moveTo>
                        <a:pt x="0" y="0"/>
                      </a:moveTo>
                      <a:lnTo>
                        <a:pt x="3187" y="10576"/>
                      </a:lnTo>
                      <a:lnTo>
                        <a:pt x="26221" y="19413"/>
                      </a:lnTo>
                      <a:lnTo>
                        <a:pt x="31871" y="14777"/>
                      </a:lnTo>
                      <a:lnTo>
                        <a:pt x="43026" y="1984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29" name="Google Shape;129;p5"/>
                <p:cNvSpPr/>
                <p:nvPr/>
              </p:nvSpPr>
              <p:spPr>
                <a:xfrm>
                  <a:off x="-458934" y="4002474"/>
                  <a:ext cx="546875" cy="30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75" h="12169" extrusionOk="0">
                      <a:moveTo>
                        <a:pt x="0" y="12169"/>
                      </a:moveTo>
                      <a:lnTo>
                        <a:pt x="7099" y="0"/>
                      </a:lnTo>
                      <a:lnTo>
                        <a:pt x="21875" y="260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30" name="Google Shape;130;p5"/>
                <p:cNvSpPr/>
                <p:nvPr/>
              </p:nvSpPr>
              <p:spPr>
                <a:xfrm>
                  <a:off x="248967" y="3795284"/>
                  <a:ext cx="300600" cy="53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4" h="21295" extrusionOk="0">
                      <a:moveTo>
                        <a:pt x="1883" y="0"/>
                      </a:moveTo>
                      <a:lnTo>
                        <a:pt x="12024" y="12603"/>
                      </a:lnTo>
                      <a:lnTo>
                        <a:pt x="0" y="2129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31" name="Google Shape;131;p5"/>
                <p:cNvSpPr/>
                <p:nvPr/>
              </p:nvSpPr>
              <p:spPr>
                <a:xfrm>
                  <a:off x="-473709" y="4635276"/>
                  <a:ext cx="1238625" cy="23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45" h="9416" extrusionOk="0">
                      <a:moveTo>
                        <a:pt x="0" y="9416"/>
                      </a:moveTo>
                      <a:lnTo>
                        <a:pt x="12604" y="8837"/>
                      </a:lnTo>
                      <a:lnTo>
                        <a:pt x="17094" y="724"/>
                      </a:lnTo>
                      <a:lnTo>
                        <a:pt x="43605" y="0"/>
                      </a:lnTo>
                      <a:lnTo>
                        <a:pt x="49545" y="695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32" name="Google Shape;132;p5"/>
                <p:cNvSpPr/>
                <p:nvPr/>
              </p:nvSpPr>
              <p:spPr>
                <a:xfrm rot="-6921637">
                  <a:off x="397225" y="4574161"/>
                  <a:ext cx="956093" cy="220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45" h="8837" extrusionOk="0">
                      <a:moveTo>
                        <a:pt x="0" y="2897"/>
                      </a:moveTo>
                      <a:lnTo>
                        <a:pt x="11300" y="8837"/>
                      </a:lnTo>
                      <a:lnTo>
                        <a:pt x="3824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33" name="Google Shape;133;p5"/>
                <p:cNvSpPr/>
                <p:nvPr/>
              </p:nvSpPr>
              <p:spPr>
                <a:xfrm rot="-6921637">
                  <a:off x="732541" y="4150700"/>
                  <a:ext cx="1767317" cy="26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5" h="10430" extrusionOk="0">
                      <a:moveTo>
                        <a:pt x="0" y="0"/>
                      </a:moveTo>
                      <a:lnTo>
                        <a:pt x="15356" y="7678"/>
                      </a:lnTo>
                      <a:lnTo>
                        <a:pt x="25062" y="5070"/>
                      </a:lnTo>
                      <a:lnTo>
                        <a:pt x="36216" y="10430"/>
                      </a:lnTo>
                      <a:lnTo>
                        <a:pt x="70695" y="14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34" name="Google Shape;134;p5"/>
                <p:cNvSpPr/>
                <p:nvPr/>
              </p:nvSpPr>
              <p:spPr>
                <a:xfrm rot="-6921637">
                  <a:off x="855876" y="4116088"/>
                  <a:ext cx="1995484" cy="340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22" h="13618" extrusionOk="0">
                      <a:moveTo>
                        <a:pt x="0" y="0"/>
                      </a:moveTo>
                      <a:lnTo>
                        <a:pt x="21151" y="11300"/>
                      </a:lnTo>
                      <a:lnTo>
                        <a:pt x="36217" y="7823"/>
                      </a:lnTo>
                      <a:lnTo>
                        <a:pt x="48096" y="13618"/>
                      </a:lnTo>
                      <a:lnTo>
                        <a:pt x="79822" y="521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</p:grpSp>
          <p:grpSp>
            <p:nvGrpSpPr>
              <p:cNvPr id="135" name="Google Shape;135;p5"/>
              <p:cNvGrpSpPr/>
              <p:nvPr/>
            </p:nvGrpSpPr>
            <p:grpSpPr>
              <a:xfrm>
                <a:off x="726302" y="3774591"/>
                <a:ext cx="521363" cy="572487"/>
                <a:chOff x="1439639" y="4975291"/>
                <a:chExt cx="521363" cy="572487"/>
              </a:xfrm>
            </p:grpSpPr>
            <p:sp>
              <p:nvSpPr>
                <p:cNvPr id="136" name="Google Shape;136;p5"/>
                <p:cNvSpPr/>
                <p:nvPr/>
              </p:nvSpPr>
              <p:spPr>
                <a:xfrm rot="-3626905">
                  <a:off x="1488030" y="5149008"/>
                  <a:ext cx="487943" cy="24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137" name="Google Shape;137;p5"/>
                <p:cNvCxnSpPr/>
                <p:nvPr/>
              </p:nvCxnSpPr>
              <p:spPr>
                <a:xfrm rot="7171282" flipH="1">
                  <a:off x="1538744" y="4966872"/>
                  <a:ext cx="171690" cy="32793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</p:grpSp>
      <p:sp>
        <p:nvSpPr>
          <p:cNvPr id="138" name="Google Shape;13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1"/>
          </p:nvPr>
        </p:nvSpPr>
        <p:spPr>
          <a:xfrm>
            <a:off x="4830007" y="3523400"/>
            <a:ext cx="24228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subTitle" idx="2"/>
          </p:nvPr>
        </p:nvSpPr>
        <p:spPr>
          <a:xfrm>
            <a:off x="2119792" y="3523400"/>
            <a:ext cx="24228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3"/>
          </p:nvPr>
        </p:nvSpPr>
        <p:spPr>
          <a:xfrm>
            <a:off x="4830008" y="3219600"/>
            <a:ext cx="24228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4"/>
          </p:nvPr>
        </p:nvSpPr>
        <p:spPr>
          <a:xfrm>
            <a:off x="2119792" y="3219600"/>
            <a:ext cx="24228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4" name="Google Shape;144;p5"/>
          <p:cNvGrpSpPr/>
          <p:nvPr/>
        </p:nvGrpSpPr>
        <p:grpSpPr>
          <a:xfrm rot="691729">
            <a:off x="-158800" y="3863846"/>
            <a:ext cx="774597" cy="1531537"/>
            <a:chOff x="5778071" y="4357000"/>
            <a:chExt cx="872178" cy="1724474"/>
          </a:xfrm>
        </p:grpSpPr>
        <p:sp>
          <p:nvSpPr>
            <p:cNvPr id="145" name="Google Shape;145;p5"/>
            <p:cNvSpPr/>
            <p:nvPr/>
          </p:nvSpPr>
          <p:spPr>
            <a:xfrm>
              <a:off x="5778071" y="4357000"/>
              <a:ext cx="847575" cy="812075"/>
            </a:xfrm>
            <a:custGeom>
              <a:avLst/>
              <a:gdLst/>
              <a:ahLst/>
              <a:cxnLst/>
              <a:rect l="l" t="t" r="r" b="b"/>
              <a:pathLst>
                <a:path w="493" h="472" extrusionOk="0">
                  <a:moveTo>
                    <a:pt x="493" y="132"/>
                  </a:moveTo>
                  <a:cubicBezTo>
                    <a:pt x="493" y="346"/>
                    <a:pt x="493" y="346"/>
                    <a:pt x="493" y="346"/>
                  </a:cubicBezTo>
                  <a:cubicBezTo>
                    <a:pt x="493" y="366"/>
                    <a:pt x="482" y="386"/>
                    <a:pt x="465" y="397"/>
                  </a:cubicBezTo>
                  <a:cubicBezTo>
                    <a:pt x="455" y="403"/>
                    <a:pt x="445" y="409"/>
                    <a:pt x="434" y="414"/>
                  </a:cubicBezTo>
                  <a:cubicBezTo>
                    <a:pt x="319" y="472"/>
                    <a:pt x="173" y="471"/>
                    <a:pt x="59" y="413"/>
                  </a:cubicBezTo>
                  <a:cubicBezTo>
                    <a:pt x="48" y="407"/>
                    <a:pt x="38" y="401"/>
                    <a:pt x="28" y="395"/>
                  </a:cubicBezTo>
                  <a:cubicBezTo>
                    <a:pt x="10" y="384"/>
                    <a:pt x="0" y="365"/>
                    <a:pt x="0" y="34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13"/>
                    <a:pt x="10" y="94"/>
                    <a:pt x="28" y="83"/>
                  </a:cubicBezTo>
                  <a:cubicBezTo>
                    <a:pt x="156" y="1"/>
                    <a:pt x="336" y="0"/>
                    <a:pt x="465" y="81"/>
                  </a:cubicBezTo>
                  <a:cubicBezTo>
                    <a:pt x="482" y="92"/>
                    <a:pt x="493" y="111"/>
                    <a:pt x="493" y="1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5879026" y="4903930"/>
              <a:ext cx="645666" cy="265145"/>
            </a:xfrm>
            <a:custGeom>
              <a:avLst/>
              <a:gdLst/>
              <a:ahLst/>
              <a:cxnLst/>
              <a:rect l="l" t="t" r="r" b="b"/>
              <a:pathLst>
                <a:path w="375" h="154" extrusionOk="0">
                  <a:moveTo>
                    <a:pt x="375" y="96"/>
                  </a:moveTo>
                  <a:cubicBezTo>
                    <a:pt x="260" y="154"/>
                    <a:pt x="114" y="153"/>
                    <a:pt x="0" y="95"/>
                  </a:cubicBezTo>
                  <a:cubicBezTo>
                    <a:pt x="0" y="81"/>
                    <a:pt x="8" y="68"/>
                    <a:pt x="21" y="60"/>
                  </a:cubicBezTo>
                  <a:cubicBezTo>
                    <a:pt x="118" y="0"/>
                    <a:pt x="256" y="0"/>
                    <a:pt x="354" y="59"/>
                  </a:cubicBezTo>
                  <a:cubicBezTo>
                    <a:pt x="367" y="67"/>
                    <a:pt x="375" y="81"/>
                    <a:pt x="375" y="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849072" y="4481252"/>
              <a:ext cx="705600" cy="407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5965559" y="4585535"/>
              <a:ext cx="143100" cy="19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6295048" y="4585535"/>
              <a:ext cx="143100" cy="19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893396" y="5196463"/>
              <a:ext cx="145200" cy="438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806264" y="5475806"/>
              <a:ext cx="310942" cy="504012"/>
            </a:xfrm>
            <a:custGeom>
              <a:avLst/>
              <a:gdLst/>
              <a:ahLst/>
              <a:cxnLst/>
              <a:rect l="l" t="t" r="r" b="b"/>
              <a:pathLst>
                <a:path w="235" h="381" extrusionOk="0">
                  <a:moveTo>
                    <a:pt x="183" y="381"/>
                  </a:moveTo>
                  <a:cubicBezTo>
                    <a:pt x="52" y="381"/>
                    <a:pt x="52" y="381"/>
                    <a:pt x="52" y="381"/>
                  </a:cubicBezTo>
                  <a:cubicBezTo>
                    <a:pt x="33" y="308"/>
                    <a:pt x="0" y="167"/>
                    <a:pt x="5" y="130"/>
                  </a:cubicBezTo>
                  <a:cubicBezTo>
                    <a:pt x="10" y="99"/>
                    <a:pt x="58" y="49"/>
                    <a:pt x="95" y="14"/>
                  </a:cubicBezTo>
                  <a:cubicBezTo>
                    <a:pt x="97" y="12"/>
                    <a:pt x="99" y="10"/>
                    <a:pt x="101" y="8"/>
                  </a:cubicBezTo>
                  <a:cubicBezTo>
                    <a:pt x="110" y="0"/>
                    <a:pt x="125" y="0"/>
                    <a:pt x="134" y="8"/>
                  </a:cubicBezTo>
                  <a:cubicBezTo>
                    <a:pt x="136" y="10"/>
                    <a:pt x="138" y="12"/>
                    <a:pt x="140" y="14"/>
                  </a:cubicBezTo>
                  <a:cubicBezTo>
                    <a:pt x="178" y="49"/>
                    <a:pt x="225" y="99"/>
                    <a:pt x="230" y="130"/>
                  </a:cubicBezTo>
                  <a:cubicBezTo>
                    <a:pt x="235" y="167"/>
                    <a:pt x="202" y="308"/>
                    <a:pt x="183" y="3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866915" y="5950773"/>
              <a:ext cx="189641" cy="29045"/>
            </a:xfrm>
            <a:custGeom>
              <a:avLst/>
              <a:gdLst/>
              <a:ahLst/>
              <a:cxnLst/>
              <a:rect l="l" t="t" r="r" b="b"/>
              <a:pathLst>
                <a:path w="143" h="22" extrusionOk="0">
                  <a:moveTo>
                    <a:pt x="0" y="0"/>
                  </a:moveTo>
                  <a:cubicBezTo>
                    <a:pt x="2" y="8"/>
                    <a:pt x="4" y="15"/>
                    <a:pt x="6" y="22"/>
                  </a:cubicBezTo>
                  <a:cubicBezTo>
                    <a:pt x="137" y="22"/>
                    <a:pt x="137" y="22"/>
                    <a:pt x="137" y="22"/>
                  </a:cubicBezTo>
                  <a:cubicBezTo>
                    <a:pt x="139" y="15"/>
                    <a:pt x="141" y="8"/>
                    <a:pt x="14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778074" y="5979817"/>
              <a:ext cx="366468" cy="101657"/>
            </a:xfrm>
            <a:custGeom>
              <a:avLst/>
              <a:gdLst/>
              <a:ahLst/>
              <a:cxnLst/>
              <a:rect l="l" t="t" r="r" b="b"/>
              <a:pathLst>
                <a:path w="277" h="77" extrusionOk="0">
                  <a:moveTo>
                    <a:pt x="228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36" y="0"/>
                    <a:pt x="23" y="10"/>
                    <a:pt x="17" y="26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0" y="69"/>
                    <a:pt x="5" y="77"/>
                    <a:pt x="11" y="77"/>
                  </a:cubicBezTo>
                  <a:cubicBezTo>
                    <a:pt x="267" y="77"/>
                    <a:pt x="267" y="77"/>
                    <a:pt x="267" y="77"/>
                  </a:cubicBezTo>
                  <a:cubicBezTo>
                    <a:pt x="273" y="77"/>
                    <a:pt x="277" y="69"/>
                    <a:pt x="275" y="62"/>
                  </a:cubicBezTo>
                  <a:cubicBezTo>
                    <a:pt x="261" y="26"/>
                    <a:pt x="261" y="26"/>
                    <a:pt x="261" y="26"/>
                  </a:cubicBezTo>
                  <a:cubicBezTo>
                    <a:pt x="255" y="10"/>
                    <a:pt x="242" y="0"/>
                    <a:pt x="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5778074" y="6052429"/>
              <a:ext cx="366468" cy="29045"/>
            </a:xfrm>
            <a:custGeom>
              <a:avLst/>
              <a:gdLst/>
              <a:ahLst/>
              <a:cxnLst/>
              <a:rect l="l" t="t" r="r" b="b"/>
              <a:pathLst>
                <a:path w="277" h="22" extrusionOk="0">
                  <a:moveTo>
                    <a:pt x="27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14"/>
                    <a:pt x="5" y="22"/>
                    <a:pt x="11" y="22"/>
                  </a:cubicBezTo>
                  <a:cubicBezTo>
                    <a:pt x="267" y="22"/>
                    <a:pt x="267" y="22"/>
                    <a:pt x="267" y="22"/>
                  </a:cubicBezTo>
                  <a:cubicBezTo>
                    <a:pt x="273" y="22"/>
                    <a:pt x="277" y="14"/>
                    <a:pt x="275" y="7"/>
                  </a:cubicBezTo>
                  <a:lnTo>
                    <a:pt x="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5895959" y="5524498"/>
              <a:ext cx="128136" cy="128139"/>
            </a:xfrm>
            <a:custGeom>
              <a:avLst/>
              <a:gdLst/>
              <a:ahLst/>
              <a:cxnLst/>
              <a:rect l="l" t="t" r="r" b="b"/>
              <a:pathLst>
                <a:path w="97" h="97" extrusionOk="0">
                  <a:moveTo>
                    <a:pt x="93" y="55"/>
                  </a:moveTo>
                  <a:cubicBezTo>
                    <a:pt x="55" y="93"/>
                    <a:pt x="55" y="93"/>
                    <a:pt x="55" y="93"/>
                  </a:cubicBezTo>
                  <a:cubicBezTo>
                    <a:pt x="51" y="97"/>
                    <a:pt x="45" y="97"/>
                    <a:pt x="41" y="93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0" y="51"/>
                    <a:pt x="0" y="45"/>
                    <a:pt x="4" y="41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0"/>
                    <a:pt x="51" y="0"/>
                    <a:pt x="55" y="4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7" y="45"/>
                    <a:pt x="97" y="51"/>
                    <a:pt x="93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97395" y="5196463"/>
              <a:ext cx="146100" cy="438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310263" y="5475806"/>
              <a:ext cx="312650" cy="504012"/>
            </a:xfrm>
            <a:custGeom>
              <a:avLst/>
              <a:gdLst/>
              <a:ahLst/>
              <a:cxnLst/>
              <a:rect l="l" t="t" r="r" b="b"/>
              <a:pathLst>
                <a:path w="236" h="381" extrusionOk="0">
                  <a:moveTo>
                    <a:pt x="183" y="381"/>
                  </a:moveTo>
                  <a:cubicBezTo>
                    <a:pt x="52" y="381"/>
                    <a:pt x="52" y="381"/>
                    <a:pt x="52" y="381"/>
                  </a:cubicBezTo>
                  <a:cubicBezTo>
                    <a:pt x="34" y="308"/>
                    <a:pt x="0" y="167"/>
                    <a:pt x="5" y="130"/>
                  </a:cubicBezTo>
                  <a:cubicBezTo>
                    <a:pt x="10" y="99"/>
                    <a:pt x="58" y="49"/>
                    <a:pt x="95" y="14"/>
                  </a:cubicBezTo>
                  <a:cubicBezTo>
                    <a:pt x="97" y="12"/>
                    <a:pt x="99" y="10"/>
                    <a:pt x="101" y="8"/>
                  </a:cubicBezTo>
                  <a:cubicBezTo>
                    <a:pt x="110" y="0"/>
                    <a:pt x="125" y="0"/>
                    <a:pt x="135" y="8"/>
                  </a:cubicBezTo>
                  <a:cubicBezTo>
                    <a:pt x="136" y="10"/>
                    <a:pt x="138" y="12"/>
                    <a:pt x="140" y="14"/>
                  </a:cubicBezTo>
                  <a:cubicBezTo>
                    <a:pt x="178" y="49"/>
                    <a:pt x="226" y="99"/>
                    <a:pt x="230" y="130"/>
                  </a:cubicBezTo>
                  <a:cubicBezTo>
                    <a:pt x="236" y="167"/>
                    <a:pt x="202" y="308"/>
                    <a:pt x="183" y="3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372622" y="5950773"/>
              <a:ext cx="187932" cy="29045"/>
            </a:xfrm>
            <a:custGeom>
              <a:avLst/>
              <a:gdLst/>
              <a:ahLst/>
              <a:cxnLst/>
              <a:rect l="l" t="t" r="r" b="b"/>
              <a:pathLst>
                <a:path w="142" h="22" extrusionOk="0">
                  <a:moveTo>
                    <a:pt x="0" y="0"/>
                  </a:moveTo>
                  <a:cubicBezTo>
                    <a:pt x="2" y="8"/>
                    <a:pt x="3" y="15"/>
                    <a:pt x="5" y="22"/>
                  </a:cubicBezTo>
                  <a:cubicBezTo>
                    <a:pt x="136" y="22"/>
                    <a:pt x="136" y="22"/>
                    <a:pt x="136" y="22"/>
                  </a:cubicBezTo>
                  <a:cubicBezTo>
                    <a:pt x="138" y="15"/>
                    <a:pt x="140" y="8"/>
                    <a:pt x="14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283782" y="5979817"/>
              <a:ext cx="366468" cy="101657"/>
            </a:xfrm>
            <a:custGeom>
              <a:avLst/>
              <a:gdLst/>
              <a:ahLst/>
              <a:cxnLst/>
              <a:rect l="l" t="t" r="r" b="b"/>
              <a:pathLst>
                <a:path w="277" h="77" extrusionOk="0">
                  <a:moveTo>
                    <a:pt x="227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35" y="0"/>
                    <a:pt x="22" y="10"/>
                    <a:pt x="16" y="26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0" y="69"/>
                    <a:pt x="4" y="77"/>
                    <a:pt x="10" y="77"/>
                  </a:cubicBezTo>
                  <a:cubicBezTo>
                    <a:pt x="266" y="77"/>
                    <a:pt x="266" y="77"/>
                    <a:pt x="266" y="77"/>
                  </a:cubicBezTo>
                  <a:cubicBezTo>
                    <a:pt x="272" y="77"/>
                    <a:pt x="277" y="69"/>
                    <a:pt x="274" y="62"/>
                  </a:cubicBezTo>
                  <a:cubicBezTo>
                    <a:pt x="260" y="26"/>
                    <a:pt x="260" y="26"/>
                    <a:pt x="260" y="26"/>
                  </a:cubicBezTo>
                  <a:cubicBezTo>
                    <a:pt x="254" y="10"/>
                    <a:pt x="241" y="0"/>
                    <a:pt x="2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283782" y="6052429"/>
              <a:ext cx="366468" cy="29045"/>
            </a:xfrm>
            <a:custGeom>
              <a:avLst/>
              <a:gdLst/>
              <a:ahLst/>
              <a:cxnLst/>
              <a:rect l="l" t="t" r="r" b="b"/>
              <a:pathLst>
                <a:path w="277" h="22" extrusionOk="0">
                  <a:moveTo>
                    <a:pt x="27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14"/>
                    <a:pt x="4" y="22"/>
                    <a:pt x="10" y="22"/>
                  </a:cubicBezTo>
                  <a:cubicBezTo>
                    <a:pt x="266" y="22"/>
                    <a:pt x="266" y="22"/>
                    <a:pt x="266" y="22"/>
                  </a:cubicBezTo>
                  <a:cubicBezTo>
                    <a:pt x="272" y="22"/>
                    <a:pt x="277" y="14"/>
                    <a:pt x="274" y="7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99958" y="5524498"/>
              <a:ext cx="128990" cy="128139"/>
            </a:xfrm>
            <a:custGeom>
              <a:avLst/>
              <a:gdLst/>
              <a:ahLst/>
              <a:cxnLst/>
              <a:rect l="l" t="t" r="r" b="b"/>
              <a:pathLst>
                <a:path w="97" h="97" extrusionOk="0">
                  <a:moveTo>
                    <a:pt x="93" y="55"/>
                  </a:moveTo>
                  <a:cubicBezTo>
                    <a:pt x="55" y="93"/>
                    <a:pt x="55" y="93"/>
                    <a:pt x="55" y="93"/>
                  </a:cubicBezTo>
                  <a:cubicBezTo>
                    <a:pt x="51" y="97"/>
                    <a:pt x="45" y="97"/>
                    <a:pt x="41" y="93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0" y="51"/>
                    <a:pt x="0" y="45"/>
                    <a:pt x="4" y="41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0"/>
                    <a:pt x="51" y="0"/>
                    <a:pt x="55" y="4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7" y="45"/>
                    <a:pt x="97" y="51"/>
                    <a:pt x="93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5847267" y="5143499"/>
              <a:ext cx="734642" cy="260549"/>
            </a:xfrm>
            <a:custGeom>
              <a:avLst/>
              <a:gdLst/>
              <a:ahLst/>
              <a:cxnLst/>
              <a:rect l="l" t="t" r="r" b="b"/>
              <a:pathLst>
                <a:path w="555" h="197" extrusionOk="0">
                  <a:moveTo>
                    <a:pt x="45" y="0"/>
                  </a:moveTo>
                  <a:cubicBezTo>
                    <a:pt x="18" y="0"/>
                    <a:pt x="0" y="28"/>
                    <a:pt x="11" y="52"/>
                  </a:cubicBezTo>
                  <a:cubicBezTo>
                    <a:pt x="50" y="137"/>
                    <a:pt x="154" y="197"/>
                    <a:pt x="278" y="197"/>
                  </a:cubicBezTo>
                  <a:cubicBezTo>
                    <a:pt x="401" y="197"/>
                    <a:pt x="505" y="137"/>
                    <a:pt x="544" y="52"/>
                  </a:cubicBezTo>
                  <a:cubicBezTo>
                    <a:pt x="555" y="28"/>
                    <a:pt x="537" y="0"/>
                    <a:pt x="510" y="0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011280" y="5143499"/>
              <a:ext cx="406616" cy="175977"/>
            </a:xfrm>
            <a:custGeom>
              <a:avLst/>
              <a:gdLst/>
              <a:ahLst/>
              <a:cxnLst/>
              <a:rect l="l" t="t" r="r" b="b"/>
              <a:pathLst>
                <a:path w="307" h="133" extrusionOk="0">
                  <a:moveTo>
                    <a:pt x="307" y="0"/>
                  </a:moveTo>
                  <a:cubicBezTo>
                    <a:pt x="198" y="109"/>
                    <a:pt x="198" y="109"/>
                    <a:pt x="198" y="109"/>
                  </a:cubicBezTo>
                  <a:cubicBezTo>
                    <a:pt x="173" y="133"/>
                    <a:pt x="134" y="133"/>
                    <a:pt x="109" y="10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/>
          <p:nvPr/>
        </p:nvSpPr>
        <p:spPr>
          <a:xfrm>
            <a:off x="8781875" y="-13350"/>
            <a:ext cx="376200" cy="51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66" name="Google Shape;166;p6"/>
          <p:cNvGrpSpPr/>
          <p:nvPr/>
        </p:nvGrpSpPr>
        <p:grpSpPr>
          <a:xfrm>
            <a:off x="-455350" y="-1214050"/>
            <a:ext cx="9958125" cy="6711825"/>
            <a:chOff x="-455350" y="-1214050"/>
            <a:chExt cx="9958125" cy="6711825"/>
          </a:xfrm>
        </p:grpSpPr>
        <p:grpSp>
          <p:nvGrpSpPr>
            <p:cNvPr id="167" name="Google Shape;167;p6"/>
            <p:cNvGrpSpPr/>
            <p:nvPr/>
          </p:nvGrpSpPr>
          <p:grpSpPr>
            <a:xfrm>
              <a:off x="6206589" y="-1214050"/>
              <a:ext cx="3296186" cy="2544075"/>
              <a:chOff x="6103139" y="-1227950"/>
              <a:chExt cx="3296186" cy="2544075"/>
            </a:xfrm>
          </p:grpSpPr>
          <p:sp>
            <p:nvSpPr>
              <p:cNvPr id="168" name="Google Shape;168;p6"/>
              <p:cNvSpPr/>
              <p:nvPr/>
            </p:nvSpPr>
            <p:spPr>
              <a:xfrm rot="-1602666">
                <a:off x="6165888" y="-333410"/>
                <a:ext cx="1342324" cy="597886"/>
              </a:xfrm>
              <a:custGeom>
                <a:avLst/>
                <a:gdLst/>
                <a:ahLst/>
                <a:cxnLst/>
                <a:rect l="l" t="t" r="r" b="b"/>
                <a:pathLst>
                  <a:path w="53692" h="23915" extrusionOk="0">
                    <a:moveTo>
                      <a:pt x="0" y="11606"/>
                    </a:moveTo>
                    <a:lnTo>
                      <a:pt x="28604" y="23915"/>
                    </a:lnTo>
                    <a:lnTo>
                      <a:pt x="31183" y="2227"/>
                    </a:lnTo>
                    <a:lnTo>
                      <a:pt x="53692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cxnSp>
            <p:nvCxnSpPr>
              <p:cNvPr id="169" name="Google Shape;169;p6"/>
              <p:cNvCxnSpPr/>
              <p:nvPr/>
            </p:nvCxnSpPr>
            <p:spPr>
              <a:xfrm rot="10800000" flipH="1">
                <a:off x="7314750" y="-237550"/>
                <a:ext cx="120900" cy="62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sp>
            <p:nvSpPr>
              <p:cNvPr id="170" name="Google Shape;170;p6"/>
              <p:cNvSpPr/>
              <p:nvPr/>
            </p:nvSpPr>
            <p:spPr>
              <a:xfrm>
                <a:off x="7607525" y="-603200"/>
                <a:ext cx="775550" cy="1029300"/>
              </a:xfrm>
              <a:custGeom>
                <a:avLst/>
                <a:gdLst/>
                <a:ahLst/>
                <a:cxnLst/>
                <a:rect l="l" t="t" r="r" b="b"/>
                <a:pathLst>
                  <a:path w="31022" h="41172" extrusionOk="0">
                    <a:moveTo>
                      <a:pt x="2498" y="41172"/>
                    </a:moveTo>
                    <a:lnTo>
                      <a:pt x="0" y="29304"/>
                    </a:lnTo>
                    <a:lnTo>
                      <a:pt x="15459" y="9474"/>
                    </a:lnTo>
                    <a:lnTo>
                      <a:pt x="23734" y="9942"/>
                    </a:lnTo>
                    <a:lnTo>
                      <a:pt x="31022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71" name="Google Shape;171;p6"/>
              <p:cNvSpPr/>
              <p:nvPr/>
            </p:nvSpPr>
            <p:spPr>
              <a:xfrm>
                <a:off x="7967600" y="-83450"/>
                <a:ext cx="528400" cy="340675"/>
              </a:xfrm>
              <a:custGeom>
                <a:avLst/>
                <a:gdLst/>
                <a:ahLst/>
                <a:cxnLst/>
                <a:rect l="l" t="t" r="r" b="b"/>
                <a:pathLst>
                  <a:path w="21136" h="13627" extrusionOk="0">
                    <a:moveTo>
                      <a:pt x="0" y="10568"/>
                    </a:moveTo>
                    <a:lnTo>
                      <a:pt x="18077" y="13627"/>
                    </a:lnTo>
                    <a:lnTo>
                      <a:pt x="21136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72" name="Google Shape;172;p6"/>
              <p:cNvSpPr/>
              <p:nvPr/>
            </p:nvSpPr>
            <p:spPr>
              <a:xfrm>
                <a:off x="9165100" y="-225825"/>
                <a:ext cx="234225" cy="991550"/>
              </a:xfrm>
              <a:custGeom>
                <a:avLst/>
                <a:gdLst/>
                <a:ahLst/>
                <a:cxnLst/>
                <a:rect l="l" t="t" r="r" b="b"/>
                <a:pathLst>
                  <a:path w="9369" h="39662" extrusionOk="0">
                    <a:moveTo>
                      <a:pt x="312" y="0"/>
                    </a:moveTo>
                    <a:lnTo>
                      <a:pt x="9369" y="8744"/>
                    </a:lnTo>
                    <a:lnTo>
                      <a:pt x="0" y="3966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73" name="Google Shape;173;p6"/>
              <p:cNvSpPr/>
              <p:nvPr/>
            </p:nvSpPr>
            <p:spPr>
              <a:xfrm>
                <a:off x="7923725" y="367525"/>
                <a:ext cx="331800" cy="269375"/>
              </a:xfrm>
              <a:custGeom>
                <a:avLst/>
                <a:gdLst/>
                <a:ahLst/>
                <a:cxnLst/>
                <a:rect l="l" t="t" r="r" b="b"/>
                <a:pathLst>
                  <a:path w="13272" h="10775" extrusionOk="0">
                    <a:moveTo>
                      <a:pt x="0" y="0"/>
                    </a:moveTo>
                    <a:lnTo>
                      <a:pt x="13272" y="1077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74" name="Google Shape;174;p6"/>
              <p:cNvSpPr/>
              <p:nvPr/>
            </p:nvSpPr>
            <p:spPr>
              <a:xfrm>
                <a:off x="8181375" y="863300"/>
                <a:ext cx="1038375" cy="452825"/>
              </a:xfrm>
              <a:custGeom>
                <a:avLst/>
                <a:gdLst/>
                <a:ahLst/>
                <a:cxnLst/>
                <a:rect l="l" t="t" r="r" b="b"/>
                <a:pathLst>
                  <a:path w="41535" h="18113" extrusionOk="0">
                    <a:moveTo>
                      <a:pt x="0" y="18113"/>
                    </a:moveTo>
                    <a:lnTo>
                      <a:pt x="20455" y="0"/>
                    </a:lnTo>
                    <a:lnTo>
                      <a:pt x="41535" y="390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75" name="Google Shape;175;p6"/>
              <p:cNvSpPr/>
              <p:nvPr/>
            </p:nvSpPr>
            <p:spPr>
              <a:xfrm>
                <a:off x="8615013" y="-1227950"/>
                <a:ext cx="431075" cy="1425250"/>
              </a:xfrm>
              <a:custGeom>
                <a:avLst/>
                <a:gdLst/>
                <a:ahLst/>
                <a:cxnLst/>
                <a:rect l="l" t="t" r="r" b="b"/>
                <a:pathLst>
                  <a:path w="17243" h="57010" extrusionOk="0">
                    <a:moveTo>
                      <a:pt x="17243" y="0"/>
                    </a:moveTo>
                    <a:lnTo>
                      <a:pt x="0" y="19189"/>
                    </a:lnTo>
                    <a:lnTo>
                      <a:pt x="278" y="44774"/>
                    </a:lnTo>
                    <a:lnTo>
                      <a:pt x="11959" y="5701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  <p:grpSp>
          <p:nvGrpSpPr>
            <p:cNvPr id="176" name="Google Shape;176;p6"/>
            <p:cNvGrpSpPr/>
            <p:nvPr/>
          </p:nvGrpSpPr>
          <p:grpSpPr>
            <a:xfrm>
              <a:off x="-455350" y="3860125"/>
              <a:ext cx="1771300" cy="1637650"/>
              <a:chOff x="-455350" y="3743150"/>
              <a:chExt cx="1771300" cy="1637650"/>
            </a:xfrm>
          </p:grpSpPr>
          <p:sp>
            <p:nvSpPr>
              <p:cNvPr id="177" name="Google Shape;177;p6"/>
              <p:cNvSpPr/>
              <p:nvPr/>
            </p:nvSpPr>
            <p:spPr>
              <a:xfrm>
                <a:off x="-455350" y="3743150"/>
                <a:ext cx="1044400" cy="814650"/>
              </a:xfrm>
              <a:custGeom>
                <a:avLst/>
                <a:gdLst/>
                <a:ahLst/>
                <a:cxnLst/>
                <a:rect l="l" t="t" r="r" b="b"/>
                <a:pathLst>
                  <a:path w="41776" h="32586" extrusionOk="0">
                    <a:moveTo>
                      <a:pt x="41776" y="0"/>
                    </a:moveTo>
                    <a:lnTo>
                      <a:pt x="39938" y="12032"/>
                    </a:lnTo>
                    <a:lnTo>
                      <a:pt x="25065" y="28910"/>
                    </a:lnTo>
                    <a:lnTo>
                      <a:pt x="0" y="3258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78" name="Google Shape;178;p6"/>
              <p:cNvSpPr/>
              <p:nvPr/>
            </p:nvSpPr>
            <p:spPr>
              <a:xfrm>
                <a:off x="304975" y="4553625"/>
                <a:ext cx="463700" cy="342550"/>
              </a:xfrm>
              <a:custGeom>
                <a:avLst/>
                <a:gdLst/>
                <a:ahLst/>
                <a:cxnLst/>
                <a:rect l="l" t="t" r="r" b="b"/>
                <a:pathLst>
                  <a:path w="18548" h="13702" extrusionOk="0">
                    <a:moveTo>
                      <a:pt x="0" y="0"/>
                    </a:moveTo>
                    <a:lnTo>
                      <a:pt x="11697" y="3175"/>
                    </a:lnTo>
                    <a:lnTo>
                      <a:pt x="18548" y="1370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79" name="Google Shape;179;p6"/>
              <p:cNvSpPr/>
              <p:nvPr/>
            </p:nvSpPr>
            <p:spPr>
              <a:xfrm>
                <a:off x="944150" y="4808450"/>
                <a:ext cx="371800" cy="572350"/>
              </a:xfrm>
              <a:custGeom>
                <a:avLst/>
                <a:gdLst/>
                <a:ahLst/>
                <a:cxnLst/>
                <a:rect l="l" t="t" r="r" b="b"/>
                <a:pathLst>
                  <a:path w="14872" h="22894" extrusionOk="0">
                    <a:moveTo>
                      <a:pt x="0" y="0"/>
                    </a:moveTo>
                    <a:lnTo>
                      <a:pt x="14872" y="4512"/>
                    </a:lnTo>
                    <a:lnTo>
                      <a:pt x="8856" y="228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80" name="Google Shape;180;p6"/>
              <p:cNvSpPr/>
              <p:nvPr/>
            </p:nvSpPr>
            <p:spPr>
              <a:xfrm>
                <a:off x="-221425" y="4716550"/>
                <a:ext cx="823000" cy="639175"/>
              </a:xfrm>
              <a:custGeom>
                <a:avLst/>
                <a:gdLst/>
                <a:ahLst/>
                <a:cxnLst/>
                <a:rect l="l" t="t" r="r" b="b"/>
                <a:pathLst>
                  <a:path w="32920" h="25567" extrusionOk="0">
                    <a:moveTo>
                      <a:pt x="0" y="0"/>
                    </a:moveTo>
                    <a:lnTo>
                      <a:pt x="27239" y="8021"/>
                    </a:lnTo>
                    <a:lnTo>
                      <a:pt x="32920" y="2556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</p:grpSp>
      <p:sp>
        <p:nvSpPr>
          <p:cNvPr id="181" name="Google Shape;181;p6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3" name="Google Shape;183;p6"/>
          <p:cNvGrpSpPr/>
          <p:nvPr/>
        </p:nvGrpSpPr>
        <p:grpSpPr>
          <a:xfrm flipH="1">
            <a:off x="8077031" y="327138"/>
            <a:ext cx="1425732" cy="1448844"/>
            <a:chOff x="1354856" y="2935363"/>
            <a:chExt cx="1425732" cy="1448844"/>
          </a:xfrm>
        </p:grpSpPr>
        <p:sp>
          <p:nvSpPr>
            <p:cNvPr id="184" name="Google Shape;184;p6"/>
            <p:cNvSpPr/>
            <p:nvPr/>
          </p:nvSpPr>
          <p:spPr>
            <a:xfrm rot="663725">
              <a:off x="1624416" y="3514655"/>
              <a:ext cx="440889" cy="548724"/>
            </a:xfrm>
            <a:custGeom>
              <a:avLst/>
              <a:gdLst/>
              <a:ahLst/>
              <a:cxnLst/>
              <a:rect l="l" t="t" r="r" b="b"/>
              <a:pathLst>
                <a:path w="356" h="443" extrusionOk="0">
                  <a:moveTo>
                    <a:pt x="278" y="110"/>
                  </a:moveTo>
                  <a:cubicBezTo>
                    <a:pt x="356" y="71"/>
                    <a:pt x="356" y="71"/>
                    <a:pt x="356" y="71"/>
                  </a:cubicBezTo>
                  <a:cubicBezTo>
                    <a:pt x="328" y="16"/>
                    <a:pt x="328" y="16"/>
                    <a:pt x="328" y="16"/>
                  </a:cubicBezTo>
                  <a:cubicBezTo>
                    <a:pt x="251" y="55"/>
                    <a:pt x="251" y="55"/>
                    <a:pt x="251" y="55"/>
                  </a:cubicBezTo>
                  <a:cubicBezTo>
                    <a:pt x="239" y="36"/>
                    <a:pt x="223" y="18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0" y="162"/>
                    <a:pt x="0" y="318"/>
                    <a:pt x="14" y="389"/>
                  </a:cubicBezTo>
                  <a:cubicBezTo>
                    <a:pt x="19" y="413"/>
                    <a:pt x="38" y="432"/>
                    <a:pt x="62" y="436"/>
                  </a:cubicBezTo>
                  <a:cubicBezTo>
                    <a:pt x="96" y="443"/>
                    <a:pt x="128" y="420"/>
                    <a:pt x="133" y="386"/>
                  </a:cubicBezTo>
                  <a:cubicBezTo>
                    <a:pt x="160" y="206"/>
                    <a:pt x="290" y="184"/>
                    <a:pt x="290" y="184"/>
                  </a:cubicBezTo>
                  <a:cubicBezTo>
                    <a:pt x="290" y="184"/>
                    <a:pt x="293" y="152"/>
                    <a:pt x="278" y="11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 rot="663726">
              <a:off x="2123749" y="3612199"/>
              <a:ext cx="440090" cy="548724"/>
            </a:xfrm>
            <a:custGeom>
              <a:avLst/>
              <a:gdLst/>
              <a:ahLst/>
              <a:cxnLst/>
              <a:rect l="l" t="t" r="r" b="b"/>
              <a:pathLst>
                <a:path w="356" h="443" extrusionOk="0">
                  <a:moveTo>
                    <a:pt x="77" y="11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17" y="36"/>
                    <a:pt x="133" y="18"/>
                    <a:pt x="154" y="0"/>
                  </a:cubicBezTo>
                  <a:cubicBezTo>
                    <a:pt x="356" y="162"/>
                    <a:pt x="356" y="318"/>
                    <a:pt x="342" y="389"/>
                  </a:cubicBezTo>
                  <a:cubicBezTo>
                    <a:pt x="337" y="413"/>
                    <a:pt x="318" y="432"/>
                    <a:pt x="294" y="436"/>
                  </a:cubicBezTo>
                  <a:cubicBezTo>
                    <a:pt x="260" y="443"/>
                    <a:pt x="228" y="420"/>
                    <a:pt x="223" y="386"/>
                  </a:cubicBezTo>
                  <a:cubicBezTo>
                    <a:pt x="195" y="206"/>
                    <a:pt x="65" y="184"/>
                    <a:pt x="65" y="184"/>
                  </a:cubicBezTo>
                  <a:cubicBezTo>
                    <a:pt x="65" y="184"/>
                    <a:pt x="63" y="152"/>
                    <a:pt x="77" y="11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 rot="663725">
              <a:off x="1794795" y="3357595"/>
              <a:ext cx="685294" cy="525561"/>
            </a:xfrm>
            <a:custGeom>
              <a:avLst/>
              <a:gdLst/>
              <a:ahLst/>
              <a:cxnLst/>
              <a:rect l="l" t="t" r="r" b="b"/>
              <a:pathLst>
                <a:path w="554" h="425" extrusionOk="0">
                  <a:moveTo>
                    <a:pt x="554" y="0"/>
                  </a:moveTo>
                  <a:cubicBezTo>
                    <a:pt x="554" y="279"/>
                    <a:pt x="554" y="279"/>
                    <a:pt x="554" y="279"/>
                  </a:cubicBezTo>
                  <a:cubicBezTo>
                    <a:pt x="554" y="311"/>
                    <a:pt x="534" y="340"/>
                    <a:pt x="503" y="350"/>
                  </a:cubicBezTo>
                  <a:cubicBezTo>
                    <a:pt x="411" y="383"/>
                    <a:pt x="411" y="383"/>
                    <a:pt x="411" y="383"/>
                  </a:cubicBezTo>
                  <a:cubicBezTo>
                    <a:pt x="316" y="416"/>
                    <a:pt x="316" y="416"/>
                    <a:pt x="316" y="416"/>
                  </a:cubicBezTo>
                  <a:cubicBezTo>
                    <a:pt x="291" y="425"/>
                    <a:pt x="263" y="425"/>
                    <a:pt x="238" y="416"/>
                  </a:cubicBezTo>
                  <a:cubicBezTo>
                    <a:pt x="143" y="383"/>
                    <a:pt x="143" y="383"/>
                    <a:pt x="143" y="383"/>
                  </a:cubicBezTo>
                  <a:cubicBezTo>
                    <a:pt x="50" y="350"/>
                    <a:pt x="50" y="350"/>
                    <a:pt x="50" y="350"/>
                  </a:cubicBezTo>
                  <a:cubicBezTo>
                    <a:pt x="20" y="340"/>
                    <a:pt x="0" y="311"/>
                    <a:pt x="0" y="2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4" y="0"/>
                    <a:pt x="554" y="0"/>
                    <a:pt x="55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 rot="663249">
              <a:off x="1833975" y="3361345"/>
              <a:ext cx="685315" cy="11737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 rot="663725">
              <a:off x="1871881" y="2996848"/>
              <a:ext cx="685294" cy="458468"/>
            </a:xfrm>
            <a:custGeom>
              <a:avLst/>
              <a:gdLst/>
              <a:ahLst/>
              <a:cxnLst/>
              <a:rect l="l" t="t" r="r" b="b"/>
              <a:pathLst>
                <a:path w="554" h="370" extrusionOk="0">
                  <a:moveTo>
                    <a:pt x="554" y="175"/>
                  </a:moveTo>
                  <a:cubicBezTo>
                    <a:pt x="554" y="370"/>
                    <a:pt x="554" y="370"/>
                    <a:pt x="554" y="370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18"/>
                    <a:pt x="43" y="68"/>
                    <a:pt x="109" y="36"/>
                  </a:cubicBezTo>
                  <a:cubicBezTo>
                    <a:pt x="111" y="35"/>
                    <a:pt x="114" y="34"/>
                    <a:pt x="116" y="33"/>
                  </a:cubicBezTo>
                  <a:cubicBezTo>
                    <a:pt x="161" y="12"/>
                    <a:pt x="217" y="0"/>
                    <a:pt x="277" y="0"/>
                  </a:cubicBezTo>
                  <a:cubicBezTo>
                    <a:pt x="338" y="0"/>
                    <a:pt x="394" y="13"/>
                    <a:pt x="440" y="34"/>
                  </a:cubicBezTo>
                  <a:cubicBezTo>
                    <a:pt x="442" y="35"/>
                    <a:pt x="444" y="36"/>
                    <a:pt x="447" y="37"/>
                  </a:cubicBezTo>
                  <a:cubicBezTo>
                    <a:pt x="512" y="69"/>
                    <a:pt x="554" y="119"/>
                    <a:pt x="554" y="1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 rot="663720">
              <a:off x="1950611" y="3089312"/>
              <a:ext cx="524754" cy="285145"/>
            </a:xfrm>
            <a:custGeom>
              <a:avLst/>
              <a:gdLst/>
              <a:ahLst/>
              <a:cxnLst/>
              <a:rect l="l" t="t" r="r" b="b"/>
              <a:pathLst>
                <a:path w="424" h="230" extrusionOk="0">
                  <a:moveTo>
                    <a:pt x="424" y="125"/>
                  </a:moveTo>
                  <a:cubicBezTo>
                    <a:pt x="424" y="168"/>
                    <a:pt x="424" y="168"/>
                    <a:pt x="424" y="168"/>
                  </a:cubicBezTo>
                  <a:cubicBezTo>
                    <a:pt x="424" y="202"/>
                    <a:pt x="396" y="230"/>
                    <a:pt x="362" y="230"/>
                  </a:cubicBezTo>
                  <a:cubicBezTo>
                    <a:pt x="62" y="230"/>
                    <a:pt x="62" y="230"/>
                    <a:pt x="62" y="230"/>
                  </a:cubicBezTo>
                  <a:cubicBezTo>
                    <a:pt x="27" y="230"/>
                    <a:pt x="0" y="202"/>
                    <a:pt x="0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7"/>
                    <a:pt x="97" y="0"/>
                    <a:pt x="212" y="0"/>
                  </a:cubicBezTo>
                  <a:cubicBezTo>
                    <a:pt x="327" y="0"/>
                    <a:pt x="424" y="57"/>
                    <a:pt x="424" y="1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 rot="663385">
              <a:off x="2012776" y="3181347"/>
              <a:ext cx="79781" cy="791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 rot="668380">
              <a:off x="2326319" y="3242647"/>
              <a:ext cx="79192" cy="791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 rot="663723">
              <a:off x="2048527" y="3406578"/>
              <a:ext cx="249997" cy="54313"/>
            </a:xfrm>
            <a:custGeom>
              <a:avLst/>
              <a:gdLst/>
              <a:ahLst/>
              <a:cxnLst/>
              <a:rect l="l" t="t" r="r" b="b"/>
              <a:pathLst>
                <a:path w="202" h="44" extrusionOk="0">
                  <a:moveTo>
                    <a:pt x="19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202" y="44"/>
                    <a:pt x="202" y="44"/>
                    <a:pt x="202" y="44"/>
                  </a:cubicBezTo>
                  <a:cubicBezTo>
                    <a:pt x="202" y="11"/>
                    <a:pt x="202" y="11"/>
                    <a:pt x="202" y="11"/>
                  </a:cubicBezTo>
                  <a:cubicBezTo>
                    <a:pt x="202" y="5"/>
                    <a:pt x="197" y="0"/>
                    <a:pt x="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 rot="663725">
              <a:off x="1781821" y="3543493"/>
              <a:ext cx="176516" cy="237221"/>
            </a:xfrm>
            <a:custGeom>
              <a:avLst/>
              <a:gdLst/>
              <a:ahLst/>
              <a:cxnLst/>
              <a:rect l="l" t="t" r="r" b="b"/>
              <a:pathLst>
                <a:path w="143" h="192" extrusionOk="0">
                  <a:moveTo>
                    <a:pt x="143" y="192"/>
                  </a:moveTo>
                  <a:cubicBezTo>
                    <a:pt x="50" y="159"/>
                    <a:pt x="50" y="159"/>
                    <a:pt x="50" y="159"/>
                  </a:cubicBezTo>
                  <a:cubicBezTo>
                    <a:pt x="20" y="149"/>
                    <a:pt x="0" y="120"/>
                    <a:pt x="0" y="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2" y="0"/>
                    <a:pt x="71" y="13"/>
                    <a:pt x="80" y="34"/>
                  </a:cubicBezTo>
                  <a:lnTo>
                    <a:pt x="143" y="1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 rot="663725">
              <a:off x="2281148" y="3641114"/>
              <a:ext cx="176516" cy="237221"/>
            </a:xfrm>
            <a:custGeom>
              <a:avLst/>
              <a:gdLst/>
              <a:ahLst/>
              <a:cxnLst/>
              <a:rect l="l" t="t" r="r" b="b"/>
              <a:pathLst>
                <a:path w="143" h="192" extrusionOk="0">
                  <a:moveTo>
                    <a:pt x="143" y="0"/>
                  </a:moveTo>
                  <a:cubicBezTo>
                    <a:pt x="143" y="88"/>
                    <a:pt x="143" y="88"/>
                    <a:pt x="143" y="88"/>
                  </a:cubicBezTo>
                  <a:cubicBezTo>
                    <a:pt x="143" y="120"/>
                    <a:pt x="123" y="149"/>
                    <a:pt x="92" y="159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71" y="13"/>
                    <a:pt x="91" y="0"/>
                    <a:pt x="113" y="0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 rot="663726">
              <a:off x="1405546" y="3603127"/>
              <a:ext cx="358622" cy="563102"/>
            </a:xfrm>
            <a:custGeom>
              <a:avLst/>
              <a:gdLst/>
              <a:ahLst/>
              <a:cxnLst/>
              <a:rect l="l" t="t" r="r" b="b"/>
              <a:pathLst>
                <a:path w="290" h="455" extrusionOk="0">
                  <a:moveTo>
                    <a:pt x="169" y="0"/>
                  </a:moveTo>
                  <a:cubicBezTo>
                    <a:pt x="290" y="165"/>
                    <a:pt x="290" y="165"/>
                    <a:pt x="290" y="165"/>
                  </a:cubicBezTo>
                  <a:cubicBezTo>
                    <a:pt x="290" y="165"/>
                    <a:pt x="166" y="211"/>
                    <a:pt x="173" y="393"/>
                  </a:cubicBezTo>
                  <a:cubicBezTo>
                    <a:pt x="174" y="427"/>
                    <a:pt x="147" y="455"/>
                    <a:pt x="113" y="455"/>
                  </a:cubicBezTo>
                  <a:cubicBezTo>
                    <a:pt x="88" y="455"/>
                    <a:pt x="66" y="441"/>
                    <a:pt x="57" y="418"/>
                  </a:cubicBezTo>
                  <a:cubicBezTo>
                    <a:pt x="29" y="351"/>
                    <a:pt x="0" y="198"/>
                    <a:pt x="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 rot="663725">
              <a:off x="1533149" y="3615483"/>
              <a:ext cx="230828" cy="552718"/>
            </a:xfrm>
            <a:custGeom>
              <a:avLst/>
              <a:gdLst/>
              <a:ahLst/>
              <a:cxnLst/>
              <a:rect l="l" t="t" r="r" b="b"/>
              <a:pathLst>
                <a:path w="187" h="447" extrusionOk="0">
                  <a:moveTo>
                    <a:pt x="55" y="223"/>
                  </a:moveTo>
                  <a:cubicBezTo>
                    <a:pt x="35" y="274"/>
                    <a:pt x="0" y="387"/>
                    <a:pt x="41" y="447"/>
                  </a:cubicBezTo>
                  <a:cubicBezTo>
                    <a:pt x="59" y="436"/>
                    <a:pt x="71" y="415"/>
                    <a:pt x="70" y="393"/>
                  </a:cubicBezTo>
                  <a:cubicBezTo>
                    <a:pt x="63" y="211"/>
                    <a:pt x="187" y="165"/>
                    <a:pt x="187" y="16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10" y="123"/>
                    <a:pt x="49" y="180"/>
                  </a:cubicBezTo>
                  <a:cubicBezTo>
                    <a:pt x="58" y="193"/>
                    <a:pt x="60" y="209"/>
                    <a:pt x="55" y="2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 rot="663721">
              <a:off x="1675467" y="3625661"/>
              <a:ext cx="179710" cy="162141"/>
            </a:xfrm>
            <a:custGeom>
              <a:avLst/>
              <a:gdLst/>
              <a:ahLst/>
              <a:cxnLst/>
              <a:rect l="l" t="t" r="r" b="b"/>
              <a:pathLst>
                <a:path w="225" h="203" extrusionOk="0">
                  <a:moveTo>
                    <a:pt x="58" y="203"/>
                  </a:moveTo>
                  <a:lnTo>
                    <a:pt x="0" y="127"/>
                  </a:lnTo>
                  <a:lnTo>
                    <a:pt x="168" y="0"/>
                  </a:lnTo>
                  <a:lnTo>
                    <a:pt x="225" y="76"/>
                  </a:lnTo>
                  <a:lnTo>
                    <a:pt x="58" y="2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 rot="663727">
              <a:off x="1592872" y="3621266"/>
              <a:ext cx="200477" cy="243611"/>
            </a:xfrm>
            <a:custGeom>
              <a:avLst/>
              <a:gdLst/>
              <a:ahLst/>
              <a:cxnLst/>
              <a:rect l="l" t="t" r="r" b="b"/>
              <a:pathLst>
                <a:path w="162" h="197" extrusionOk="0">
                  <a:moveTo>
                    <a:pt x="41" y="0"/>
                  </a:moveTo>
                  <a:cubicBezTo>
                    <a:pt x="0" y="197"/>
                    <a:pt x="162" y="165"/>
                    <a:pt x="162" y="165"/>
                  </a:cubicBezTo>
                  <a:cubicBezTo>
                    <a:pt x="162" y="165"/>
                    <a:pt x="152" y="65"/>
                    <a:pt x="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 rot="663724">
              <a:off x="2372858" y="3792084"/>
              <a:ext cx="357024" cy="563102"/>
            </a:xfrm>
            <a:custGeom>
              <a:avLst/>
              <a:gdLst/>
              <a:ahLst/>
              <a:cxnLst/>
              <a:rect l="l" t="t" r="r" b="b"/>
              <a:pathLst>
                <a:path w="289" h="455" extrusionOk="0">
                  <a:moveTo>
                    <a:pt x="121" y="0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123" y="211"/>
                    <a:pt x="116" y="393"/>
                  </a:cubicBezTo>
                  <a:cubicBezTo>
                    <a:pt x="115" y="427"/>
                    <a:pt x="142" y="455"/>
                    <a:pt x="177" y="455"/>
                  </a:cubicBezTo>
                  <a:cubicBezTo>
                    <a:pt x="201" y="455"/>
                    <a:pt x="223" y="441"/>
                    <a:pt x="233" y="418"/>
                  </a:cubicBezTo>
                  <a:cubicBezTo>
                    <a:pt x="260" y="351"/>
                    <a:pt x="289" y="198"/>
                    <a:pt x="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 rot="663725">
              <a:off x="2375027" y="3780074"/>
              <a:ext cx="230828" cy="552718"/>
            </a:xfrm>
            <a:custGeom>
              <a:avLst/>
              <a:gdLst/>
              <a:ahLst/>
              <a:cxnLst/>
              <a:rect l="l" t="t" r="r" b="b"/>
              <a:pathLst>
                <a:path w="187" h="447" extrusionOk="0">
                  <a:moveTo>
                    <a:pt x="132" y="223"/>
                  </a:moveTo>
                  <a:cubicBezTo>
                    <a:pt x="152" y="274"/>
                    <a:pt x="187" y="387"/>
                    <a:pt x="145" y="447"/>
                  </a:cubicBezTo>
                  <a:cubicBezTo>
                    <a:pt x="127" y="436"/>
                    <a:pt x="116" y="415"/>
                    <a:pt x="116" y="393"/>
                  </a:cubicBezTo>
                  <a:cubicBezTo>
                    <a:pt x="123" y="211"/>
                    <a:pt x="0" y="165"/>
                    <a:pt x="0" y="165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77" y="123"/>
                    <a:pt x="137" y="180"/>
                  </a:cubicBezTo>
                  <a:cubicBezTo>
                    <a:pt x="129" y="193"/>
                    <a:pt x="126" y="209"/>
                    <a:pt x="132" y="2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 rot="663721">
              <a:off x="2360556" y="3759755"/>
              <a:ext cx="181308" cy="162141"/>
            </a:xfrm>
            <a:custGeom>
              <a:avLst/>
              <a:gdLst/>
              <a:ahLst/>
              <a:cxnLst/>
              <a:rect l="l" t="t" r="r" b="b"/>
              <a:pathLst>
                <a:path w="227" h="203" extrusionOk="0">
                  <a:moveTo>
                    <a:pt x="169" y="203"/>
                  </a:moveTo>
                  <a:lnTo>
                    <a:pt x="227" y="127"/>
                  </a:lnTo>
                  <a:lnTo>
                    <a:pt x="59" y="0"/>
                  </a:lnTo>
                  <a:lnTo>
                    <a:pt x="0" y="76"/>
                  </a:lnTo>
                  <a:lnTo>
                    <a:pt x="169" y="2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 rot="663727">
              <a:off x="2404963" y="3780034"/>
              <a:ext cx="200477" cy="243611"/>
            </a:xfrm>
            <a:custGeom>
              <a:avLst/>
              <a:gdLst/>
              <a:ahLst/>
              <a:cxnLst/>
              <a:rect l="l" t="t" r="r" b="b"/>
              <a:pathLst>
                <a:path w="162" h="197" extrusionOk="0">
                  <a:moveTo>
                    <a:pt x="121" y="0"/>
                  </a:moveTo>
                  <a:cubicBezTo>
                    <a:pt x="162" y="197"/>
                    <a:pt x="0" y="165"/>
                    <a:pt x="0" y="165"/>
                  </a:cubicBezTo>
                  <a:cubicBezTo>
                    <a:pt x="0" y="165"/>
                    <a:pt x="10" y="65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 rot="663723">
              <a:off x="2033042" y="3511977"/>
              <a:ext cx="186899" cy="295528"/>
            </a:xfrm>
            <a:custGeom>
              <a:avLst/>
              <a:gdLst/>
              <a:ahLst/>
              <a:cxnLst/>
              <a:rect l="l" t="t" r="r" b="b"/>
              <a:pathLst>
                <a:path w="151" h="239" extrusionOk="0">
                  <a:moveTo>
                    <a:pt x="75" y="0"/>
                  </a:moveTo>
                  <a:cubicBezTo>
                    <a:pt x="34" y="0"/>
                    <a:pt x="0" y="34"/>
                    <a:pt x="0" y="76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205"/>
                    <a:pt x="34" y="239"/>
                    <a:pt x="75" y="239"/>
                  </a:cubicBezTo>
                  <a:cubicBezTo>
                    <a:pt x="117" y="239"/>
                    <a:pt x="151" y="205"/>
                    <a:pt x="151" y="163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1" y="34"/>
                    <a:pt x="117" y="0"/>
                    <a:pt x="7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 rot="663720">
              <a:off x="2064115" y="3543119"/>
              <a:ext cx="124599" cy="234027"/>
            </a:xfrm>
            <a:custGeom>
              <a:avLst/>
              <a:gdLst/>
              <a:ahLst/>
              <a:cxnLst/>
              <a:rect l="l" t="t" r="r" b="b"/>
              <a:pathLst>
                <a:path w="101" h="189" extrusionOk="0">
                  <a:moveTo>
                    <a:pt x="50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6"/>
                    <a:pt x="23" y="189"/>
                    <a:pt x="50" y="189"/>
                  </a:cubicBezTo>
                  <a:cubicBezTo>
                    <a:pt x="78" y="189"/>
                    <a:pt x="101" y="166"/>
                    <a:pt x="101" y="138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23"/>
                    <a:pt x="78" y="0"/>
                    <a:pt x="5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 rot="663725">
              <a:off x="2044406" y="2999942"/>
              <a:ext cx="401752" cy="150160"/>
            </a:xfrm>
            <a:custGeom>
              <a:avLst/>
              <a:gdLst/>
              <a:ahLst/>
              <a:cxnLst/>
              <a:rect l="l" t="t" r="r" b="b"/>
              <a:pathLst>
                <a:path w="324" h="121" extrusionOk="0">
                  <a:moveTo>
                    <a:pt x="324" y="34"/>
                  </a:moveTo>
                  <a:cubicBezTo>
                    <a:pt x="324" y="121"/>
                    <a:pt x="324" y="121"/>
                    <a:pt x="324" y="121"/>
                  </a:cubicBezTo>
                  <a:cubicBezTo>
                    <a:pt x="284" y="93"/>
                    <a:pt x="226" y="75"/>
                    <a:pt x="161" y="75"/>
                  </a:cubicBezTo>
                  <a:cubicBezTo>
                    <a:pt x="97" y="75"/>
                    <a:pt x="39" y="93"/>
                    <a:pt x="0" y="12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5" y="12"/>
                    <a:pt x="101" y="0"/>
                    <a:pt x="161" y="0"/>
                  </a:cubicBezTo>
                  <a:cubicBezTo>
                    <a:pt x="222" y="0"/>
                    <a:pt x="278" y="13"/>
                    <a:pt x="324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/>
          <p:nvPr/>
        </p:nvSpPr>
        <p:spPr>
          <a:xfrm>
            <a:off x="6541300" y="-13350"/>
            <a:ext cx="2642700" cy="51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08" name="Google Shape;208;p7"/>
          <p:cNvGrpSpPr/>
          <p:nvPr/>
        </p:nvGrpSpPr>
        <p:grpSpPr>
          <a:xfrm>
            <a:off x="-680805" y="-1634950"/>
            <a:ext cx="11375181" cy="8098742"/>
            <a:chOff x="-680805" y="-1634950"/>
            <a:chExt cx="11375181" cy="8098742"/>
          </a:xfrm>
        </p:grpSpPr>
        <p:grpSp>
          <p:nvGrpSpPr>
            <p:cNvPr id="209" name="Google Shape;209;p7"/>
            <p:cNvGrpSpPr/>
            <p:nvPr/>
          </p:nvGrpSpPr>
          <p:grpSpPr>
            <a:xfrm rot="3558506">
              <a:off x="-712085" y="3107324"/>
              <a:ext cx="3967091" cy="2185839"/>
              <a:chOff x="-1014004" y="2769134"/>
              <a:chExt cx="3967218" cy="2185909"/>
            </a:xfrm>
          </p:grpSpPr>
          <p:grpSp>
            <p:nvGrpSpPr>
              <p:cNvPr id="210" name="Google Shape;210;p7"/>
              <p:cNvGrpSpPr/>
              <p:nvPr/>
            </p:nvGrpSpPr>
            <p:grpSpPr>
              <a:xfrm>
                <a:off x="-1014004" y="2769134"/>
                <a:ext cx="3967218" cy="2185909"/>
                <a:chOff x="-1014004" y="2769134"/>
                <a:chExt cx="3967218" cy="2185909"/>
              </a:xfrm>
            </p:grpSpPr>
            <p:sp>
              <p:nvSpPr>
                <p:cNvPr id="211" name="Google Shape;211;p7"/>
                <p:cNvSpPr/>
                <p:nvPr/>
              </p:nvSpPr>
              <p:spPr>
                <a:xfrm rot="-1356795">
                  <a:off x="-959960" y="4154601"/>
                  <a:ext cx="1075625" cy="496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26" h="19847" extrusionOk="0">
                      <a:moveTo>
                        <a:pt x="0" y="0"/>
                      </a:moveTo>
                      <a:lnTo>
                        <a:pt x="3187" y="10576"/>
                      </a:lnTo>
                      <a:lnTo>
                        <a:pt x="26221" y="19413"/>
                      </a:lnTo>
                      <a:lnTo>
                        <a:pt x="31871" y="14777"/>
                      </a:lnTo>
                      <a:lnTo>
                        <a:pt x="43026" y="1984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212" name="Google Shape;212;p7"/>
                <p:cNvSpPr/>
                <p:nvPr/>
              </p:nvSpPr>
              <p:spPr>
                <a:xfrm>
                  <a:off x="2269442" y="2769134"/>
                  <a:ext cx="546875" cy="30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75" h="12169" extrusionOk="0">
                      <a:moveTo>
                        <a:pt x="0" y="12169"/>
                      </a:moveTo>
                      <a:lnTo>
                        <a:pt x="7099" y="0"/>
                      </a:lnTo>
                      <a:lnTo>
                        <a:pt x="21875" y="260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213" name="Google Shape;213;p7"/>
                <p:cNvSpPr/>
                <p:nvPr/>
              </p:nvSpPr>
              <p:spPr>
                <a:xfrm rot="-4279444">
                  <a:off x="1511604" y="4139327"/>
                  <a:ext cx="300586" cy="53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4" h="21295" extrusionOk="0">
                      <a:moveTo>
                        <a:pt x="1883" y="0"/>
                      </a:moveTo>
                      <a:lnTo>
                        <a:pt x="12024" y="12603"/>
                      </a:lnTo>
                      <a:lnTo>
                        <a:pt x="0" y="2129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214" name="Google Shape;214;p7"/>
                <p:cNvSpPr/>
                <p:nvPr/>
              </p:nvSpPr>
              <p:spPr>
                <a:xfrm>
                  <a:off x="-202489" y="4719642"/>
                  <a:ext cx="1238625" cy="23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45" h="9416" extrusionOk="0">
                      <a:moveTo>
                        <a:pt x="0" y="9416"/>
                      </a:moveTo>
                      <a:lnTo>
                        <a:pt x="12604" y="8837"/>
                      </a:lnTo>
                      <a:lnTo>
                        <a:pt x="17094" y="724"/>
                      </a:lnTo>
                      <a:lnTo>
                        <a:pt x="43605" y="0"/>
                      </a:lnTo>
                      <a:lnTo>
                        <a:pt x="49545" y="695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215" name="Google Shape;215;p7"/>
                <p:cNvSpPr/>
                <p:nvPr/>
              </p:nvSpPr>
              <p:spPr>
                <a:xfrm rot="-6921637">
                  <a:off x="1483911" y="3971369"/>
                  <a:ext cx="956093" cy="220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45" h="8837" extrusionOk="0">
                      <a:moveTo>
                        <a:pt x="0" y="2897"/>
                      </a:moveTo>
                      <a:lnTo>
                        <a:pt x="11300" y="8837"/>
                      </a:lnTo>
                      <a:lnTo>
                        <a:pt x="3824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216" name="Google Shape;216;p7"/>
                <p:cNvSpPr/>
                <p:nvPr/>
              </p:nvSpPr>
              <p:spPr>
                <a:xfrm rot="-6921637">
                  <a:off x="1250975" y="3688069"/>
                  <a:ext cx="1767317" cy="26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5" h="10430" extrusionOk="0">
                      <a:moveTo>
                        <a:pt x="0" y="0"/>
                      </a:moveTo>
                      <a:lnTo>
                        <a:pt x="15356" y="7678"/>
                      </a:lnTo>
                      <a:lnTo>
                        <a:pt x="25062" y="5070"/>
                      </a:lnTo>
                      <a:lnTo>
                        <a:pt x="36216" y="10430"/>
                      </a:lnTo>
                      <a:lnTo>
                        <a:pt x="70695" y="14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217" name="Google Shape;217;p7"/>
                <p:cNvSpPr/>
                <p:nvPr/>
              </p:nvSpPr>
              <p:spPr>
                <a:xfrm rot="-6921637">
                  <a:off x="1374310" y="3653457"/>
                  <a:ext cx="1995484" cy="340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22" h="13618" extrusionOk="0">
                      <a:moveTo>
                        <a:pt x="0" y="0"/>
                      </a:moveTo>
                      <a:lnTo>
                        <a:pt x="21151" y="11300"/>
                      </a:lnTo>
                      <a:lnTo>
                        <a:pt x="36217" y="7823"/>
                      </a:lnTo>
                      <a:lnTo>
                        <a:pt x="48096" y="13618"/>
                      </a:lnTo>
                      <a:lnTo>
                        <a:pt x="79822" y="521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</p:grpSp>
          <p:grpSp>
            <p:nvGrpSpPr>
              <p:cNvPr id="218" name="Google Shape;218;p7"/>
              <p:cNvGrpSpPr/>
              <p:nvPr/>
            </p:nvGrpSpPr>
            <p:grpSpPr>
              <a:xfrm>
                <a:off x="1105271" y="3821830"/>
                <a:ext cx="510670" cy="600544"/>
                <a:chOff x="1818609" y="5022530"/>
                <a:chExt cx="510670" cy="600544"/>
              </a:xfrm>
            </p:grpSpPr>
            <p:sp>
              <p:nvSpPr>
                <p:cNvPr id="219" name="Google Shape;219;p7"/>
                <p:cNvSpPr/>
                <p:nvPr/>
              </p:nvSpPr>
              <p:spPr>
                <a:xfrm rot="-2920630">
                  <a:off x="1830389" y="5232436"/>
                  <a:ext cx="487949" cy="2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220" name="Google Shape;220;p7"/>
                <p:cNvCxnSpPr/>
                <p:nvPr/>
              </p:nvCxnSpPr>
              <p:spPr>
                <a:xfrm rot="7879064" flipH="1">
                  <a:off x="1912580" y="5031334"/>
                  <a:ext cx="171757" cy="32799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221" name="Google Shape;221;p7"/>
            <p:cNvGrpSpPr/>
            <p:nvPr/>
          </p:nvGrpSpPr>
          <p:grpSpPr>
            <a:xfrm>
              <a:off x="6862871" y="-1634950"/>
              <a:ext cx="3831505" cy="3989817"/>
              <a:chOff x="-942779" y="1870800"/>
              <a:chExt cx="3831505" cy="3989817"/>
            </a:xfrm>
          </p:grpSpPr>
          <p:grpSp>
            <p:nvGrpSpPr>
              <p:cNvPr id="222" name="Google Shape;222;p7"/>
              <p:cNvGrpSpPr/>
              <p:nvPr/>
            </p:nvGrpSpPr>
            <p:grpSpPr>
              <a:xfrm>
                <a:off x="310513" y="1870800"/>
                <a:ext cx="874175" cy="924325"/>
                <a:chOff x="3663075" y="2965900"/>
                <a:chExt cx="874175" cy="924325"/>
              </a:xfrm>
            </p:grpSpPr>
            <p:sp>
              <p:nvSpPr>
                <p:cNvPr id="223" name="Google Shape;223;p7"/>
                <p:cNvSpPr/>
                <p:nvPr/>
              </p:nvSpPr>
              <p:spPr>
                <a:xfrm>
                  <a:off x="4023400" y="2965900"/>
                  <a:ext cx="513850" cy="61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54" h="24565" extrusionOk="0">
                      <a:moveTo>
                        <a:pt x="0" y="0"/>
                      </a:moveTo>
                      <a:lnTo>
                        <a:pt x="5013" y="19677"/>
                      </a:lnTo>
                      <a:lnTo>
                        <a:pt x="20554" y="2456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224" name="Google Shape;224;p7"/>
                <p:cNvSpPr/>
                <p:nvPr/>
              </p:nvSpPr>
              <p:spPr>
                <a:xfrm>
                  <a:off x="3663075" y="3457825"/>
                  <a:ext cx="488775" cy="43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51" h="17296" extrusionOk="0">
                      <a:moveTo>
                        <a:pt x="19551" y="0"/>
                      </a:moveTo>
                      <a:lnTo>
                        <a:pt x="0" y="1729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sp>
          </p:grpSp>
          <p:sp>
            <p:nvSpPr>
              <p:cNvPr id="225" name="Google Shape;225;p7"/>
              <p:cNvSpPr/>
              <p:nvPr/>
            </p:nvSpPr>
            <p:spPr>
              <a:xfrm rot="793900" flipH="1">
                <a:off x="668694" y="3034224"/>
                <a:ext cx="593404" cy="733936"/>
              </a:xfrm>
              <a:custGeom>
                <a:avLst/>
                <a:gdLst/>
                <a:ahLst/>
                <a:cxnLst/>
                <a:rect l="l" t="t" r="r" b="b"/>
                <a:pathLst>
                  <a:path w="23735" h="29356" extrusionOk="0">
                    <a:moveTo>
                      <a:pt x="0" y="29356"/>
                    </a:moveTo>
                    <a:lnTo>
                      <a:pt x="1458" y="0"/>
                    </a:lnTo>
                    <a:lnTo>
                      <a:pt x="23735" y="395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26" name="Google Shape;226;p7"/>
              <p:cNvSpPr/>
              <p:nvPr/>
            </p:nvSpPr>
            <p:spPr>
              <a:xfrm rot="-10735506" flipH="1">
                <a:off x="475285" y="4975463"/>
                <a:ext cx="905352" cy="467074"/>
              </a:xfrm>
              <a:custGeom>
                <a:avLst/>
                <a:gdLst/>
                <a:ahLst/>
                <a:cxnLst/>
                <a:rect l="l" t="t" r="r" b="b"/>
                <a:pathLst>
                  <a:path w="31021" h="17280" extrusionOk="0">
                    <a:moveTo>
                      <a:pt x="0" y="0"/>
                    </a:moveTo>
                    <a:lnTo>
                      <a:pt x="31021" y="1728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27" name="Google Shape;227;p7"/>
              <p:cNvSpPr/>
              <p:nvPr/>
            </p:nvSpPr>
            <p:spPr>
              <a:xfrm rot="-9653029" flipH="1">
                <a:off x="819447" y="4230211"/>
                <a:ext cx="416419" cy="525724"/>
              </a:xfrm>
              <a:custGeom>
                <a:avLst/>
                <a:gdLst/>
                <a:ahLst/>
                <a:cxnLst/>
                <a:rect l="l" t="t" r="r" b="b"/>
                <a:pathLst>
                  <a:path w="16656" h="21028" extrusionOk="0">
                    <a:moveTo>
                      <a:pt x="0" y="21028"/>
                    </a:moveTo>
                    <a:lnTo>
                      <a:pt x="6662" y="0"/>
                    </a:lnTo>
                    <a:lnTo>
                      <a:pt x="16656" y="1270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cxnSp>
            <p:nvCxnSpPr>
              <p:cNvPr id="228" name="Google Shape;228;p7"/>
              <p:cNvCxnSpPr/>
              <p:nvPr/>
            </p:nvCxnSpPr>
            <p:spPr>
              <a:xfrm rot="9717450" flipH="1">
                <a:off x="1002024" y="4896247"/>
                <a:ext cx="1897506" cy="23157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cxnSp>
            <p:nvCxnSpPr>
              <p:cNvPr id="229" name="Google Shape;229;p7"/>
              <p:cNvCxnSpPr/>
              <p:nvPr/>
            </p:nvCxnSpPr>
            <p:spPr>
              <a:xfrm rot="9717327" flipH="1">
                <a:off x="849628" y="5484603"/>
                <a:ext cx="1406266" cy="16222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sp>
            <p:nvSpPr>
              <p:cNvPr id="230" name="Google Shape;230;p7"/>
              <p:cNvSpPr/>
              <p:nvPr/>
            </p:nvSpPr>
            <p:spPr>
              <a:xfrm rot="9307273" flipH="1">
                <a:off x="-765311" y="3323196"/>
                <a:ext cx="1431350" cy="936875"/>
              </a:xfrm>
              <a:custGeom>
                <a:avLst/>
                <a:gdLst/>
                <a:ahLst/>
                <a:cxnLst/>
                <a:rect l="l" t="t" r="r" b="b"/>
                <a:pathLst>
                  <a:path w="57254" h="37475" extrusionOk="0">
                    <a:moveTo>
                      <a:pt x="0" y="0"/>
                    </a:moveTo>
                    <a:lnTo>
                      <a:pt x="26233" y="12492"/>
                    </a:lnTo>
                    <a:lnTo>
                      <a:pt x="31854" y="25192"/>
                    </a:lnTo>
                    <a:lnTo>
                      <a:pt x="57254" y="3747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31" name="Google Shape;231;p7"/>
              <p:cNvSpPr/>
              <p:nvPr/>
            </p:nvSpPr>
            <p:spPr>
              <a:xfrm rot="-9653029" flipH="1">
                <a:off x="-455688" y="2360555"/>
                <a:ext cx="265462" cy="1655226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66206" extrusionOk="0">
                    <a:moveTo>
                      <a:pt x="2498" y="0"/>
                    </a:moveTo>
                    <a:lnTo>
                      <a:pt x="6246" y="11867"/>
                    </a:lnTo>
                    <a:lnTo>
                      <a:pt x="0" y="28106"/>
                    </a:lnTo>
                    <a:lnTo>
                      <a:pt x="10618" y="6620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32" name="Google Shape;232;p7"/>
              <p:cNvSpPr/>
              <p:nvPr/>
            </p:nvSpPr>
            <p:spPr>
              <a:xfrm rot="-9653029" flipH="1">
                <a:off x="-714991" y="2475064"/>
                <a:ext cx="208210" cy="1426191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57045" extrusionOk="0">
                    <a:moveTo>
                      <a:pt x="2082" y="0"/>
                    </a:moveTo>
                    <a:lnTo>
                      <a:pt x="5622" y="10201"/>
                    </a:lnTo>
                    <a:lnTo>
                      <a:pt x="0" y="28522"/>
                    </a:lnTo>
                    <a:lnTo>
                      <a:pt x="8328" y="570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33" name="Google Shape;233;p7"/>
              <p:cNvSpPr/>
              <p:nvPr/>
            </p:nvSpPr>
            <p:spPr>
              <a:xfrm rot="-9653029" flipH="1">
                <a:off x="450583" y="3216634"/>
                <a:ext cx="385193" cy="1801008"/>
              </a:xfrm>
              <a:custGeom>
                <a:avLst/>
                <a:gdLst/>
                <a:ahLst/>
                <a:cxnLst/>
                <a:rect l="l" t="t" r="r" b="b"/>
                <a:pathLst>
                  <a:path w="15407" h="72037" extrusionOk="0">
                    <a:moveTo>
                      <a:pt x="5622" y="0"/>
                    </a:moveTo>
                    <a:lnTo>
                      <a:pt x="0" y="27482"/>
                    </a:lnTo>
                    <a:lnTo>
                      <a:pt x="15407" y="7203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34" name="Google Shape;234;p7"/>
              <p:cNvSpPr/>
              <p:nvPr/>
            </p:nvSpPr>
            <p:spPr>
              <a:xfrm rot="-9653029" flipH="1">
                <a:off x="6208" y="3216634"/>
                <a:ext cx="385193" cy="1801008"/>
              </a:xfrm>
              <a:custGeom>
                <a:avLst/>
                <a:gdLst/>
                <a:ahLst/>
                <a:cxnLst/>
                <a:rect l="l" t="t" r="r" b="b"/>
                <a:pathLst>
                  <a:path w="15407" h="72037" extrusionOk="0">
                    <a:moveTo>
                      <a:pt x="5622" y="0"/>
                    </a:moveTo>
                    <a:lnTo>
                      <a:pt x="0" y="27482"/>
                    </a:lnTo>
                    <a:lnTo>
                      <a:pt x="15407" y="7203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</p:grpSp>
      <p:sp>
        <p:nvSpPr>
          <p:cNvPr id="235" name="Google Shape;235;p7"/>
          <p:cNvSpPr txBox="1">
            <a:spLocks noGrp="1"/>
          </p:cNvSpPr>
          <p:nvPr>
            <p:ph type="title"/>
          </p:nvPr>
        </p:nvSpPr>
        <p:spPr>
          <a:xfrm>
            <a:off x="720000" y="1382600"/>
            <a:ext cx="3519600" cy="153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7"/>
          <p:cNvSpPr txBox="1">
            <a:spLocks noGrp="1"/>
          </p:cNvSpPr>
          <p:nvPr>
            <p:ph type="subTitle" idx="1"/>
          </p:nvPr>
        </p:nvSpPr>
        <p:spPr>
          <a:xfrm>
            <a:off x="720000" y="2921500"/>
            <a:ext cx="35196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7"/>
          <p:cNvSpPr>
            <a:spLocks noGrp="1"/>
          </p:cNvSpPr>
          <p:nvPr>
            <p:ph type="pic" idx="2"/>
          </p:nvPr>
        </p:nvSpPr>
        <p:spPr>
          <a:xfrm>
            <a:off x="4537475" y="898750"/>
            <a:ext cx="3443700" cy="3475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38" name="Google Shape;238;p7"/>
          <p:cNvGrpSpPr/>
          <p:nvPr/>
        </p:nvGrpSpPr>
        <p:grpSpPr>
          <a:xfrm rot="837234">
            <a:off x="-562751" y="3895970"/>
            <a:ext cx="1590136" cy="1577599"/>
            <a:chOff x="2564625" y="2043726"/>
            <a:chExt cx="2416175" cy="2397125"/>
          </a:xfrm>
        </p:grpSpPr>
        <p:sp>
          <p:nvSpPr>
            <p:cNvPr id="239" name="Google Shape;239;p7"/>
            <p:cNvSpPr/>
            <p:nvPr/>
          </p:nvSpPr>
          <p:spPr>
            <a:xfrm>
              <a:off x="2564625" y="3196251"/>
              <a:ext cx="628650" cy="765176"/>
            </a:xfrm>
            <a:custGeom>
              <a:avLst/>
              <a:gdLst/>
              <a:ahLst/>
              <a:cxnLst/>
              <a:rect l="l" t="t" r="r" b="b"/>
              <a:pathLst>
                <a:path w="467" h="569" extrusionOk="0">
                  <a:moveTo>
                    <a:pt x="464" y="0"/>
                  </a:moveTo>
                  <a:cubicBezTo>
                    <a:pt x="464" y="0"/>
                    <a:pt x="0" y="482"/>
                    <a:pt x="173" y="561"/>
                  </a:cubicBezTo>
                  <a:cubicBezTo>
                    <a:pt x="183" y="566"/>
                    <a:pt x="195" y="569"/>
                    <a:pt x="207" y="569"/>
                  </a:cubicBezTo>
                  <a:cubicBezTo>
                    <a:pt x="284" y="569"/>
                    <a:pt x="389" y="479"/>
                    <a:pt x="467" y="400"/>
                  </a:cubicBezTo>
                  <a:cubicBezTo>
                    <a:pt x="467" y="400"/>
                    <a:pt x="467" y="400"/>
                    <a:pt x="467" y="400"/>
                  </a:cubicBezTo>
                  <a:cubicBezTo>
                    <a:pt x="389" y="479"/>
                    <a:pt x="284" y="569"/>
                    <a:pt x="207" y="569"/>
                  </a:cubicBezTo>
                  <a:cubicBezTo>
                    <a:pt x="195" y="569"/>
                    <a:pt x="183" y="566"/>
                    <a:pt x="173" y="561"/>
                  </a:cubicBezTo>
                  <a:cubicBezTo>
                    <a:pt x="433" y="268"/>
                    <a:pt x="433" y="268"/>
                    <a:pt x="433" y="268"/>
                  </a:cubicBezTo>
                  <a:cubicBezTo>
                    <a:pt x="420" y="174"/>
                    <a:pt x="429" y="90"/>
                    <a:pt x="445" y="37"/>
                  </a:cubicBezTo>
                  <a:cubicBezTo>
                    <a:pt x="449" y="23"/>
                    <a:pt x="455" y="11"/>
                    <a:pt x="464" y="0"/>
                  </a:cubicBezTo>
                  <a:cubicBezTo>
                    <a:pt x="464" y="0"/>
                    <a:pt x="464" y="0"/>
                    <a:pt x="464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2797988" y="3556613"/>
              <a:ext cx="395288" cy="404813"/>
            </a:xfrm>
            <a:custGeom>
              <a:avLst/>
              <a:gdLst/>
              <a:ahLst/>
              <a:cxnLst/>
              <a:rect l="l" t="t" r="r" b="b"/>
              <a:pathLst>
                <a:path w="294" h="301" extrusionOk="0">
                  <a:moveTo>
                    <a:pt x="260" y="0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10" y="298"/>
                    <a:pt x="22" y="301"/>
                    <a:pt x="34" y="301"/>
                  </a:cubicBezTo>
                  <a:cubicBezTo>
                    <a:pt x="111" y="301"/>
                    <a:pt x="216" y="211"/>
                    <a:pt x="294" y="132"/>
                  </a:cubicBezTo>
                  <a:cubicBezTo>
                    <a:pt x="277" y="87"/>
                    <a:pt x="266" y="43"/>
                    <a:pt x="26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4358500" y="3196251"/>
              <a:ext cx="622300" cy="765176"/>
            </a:xfrm>
            <a:custGeom>
              <a:avLst/>
              <a:gdLst/>
              <a:ahLst/>
              <a:cxnLst/>
              <a:rect l="l" t="t" r="r" b="b"/>
              <a:pathLst>
                <a:path w="462" h="568" extrusionOk="0">
                  <a:moveTo>
                    <a:pt x="4" y="0"/>
                  </a:moveTo>
                  <a:cubicBezTo>
                    <a:pt x="12" y="11"/>
                    <a:pt x="18" y="23"/>
                    <a:pt x="22" y="36"/>
                  </a:cubicBezTo>
                  <a:cubicBezTo>
                    <a:pt x="38" y="89"/>
                    <a:pt x="47" y="174"/>
                    <a:pt x="34" y="267"/>
                  </a:cubicBezTo>
                  <a:cubicBezTo>
                    <a:pt x="294" y="560"/>
                    <a:pt x="294" y="560"/>
                    <a:pt x="294" y="560"/>
                  </a:cubicBezTo>
                  <a:cubicBezTo>
                    <a:pt x="283" y="565"/>
                    <a:pt x="272" y="568"/>
                    <a:pt x="260" y="568"/>
                  </a:cubicBezTo>
                  <a:cubicBezTo>
                    <a:pt x="183" y="568"/>
                    <a:pt x="78" y="479"/>
                    <a:pt x="0" y="399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78" y="479"/>
                    <a:pt x="183" y="568"/>
                    <a:pt x="260" y="568"/>
                  </a:cubicBezTo>
                  <a:cubicBezTo>
                    <a:pt x="272" y="568"/>
                    <a:pt x="283" y="565"/>
                    <a:pt x="294" y="560"/>
                  </a:cubicBezTo>
                  <a:cubicBezTo>
                    <a:pt x="462" y="483"/>
                    <a:pt x="26" y="23"/>
                    <a:pt x="4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4358500" y="3556613"/>
              <a:ext cx="396875" cy="404813"/>
            </a:xfrm>
            <a:custGeom>
              <a:avLst/>
              <a:gdLst/>
              <a:ahLst/>
              <a:cxnLst/>
              <a:rect l="l" t="t" r="r" b="b"/>
              <a:pathLst>
                <a:path w="294" h="301" extrusionOk="0">
                  <a:moveTo>
                    <a:pt x="34" y="0"/>
                  </a:moveTo>
                  <a:cubicBezTo>
                    <a:pt x="28" y="43"/>
                    <a:pt x="17" y="88"/>
                    <a:pt x="0" y="132"/>
                  </a:cubicBezTo>
                  <a:cubicBezTo>
                    <a:pt x="78" y="212"/>
                    <a:pt x="183" y="301"/>
                    <a:pt x="260" y="301"/>
                  </a:cubicBezTo>
                  <a:cubicBezTo>
                    <a:pt x="272" y="301"/>
                    <a:pt x="283" y="298"/>
                    <a:pt x="294" y="293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3077388" y="2253276"/>
              <a:ext cx="328613" cy="414338"/>
            </a:xfrm>
            <a:custGeom>
              <a:avLst/>
              <a:gdLst/>
              <a:ahLst/>
              <a:cxnLst/>
              <a:rect l="l" t="t" r="r" b="b"/>
              <a:pathLst>
                <a:path w="244" h="308" extrusionOk="0">
                  <a:moveTo>
                    <a:pt x="233" y="154"/>
                  </a:moveTo>
                  <a:cubicBezTo>
                    <a:pt x="233" y="69"/>
                    <a:pt x="181" y="0"/>
                    <a:pt x="116" y="0"/>
                  </a:cubicBezTo>
                  <a:cubicBezTo>
                    <a:pt x="52" y="0"/>
                    <a:pt x="0" y="69"/>
                    <a:pt x="0" y="154"/>
                  </a:cubicBezTo>
                  <a:cubicBezTo>
                    <a:pt x="0" y="239"/>
                    <a:pt x="114" y="308"/>
                    <a:pt x="179" y="308"/>
                  </a:cubicBezTo>
                  <a:cubicBezTo>
                    <a:pt x="244" y="308"/>
                    <a:pt x="233" y="239"/>
                    <a:pt x="233" y="15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147363" y="2253276"/>
              <a:ext cx="328613" cy="414338"/>
            </a:xfrm>
            <a:custGeom>
              <a:avLst/>
              <a:gdLst/>
              <a:ahLst/>
              <a:cxnLst/>
              <a:rect l="l" t="t" r="r" b="b"/>
              <a:pathLst>
                <a:path w="244" h="308" extrusionOk="0">
                  <a:moveTo>
                    <a:pt x="10" y="154"/>
                  </a:moveTo>
                  <a:cubicBezTo>
                    <a:pt x="10" y="69"/>
                    <a:pt x="63" y="0"/>
                    <a:pt x="127" y="0"/>
                  </a:cubicBezTo>
                  <a:cubicBezTo>
                    <a:pt x="192" y="0"/>
                    <a:pt x="244" y="69"/>
                    <a:pt x="244" y="154"/>
                  </a:cubicBezTo>
                  <a:cubicBezTo>
                    <a:pt x="244" y="239"/>
                    <a:pt x="129" y="308"/>
                    <a:pt x="65" y="308"/>
                  </a:cubicBezTo>
                  <a:cubicBezTo>
                    <a:pt x="0" y="308"/>
                    <a:pt x="10" y="239"/>
                    <a:pt x="10" y="15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3212325" y="2043726"/>
              <a:ext cx="1128713" cy="927099"/>
            </a:xfrm>
            <a:custGeom>
              <a:avLst/>
              <a:gdLst/>
              <a:ahLst/>
              <a:cxnLst/>
              <a:rect l="l" t="t" r="r" b="b"/>
              <a:pathLst>
                <a:path w="838" h="689" extrusionOk="0">
                  <a:moveTo>
                    <a:pt x="344" y="597"/>
                  </a:moveTo>
                  <a:cubicBezTo>
                    <a:pt x="340" y="597"/>
                    <a:pt x="336" y="593"/>
                    <a:pt x="336" y="589"/>
                  </a:cubicBezTo>
                  <a:cubicBezTo>
                    <a:pt x="336" y="568"/>
                    <a:pt x="336" y="568"/>
                    <a:pt x="336" y="568"/>
                  </a:cubicBezTo>
                  <a:cubicBezTo>
                    <a:pt x="336" y="564"/>
                    <a:pt x="340" y="561"/>
                    <a:pt x="344" y="561"/>
                  </a:cubicBezTo>
                  <a:cubicBezTo>
                    <a:pt x="494" y="561"/>
                    <a:pt x="494" y="561"/>
                    <a:pt x="494" y="561"/>
                  </a:cubicBezTo>
                  <a:cubicBezTo>
                    <a:pt x="498" y="561"/>
                    <a:pt x="501" y="564"/>
                    <a:pt x="501" y="568"/>
                  </a:cubicBezTo>
                  <a:cubicBezTo>
                    <a:pt x="501" y="589"/>
                    <a:pt x="501" y="589"/>
                    <a:pt x="501" y="589"/>
                  </a:cubicBezTo>
                  <a:cubicBezTo>
                    <a:pt x="501" y="593"/>
                    <a:pt x="498" y="597"/>
                    <a:pt x="494" y="597"/>
                  </a:cubicBezTo>
                  <a:cubicBezTo>
                    <a:pt x="344" y="597"/>
                    <a:pt x="344" y="597"/>
                    <a:pt x="344" y="597"/>
                  </a:cubicBezTo>
                  <a:moveTo>
                    <a:pt x="691" y="76"/>
                  </a:moveTo>
                  <a:cubicBezTo>
                    <a:pt x="649" y="116"/>
                    <a:pt x="543" y="145"/>
                    <a:pt x="419" y="145"/>
                  </a:cubicBezTo>
                  <a:cubicBezTo>
                    <a:pt x="294" y="145"/>
                    <a:pt x="188" y="116"/>
                    <a:pt x="147" y="76"/>
                  </a:cubicBezTo>
                  <a:cubicBezTo>
                    <a:pt x="147" y="76"/>
                    <a:pt x="147" y="76"/>
                    <a:pt x="147" y="76"/>
                  </a:cubicBezTo>
                  <a:cubicBezTo>
                    <a:pt x="109" y="100"/>
                    <a:pt x="76" y="129"/>
                    <a:pt x="50" y="161"/>
                  </a:cubicBezTo>
                  <a:cubicBezTo>
                    <a:pt x="97" y="181"/>
                    <a:pt x="132" y="239"/>
                    <a:pt x="132" y="309"/>
                  </a:cubicBezTo>
                  <a:cubicBezTo>
                    <a:pt x="132" y="394"/>
                    <a:pt x="143" y="463"/>
                    <a:pt x="78" y="463"/>
                  </a:cubicBezTo>
                  <a:cubicBezTo>
                    <a:pt x="56" y="463"/>
                    <a:pt x="27" y="455"/>
                    <a:pt x="0" y="440"/>
                  </a:cubicBezTo>
                  <a:cubicBezTo>
                    <a:pt x="52" y="584"/>
                    <a:pt x="220" y="689"/>
                    <a:pt x="419" y="689"/>
                  </a:cubicBezTo>
                  <a:cubicBezTo>
                    <a:pt x="618" y="689"/>
                    <a:pt x="786" y="584"/>
                    <a:pt x="838" y="440"/>
                  </a:cubicBezTo>
                  <a:cubicBezTo>
                    <a:pt x="810" y="455"/>
                    <a:pt x="782" y="463"/>
                    <a:pt x="760" y="463"/>
                  </a:cubicBezTo>
                  <a:cubicBezTo>
                    <a:pt x="695" y="463"/>
                    <a:pt x="705" y="394"/>
                    <a:pt x="705" y="309"/>
                  </a:cubicBezTo>
                  <a:cubicBezTo>
                    <a:pt x="705" y="239"/>
                    <a:pt x="740" y="181"/>
                    <a:pt x="788" y="161"/>
                  </a:cubicBezTo>
                  <a:cubicBezTo>
                    <a:pt x="762" y="129"/>
                    <a:pt x="729" y="100"/>
                    <a:pt x="691" y="76"/>
                  </a:cubicBezTo>
                  <a:cubicBezTo>
                    <a:pt x="691" y="76"/>
                    <a:pt x="691" y="76"/>
                    <a:pt x="691" y="76"/>
                  </a:cubicBezTo>
                  <a:moveTo>
                    <a:pt x="419" y="0"/>
                  </a:moveTo>
                  <a:cubicBezTo>
                    <a:pt x="324" y="0"/>
                    <a:pt x="237" y="24"/>
                    <a:pt x="166" y="64"/>
                  </a:cubicBezTo>
                  <a:cubicBezTo>
                    <a:pt x="201" y="94"/>
                    <a:pt x="291" y="124"/>
                    <a:pt x="419" y="124"/>
                  </a:cubicBezTo>
                  <a:cubicBezTo>
                    <a:pt x="547" y="124"/>
                    <a:pt x="637" y="94"/>
                    <a:pt x="672" y="64"/>
                  </a:cubicBezTo>
                  <a:cubicBezTo>
                    <a:pt x="601" y="24"/>
                    <a:pt x="513" y="0"/>
                    <a:pt x="419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190100" y="2261213"/>
              <a:ext cx="215900" cy="406400"/>
            </a:xfrm>
            <a:custGeom>
              <a:avLst/>
              <a:gdLst/>
              <a:ahLst/>
              <a:cxnLst/>
              <a:rect l="l" t="t" r="r" b="b"/>
              <a:pathLst>
                <a:path w="160" h="302" extrusionOk="0">
                  <a:moveTo>
                    <a:pt x="67" y="0"/>
                  </a:moveTo>
                  <a:cubicBezTo>
                    <a:pt x="24" y="53"/>
                    <a:pt x="0" y="116"/>
                    <a:pt x="0" y="184"/>
                  </a:cubicBezTo>
                  <a:cubicBezTo>
                    <a:pt x="0" y="217"/>
                    <a:pt x="6" y="249"/>
                    <a:pt x="17" y="279"/>
                  </a:cubicBezTo>
                  <a:cubicBezTo>
                    <a:pt x="44" y="294"/>
                    <a:pt x="73" y="302"/>
                    <a:pt x="95" y="302"/>
                  </a:cubicBezTo>
                  <a:cubicBezTo>
                    <a:pt x="160" y="302"/>
                    <a:pt x="149" y="233"/>
                    <a:pt x="149" y="148"/>
                  </a:cubicBezTo>
                  <a:cubicBezTo>
                    <a:pt x="149" y="78"/>
                    <a:pt x="114" y="20"/>
                    <a:pt x="67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147363" y="2261213"/>
              <a:ext cx="215900" cy="406400"/>
            </a:xfrm>
            <a:custGeom>
              <a:avLst/>
              <a:gdLst/>
              <a:ahLst/>
              <a:cxnLst/>
              <a:rect l="l" t="t" r="r" b="b"/>
              <a:pathLst>
                <a:path w="160" h="302" extrusionOk="0">
                  <a:moveTo>
                    <a:pt x="93" y="0"/>
                  </a:moveTo>
                  <a:cubicBezTo>
                    <a:pt x="45" y="20"/>
                    <a:pt x="10" y="78"/>
                    <a:pt x="10" y="148"/>
                  </a:cubicBezTo>
                  <a:cubicBezTo>
                    <a:pt x="10" y="233"/>
                    <a:pt x="0" y="302"/>
                    <a:pt x="65" y="302"/>
                  </a:cubicBezTo>
                  <a:cubicBezTo>
                    <a:pt x="87" y="302"/>
                    <a:pt x="115" y="294"/>
                    <a:pt x="143" y="279"/>
                  </a:cubicBezTo>
                  <a:cubicBezTo>
                    <a:pt x="154" y="249"/>
                    <a:pt x="160" y="217"/>
                    <a:pt x="160" y="184"/>
                  </a:cubicBezTo>
                  <a:cubicBezTo>
                    <a:pt x="160" y="116"/>
                    <a:pt x="135" y="53"/>
                    <a:pt x="93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3296463" y="2313601"/>
              <a:ext cx="960300" cy="374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3486963" y="2412026"/>
              <a:ext cx="111000" cy="160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3953688" y="2412026"/>
              <a:ext cx="112800" cy="160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3410763" y="2129451"/>
              <a:ext cx="731838" cy="109538"/>
            </a:xfrm>
            <a:custGeom>
              <a:avLst/>
              <a:gdLst/>
              <a:ahLst/>
              <a:cxnLst/>
              <a:rect l="l" t="t" r="r" b="b"/>
              <a:pathLst>
                <a:path w="544" h="81" extrusionOk="0">
                  <a:moveTo>
                    <a:pt x="525" y="0"/>
                  </a:moveTo>
                  <a:cubicBezTo>
                    <a:pt x="490" y="30"/>
                    <a:pt x="400" y="60"/>
                    <a:pt x="272" y="60"/>
                  </a:cubicBezTo>
                  <a:cubicBezTo>
                    <a:pt x="144" y="60"/>
                    <a:pt x="54" y="3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4"/>
                    <a:pt x="6" y="8"/>
                    <a:pt x="0" y="12"/>
                  </a:cubicBezTo>
                  <a:cubicBezTo>
                    <a:pt x="41" y="52"/>
                    <a:pt x="147" y="81"/>
                    <a:pt x="272" y="81"/>
                  </a:cubicBezTo>
                  <a:cubicBezTo>
                    <a:pt x="396" y="81"/>
                    <a:pt x="502" y="52"/>
                    <a:pt x="544" y="12"/>
                  </a:cubicBezTo>
                  <a:cubicBezTo>
                    <a:pt x="538" y="8"/>
                    <a:pt x="531" y="4"/>
                    <a:pt x="525" y="0"/>
                  </a:cubicBezTo>
                  <a:cubicBezTo>
                    <a:pt x="525" y="0"/>
                    <a:pt x="525" y="0"/>
                    <a:pt x="52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3664763" y="2799376"/>
              <a:ext cx="222250" cy="47625"/>
            </a:xfrm>
            <a:custGeom>
              <a:avLst/>
              <a:gdLst/>
              <a:ahLst/>
              <a:cxnLst/>
              <a:rect l="l" t="t" r="r" b="b"/>
              <a:pathLst>
                <a:path w="165" h="36" extrusionOk="0">
                  <a:moveTo>
                    <a:pt x="1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4" y="36"/>
                    <a:pt x="8" y="36"/>
                  </a:cubicBezTo>
                  <a:cubicBezTo>
                    <a:pt x="158" y="36"/>
                    <a:pt x="158" y="36"/>
                    <a:pt x="158" y="36"/>
                  </a:cubicBezTo>
                  <a:cubicBezTo>
                    <a:pt x="162" y="36"/>
                    <a:pt x="165" y="32"/>
                    <a:pt x="165" y="28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3"/>
                    <a:pt x="162" y="0"/>
                    <a:pt x="15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3406000" y="3780451"/>
              <a:ext cx="741364" cy="660400"/>
            </a:xfrm>
            <a:custGeom>
              <a:avLst/>
              <a:gdLst/>
              <a:ahLst/>
              <a:cxnLst/>
              <a:rect l="l" t="t" r="r" b="b"/>
              <a:pathLst>
                <a:path w="551" h="490" extrusionOk="0">
                  <a:moveTo>
                    <a:pt x="526" y="91"/>
                  </a:moveTo>
                  <a:cubicBezTo>
                    <a:pt x="498" y="0"/>
                    <a:pt x="276" y="10"/>
                    <a:pt x="276" y="10"/>
                  </a:cubicBezTo>
                  <a:cubicBezTo>
                    <a:pt x="276" y="10"/>
                    <a:pt x="276" y="10"/>
                    <a:pt x="276" y="10"/>
                  </a:cubicBezTo>
                  <a:cubicBezTo>
                    <a:pt x="275" y="10"/>
                    <a:pt x="53" y="0"/>
                    <a:pt x="25" y="91"/>
                  </a:cubicBezTo>
                  <a:cubicBezTo>
                    <a:pt x="0" y="175"/>
                    <a:pt x="7" y="395"/>
                    <a:pt x="236" y="481"/>
                  </a:cubicBezTo>
                  <a:cubicBezTo>
                    <a:pt x="262" y="490"/>
                    <a:pt x="290" y="490"/>
                    <a:pt x="315" y="481"/>
                  </a:cubicBezTo>
                  <a:cubicBezTo>
                    <a:pt x="545" y="395"/>
                    <a:pt x="551" y="175"/>
                    <a:pt x="526" y="9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3188513" y="3045438"/>
              <a:ext cx="1176338" cy="1014413"/>
            </a:xfrm>
            <a:custGeom>
              <a:avLst/>
              <a:gdLst/>
              <a:ahLst/>
              <a:cxnLst/>
              <a:rect l="l" t="t" r="r" b="b"/>
              <a:pathLst>
                <a:path w="874" h="754" extrusionOk="0">
                  <a:moveTo>
                    <a:pt x="472" y="0"/>
                  </a:moveTo>
                  <a:cubicBezTo>
                    <a:pt x="450" y="0"/>
                    <a:pt x="437" y="1"/>
                    <a:pt x="437" y="1"/>
                  </a:cubicBezTo>
                  <a:cubicBezTo>
                    <a:pt x="437" y="1"/>
                    <a:pt x="423" y="0"/>
                    <a:pt x="401" y="0"/>
                  </a:cubicBezTo>
                  <a:cubicBezTo>
                    <a:pt x="311" y="0"/>
                    <a:pt x="76" y="10"/>
                    <a:pt x="0" y="112"/>
                  </a:cubicBezTo>
                  <a:cubicBezTo>
                    <a:pt x="112" y="389"/>
                    <a:pt x="112" y="389"/>
                    <a:pt x="112" y="389"/>
                  </a:cubicBezTo>
                  <a:cubicBezTo>
                    <a:pt x="112" y="389"/>
                    <a:pt x="112" y="389"/>
                    <a:pt x="112" y="389"/>
                  </a:cubicBezTo>
                  <a:cubicBezTo>
                    <a:pt x="112" y="389"/>
                    <a:pt x="66" y="447"/>
                    <a:pt x="3" y="512"/>
                  </a:cubicBezTo>
                  <a:cubicBezTo>
                    <a:pt x="35" y="598"/>
                    <a:pt x="90" y="683"/>
                    <a:pt x="178" y="754"/>
                  </a:cubicBezTo>
                  <a:cubicBezTo>
                    <a:pt x="173" y="707"/>
                    <a:pt x="178" y="665"/>
                    <a:pt x="186" y="638"/>
                  </a:cubicBezTo>
                  <a:cubicBezTo>
                    <a:pt x="195" y="609"/>
                    <a:pt x="224" y="590"/>
                    <a:pt x="260" y="578"/>
                  </a:cubicBezTo>
                  <a:cubicBezTo>
                    <a:pt x="199" y="532"/>
                    <a:pt x="161" y="463"/>
                    <a:pt x="161" y="386"/>
                  </a:cubicBezTo>
                  <a:cubicBezTo>
                    <a:pt x="161" y="248"/>
                    <a:pt x="284" y="137"/>
                    <a:pt x="437" y="137"/>
                  </a:cubicBezTo>
                  <a:cubicBezTo>
                    <a:pt x="589" y="137"/>
                    <a:pt x="712" y="248"/>
                    <a:pt x="712" y="386"/>
                  </a:cubicBezTo>
                  <a:cubicBezTo>
                    <a:pt x="712" y="463"/>
                    <a:pt x="674" y="532"/>
                    <a:pt x="614" y="578"/>
                  </a:cubicBezTo>
                  <a:cubicBezTo>
                    <a:pt x="649" y="590"/>
                    <a:pt x="678" y="609"/>
                    <a:pt x="687" y="638"/>
                  </a:cubicBezTo>
                  <a:cubicBezTo>
                    <a:pt x="695" y="665"/>
                    <a:pt x="700" y="707"/>
                    <a:pt x="695" y="754"/>
                  </a:cubicBezTo>
                  <a:cubicBezTo>
                    <a:pt x="783" y="683"/>
                    <a:pt x="838" y="598"/>
                    <a:pt x="870" y="512"/>
                  </a:cubicBezTo>
                  <a:cubicBezTo>
                    <a:pt x="807" y="448"/>
                    <a:pt x="761" y="389"/>
                    <a:pt x="761" y="389"/>
                  </a:cubicBezTo>
                  <a:cubicBezTo>
                    <a:pt x="761" y="389"/>
                    <a:pt x="761" y="389"/>
                    <a:pt x="761" y="389"/>
                  </a:cubicBezTo>
                  <a:cubicBezTo>
                    <a:pt x="761" y="389"/>
                    <a:pt x="761" y="389"/>
                    <a:pt x="761" y="389"/>
                  </a:cubicBezTo>
                  <a:cubicBezTo>
                    <a:pt x="808" y="272"/>
                    <a:pt x="808" y="272"/>
                    <a:pt x="808" y="272"/>
                  </a:cubicBezTo>
                  <a:cubicBezTo>
                    <a:pt x="873" y="112"/>
                    <a:pt x="873" y="112"/>
                    <a:pt x="873" y="112"/>
                  </a:cubicBezTo>
                  <a:cubicBezTo>
                    <a:pt x="873" y="112"/>
                    <a:pt x="873" y="112"/>
                    <a:pt x="874" y="113"/>
                  </a:cubicBezTo>
                  <a:cubicBezTo>
                    <a:pt x="799" y="10"/>
                    <a:pt x="562" y="0"/>
                    <a:pt x="472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3129775" y="3196251"/>
              <a:ext cx="209550" cy="371475"/>
            </a:xfrm>
            <a:custGeom>
              <a:avLst/>
              <a:gdLst/>
              <a:ahLst/>
              <a:cxnLst/>
              <a:rect l="l" t="t" r="r" b="b"/>
              <a:pathLst>
                <a:path w="156" h="277" extrusionOk="0">
                  <a:moveTo>
                    <a:pt x="44" y="0"/>
                  </a:moveTo>
                  <a:cubicBezTo>
                    <a:pt x="35" y="11"/>
                    <a:pt x="29" y="23"/>
                    <a:pt x="25" y="37"/>
                  </a:cubicBezTo>
                  <a:cubicBezTo>
                    <a:pt x="9" y="90"/>
                    <a:pt x="0" y="174"/>
                    <a:pt x="13" y="268"/>
                  </a:cubicBezTo>
                  <a:cubicBezTo>
                    <a:pt x="109" y="160"/>
                    <a:pt x="109" y="160"/>
                    <a:pt x="109" y="160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3147238" y="3410563"/>
              <a:ext cx="192088" cy="323850"/>
            </a:xfrm>
            <a:custGeom>
              <a:avLst/>
              <a:gdLst/>
              <a:ahLst/>
              <a:cxnLst/>
              <a:rect l="l" t="t" r="r" b="b"/>
              <a:pathLst>
                <a:path w="143" h="240" extrusionOk="0">
                  <a:moveTo>
                    <a:pt x="96" y="0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6" y="151"/>
                    <a:pt x="17" y="195"/>
                    <a:pt x="34" y="240"/>
                  </a:cubicBezTo>
                  <a:cubicBezTo>
                    <a:pt x="97" y="175"/>
                    <a:pt x="143" y="117"/>
                    <a:pt x="143" y="117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275950" y="3196251"/>
              <a:ext cx="146050" cy="360363"/>
            </a:xfrm>
            <a:custGeom>
              <a:avLst/>
              <a:gdLst/>
              <a:ahLst/>
              <a:cxnLst/>
              <a:rect l="l" t="t" r="r" b="b"/>
              <a:pathLst>
                <a:path w="109" h="268" extrusionOk="0">
                  <a:moveTo>
                    <a:pt x="65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96" y="268"/>
                    <a:pt x="96" y="268"/>
                    <a:pt x="96" y="268"/>
                  </a:cubicBezTo>
                  <a:cubicBezTo>
                    <a:pt x="109" y="175"/>
                    <a:pt x="100" y="90"/>
                    <a:pt x="84" y="37"/>
                  </a:cubicBezTo>
                  <a:cubicBezTo>
                    <a:pt x="80" y="24"/>
                    <a:pt x="74" y="12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4212450" y="3410563"/>
              <a:ext cx="63500" cy="157163"/>
            </a:xfrm>
            <a:custGeom>
              <a:avLst/>
              <a:gdLst/>
              <a:ahLst/>
              <a:cxnLst/>
              <a:rect l="l" t="t" r="r" b="b"/>
              <a:pathLst>
                <a:path w="40" h="99" extrusionOk="0">
                  <a:moveTo>
                    <a:pt x="40" y="0"/>
                  </a:moveTo>
                  <a:lnTo>
                    <a:pt x="0" y="99"/>
                  </a:lnTo>
                  <a:lnTo>
                    <a:pt x="0" y="9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814B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4212450" y="3410563"/>
              <a:ext cx="63500" cy="157163"/>
            </a:xfrm>
            <a:custGeom>
              <a:avLst/>
              <a:gdLst/>
              <a:ahLst/>
              <a:cxnLst/>
              <a:rect l="l" t="t" r="r" b="b"/>
              <a:pathLst>
                <a:path w="40" h="99" extrusionOk="0">
                  <a:moveTo>
                    <a:pt x="40" y="0"/>
                  </a:moveTo>
                  <a:lnTo>
                    <a:pt x="0" y="99"/>
                  </a:lnTo>
                  <a:lnTo>
                    <a:pt x="0" y="9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4212450" y="3410563"/>
              <a:ext cx="192088" cy="323850"/>
            </a:xfrm>
            <a:custGeom>
              <a:avLst/>
              <a:gdLst/>
              <a:ahLst/>
              <a:cxnLst/>
              <a:rect l="l" t="t" r="r" b="b"/>
              <a:pathLst>
                <a:path w="143" h="240" extrusionOk="0">
                  <a:moveTo>
                    <a:pt x="47" y="0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46" y="176"/>
                    <a:pt x="109" y="240"/>
                  </a:cubicBezTo>
                  <a:cubicBezTo>
                    <a:pt x="126" y="196"/>
                    <a:pt x="137" y="151"/>
                    <a:pt x="143" y="108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421875" y="3823313"/>
              <a:ext cx="708025" cy="392113"/>
            </a:xfrm>
            <a:custGeom>
              <a:avLst/>
              <a:gdLst/>
              <a:ahLst/>
              <a:cxnLst/>
              <a:rect l="l" t="t" r="r" b="b"/>
              <a:pathLst>
                <a:path w="527" h="292" extrusionOk="0">
                  <a:moveTo>
                    <a:pt x="87" y="0"/>
                  </a:moveTo>
                  <a:cubicBezTo>
                    <a:pt x="51" y="12"/>
                    <a:pt x="22" y="31"/>
                    <a:pt x="13" y="60"/>
                  </a:cubicBezTo>
                  <a:cubicBezTo>
                    <a:pt x="5" y="87"/>
                    <a:pt x="0" y="129"/>
                    <a:pt x="5" y="176"/>
                  </a:cubicBezTo>
                  <a:cubicBezTo>
                    <a:pt x="55" y="215"/>
                    <a:pt x="114" y="250"/>
                    <a:pt x="186" y="278"/>
                  </a:cubicBezTo>
                  <a:cubicBezTo>
                    <a:pt x="211" y="287"/>
                    <a:pt x="237" y="292"/>
                    <a:pt x="264" y="292"/>
                  </a:cubicBezTo>
                  <a:cubicBezTo>
                    <a:pt x="290" y="292"/>
                    <a:pt x="316" y="287"/>
                    <a:pt x="341" y="278"/>
                  </a:cubicBezTo>
                  <a:cubicBezTo>
                    <a:pt x="413" y="250"/>
                    <a:pt x="473" y="215"/>
                    <a:pt x="522" y="176"/>
                  </a:cubicBezTo>
                  <a:cubicBezTo>
                    <a:pt x="527" y="129"/>
                    <a:pt x="522" y="87"/>
                    <a:pt x="514" y="60"/>
                  </a:cubicBezTo>
                  <a:cubicBezTo>
                    <a:pt x="505" y="31"/>
                    <a:pt x="476" y="12"/>
                    <a:pt x="441" y="0"/>
                  </a:cubicBezTo>
                  <a:cubicBezTo>
                    <a:pt x="393" y="36"/>
                    <a:pt x="331" y="58"/>
                    <a:pt x="264" y="58"/>
                  </a:cubicBezTo>
                  <a:cubicBezTo>
                    <a:pt x="196" y="58"/>
                    <a:pt x="134" y="36"/>
                    <a:pt x="87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3406000" y="3229588"/>
              <a:ext cx="741300" cy="671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3450450" y="3269276"/>
              <a:ext cx="652500" cy="590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3477438" y="3294676"/>
              <a:ext cx="598500" cy="54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"/>
          <p:cNvSpPr txBox="1">
            <a:spLocks noGrp="1"/>
          </p:cNvSpPr>
          <p:nvPr>
            <p:ph type="title"/>
          </p:nvPr>
        </p:nvSpPr>
        <p:spPr>
          <a:xfrm>
            <a:off x="4720525" y="1910825"/>
            <a:ext cx="3560700" cy="12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7" name="Google Shape;267;p8"/>
          <p:cNvSpPr/>
          <p:nvPr/>
        </p:nvSpPr>
        <p:spPr>
          <a:xfrm>
            <a:off x="25" y="0"/>
            <a:ext cx="3218400" cy="51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68" name="Google Shape;268;p8"/>
          <p:cNvGrpSpPr/>
          <p:nvPr/>
        </p:nvGrpSpPr>
        <p:grpSpPr>
          <a:xfrm>
            <a:off x="-895968" y="-959604"/>
            <a:ext cx="11568352" cy="6410593"/>
            <a:chOff x="-895968" y="-959604"/>
            <a:chExt cx="11568352" cy="6410593"/>
          </a:xfrm>
        </p:grpSpPr>
        <p:grpSp>
          <p:nvGrpSpPr>
            <p:cNvPr id="269" name="Google Shape;269;p8"/>
            <p:cNvGrpSpPr/>
            <p:nvPr/>
          </p:nvGrpSpPr>
          <p:grpSpPr>
            <a:xfrm>
              <a:off x="-895968" y="1870800"/>
              <a:ext cx="3804379" cy="3580189"/>
              <a:chOff x="-895968" y="1870800"/>
              <a:chExt cx="3804379" cy="3580189"/>
            </a:xfrm>
          </p:grpSpPr>
          <p:grpSp>
            <p:nvGrpSpPr>
              <p:cNvPr id="270" name="Google Shape;270;p8"/>
              <p:cNvGrpSpPr/>
              <p:nvPr/>
            </p:nvGrpSpPr>
            <p:grpSpPr>
              <a:xfrm>
                <a:off x="310513" y="1870800"/>
                <a:ext cx="874175" cy="924325"/>
                <a:chOff x="3663075" y="2965900"/>
                <a:chExt cx="874175" cy="924325"/>
              </a:xfrm>
            </p:grpSpPr>
            <p:sp>
              <p:nvSpPr>
                <p:cNvPr id="271" name="Google Shape;271;p8"/>
                <p:cNvSpPr/>
                <p:nvPr/>
              </p:nvSpPr>
              <p:spPr>
                <a:xfrm>
                  <a:off x="4023400" y="2965900"/>
                  <a:ext cx="513850" cy="61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54" h="24565" extrusionOk="0">
                      <a:moveTo>
                        <a:pt x="0" y="0"/>
                      </a:moveTo>
                      <a:lnTo>
                        <a:pt x="5013" y="19677"/>
                      </a:lnTo>
                      <a:lnTo>
                        <a:pt x="20554" y="2456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272" name="Google Shape;272;p8"/>
                <p:cNvSpPr/>
                <p:nvPr/>
              </p:nvSpPr>
              <p:spPr>
                <a:xfrm>
                  <a:off x="3663075" y="3457825"/>
                  <a:ext cx="488775" cy="43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51" h="17296" extrusionOk="0">
                      <a:moveTo>
                        <a:pt x="19551" y="0"/>
                      </a:moveTo>
                      <a:lnTo>
                        <a:pt x="0" y="1729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sp>
          </p:grpSp>
          <p:sp>
            <p:nvSpPr>
              <p:cNvPr id="273" name="Google Shape;273;p8"/>
              <p:cNvSpPr/>
              <p:nvPr/>
            </p:nvSpPr>
            <p:spPr>
              <a:xfrm rot="793900" flipH="1">
                <a:off x="835619" y="2913149"/>
                <a:ext cx="593404" cy="733936"/>
              </a:xfrm>
              <a:custGeom>
                <a:avLst/>
                <a:gdLst/>
                <a:ahLst/>
                <a:cxnLst/>
                <a:rect l="l" t="t" r="r" b="b"/>
                <a:pathLst>
                  <a:path w="23735" h="29356" extrusionOk="0">
                    <a:moveTo>
                      <a:pt x="0" y="29356"/>
                    </a:moveTo>
                    <a:lnTo>
                      <a:pt x="1458" y="0"/>
                    </a:lnTo>
                    <a:lnTo>
                      <a:pt x="23735" y="395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74" name="Google Shape;274;p8"/>
              <p:cNvSpPr/>
              <p:nvPr/>
            </p:nvSpPr>
            <p:spPr>
              <a:xfrm rot="-10735506" flipH="1">
                <a:off x="475285" y="4975463"/>
                <a:ext cx="905352" cy="467074"/>
              </a:xfrm>
              <a:custGeom>
                <a:avLst/>
                <a:gdLst/>
                <a:ahLst/>
                <a:cxnLst/>
                <a:rect l="l" t="t" r="r" b="b"/>
                <a:pathLst>
                  <a:path w="31021" h="17280" extrusionOk="0">
                    <a:moveTo>
                      <a:pt x="0" y="0"/>
                    </a:moveTo>
                    <a:lnTo>
                      <a:pt x="31021" y="1728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75" name="Google Shape;275;p8"/>
              <p:cNvSpPr/>
              <p:nvPr/>
            </p:nvSpPr>
            <p:spPr>
              <a:xfrm rot="-9653029" flipH="1">
                <a:off x="924122" y="4154511"/>
                <a:ext cx="416419" cy="525724"/>
              </a:xfrm>
              <a:custGeom>
                <a:avLst/>
                <a:gdLst/>
                <a:ahLst/>
                <a:cxnLst/>
                <a:rect l="l" t="t" r="r" b="b"/>
                <a:pathLst>
                  <a:path w="16656" h="21028" extrusionOk="0">
                    <a:moveTo>
                      <a:pt x="0" y="21028"/>
                    </a:moveTo>
                    <a:lnTo>
                      <a:pt x="6662" y="0"/>
                    </a:lnTo>
                    <a:lnTo>
                      <a:pt x="16656" y="1270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cxnSp>
            <p:nvCxnSpPr>
              <p:cNvPr id="276" name="Google Shape;276;p8"/>
              <p:cNvCxnSpPr/>
              <p:nvPr/>
            </p:nvCxnSpPr>
            <p:spPr>
              <a:xfrm rot="9717450" flipH="1">
                <a:off x="1002024" y="4896247"/>
                <a:ext cx="1897506" cy="23157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cxnSp>
            <p:nvCxnSpPr>
              <p:cNvPr id="277" name="Google Shape;277;p8"/>
              <p:cNvCxnSpPr/>
              <p:nvPr/>
            </p:nvCxnSpPr>
            <p:spPr>
              <a:xfrm rot="9717327" flipH="1">
                <a:off x="1511528" y="4507878"/>
                <a:ext cx="1406266" cy="16222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sp>
            <p:nvSpPr>
              <p:cNvPr id="278" name="Google Shape;278;p8"/>
              <p:cNvSpPr/>
              <p:nvPr/>
            </p:nvSpPr>
            <p:spPr>
              <a:xfrm rot="9307273" flipH="1">
                <a:off x="-765311" y="3323196"/>
                <a:ext cx="1431350" cy="936875"/>
              </a:xfrm>
              <a:custGeom>
                <a:avLst/>
                <a:gdLst/>
                <a:ahLst/>
                <a:cxnLst/>
                <a:rect l="l" t="t" r="r" b="b"/>
                <a:pathLst>
                  <a:path w="57254" h="37475" extrusionOk="0">
                    <a:moveTo>
                      <a:pt x="0" y="0"/>
                    </a:moveTo>
                    <a:lnTo>
                      <a:pt x="26233" y="12492"/>
                    </a:lnTo>
                    <a:lnTo>
                      <a:pt x="31854" y="25192"/>
                    </a:lnTo>
                    <a:lnTo>
                      <a:pt x="57254" y="3747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79" name="Google Shape;279;p8"/>
              <p:cNvSpPr/>
              <p:nvPr/>
            </p:nvSpPr>
            <p:spPr>
              <a:xfrm rot="-9653029" flipH="1">
                <a:off x="2143512" y="2641055"/>
                <a:ext cx="265462" cy="1655226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66206" extrusionOk="0">
                    <a:moveTo>
                      <a:pt x="2498" y="0"/>
                    </a:moveTo>
                    <a:lnTo>
                      <a:pt x="6246" y="11867"/>
                    </a:lnTo>
                    <a:lnTo>
                      <a:pt x="0" y="28106"/>
                    </a:lnTo>
                    <a:lnTo>
                      <a:pt x="10618" y="6620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80" name="Google Shape;280;p8"/>
              <p:cNvSpPr/>
              <p:nvPr/>
            </p:nvSpPr>
            <p:spPr>
              <a:xfrm rot="-9653029" flipH="1">
                <a:off x="1884209" y="2755564"/>
                <a:ext cx="208210" cy="1426191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57045" extrusionOk="0">
                    <a:moveTo>
                      <a:pt x="2082" y="0"/>
                    </a:moveTo>
                    <a:lnTo>
                      <a:pt x="5622" y="10201"/>
                    </a:lnTo>
                    <a:lnTo>
                      <a:pt x="0" y="28522"/>
                    </a:lnTo>
                    <a:lnTo>
                      <a:pt x="8328" y="570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81" name="Google Shape;281;p8"/>
              <p:cNvSpPr/>
              <p:nvPr/>
            </p:nvSpPr>
            <p:spPr>
              <a:xfrm rot="-9653029" flipH="1">
                <a:off x="450583" y="3216634"/>
                <a:ext cx="385193" cy="1801008"/>
              </a:xfrm>
              <a:custGeom>
                <a:avLst/>
                <a:gdLst/>
                <a:ahLst/>
                <a:cxnLst/>
                <a:rect l="l" t="t" r="r" b="b"/>
                <a:pathLst>
                  <a:path w="15407" h="72037" extrusionOk="0">
                    <a:moveTo>
                      <a:pt x="5622" y="0"/>
                    </a:moveTo>
                    <a:lnTo>
                      <a:pt x="0" y="27482"/>
                    </a:lnTo>
                    <a:lnTo>
                      <a:pt x="15407" y="7203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82" name="Google Shape;282;p8"/>
              <p:cNvSpPr/>
              <p:nvPr/>
            </p:nvSpPr>
            <p:spPr>
              <a:xfrm rot="-9653029" flipH="1">
                <a:off x="6208" y="3216634"/>
                <a:ext cx="385193" cy="1801008"/>
              </a:xfrm>
              <a:custGeom>
                <a:avLst/>
                <a:gdLst/>
                <a:ahLst/>
                <a:cxnLst/>
                <a:rect l="l" t="t" r="r" b="b"/>
                <a:pathLst>
                  <a:path w="15407" h="72037" extrusionOk="0">
                    <a:moveTo>
                      <a:pt x="5622" y="0"/>
                    </a:moveTo>
                    <a:lnTo>
                      <a:pt x="0" y="27482"/>
                    </a:lnTo>
                    <a:lnTo>
                      <a:pt x="15407" y="7203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  <p:grpSp>
          <p:nvGrpSpPr>
            <p:cNvPr id="283" name="Google Shape;283;p8"/>
            <p:cNvGrpSpPr/>
            <p:nvPr/>
          </p:nvGrpSpPr>
          <p:grpSpPr>
            <a:xfrm rot="-7922453">
              <a:off x="7506773" y="-474121"/>
              <a:ext cx="2549663" cy="2792840"/>
              <a:chOff x="-506098" y="3258526"/>
              <a:chExt cx="2549894" cy="2793093"/>
            </a:xfrm>
          </p:grpSpPr>
          <p:grpSp>
            <p:nvGrpSpPr>
              <p:cNvPr id="284" name="Google Shape;284;p8"/>
              <p:cNvGrpSpPr/>
              <p:nvPr/>
            </p:nvGrpSpPr>
            <p:grpSpPr>
              <a:xfrm>
                <a:off x="-485288" y="3935610"/>
                <a:ext cx="2529084" cy="2116009"/>
                <a:chOff x="-485288" y="3935610"/>
                <a:chExt cx="2529084" cy="2116009"/>
              </a:xfrm>
            </p:grpSpPr>
            <p:sp>
              <p:nvSpPr>
                <p:cNvPr id="285" name="Google Shape;285;p8"/>
                <p:cNvSpPr/>
                <p:nvPr/>
              </p:nvSpPr>
              <p:spPr>
                <a:xfrm rot="-1356795">
                  <a:off x="-431244" y="4123332"/>
                  <a:ext cx="1075625" cy="496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26" h="19847" extrusionOk="0">
                      <a:moveTo>
                        <a:pt x="0" y="0"/>
                      </a:moveTo>
                      <a:lnTo>
                        <a:pt x="3187" y="10576"/>
                      </a:lnTo>
                      <a:lnTo>
                        <a:pt x="26221" y="19413"/>
                      </a:lnTo>
                      <a:lnTo>
                        <a:pt x="31871" y="14777"/>
                      </a:lnTo>
                      <a:lnTo>
                        <a:pt x="43026" y="1984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286" name="Google Shape;286;p8"/>
                <p:cNvSpPr/>
                <p:nvPr/>
              </p:nvSpPr>
              <p:spPr>
                <a:xfrm>
                  <a:off x="-304988" y="3999057"/>
                  <a:ext cx="546875" cy="30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75" h="12169" extrusionOk="0">
                      <a:moveTo>
                        <a:pt x="0" y="12169"/>
                      </a:moveTo>
                      <a:lnTo>
                        <a:pt x="7099" y="0"/>
                      </a:lnTo>
                      <a:lnTo>
                        <a:pt x="21875" y="260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287" name="Google Shape;287;p8"/>
                <p:cNvSpPr/>
                <p:nvPr/>
              </p:nvSpPr>
              <p:spPr>
                <a:xfrm>
                  <a:off x="1271207" y="4046388"/>
                  <a:ext cx="300600" cy="53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4" h="21295" extrusionOk="0">
                      <a:moveTo>
                        <a:pt x="1883" y="0"/>
                      </a:moveTo>
                      <a:lnTo>
                        <a:pt x="12024" y="12603"/>
                      </a:lnTo>
                      <a:lnTo>
                        <a:pt x="0" y="2129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288" name="Google Shape;288;p8"/>
                <p:cNvSpPr/>
                <p:nvPr/>
              </p:nvSpPr>
              <p:spPr>
                <a:xfrm>
                  <a:off x="-202489" y="4719642"/>
                  <a:ext cx="1238625" cy="23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45" h="9416" extrusionOk="0">
                      <a:moveTo>
                        <a:pt x="0" y="9416"/>
                      </a:moveTo>
                      <a:lnTo>
                        <a:pt x="12604" y="8837"/>
                      </a:lnTo>
                      <a:lnTo>
                        <a:pt x="17094" y="724"/>
                      </a:lnTo>
                      <a:lnTo>
                        <a:pt x="43605" y="0"/>
                      </a:lnTo>
                      <a:lnTo>
                        <a:pt x="49545" y="695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289" name="Google Shape;289;p8"/>
                <p:cNvSpPr/>
                <p:nvPr/>
              </p:nvSpPr>
              <p:spPr>
                <a:xfrm rot="-3569296">
                  <a:off x="689881" y="5118502"/>
                  <a:ext cx="956097" cy="220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45" h="8837" extrusionOk="0">
                      <a:moveTo>
                        <a:pt x="0" y="2897"/>
                      </a:moveTo>
                      <a:lnTo>
                        <a:pt x="11300" y="8837"/>
                      </a:lnTo>
                      <a:lnTo>
                        <a:pt x="3824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290" name="Google Shape;290;p8"/>
                <p:cNvSpPr/>
                <p:nvPr/>
              </p:nvSpPr>
              <p:spPr>
                <a:xfrm rot="-3569296">
                  <a:off x="599168" y="5093760"/>
                  <a:ext cx="1767323" cy="260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5" h="10430" extrusionOk="0">
                      <a:moveTo>
                        <a:pt x="0" y="0"/>
                      </a:moveTo>
                      <a:lnTo>
                        <a:pt x="15356" y="7678"/>
                      </a:lnTo>
                      <a:lnTo>
                        <a:pt x="25062" y="5070"/>
                      </a:lnTo>
                      <a:lnTo>
                        <a:pt x="36216" y="10430"/>
                      </a:lnTo>
                      <a:lnTo>
                        <a:pt x="70695" y="14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</p:grpSp>
          <p:grpSp>
            <p:nvGrpSpPr>
              <p:cNvPr id="291" name="Google Shape;291;p8"/>
              <p:cNvGrpSpPr/>
              <p:nvPr/>
            </p:nvGrpSpPr>
            <p:grpSpPr>
              <a:xfrm>
                <a:off x="-506098" y="3258526"/>
                <a:ext cx="487950" cy="452825"/>
                <a:chOff x="207240" y="4459226"/>
                <a:chExt cx="487950" cy="452825"/>
              </a:xfrm>
            </p:grpSpPr>
            <p:sp>
              <p:nvSpPr>
                <p:cNvPr id="292" name="Google Shape;292;p8"/>
                <p:cNvSpPr/>
                <p:nvPr/>
              </p:nvSpPr>
              <p:spPr>
                <a:xfrm>
                  <a:off x="207240" y="4662201"/>
                  <a:ext cx="487950" cy="2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293" name="Google Shape;293;p8"/>
                <p:cNvCxnSpPr/>
                <p:nvPr/>
              </p:nvCxnSpPr>
              <p:spPr>
                <a:xfrm rot="10800000" flipH="1">
                  <a:off x="436890" y="4459226"/>
                  <a:ext cx="171900" cy="32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7708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9"/>
          <p:cNvSpPr txBox="1">
            <a:spLocks noGrp="1"/>
          </p:cNvSpPr>
          <p:nvPr>
            <p:ph type="subTitle" idx="1"/>
          </p:nvPr>
        </p:nvSpPr>
        <p:spPr>
          <a:xfrm>
            <a:off x="1165425" y="1295875"/>
            <a:ext cx="4313400" cy="21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297" name="Google Shape;297;p9"/>
          <p:cNvSpPr/>
          <p:nvPr/>
        </p:nvSpPr>
        <p:spPr>
          <a:xfrm>
            <a:off x="75" y="3967625"/>
            <a:ext cx="9157500" cy="12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9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99" name="Google Shape;299;p9"/>
          <p:cNvGrpSpPr/>
          <p:nvPr/>
        </p:nvGrpSpPr>
        <p:grpSpPr>
          <a:xfrm>
            <a:off x="5712270" y="-289746"/>
            <a:ext cx="5415316" cy="6704986"/>
            <a:chOff x="5712270" y="-289746"/>
            <a:chExt cx="5415316" cy="6704986"/>
          </a:xfrm>
        </p:grpSpPr>
        <p:grpSp>
          <p:nvGrpSpPr>
            <p:cNvPr id="300" name="Google Shape;300;p9"/>
            <p:cNvGrpSpPr/>
            <p:nvPr/>
          </p:nvGrpSpPr>
          <p:grpSpPr>
            <a:xfrm rot="-7759106">
              <a:off x="7197547" y="820697"/>
              <a:ext cx="3841065" cy="2049022"/>
              <a:chOff x="-509296" y="1757256"/>
              <a:chExt cx="3841246" cy="2049119"/>
            </a:xfrm>
          </p:grpSpPr>
          <p:grpSp>
            <p:nvGrpSpPr>
              <p:cNvPr id="301" name="Google Shape;301;p9"/>
              <p:cNvGrpSpPr/>
              <p:nvPr/>
            </p:nvGrpSpPr>
            <p:grpSpPr>
              <a:xfrm>
                <a:off x="2340575" y="2531500"/>
                <a:ext cx="487950" cy="452825"/>
                <a:chOff x="569950" y="4251125"/>
                <a:chExt cx="487950" cy="452825"/>
              </a:xfrm>
            </p:grpSpPr>
            <p:sp>
              <p:nvSpPr>
                <p:cNvPr id="302" name="Google Shape;302;p9"/>
                <p:cNvSpPr/>
                <p:nvPr/>
              </p:nvSpPr>
              <p:spPr>
                <a:xfrm>
                  <a:off x="569950" y="4454100"/>
                  <a:ext cx="487950" cy="2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303" name="Google Shape;303;p9"/>
                <p:cNvCxnSpPr/>
                <p:nvPr/>
              </p:nvCxnSpPr>
              <p:spPr>
                <a:xfrm rot="10800000" flipH="1">
                  <a:off x="799600" y="4251125"/>
                  <a:ext cx="171900" cy="32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  <p:sp>
            <p:nvSpPr>
              <p:cNvPr id="304" name="Google Shape;304;p9"/>
              <p:cNvSpPr/>
              <p:nvPr/>
            </p:nvSpPr>
            <p:spPr>
              <a:xfrm>
                <a:off x="1492125" y="2629325"/>
                <a:ext cx="1075650" cy="496175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19847" extrusionOk="0">
                    <a:moveTo>
                      <a:pt x="0" y="0"/>
                    </a:moveTo>
                    <a:lnTo>
                      <a:pt x="3187" y="10576"/>
                    </a:lnTo>
                    <a:lnTo>
                      <a:pt x="26221" y="19413"/>
                    </a:lnTo>
                    <a:lnTo>
                      <a:pt x="31871" y="14777"/>
                    </a:lnTo>
                    <a:lnTo>
                      <a:pt x="43026" y="1984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05" name="Google Shape;305;p9"/>
              <p:cNvSpPr/>
              <p:nvPr/>
            </p:nvSpPr>
            <p:spPr>
              <a:xfrm>
                <a:off x="1644250" y="3255875"/>
                <a:ext cx="474425" cy="416500"/>
              </a:xfrm>
              <a:custGeom>
                <a:avLst/>
                <a:gdLst/>
                <a:ahLst/>
                <a:cxnLst/>
                <a:rect l="l" t="t" r="r" b="b"/>
                <a:pathLst>
                  <a:path w="18977" h="16660" extrusionOk="0">
                    <a:moveTo>
                      <a:pt x="0" y="16660"/>
                    </a:moveTo>
                    <a:lnTo>
                      <a:pt x="15355" y="11735"/>
                    </a:lnTo>
                    <a:lnTo>
                      <a:pt x="18977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06" name="Google Shape;306;p9"/>
              <p:cNvSpPr/>
              <p:nvPr/>
            </p:nvSpPr>
            <p:spPr>
              <a:xfrm>
                <a:off x="2281650" y="3219675"/>
                <a:ext cx="546875" cy="304225"/>
              </a:xfrm>
              <a:custGeom>
                <a:avLst/>
                <a:gdLst/>
                <a:ahLst/>
                <a:cxnLst/>
                <a:rect l="l" t="t" r="r" b="b"/>
                <a:pathLst>
                  <a:path w="21875" h="12169" extrusionOk="0">
                    <a:moveTo>
                      <a:pt x="0" y="12169"/>
                    </a:moveTo>
                    <a:lnTo>
                      <a:pt x="7099" y="0"/>
                    </a:lnTo>
                    <a:lnTo>
                      <a:pt x="21875" y="260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07" name="Google Shape;307;p9"/>
              <p:cNvSpPr/>
              <p:nvPr/>
            </p:nvSpPr>
            <p:spPr>
              <a:xfrm>
                <a:off x="2995125" y="2911825"/>
                <a:ext cx="300600" cy="532375"/>
              </a:xfrm>
              <a:custGeom>
                <a:avLst/>
                <a:gdLst/>
                <a:ahLst/>
                <a:cxnLst/>
                <a:rect l="l" t="t" r="r" b="b"/>
                <a:pathLst>
                  <a:path w="12024" h="21295" extrusionOk="0">
                    <a:moveTo>
                      <a:pt x="1883" y="0"/>
                    </a:moveTo>
                    <a:lnTo>
                      <a:pt x="12024" y="12603"/>
                    </a:lnTo>
                    <a:lnTo>
                      <a:pt x="0" y="2129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08" name="Google Shape;308;p9"/>
              <p:cNvSpPr/>
              <p:nvPr/>
            </p:nvSpPr>
            <p:spPr>
              <a:xfrm>
                <a:off x="2093325" y="3570975"/>
                <a:ext cx="1238625" cy="235400"/>
              </a:xfrm>
              <a:custGeom>
                <a:avLst/>
                <a:gdLst/>
                <a:ahLst/>
                <a:cxnLst/>
                <a:rect l="l" t="t" r="r" b="b"/>
                <a:pathLst>
                  <a:path w="49545" h="9416" extrusionOk="0">
                    <a:moveTo>
                      <a:pt x="0" y="9416"/>
                    </a:moveTo>
                    <a:lnTo>
                      <a:pt x="12604" y="8837"/>
                    </a:lnTo>
                    <a:lnTo>
                      <a:pt x="17094" y="724"/>
                    </a:lnTo>
                    <a:lnTo>
                      <a:pt x="43605" y="0"/>
                    </a:lnTo>
                    <a:lnTo>
                      <a:pt x="49545" y="695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09" name="Google Shape;309;p9"/>
              <p:cNvSpPr/>
              <p:nvPr/>
            </p:nvSpPr>
            <p:spPr>
              <a:xfrm>
                <a:off x="330929" y="1757256"/>
                <a:ext cx="956125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38245" h="8837" extrusionOk="0">
                    <a:moveTo>
                      <a:pt x="0" y="2897"/>
                    </a:moveTo>
                    <a:lnTo>
                      <a:pt x="11300" y="8837"/>
                    </a:lnTo>
                    <a:lnTo>
                      <a:pt x="38245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10" name="Google Shape;310;p9"/>
              <p:cNvSpPr/>
              <p:nvPr/>
            </p:nvSpPr>
            <p:spPr>
              <a:xfrm>
                <a:off x="-244896" y="1920231"/>
                <a:ext cx="1767375" cy="260750"/>
              </a:xfrm>
              <a:custGeom>
                <a:avLst/>
                <a:gdLst/>
                <a:ahLst/>
                <a:cxnLst/>
                <a:rect l="l" t="t" r="r" b="b"/>
                <a:pathLst>
                  <a:path w="70695" h="10430" extrusionOk="0">
                    <a:moveTo>
                      <a:pt x="0" y="0"/>
                    </a:moveTo>
                    <a:lnTo>
                      <a:pt x="15356" y="7678"/>
                    </a:lnTo>
                    <a:lnTo>
                      <a:pt x="25062" y="5070"/>
                    </a:lnTo>
                    <a:lnTo>
                      <a:pt x="36216" y="10430"/>
                    </a:lnTo>
                    <a:lnTo>
                      <a:pt x="70695" y="1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11" name="Google Shape;311;p9"/>
              <p:cNvSpPr/>
              <p:nvPr/>
            </p:nvSpPr>
            <p:spPr>
              <a:xfrm>
                <a:off x="-509296" y="2090431"/>
                <a:ext cx="1995550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79822" h="13618" extrusionOk="0">
                    <a:moveTo>
                      <a:pt x="0" y="0"/>
                    </a:moveTo>
                    <a:lnTo>
                      <a:pt x="21151" y="11300"/>
                    </a:lnTo>
                    <a:lnTo>
                      <a:pt x="36217" y="7823"/>
                    </a:lnTo>
                    <a:lnTo>
                      <a:pt x="48096" y="13618"/>
                    </a:lnTo>
                    <a:lnTo>
                      <a:pt x="79822" y="521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  <p:sp>
          <p:nvSpPr>
            <p:cNvPr id="312" name="Google Shape;312;p9"/>
            <p:cNvSpPr/>
            <p:nvPr/>
          </p:nvSpPr>
          <p:spPr>
            <a:xfrm rot="-7074623" flipH="1">
              <a:off x="7565538" y="4849754"/>
              <a:ext cx="593388" cy="733916"/>
            </a:xfrm>
            <a:custGeom>
              <a:avLst/>
              <a:gdLst/>
              <a:ahLst/>
              <a:cxnLst/>
              <a:rect l="l" t="t" r="r" b="b"/>
              <a:pathLst>
                <a:path w="23735" h="29356" extrusionOk="0">
                  <a:moveTo>
                    <a:pt x="0" y="29356"/>
                  </a:moveTo>
                  <a:lnTo>
                    <a:pt x="1458" y="0"/>
                  </a:lnTo>
                  <a:lnTo>
                    <a:pt x="23735" y="395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313" name="Google Shape;313;p9"/>
            <p:cNvSpPr/>
            <p:nvPr/>
          </p:nvSpPr>
          <p:spPr>
            <a:xfrm rot="-9653029" flipH="1">
              <a:off x="7834359" y="4224686"/>
              <a:ext cx="416419" cy="525724"/>
            </a:xfrm>
            <a:custGeom>
              <a:avLst/>
              <a:gdLst/>
              <a:ahLst/>
              <a:cxnLst/>
              <a:rect l="l" t="t" r="r" b="b"/>
              <a:pathLst>
                <a:path w="16656" h="21028" extrusionOk="0">
                  <a:moveTo>
                    <a:pt x="0" y="21028"/>
                  </a:moveTo>
                  <a:lnTo>
                    <a:pt x="6662" y="0"/>
                  </a:lnTo>
                  <a:lnTo>
                    <a:pt x="16656" y="1270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sp>
        <p:cxnSp>
          <p:nvCxnSpPr>
            <p:cNvPr id="314" name="Google Shape;314;p9"/>
            <p:cNvCxnSpPr/>
            <p:nvPr/>
          </p:nvCxnSpPr>
          <p:spPr>
            <a:xfrm rot="10800000" flipH="1">
              <a:off x="5712270" y="4750945"/>
              <a:ext cx="1302300" cy="744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315" name="Google Shape;315;p9"/>
            <p:cNvSpPr/>
            <p:nvPr/>
          </p:nvSpPr>
          <p:spPr>
            <a:xfrm rot="7350750" flipH="1">
              <a:off x="8145292" y="5091474"/>
              <a:ext cx="1431394" cy="936904"/>
            </a:xfrm>
            <a:custGeom>
              <a:avLst/>
              <a:gdLst/>
              <a:ahLst/>
              <a:cxnLst/>
              <a:rect l="l" t="t" r="r" b="b"/>
              <a:pathLst>
                <a:path w="57254" h="37475" extrusionOk="0">
                  <a:moveTo>
                    <a:pt x="0" y="0"/>
                  </a:moveTo>
                  <a:lnTo>
                    <a:pt x="26233" y="12492"/>
                  </a:lnTo>
                  <a:lnTo>
                    <a:pt x="31854" y="25192"/>
                  </a:lnTo>
                  <a:lnTo>
                    <a:pt x="57254" y="3747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316" name="Google Shape;316;p9"/>
            <p:cNvSpPr/>
            <p:nvPr/>
          </p:nvSpPr>
          <p:spPr>
            <a:xfrm rot="-9653029" flipH="1">
              <a:off x="8498312" y="4069405"/>
              <a:ext cx="265462" cy="1655226"/>
            </a:xfrm>
            <a:custGeom>
              <a:avLst/>
              <a:gdLst/>
              <a:ahLst/>
              <a:cxnLst/>
              <a:rect l="l" t="t" r="r" b="b"/>
              <a:pathLst>
                <a:path w="10618" h="66206" extrusionOk="0">
                  <a:moveTo>
                    <a:pt x="2498" y="0"/>
                  </a:moveTo>
                  <a:lnTo>
                    <a:pt x="6246" y="11867"/>
                  </a:lnTo>
                  <a:lnTo>
                    <a:pt x="0" y="28106"/>
                  </a:lnTo>
                  <a:lnTo>
                    <a:pt x="10618" y="6620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317" name="Google Shape;317;p9"/>
            <p:cNvSpPr/>
            <p:nvPr/>
          </p:nvSpPr>
          <p:spPr>
            <a:xfrm rot="-9653029" flipH="1">
              <a:off x="8239009" y="4222877"/>
              <a:ext cx="208210" cy="1426191"/>
            </a:xfrm>
            <a:custGeom>
              <a:avLst/>
              <a:gdLst/>
              <a:ahLst/>
              <a:cxnLst/>
              <a:rect l="l" t="t" r="r" b="b"/>
              <a:pathLst>
                <a:path w="8328" h="57045" extrusionOk="0">
                  <a:moveTo>
                    <a:pt x="2082" y="0"/>
                  </a:moveTo>
                  <a:lnTo>
                    <a:pt x="5622" y="10201"/>
                  </a:lnTo>
                  <a:lnTo>
                    <a:pt x="0" y="28522"/>
                  </a:lnTo>
                  <a:lnTo>
                    <a:pt x="8328" y="5704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318" name="Google Shape;318;p9"/>
            <p:cNvSpPr/>
            <p:nvPr/>
          </p:nvSpPr>
          <p:spPr>
            <a:xfrm rot="10304999" flipH="1">
              <a:off x="7141806" y="4375001"/>
              <a:ext cx="385194" cy="1801014"/>
            </a:xfrm>
            <a:custGeom>
              <a:avLst/>
              <a:gdLst/>
              <a:ahLst/>
              <a:cxnLst/>
              <a:rect l="l" t="t" r="r" b="b"/>
              <a:pathLst>
                <a:path w="15407" h="72037" extrusionOk="0">
                  <a:moveTo>
                    <a:pt x="5622" y="0"/>
                  </a:moveTo>
                  <a:lnTo>
                    <a:pt x="0" y="27482"/>
                  </a:lnTo>
                  <a:lnTo>
                    <a:pt x="15407" y="72037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"/>
          <p:cNvSpPr>
            <a:spLocks noGrp="1"/>
          </p:cNvSpPr>
          <p:nvPr>
            <p:ph type="pic" idx="2"/>
          </p:nvPr>
        </p:nvSpPr>
        <p:spPr>
          <a:xfrm>
            <a:off x="-75" y="-1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29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38" name="Google Shape;1138;p29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artint.info/html/ArtInt_238.html" TargetMode="Externa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2"/>
          <p:cNvSpPr txBox="1">
            <a:spLocks noGrp="1"/>
          </p:cNvSpPr>
          <p:nvPr>
            <p:ph type="ctrTitle"/>
          </p:nvPr>
        </p:nvSpPr>
        <p:spPr>
          <a:xfrm>
            <a:off x="823926" y="1214167"/>
            <a:ext cx="4683900" cy="15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latin typeface="Times New Roman"/>
                <a:cs typeface="Times New Roman"/>
              </a:rPr>
              <a:t>Stochastic Games in AI</a:t>
            </a:r>
          </a:p>
        </p:txBody>
      </p:sp>
      <p:grpSp>
        <p:nvGrpSpPr>
          <p:cNvPr id="1148" name="Google Shape;1148;p32"/>
          <p:cNvGrpSpPr/>
          <p:nvPr/>
        </p:nvGrpSpPr>
        <p:grpSpPr>
          <a:xfrm>
            <a:off x="5513219" y="1215564"/>
            <a:ext cx="2388043" cy="3439565"/>
            <a:chOff x="5449044" y="1215564"/>
            <a:chExt cx="2388043" cy="3439565"/>
          </a:xfrm>
        </p:grpSpPr>
        <p:sp>
          <p:nvSpPr>
            <p:cNvPr id="1149" name="Google Shape;1149;p32"/>
            <p:cNvSpPr/>
            <p:nvPr/>
          </p:nvSpPr>
          <p:spPr>
            <a:xfrm>
              <a:off x="5603790" y="2236601"/>
              <a:ext cx="489815" cy="792912"/>
            </a:xfrm>
            <a:custGeom>
              <a:avLst/>
              <a:gdLst/>
              <a:ahLst/>
              <a:cxnLst/>
              <a:rect l="l" t="t" r="r" b="b"/>
              <a:pathLst>
                <a:path w="247" h="400" extrusionOk="0">
                  <a:moveTo>
                    <a:pt x="6" y="400"/>
                  </a:moveTo>
                  <a:cubicBezTo>
                    <a:pt x="0" y="298"/>
                    <a:pt x="13" y="158"/>
                    <a:pt x="112" y="67"/>
                  </a:cubicBezTo>
                  <a:cubicBezTo>
                    <a:pt x="173" y="11"/>
                    <a:pt x="236" y="0"/>
                    <a:pt x="239" y="0"/>
                  </a:cubicBezTo>
                  <a:cubicBezTo>
                    <a:pt x="247" y="50"/>
                    <a:pt x="247" y="50"/>
                    <a:pt x="247" y="50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7" y="50"/>
                    <a:pt x="247" y="50"/>
                    <a:pt x="247" y="50"/>
                  </a:cubicBezTo>
                  <a:cubicBezTo>
                    <a:pt x="238" y="51"/>
                    <a:pt x="38" y="88"/>
                    <a:pt x="56" y="397"/>
                  </a:cubicBezTo>
                  <a:lnTo>
                    <a:pt x="6" y="4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5449044" y="2335076"/>
              <a:ext cx="413082" cy="760940"/>
            </a:xfrm>
            <a:custGeom>
              <a:avLst/>
              <a:gdLst/>
              <a:ahLst/>
              <a:cxnLst/>
              <a:rect l="l" t="t" r="r" b="b"/>
              <a:pathLst>
                <a:path w="208" h="384" extrusionOk="0">
                  <a:moveTo>
                    <a:pt x="205" y="157"/>
                  </a:moveTo>
                  <a:cubicBezTo>
                    <a:pt x="127" y="11"/>
                    <a:pt x="127" y="11"/>
                    <a:pt x="127" y="11"/>
                  </a:cubicBezTo>
                  <a:cubicBezTo>
                    <a:pt x="121" y="0"/>
                    <a:pt x="105" y="1"/>
                    <a:pt x="101" y="12"/>
                  </a:cubicBezTo>
                  <a:cubicBezTo>
                    <a:pt x="70" y="85"/>
                    <a:pt x="0" y="286"/>
                    <a:pt x="82" y="384"/>
                  </a:cubicBezTo>
                  <a:cubicBezTo>
                    <a:pt x="142" y="384"/>
                    <a:pt x="142" y="384"/>
                    <a:pt x="142" y="384"/>
                  </a:cubicBezTo>
                  <a:cubicBezTo>
                    <a:pt x="142" y="384"/>
                    <a:pt x="185" y="243"/>
                    <a:pt x="207" y="174"/>
                  </a:cubicBezTo>
                  <a:cubicBezTo>
                    <a:pt x="208" y="168"/>
                    <a:pt x="208" y="163"/>
                    <a:pt x="205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5550076" y="3096015"/>
              <a:ext cx="248105" cy="312049"/>
            </a:xfrm>
            <a:custGeom>
              <a:avLst/>
              <a:gdLst/>
              <a:ahLst/>
              <a:cxnLst/>
              <a:rect l="l" t="t" r="r" b="b"/>
              <a:pathLst>
                <a:path w="125" h="157" extrusionOk="0">
                  <a:moveTo>
                    <a:pt x="119" y="34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0" y="15"/>
                    <a:pt x="8" y="99"/>
                  </a:cubicBezTo>
                  <a:cubicBezTo>
                    <a:pt x="14" y="157"/>
                    <a:pt x="81" y="156"/>
                    <a:pt x="111" y="152"/>
                  </a:cubicBezTo>
                  <a:cubicBezTo>
                    <a:pt x="119" y="151"/>
                    <a:pt x="125" y="144"/>
                    <a:pt x="125" y="135"/>
                  </a:cubicBezTo>
                  <a:cubicBezTo>
                    <a:pt x="125" y="126"/>
                    <a:pt x="117" y="118"/>
                    <a:pt x="107" y="119"/>
                  </a:cubicBezTo>
                  <a:cubicBezTo>
                    <a:pt x="85" y="121"/>
                    <a:pt x="51" y="117"/>
                    <a:pt x="51" y="76"/>
                  </a:cubicBezTo>
                  <a:cubicBezTo>
                    <a:pt x="51" y="41"/>
                    <a:pt x="80" y="52"/>
                    <a:pt x="98" y="61"/>
                  </a:cubicBezTo>
                  <a:cubicBezTo>
                    <a:pt x="105" y="65"/>
                    <a:pt x="114" y="63"/>
                    <a:pt x="119" y="57"/>
                  </a:cubicBezTo>
                  <a:cubicBezTo>
                    <a:pt x="125" y="50"/>
                    <a:pt x="125" y="41"/>
                    <a:pt x="119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5665176" y="2544814"/>
              <a:ext cx="196949" cy="551202"/>
            </a:xfrm>
            <a:custGeom>
              <a:avLst/>
              <a:gdLst/>
              <a:ahLst/>
              <a:cxnLst/>
              <a:rect l="l" t="t" r="r" b="b"/>
              <a:pathLst>
                <a:path w="99" h="278" extrusionOk="0">
                  <a:moveTo>
                    <a:pt x="98" y="68"/>
                  </a:moveTo>
                  <a:cubicBezTo>
                    <a:pt x="99" y="62"/>
                    <a:pt x="99" y="57"/>
                    <a:pt x="96" y="5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" y="83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3" y="278"/>
                    <a:pt x="33" y="278"/>
                    <a:pt x="33" y="278"/>
                  </a:cubicBezTo>
                  <a:cubicBezTo>
                    <a:pt x="33" y="278"/>
                    <a:pt x="76" y="137"/>
                    <a:pt x="98" y="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2"/>
            <p:cNvSpPr/>
            <p:nvPr/>
          </p:nvSpPr>
          <p:spPr>
            <a:xfrm rot="10800000" flipH="1">
              <a:off x="7192527" y="1594115"/>
              <a:ext cx="489815" cy="792912"/>
            </a:xfrm>
            <a:custGeom>
              <a:avLst/>
              <a:gdLst/>
              <a:ahLst/>
              <a:cxnLst/>
              <a:rect l="l" t="t" r="r" b="b"/>
              <a:pathLst>
                <a:path w="247" h="400" extrusionOk="0">
                  <a:moveTo>
                    <a:pt x="241" y="400"/>
                  </a:moveTo>
                  <a:cubicBezTo>
                    <a:pt x="190" y="397"/>
                    <a:pt x="190" y="397"/>
                    <a:pt x="190" y="397"/>
                  </a:cubicBezTo>
                  <a:cubicBezTo>
                    <a:pt x="209" y="88"/>
                    <a:pt x="8" y="51"/>
                    <a:pt x="0" y="5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74" y="11"/>
                    <a:pt x="134" y="67"/>
                  </a:cubicBezTo>
                  <a:cubicBezTo>
                    <a:pt x="233" y="158"/>
                    <a:pt x="247" y="298"/>
                    <a:pt x="241" y="4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2"/>
            <p:cNvSpPr/>
            <p:nvPr/>
          </p:nvSpPr>
          <p:spPr>
            <a:xfrm rot="10800000" flipH="1">
              <a:off x="7422727" y="1527612"/>
              <a:ext cx="414360" cy="760940"/>
            </a:xfrm>
            <a:custGeom>
              <a:avLst/>
              <a:gdLst/>
              <a:ahLst/>
              <a:cxnLst/>
              <a:rect l="l" t="t" r="r" b="b"/>
              <a:pathLst>
                <a:path w="209" h="384" extrusionOk="0">
                  <a:moveTo>
                    <a:pt x="3" y="157"/>
                  </a:moveTo>
                  <a:cubicBezTo>
                    <a:pt x="82" y="11"/>
                    <a:pt x="82" y="11"/>
                    <a:pt x="82" y="11"/>
                  </a:cubicBezTo>
                  <a:cubicBezTo>
                    <a:pt x="88" y="0"/>
                    <a:pt x="103" y="1"/>
                    <a:pt x="108" y="12"/>
                  </a:cubicBezTo>
                  <a:cubicBezTo>
                    <a:pt x="138" y="85"/>
                    <a:pt x="209" y="286"/>
                    <a:pt x="126" y="384"/>
                  </a:cubicBezTo>
                  <a:cubicBezTo>
                    <a:pt x="67" y="384"/>
                    <a:pt x="67" y="384"/>
                    <a:pt x="67" y="384"/>
                  </a:cubicBezTo>
                  <a:cubicBezTo>
                    <a:pt x="67" y="384"/>
                    <a:pt x="24" y="243"/>
                    <a:pt x="2" y="174"/>
                  </a:cubicBezTo>
                  <a:cubicBezTo>
                    <a:pt x="0" y="168"/>
                    <a:pt x="1" y="163"/>
                    <a:pt x="3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2"/>
            <p:cNvSpPr/>
            <p:nvPr/>
          </p:nvSpPr>
          <p:spPr>
            <a:xfrm rot="10800000" flipH="1">
              <a:off x="7485393" y="1215564"/>
              <a:ext cx="248105" cy="312049"/>
            </a:xfrm>
            <a:custGeom>
              <a:avLst/>
              <a:gdLst/>
              <a:ahLst/>
              <a:cxnLst/>
              <a:rect l="l" t="t" r="r" b="b"/>
              <a:pathLst>
                <a:path w="125" h="157" extrusionOk="0">
                  <a:moveTo>
                    <a:pt x="6" y="34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125" y="15"/>
                    <a:pt x="117" y="99"/>
                  </a:cubicBezTo>
                  <a:cubicBezTo>
                    <a:pt x="112" y="157"/>
                    <a:pt x="45" y="156"/>
                    <a:pt x="15" y="152"/>
                  </a:cubicBezTo>
                  <a:cubicBezTo>
                    <a:pt x="6" y="151"/>
                    <a:pt x="0" y="144"/>
                    <a:pt x="0" y="135"/>
                  </a:cubicBezTo>
                  <a:cubicBezTo>
                    <a:pt x="0" y="126"/>
                    <a:pt x="9" y="118"/>
                    <a:pt x="18" y="119"/>
                  </a:cubicBezTo>
                  <a:cubicBezTo>
                    <a:pt x="40" y="121"/>
                    <a:pt x="75" y="117"/>
                    <a:pt x="75" y="76"/>
                  </a:cubicBezTo>
                  <a:cubicBezTo>
                    <a:pt x="75" y="41"/>
                    <a:pt x="45" y="52"/>
                    <a:pt x="28" y="61"/>
                  </a:cubicBezTo>
                  <a:cubicBezTo>
                    <a:pt x="21" y="65"/>
                    <a:pt x="12" y="63"/>
                    <a:pt x="6" y="57"/>
                  </a:cubicBezTo>
                  <a:cubicBezTo>
                    <a:pt x="1" y="50"/>
                    <a:pt x="1" y="41"/>
                    <a:pt x="6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2"/>
            <p:cNvSpPr/>
            <p:nvPr/>
          </p:nvSpPr>
          <p:spPr>
            <a:xfrm rot="10800000" flipH="1">
              <a:off x="7422727" y="1527612"/>
              <a:ext cx="198228" cy="551202"/>
            </a:xfrm>
            <a:custGeom>
              <a:avLst/>
              <a:gdLst/>
              <a:ahLst/>
              <a:cxnLst/>
              <a:rect l="l" t="t" r="r" b="b"/>
              <a:pathLst>
                <a:path w="100" h="278" extrusionOk="0">
                  <a:moveTo>
                    <a:pt x="2" y="68"/>
                  </a:moveTo>
                  <a:cubicBezTo>
                    <a:pt x="0" y="62"/>
                    <a:pt x="1" y="57"/>
                    <a:pt x="3" y="5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96" y="83"/>
                    <a:pt x="100" y="278"/>
                    <a:pt x="100" y="278"/>
                  </a:cubicBezTo>
                  <a:cubicBezTo>
                    <a:pt x="100" y="278"/>
                    <a:pt x="100" y="278"/>
                    <a:pt x="100" y="278"/>
                  </a:cubicBezTo>
                  <a:cubicBezTo>
                    <a:pt x="67" y="278"/>
                    <a:pt x="67" y="278"/>
                    <a:pt x="67" y="278"/>
                  </a:cubicBezTo>
                  <a:cubicBezTo>
                    <a:pt x="67" y="278"/>
                    <a:pt x="24" y="137"/>
                    <a:pt x="2" y="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6004083" y="1725045"/>
              <a:ext cx="295424" cy="617704"/>
            </a:xfrm>
            <a:custGeom>
              <a:avLst/>
              <a:gdLst/>
              <a:ahLst/>
              <a:cxnLst/>
              <a:rect l="l" t="t" r="r" b="b"/>
              <a:pathLst>
                <a:path w="149" h="312" extrusionOk="0">
                  <a:moveTo>
                    <a:pt x="149" y="49"/>
                  </a:moveTo>
                  <a:cubicBezTo>
                    <a:pt x="127" y="62"/>
                    <a:pt x="107" y="77"/>
                    <a:pt x="89" y="95"/>
                  </a:cubicBezTo>
                  <a:cubicBezTo>
                    <a:pt x="34" y="151"/>
                    <a:pt x="0" y="227"/>
                    <a:pt x="0" y="31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4"/>
                    <a:pt x="37" y="0"/>
                    <a:pt x="70" y="14"/>
                  </a:cubicBezTo>
                  <a:lnTo>
                    <a:pt x="149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6919768" y="1725045"/>
              <a:ext cx="297982" cy="617704"/>
            </a:xfrm>
            <a:custGeom>
              <a:avLst/>
              <a:gdLst/>
              <a:ahLst/>
              <a:cxnLst/>
              <a:rect l="l" t="t" r="r" b="b"/>
              <a:pathLst>
                <a:path w="150" h="312" extrusionOk="0">
                  <a:moveTo>
                    <a:pt x="150" y="60"/>
                  </a:moveTo>
                  <a:cubicBezTo>
                    <a:pt x="150" y="312"/>
                    <a:pt x="150" y="312"/>
                    <a:pt x="150" y="312"/>
                  </a:cubicBezTo>
                  <a:cubicBezTo>
                    <a:pt x="150" y="200"/>
                    <a:pt x="90" y="102"/>
                    <a:pt x="0" y="49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113" y="0"/>
                    <a:pt x="150" y="24"/>
                    <a:pt x="150" y="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6004083" y="1736556"/>
              <a:ext cx="1213666" cy="929754"/>
            </a:xfrm>
            <a:custGeom>
              <a:avLst/>
              <a:gdLst/>
              <a:ahLst/>
              <a:cxnLst/>
              <a:rect l="l" t="t" r="r" b="b"/>
              <a:pathLst>
                <a:path w="612" h="469" extrusionOk="0">
                  <a:moveTo>
                    <a:pt x="612" y="469"/>
                  </a:moveTo>
                  <a:cubicBezTo>
                    <a:pt x="612" y="306"/>
                    <a:pt x="612" y="306"/>
                    <a:pt x="612" y="306"/>
                  </a:cubicBezTo>
                  <a:cubicBezTo>
                    <a:pt x="612" y="137"/>
                    <a:pt x="475" y="0"/>
                    <a:pt x="306" y="0"/>
                  </a:cubicBezTo>
                  <a:cubicBezTo>
                    <a:pt x="137" y="0"/>
                    <a:pt x="0" y="137"/>
                    <a:pt x="0" y="306"/>
                  </a:cubicBezTo>
                  <a:cubicBezTo>
                    <a:pt x="0" y="469"/>
                    <a:pt x="0" y="469"/>
                    <a:pt x="0" y="469"/>
                  </a:cubicBezTo>
                  <a:lnTo>
                    <a:pt x="612" y="4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6111509" y="1841425"/>
              <a:ext cx="999000" cy="654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6004083" y="2666308"/>
              <a:ext cx="1213666" cy="382388"/>
            </a:xfrm>
            <a:custGeom>
              <a:avLst/>
              <a:gdLst/>
              <a:ahLst/>
              <a:cxnLst/>
              <a:rect l="l" t="t" r="r" b="b"/>
              <a:pathLst>
                <a:path w="612" h="193" extrusionOk="0">
                  <a:moveTo>
                    <a:pt x="612" y="0"/>
                  </a:moveTo>
                  <a:cubicBezTo>
                    <a:pt x="612" y="107"/>
                    <a:pt x="475" y="193"/>
                    <a:pt x="306" y="193"/>
                  </a:cubicBezTo>
                  <a:cubicBezTo>
                    <a:pt x="137" y="193"/>
                    <a:pt x="0" y="107"/>
                    <a:pt x="0" y="0"/>
                  </a:cubicBezTo>
                  <a:lnTo>
                    <a:pt x="6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6004083" y="2666308"/>
              <a:ext cx="1213667" cy="62666"/>
            </a:xfrm>
            <a:custGeom>
              <a:avLst/>
              <a:gdLst/>
              <a:ahLst/>
              <a:cxnLst/>
              <a:rect l="l" t="t" r="r" b="b"/>
              <a:pathLst>
                <a:path w="612" h="32" extrusionOk="0">
                  <a:moveTo>
                    <a:pt x="608" y="32"/>
                  </a:moveTo>
                  <a:cubicBezTo>
                    <a:pt x="610" y="21"/>
                    <a:pt x="612" y="11"/>
                    <a:pt x="6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1" y="21"/>
                    <a:pt x="4" y="32"/>
                  </a:cubicBezTo>
                  <a:lnTo>
                    <a:pt x="608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2"/>
            <p:cNvSpPr/>
            <p:nvPr/>
          </p:nvSpPr>
          <p:spPr>
            <a:xfrm>
              <a:off x="6252187" y="2089529"/>
              <a:ext cx="166276" cy="2556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2"/>
            <p:cNvSpPr/>
            <p:nvPr/>
          </p:nvSpPr>
          <p:spPr>
            <a:xfrm>
              <a:off x="6803388" y="2089529"/>
              <a:ext cx="163617" cy="2556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2"/>
            <p:cNvSpPr/>
            <p:nvPr/>
          </p:nvSpPr>
          <p:spPr>
            <a:xfrm>
              <a:off x="6357056" y="2860699"/>
              <a:ext cx="507720" cy="187997"/>
            </a:xfrm>
            <a:custGeom>
              <a:avLst/>
              <a:gdLst/>
              <a:ahLst/>
              <a:cxnLst/>
              <a:rect l="l" t="t" r="r" b="b"/>
              <a:pathLst>
                <a:path w="256" h="95" extrusionOk="0">
                  <a:moveTo>
                    <a:pt x="0" y="77"/>
                  </a:moveTo>
                  <a:cubicBezTo>
                    <a:pt x="39" y="88"/>
                    <a:pt x="82" y="95"/>
                    <a:pt x="128" y="95"/>
                  </a:cubicBezTo>
                  <a:cubicBezTo>
                    <a:pt x="173" y="95"/>
                    <a:pt x="217" y="88"/>
                    <a:pt x="256" y="77"/>
                  </a:cubicBezTo>
                  <a:cubicBezTo>
                    <a:pt x="236" y="32"/>
                    <a:pt x="186" y="0"/>
                    <a:pt x="128" y="0"/>
                  </a:cubicBezTo>
                  <a:cubicBezTo>
                    <a:pt x="70" y="0"/>
                    <a:pt x="20" y="32"/>
                    <a:pt x="0" y="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2"/>
            <p:cNvSpPr/>
            <p:nvPr/>
          </p:nvSpPr>
          <p:spPr>
            <a:xfrm>
              <a:off x="6101234" y="3373142"/>
              <a:ext cx="296058" cy="713946"/>
            </a:xfrm>
            <a:custGeom>
              <a:avLst/>
              <a:gdLst/>
              <a:ahLst/>
              <a:cxnLst/>
              <a:rect l="l" t="t" r="r" b="b"/>
              <a:pathLst>
                <a:path w="209" h="504" extrusionOk="0">
                  <a:moveTo>
                    <a:pt x="128" y="504"/>
                  </a:moveTo>
                  <a:lnTo>
                    <a:pt x="0" y="482"/>
                  </a:lnTo>
                  <a:lnTo>
                    <a:pt x="80" y="0"/>
                  </a:lnTo>
                  <a:lnTo>
                    <a:pt x="209" y="22"/>
                  </a:lnTo>
                  <a:lnTo>
                    <a:pt x="128" y="5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2"/>
            <p:cNvSpPr/>
            <p:nvPr/>
          </p:nvSpPr>
          <p:spPr>
            <a:xfrm>
              <a:off x="5681937" y="4421396"/>
              <a:ext cx="658693" cy="233733"/>
            </a:xfrm>
            <a:custGeom>
              <a:avLst/>
              <a:gdLst/>
              <a:ahLst/>
              <a:cxnLst/>
              <a:rect l="l" t="t" r="r" b="b"/>
              <a:pathLst>
                <a:path w="300" h="107" extrusionOk="0">
                  <a:moveTo>
                    <a:pt x="300" y="7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24" y="28"/>
                    <a:pt x="0" y="107"/>
                    <a:pt x="0" y="107"/>
                  </a:cubicBezTo>
                  <a:cubicBezTo>
                    <a:pt x="300" y="107"/>
                    <a:pt x="300" y="107"/>
                    <a:pt x="300" y="107"/>
                  </a:cubicBezTo>
                  <a:lnTo>
                    <a:pt x="300" y="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2"/>
            <p:cNvSpPr/>
            <p:nvPr/>
          </p:nvSpPr>
          <p:spPr>
            <a:xfrm>
              <a:off x="5868920" y="3723031"/>
              <a:ext cx="471709" cy="864102"/>
            </a:xfrm>
            <a:custGeom>
              <a:avLst/>
              <a:gdLst/>
              <a:ahLst/>
              <a:cxnLst/>
              <a:rect l="l" t="t" r="r" b="b"/>
              <a:pathLst>
                <a:path w="333" h="610" extrusionOk="0">
                  <a:moveTo>
                    <a:pt x="0" y="493"/>
                  </a:moveTo>
                  <a:lnTo>
                    <a:pt x="164" y="0"/>
                  </a:lnTo>
                  <a:lnTo>
                    <a:pt x="254" y="122"/>
                  </a:lnTo>
                  <a:lnTo>
                    <a:pt x="333" y="175"/>
                  </a:lnTo>
                  <a:lnTo>
                    <a:pt x="333" y="61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2"/>
            <p:cNvSpPr/>
            <p:nvPr/>
          </p:nvSpPr>
          <p:spPr>
            <a:xfrm>
              <a:off x="5868920" y="4401564"/>
              <a:ext cx="471709" cy="185570"/>
            </a:xfrm>
            <a:custGeom>
              <a:avLst/>
              <a:gdLst/>
              <a:ahLst/>
              <a:cxnLst/>
              <a:rect l="l" t="t" r="r" b="b"/>
              <a:pathLst>
                <a:path w="333" h="131" extrusionOk="0">
                  <a:moveTo>
                    <a:pt x="0" y="14"/>
                  </a:moveTo>
                  <a:lnTo>
                    <a:pt x="333" y="131"/>
                  </a:lnTo>
                  <a:lnTo>
                    <a:pt x="333" y="114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2"/>
            <p:cNvSpPr/>
            <p:nvPr/>
          </p:nvSpPr>
          <p:spPr>
            <a:xfrm>
              <a:off x="5914250" y="3723031"/>
              <a:ext cx="267727" cy="566623"/>
            </a:xfrm>
            <a:custGeom>
              <a:avLst/>
              <a:gdLst/>
              <a:ahLst/>
              <a:cxnLst/>
              <a:rect l="l" t="t" r="r" b="b"/>
              <a:pathLst>
                <a:path w="122" h="258" extrusionOk="0">
                  <a:moveTo>
                    <a:pt x="111" y="75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61" y="248"/>
                    <a:pt x="122" y="133"/>
                    <a:pt x="111" y="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2"/>
            <p:cNvSpPr/>
            <p:nvPr/>
          </p:nvSpPr>
          <p:spPr>
            <a:xfrm>
              <a:off x="6181977" y="3895852"/>
              <a:ext cx="158653" cy="691281"/>
            </a:xfrm>
            <a:custGeom>
              <a:avLst/>
              <a:gdLst/>
              <a:ahLst/>
              <a:cxnLst/>
              <a:rect l="l" t="t" r="r" b="b"/>
              <a:pathLst>
                <a:path w="112" h="488" extrusionOk="0">
                  <a:moveTo>
                    <a:pt x="112" y="488"/>
                  </a:moveTo>
                  <a:lnTo>
                    <a:pt x="112" y="53"/>
                  </a:lnTo>
                  <a:lnTo>
                    <a:pt x="33" y="0"/>
                  </a:lnTo>
                  <a:lnTo>
                    <a:pt x="0" y="450"/>
                  </a:lnTo>
                  <a:lnTo>
                    <a:pt x="112" y="4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2"/>
            <p:cNvSpPr/>
            <p:nvPr/>
          </p:nvSpPr>
          <p:spPr>
            <a:xfrm>
              <a:off x="6825088" y="3373142"/>
              <a:ext cx="296058" cy="713946"/>
            </a:xfrm>
            <a:custGeom>
              <a:avLst/>
              <a:gdLst/>
              <a:ahLst/>
              <a:cxnLst/>
              <a:rect l="l" t="t" r="r" b="b"/>
              <a:pathLst>
                <a:path w="209" h="504" extrusionOk="0">
                  <a:moveTo>
                    <a:pt x="82" y="504"/>
                  </a:moveTo>
                  <a:lnTo>
                    <a:pt x="209" y="482"/>
                  </a:lnTo>
                  <a:lnTo>
                    <a:pt x="129" y="0"/>
                  </a:lnTo>
                  <a:lnTo>
                    <a:pt x="0" y="22"/>
                  </a:lnTo>
                  <a:lnTo>
                    <a:pt x="82" y="5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2"/>
            <p:cNvSpPr/>
            <p:nvPr/>
          </p:nvSpPr>
          <p:spPr>
            <a:xfrm>
              <a:off x="6881749" y="4421396"/>
              <a:ext cx="658693" cy="233733"/>
            </a:xfrm>
            <a:custGeom>
              <a:avLst/>
              <a:gdLst/>
              <a:ahLst/>
              <a:cxnLst/>
              <a:rect l="l" t="t" r="r" b="b"/>
              <a:pathLst>
                <a:path w="300" h="107" extrusionOk="0">
                  <a:moveTo>
                    <a:pt x="0" y="76"/>
                  </a:moveTo>
                  <a:cubicBezTo>
                    <a:pt x="215" y="0"/>
                    <a:pt x="215" y="0"/>
                    <a:pt x="215" y="0"/>
                  </a:cubicBezTo>
                  <a:cubicBezTo>
                    <a:pt x="276" y="28"/>
                    <a:pt x="300" y="107"/>
                    <a:pt x="300" y="107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0" y="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2"/>
            <p:cNvSpPr/>
            <p:nvPr/>
          </p:nvSpPr>
          <p:spPr>
            <a:xfrm>
              <a:off x="6881749" y="3723031"/>
              <a:ext cx="473126" cy="864102"/>
            </a:xfrm>
            <a:custGeom>
              <a:avLst/>
              <a:gdLst/>
              <a:ahLst/>
              <a:cxnLst/>
              <a:rect l="l" t="t" r="r" b="b"/>
              <a:pathLst>
                <a:path w="334" h="610" extrusionOk="0">
                  <a:moveTo>
                    <a:pt x="334" y="493"/>
                  </a:moveTo>
                  <a:lnTo>
                    <a:pt x="169" y="0"/>
                  </a:lnTo>
                  <a:lnTo>
                    <a:pt x="80" y="122"/>
                  </a:lnTo>
                  <a:lnTo>
                    <a:pt x="0" y="175"/>
                  </a:lnTo>
                  <a:lnTo>
                    <a:pt x="0" y="610"/>
                  </a:lnTo>
                  <a:lnTo>
                    <a:pt x="334" y="4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2"/>
            <p:cNvSpPr/>
            <p:nvPr/>
          </p:nvSpPr>
          <p:spPr>
            <a:xfrm>
              <a:off x="6881749" y="4401564"/>
              <a:ext cx="473126" cy="185570"/>
            </a:xfrm>
            <a:custGeom>
              <a:avLst/>
              <a:gdLst/>
              <a:ahLst/>
              <a:cxnLst/>
              <a:rect l="l" t="t" r="r" b="b"/>
              <a:pathLst>
                <a:path w="334" h="131" extrusionOk="0">
                  <a:moveTo>
                    <a:pt x="334" y="14"/>
                  </a:moveTo>
                  <a:lnTo>
                    <a:pt x="0" y="131"/>
                  </a:lnTo>
                  <a:lnTo>
                    <a:pt x="0" y="114"/>
                  </a:lnTo>
                  <a:lnTo>
                    <a:pt x="327" y="0"/>
                  </a:lnTo>
                  <a:lnTo>
                    <a:pt x="334" y="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2"/>
            <p:cNvSpPr/>
            <p:nvPr/>
          </p:nvSpPr>
          <p:spPr>
            <a:xfrm>
              <a:off x="7040402" y="3723031"/>
              <a:ext cx="267727" cy="566623"/>
            </a:xfrm>
            <a:custGeom>
              <a:avLst/>
              <a:gdLst/>
              <a:ahLst/>
              <a:cxnLst/>
              <a:rect l="l" t="t" r="r" b="b"/>
              <a:pathLst>
                <a:path w="122" h="258" extrusionOk="0">
                  <a:moveTo>
                    <a:pt x="11" y="75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22" y="258"/>
                    <a:pt x="122" y="258"/>
                    <a:pt x="122" y="258"/>
                  </a:cubicBezTo>
                  <a:cubicBezTo>
                    <a:pt x="62" y="248"/>
                    <a:pt x="0" y="133"/>
                    <a:pt x="11" y="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2"/>
            <p:cNvSpPr/>
            <p:nvPr/>
          </p:nvSpPr>
          <p:spPr>
            <a:xfrm>
              <a:off x="6881749" y="3895852"/>
              <a:ext cx="158653" cy="691281"/>
            </a:xfrm>
            <a:custGeom>
              <a:avLst/>
              <a:gdLst/>
              <a:ahLst/>
              <a:cxnLst/>
              <a:rect l="l" t="t" r="r" b="b"/>
              <a:pathLst>
                <a:path w="112" h="488" extrusionOk="0">
                  <a:moveTo>
                    <a:pt x="0" y="488"/>
                  </a:moveTo>
                  <a:lnTo>
                    <a:pt x="0" y="53"/>
                  </a:lnTo>
                  <a:lnTo>
                    <a:pt x="80" y="0"/>
                  </a:lnTo>
                  <a:lnTo>
                    <a:pt x="112" y="450"/>
                  </a:lnTo>
                  <a:lnTo>
                    <a:pt x="0" y="4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2"/>
            <p:cNvSpPr/>
            <p:nvPr/>
          </p:nvSpPr>
          <p:spPr>
            <a:xfrm>
              <a:off x="6054488" y="3052999"/>
              <a:ext cx="1086490" cy="526960"/>
            </a:xfrm>
            <a:custGeom>
              <a:avLst/>
              <a:gdLst/>
              <a:ahLst/>
              <a:cxnLst/>
              <a:rect l="l" t="t" r="r" b="b"/>
              <a:pathLst>
                <a:path w="495" h="240" extrusionOk="0">
                  <a:moveTo>
                    <a:pt x="495" y="51"/>
                  </a:moveTo>
                  <a:cubicBezTo>
                    <a:pt x="495" y="72"/>
                    <a:pt x="495" y="72"/>
                    <a:pt x="495" y="72"/>
                  </a:cubicBezTo>
                  <a:cubicBezTo>
                    <a:pt x="495" y="87"/>
                    <a:pt x="489" y="100"/>
                    <a:pt x="478" y="110"/>
                  </a:cubicBezTo>
                  <a:cubicBezTo>
                    <a:pt x="367" y="212"/>
                    <a:pt x="367" y="212"/>
                    <a:pt x="367" y="212"/>
                  </a:cubicBezTo>
                  <a:cubicBezTo>
                    <a:pt x="359" y="220"/>
                    <a:pt x="349" y="226"/>
                    <a:pt x="339" y="231"/>
                  </a:cubicBezTo>
                  <a:cubicBezTo>
                    <a:pt x="325" y="237"/>
                    <a:pt x="311" y="240"/>
                    <a:pt x="296" y="240"/>
                  </a:cubicBezTo>
                  <a:cubicBezTo>
                    <a:pt x="199" y="240"/>
                    <a:pt x="199" y="240"/>
                    <a:pt x="199" y="240"/>
                  </a:cubicBezTo>
                  <a:cubicBezTo>
                    <a:pt x="184" y="240"/>
                    <a:pt x="169" y="237"/>
                    <a:pt x="156" y="231"/>
                  </a:cubicBezTo>
                  <a:cubicBezTo>
                    <a:pt x="146" y="226"/>
                    <a:pt x="136" y="220"/>
                    <a:pt x="128" y="212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6" y="100"/>
                    <a:pt x="0" y="87"/>
                    <a:pt x="0" y="7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444" y="0"/>
                    <a:pt x="444" y="0"/>
                    <a:pt x="444" y="0"/>
                  </a:cubicBezTo>
                  <a:cubicBezTo>
                    <a:pt x="472" y="0"/>
                    <a:pt x="495" y="23"/>
                    <a:pt x="495" y="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2"/>
            <p:cNvSpPr/>
            <p:nvPr/>
          </p:nvSpPr>
          <p:spPr>
            <a:xfrm>
              <a:off x="6054488" y="3052999"/>
              <a:ext cx="1086490" cy="114742"/>
            </a:xfrm>
            <a:custGeom>
              <a:avLst/>
              <a:gdLst/>
              <a:ahLst/>
              <a:cxnLst/>
              <a:rect l="l" t="t" r="r" b="b"/>
              <a:pathLst>
                <a:path w="495" h="52" extrusionOk="0">
                  <a:moveTo>
                    <a:pt x="495" y="52"/>
                  </a:moveTo>
                  <a:cubicBezTo>
                    <a:pt x="495" y="51"/>
                    <a:pt x="495" y="51"/>
                    <a:pt x="495" y="51"/>
                  </a:cubicBezTo>
                  <a:cubicBezTo>
                    <a:pt x="495" y="23"/>
                    <a:pt x="472" y="0"/>
                    <a:pt x="444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495" y="5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2"/>
            <p:cNvSpPr/>
            <p:nvPr/>
          </p:nvSpPr>
          <p:spPr>
            <a:xfrm>
              <a:off x="6397292" y="3299480"/>
              <a:ext cx="402298" cy="280479"/>
            </a:xfrm>
            <a:custGeom>
              <a:avLst/>
              <a:gdLst/>
              <a:ahLst/>
              <a:cxnLst/>
              <a:rect l="l" t="t" r="r" b="b"/>
              <a:pathLst>
                <a:path w="183" h="128" extrusionOk="0">
                  <a:moveTo>
                    <a:pt x="183" y="119"/>
                  </a:moveTo>
                  <a:cubicBezTo>
                    <a:pt x="169" y="125"/>
                    <a:pt x="155" y="128"/>
                    <a:pt x="140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28" y="128"/>
                    <a:pt x="13" y="125"/>
                    <a:pt x="0" y="119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8" y="11"/>
                    <a:pt x="41" y="0"/>
                    <a:pt x="5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42" y="0"/>
                    <a:pt x="155" y="11"/>
                    <a:pt x="159" y="25"/>
                  </a:cubicBezTo>
                  <a:lnTo>
                    <a:pt x="183" y="1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C22C09-2C85-87C1-9D23-8D75C424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32" y="2574323"/>
            <a:ext cx="7704000" cy="572700"/>
          </a:xfrm>
        </p:spPr>
        <p:txBody>
          <a:bodyPr/>
          <a:lstStyle/>
          <a:p>
            <a:r>
              <a:rPr lang="en-US" dirty="0">
                <a:latin typeface="Times New Roman"/>
              </a:rPr>
              <a:t>Properties Stochastic Games?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91998-DF6F-88CE-F63B-5D3E921DF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613" y="2989011"/>
            <a:ext cx="7704000" cy="1778361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Times New Roman"/>
              </a:rPr>
              <a:t>Random element.</a:t>
            </a:r>
            <a:endParaRPr lang="en-US"/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 sz="2000" dirty="0">
                <a:latin typeface="Times New Roman"/>
              </a:rPr>
              <a:t>Unpredictable.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 sz="2000" dirty="0">
                <a:latin typeface="Times New Roman"/>
              </a:rPr>
              <a:t>Single or Multiple Agents.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 sz="2000" dirty="0">
                <a:latin typeface="Times New Roman"/>
              </a:rPr>
              <a:t>Sequential Decision making.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endParaRPr lang="en-US" sz="2000" dirty="0">
              <a:latin typeface="Times New Roman"/>
            </a:endParaRPr>
          </a:p>
          <a:p>
            <a:pPr>
              <a:lnSpc>
                <a:spcPct val="114999"/>
              </a:lnSpc>
              <a:buFont typeface="Arial"/>
              <a:buChar char="•"/>
            </a:pPr>
            <a:endParaRPr lang="en-US" sz="2000" dirty="0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A4AC6-4D12-BA3E-F3E2-F4AE6E73D9E8}"/>
              </a:ext>
            </a:extLst>
          </p:cNvPr>
          <p:cNvSpPr txBox="1"/>
          <p:nvPr/>
        </p:nvSpPr>
        <p:spPr>
          <a:xfrm>
            <a:off x="995862" y="406846"/>
            <a:ext cx="431607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Times New Roman"/>
              </a:rPr>
              <a:t>What is </a:t>
            </a:r>
            <a:r>
              <a:rPr lang="en-US" sz="2800" dirty="0">
                <a:solidFill>
                  <a:schemeClr val="tx1"/>
                </a:solidFill>
                <a:latin typeface="Times New Roman"/>
              </a:rPr>
              <a:t>Stochastic</a:t>
            </a:r>
            <a:r>
              <a:rPr lang="en-US" sz="2800" dirty="0">
                <a:latin typeface="Times New Roman"/>
              </a:rPr>
              <a:t>? </a:t>
            </a:r>
            <a:endParaRPr lang="en-US" dirty="0"/>
          </a:p>
          <a:p>
            <a:pPr marL="285750" indent="-285750"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</a:rPr>
              <a:t>Opposite of Deterministic.</a:t>
            </a:r>
          </a:p>
          <a:p>
            <a:pPr marL="285750" indent="-285750"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</a:rPr>
              <a:t>Next State of Environment not Determined from Current state.</a:t>
            </a:r>
          </a:p>
          <a:p>
            <a:pPr marL="285750" indent="-285750"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</a:rPr>
              <a:t>Environment is partially Observable.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34"/>
          <p:cNvSpPr txBox="1">
            <a:spLocks noGrp="1"/>
          </p:cNvSpPr>
          <p:nvPr>
            <p:ph type="title"/>
          </p:nvPr>
        </p:nvSpPr>
        <p:spPr>
          <a:xfrm>
            <a:off x="268330" y="79529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Example: Rock Paper Scissors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5EEBD-B5C2-C7EF-5206-02CBE92D5527}"/>
              </a:ext>
            </a:extLst>
          </p:cNvPr>
          <p:cNvSpPr txBox="1"/>
          <p:nvPr/>
        </p:nvSpPr>
        <p:spPr>
          <a:xfrm>
            <a:off x="382918" y="1936296"/>
            <a:ext cx="5754764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/>
              </a:rPr>
              <a:t>Players</a:t>
            </a:r>
            <a:r>
              <a:rPr lang="en-US" sz="2000" dirty="0">
                <a:solidFill>
                  <a:schemeClr val="tx1"/>
                </a:solidFill>
                <a:latin typeface="Times New Roman"/>
              </a:rPr>
              <a:t>: Two players, Player A and Player B.</a:t>
            </a:r>
          </a:p>
          <a:p>
            <a:endParaRPr lang="en-US" sz="2000" dirty="0">
              <a:solidFill>
                <a:schemeClr val="tx1"/>
              </a:solidFill>
              <a:latin typeface="Times New Roman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/>
              </a:rPr>
              <a:t>Actions</a:t>
            </a:r>
            <a:r>
              <a:rPr lang="en-US" sz="2000" dirty="0">
                <a:solidFill>
                  <a:schemeClr val="tx1"/>
                </a:solidFill>
                <a:latin typeface="Times New Roman"/>
              </a:rPr>
              <a:t>: Each player can choose one of three actions:</a:t>
            </a:r>
          </a:p>
          <a:p>
            <a:pPr marL="285750" indent="-285750"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</a:rPr>
              <a:t>Player A: Rock (R), Paper (P), or Scissors (S).</a:t>
            </a:r>
          </a:p>
          <a:p>
            <a:pPr marL="285750" indent="-285750"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</a:rPr>
              <a:t>Player B: Rock (R), Paper (P), or Scissors (S).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 descr="Rock Scissors Paper">
            <a:extLst>
              <a:ext uri="{FF2B5EF4-FFF2-40B4-BE49-F238E27FC236}">
                <a16:creationId xmlns:a16="http://schemas.microsoft.com/office/drawing/2014/main" id="{1F733E05-C169-CB94-0A1F-4101659FE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011" y="1076820"/>
            <a:ext cx="2911504" cy="35613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3503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b="1" dirty="0">
                <a:latin typeface="Times New Roman"/>
              </a:rPr>
              <a:t>Payoffs</a:t>
            </a:r>
            <a:r>
              <a:rPr lang="en" sz="2000" dirty="0">
                <a:latin typeface="Times New Roman"/>
              </a:rPr>
              <a:t>: The payoffs depend on the combination of choices made by both players:</a:t>
            </a:r>
            <a:br>
              <a:rPr lang="en" sz="2000" dirty="0">
                <a:latin typeface="Times New Roman"/>
              </a:rPr>
            </a:br>
            <a:endParaRPr lang="en-US" sz="2000">
              <a:latin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" sz="2000" dirty="0">
                <a:latin typeface="Times New Roman"/>
              </a:rPr>
              <a:t>If both players choose the same action, the payoff is zero for both (tie).</a:t>
            </a:r>
          </a:p>
          <a:p>
            <a:pPr marL="285750" indent="-285750">
              <a:buFont typeface="Arial"/>
              <a:buChar char="•"/>
            </a:pPr>
            <a:r>
              <a:rPr lang="en" sz="2000" dirty="0">
                <a:latin typeface="Times New Roman"/>
              </a:rPr>
              <a:t>Rock beats Scissors, Scissors beat Paper, and Paper beats Rock</a:t>
            </a:r>
            <a:br>
              <a:rPr lang="en" sz="2000" dirty="0">
                <a:latin typeface="Times New Roman"/>
              </a:rPr>
            </a:br>
            <a:endParaRPr lang="en" sz="2000" dirty="0">
              <a:latin typeface="Times New Roman"/>
            </a:endParaRPr>
          </a:p>
          <a:p>
            <a:r>
              <a:rPr lang="en" sz="2400" b="1" dirty="0">
                <a:latin typeface="Times New Roman"/>
              </a:rPr>
              <a:t>State Transition</a:t>
            </a:r>
            <a:r>
              <a:rPr lang="en" sz="2000" dirty="0">
                <a:latin typeface="Times New Roman"/>
              </a:rPr>
              <a:t>: The transition between states depends on the actions chosen by each player in the previous round.</a:t>
            </a:r>
            <a:br>
              <a:rPr lang="en" sz="2000" dirty="0">
                <a:latin typeface="Times New Roman"/>
              </a:rPr>
            </a:br>
            <a:endParaRPr lang="en" sz="2000" dirty="0">
              <a:latin typeface="Times New Roman"/>
            </a:endParaRPr>
          </a:p>
          <a:p>
            <a:r>
              <a:rPr lang="en" sz="2400" b="1" dirty="0">
                <a:latin typeface="Times New Roman"/>
              </a:rPr>
              <a:t>Strategy</a:t>
            </a:r>
            <a:r>
              <a:rPr lang="en" sz="2000" dirty="0">
                <a:latin typeface="Times New Roman"/>
              </a:rPr>
              <a:t>: Each player aims to maximize their expected payoff.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triangle&#10;&#10;Description automatically generated">
            <a:extLst>
              <a:ext uri="{FF2B5EF4-FFF2-40B4-BE49-F238E27FC236}">
                <a16:creationId xmlns:a16="http://schemas.microsoft.com/office/drawing/2014/main" id="{DE8740BC-4740-EA66-495E-7F8317467BA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62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113333" y="1288755"/>
            <a:ext cx="6143292" cy="3423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AC8B53-634D-E34E-E115-E3F8ACA624D3}"/>
              </a:ext>
            </a:extLst>
          </p:cNvPr>
          <p:cNvSpPr txBox="1"/>
          <p:nvPr/>
        </p:nvSpPr>
        <p:spPr>
          <a:xfrm>
            <a:off x="2116953" y="475040"/>
            <a:ext cx="52982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/>
              </a:rPr>
              <a:t>Tree Representation: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37"/>
          <p:cNvSpPr/>
          <p:nvPr/>
        </p:nvSpPr>
        <p:spPr>
          <a:xfrm>
            <a:off x="536200" y="885300"/>
            <a:ext cx="193500" cy="19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FD2A89-C52C-20D8-BE6D-2CC358229EC0}"/>
              </a:ext>
            </a:extLst>
          </p:cNvPr>
          <p:cNvSpPr txBox="1"/>
          <p:nvPr/>
        </p:nvSpPr>
        <p:spPr>
          <a:xfrm>
            <a:off x="733248" y="235365"/>
            <a:ext cx="6999785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/>
              </a:rPr>
              <a:t>Applications in AI</a:t>
            </a:r>
          </a:p>
          <a:p>
            <a:endParaRPr lang="en-US" sz="2000" b="1" dirty="0">
              <a:solidFill>
                <a:schemeClr val="tx1"/>
              </a:solidFill>
              <a:latin typeface="Times New Roman"/>
            </a:endParaRPr>
          </a:p>
          <a:p>
            <a:pPr marL="228600" lvl="1" indent="-22860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</a:rPr>
              <a:t>Reinforcement Learning (Payoffs)</a:t>
            </a:r>
          </a:p>
          <a:p>
            <a:pPr marL="228600" lvl="1" indent="-22860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</a:rPr>
              <a:t>Multi-agent systems and strategic decision-making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Times New Roman"/>
            </a:endParaRPr>
          </a:p>
          <a:p>
            <a:pPr lvl="1"/>
            <a:r>
              <a:rPr lang="en-US" sz="2400" b="1" dirty="0">
                <a:solidFill>
                  <a:schemeClr val="tx1"/>
                </a:solidFill>
                <a:latin typeface="Times New Roman"/>
              </a:rPr>
              <a:t>Real-world applications</a:t>
            </a:r>
          </a:p>
          <a:p>
            <a:pPr lvl="1"/>
            <a:endParaRPr lang="en-US" sz="2000" b="1" dirty="0">
              <a:solidFill>
                <a:schemeClr val="tx1"/>
              </a:solidFill>
              <a:latin typeface="Times New Roman"/>
            </a:endParaRPr>
          </a:p>
          <a:p>
            <a:pPr marL="342900" lvl="1" indent="-342900"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</a:rPr>
              <a:t>Autonomous driving</a:t>
            </a:r>
            <a:endParaRPr lang="en-US" dirty="0">
              <a:solidFill>
                <a:schemeClr val="tx1"/>
              </a:solidFill>
            </a:endParaRPr>
          </a:p>
          <a:p>
            <a:pPr marL="342900" lvl="1" indent="-342900"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</a:rPr>
              <a:t>Robotics</a:t>
            </a:r>
          </a:p>
          <a:p>
            <a:pPr marL="342900" lvl="1" indent="-342900"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</a:rPr>
              <a:t>Stock Market</a:t>
            </a:r>
          </a:p>
        </p:txBody>
      </p:sp>
      <p:grpSp>
        <p:nvGrpSpPr>
          <p:cNvPr id="37" name="Google Shape;1829;p45">
            <a:extLst>
              <a:ext uri="{FF2B5EF4-FFF2-40B4-BE49-F238E27FC236}">
                <a16:creationId xmlns:a16="http://schemas.microsoft.com/office/drawing/2014/main" id="{4F5A6226-CE09-1E12-2233-ACFE5EA52ACE}"/>
              </a:ext>
            </a:extLst>
          </p:cNvPr>
          <p:cNvGrpSpPr/>
          <p:nvPr/>
        </p:nvGrpSpPr>
        <p:grpSpPr>
          <a:xfrm>
            <a:off x="6598584" y="1472274"/>
            <a:ext cx="1946339" cy="3053348"/>
            <a:chOff x="8017246" y="1934025"/>
            <a:chExt cx="1734550" cy="2721100"/>
          </a:xfrm>
        </p:grpSpPr>
        <p:sp>
          <p:nvSpPr>
            <p:cNvPr id="10" name="Google Shape;1830;p45">
              <a:extLst>
                <a:ext uri="{FF2B5EF4-FFF2-40B4-BE49-F238E27FC236}">
                  <a16:creationId xmlns:a16="http://schemas.microsoft.com/office/drawing/2014/main" id="{72B76A0B-D738-8B3F-F103-055E05AD9F38}"/>
                </a:ext>
              </a:extLst>
            </p:cNvPr>
            <p:cNvSpPr/>
            <p:nvPr/>
          </p:nvSpPr>
          <p:spPr>
            <a:xfrm>
              <a:off x="8543878" y="3577602"/>
              <a:ext cx="122400" cy="541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831;p45">
              <a:extLst>
                <a:ext uri="{FF2B5EF4-FFF2-40B4-BE49-F238E27FC236}">
                  <a16:creationId xmlns:a16="http://schemas.microsoft.com/office/drawing/2014/main" id="{405B1FA4-514E-730B-9090-BB32F1AF4FA6}"/>
                </a:ext>
              </a:extLst>
            </p:cNvPr>
            <p:cNvSpPr/>
            <p:nvPr/>
          </p:nvSpPr>
          <p:spPr>
            <a:xfrm>
              <a:off x="8255797" y="3854564"/>
              <a:ext cx="466994" cy="800561"/>
            </a:xfrm>
            <a:custGeom>
              <a:avLst/>
              <a:gdLst/>
              <a:ahLst/>
              <a:cxnLst/>
              <a:rect l="l" t="t" r="r" b="b"/>
              <a:pathLst>
                <a:path w="298" h="511" extrusionOk="0">
                  <a:moveTo>
                    <a:pt x="298" y="139"/>
                  </a:moveTo>
                  <a:cubicBezTo>
                    <a:pt x="298" y="483"/>
                    <a:pt x="298" y="483"/>
                    <a:pt x="298" y="483"/>
                  </a:cubicBezTo>
                  <a:cubicBezTo>
                    <a:pt x="298" y="498"/>
                    <a:pt x="286" y="511"/>
                    <a:pt x="271" y="511"/>
                  </a:cubicBezTo>
                  <a:cubicBezTo>
                    <a:pt x="33" y="511"/>
                    <a:pt x="33" y="511"/>
                    <a:pt x="33" y="511"/>
                  </a:cubicBezTo>
                  <a:cubicBezTo>
                    <a:pt x="10" y="511"/>
                    <a:pt x="0" y="482"/>
                    <a:pt x="18" y="468"/>
                  </a:cubicBezTo>
                  <a:cubicBezTo>
                    <a:pt x="109" y="394"/>
                    <a:pt x="109" y="394"/>
                    <a:pt x="109" y="394"/>
                  </a:cubicBezTo>
                  <a:cubicBezTo>
                    <a:pt x="117" y="387"/>
                    <a:pt x="123" y="376"/>
                    <a:pt x="123" y="365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3" y="11"/>
                    <a:pt x="145" y="0"/>
                    <a:pt x="161" y="11"/>
                  </a:cubicBezTo>
                  <a:cubicBezTo>
                    <a:pt x="277" y="96"/>
                    <a:pt x="277" y="96"/>
                    <a:pt x="277" y="96"/>
                  </a:cubicBezTo>
                  <a:cubicBezTo>
                    <a:pt x="290" y="106"/>
                    <a:pt x="298" y="122"/>
                    <a:pt x="298" y="1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832;p45">
              <a:extLst>
                <a:ext uri="{FF2B5EF4-FFF2-40B4-BE49-F238E27FC236}">
                  <a16:creationId xmlns:a16="http://schemas.microsoft.com/office/drawing/2014/main" id="{8965C295-1C35-41C0-9F90-D80EBC55D8AC}"/>
                </a:ext>
              </a:extLst>
            </p:cNvPr>
            <p:cNvSpPr/>
            <p:nvPr/>
          </p:nvSpPr>
          <p:spPr>
            <a:xfrm>
              <a:off x="8267926" y="3962720"/>
              <a:ext cx="454864" cy="692405"/>
            </a:xfrm>
            <a:custGeom>
              <a:avLst/>
              <a:gdLst/>
              <a:ahLst/>
              <a:cxnLst/>
              <a:rect l="l" t="t" r="r" b="b"/>
              <a:pathLst>
                <a:path w="290" h="442" extrusionOk="0">
                  <a:moveTo>
                    <a:pt x="25" y="442"/>
                  </a:moveTo>
                  <a:cubicBezTo>
                    <a:pt x="263" y="442"/>
                    <a:pt x="263" y="442"/>
                    <a:pt x="263" y="442"/>
                  </a:cubicBezTo>
                  <a:cubicBezTo>
                    <a:pt x="278" y="442"/>
                    <a:pt x="290" y="429"/>
                    <a:pt x="290" y="414"/>
                  </a:cubicBezTo>
                  <a:cubicBezTo>
                    <a:pt x="290" y="70"/>
                    <a:pt x="290" y="70"/>
                    <a:pt x="290" y="70"/>
                  </a:cubicBezTo>
                  <a:cubicBezTo>
                    <a:pt x="290" y="53"/>
                    <a:pt x="282" y="37"/>
                    <a:pt x="269" y="27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2" y="367"/>
                    <a:pt x="232" y="367"/>
                    <a:pt x="232" y="367"/>
                  </a:cubicBezTo>
                  <a:cubicBezTo>
                    <a:pt x="232" y="394"/>
                    <a:pt x="210" y="416"/>
                    <a:pt x="183" y="416"/>
                  </a:cubicBezTo>
                  <a:cubicBezTo>
                    <a:pt x="1" y="416"/>
                    <a:pt x="1" y="416"/>
                    <a:pt x="1" y="416"/>
                  </a:cubicBezTo>
                  <a:cubicBezTo>
                    <a:pt x="0" y="428"/>
                    <a:pt x="9" y="442"/>
                    <a:pt x="25" y="4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833;p45">
              <a:extLst>
                <a:ext uri="{FF2B5EF4-FFF2-40B4-BE49-F238E27FC236}">
                  <a16:creationId xmlns:a16="http://schemas.microsoft.com/office/drawing/2014/main" id="{5CEBE777-3EF5-CAB9-5624-7A79D451CD5B}"/>
                </a:ext>
              </a:extLst>
            </p:cNvPr>
            <p:cNvSpPr/>
            <p:nvPr/>
          </p:nvSpPr>
          <p:spPr>
            <a:xfrm>
              <a:off x="9102855" y="3577602"/>
              <a:ext cx="122400" cy="541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834;p45">
              <a:extLst>
                <a:ext uri="{FF2B5EF4-FFF2-40B4-BE49-F238E27FC236}">
                  <a16:creationId xmlns:a16="http://schemas.microsoft.com/office/drawing/2014/main" id="{E11AFE0E-A60A-F00D-EBD5-B169E826BA1C}"/>
                </a:ext>
              </a:extLst>
            </p:cNvPr>
            <p:cNvSpPr/>
            <p:nvPr/>
          </p:nvSpPr>
          <p:spPr>
            <a:xfrm>
              <a:off x="9045239" y="3854564"/>
              <a:ext cx="468005" cy="800561"/>
            </a:xfrm>
            <a:custGeom>
              <a:avLst/>
              <a:gdLst/>
              <a:ahLst/>
              <a:cxnLst/>
              <a:rect l="l" t="t" r="r" b="b"/>
              <a:pathLst>
                <a:path w="299" h="511" extrusionOk="0">
                  <a:moveTo>
                    <a:pt x="0" y="139"/>
                  </a:moveTo>
                  <a:cubicBezTo>
                    <a:pt x="0" y="483"/>
                    <a:pt x="0" y="483"/>
                    <a:pt x="0" y="483"/>
                  </a:cubicBezTo>
                  <a:cubicBezTo>
                    <a:pt x="0" y="498"/>
                    <a:pt x="13" y="511"/>
                    <a:pt x="28" y="511"/>
                  </a:cubicBezTo>
                  <a:cubicBezTo>
                    <a:pt x="266" y="511"/>
                    <a:pt x="266" y="511"/>
                    <a:pt x="266" y="511"/>
                  </a:cubicBezTo>
                  <a:cubicBezTo>
                    <a:pt x="289" y="511"/>
                    <a:pt x="299" y="482"/>
                    <a:pt x="281" y="468"/>
                  </a:cubicBezTo>
                  <a:cubicBezTo>
                    <a:pt x="190" y="394"/>
                    <a:pt x="190" y="394"/>
                    <a:pt x="190" y="394"/>
                  </a:cubicBezTo>
                  <a:cubicBezTo>
                    <a:pt x="181" y="387"/>
                    <a:pt x="176" y="376"/>
                    <a:pt x="176" y="36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6" y="11"/>
                    <a:pt x="154" y="0"/>
                    <a:pt x="138" y="11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8" y="106"/>
                    <a:pt x="0" y="122"/>
                    <a:pt x="0" y="1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835;p45">
              <a:extLst>
                <a:ext uri="{FF2B5EF4-FFF2-40B4-BE49-F238E27FC236}">
                  <a16:creationId xmlns:a16="http://schemas.microsoft.com/office/drawing/2014/main" id="{DEDFF671-B714-B0F7-67BA-62EF3F94BACF}"/>
                </a:ext>
              </a:extLst>
            </p:cNvPr>
            <p:cNvSpPr/>
            <p:nvPr/>
          </p:nvSpPr>
          <p:spPr>
            <a:xfrm>
              <a:off x="9045239" y="3962720"/>
              <a:ext cx="455876" cy="692405"/>
            </a:xfrm>
            <a:custGeom>
              <a:avLst/>
              <a:gdLst/>
              <a:ahLst/>
              <a:cxnLst/>
              <a:rect l="l" t="t" r="r" b="b"/>
              <a:pathLst>
                <a:path w="291" h="442" extrusionOk="0">
                  <a:moveTo>
                    <a:pt x="266" y="442"/>
                  </a:moveTo>
                  <a:cubicBezTo>
                    <a:pt x="28" y="442"/>
                    <a:pt x="28" y="442"/>
                    <a:pt x="28" y="442"/>
                  </a:cubicBezTo>
                  <a:cubicBezTo>
                    <a:pt x="13" y="442"/>
                    <a:pt x="0" y="429"/>
                    <a:pt x="0" y="41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53"/>
                    <a:pt x="8" y="37"/>
                    <a:pt x="22" y="27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367"/>
                    <a:pt x="59" y="367"/>
                    <a:pt x="59" y="367"/>
                  </a:cubicBezTo>
                  <a:cubicBezTo>
                    <a:pt x="59" y="394"/>
                    <a:pt x="81" y="416"/>
                    <a:pt x="108" y="416"/>
                  </a:cubicBezTo>
                  <a:cubicBezTo>
                    <a:pt x="290" y="416"/>
                    <a:pt x="290" y="416"/>
                    <a:pt x="290" y="416"/>
                  </a:cubicBezTo>
                  <a:cubicBezTo>
                    <a:pt x="291" y="428"/>
                    <a:pt x="281" y="442"/>
                    <a:pt x="266" y="4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836;p45">
              <a:extLst>
                <a:ext uri="{FF2B5EF4-FFF2-40B4-BE49-F238E27FC236}">
                  <a16:creationId xmlns:a16="http://schemas.microsoft.com/office/drawing/2014/main" id="{856065BE-2FDF-724B-E213-8ED672649EE1}"/>
                </a:ext>
              </a:extLst>
            </p:cNvPr>
            <p:cNvSpPr/>
            <p:nvPr/>
          </p:nvSpPr>
          <p:spPr>
            <a:xfrm>
              <a:off x="8672250" y="3091403"/>
              <a:ext cx="423600" cy="276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837;p45">
              <a:extLst>
                <a:ext uri="{FF2B5EF4-FFF2-40B4-BE49-F238E27FC236}">
                  <a16:creationId xmlns:a16="http://schemas.microsoft.com/office/drawing/2014/main" id="{9C2847CA-537C-4A4A-13F3-EC29CF304A36}"/>
                </a:ext>
              </a:extLst>
            </p:cNvPr>
            <p:cNvSpPr/>
            <p:nvPr/>
          </p:nvSpPr>
          <p:spPr>
            <a:xfrm>
              <a:off x="8475143" y="3367353"/>
              <a:ext cx="818757" cy="341653"/>
            </a:xfrm>
            <a:custGeom>
              <a:avLst/>
              <a:gdLst/>
              <a:ahLst/>
              <a:cxnLst/>
              <a:rect l="l" t="t" r="r" b="b"/>
              <a:pathLst>
                <a:path w="523" h="218" extrusionOk="0">
                  <a:moveTo>
                    <a:pt x="505" y="111"/>
                  </a:moveTo>
                  <a:cubicBezTo>
                    <a:pt x="416" y="191"/>
                    <a:pt x="416" y="191"/>
                    <a:pt x="416" y="191"/>
                  </a:cubicBezTo>
                  <a:cubicBezTo>
                    <a:pt x="397" y="208"/>
                    <a:pt x="397" y="208"/>
                    <a:pt x="397" y="208"/>
                  </a:cubicBezTo>
                  <a:cubicBezTo>
                    <a:pt x="390" y="214"/>
                    <a:pt x="380" y="218"/>
                    <a:pt x="370" y="218"/>
                  </a:cubicBezTo>
                  <a:cubicBezTo>
                    <a:pt x="152" y="218"/>
                    <a:pt x="152" y="218"/>
                    <a:pt x="152" y="218"/>
                  </a:cubicBezTo>
                  <a:cubicBezTo>
                    <a:pt x="142" y="218"/>
                    <a:pt x="133" y="214"/>
                    <a:pt x="126" y="208"/>
                  </a:cubicBezTo>
                  <a:cubicBezTo>
                    <a:pt x="106" y="191"/>
                    <a:pt x="106" y="191"/>
                    <a:pt x="106" y="191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2" y="98"/>
                    <a:pt x="0" y="76"/>
                    <a:pt x="10" y="5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5" y="7"/>
                    <a:pt x="57" y="0"/>
                    <a:pt x="71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65" y="0"/>
                    <a:pt x="478" y="7"/>
                    <a:pt x="486" y="18"/>
                  </a:cubicBezTo>
                  <a:cubicBezTo>
                    <a:pt x="512" y="59"/>
                    <a:pt x="512" y="59"/>
                    <a:pt x="512" y="59"/>
                  </a:cubicBezTo>
                  <a:cubicBezTo>
                    <a:pt x="523" y="76"/>
                    <a:pt x="520" y="98"/>
                    <a:pt x="505" y="1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38;p45">
              <a:extLst>
                <a:ext uri="{FF2B5EF4-FFF2-40B4-BE49-F238E27FC236}">
                  <a16:creationId xmlns:a16="http://schemas.microsoft.com/office/drawing/2014/main" id="{21471F98-A7DD-C95B-59FC-3DE71204CC3E}"/>
                </a:ext>
              </a:extLst>
            </p:cNvPr>
            <p:cNvSpPr/>
            <p:nvPr/>
          </p:nvSpPr>
          <p:spPr>
            <a:xfrm>
              <a:off x="8640916" y="3574570"/>
              <a:ext cx="486200" cy="134438"/>
            </a:xfrm>
            <a:custGeom>
              <a:avLst/>
              <a:gdLst/>
              <a:ahLst/>
              <a:cxnLst/>
              <a:rect l="l" t="t" r="r" b="b"/>
              <a:pathLst>
                <a:path w="310" h="86" extrusionOk="0">
                  <a:moveTo>
                    <a:pt x="310" y="59"/>
                  </a:moveTo>
                  <a:cubicBezTo>
                    <a:pt x="291" y="76"/>
                    <a:pt x="291" y="76"/>
                    <a:pt x="291" y="76"/>
                  </a:cubicBezTo>
                  <a:cubicBezTo>
                    <a:pt x="284" y="82"/>
                    <a:pt x="274" y="86"/>
                    <a:pt x="264" y="86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36" y="86"/>
                    <a:pt x="27" y="82"/>
                    <a:pt x="20" y="7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63" y="2"/>
                    <a:pt x="70" y="0"/>
                    <a:pt x="77" y="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40" y="0"/>
                    <a:pt x="247" y="2"/>
                    <a:pt x="252" y="7"/>
                  </a:cubicBezTo>
                  <a:lnTo>
                    <a:pt x="310" y="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839;p45">
              <a:extLst>
                <a:ext uri="{FF2B5EF4-FFF2-40B4-BE49-F238E27FC236}">
                  <a16:creationId xmlns:a16="http://schemas.microsoft.com/office/drawing/2014/main" id="{35A65A88-CB40-747B-60BF-5F3BA6FE05B7}"/>
                </a:ext>
              </a:extLst>
            </p:cNvPr>
            <p:cNvSpPr/>
            <p:nvPr/>
          </p:nvSpPr>
          <p:spPr>
            <a:xfrm>
              <a:off x="8729867" y="2553652"/>
              <a:ext cx="309300" cy="80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840;p45">
              <a:extLst>
                <a:ext uri="{FF2B5EF4-FFF2-40B4-BE49-F238E27FC236}">
                  <a16:creationId xmlns:a16="http://schemas.microsoft.com/office/drawing/2014/main" id="{6C0B6CD9-5140-CD77-8B23-2CD700A8E43A}"/>
                </a:ext>
              </a:extLst>
            </p:cNvPr>
            <p:cNvSpPr/>
            <p:nvPr/>
          </p:nvSpPr>
          <p:spPr>
            <a:xfrm>
              <a:off x="8448862" y="1934025"/>
              <a:ext cx="872329" cy="619627"/>
            </a:xfrm>
            <a:custGeom>
              <a:avLst/>
              <a:gdLst/>
              <a:ahLst/>
              <a:cxnLst/>
              <a:rect l="l" t="t" r="r" b="b"/>
              <a:pathLst>
                <a:path w="557" h="396" extrusionOk="0">
                  <a:moveTo>
                    <a:pt x="522" y="396"/>
                  </a:moveTo>
                  <a:cubicBezTo>
                    <a:pt x="35" y="396"/>
                    <a:pt x="35" y="396"/>
                    <a:pt x="35" y="396"/>
                  </a:cubicBezTo>
                  <a:cubicBezTo>
                    <a:pt x="15" y="396"/>
                    <a:pt x="0" y="380"/>
                    <a:pt x="0" y="361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0" y="76"/>
                    <a:pt x="76" y="0"/>
                    <a:pt x="169" y="0"/>
                  </a:cubicBezTo>
                  <a:cubicBezTo>
                    <a:pt x="387" y="0"/>
                    <a:pt x="387" y="0"/>
                    <a:pt x="387" y="0"/>
                  </a:cubicBezTo>
                  <a:cubicBezTo>
                    <a:pt x="481" y="0"/>
                    <a:pt x="557" y="76"/>
                    <a:pt x="557" y="170"/>
                  </a:cubicBezTo>
                  <a:cubicBezTo>
                    <a:pt x="557" y="361"/>
                    <a:pt x="557" y="361"/>
                    <a:pt x="557" y="361"/>
                  </a:cubicBezTo>
                  <a:cubicBezTo>
                    <a:pt x="557" y="380"/>
                    <a:pt x="541" y="396"/>
                    <a:pt x="522" y="3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841;p45">
              <a:extLst>
                <a:ext uri="{FF2B5EF4-FFF2-40B4-BE49-F238E27FC236}">
                  <a16:creationId xmlns:a16="http://schemas.microsoft.com/office/drawing/2014/main" id="{28EEF3F1-8682-E261-8CF9-5F9AAE718988}"/>
                </a:ext>
              </a:extLst>
            </p:cNvPr>
            <p:cNvSpPr/>
            <p:nvPr/>
          </p:nvSpPr>
          <p:spPr>
            <a:xfrm>
              <a:off x="8464024" y="2002760"/>
              <a:ext cx="839983" cy="388151"/>
            </a:xfrm>
            <a:custGeom>
              <a:avLst/>
              <a:gdLst/>
              <a:ahLst/>
              <a:cxnLst/>
              <a:rect l="l" t="t" r="r" b="b"/>
              <a:pathLst>
                <a:path w="536" h="248" extrusionOk="0">
                  <a:moveTo>
                    <a:pt x="473" y="111"/>
                  </a:moveTo>
                  <a:cubicBezTo>
                    <a:pt x="426" y="53"/>
                    <a:pt x="354" y="0"/>
                    <a:pt x="268" y="0"/>
                  </a:cubicBezTo>
                  <a:cubicBezTo>
                    <a:pt x="183" y="0"/>
                    <a:pt x="110" y="53"/>
                    <a:pt x="63" y="111"/>
                  </a:cubicBezTo>
                  <a:cubicBezTo>
                    <a:pt x="0" y="190"/>
                    <a:pt x="59" y="248"/>
                    <a:pt x="108" y="248"/>
                  </a:cubicBezTo>
                  <a:cubicBezTo>
                    <a:pt x="268" y="248"/>
                    <a:pt x="268" y="248"/>
                    <a:pt x="268" y="248"/>
                  </a:cubicBezTo>
                  <a:cubicBezTo>
                    <a:pt x="428" y="248"/>
                    <a:pt x="428" y="248"/>
                    <a:pt x="428" y="248"/>
                  </a:cubicBezTo>
                  <a:cubicBezTo>
                    <a:pt x="477" y="248"/>
                    <a:pt x="536" y="190"/>
                    <a:pt x="473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842;p45">
              <a:extLst>
                <a:ext uri="{FF2B5EF4-FFF2-40B4-BE49-F238E27FC236}">
                  <a16:creationId xmlns:a16="http://schemas.microsoft.com/office/drawing/2014/main" id="{5ADE24EC-AD1B-A434-6FC8-C2F9425F1A6F}"/>
                </a:ext>
              </a:extLst>
            </p:cNvPr>
            <p:cNvSpPr/>
            <p:nvPr/>
          </p:nvSpPr>
          <p:spPr>
            <a:xfrm>
              <a:off x="8650012" y="2157415"/>
              <a:ext cx="108000" cy="170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843;p45">
              <a:extLst>
                <a:ext uri="{FF2B5EF4-FFF2-40B4-BE49-F238E27FC236}">
                  <a16:creationId xmlns:a16="http://schemas.microsoft.com/office/drawing/2014/main" id="{95A06832-68E2-0028-5B29-48013105494A}"/>
                </a:ext>
              </a:extLst>
            </p:cNvPr>
            <p:cNvSpPr/>
            <p:nvPr/>
          </p:nvSpPr>
          <p:spPr>
            <a:xfrm>
              <a:off x="9008850" y="2157415"/>
              <a:ext cx="110100" cy="170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844;p45">
              <a:extLst>
                <a:ext uri="{FF2B5EF4-FFF2-40B4-BE49-F238E27FC236}">
                  <a16:creationId xmlns:a16="http://schemas.microsoft.com/office/drawing/2014/main" id="{2BBBAE61-26B8-1871-517D-41E9C35B7420}"/>
                </a:ext>
              </a:extLst>
            </p:cNvPr>
            <p:cNvSpPr/>
            <p:nvPr/>
          </p:nvSpPr>
          <p:spPr>
            <a:xfrm>
              <a:off x="8660121" y="2436398"/>
              <a:ext cx="447789" cy="114222"/>
            </a:xfrm>
            <a:custGeom>
              <a:avLst/>
              <a:gdLst/>
              <a:ahLst/>
              <a:cxnLst/>
              <a:rect l="l" t="t" r="r" b="b"/>
              <a:pathLst>
                <a:path w="286" h="73" extrusionOk="0">
                  <a:moveTo>
                    <a:pt x="270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86" y="73"/>
                    <a:pt x="286" y="73"/>
                    <a:pt x="286" y="73"/>
                  </a:cubicBezTo>
                  <a:cubicBezTo>
                    <a:pt x="286" y="16"/>
                    <a:pt x="286" y="16"/>
                    <a:pt x="286" y="16"/>
                  </a:cubicBezTo>
                  <a:cubicBezTo>
                    <a:pt x="286" y="7"/>
                    <a:pt x="279" y="0"/>
                    <a:pt x="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845;p45">
              <a:extLst>
                <a:ext uri="{FF2B5EF4-FFF2-40B4-BE49-F238E27FC236}">
                  <a16:creationId xmlns:a16="http://schemas.microsoft.com/office/drawing/2014/main" id="{B5D97FC9-4700-F74D-B4B4-C134FDDFE7B4}"/>
                </a:ext>
              </a:extLst>
            </p:cNvPr>
            <p:cNvSpPr/>
            <p:nvPr/>
          </p:nvSpPr>
          <p:spPr>
            <a:xfrm>
              <a:off x="8088002" y="2657765"/>
              <a:ext cx="452843" cy="491254"/>
            </a:xfrm>
            <a:custGeom>
              <a:avLst/>
              <a:gdLst/>
              <a:ahLst/>
              <a:cxnLst/>
              <a:rect l="l" t="t" r="r" b="b"/>
              <a:pathLst>
                <a:path w="448" h="486" extrusionOk="0">
                  <a:moveTo>
                    <a:pt x="106" y="486"/>
                  </a:moveTo>
                  <a:lnTo>
                    <a:pt x="0" y="395"/>
                  </a:lnTo>
                  <a:lnTo>
                    <a:pt x="343" y="0"/>
                  </a:lnTo>
                  <a:lnTo>
                    <a:pt x="448" y="91"/>
                  </a:lnTo>
                  <a:lnTo>
                    <a:pt x="106" y="48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846;p45">
              <a:extLst>
                <a:ext uri="{FF2B5EF4-FFF2-40B4-BE49-F238E27FC236}">
                  <a16:creationId xmlns:a16="http://schemas.microsoft.com/office/drawing/2014/main" id="{2874B5B8-E65E-0113-5933-860628FB1383}"/>
                </a:ext>
              </a:extLst>
            </p:cNvPr>
            <p:cNvSpPr/>
            <p:nvPr/>
          </p:nvSpPr>
          <p:spPr>
            <a:xfrm>
              <a:off x="8017246" y="2953933"/>
              <a:ext cx="487210" cy="553923"/>
            </a:xfrm>
            <a:custGeom>
              <a:avLst/>
              <a:gdLst/>
              <a:ahLst/>
              <a:cxnLst/>
              <a:rect l="l" t="t" r="r" b="b"/>
              <a:pathLst>
                <a:path w="311" h="354" extrusionOk="0">
                  <a:moveTo>
                    <a:pt x="311" y="272"/>
                  </a:moveTo>
                  <a:cubicBezTo>
                    <a:pt x="241" y="354"/>
                    <a:pt x="241" y="354"/>
                    <a:pt x="241" y="354"/>
                  </a:cubicBezTo>
                  <a:cubicBezTo>
                    <a:pt x="68" y="204"/>
                    <a:pt x="68" y="204"/>
                    <a:pt x="68" y="20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" y="147"/>
                    <a:pt x="0" y="117"/>
                    <a:pt x="17" y="97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311" y="2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847;p45">
              <a:extLst>
                <a:ext uri="{FF2B5EF4-FFF2-40B4-BE49-F238E27FC236}">
                  <a16:creationId xmlns:a16="http://schemas.microsoft.com/office/drawing/2014/main" id="{88760B9C-FB07-938A-32E7-B631AE957423}"/>
                </a:ext>
              </a:extLst>
            </p:cNvPr>
            <p:cNvSpPr/>
            <p:nvPr/>
          </p:nvSpPr>
          <p:spPr>
            <a:xfrm>
              <a:off x="8017246" y="3050970"/>
              <a:ext cx="135448" cy="222378"/>
            </a:xfrm>
            <a:custGeom>
              <a:avLst/>
              <a:gdLst/>
              <a:ahLst/>
              <a:cxnLst/>
              <a:rect l="l" t="t" r="r" b="b"/>
              <a:pathLst>
                <a:path w="86" h="142" extrusionOk="0">
                  <a:moveTo>
                    <a:pt x="86" y="82"/>
                  </a:moveTo>
                  <a:cubicBezTo>
                    <a:pt x="86" y="105"/>
                    <a:pt x="79" y="125"/>
                    <a:pt x="68" y="142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2" y="85"/>
                    <a:pt x="0" y="55"/>
                    <a:pt x="17" y="35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71" y="20"/>
                    <a:pt x="86" y="49"/>
                    <a:pt x="86" y="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848;p45">
              <a:extLst>
                <a:ext uri="{FF2B5EF4-FFF2-40B4-BE49-F238E27FC236}">
                  <a16:creationId xmlns:a16="http://schemas.microsoft.com/office/drawing/2014/main" id="{782A9D5A-C21D-58E4-A24C-BD90912A1110}"/>
                </a:ext>
              </a:extLst>
            </p:cNvPr>
            <p:cNvSpPr/>
            <p:nvPr/>
          </p:nvSpPr>
          <p:spPr>
            <a:xfrm>
              <a:off x="8395288" y="3379483"/>
              <a:ext cx="194076" cy="208227"/>
            </a:xfrm>
            <a:custGeom>
              <a:avLst/>
              <a:gdLst/>
              <a:ahLst/>
              <a:cxnLst/>
              <a:rect l="l" t="t" r="r" b="b"/>
              <a:pathLst>
                <a:path w="124" h="133" extrusionOk="0">
                  <a:moveTo>
                    <a:pt x="70" y="0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33" y="113"/>
                    <a:pt x="33" y="113"/>
                    <a:pt x="33" y="113"/>
                  </a:cubicBezTo>
                  <a:cubicBezTo>
                    <a:pt x="54" y="133"/>
                    <a:pt x="89" y="131"/>
                    <a:pt x="108" y="108"/>
                  </a:cubicBezTo>
                  <a:cubicBezTo>
                    <a:pt x="124" y="88"/>
                    <a:pt x="124" y="59"/>
                    <a:pt x="106" y="3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849;p45">
              <a:extLst>
                <a:ext uri="{FF2B5EF4-FFF2-40B4-BE49-F238E27FC236}">
                  <a16:creationId xmlns:a16="http://schemas.microsoft.com/office/drawing/2014/main" id="{F0F20B64-7C70-2B4D-6788-162B9A705B58}"/>
                </a:ext>
              </a:extLst>
            </p:cNvPr>
            <p:cNvSpPr/>
            <p:nvPr/>
          </p:nvSpPr>
          <p:spPr>
            <a:xfrm>
              <a:off x="9228196" y="2657765"/>
              <a:ext cx="452843" cy="491254"/>
            </a:xfrm>
            <a:custGeom>
              <a:avLst/>
              <a:gdLst/>
              <a:ahLst/>
              <a:cxnLst/>
              <a:rect l="l" t="t" r="r" b="b"/>
              <a:pathLst>
                <a:path w="448" h="486" extrusionOk="0">
                  <a:moveTo>
                    <a:pt x="343" y="486"/>
                  </a:moveTo>
                  <a:lnTo>
                    <a:pt x="448" y="395"/>
                  </a:lnTo>
                  <a:lnTo>
                    <a:pt x="106" y="0"/>
                  </a:lnTo>
                  <a:lnTo>
                    <a:pt x="0" y="91"/>
                  </a:lnTo>
                  <a:lnTo>
                    <a:pt x="343" y="48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850;p45">
              <a:extLst>
                <a:ext uri="{FF2B5EF4-FFF2-40B4-BE49-F238E27FC236}">
                  <a16:creationId xmlns:a16="http://schemas.microsoft.com/office/drawing/2014/main" id="{2E3A30B3-2AC9-5D6D-DCCC-A6DB52392CDB}"/>
                </a:ext>
              </a:extLst>
            </p:cNvPr>
            <p:cNvSpPr/>
            <p:nvPr/>
          </p:nvSpPr>
          <p:spPr>
            <a:xfrm>
              <a:off x="9262563" y="2953933"/>
              <a:ext cx="489232" cy="553923"/>
            </a:xfrm>
            <a:custGeom>
              <a:avLst/>
              <a:gdLst/>
              <a:ahLst/>
              <a:cxnLst/>
              <a:rect l="l" t="t" r="r" b="b"/>
              <a:pathLst>
                <a:path w="312" h="354" extrusionOk="0">
                  <a:moveTo>
                    <a:pt x="0" y="272"/>
                  </a:moveTo>
                  <a:cubicBezTo>
                    <a:pt x="71" y="354"/>
                    <a:pt x="71" y="354"/>
                    <a:pt x="71" y="354"/>
                  </a:cubicBezTo>
                  <a:cubicBezTo>
                    <a:pt x="244" y="204"/>
                    <a:pt x="244" y="204"/>
                    <a:pt x="244" y="204"/>
                  </a:cubicBezTo>
                  <a:cubicBezTo>
                    <a:pt x="290" y="164"/>
                    <a:pt x="290" y="164"/>
                    <a:pt x="290" y="164"/>
                  </a:cubicBezTo>
                  <a:cubicBezTo>
                    <a:pt x="310" y="147"/>
                    <a:pt x="312" y="117"/>
                    <a:pt x="295" y="97"/>
                  </a:cubicBezTo>
                  <a:cubicBezTo>
                    <a:pt x="264" y="62"/>
                    <a:pt x="264" y="62"/>
                    <a:pt x="264" y="62"/>
                  </a:cubicBezTo>
                  <a:cubicBezTo>
                    <a:pt x="210" y="0"/>
                    <a:pt x="210" y="0"/>
                    <a:pt x="210" y="0"/>
                  </a:cubicBezTo>
                  <a:lnTo>
                    <a:pt x="0" y="2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851;p45">
              <a:extLst>
                <a:ext uri="{FF2B5EF4-FFF2-40B4-BE49-F238E27FC236}">
                  <a16:creationId xmlns:a16="http://schemas.microsoft.com/office/drawing/2014/main" id="{B17E7567-47D8-1F61-3C51-B7F6773DC1F5}"/>
                </a:ext>
              </a:extLst>
            </p:cNvPr>
            <p:cNvSpPr/>
            <p:nvPr/>
          </p:nvSpPr>
          <p:spPr>
            <a:xfrm>
              <a:off x="9617358" y="3050970"/>
              <a:ext cx="134438" cy="222378"/>
            </a:xfrm>
            <a:custGeom>
              <a:avLst/>
              <a:gdLst/>
              <a:ahLst/>
              <a:cxnLst/>
              <a:rect l="l" t="t" r="r" b="b"/>
              <a:pathLst>
                <a:path w="86" h="142" extrusionOk="0">
                  <a:moveTo>
                    <a:pt x="0" y="82"/>
                  </a:moveTo>
                  <a:cubicBezTo>
                    <a:pt x="0" y="105"/>
                    <a:pt x="6" y="125"/>
                    <a:pt x="18" y="142"/>
                  </a:cubicBezTo>
                  <a:cubicBezTo>
                    <a:pt x="64" y="102"/>
                    <a:pt x="64" y="102"/>
                    <a:pt x="64" y="102"/>
                  </a:cubicBezTo>
                  <a:cubicBezTo>
                    <a:pt x="84" y="85"/>
                    <a:pt x="86" y="55"/>
                    <a:pt x="69" y="35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5" y="20"/>
                    <a:pt x="0" y="49"/>
                    <a:pt x="0" y="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852;p45">
              <a:extLst>
                <a:ext uri="{FF2B5EF4-FFF2-40B4-BE49-F238E27FC236}">
                  <a16:creationId xmlns:a16="http://schemas.microsoft.com/office/drawing/2014/main" id="{6D5933A2-9B7B-A5B5-04AA-77184A7D3F93}"/>
                </a:ext>
              </a:extLst>
            </p:cNvPr>
            <p:cNvSpPr/>
            <p:nvPr/>
          </p:nvSpPr>
          <p:spPr>
            <a:xfrm>
              <a:off x="9178666" y="3379483"/>
              <a:ext cx="195087" cy="208227"/>
            </a:xfrm>
            <a:custGeom>
              <a:avLst/>
              <a:gdLst/>
              <a:ahLst/>
              <a:cxnLst/>
              <a:rect l="l" t="t" r="r" b="b"/>
              <a:pathLst>
                <a:path w="125" h="133" extrusionOk="0">
                  <a:moveTo>
                    <a:pt x="54" y="0"/>
                  </a:moveTo>
                  <a:cubicBezTo>
                    <a:pt x="125" y="82"/>
                    <a:pt x="125" y="82"/>
                    <a:pt x="125" y="82"/>
                  </a:cubicBezTo>
                  <a:cubicBezTo>
                    <a:pt x="92" y="113"/>
                    <a:pt x="92" y="113"/>
                    <a:pt x="92" y="113"/>
                  </a:cubicBezTo>
                  <a:cubicBezTo>
                    <a:pt x="70" y="133"/>
                    <a:pt x="36" y="131"/>
                    <a:pt x="17" y="108"/>
                  </a:cubicBezTo>
                  <a:cubicBezTo>
                    <a:pt x="0" y="88"/>
                    <a:pt x="1" y="59"/>
                    <a:pt x="19" y="39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853;p45">
              <a:extLst>
                <a:ext uri="{FF2B5EF4-FFF2-40B4-BE49-F238E27FC236}">
                  <a16:creationId xmlns:a16="http://schemas.microsoft.com/office/drawing/2014/main" id="{516B767F-BD1C-2352-476D-F61B69A5C349}"/>
                </a:ext>
              </a:extLst>
            </p:cNvPr>
            <p:cNvSpPr/>
            <p:nvPr/>
          </p:nvSpPr>
          <p:spPr>
            <a:xfrm>
              <a:off x="8355867" y="2634517"/>
              <a:ext cx="1056296" cy="659047"/>
            </a:xfrm>
            <a:custGeom>
              <a:avLst/>
              <a:gdLst/>
              <a:ahLst/>
              <a:cxnLst/>
              <a:rect l="l" t="t" r="r" b="b"/>
              <a:pathLst>
                <a:path w="674" h="421" extrusionOk="0">
                  <a:moveTo>
                    <a:pt x="115" y="421"/>
                  </a:moveTo>
                  <a:cubicBezTo>
                    <a:pt x="559" y="421"/>
                    <a:pt x="559" y="421"/>
                    <a:pt x="559" y="421"/>
                  </a:cubicBezTo>
                  <a:cubicBezTo>
                    <a:pt x="590" y="421"/>
                    <a:pt x="616" y="390"/>
                    <a:pt x="626" y="345"/>
                  </a:cubicBezTo>
                  <a:cubicBezTo>
                    <a:pt x="666" y="145"/>
                    <a:pt x="666" y="145"/>
                    <a:pt x="666" y="145"/>
                  </a:cubicBezTo>
                  <a:cubicBezTo>
                    <a:pt x="674" y="69"/>
                    <a:pt x="637" y="0"/>
                    <a:pt x="588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37" y="0"/>
                    <a:pt x="0" y="69"/>
                    <a:pt x="9" y="145"/>
                  </a:cubicBezTo>
                  <a:cubicBezTo>
                    <a:pt x="49" y="345"/>
                    <a:pt x="49" y="345"/>
                    <a:pt x="49" y="345"/>
                  </a:cubicBezTo>
                  <a:cubicBezTo>
                    <a:pt x="58" y="390"/>
                    <a:pt x="85" y="421"/>
                    <a:pt x="115" y="42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854;p45">
              <a:extLst>
                <a:ext uri="{FF2B5EF4-FFF2-40B4-BE49-F238E27FC236}">
                  <a16:creationId xmlns:a16="http://schemas.microsoft.com/office/drawing/2014/main" id="{322DA159-8035-34C9-565E-1C70F71B823A}"/>
                </a:ext>
              </a:extLst>
            </p:cNvPr>
            <p:cNvSpPr/>
            <p:nvPr/>
          </p:nvSpPr>
          <p:spPr>
            <a:xfrm>
              <a:off x="8523662" y="2806354"/>
              <a:ext cx="721717" cy="291113"/>
            </a:xfrm>
            <a:custGeom>
              <a:avLst/>
              <a:gdLst/>
              <a:ahLst/>
              <a:cxnLst/>
              <a:rect l="l" t="t" r="r" b="b"/>
              <a:pathLst>
                <a:path w="461" h="186" extrusionOk="0">
                  <a:moveTo>
                    <a:pt x="36" y="186"/>
                  </a:moveTo>
                  <a:cubicBezTo>
                    <a:pt x="35" y="186"/>
                    <a:pt x="34" y="185"/>
                    <a:pt x="34" y="18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1" y="8"/>
                    <a:pt x="3" y="6"/>
                  </a:cubicBezTo>
                  <a:cubicBezTo>
                    <a:pt x="4" y="3"/>
                    <a:pt x="7" y="0"/>
                    <a:pt x="11" y="0"/>
                  </a:cubicBezTo>
                  <a:cubicBezTo>
                    <a:pt x="449" y="0"/>
                    <a:pt x="449" y="0"/>
                    <a:pt x="449" y="0"/>
                  </a:cubicBezTo>
                  <a:cubicBezTo>
                    <a:pt x="454" y="0"/>
                    <a:pt x="457" y="3"/>
                    <a:pt x="458" y="6"/>
                  </a:cubicBezTo>
                  <a:cubicBezTo>
                    <a:pt x="459" y="8"/>
                    <a:pt x="461" y="12"/>
                    <a:pt x="461" y="17"/>
                  </a:cubicBezTo>
                  <a:cubicBezTo>
                    <a:pt x="427" y="183"/>
                    <a:pt x="427" y="183"/>
                    <a:pt x="427" y="183"/>
                  </a:cubicBezTo>
                  <a:cubicBezTo>
                    <a:pt x="427" y="185"/>
                    <a:pt x="426" y="186"/>
                    <a:pt x="424" y="186"/>
                  </a:cubicBezTo>
                  <a:cubicBezTo>
                    <a:pt x="36" y="186"/>
                    <a:pt x="36" y="186"/>
                    <a:pt x="36" y="18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855;p45">
              <a:extLst>
                <a:ext uri="{FF2B5EF4-FFF2-40B4-BE49-F238E27FC236}">
                  <a16:creationId xmlns:a16="http://schemas.microsoft.com/office/drawing/2014/main" id="{71872792-6C40-666B-F2FB-E78FA40ADB86}"/>
                </a:ext>
              </a:extLst>
            </p:cNvPr>
            <p:cNvSpPr/>
            <p:nvPr/>
          </p:nvSpPr>
          <p:spPr>
            <a:xfrm>
              <a:off x="8542867" y="2834657"/>
              <a:ext cx="682297" cy="234508"/>
            </a:xfrm>
            <a:custGeom>
              <a:avLst/>
              <a:gdLst/>
              <a:ahLst/>
              <a:cxnLst/>
              <a:rect l="l" t="t" r="r" b="b"/>
              <a:pathLst>
                <a:path w="675" h="232" extrusionOk="0">
                  <a:moveTo>
                    <a:pt x="675" y="0"/>
                  </a:moveTo>
                  <a:lnTo>
                    <a:pt x="0" y="0"/>
                  </a:lnTo>
                  <a:lnTo>
                    <a:pt x="48" y="232"/>
                  </a:lnTo>
                  <a:lnTo>
                    <a:pt x="629" y="232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856;p45">
              <a:extLst>
                <a:ext uri="{FF2B5EF4-FFF2-40B4-BE49-F238E27FC236}">
                  <a16:creationId xmlns:a16="http://schemas.microsoft.com/office/drawing/2014/main" id="{E04FDC18-93B4-E16A-1464-05BB4E63D055}"/>
                </a:ext>
              </a:extLst>
            </p:cNvPr>
            <p:cNvSpPr/>
            <p:nvPr/>
          </p:nvSpPr>
          <p:spPr>
            <a:xfrm>
              <a:off x="8542867" y="2834657"/>
              <a:ext cx="682297" cy="234508"/>
            </a:xfrm>
            <a:custGeom>
              <a:avLst/>
              <a:gdLst/>
              <a:ahLst/>
              <a:cxnLst/>
              <a:rect l="l" t="t" r="r" b="b"/>
              <a:pathLst>
                <a:path w="675" h="232" extrusionOk="0">
                  <a:moveTo>
                    <a:pt x="675" y="0"/>
                  </a:moveTo>
                  <a:lnTo>
                    <a:pt x="0" y="0"/>
                  </a:lnTo>
                  <a:lnTo>
                    <a:pt x="48" y="232"/>
                  </a:lnTo>
                  <a:lnTo>
                    <a:pt x="629" y="232"/>
                  </a:lnTo>
                  <a:lnTo>
                    <a:pt x="6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BB0597-C9C1-D45E-9CD7-409440AF744E}"/>
              </a:ext>
            </a:extLst>
          </p:cNvPr>
          <p:cNvSpPr txBox="1"/>
          <p:nvPr/>
        </p:nvSpPr>
        <p:spPr>
          <a:xfrm>
            <a:off x="747026" y="686728"/>
            <a:ext cx="6557111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Limitation of Stochastic Games</a:t>
            </a:r>
          </a:p>
          <a:p>
            <a:pPr marL="342900" indent="-342900">
              <a:buChar char="•"/>
            </a:pPr>
            <a:endParaRPr lang="en" sz="24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indent="-342900">
              <a:buChar char="•"/>
            </a:pPr>
            <a:r>
              <a:rPr lang="en" sz="2000" dirty="0">
                <a:solidFill>
                  <a:schemeClr val="tx1"/>
                </a:solidFill>
                <a:latin typeface="Times New Roman"/>
                <a:cs typeface="Times New Roman"/>
              </a:rPr>
              <a:t>Complexity and Computational Intensity.</a:t>
            </a:r>
          </a:p>
          <a:p>
            <a:pPr marL="342900" indent="-342900">
              <a:buChar char="•"/>
            </a:pPr>
            <a:r>
              <a:rPr lang="en" sz="2000">
                <a:solidFill>
                  <a:schemeClr val="tx1"/>
                </a:solidFill>
                <a:latin typeface="Times New Roman"/>
              </a:rPr>
              <a:t>Limited Predictive Power.</a:t>
            </a:r>
            <a:endParaRPr lang="en" sz="2000" dirty="0">
              <a:solidFill>
                <a:schemeClr val="tx1"/>
              </a:solidFill>
              <a:latin typeface="Times New Roman"/>
            </a:endParaRPr>
          </a:p>
          <a:p>
            <a:pPr marL="342900" indent="-342900">
              <a:buChar char="•"/>
            </a:pPr>
            <a:r>
              <a:rPr lang="en" sz="2000">
                <a:solidFill>
                  <a:schemeClr val="tx1"/>
                </a:solidFill>
                <a:latin typeface="Times New Roman"/>
              </a:rPr>
              <a:t>Scalability Issues.</a:t>
            </a:r>
            <a:endParaRPr lang="en" sz="2000" dirty="0">
              <a:solidFill>
                <a:schemeClr val="tx1"/>
              </a:solidFill>
              <a:latin typeface="Times New Roman"/>
            </a:endParaRPr>
          </a:p>
          <a:p>
            <a:pPr marL="342900" indent="-342900">
              <a:buChar char="•"/>
            </a:pPr>
            <a:r>
              <a:rPr lang="en" sz="2000" dirty="0">
                <a:solidFill>
                  <a:schemeClr val="tx1"/>
                </a:solidFill>
                <a:latin typeface="Times New Roman"/>
              </a:rPr>
              <a:t>Limited Real-World Data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39"/>
          <p:cNvSpPr txBox="1">
            <a:spLocks noGrp="1"/>
          </p:cNvSpPr>
          <p:nvPr>
            <p:ph type="title"/>
          </p:nvPr>
        </p:nvSpPr>
        <p:spPr>
          <a:xfrm>
            <a:off x="738434" y="1634114"/>
            <a:ext cx="7455122" cy="1476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4800" b="1" dirty="0">
                <a:latin typeface="Times New Roman"/>
              </a:rPr>
              <a:t>Thankyou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8" grpId="0"/>
    </p:bldLst>
  </p:timing>
</p:sld>
</file>

<file path=ppt/theme/theme1.xml><?xml version="1.0" encoding="utf-8"?>
<a:theme xmlns:a="http://schemas.openxmlformats.org/drawingml/2006/main" name="Robotics Science Center by Slidesgo">
  <a:themeElements>
    <a:clrScheme name="Simple Light">
      <a:dk1>
        <a:srgbClr val="103B57"/>
      </a:dk1>
      <a:lt1>
        <a:srgbClr val="C9E6F8"/>
      </a:lt1>
      <a:dk2>
        <a:srgbClr val="316388"/>
      </a:dk2>
      <a:lt2>
        <a:srgbClr val="4A91C6"/>
      </a:lt2>
      <a:accent1>
        <a:srgbClr val="61DBF8"/>
      </a:accent1>
      <a:accent2>
        <a:srgbClr val="B8B8CC"/>
      </a:accent2>
      <a:accent3>
        <a:srgbClr val="D9D9E4"/>
      </a:accent3>
      <a:accent4>
        <a:srgbClr val="FFFFFF"/>
      </a:accent4>
      <a:accent5>
        <a:srgbClr val="FFFFFF"/>
      </a:accent5>
      <a:accent6>
        <a:srgbClr val="FFFFFF"/>
      </a:accent6>
      <a:hlink>
        <a:srgbClr val="103B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1812</Words>
  <Application>Microsoft Office PowerPoint</Application>
  <PresentationFormat>On-screen Show (16:9)</PresentationFormat>
  <Paragraphs>277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Robotics Science Center by Slidesgo</vt:lpstr>
      <vt:lpstr>Slidesgo Final Pages</vt:lpstr>
      <vt:lpstr>Stochastic Games in AI</vt:lpstr>
      <vt:lpstr>Properties Stochastic Games?</vt:lpstr>
      <vt:lpstr>Example: Rock Paper Scissors</vt:lpstr>
      <vt:lpstr>Payoffs: The payoffs depend on the combination of choices made by both players:  If both players choose the same action, the payoff is zero for both (tie). Rock beats Scissors, Scissors beat Paper, and Paper beats Rock  State Transition: The transition between states depends on the actions chosen by each player in the previous round.  Strategy: Each player aims to maximize their expected payoff. </vt:lpstr>
      <vt:lpstr>PowerPoint Presentation</vt:lpstr>
      <vt:lpstr>PowerPoint Presentation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Scienc</dc:title>
  <cp:lastModifiedBy>2704_SYDS-A_Anshuman Verma</cp:lastModifiedBy>
  <cp:revision>421</cp:revision>
  <dcterms:modified xsi:type="dcterms:W3CDTF">2024-07-21T09:11:07Z</dcterms:modified>
</cp:coreProperties>
</file>