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9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8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8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180F-30DC-4832-8823-68AB54F1BD9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5249-01FD-4F9B-9727-74C92BF7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Fake Profile Detection using different Classification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Nitin Yadav</a:t>
            </a:r>
          </a:p>
          <a:p>
            <a:pPr algn="r"/>
            <a:r>
              <a:rPr lang="en-US" dirty="0" smtClean="0"/>
              <a:t>2015067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02" y="350388"/>
            <a:ext cx="8342598" cy="6145217"/>
          </a:xfrm>
        </p:spPr>
      </p:pic>
    </p:spTree>
    <p:extLst>
      <p:ext uri="{BB962C8B-B14F-4D97-AF65-F5344CB8AC3E}">
        <p14:creationId xmlns:p14="http://schemas.microsoft.com/office/powerpoint/2010/main" val="314906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31" y="1917759"/>
            <a:ext cx="8230313" cy="4503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1176" y="987552"/>
            <a:ext cx="596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Graph for all attribute Classification using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1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73" y="1337128"/>
            <a:ext cx="7765453" cy="4183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2888" y="768096"/>
            <a:ext cx="846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Graph for 6 Parameters values of different algorithms combined on Training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2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53" y="1276139"/>
            <a:ext cx="8154107" cy="4854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904" y="512064"/>
            <a:ext cx="837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Graph for 6 Parameters values of different algorithms combined on Testing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Fake Profile Detection using different Classification Algorithms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Profile Detection using different Classification Algorithms</dc:title>
  <dc:creator>neil yd</dc:creator>
  <cp:lastModifiedBy>neil yd</cp:lastModifiedBy>
  <cp:revision>1</cp:revision>
  <dcterms:created xsi:type="dcterms:W3CDTF">2019-11-30T04:12:30Z</dcterms:created>
  <dcterms:modified xsi:type="dcterms:W3CDTF">2019-11-30T04:17:40Z</dcterms:modified>
</cp:coreProperties>
</file>