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12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0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6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7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5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1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0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1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5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0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213D-0654-4F2B-B515-BCD8E2E3D4F7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CB71E-CFA1-41AD-84EA-75FADACBB9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diydrone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stainablebusinesstoolkit.com/sustainability-of-drones/" TargetMode="External"/><Relationship Id="rId2" Type="http://schemas.openxmlformats.org/officeDocument/2006/relationships/hyperlink" Target="https://www.edie.net/news/8/Drone-technology-environmental-sustainability-impact-for-the-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t&amp;source=web&amp;rct=j&amp;url=https://digitalempowers.com/drones-revolutionising-way-forests-managed/&amp;ved=2ahUKEwj_rZCX4aDiAhUr4nMBHW_8CYYQFjAZegQICBAB&amp;usg=AOvVaw2nQtloEdAsPgrFx5596Irj" TargetMode="External"/><Relationship Id="rId5" Type="http://schemas.openxmlformats.org/officeDocument/2006/relationships/hyperlink" Target="https://www.google.com/amp/s/www.forbes.com/sites/stephenrice1/2019/02/04/eyes-in-the-sky-the-public-has-privacy-concerns-about-drones/amp/" TargetMode="External"/><Relationship Id="rId4" Type="http://schemas.openxmlformats.org/officeDocument/2006/relationships/hyperlink" Target="https://www.researchgate.net/publication/298427201_The_societal_impact_of_commercial_dron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D5A9-5EBC-4027-9007-723B7EA64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84" y="10957"/>
            <a:ext cx="7252620" cy="2743201"/>
          </a:xfrm>
        </p:spPr>
        <p:txBody>
          <a:bodyPr>
            <a:normAutofit/>
          </a:bodyPr>
          <a:lstStyle/>
          <a:p>
            <a:r>
              <a:rPr lang="en-US" dirty="0"/>
              <a:t>ENGINEERING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4CC4-E2B7-453C-8F40-A5B9D45A8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049" y="2205708"/>
            <a:ext cx="7766936" cy="1096899"/>
          </a:xfrm>
        </p:spPr>
        <p:txBody>
          <a:bodyPr>
            <a:normAutofit/>
          </a:bodyPr>
          <a:lstStyle/>
          <a:p>
            <a:r>
              <a:rPr lang="en-US" sz="4000" dirty="0"/>
              <a:t>USAGE OF DRONES IN FORESTRY</a:t>
            </a:r>
          </a:p>
          <a:p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1C3AB-FCD2-4D0B-B571-F8CA03F5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29" y="984781"/>
            <a:ext cx="2481287" cy="1450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C3654-7C17-427E-9AAB-9F65499FD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52800" y="3302607"/>
            <a:ext cx="3048000" cy="2033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77B488-6408-4F66-923D-DB93EA4FD81D}"/>
              </a:ext>
            </a:extLst>
          </p:cNvPr>
          <p:cNvSpPr txBox="1"/>
          <p:nvPr/>
        </p:nvSpPr>
        <p:spPr>
          <a:xfrm>
            <a:off x="3352800" y="5335623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diydrones.com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2896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10C4-8FC8-46B4-8BE4-6BEF5B26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USES OF 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C41A-2053-4A72-A258-A571793A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FOREST MAPPING AND BIODIVERSITY</a:t>
            </a:r>
          </a:p>
          <a:p>
            <a:r>
              <a:rPr lang="en-US" sz="2400" i="1" dirty="0"/>
              <a:t>FOREST MANAGEMENT</a:t>
            </a:r>
          </a:p>
          <a:p>
            <a:r>
              <a:rPr lang="en-US" sz="2400" i="1" dirty="0"/>
              <a:t>CAPTURING FOREST DATA</a:t>
            </a:r>
          </a:p>
          <a:p>
            <a:r>
              <a:rPr lang="en-US" sz="2400" i="1" dirty="0"/>
              <a:t>3D MAPPING FOR CARBON STORAGE</a:t>
            </a:r>
          </a:p>
          <a:p>
            <a:r>
              <a:rPr lang="en-US" sz="2400" i="1" dirty="0"/>
              <a:t>MANAGING CANOPY GAPS AND MEASURING</a:t>
            </a:r>
          </a:p>
          <a:p>
            <a:r>
              <a:rPr lang="en-US" sz="2400" i="1" dirty="0"/>
              <a:t>FOREST RESEARCHING</a:t>
            </a:r>
          </a:p>
          <a:p>
            <a:r>
              <a:rPr lang="en-US" sz="2400" i="1" dirty="0"/>
              <a:t>PRECISION FORESTRY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898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790-4948-4F21-BCA6-A870D569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USES OF 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545E-ED49-4C64-96D0-BC81A94F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RESTORATION OF SCORCHED LANDS</a:t>
            </a:r>
          </a:p>
          <a:p>
            <a:r>
              <a:rPr lang="en-US" sz="2400" i="1" dirty="0"/>
              <a:t>SAVING RAINFORESTS</a:t>
            </a:r>
          </a:p>
          <a:p>
            <a:r>
              <a:rPr lang="en-US" sz="2400" i="1" dirty="0"/>
              <a:t>MONITORING ILLEGAL ACTIVITIES</a:t>
            </a:r>
          </a:p>
          <a:p>
            <a:r>
              <a:rPr lang="en-US" sz="2400" i="1" dirty="0"/>
              <a:t>MEASURING FOREST STOCKPILES </a:t>
            </a:r>
          </a:p>
          <a:p>
            <a:r>
              <a:rPr lang="en-US" sz="2400" i="1" dirty="0"/>
              <a:t>COMBATING DEFORESTATION</a:t>
            </a:r>
          </a:p>
          <a:p>
            <a:r>
              <a:rPr lang="en-US" sz="2400" i="1" dirty="0"/>
              <a:t>FOREST SECURITY</a:t>
            </a:r>
          </a:p>
        </p:txBody>
      </p:sp>
    </p:spTree>
    <p:extLst>
      <p:ext uri="{BB962C8B-B14F-4D97-AF65-F5344CB8AC3E}">
        <p14:creationId xmlns:p14="http://schemas.microsoft.com/office/powerpoint/2010/main" val="2951354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8B32-097B-4673-A86D-316AA71A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00C04-91AA-4D54-AA91-D341286A0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64" y="1930400"/>
            <a:ext cx="5417240" cy="4086087"/>
          </a:xfrm>
        </p:spPr>
      </p:pic>
    </p:spTree>
    <p:extLst>
      <p:ext uri="{BB962C8B-B14F-4D97-AF65-F5344CB8AC3E}">
        <p14:creationId xmlns:p14="http://schemas.microsoft.com/office/powerpoint/2010/main" val="324832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7419-AD7D-4D47-A826-8998B82E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C166-10AD-4FCF-A668-BB6FA7F5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https://www.edie.net/news/8/Drone-technology-environmental-sustainability-impact-for-the-UK/</a:t>
            </a:r>
            <a:endParaRPr lang="en-US" dirty="0"/>
          </a:p>
          <a:p>
            <a:r>
              <a:rPr lang="en-US" dirty="0">
                <a:hlinkClick r:id="rId3"/>
              </a:rPr>
              <a:t>https://www.sustainablebusinesstoolkit.com/sustainability-of-drones/</a:t>
            </a:r>
            <a:endParaRPr lang="en-US" dirty="0"/>
          </a:p>
          <a:p>
            <a:r>
              <a:rPr lang="en-US" dirty="0">
                <a:hlinkClick r:id="rId4"/>
              </a:rPr>
              <a:t>https://www.researchgate.net/publication/298427201_The_societal_impact_of_commercial_drones</a:t>
            </a:r>
            <a:endParaRPr lang="en-US" dirty="0"/>
          </a:p>
          <a:p>
            <a:r>
              <a:rPr lang="en-US" dirty="0">
                <a:hlinkClick r:id="rId5"/>
              </a:rPr>
              <a:t>https://www.google.com/amp/s/www.forbes.com/sites/stephenrice1/2019/02/04/eyes-in-the-sky-the-public-has-privacy-concerns-about-drones/amp/</a:t>
            </a:r>
            <a:endParaRPr lang="en-US" dirty="0"/>
          </a:p>
          <a:p>
            <a:r>
              <a:rPr lang="en-US" dirty="0">
                <a:hlinkClick r:id="rId6"/>
              </a:rPr>
              <a:t>https://www.google.com/url?sa=t&amp;source=web&amp;rct=j&amp;url=https://digitalempowers.com/drones-revolutionising-way-forests-managed/&amp;ved=2ahUKEwj_rZCX4aDiAhUr4nMBHW_8CYYQFjAZegQICBAB&amp;usg=AOvVaw2nQtloEdAsPgrFx5596Irj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8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D1C4-F6C2-4C3B-BB6E-8DA679E9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664" y="503582"/>
            <a:ext cx="4093449" cy="132080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5F0-CA19-46DD-9C2A-E3C3D4CA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017"/>
            <a:ext cx="9208788" cy="4411345"/>
          </a:xfrm>
        </p:spPr>
        <p:txBody>
          <a:bodyPr>
            <a:normAutofit/>
          </a:bodyPr>
          <a:lstStyle/>
          <a:p>
            <a:r>
              <a:rPr lang="en-US" sz="3200" dirty="0"/>
              <a:t>1.ADITYA UPADHYA</a:t>
            </a:r>
          </a:p>
          <a:p>
            <a:r>
              <a:rPr lang="en-US" sz="3200" dirty="0"/>
              <a:t>2.MOHANKUMAR K</a:t>
            </a:r>
          </a:p>
          <a:p>
            <a:r>
              <a:rPr lang="en-US" sz="3200" dirty="0"/>
              <a:t>3.NITIN C KALLAPPA</a:t>
            </a:r>
          </a:p>
          <a:p>
            <a:r>
              <a:rPr lang="en-US" sz="3200" dirty="0"/>
              <a:t>4.PAVANKUMAR K R</a:t>
            </a:r>
          </a:p>
          <a:p>
            <a:r>
              <a:rPr lang="en-US" sz="3200" dirty="0"/>
              <a:t>5.PRATEEK KUMAR</a:t>
            </a:r>
          </a:p>
        </p:txBody>
      </p:sp>
    </p:spTree>
    <p:extLst>
      <p:ext uri="{BB962C8B-B14F-4D97-AF65-F5344CB8AC3E}">
        <p14:creationId xmlns:p14="http://schemas.microsoft.com/office/powerpoint/2010/main" val="42904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3AFF-E855-40FE-8C3D-1E14B5F8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404" y="477078"/>
            <a:ext cx="8596668" cy="13208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644198-6847-40CD-A4DA-2B2CB6E9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/>
              <a:t>INTRODUCTION</a:t>
            </a:r>
          </a:p>
          <a:p>
            <a:r>
              <a:rPr lang="en-US" sz="2400" i="1" dirty="0"/>
              <a:t>SALIENT FEATURES OF DRONES</a:t>
            </a:r>
          </a:p>
          <a:p>
            <a:r>
              <a:rPr lang="en-US" sz="2400" i="1" dirty="0"/>
              <a:t>TECHNICAL FACTORS</a:t>
            </a:r>
          </a:p>
          <a:p>
            <a:r>
              <a:rPr lang="en-US" sz="2400" i="1" dirty="0"/>
              <a:t>NON-TECHNICAL FACTORS</a:t>
            </a:r>
          </a:p>
          <a:p>
            <a:r>
              <a:rPr lang="en-US" sz="2400" i="1" dirty="0"/>
              <a:t>DEVELOPMENT OF DRONE</a:t>
            </a:r>
          </a:p>
          <a:p>
            <a:r>
              <a:rPr lang="en-US" sz="2400" i="1" dirty="0"/>
              <a:t>MULTIPLE USES</a:t>
            </a:r>
          </a:p>
          <a:p>
            <a:r>
              <a:rPr lang="en-US" sz="2400" i="1" dirty="0"/>
              <a:t>CONCLUSION</a:t>
            </a:r>
          </a:p>
          <a:p>
            <a:r>
              <a:rPr lang="en-US" sz="2400" i="1" dirty="0"/>
              <a:t>REFERENCES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6136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7FA0-4A1C-4AFA-BB15-AF67512B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596669" cy="4541174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A472-959C-4C10-8E87-4D0F9A446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342799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Various solutions for the problem.</a:t>
            </a:r>
          </a:p>
          <a:p>
            <a:pPr marL="514350" indent="-514350">
              <a:buAutoNum type="arabicPeriod"/>
            </a:pPr>
            <a:r>
              <a:rPr lang="en-US" sz="2800" dirty="0"/>
              <a:t>Reasons for selecting the particular solution, </a:t>
            </a:r>
            <a:r>
              <a:rPr lang="en-US" sz="2800" dirty="0" err="1"/>
              <a:t>i.e</a:t>
            </a:r>
            <a:r>
              <a:rPr lang="en-US" sz="2800" dirty="0"/>
              <a:t> drones.</a:t>
            </a:r>
          </a:p>
          <a:p>
            <a:pPr marL="514350" indent="-514350">
              <a:buAutoNum type="arabicPeriod"/>
            </a:pPr>
            <a:r>
              <a:rPr lang="en-US" sz="2800" dirty="0"/>
              <a:t>Favorable features of the drones.</a:t>
            </a:r>
          </a:p>
          <a:p>
            <a:pPr marL="514350" indent="-514350">
              <a:buAutoNum type="arabicPeriod"/>
            </a:pPr>
            <a:r>
              <a:rPr lang="en-US" sz="2800" dirty="0"/>
              <a:t>Brief explanation about salient features of the drones.</a:t>
            </a:r>
          </a:p>
        </p:txBody>
      </p:sp>
    </p:spTree>
    <p:extLst>
      <p:ext uri="{BB962C8B-B14F-4D97-AF65-F5344CB8AC3E}">
        <p14:creationId xmlns:p14="http://schemas.microsoft.com/office/powerpoint/2010/main" val="13646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7954-85AD-415A-895C-FE15AEE3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FEATURES OF DRONES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D2D6-9565-47B5-B152-86C233FA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47" y="1246189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/>
              <a:t>Equipment</a:t>
            </a:r>
          </a:p>
          <a:p>
            <a:r>
              <a:rPr lang="en-US" sz="2800" b="1" dirty="0"/>
              <a:t>Cameras</a:t>
            </a:r>
          </a:p>
          <a:p>
            <a:r>
              <a:rPr lang="en-US" sz="2800" b="1" dirty="0"/>
              <a:t>GPS</a:t>
            </a:r>
          </a:p>
          <a:p>
            <a:r>
              <a:rPr lang="en-US" sz="2800" b="1" dirty="0"/>
              <a:t>Navigation Systems</a:t>
            </a:r>
          </a:p>
          <a:p>
            <a:r>
              <a:rPr lang="en-US" sz="2800" b="1" dirty="0"/>
              <a:t>Sensors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0692F-5AAC-401C-A911-767FDC450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1" y="1101257"/>
            <a:ext cx="4463463" cy="41706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63000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F8AC-3FC8-49B0-B632-10F2D57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804" y="344556"/>
            <a:ext cx="8596668" cy="1320800"/>
          </a:xfrm>
        </p:spPr>
        <p:txBody>
          <a:bodyPr/>
          <a:lstStyle/>
          <a:p>
            <a:r>
              <a:rPr lang="en-US" dirty="0"/>
              <a:t>TECHNICAL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49A-75CE-4AF6-8712-5FE600D2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95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FLIGHT ENDURANCE</a:t>
            </a:r>
          </a:p>
          <a:p>
            <a:r>
              <a:rPr lang="en-US" sz="2800" dirty="0"/>
              <a:t>PAYLOAD CAPACITY</a:t>
            </a:r>
          </a:p>
          <a:p>
            <a:r>
              <a:rPr lang="en-US" sz="2800" dirty="0"/>
              <a:t>FAVORABLE TEMPERATURE CONDITIONS</a:t>
            </a:r>
          </a:p>
          <a:p>
            <a:r>
              <a:rPr lang="en-US" sz="2800" dirty="0"/>
              <a:t>ENERGY CONSERVTION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2365222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A696-6B45-41A1-A002-B33C65F5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8" y="156238"/>
            <a:ext cx="8596668" cy="1320800"/>
          </a:xfrm>
        </p:spPr>
        <p:txBody>
          <a:bodyPr/>
          <a:lstStyle/>
          <a:p>
            <a:r>
              <a:rPr lang="en-US" dirty="0"/>
              <a:t>NON-TECHNICAL ASPECTS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D5EC-9A2C-4AE3-8BC1-C202F236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56" y="1488613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dirty="0"/>
              <a:t>SOCIAL ASPECTS</a:t>
            </a:r>
          </a:p>
          <a:p>
            <a:r>
              <a:rPr lang="en-US" sz="2400" i="1" dirty="0"/>
              <a:t>SOCIAL ACCEPTENCE</a:t>
            </a:r>
          </a:p>
          <a:p>
            <a:r>
              <a:rPr lang="en-US" sz="2400" i="1" dirty="0"/>
              <a:t>RELIABILITY </a:t>
            </a:r>
          </a:p>
          <a:p>
            <a:r>
              <a:rPr lang="en-US" sz="2400" i="1" dirty="0"/>
              <a:t>SAFETY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800" i="1" dirty="0"/>
              <a:t>ECONOMIC ASPECTS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ENVIRONMENTAL FACTORS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681796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33C3-B218-4805-B52A-DE914C23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NON-TECHNICAL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1C6D-8B06-473E-957F-6ECC47B6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JUDICIAL ASPECTS</a:t>
            </a:r>
          </a:p>
          <a:p>
            <a:r>
              <a:rPr lang="en-US" sz="2400" i="1" dirty="0"/>
              <a:t>LAWS</a:t>
            </a:r>
          </a:p>
          <a:p>
            <a:r>
              <a:rPr lang="en-US" sz="2400" i="1" dirty="0"/>
              <a:t>LICENSE</a:t>
            </a:r>
          </a:p>
          <a:p>
            <a:r>
              <a:rPr lang="en-US" sz="2400" i="1" dirty="0"/>
              <a:t>JUDGEMENTS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CULTURAL AND MORAL ISSUES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66860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F944-3DAA-427E-B0D0-1735A3A1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OF DRONES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70348-4105-4164-9DEC-9CCE7C6D4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02" y="1616766"/>
            <a:ext cx="6838746" cy="4492486"/>
          </a:xfrm>
        </p:spPr>
      </p:pic>
    </p:spTree>
    <p:extLst>
      <p:ext uri="{BB962C8B-B14F-4D97-AF65-F5344CB8AC3E}">
        <p14:creationId xmlns:p14="http://schemas.microsoft.com/office/powerpoint/2010/main" val="223336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305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ENGINEERING DESIGN   </vt:lpstr>
      <vt:lpstr>TEAM MEMBERS</vt:lpstr>
      <vt:lpstr>CONTENTS</vt:lpstr>
      <vt:lpstr>INTRODUCTION </vt:lpstr>
      <vt:lpstr>FEATURES OF DRONES</vt:lpstr>
      <vt:lpstr>TECHNICAL FACTORS </vt:lpstr>
      <vt:lpstr>NON-TECHNICAL ASPECTS </vt:lpstr>
      <vt:lpstr>NON-TECHNICAL FACTORS</vt:lpstr>
      <vt:lpstr>CONSTRUCTION OF DRONES</vt:lpstr>
      <vt:lpstr>MULTIPLE USES OF DRONES</vt:lpstr>
      <vt:lpstr>MULTIPLE USES OF DRONES</vt:lpstr>
      <vt:lpstr>SUMMARY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DESIGN</dc:title>
  <dc:creator>Nitin C Kallappa</dc:creator>
  <cp:lastModifiedBy>Nitin C Kallappa</cp:lastModifiedBy>
  <cp:revision>24</cp:revision>
  <dcterms:created xsi:type="dcterms:W3CDTF">2019-05-15T16:59:42Z</dcterms:created>
  <dcterms:modified xsi:type="dcterms:W3CDTF">2019-05-16T19:20:11Z</dcterms:modified>
</cp:coreProperties>
</file>