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64" r:id="rId5"/>
    <p:sldId id="313" r:id="rId6"/>
    <p:sldId id="314" r:id="rId7"/>
    <p:sldId id="335" r:id="rId8"/>
    <p:sldId id="330" r:id="rId9"/>
    <p:sldId id="323" r:id="rId10"/>
    <p:sldId id="331" r:id="rId11"/>
    <p:sldId id="328" r:id="rId12"/>
    <p:sldId id="334" r:id="rId13"/>
    <p:sldId id="3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21B083-68B6-44A1-B2A4-DB3D36523597}">
          <p14:sldIdLst>
            <p14:sldId id="264"/>
            <p14:sldId id="313"/>
            <p14:sldId id="314"/>
            <p14:sldId id="335"/>
            <p14:sldId id="330"/>
            <p14:sldId id="323"/>
            <p14:sldId id="331"/>
            <p14:sldId id="328"/>
            <p14:sldId id="334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0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868" y="1999250"/>
            <a:ext cx="9113002" cy="3300719"/>
          </a:xfrm>
        </p:spPr>
        <p:txBody>
          <a:bodyPr>
            <a:normAutofit/>
          </a:bodyPr>
          <a:lstStyle/>
          <a:p>
            <a:r>
              <a:rPr lang="en-IN" sz="5400" dirty="0"/>
              <a:t>Weather Station</a:t>
            </a:r>
            <a:br>
              <a:rPr lang="en-IN" sz="5400" dirty="0"/>
            </a:b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031088"/>
            <a:ext cx="4324870" cy="1108176"/>
          </a:xfrm>
        </p:spPr>
        <p:txBody>
          <a:bodyPr>
            <a:normAutofit fontScale="77500" lnSpcReduction="20000"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DHRUVBHATTACHARJEE</a:t>
            </a:r>
          </a:p>
          <a:p>
            <a:pPr algn="l">
              <a:spcAft>
                <a:spcPts val="600"/>
              </a:spcAft>
            </a:pPr>
            <a:r>
              <a:rPr lang="en-US" sz="1800" dirty="0"/>
              <a:t>NITIN MISRA</a:t>
            </a:r>
          </a:p>
          <a:p>
            <a:pPr algn="l">
              <a:spcAft>
                <a:spcPts val="600"/>
              </a:spcAft>
            </a:pPr>
            <a:r>
              <a:rPr lang="en-US" sz="1800" dirty="0"/>
              <a:t>Mentor : </a:t>
            </a:r>
            <a:r>
              <a:rPr lang="en-US" sz="1800" dirty="0" err="1"/>
              <a:t>Charanpreet</a:t>
            </a:r>
            <a:r>
              <a:rPr lang="en-US" sz="1800" dirty="0"/>
              <a:t> Ma’am</a:t>
            </a:r>
          </a:p>
          <a:p>
            <a:pPr algn="l">
              <a:spcAft>
                <a:spcPts val="600"/>
              </a:spcAft>
            </a:pPr>
            <a:r>
              <a:rPr lang="en-US" sz="1800" dirty="0"/>
              <a:t>Project Teacher : Mohit Sir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8545312A-FAD8-4ED8-8DDB-7061E39195A5}"/>
              </a:ext>
            </a:extLst>
          </p:cNvPr>
          <p:cNvSpPr txBox="1">
            <a:spLocks/>
          </p:cNvSpPr>
          <p:nvPr/>
        </p:nvSpPr>
        <p:spPr>
          <a:xfrm>
            <a:off x="6096000" y="4031088"/>
            <a:ext cx="4324870" cy="1108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dirty="0"/>
              <a:t>18BCS2072</a:t>
            </a:r>
          </a:p>
          <a:p>
            <a:pPr algn="r">
              <a:spcAft>
                <a:spcPts val="600"/>
              </a:spcAft>
            </a:pPr>
            <a:r>
              <a:rPr lang="en-US" dirty="0"/>
              <a:t>18BCS1988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32298-5B94-4789-932E-79A3A67D59B5}"/>
              </a:ext>
            </a:extLst>
          </p:cNvPr>
          <p:cNvSpPr txBox="1"/>
          <p:nvPr/>
        </p:nvSpPr>
        <p:spPr>
          <a:xfrm>
            <a:off x="5250189" y="1413400"/>
            <a:ext cx="169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PROJECT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0E3909-AE91-4C1A-AAED-E59A4EBC0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473" y="-69203"/>
            <a:ext cx="3386075" cy="13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  <p:bldP spid="11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4639-DB26-4E14-8927-0190BCBD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74AE-7DDA-46B2-B799-EA5E62284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9794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849E7-C6BB-46F8-8531-F4D1038E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54584"/>
            <a:ext cx="10058400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The Weather Station which will be used to analyze data to weather and also to notify for rainfall to take a action by closing or opening windows and door.</a:t>
            </a:r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45B85-752F-4417-A741-0BCA537C5DCC}"/>
              </a:ext>
            </a:extLst>
          </p:cNvPr>
          <p:cNvSpPr txBox="1"/>
          <p:nvPr/>
        </p:nvSpPr>
        <p:spPr>
          <a:xfrm>
            <a:off x="1066800" y="553792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INTRODUCTION:</a:t>
            </a:r>
            <a:endParaRPr lang="en-IN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F84FC-BE24-4101-89C9-2A86D3FDB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112" y="263774"/>
            <a:ext cx="3386075" cy="13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1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5B572D-5DE4-45AC-A35A-88873477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83930"/>
          </a:xfrm>
        </p:spPr>
        <p:txBody>
          <a:bodyPr>
            <a:noAutofit/>
          </a:bodyPr>
          <a:lstStyle/>
          <a:p>
            <a:r>
              <a:rPr lang="en-US" sz="4400" b="1" dirty="0"/>
              <a:t>RESOURCES:</a:t>
            </a:r>
            <a:endParaRPr lang="en-IN" sz="44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6A0AFE-8DA5-4FF8-B986-EBE3EBBD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Hardware requirements: </a:t>
            </a:r>
          </a:p>
          <a:p>
            <a:pPr marL="0" indent="0">
              <a:buNone/>
            </a:pPr>
            <a:r>
              <a:rPr lang="en-IN" dirty="0"/>
              <a:t>• Arduino Uno </a:t>
            </a:r>
          </a:p>
          <a:p>
            <a:pPr marL="0" indent="0">
              <a:buNone/>
            </a:pPr>
            <a:r>
              <a:rPr lang="en-IN" dirty="0"/>
              <a:t>• DHT11 Temperature and Humidity sensor </a:t>
            </a:r>
          </a:p>
          <a:p>
            <a:pPr marL="0" indent="0">
              <a:buNone/>
            </a:pPr>
            <a:r>
              <a:rPr lang="en-IN" dirty="0"/>
              <a:t>• Raindrop detection sensor </a:t>
            </a:r>
          </a:p>
          <a:p>
            <a:pPr marL="0" indent="0">
              <a:buNone/>
            </a:pPr>
            <a:r>
              <a:rPr lang="en-IN" dirty="0"/>
              <a:t>• ESP8266 WIFI module </a:t>
            </a:r>
          </a:p>
          <a:p>
            <a:pPr marL="0" indent="0">
              <a:buNone/>
            </a:pPr>
            <a:r>
              <a:rPr lang="en-IN" dirty="0"/>
              <a:t>• GSM module for Arduino </a:t>
            </a:r>
          </a:p>
          <a:p>
            <a:pPr marL="0" indent="0">
              <a:buNone/>
            </a:pPr>
            <a:r>
              <a:rPr lang="en-IN" dirty="0"/>
              <a:t>• Internet enabled WIFI connection </a:t>
            </a:r>
          </a:p>
          <a:p>
            <a:pPr marL="0" indent="0">
              <a:buNone/>
            </a:pPr>
            <a:r>
              <a:rPr lang="en-IN" dirty="0"/>
              <a:t>• Computer (programming Arduino)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F7ACAB0-5648-4D73-9CC2-23BA10CF73D9}"/>
              </a:ext>
            </a:extLst>
          </p:cNvPr>
          <p:cNvSpPr txBox="1">
            <a:spLocks/>
          </p:cNvSpPr>
          <p:nvPr/>
        </p:nvSpPr>
        <p:spPr>
          <a:xfrm>
            <a:off x="6096000" y="2104837"/>
            <a:ext cx="50292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IN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703D5FF-2BDF-4149-BF6B-3523F83AD20C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50292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IN" b="1" dirty="0"/>
              <a:t>Software requirements: </a:t>
            </a:r>
          </a:p>
          <a:p>
            <a:pPr marL="0" indent="0">
              <a:buFont typeface="Garamond" pitchFamily="18" charset="0"/>
              <a:buNone/>
            </a:pPr>
            <a:r>
              <a:rPr lang="en-IN" dirty="0"/>
              <a:t>• Window/Linux/Mac OS </a:t>
            </a:r>
          </a:p>
          <a:p>
            <a:pPr marL="0" indent="0">
              <a:buFont typeface="Garamond" pitchFamily="18" charset="0"/>
              <a:buNone/>
            </a:pPr>
            <a:r>
              <a:rPr lang="en-IN" dirty="0"/>
              <a:t>• Arduino IDE </a:t>
            </a:r>
          </a:p>
          <a:p>
            <a:pPr marL="0" indent="0">
              <a:buFont typeface="Garamond" pitchFamily="18" charset="0"/>
              <a:buNone/>
            </a:pPr>
            <a:r>
              <a:rPr lang="en-IN" dirty="0"/>
              <a:t>• Python </a:t>
            </a:r>
          </a:p>
          <a:p>
            <a:pPr marL="0" indent="0">
              <a:buFont typeface="Garamond" pitchFamily="18" charset="0"/>
              <a:buNone/>
            </a:pPr>
            <a:r>
              <a:rPr lang="en-IN" dirty="0"/>
              <a:t>• Eclipse </a:t>
            </a:r>
            <a:r>
              <a:rPr lang="en-IN" dirty="0" err="1"/>
              <a:t>mosquitto</a:t>
            </a:r>
            <a:r>
              <a:rPr lang="en-IN" dirty="0"/>
              <a:t> </a:t>
            </a:r>
          </a:p>
          <a:p>
            <a:pPr marL="0" indent="0">
              <a:buFont typeface="Garamond" pitchFamily="18" charset="0"/>
              <a:buNone/>
            </a:pPr>
            <a:r>
              <a:rPr lang="en-IN" dirty="0"/>
              <a:t>• MongoDB </a:t>
            </a:r>
          </a:p>
          <a:p>
            <a:pPr marL="0" indent="0">
              <a:buFont typeface="Garamond" pitchFamily="18" charset="0"/>
              <a:buNone/>
            </a:pPr>
            <a:r>
              <a:rPr lang="en-IN" dirty="0"/>
              <a:t>• Google cloud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E4573F-07FF-42CD-A688-A229A2D6E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478" y="309821"/>
            <a:ext cx="3386075" cy="13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38FA-FD4D-436C-B481-D8432A11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of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FF4B-4F8E-45CD-A7AD-08FF48F3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50% completed on time as the target set.</a:t>
            </a:r>
          </a:p>
          <a:p>
            <a:r>
              <a:rPr lang="en-US" dirty="0"/>
              <a:t>The connection with Arduino and Working of sensors were tested </a:t>
            </a:r>
          </a:p>
          <a:p>
            <a:r>
              <a:rPr lang="en-US" dirty="0"/>
              <a:t>The pending of connection of </a:t>
            </a:r>
            <a:r>
              <a:rPr lang="en-US" dirty="0" err="1"/>
              <a:t>Wifi</a:t>
            </a:r>
            <a:r>
              <a:rPr lang="en-US" dirty="0"/>
              <a:t> to </a:t>
            </a:r>
            <a:r>
              <a:rPr lang="en-US" dirty="0" err="1"/>
              <a:t>mosquitto</a:t>
            </a:r>
            <a:r>
              <a:rPr lang="en-US" dirty="0"/>
              <a:t> and database would be completed further.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16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BE06-FB76-46C4-9391-63FAC4C2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BACKEND control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1D0F-FAA7-406E-81CE-D09FF3A6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Programming part is to be implemented for and on the Arduino as the main device. 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/>
              <a:t>frontend</a:t>
            </a:r>
            <a:r>
              <a:rPr lang="en-IN" dirty="0"/>
              <a:t> As mentioned before we use </a:t>
            </a:r>
            <a:r>
              <a:rPr lang="en-IN" dirty="0" err="1"/>
              <a:t>Adruino</a:t>
            </a:r>
            <a:r>
              <a:rPr lang="en-IN" dirty="0"/>
              <a:t>  IDE as the </a:t>
            </a:r>
            <a:r>
              <a:rPr lang="en-IN" dirty="0" err="1"/>
              <a:t>corntol</a:t>
            </a:r>
            <a:r>
              <a:rPr lang="en-IN" dirty="0"/>
              <a:t> </a:t>
            </a:r>
            <a:r>
              <a:rPr lang="en-IN" dirty="0" err="1"/>
              <a:t>center</a:t>
            </a:r>
            <a:r>
              <a:rPr lang="en-IN" dirty="0"/>
              <a:t> for </a:t>
            </a:r>
            <a:r>
              <a:rPr lang="en-IN" dirty="0" err="1"/>
              <a:t>themain</a:t>
            </a:r>
            <a:r>
              <a:rPr lang="en-IN" dirty="0"/>
              <a:t> IoT device </a:t>
            </a:r>
            <a:r>
              <a:rPr lang="en-IN" dirty="0" err="1"/>
              <a:t>Aduino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/>
              <a:t>Backend</a:t>
            </a:r>
            <a:r>
              <a:rPr lang="en-IN" dirty="0"/>
              <a:t> used in this is </a:t>
            </a:r>
            <a:r>
              <a:rPr lang="en-IN" dirty="0" err="1"/>
              <a:t>mongoDB</a:t>
            </a:r>
            <a:r>
              <a:rPr lang="en-IN" dirty="0"/>
              <a:t>. </a:t>
            </a:r>
            <a:r>
              <a:rPr lang="en-IN" b="0" i="0" dirty="0">
                <a:effectLst/>
              </a:rPr>
              <a:t>MongoDB is a source-available cross-platform document-oriented database program. It </a:t>
            </a:r>
            <a:r>
              <a:rPr lang="en-IN" dirty="0"/>
              <a:t>stores and helps to provide data for the prediction of the weather.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One more front end part that can be termed as the </a:t>
            </a:r>
            <a:r>
              <a:rPr lang="en-IN" b="1" dirty="0"/>
              <a:t>User interface </a:t>
            </a:r>
            <a:r>
              <a:rPr lang="en-IN" dirty="0"/>
              <a:t>will be managed by Eclipse mosquito. It will be used to show the readings. 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i="1" dirty="0"/>
              <a:t>Following are the Screenshots of the control centre for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9193E-F421-42F0-A2E2-2F2E3D676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5" y="5443830"/>
            <a:ext cx="3386075" cy="13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893E-274E-43C5-952A-0DDA7D5D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1079"/>
            <a:ext cx="10058400" cy="864234"/>
          </a:xfrm>
        </p:spPr>
        <p:txBody>
          <a:bodyPr/>
          <a:lstStyle/>
          <a:p>
            <a:r>
              <a:rPr lang="en-US" sz="4400" b="1" dirty="0"/>
              <a:t>CIRCUIT: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81EDB-4CBF-48A4-82D1-29AC518BB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1653" y="738312"/>
            <a:ext cx="4645091" cy="53813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AFEF0-D1B9-45C0-AD4C-BF516FC73937}"/>
              </a:ext>
            </a:extLst>
          </p:cNvPr>
          <p:cNvSpPr txBox="1"/>
          <p:nvPr/>
        </p:nvSpPr>
        <p:spPr>
          <a:xfrm>
            <a:off x="618186" y="1918952"/>
            <a:ext cx="6091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components of the circuit given are as follows: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DHT11 as the main sensor</a:t>
            </a:r>
          </a:p>
          <a:p>
            <a:endParaRPr lang="en-US" dirty="0"/>
          </a:p>
          <a:p>
            <a:r>
              <a:rPr lang="en-US" dirty="0"/>
              <a:t>WIFI Module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Arduino UNO</a:t>
            </a:r>
          </a:p>
          <a:p>
            <a:endParaRPr lang="en-US" dirty="0"/>
          </a:p>
          <a:p>
            <a:r>
              <a:rPr lang="en-US" dirty="0"/>
              <a:t>Raindrop sensor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AFC483-2879-4161-9CCD-27CA16E65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4" y="5248522"/>
            <a:ext cx="3386075" cy="13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2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1C83CCD5-F7F5-4152-9E32-74C2E7E041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33" y="3282278"/>
            <a:ext cx="3183538" cy="29733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0DC990-10BD-4ADE-B33F-85961BB41A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53" y="626165"/>
            <a:ext cx="6365614" cy="31185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FA42F3-A9C3-458A-9892-3235BF49BE44}"/>
              </a:ext>
            </a:extLst>
          </p:cNvPr>
          <p:cNvSpPr txBox="1"/>
          <p:nvPr/>
        </p:nvSpPr>
        <p:spPr>
          <a:xfrm>
            <a:off x="851433" y="1335314"/>
            <a:ext cx="318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connection with </a:t>
            </a:r>
            <a:r>
              <a:rPr lang="en-US"/>
              <a:t>mosquitto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73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CCAB-894C-4D7A-BBDE-4CF337A9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ADRUINO UNO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2421E-0EA3-4AAC-87E7-16BCDAAA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effectLst/>
                <a:ea typeface="Calibri" panose="020F0502020204030204" pitchFamily="34" charset="0"/>
              </a:rPr>
              <a:t>Arduino is an open-source hardware and software company, project and user community that designs and manufactures single-board microcontrollers and microcontroller kits for building digital devices. </a:t>
            </a:r>
          </a:p>
          <a:p>
            <a:pPr marL="0" indent="0">
              <a:buNone/>
            </a:pPr>
            <a:r>
              <a:rPr lang="en-IN" dirty="0"/>
              <a:t>This will be used to trigger and use the different components. </a:t>
            </a:r>
          </a:p>
          <a:p>
            <a:pPr marL="0" indent="0">
              <a:buNone/>
            </a:pPr>
            <a:r>
              <a:rPr lang="en-IN" dirty="0"/>
              <a:t>Just like IOT, such a main device will be used to activate and bring in use the other components connected to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70C8C-3025-4A83-B734-3DF356ACDCA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3" t="11567" r="533" b="13851"/>
          <a:stretch/>
        </p:blipFill>
        <p:spPr bwMode="auto">
          <a:xfrm>
            <a:off x="6330043" y="2103120"/>
            <a:ext cx="5194300" cy="32817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A4AD0D-5720-4D12-93A2-208ED0DE7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600" y="348048"/>
            <a:ext cx="3386075" cy="13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5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4C62D2-831C-430E-B76C-75CB0281B4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13" y="2420593"/>
            <a:ext cx="4083284" cy="3849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66C58-6586-4012-98CA-345DAE404B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88070" y="3820995"/>
            <a:ext cx="5731510" cy="1630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62C82-2578-4182-9424-754CFC3B9BB2}"/>
              </a:ext>
            </a:extLst>
          </p:cNvPr>
          <p:cNvSpPr txBox="1"/>
          <p:nvPr/>
        </p:nvSpPr>
        <p:spPr>
          <a:xfrm>
            <a:off x="1865086" y="1222294"/>
            <a:ext cx="846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work for connection of The Rain drop sensor and DHT11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FD3EA-8184-43F1-A125-01B06E02C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473" y="-69203"/>
            <a:ext cx="3386075" cy="13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56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330</TotalTime>
  <Words>374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Avenir Next LT Pro</vt:lpstr>
      <vt:lpstr>Avenir Next LT Pro Light</vt:lpstr>
      <vt:lpstr>Calibri</vt:lpstr>
      <vt:lpstr>Garamond</vt:lpstr>
      <vt:lpstr>SavonVTI</vt:lpstr>
      <vt:lpstr>Weather Station </vt:lpstr>
      <vt:lpstr>PowerPoint Presentation</vt:lpstr>
      <vt:lpstr>RESOURCES:</vt:lpstr>
      <vt:lpstr>Completion of Project</vt:lpstr>
      <vt:lpstr>SOFTWARE AND BACKEND control </vt:lpstr>
      <vt:lpstr>CIRCUIT:</vt:lpstr>
      <vt:lpstr>PowerPoint Presentation</vt:lpstr>
      <vt:lpstr>ADRUINO UNO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 Book</dc:title>
  <dc:creator>Bhatta Bhattacharjee</dc:creator>
  <cp:lastModifiedBy>MISHRA NITIN SHERBAHADUR</cp:lastModifiedBy>
  <cp:revision>34</cp:revision>
  <dcterms:created xsi:type="dcterms:W3CDTF">2020-11-24T17:29:47Z</dcterms:created>
  <dcterms:modified xsi:type="dcterms:W3CDTF">2021-04-29T13:40:06Z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