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7" r:id="rId2"/>
    <p:sldId id="310" r:id="rId3"/>
    <p:sldId id="308" r:id="rId4"/>
    <p:sldId id="282" r:id="rId5"/>
    <p:sldId id="317" r:id="rId6"/>
    <p:sldId id="318" r:id="rId7"/>
    <p:sldId id="311" r:id="rId8"/>
    <p:sldId id="316" r:id="rId9"/>
    <p:sldId id="312" r:id="rId10"/>
    <p:sldId id="314" r:id="rId11"/>
    <p:sldId id="319" r:id="rId12"/>
    <p:sldId id="313" r:id="rId13"/>
    <p:sldId id="31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BD39-CC5C-47E6-B5E0-2333C70E0A5C}" type="datetimeFigureOut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BAA21-9304-43CE-9658-00867DBB36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70695F-F62C-41E9-A955-59FA1963ECB9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DF8B0D-7894-42A6-8D4D-45ED1957DBA9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EE307-A33D-40EA-8888-E68B4C78FF7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538286-CA7D-443D-99D4-62806D71C6C9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2B81B-12F2-4A6C-96CC-49E8C3CEEB08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474A92-8508-4455-9A6C-C48D645A76B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70EC65-CF96-459D-A283-CCCC55866CFE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AB6DF-B184-4BB0-9441-AA0CADF26C31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4D02A-2489-46E1-BAB2-BD85A1203997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07871D-B8DA-4CA0-8570-86EBD033614A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8D3718-E1FA-413F-95C0-A482173FBFF5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B1F806-B336-4473-B3BB-DF773BEFA569}" type="datetime1">
              <a:rPr lang="en-US" smtClean="0"/>
              <a:pPr/>
              <a:t>4/24/2021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BCC338F-CAD3-463B-BA90-6ACA32BAA2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3316" y="4927756"/>
            <a:ext cx="9147315" cy="113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/>
          <p:cNvSpPr/>
          <p:nvPr/>
        </p:nvSpPr>
        <p:spPr>
          <a:xfrm>
            <a:off x="226648" y="5283739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0" y="3143248"/>
          <a:ext cx="2477292" cy="2361044"/>
        </p:xfrm>
        <a:graphic>
          <a:graphicData uri="http://schemas.openxmlformats.org/presentationml/2006/ole">
            <p:oleObj spid="_x0000_s1026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2562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3652047" cy="1455476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7372348" y="4857750"/>
            <a:ext cx="1774967" cy="12001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642910" y="3500438"/>
            <a:ext cx="3955377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="1" dirty="0" smtClean="0"/>
          </a:p>
          <a:p>
            <a:pPr algn="ctr"/>
            <a:r>
              <a:rPr lang="en-US" sz="1350" b="1" dirty="0" smtClean="0"/>
              <a:t>Prepared By </a:t>
            </a:r>
          </a:p>
          <a:p>
            <a:pPr algn="ctr"/>
            <a:endParaRPr lang="en-US" sz="1350" b="1" dirty="0" smtClean="0"/>
          </a:p>
          <a:p>
            <a:pPr algn="ctr"/>
            <a:endParaRPr lang="en-US" sz="1350" b="1" dirty="0"/>
          </a:p>
          <a:p>
            <a:pPr algn="ctr"/>
            <a:endParaRPr lang="en-US" sz="1350" b="1" dirty="0" smtClean="0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74616" y="1833387"/>
            <a:ext cx="734459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4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PROJECT(Title) </a:t>
            </a:r>
            <a:endParaRPr lang="en-US" sz="4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Science Department, Block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0628" y="3714752"/>
            <a:ext cx="395537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="1" dirty="0" smtClean="0"/>
          </a:p>
          <a:p>
            <a:pPr algn="ctr"/>
            <a:r>
              <a:rPr lang="en-US" sz="1350" b="1" dirty="0" smtClean="0"/>
              <a:t>Project Teacher</a:t>
            </a:r>
          </a:p>
          <a:p>
            <a:pPr algn="ctr"/>
            <a:r>
              <a:rPr lang="en-US" sz="1350" b="1" dirty="0" smtClean="0"/>
              <a:t>Project Supervisor </a:t>
            </a:r>
            <a:endParaRPr lang="en-US" sz="1350" b="1" dirty="0" smtClean="0"/>
          </a:p>
          <a:p>
            <a:pPr algn="ctr"/>
            <a:endParaRPr lang="en-US" sz="1350" b="1" dirty="0" smtClean="0"/>
          </a:p>
          <a:p>
            <a:pPr algn="ctr"/>
            <a:endParaRPr lang="en-US" sz="1350" b="1" dirty="0"/>
          </a:p>
          <a:p>
            <a:pPr algn="ctr"/>
            <a:endParaRPr lang="en-US" sz="135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385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1 slide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Project Outcome(Most Imp)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1538" y="1447800"/>
          <a:ext cx="6357983" cy="419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559487"/>
                <a:gridCol w="1756306"/>
                <a:gridCol w="1756306"/>
              </a:tblGrid>
              <a:tr h="1491112">
                <a:tc>
                  <a:txBody>
                    <a:bodyPr/>
                    <a:lstStyle/>
                    <a:p>
                      <a:r>
                        <a:rPr lang="en-IN" dirty="0" smtClean="0"/>
                        <a:t>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STATUS(Communicated/ Accepted/Published/App Hosted)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Journal</a:t>
                      </a:r>
                      <a:r>
                        <a:rPr lang="en-IN" baseline="0" dirty="0" smtClean="0"/>
                        <a:t> Name/Patent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 Name where Website is Hosted</a:t>
                      </a:r>
                      <a:endParaRPr lang="en-US" dirty="0"/>
                    </a:p>
                  </a:txBody>
                  <a:tcPr/>
                </a:tc>
              </a:tr>
              <a:tr h="604729">
                <a:tc>
                  <a:txBody>
                    <a:bodyPr/>
                    <a:lstStyle/>
                    <a:p>
                      <a:r>
                        <a:rPr lang="en-IN" dirty="0" smtClean="0"/>
                        <a:t>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729">
                <a:tc>
                  <a:txBody>
                    <a:bodyPr/>
                    <a:lstStyle/>
                    <a:p>
                      <a:r>
                        <a:rPr lang="en-IN" dirty="0" smtClean="0"/>
                        <a:t>Research</a:t>
                      </a:r>
                      <a:r>
                        <a:rPr lang="en-IN" baseline="0" dirty="0" smtClean="0"/>
                        <a:t>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729">
                <a:tc>
                  <a:txBody>
                    <a:bodyPr/>
                    <a:lstStyle/>
                    <a:p>
                      <a:r>
                        <a:rPr lang="en-IN" dirty="0" smtClean="0"/>
                        <a:t>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7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Further Innovations in the same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158" y="1500174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1 slide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Instructions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Science Department, Block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757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Write </a:t>
            </a:r>
            <a:r>
              <a:rPr lang="en-IN" sz="2800" dirty="0" err="1" smtClean="0"/>
              <a:t>poni</a:t>
            </a:r>
            <a:r>
              <a:rPr lang="en-IN" sz="2800" dirty="0" err="1" smtClean="0"/>
              <a:t>twise</a:t>
            </a:r>
            <a:r>
              <a:rPr lang="en-IN" sz="2800" dirty="0" smtClean="0"/>
              <a:t> do not use big paragraphs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bullets.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Justify your text.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Properly give figure and table name.</a:t>
            </a:r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PPT should not exceed more than 15 slides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Be concise precise </a:t>
            </a:r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the CU Template</a:t>
            </a: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Statement(Project Need)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1 slide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1 slide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Individual Contribution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Module wise contribution of each member in a group(Use table for this)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Only 1 slide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Show diagrammatically(ER diagrams/UML)</a:t>
            </a:r>
          </a:p>
          <a:p>
            <a:r>
              <a:rPr lang="en-IN" dirty="0" smtClean="0"/>
              <a:t>You may use mathematical equations, Algorithms(As per your choice)</a:t>
            </a:r>
          </a:p>
          <a:p>
            <a:r>
              <a:rPr lang="en-IN" dirty="0" smtClean="0"/>
              <a:t>Use max 4 slides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Tools Platforms/Technology/Languages</a:t>
            </a:r>
            <a:br>
              <a:rPr lang="en-IN" dirty="0" smtClean="0"/>
            </a:br>
            <a:r>
              <a:rPr lang="en-IN" dirty="0" smtClean="0"/>
              <a:t>Used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591" y="80792"/>
            <a:ext cx="2728459" cy="705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500174"/>
            <a:ext cx="7572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7158" y="1500174"/>
            <a:ext cx="75724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Explain Dataset used(Repositories)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Show the screenshots properly referred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Department, Block 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2500306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 smtClean="0"/>
              <a:t>Use 4 slide</a:t>
            </a: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>
              <a:buFont typeface="Arial" pitchFamily="34" charset="0"/>
              <a:buChar char="•"/>
            </a:pP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8424</TotalTime>
  <Words>236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Solstice</vt:lpstr>
      <vt:lpstr>CorelDRAW</vt:lpstr>
      <vt:lpstr>Slide 1</vt:lpstr>
      <vt:lpstr>General Instructions</vt:lpstr>
      <vt:lpstr>Problem Statement(Project Need)</vt:lpstr>
      <vt:lpstr>Project Objectives</vt:lpstr>
      <vt:lpstr>Individual Contribution</vt:lpstr>
      <vt:lpstr>Introduction To Project</vt:lpstr>
      <vt:lpstr>Methodology Used</vt:lpstr>
      <vt:lpstr>Tools Platforms/Technology/Languages Used</vt:lpstr>
      <vt:lpstr>Implementation</vt:lpstr>
      <vt:lpstr>Comparisons</vt:lpstr>
      <vt:lpstr>Project Outcome(Most Imp)</vt:lpstr>
      <vt:lpstr>Further Innovations in the same Project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277</cp:revision>
  <dcterms:created xsi:type="dcterms:W3CDTF">2021-03-03T15:44:50Z</dcterms:created>
  <dcterms:modified xsi:type="dcterms:W3CDTF">2021-04-24T08:22:13Z</dcterms:modified>
</cp:coreProperties>
</file>