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89" r:id="rId6"/>
    <p:sldId id="290" r:id="rId7"/>
    <p:sldId id="291" r:id="rId8"/>
    <p:sldId id="292" r:id="rId9"/>
    <p:sldId id="293" r:id="rId10"/>
    <p:sldId id="295" r:id="rId11"/>
    <p:sldId id="296" r:id="rId12"/>
    <p:sldId id="299" r:id="rId13"/>
    <p:sldId id="298" r:id="rId14"/>
    <p:sldId id="300" r:id="rId15"/>
    <p:sldId id="294"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35085-19C6-4055-AB5E-0D1922394426}" v="202" dt="2021-12-01T12:52:30.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Gupta" userId="35470c46-d51d-41c5-aa07-3535d40f1513" providerId="ADAL" clId="{82667CB5-5A2E-4137-9E3F-2AFDF2576456}"/>
    <pc:docChg chg="undo custSel addSld delSld modSld sldOrd">
      <pc:chgData name="Umesh Gupta" userId="35470c46-d51d-41c5-aa07-3535d40f1513" providerId="ADAL" clId="{82667CB5-5A2E-4137-9E3F-2AFDF2576456}" dt="2021-11-09T16:34:40.958" v="715" actId="6549"/>
      <pc:docMkLst>
        <pc:docMk/>
      </pc:docMkLst>
      <pc:sldChg chg="addSp delSp modSp new mod modMedia setBg delAnim">
        <pc:chgData name="Umesh Gupta" userId="35470c46-d51d-41c5-aa07-3535d40f1513" providerId="ADAL" clId="{82667CB5-5A2E-4137-9E3F-2AFDF2576456}" dt="2021-11-09T16:34:40.958" v="715" actId="6549"/>
        <pc:sldMkLst>
          <pc:docMk/>
          <pc:sldMk cId="636869269" sldId="256"/>
        </pc:sldMkLst>
        <pc:spChg chg="mod">
          <ac:chgData name="Umesh Gupta" userId="35470c46-d51d-41c5-aa07-3535d40f1513" providerId="ADAL" clId="{82667CB5-5A2E-4137-9E3F-2AFDF2576456}" dt="2021-11-09T16:34:40.958" v="715" actId="6549"/>
          <ac:spMkLst>
            <pc:docMk/>
            <pc:sldMk cId="636869269" sldId="256"/>
            <ac:spMk id="2" creationId="{5A37A88A-CF21-4331-BFA7-13AD603DA985}"/>
          </ac:spMkLst>
        </pc:spChg>
        <pc:spChg chg="mod">
          <ac:chgData name="Umesh Gupta" userId="35470c46-d51d-41c5-aa07-3535d40f1513" providerId="ADAL" clId="{82667CB5-5A2E-4137-9E3F-2AFDF2576456}" dt="2021-11-09T15:11:02.156" v="109" actId="26606"/>
          <ac:spMkLst>
            <pc:docMk/>
            <pc:sldMk cId="636869269" sldId="256"/>
            <ac:spMk id="3" creationId="{F44C9FDA-6958-4038-BEE5-46CB0F9C8ECA}"/>
          </ac:spMkLst>
        </pc:spChg>
        <pc:spChg chg="add del">
          <ac:chgData name="Umesh Gupta" userId="35470c46-d51d-41c5-aa07-3535d40f1513" providerId="ADAL" clId="{82667CB5-5A2E-4137-9E3F-2AFDF2576456}" dt="2021-11-09T15:11:02.141" v="108" actId="26606"/>
          <ac:spMkLst>
            <pc:docMk/>
            <pc:sldMk cId="636869269" sldId="256"/>
            <ac:spMk id="9" creationId="{C1DD1A8A-57D5-4A81-AD04-532B043C5611}"/>
          </ac:spMkLst>
        </pc:spChg>
        <pc:spChg chg="add">
          <ac:chgData name="Umesh Gupta" userId="35470c46-d51d-41c5-aa07-3535d40f1513" providerId="ADAL" clId="{82667CB5-5A2E-4137-9E3F-2AFDF2576456}" dt="2021-11-09T15:11:02.156" v="109" actId="26606"/>
          <ac:spMkLst>
            <pc:docMk/>
            <pc:sldMk cId="636869269" sldId="256"/>
            <ac:spMk id="10" creationId="{7905BA41-EE6E-4F80-8636-447F22DD729A}"/>
          </ac:spMkLst>
        </pc:spChg>
        <pc:spChg chg="add del">
          <ac:chgData name="Umesh Gupta" userId="35470c46-d51d-41c5-aa07-3535d40f1513" providerId="ADAL" clId="{82667CB5-5A2E-4137-9E3F-2AFDF2576456}" dt="2021-11-09T15:11:02.141" v="108" actId="26606"/>
          <ac:spMkLst>
            <pc:docMk/>
            <pc:sldMk cId="636869269" sldId="256"/>
            <ac:spMk id="11" creationId="{007891EC-4501-44ED-A8C8-B11B6DB767AB}"/>
          </ac:spMkLst>
        </pc:spChg>
        <pc:spChg chg="add">
          <ac:chgData name="Umesh Gupta" userId="35470c46-d51d-41c5-aa07-3535d40f1513" providerId="ADAL" clId="{82667CB5-5A2E-4137-9E3F-2AFDF2576456}" dt="2021-11-09T15:11:02.156" v="109" actId="26606"/>
          <ac:spMkLst>
            <pc:docMk/>
            <pc:sldMk cId="636869269" sldId="256"/>
            <ac:spMk id="12" creationId="{CD7549B2-EE05-4558-8C64-AC46755F2B25}"/>
          </ac:spMkLst>
        </pc:spChg>
        <pc:picChg chg="add del mod">
          <ac:chgData name="Umesh Gupta" userId="35470c46-d51d-41c5-aa07-3535d40f1513" providerId="ADAL" clId="{82667CB5-5A2E-4137-9E3F-2AFDF2576456}" dt="2021-11-09T15:11:02.141" v="108" actId="26606"/>
          <ac:picMkLst>
            <pc:docMk/>
            <pc:sldMk cId="636869269" sldId="256"/>
            <ac:picMk id="5" creationId="{89DB2F3E-1EC8-4685-AB2F-5B94B5504305}"/>
          </ac:picMkLst>
        </pc:picChg>
        <pc:picChg chg="add">
          <ac:chgData name="Umesh Gupta" userId="35470c46-d51d-41c5-aa07-3535d40f1513" providerId="ADAL" clId="{82667CB5-5A2E-4137-9E3F-2AFDF2576456}" dt="2021-11-09T15:11:02.156" v="109" actId="26606"/>
          <ac:picMkLst>
            <pc:docMk/>
            <pc:sldMk cId="636869269" sldId="256"/>
            <ac:picMk id="7" creationId="{74F19624-778B-4A89-A978-A7365475E882}"/>
          </ac:picMkLst>
        </pc:picChg>
      </pc:sldChg>
      <pc:sldChg chg="new del">
        <pc:chgData name="Umesh Gupta" userId="35470c46-d51d-41c5-aa07-3535d40f1513" providerId="ADAL" clId="{82667CB5-5A2E-4137-9E3F-2AFDF2576456}" dt="2021-11-09T16:33:16.215" v="707" actId="47"/>
        <pc:sldMkLst>
          <pc:docMk/>
          <pc:sldMk cId="3653935458" sldId="257"/>
        </pc:sldMkLst>
      </pc:sldChg>
      <pc:sldChg chg="addSp delSp modSp new mod setBg">
        <pc:chgData name="Umesh Gupta" userId="35470c46-d51d-41c5-aa07-3535d40f1513" providerId="ADAL" clId="{82667CB5-5A2E-4137-9E3F-2AFDF2576456}" dt="2021-11-09T15:32:44.925" v="273" actId="123"/>
        <pc:sldMkLst>
          <pc:docMk/>
          <pc:sldMk cId="15527377" sldId="258"/>
        </pc:sldMkLst>
        <pc:spChg chg="mod">
          <ac:chgData name="Umesh Gupta" userId="35470c46-d51d-41c5-aa07-3535d40f1513" providerId="ADAL" clId="{82667CB5-5A2E-4137-9E3F-2AFDF2576456}" dt="2021-11-09T15:26:50.830" v="237" actId="26606"/>
          <ac:spMkLst>
            <pc:docMk/>
            <pc:sldMk cId="15527377" sldId="258"/>
            <ac:spMk id="2" creationId="{166C47E8-1E87-4BC0-9AA4-6612F1D88D7C}"/>
          </ac:spMkLst>
        </pc:spChg>
        <pc:spChg chg="mod">
          <ac:chgData name="Umesh Gupta" userId="35470c46-d51d-41c5-aa07-3535d40f1513" providerId="ADAL" clId="{82667CB5-5A2E-4137-9E3F-2AFDF2576456}" dt="2021-11-09T15:32:44.925" v="273" actId="123"/>
          <ac:spMkLst>
            <pc:docMk/>
            <pc:sldMk cId="15527377" sldId="258"/>
            <ac:spMk id="3" creationId="{4AA25F2A-1BF2-4997-AF36-CBF31790F874}"/>
          </ac:spMkLst>
        </pc:spChg>
        <pc:spChg chg="add del">
          <ac:chgData name="Umesh Gupta" userId="35470c46-d51d-41c5-aa07-3535d40f1513" providerId="ADAL" clId="{82667CB5-5A2E-4137-9E3F-2AFDF2576456}" dt="2021-11-09T15:26:50.830" v="237" actId="26606"/>
          <ac:spMkLst>
            <pc:docMk/>
            <pc:sldMk cId="15527377" sldId="258"/>
            <ac:spMk id="8" creationId="{827B839B-9ADE-406B-8590-F1CAEDED45A1}"/>
          </ac:spMkLst>
        </pc:spChg>
        <pc:spChg chg="add del">
          <ac:chgData name="Umesh Gupta" userId="35470c46-d51d-41c5-aa07-3535d40f1513" providerId="ADAL" clId="{82667CB5-5A2E-4137-9E3F-2AFDF2576456}" dt="2021-11-09T15:26:50.830" v="237" actId="26606"/>
          <ac:spMkLst>
            <pc:docMk/>
            <pc:sldMk cId="15527377" sldId="258"/>
            <ac:spMk id="10" creationId="{CFE45BF0-46DB-408C-B5F7-7B11716805D4}"/>
          </ac:spMkLst>
        </pc:spChg>
        <pc:spChg chg="add del">
          <ac:chgData name="Umesh Gupta" userId="35470c46-d51d-41c5-aa07-3535d40f1513" providerId="ADAL" clId="{82667CB5-5A2E-4137-9E3F-2AFDF2576456}" dt="2021-11-09T15:26:50.830" v="237" actId="26606"/>
          <ac:spMkLst>
            <pc:docMk/>
            <pc:sldMk cId="15527377" sldId="258"/>
            <ac:spMk id="12" creationId="{2AEBC8F2-97B1-41B4-93F1-2D289E197FBA}"/>
          </ac:spMkLst>
        </pc:spChg>
        <pc:spChg chg="add del">
          <ac:chgData name="Umesh Gupta" userId="35470c46-d51d-41c5-aa07-3535d40f1513" providerId="ADAL" clId="{82667CB5-5A2E-4137-9E3F-2AFDF2576456}" dt="2021-11-09T15:26:50.830" v="237" actId="26606"/>
          <ac:spMkLst>
            <pc:docMk/>
            <pc:sldMk cId="15527377" sldId="258"/>
            <ac:spMk id="14" creationId="{472E3A19-F5D5-48FC-BB9C-48C2F68F598B}"/>
          </ac:spMkLst>
        </pc:spChg>
        <pc:spChg chg="add del">
          <ac:chgData name="Umesh Gupta" userId="35470c46-d51d-41c5-aa07-3535d40f1513" providerId="ADAL" clId="{82667CB5-5A2E-4137-9E3F-2AFDF2576456}" dt="2021-11-09T15:26:50.830" v="237" actId="26606"/>
          <ac:spMkLst>
            <pc:docMk/>
            <pc:sldMk cId="15527377" sldId="258"/>
            <ac:spMk id="16" creationId="{7A62E32F-BB65-43A8-8EB5-92346890E549}"/>
          </ac:spMkLst>
        </pc:spChg>
        <pc:spChg chg="add del">
          <ac:chgData name="Umesh Gupta" userId="35470c46-d51d-41c5-aa07-3535d40f1513" providerId="ADAL" clId="{82667CB5-5A2E-4137-9E3F-2AFDF2576456}" dt="2021-11-09T15:26:50.830" v="237" actId="26606"/>
          <ac:spMkLst>
            <pc:docMk/>
            <pc:sldMk cId="15527377" sldId="258"/>
            <ac:spMk id="18" creationId="{14E91B64-9FCC-451E-AFB4-A827D6329367}"/>
          </ac:spMkLst>
        </pc:spChg>
        <pc:spChg chg="add">
          <ac:chgData name="Umesh Gupta" userId="35470c46-d51d-41c5-aa07-3535d40f1513" providerId="ADAL" clId="{82667CB5-5A2E-4137-9E3F-2AFDF2576456}" dt="2021-11-09T15:26:50.830" v="237" actId="26606"/>
          <ac:spMkLst>
            <pc:docMk/>
            <pc:sldMk cId="15527377" sldId="258"/>
            <ac:spMk id="23" creationId="{1B15ED52-F352-441B-82BF-E0EA34836D08}"/>
          </ac:spMkLst>
        </pc:spChg>
        <pc:spChg chg="add">
          <ac:chgData name="Umesh Gupta" userId="35470c46-d51d-41c5-aa07-3535d40f1513" providerId="ADAL" clId="{82667CB5-5A2E-4137-9E3F-2AFDF2576456}" dt="2021-11-09T15:26:50.830" v="237" actId="26606"/>
          <ac:spMkLst>
            <pc:docMk/>
            <pc:sldMk cId="15527377" sldId="258"/>
            <ac:spMk id="25" creationId="{3B2E3793-BFE6-45A2-9B7B-E18844431C99}"/>
          </ac:spMkLst>
        </pc:spChg>
        <pc:spChg chg="add">
          <ac:chgData name="Umesh Gupta" userId="35470c46-d51d-41c5-aa07-3535d40f1513" providerId="ADAL" clId="{82667CB5-5A2E-4137-9E3F-2AFDF2576456}" dt="2021-11-09T15:26:50.830" v="237" actId="26606"/>
          <ac:spMkLst>
            <pc:docMk/>
            <pc:sldMk cId="15527377" sldId="258"/>
            <ac:spMk id="27" creationId="{BC4C4868-CB8F-4AF9-9CDB-8108F2C19B67}"/>
          </ac:spMkLst>
        </pc:spChg>
        <pc:spChg chg="add">
          <ac:chgData name="Umesh Gupta" userId="35470c46-d51d-41c5-aa07-3535d40f1513" providerId="ADAL" clId="{82667CB5-5A2E-4137-9E3F-2AFDF2576456}" dt="2021-11-09T15:26:50.830" v="237" actId="26606"/>
          <ac:spMkLst>
            <pc:docMk/>
            <pc:sldMk cId="15527377" sldId="258"/>
            <ac:spMk id="29" creationId="{375E0459-6403-40CD-989D-56A4407CA12E}"/>
          </ac:spMkLst>
        </pc:spChg>
        <pc:spChg chg="add">
          <ac:chgData name="Umesh Gupta" userId="35470c46-d51d-41c5-aa07-3535d40f1513" providerId="ADAL" clId="{82667CB5-5A2E-4137-9E3F-2AFDF2576456}" dt="2021-11-09T15:26:50.830" v="237" actId="26606"/>
          <ac:spMkLst>
            <pc:docMk/>
            <pc:sldMk cId="15527377" sldId="258"/>
            <ac:spMk id="31" creationId="{53E5B1A8-3AC9-4BD1-9BBC-78CA94F2D1BA}"/>
          </ac:spMkLst>
        </pc:spChg>
      </pc:sldChg>
      <pc:sldChg chg="addSp delSp modSp new mod setBg">
        <pc:chgData name="Umesh Gupta" userId="35470c46-d51d-41c5-aa07-3535d40f1513" providerId="ADAL" clId="{82667CB5-5A2E-4137-9E3F-2AFDF2576456}" dt="2021-11-09T15:31:13.302" v="272" actId="113"/>
        <pc:sldMkLst>
          <pc:docMk/>
          <pc:sldMk cId="2578341345" sldId="259"/>
        </pc:sldMkLst>
        <pc:spChg chg="mod">
          <ac:chgData name="Umesh Gupta" userId="35470c46-d51d-41c5-aa07-3535d40f1513" providerId="ADAL" clId="{82667CB5-5A2E-4137-9E3F-2AFDF2576456}" dt="2021-11-09T15:26:39.935" v="236" actId="26606"/>
          <ac:spMkLst>
            <pc:docMk/>
            <pc:sldMk cId="2578341345" sldId="259"/>
            <ac:spMk id="2" creationId="{85653CB2-7063-4B13-8D80-D76FA3E87091}"/>
          </ac:spMkLst>
        </pc:spChg>
        <pc:spChg chg="del mod">
          <ac:chgData name="Umesh Gupta" userId="35470c46-d51d-41c5-aa07-3535d40f1513" providerId="ADAL" clId="{82667CB5-5A2E-4137-9E3F-2AFDF2576456}" dt="2021-11-09T15:20:02.039" v="209"/>
          <ac:spMkLst>
            <pc:docMk/>
            <pc:sldMk cId="2578341345" sldId="259"/>
            <ac:spMk id="3" creationId="{35A451D7-4F77-44A9-AB86-FC7DEF966DBA}"/>
          </ac:spMkLst>
        </pc:spChg>
        <pc:spChg chg="add del">
          <ac:chgData name="Umesh Gupta" userId="35470c46-d51d-41c5-aa07-3535d40f1513" providerId="ADAL" clId="{82667CB5-5A2E-4137-9E3F-2AFDF2576456}" dt="2021-11-09T15:22:22.058" v="227" actId="26606"/>
          <ac:spMkLst>
            <pc:docMk/>
            <pc:sldMk cId="2578341345" sldId="259"/>
            <ac:spMk id="8" creationId="{6A1473A6-3F22-483E-8A30-80B9D2B14592}"/>
          </ac:spMkLst>
        </pc:spChg>
        <pc:spChg chg="add del">
          <ac:chgData name="Umesh Gupta" userId="35470c46-d51d-41c5-aa07-3535d40f1513" providerId="ADAL" clId="{82667CB5-5A2E-4137-9E3F-2AFDF2576456}" dt="2021-11-09T15:25:57.705" v="234" actId="26606"/>
          <ac:spMkLst>
            <pc:docMk/>
            <pc:sldMk cId="2578341345" sldId="259"/>
            <ac:spMk id="18" creationId="{823AC064-BC96-4F32-8AE1-B2FD38754823}"/>
          </ac:spMkLst>
        </pc:spChg>
        <pc:spChg chg="add del">
          <ac:chgData name="Umesh Gupta" userId="35470c46-d51d-41c5-aa07-3535d40f1513" providerId="ADAL" clId="{82667CB5-5A2E-4137-9E3F-2AFDF2576456}" dt="2021-11-09T15:26:39.935" v="236" actId="26606"/>
          <ac:spMkLst>
            <pc:docMk/>
            <pc:sldMk cId="2578341345" sldId="259"/>
            <ac:spMk id="27" creationId="{823AC064-BC96-4F32-8AE1-B2FD38754823}"/>
          </ac:spMkLst>
        </pc:spChg>
        <pc:spChg chg="add mod">
          <ac:chgData name="Umesh Gupta" userId="35470c46-d51d-41c5-aa07-3535d40f1513" providerId="ADAL" clId="{82667CB5-5A2E-4137-9E3F-2AFDF2576456}" dt="2021-11-09T15:31:13.302" v="272" actId="113"/>
          <ac:spMkLst>
            <pc:docMk/>
            <pc:sldMk cId="2578341345" sldId="259"/>
            <ac:spMk id="28" creationId="{786A3DDA-C385-4A10-90D5-F3546D6CB96B}"/>
          </ac:spMkLst>
        </pc:spChg>
        <pc:spChg chg="add">
          <ac:chgData name="Umesh Gupta" userId="35470c46-d51d-41c5-aa07-3535d40f1513" providerId="ADAL" clId="{82667CB5-5A2E-4137-9E3F-2AFDF2576456}" dt="2021-11-09T15:26:39.935" v="236" actId="26606"/>
          <ac:spMkLst>
            <pc:docMk/>
            <pc:sldMk cId="2578341345" sldId="259"/>
            <ac:spMk id="36" creationId="{2151139A-886F-4B97-8815-729AD3831BBD}"/>
          </ac:spMkLst>
        </pc:spChg>
        <pc:spChg chg="add">
          <ac:chgData name="Umesh Gupta" userId="35470c46-d51d-41c5-aa07-3535d40f1513" providerId="ADAL" clId="{82667CB5-5A2E-4137-9E3F-2AFDF2576456}" dt="2021-11-09T15:26:39.935" v="236" actId="26606"/>
          <ac:spMkLst>
            <pc:docMk/>
            <pc:sldMk cId="2578341345" sldId="259"/>
            <ac:spMk id="38" creationId="{AB5E08C4-8CDD-4623-A5B8-E998C6DEE3B7}"/>
          </ac:spMkLst>
        </pc:spChg>
        <pc:spChg chg="add">
          <ac:chgData name="Umesh Gupta" userId="35470c46-d51d-41c5-aa07-3535d40f1513" providerId="ADAL" clId="{82667CB5-5A2E-4137-9E3F-2AFDF2576456}" dt="2021-11-09T15:26:39.935" v="236" actId="26606"/>
          <ac:spMkLst>
            <pc:docMk/>
            <pc:sldMk cId="2578341345" sldId="259"/>
            <ac:spMk id="40" creationId="{15F33878-D502-4FFA-8ACE-F2AECDB2A23F}"/>
          </ac:spMkLst>
        </pc:spChg>
        <pc:spChg chg="add">
          <ac:chgData name="Umesh Gupta" userId="35470c46-d51d-41c5-aa07-3535d40f1513" providerId="ADAL" clId="{82667CB5-5A2E-4137-9E3F-2AFDF2576456}" dt="2021-11-09T15:26:39.935" v="236" actId="26606"/>
          <ac:spMkLst>
            <pc:docMk/>
            <pc:sldMk cId="2578341345" sldId="259"/>
            <ac:spMk id="42" creationId="{D3539FEE-81D3-4406-802E-60B20B16F4F6}"/>
          </ac:spMkLst>
        </pc:spChg>
        <pc:spChg chg="add">
          <ac:chgData name="Umesh Gupta" userId="35470c46-d51d-41c5-aa07-3535d40f1513" providerId="ADAL" clId="{82667CB5-5A2E-4137-9E3F-2AFDF2576456}" dt="2021-11-09T15:26:39.935" v="236" actId="26606"/>
          <ac:spMkLst>
            <pc:docMk/>
            <pc:sldMk cId="2578341345" sldId="259"/>
            <ac:spMk id="44" creationId="{DC701763-729E-462F-A5A8-E0DEFEB1E2E4}"/>
          </ac:spMkLst>
        </pc:spChg>
        <pc:grpChg chg="add del">
          <ac:chgData name="Umesh Gupta" userId="35470c46-d51d-41c5-aa07-3535d40f1513" providerId="ADAL" clId="{82667CB5-5A2E-4137-9E3F-2AFDF2576456}" dt="2021-11-09T15:22:22.058" v="227" actId="26606"/>
          <ac:grpSpMkLst>
            <pc:docMk/>
            <pc:sldMk cId="2578341345" sldId="259"/>
            <ac:grpSpMk id="10" creationId="{AA1375E3-3E53-4D75-BAB7-E5929BFCB25F}"/>
          </ac:grpSpMkLst>
        </pc:grpChg>
        <pc:picChg chg="add mod ord">
          <ac:chgData name="Umesh Gupta" userId="35470c46-d51d-41c5-aa07-3535d40f1513" providerId="ADAL" clId="{82667CB5-5A2E-4137-9E3F-2AFDF2576456}" dt="2021-11-09T15:29:23.896" v="251" actId="1076"/>
          <ac:picMkLst>
            <pc:docMk/>
            <pc:sldMk cId="2578341345" sldId="259"/>
            <ac:picMk id="5" creationId="{45485951-3784-4A61-AF16-437933E2C4DA}"/>
          </ac:picMkLst>
        </pc:picChg>
        <pc:picChg chg="add del mod">
          <ac:chgData name="Umesh Gupta" userId="35470c46-d51d-41c5-aa07-3535d40f1513" providerId="ADAL" clId="{82667CB5-5A2E-4137-9E3F-2AFDF2576456}" dt="2021-11-09T15:25:34.804" v="228" actId="478"/>
          <ac:picMkLst>
            <pc:docMk/>
            <pc:sldMk cId="2578341345" sldId="259"/>
            <ac:picMk id="7" creationId="{CCC2ABD3-5162-446C-8557-3CB02204F41E}"/>
          </ac:picMkLst>
        </pc:picChg>
        <pc:picChg chg="add del mod">
          <ac:chgData name="Umesh Gupta" userId="35470c46-d51d-41c5-aa07-3535d40f1513" providerId="ADAL" clId="{82667CB5-5A2E-4137-9E3F-2AFDF2576456}" dt="2021-11-09T15:27:03.076" v="238" actId="21"/>
          <ac:picMkLst>
            <pc:docMk/>
            <pc:sldMk cId="2578341345" sldId="259"/>
            <ac:picMk id="14" creationId="{68F7A12F-5E9D-4A8E-804A-BF82A85DA4B6}"/>
          </ac:picMkLst>
        </pc:picChg>
        <pc:cxnChg chg="add del">
          <ac:chgData name="Umesh Gupta" userId="35470c46-d51d-41c5-aa07-3535d40f1513" providerId="ADAL" clId="{82667CB5-5A2E-4137-9E3F-2AFDF2576456}" dt="2021-11-09T15:25:57.705" v="234" actId="26606"/>
          <ac:cxnSpMkLst>
            <pc:docMk/>
            <pc:sldMk cId="2578341345" sldId="259"/>
            <ac:cxnSpMk id="20" creationId="{7E7C77BC-7138-40B1-A15B-20F57A494629}"/>
          </ac:cxnSpMkLst>
        </pc:cxnChg>
        <pc:cxnChg chg="add del">
          <ac:chgData name="Umesh Gupta" userId="35470c46-d51d-41c5-aa07-3535d40f1513" providerId="ADAL" clId="{82667CB5-5A2E-4137-9E3F-2AFDF2576456}" dt="2021-11-09T15:25:57.705" v="234" actId="26606"/>
          <ac:cxnSpMkLst>
            <pc:docMk/>
            <pc:sldMk cId="2578341345" sldId="259"/>
            <ac:cxnSpMk id="22" creationId="{DB146403-F3D6-484B-B2ED-97F9565D0370}"/>
          </ac:cxnSpMkLst>
        </pc:cxnChg>
        <pc:cxnChg chg="add del">
          <ac:chgData name="Umesh Gupta" userId="35470c46-d51d-41c5-aa07-3535d40f1513" providerId="ADAL" clId="{82667CB5-5A2E-4137-9E3F-2AFDF2576456}" dt="2021-11-09T15:26:39.935" v="236" actId="26606"/>
          <ac:cxnSpMkLst>
            <pc:docMk/>
            <pc:sldMk cId="2578341345" sldId="259"/>
            <ac:cxnSpMk id="29" creationId="{7E7C77BC-7138-40B1-A15B-20F57A494629}"/>
          </ac:cxnSpMkLst>
        </pc:cxnChg>
        <pc:cxnChg chg="add del">
          <ac:chgData name="Umesh Gupta" userId="35470c46-d51d-41c5-aa07-3535d40f1513" providerId="ADAL" clId="{82667CB5-5A2E-4137-9E3F-2AFDF2576456}" dt="2021-11-09T15:26:39.935" v="236" actId="26606"/>
          <ac:cxnSpMkLst>
            <pc:docMk/>
            <pc:sldMk cId="2578341345" sldId="259"/>
            <ac:cxnSpMk id="31" creationId="{DB146403-F3D6-484B-B2ED-97F9565D0370}"/>
          </ac:cxnSpMkLst>
        </pc:cxnChg>
      </pc:sldChg>
      <pc:sldChg chg="addSp delSp modSp new mod setBg addAnim">
        <pc:chgData name="Umesh Gupta" userId="35470c46-d51d-41c5-aa07-3535d40f1513" providerId="ADAL" clId="{82667CB5-5A2E-4137-9E3F-2AFDF2576456}" dt="2021-11-09T16:34:07.757" v="714" actId="26606"/>
        <pc:sldMkLst>
          <pc:docMk/>
          <pc:sldMk cId="3685130573" sldId="260"/>
        </pc:sldMkLst>
        <pc:spChg chg="mod">
          <ac:chgData name="Umesh Gupta" userId="35470c46-d51d-41c5-aa07-3535d40f1513" providerId="ADAL" clId="{82667CB5-5A2E-4137-9E3F-2AFDF2576456}" dt="2021-11-09T16:34:07.757" v="714" actId="26606"/>
          <ac:spMkLst>
            <pc:docMk/>
            <pc:sldMk cId="3685130573" sldId="260"/>
            <ac:spMk id="2" creationId="{2173B4FC-CD49-4DEE-BCB8-19D9DF1A9F42}"/>
          </ac:spMkLst>
        </pc:spChg>
        <pc:spChg chg="del mod">
          <ac:chgData name="Umesh Gupta" userId="35470c46-d51d-41c5-aa07-3535d40f1513" providerId="ADAL" clId="{82667CB5-5A2E-4137-9E3F-2AFDF2576456}" dt="2021-11-09T16:32:44.267" v="702" actId="478"/>
          <ac:spMkLst>
            <pc:docMk/>
            <pc:sldMk cId="3685130573" sldId="260"/>
            <ac:spMk id="3" creationId="{E47BBC8A-63C3-4F93-ADC3-A279A47E8504}"/>
          </ac:spMkLst>
        </pc:spChg>
        <pc:spChg chg="add del mod">
          <ac:chgData name="Umesh Gupta" userId="35470c46-d51d-41c5-aa07-3535d40f1513" providerId="ADAL" clId="{82667CB5-5A2E-4137-9E3F-2AFDF2576456}" dt="2021-11-09T16:32:47.299" v="703" actId="478"/>
          <ac:spMkLst>
            <pc:docMk/>
            <pc:sldMk cId="3685130573" sldId="260"/>
            <ac:spMk id="6" creationId="{6A49D079-7233-4594-9482-2772DC2036C7}"/>
          </ac:spMkLst>
        </pc:spChg>
        <pc:spChg chg="add del">
          <ac:chgData name="Umesh Gupta" userId="35470c46-d51d-41c5-aa07-3535d40f1513" providerId="ADAL" clId="{82667CB5-5A2E-4137-9E3F-2AFDF2576456}" dt="2021-11-09T16:33:07.532" v="704" actId="26606"/>
          <ac:spMkLst>
            <pc:docMk/>
            <pc:sldMk cId="3685130573" sldId="260"/>
            <ac:spMk id="8" creationId="{DEE2AD96-B495-4E06-9291-B71706F728CB}"/>
          </ac:spMkLst>
        </pc:spChg>
        <pc:spChg chg="add del">
          <ac:chgData name="Umesh Gupta" userId="35470c46-d51d-41c5-aa07-3535d40f1513" providerId="ADAL" clId="{82667CB5-5A2E-4137-9E3F-2AFDF2576456}" dt="2021-11-09T16:32:30.333" v="691" actId="26606"/>
          <ac:spMkLst>
            <pc:docMk/>
            <pc:sldMk cId="3685130573" sldId="260"/>
            <ac:spMk id="9" creationId="{79BB35BC-D5C2-4C8B-A22A-A71E6191913B}"/>
          </ac:spMkLst>
        </pc:spChg>
        <pc:spChg chg="add del">
          <ac:chgData name="Umesh Gupta" userId="35470c46-d51d-41c5-aa07-3535d40f1513" providerId="ADAL" clId="{82667CB5-5A2E-4137-9E3F-2AFDF2576456}" dt="2021-11-09T16:33:07.532" v="704" actId="26606"/>
          <ac:spMkLst>
            <pc:docMk/>
            <pc:sldMk cId="3685130573" sldId="260"/>
            <ac:spMk id="10" creationId="{53CF6D67-C5A8-4ADD-9E8E-1E38CA1D3166}"/>
          </ac:spMkLst>
        </pc:spChg>
        <pc:spChg chg="add del">
          <ac:chgData name="Umesh Gupta" userId="35470c46-d51d-41c5-aa07-3535d40f1513" providerId="ADAL" clId="{82667CB5-5A2E-4137-9E3F-2AFDF2576456}" dt="2021-11-09T16:33:07.532" v="704" actId="26606"/>
          <ac:spMkLst>
            <pc:docMk/>
            <pc:sldMk cId="3685130573" sldId="260"/>
            <ac:spMk id="12" creationId="{86909FA0-B515-4681-B7A8-FA281D133B94}"/>
          </ac:spMkLst>
        </pc:spChg>
        <pc:spChg chg="add del">
          <ac:chgData name="Umesh Gupta" userId="35470c46-d51d-41c5-aa07-3535d40f1513" providerId="ADAL" clId="{82667CB5-5A2E-4137-9E3F-2AFDF2576456}" dt="2021-11-09T16:33:07.532" v="704" actId="26606"/>
          <ac:spMkLst>
            <pc:docMk/>
            <pc:sldMk cId="3685130573" sldId="260"/>
            <ac:spMk id="14" creationId="{21C9FE86-FCC3-4A31-AA1C-C882262B7FE7}"/>
          </ac:spMkLst>
        </pc:spChg>
        <pc:spChg chg="add del">
          <ac:chgData name="Umesh Gupta" userId="35470c46-d51d-41c5-aa07-3535d40f1513" providerId="ADAL" clId="{82667CB5-5A2E-4137-9E3F-2AFDF2576456}" dt="2021-11-09T16:33:07.532" v="704" actId="26606"/>
          <ac:spMkLst>
            <pc:docMk/>
            <pc:sldMk cId="3685130573" sldId="260"/>
            <ac:spMk id="16" creationId="{7D96243B-ECED-4B71-8E06-AE9A285EAD20}"/>
          </ac:spMkLst>
        </pc:spChg>
        <pc:spChg chg="add del">
          <ac:chgData name="Umesh Gupta" userId="35470c46-d51d-41c5-aa07-3535d40f1513" providerId="ADAL" clId="{82667CB5-5A2E-4137-9E3F-2AFDF2576456}" dt="2021-11-09T16:33:07.532" v="704" actId="26606"/>
          <ac:spMkLst>
            <pc:docMk/>
            <pc:sldMk cId="3685130573" sldId="260"/>
            <ac:spMk id="18" creationId="{A09989E4-EFDC-4A90-A633-E0525FB4139E}"/>
          </ac:spMkLst>
        </pc:spChg>
        <pc:spChg chg="add del">
          <ac:chgData name="Umesh Gupta" userId="35470c46-d51d-41c5-aa07-3535d40f1513" providerId="ADAL" clId="{82667CB5-5A2E-4137-9E3F-2AFDF2576456}" dt="2021-11-09T16:34:07.757" v="714" actId="26606"/>
          <ac:spMkLst>
            <pc:docMk/>
            <pc:sldMk cId="3685130573" sldId="260"/>
            <ac:spMk id="25" creationId="{7905BA41-EE6E-4F80-8636-447F22DD729A}"/>
          </ac:spMkLst>
        </pc:spChg>
        <pc:spChg chg="add del">
          <ac:chgData name="Umesh Gupta" userId="35470c46-d51d-41c5-aa07-3535d40f1513" providerId="ADAL" clId="{82667CB5-5A2E-4137-9E3F-2AFDF2576456}" dt="2021-11-09T16:34:07.757" v="714" actId="26606"/>
          <ac:spMkLst>
            <pc:docMk/>
            <pc:sldMk cId="3685130573" sldId="260"/>
            <ac:spMk id="27" creationId="{CD7549B2-EE05-4558-8C64-AC46755F2B25}"/>
          </ac:spMkLst>
        </pc:spChg>
        <pc:spChg chg="add del">
          <ac:chgData name="Umesh Gupta" userId="35470c46-d51d-41c5-aa07-3535d40f1513" providerId="ADAL" clId="{82667CB5-5A2E-4137-9E3F-2AFDF2576456}" dt="2021-11-09T16:33:53.144" v="709" actId="26606"/>
          <ac:spMkLst>
            <pc:docMk/>
            <pc:sldMk cId="3685130573" sldId="260"/>
            <ac:spMk id="32" creationId="{3E443FD7-A66B-4AA0-872D-B088B9BC5F17}"/>
          </ac:spMkLst>
        </pc:spChg>
        <pc:spChg chg="add del">
          <ac:chgData name="Umesh Gupta" userId="35470c46-d51d-41c5-aa07-3535d40f1513" providerId="ADAL" clId="{82667CB5-5A2E-4137-9E3F-2AFDF2576456}" dt="2021-11-09T16:33:53.144" v="709" actId="26606"/>
          <ac:spMkLst>
            <pc:docMk/>
            <pc:sldMk cId="3685130573" sldId="260"/>
            <ac:spMk id="34" creationId="{C04BE0EF-3561-49B4-9A29-F283168A91C7}"/>
          </ac:spMkLst>
        </pc:spChg>
        <pc:spChg chg="add del">
          <ac:chgData name="Umesh Gupta" userId="35470c46-d51d-41c5-aa07-3535d40f1513" providerId="ADAL" clId="{82667CB5-5A2E-4137-9E3F-2AFDF2576456}" dt="2021-11-09T16:34:02.473" v="711" actId="26606"/>
          <ac:spMkLst>
            <pc:docMk/>
            <pc:sldMk cId="3685130573" sldId="260"/>
            <ac:spMk id="36" creationId="{89F9D4E8-0639-444B-949B-9518585061AF}"/>
          </ac:spMkLst>
        </pc:spChg>
        <pc:spChg chg="add del">
          <ac:chgData name="Umesh Gupta" userId="35470c46-d51d-41c5-aa07-3535d40f1513" providerId="ADAL" clId="{82667CB5-5A2E-4137-9E3F-2AFDF2576456}" dt="2021-11-09T16:34:02.473" v="711" actId="26606"/>
          <ac:spMkLst>
            <pc:docMk/>
            <pc:sldMk cId="3685130573" sldId="260"/>
            <ac:spMk id="37" creationId="{8555C5B3-193A-4749-9AFD-682E53CDDE8F}"/>
          </ac:spMkLst>
        </pc:spChg>
        <pc:spChg chg="add del">
          <ac:chgData name="Umesh Gupta" userId="35470c46-d51d-41c5-aa07-3535d40f1513" providerId="ADAL" clId="{82667CB5-5A2E-4137-9E3F-2AFDF2576456}" dt="2021-11-09T16:34:02.473" v="711" actId="26606"/>
          <ac:spMkLst>
            <pc:docMk/>
            <pc:sldMk cId="3685130573" sldId="260"/>
            <ac:spMk id="38" creationId="{7E3DA7A2-ED70-4BBA-AB72-00AD461FA405}"/>
          </ac:spMkLst>
        </pc:spChg>
        <pc:spChg chg="add del">
          <ac:chgData name="Umesh Gupta" userId="35470c46-d51d-41c5-aa07-3535d40f1513" providerId="ADAL" clId="{82667CB5-5A2E-4137-9E3F-2AFDF2576456}" dt="2021-11-09T16:34:02.473" v="711" actId="26606"/>
          <ac:spMkLst>
            <pc:docMk/>
            <pc:sldMk cId="3685130573" sldId="260"/>
            <ac:spMk id="39" creationId="{2EAE06A6-F76A-41C9-827A-C561B004485C}"/>
          </ac:spMkLst>
        </pc:spChg>
        <pc:spChg chg="add del">
          <ac:chgData name="Umesh Gupta" userId="35470c46-d51d-41c5-aa07-3535d40f1513" providerId="ADAL" clId="{82667CB5-5A2E-4137-9E3F-2AFDF2576456}" dt="2021-11-09T16:34:02.473" v="711" actId="26606"/>
          <ac:spMkLst>
            <pc:docMk/>
            <pc:sldMk cId="3685130573" sldId="260"/>
            <ac:spMk id="40" creationId="{FC485432-3647-4218-B5D3-15D3FA222B13}"/>
          </ac:spMkLst>
        </pc:spChg>
        <pc:spChg chg="add del">
          <ac:chgData name="Umesh Gupta" userId="35470c46-d51d-41c5-aa07-3535d40f1513" providerId="ADAL" clId="{82667CB5-5A2E-4137-9E3F-2AFDF2576456}" dt="2021-11-09T16:34:02.473" v="711" actId="26606"/>
          <ac:spMkLst>
            <pc:docMk/>
            <pc:sldMk cId="3685130573" sldId="260"/>
            <ac:spMk id="42" creationId="{F4AFDDCA-6ABA-4D23-8A5C-1BF0F4308148}"/>
          </ac:spMkLst>
        </pc:spChg>
        <pc:spChg chg="add del">
          <ac:chgData name="Umesh Gupta" userId="35470c46-d51d-41c5-aa07-3535d40f1513" providerId="ADAL" clId="{82667CB5-5A2E-4137-9E3F-2AFDF2576456}" dt="2021-11-09T16:34:07.734" v="713" actId="26606"/>
          <ac:spMkLst>
            <pc:docMk/>
            <pc:sldMk cId="3685130573" sldId="260"/>
            <ac:spMk id="44" creationId="{ACBE1851-2230-47A9-B000-CE9046EA61B9}"/>
          </ac:spMkLst>
        </pc:spChg>
        <pc:spChg chg="add">
          <ac:chgData name="Umesh Gupta" userId="35470c46-d51d-41c5-aa07-3535d40f1513" providerId="ADAL" clId="{82667CB5-5A2E-4137-9E3F-2AFDF2576456}" dt="2021-11-09T16:34:07.757" v="714" actId="26606"/>
          <ac:spMkLst>
            <pc:docMk/>
            <pc:sldMk cId="3685130573" sldId="260"/>
            <ac:spMk id="47" creationId="{8555C5B3-193A-4749-9AFD-682E53CDDE8F}"/>
          </ac:spMkLst>
        </pc:spChg>
        <pc:spChg chg="add">
          <ac:chgData name="Umesh Gupta" userId="35470c46-d51d-41c5-aa07-3535d40f1513" providerId="ADAL" clId="{82667CB5-5A2E-4137-9E3F-2AFDF2576456}" dt="2021-11-09T16:34:07.757" v="714" actId="26606"/>
          <ac:spMkLst>
            <pc:docMk/>
            <pc:sldMk cId="3685130573" sldId="260"/>
            <ac:spMk id="48" creationId="{2EAE06A6-F76A-41C9-827A-C561B004485C}"/>
          </ac:spMkLst>
        </pc:spChg>
        <pc:spChg chg="add">
          <ac:chgData name="Umesh Gupta" userId="35470c46-d51d-41c5-aa07-3535d40f1513" providerId="ADAL" clId="{82667CB5-5A2E-4137-9E3F-2AFDF2576456}" dt="2021-11-09T16:34:07.757" v="714" actId="26606"/>
          <ac:spMkLst>
            <pc:docMk/>
            <pc:sldMk cId="3685130573" sldId="260"/>
            <ac:spMk id="49" creationId="{89F9D4E8-0639-444B-949B-9518585061AF}"/>
          </ac:spMkLst>
        </pc:spChg>
        <pc:spChg chg="add">
          <ac:chgData name="Umesh Gupta" userId="35470c46-d51d-41c5-aa07-3535d40f1513" providerId="ADAL" clId="{82667CB5-5A2E-4137-9E3F-2AFDF2576456}" dt="2021-11-09T16:34:07.757" v="714" actId="26606"/>
          <ac:spMkLst>
            <pc:docMk/>
            <pc:sldMk cId="3685130573" sldId="260"/>
            <ac:spMk id="50" creationId="{7E3DA7A2-ED70-4BBA-AB72-00AD461FA405}"/>
          </ac:spMkLst>
        </pc:spChg>
        <pc:spChg chg="add">
          <ac:chgData name="Umesh Gupta" userId="35470c46-d51d-41c5-aa07-3535d40f1513" providerId="ADAL" clId="{82667CB5-5A2E-4137-9E3F-2AFDF2576456}" dt="2021-11-09T16:34:07.757" v="714" actId="26606"/>
          <ac:spMkLst>
            <pc:docMk/>
            <pc:sldMk cId="3685130573" sldId="260"/>
            <ac:spMk id="51" creationId="{FC485432-3647-4218-B5D3-15D3FA222B13}"/>
          </ac:spMkLst>
        </pc:spChg>
        <pc:spChg chg="add">
          <ac:chgData name="Umesh Gupta" userId="35470c46-d51d-41c5-aa07-3535d40f1513" providerId="ADAL" clId="{82667CB5-5A2E-4137-9E3F-2AFDF2576456}" dt="2021-11-09T16:34:07.757" v="714" actId="26606"/>
          <ac:spMkLst>
            <pc:docMk/>
            <pc:sldMk cId="3685130573" sldId="260"/>
            <ac:spMk id="52" creationId="{F4AFDDCA-6ABA-4D23-8A5C-1BF0F4308148}"/>
          </ac:spMkLst>
        </pc:spChg>
        <pc:picChg chg="add del">
          <ac:chgData name="Umesh Gupta" userId="35470c46-d51d-41c5-aa07-3535d40f1513" providerId="ADAL" clId="{82667CB5-5A2E-4137-9E3F-2AFDF2576456}" dt="2021-11-09T16:32:30.333" v="691" actId="26606"/>
          <ac:picMkLst>
            <pc:docMk/>
            <pc:sldMk cId="3685130573" sldId="260"/>
            <ac:picMk id="5" creationId="{F05BB452-471E-4A67-9BBA-FD6DB0DC361C}"/>
          </ac:picMkLst>
        </pc:picChg>
        <pc:picChg chg="add mod">
          <ac:chgData name="Umesh Gupta" userId="35470c46-d51d-41c5-aa07-3535d40f1513" providerId="ADAL" clId="{82667CB5-5A2E-4137-9E3F-2AFDF2576456}" dt="2021-11-09T16:34:07.757" v="714" actId="26606"/>
          <ac:picMkLst>
            <pc:docMk/>
            <pc:sldMk cId="3685130573" sldId="260"/>
            <ac:picMk id="22" creationId="{69BEEBA3-6151-4344-851B-B5D1DDBB89C6}"/>
          </ac:picMkLst>
        </pc:picChg>
        <pc:cxnChg chg="add del">
          <ac:chgData name="Umesh Gupta" userId="35470c46-d51d-41c5-aa07-3535d40f1513" providerId="ADAL" clId="{82667CB5-5A2E-4137-9E3F-2AFDF2576456}" dt="2021-11-09T16:34:07.734" v="713" actId="26606"/>
          <ac:cxnSpMkLst>
            <pc:docMk/>
            <pc:sldMk cId="3685130573" sldId="260"/>
            <ac:cxnSpMk id="45" creationId="{23B93832-6514-44F4-849B-5EE2C8A2337D}"/>
          </ac:cxnSpMkLst>
        </pc:cxnChg>
      </pc:sldChg>
      <pc:sldChg chg="addSp delSp modSp add mod">
        <pc:chgData name="Umesh Gupta" userId="35470c46-d51d-41c5-aa07-3535d40f1513" providerId="ADAL" clId="{82667CB5-5A2E-4137-9E3F-2AFDF2576456}" dt="2021-11-09T15:36:43.996" v="281" actId="20577"/>
        <pc:sldMkLst>
          <pc:docMk/>
          <pc:sldMk cId="1224032123" sldId="261"/>
        </pc:sldMkLst>
        <pc:spChg chg="add del mod">
          <ac:chgData name="Umesh Gupta" userId="35470c46-d51d-41c5-aa07-3535d40f1513" providerId="ADAL" clId="{82667CB5-5A2E-4137-9E3F-2AFDF2576456}" dt="2021-11-09T15:28:46.163" v="248"/>
          <ac:spMkLst>
            <pc:docMk/>
            <pc:sldMk cId="1224032123" sldId="261"/>
            <ac:spMk id="4" creationId="{A8189916-911D-4725-B095-231F956962DC}"/>
          </ac:spMkLst>
        </pc:spChg>
        <pc:spChg chg="add mod">
          <ac:chgData name="Umesh Gupta" userId="35470c46-d51d-41c5-aa07-3535d40f1513" providerId="ADAL" clId="{82667CB5-5A2E-4137-9E3F-2AFDF2576456}" dt="2021-11-09T15:36:43.996" v="281" actId="20577"/>
          <ac:spMkLst>
            <pc:docMk/>
            <pc:sldMk cId="1224032123" sldId="261"/>
            <ac:spMk id="14" creationId="{0AA2132B-2911-4F40-9C0C-DDE032B1E00E}"/>
          </ac:spMkLst>
        </pc:spChg>
        <pc:picChg chg="del">
          <ac:chgData name="Umesh Gupta" userId="35470c46-d51d-41c5-aa07-3535d40f1513" providerId="ADAL" clId="{82667CB5-5A2E-4137-9E3F-2AFDF2576456}" dt="2021-11-09T15:28:12.784" v="246" actId="478"/>
          <ac:picMkLst>
            <pc:docMk/>
            <pc:sldMk cId="1224032123" sldId="261"/>
            <ac:picMk id="5" creationId="{45485951-3784-4A61-AF16-437933E2C4DA}"/>
          </ac:picMkLst>
        </pc:picChg>
        <pc:picChg chg="add mod ord">
          <ac:chgData name="Umesh Gupta" userId="35470c46-d51d-41c5-aa07-3535d40f1513" providerId="ADAL" clId="{82667CB5-5A2E-4137-9E3F-2AFDF2576456}" dt="2021-11-09T15:28:50.993" v="250" actId="1076"/>
          <ac:picMkLst>
            <pc:docMk/>
            <pc:sldMk cId="1224032123" sldId="261"/>
            <ac:picMk id="7" creationId="{5ABD0943-0431-41E6-8C30-68D1778CDDC9}"/>
          </ac:picMkLst>
        </pc:picChg>
      </pc:sldChg>
      <pc:sldChg chg="addSp delSp modSp add del mod">
        <pc:chgData name="Umesh Gupta" userId="35470c46-d51d-41c5-aa07-3535d40f1513" providerId="ADAL" clId="{82667CB5-5A2E-4137-9E3F-2AFDF2576456}" dt="2021-11-09T15:27:40.981" v="242" actId="2696"/>
        <pc:sldMkLst>
          <pc:docMk/>
          <pc:sldMk cId="2199074598" sldId="261"/>
        </pc:sldMkLst>
        <pc:spChg chg="add mod">
          <ac:chgData name="Umesh Gupta" userId="35470c46-d51d-41c5-aa07-3535d40f1513" providerId="ADAL" clId="{82667CB5-5A2E-4137-9E3F-2AFDF2576456}" dt="2021-11-09T15:27:13.275" v="241" actId="478"/>
          <ac:spMkLst>
            <pc:docMk/>
            <pc:sldMk cId="2199074598" sldId="261"/>
            <ac:spMk id="6" creationId="{E3AF29F3-0BFC-496B-8A87-FB2E99788147}"/>
          </ac:spMkLst>
        </pc:spChg>
        <pc:picChg chg="add">
          <ac:chgData name="Umesh Gupta" userId="35470c46-d51d-41c5-aa07-3535d40f1513" providerId="ADAL" clId="{82667CB5-5A2E-4137-9E3F-2AFDF2576456}" dt="2021-11-09T15:27:11.201" v="240"/>
          <ac:picMkLst>
            <pc:docMk/>
            <pc:sldMk cId="2199074598" sldId="261"/>
            <ac:picMk id="3" creationId="{9D5022FE-77A7-4D7C-A688-4FA1FC088C5E}"/>
          </ac:picMkLst>
        </pc:picChg>
        <pc:picChg chg="del">
          <ac:chgData name="Umesh Gupta" userId="35470c46-d51d-41c5-aa07-3535d40f1513" providerId="ADAL" clId="{82667CB5-5A2E-4137-9E3F-2AFDF2576456}" dt="2021-11-09T15:27:13.275" v="241" actId="478"/>
          <ac:picMkLst>
            <pc:docMk/>
            <pc:sldMk cId="2199074598" sldId="261"/>
            <ac:picMk id="5" creationId="{45485951-3784-4A61-AF16-437933E2C4DA}"/>
          </ac:picMkLst>
        </pc:picChg>
      </pc:sldChg>
      <pc:sldChg chg="addSp delSp modSp add mod">
        <pc:chgData name="Umesh Gupta" userId="35470c46-d51d-41c5-aa07-3535d40f1513" providerId="ADAL" clId="{82667CB5-5A2E-4137-9E3F-2AFDF2576456}" dt="2021-11-09T15:56:52.636" v="424" actId="20577"/>
        <pc:sldMkLst>
          <pc:docMk/>
          <pc:sldMk cId="3761358930" sldId="262"/>
        </pc:sldMkLst>
        <pc:spChg chg="mod">
          <ac:chgData name="Umesh Gupta" userId="35470c46-d51d-41c5-aa07-3535d40f1513" providerId="ADAL" clId="{82667CB5-5A2E-4137-9E3F-2AFDF2576456}" dt="2021-11-09T15:38:05.385" v="318" actId="20577"/>
          <ac:spMkLst>
            <pc:docMk/>
            <pc:sldMk cId="3761358930" sldId="262"/>
            <ac:spMk id="2" creationId="{85653CB2-7063-4B13-8D80-D76FA3E87091}"/>
          </ac:spMkLst>
        </pc:spChg>
        <pc:spChg chg="add mod">
          <ac:chgData name="Umesh Gupta" userId="35470c46-d51d-41c5-aa07-3535d40f1513" providerId="ADAL" clId="{82667CB5-5A2E-4137-9E3F-2AFDF2576456}" dt="2021-11-09T15:56:52.636" v="424" actId="20577"/>
          <ac:spMkLst>
            <pc:docMk/>
            <pc:sldMk cId="3761358930" sldId="262"/>
            <ac:spMk id="4" creationId="{985FFA04-E5FC-444F-9387-09C7844A55EA}"/>
          </ac:spMkLst>
        </pc:spChg>
        <pc:spChg chg="del">
          <ac:chgData name="Umesh Gupta" userId="35470c46-d51d-41c5-aa07-3535d40f1513" providerId="ADAL" clId="{82667CB5-5A2E-4137-9E3F-2AFDF2576456}" dt="2021-11-09T15:37:48.279" v="284" actId="478"/>
          <ac:spMkLst>
            <pc:docMk/>
            <pc:sldMk cId="3761358930" sldId="262"/>
            <ac:spMk id="14" creationId="{0AA2132B-2911-4F40-9C0C-DDE032B1E00E}"/>
          </ac:spMkLst>
        </pc:spChg>
        <pc:picChg chg="del">
          <ac:chgData name="Umesh Gupta" userId="35470c46-d51d-41c5-aa07-3535d40f1513" providerId="ADAL" clId="{82667CB5-5A2E-4137-9E3F-2AFDF2576456}" dt="2021-11-09T15:37:43.331" v="283" actId="478"/>
          <ac:picMkLst>
            <pc:docMk/>
            <pc:sldMk cId="3761358930" sldId="262"/>
            <ac:picMk id="7" creationId="{5ABD0943-0431-41E6-8C30-68D1778CDDC9}"/>
          </ac:picMkLst>
        </pc:picChg>
      </pc:sldChg>
      <pc:sldChg chg="addSp modSp add mod ord">
        <pc:chgData name="Umesh Gupta" userId="35470c46-d51d-41c5-aa07-3535d40f1513" providerId="ADAL" clId="{82667CB5-5A2E-4137-9E3F-2AFDF2576456}" dt="2021-11-09T16:28:59.681" v="678" actId="1076"/>
        <pc:sldMkLst>
          <pc:docMk/>
          <pc:sldMk cId="961001399" sldId="263"/>
        </pc:sldMkLst>
        <pc:spChg chg="mod">
          <ac:chgData name="Umesh Gupta" userId="35470c46-d51d-41c5-aa07-3535d40f1513" providerId="ADAL" clId="{82667CB5-5A2E-4137-9E3F-2AFDF2576456}" dt="2021-11-09T16:19:35.941" v="534" actId="20577"/>
          <ac:spMkLst>
            <pc:docMk/>
            <pc:sldMk cId="961001399" sldId="263"/>
            <ac:spMk id="4" creationId="{985FFA04-E5FC-444F-9387-09C7844A55EA}"/>
          </ac:spMkLst>
        </pc:spChg>
        <pc:picChg chg="add mod">
          <ac:chgData name="Umesh Gupta" userId="35470c46-d51d-41c5-aa07-3535d40f1513" providerId="ADAL" clId="{82667CB5-5A2E-4137-9E3F-2AFDF2576456}" dt="2021-11-09T16:28:59.681" v="678" actId="1076"/>
          <ac:picMkLst>
            <pc:docMk/>
            <pc:sldMk cId="961001399" sldId="263"/>
            <ac:picMk id="5" creationId="{E402E233-6348-46A2-9CB3-5C3CB02D230B}"/>
          </ac:picMkLst>
        </pc:picChg>
      </pc:sldChg>
      <pc:sldChg chg="addSp modSp add mod">
        <pc:chgData name="Umesh Gupta" userId="35470c46-d51d-41c5-aa07-3535d40f1513" providerId="ADAL" clId="{82667CB5-5A2E-4137-9E3F-2AFDF2576456}" dt="2021-11-09T15:55:53.597" v="408" actId="14100"/>
        <pc:sldMkLst>
          <pc:docMk/>
          <pc:sldMk cId="3878704839" sldId="264"/>
        </pc:sldMkLst>
        <pc:spChg chg="mod">
          <ac:chgData name="Umesh Gupta" userId="35470c46-d51d-41c5-aa07-3535d40f1513" providerId="ADAL" clId="{82667CB5-5A2E-4137-9E3F-2AFDF2576456}" dt="2021-11-09T15:46:37.566" v="382" actId="6549"/>
          <ac:spMkLst>
            <pc:docMk/>
            <pc:sldMk cId="3878704839" sldId="264"/>
            <ac:spMk id="4" creationId="{985FFA04-E5FC-444F-9387-09C7844A55EA}"/>
          </ac:spMkLst>
        </pc:spChg>
        <pc:spChg chg="add mod">
          <ac:chgData name="Umesh Gupta" userId="35470c46-d51d-41c5-aa07-3535d40f1513" providerId="ADAL" clId="{82667CB5-5A2E-4137-9E3F-2AFDF2576456}" dt="2021-11-09T15:55:53.597" v="408" actId="14100"/>
          <ac:spMkLst>
            <pc:docMk/>
            <pc:sldMk cId="3878704839" sldId="264"/>
            <ac:spMk id="11" creationId="{0738E010-D658-4A20-898E-A72880CC38C6}"/>
          </ac:spMkLst>
        </pc:spChg>
        <pc:picChg chg="add mod">
          <ac:chgData name="Umesh Gupta" userId="35470c46-d51d-41c5-aa07-3535d40f1513" providerId="ADAL" clId="{82667CB5-5A2E-4137-9E3F-2AFDF2576456}" dt="2021-11-09T15:47:45.598" v="386" actId="1076"/>
          <ac:picMkLst>
            <pc:docMk/>
            <pc:sldMk cId="3878704839" sldId="264"/>
            <ac:picMk id="3" creationId="{2569C144-25DB-4602-9BE8-20E2766BBA6F}"/>
          </ac:picMkLst>
        </pc:picChg>
      </pc:sldChg>
      <pc:sldChg chg="addSp delSp modSp add mod">
        <pc:chgData name="Umesh Gupta" userId="35470c46-d51d-41c5-aa07-3535d40f1513" providerId="ADAL" clId="{82667CB5-5A2E-4137-9E3F-2AFDF2576456}" dt="2021-11-09T16:00:39.226" v="448" actId="1076"/>
        <pc:sldMkLst>
          <pc:docMk/>
          <pc:sldMk cId="334168007" sldId="265"/>
        </pc:sldMkLst>
        <pc:spChg chg="mod">
          <ac:chgData name="Umesh Gupta" userId="35470c46-d51d-41c5-aa07-3535d40f1513" providerId="ADAL" clId="{82667CB5-5A2E-4137-9E3F-2AFDF2576456}" dt="2021-11-09T15:59:42.982" v="442" actId="26606"/>
          <ac:spMkLst>
            <pc:docMk/>
            <pc:sldMk cId="334168007" sldId="265"/>
            <ac:spMk id="2" creationId="{85653CB2-7063-4B13-8D80-D76FA3E87091}"/>
          </ac:spMkLst>
        </pc:spChg>
        <pc:spChg chg="del">
          <ac:chgData name="Umesh Gupta" userId="35470c46-d51d-41c5-aa07-3535d40f1513" providerId="ADAL" clId="{82667CB5-5A2E-4137-9E3F-2AFDF2576456}" dt="2021-11-09T15:56:02.584" v="410" actId="478"/>
          <ac:spMkLst>
            <pc:docMk/>
            <pc:sldMk cId="334168007" sldId="265"/>
            <ac:spMk id="4" creationId="{985FFA04-E5FC-444F-9387-09C7844A55EA}"/>
          </ac:spMkLst>
        </pc:spChg>
        <pc:spChg chg="add del mod">
          <ac:chgData name="Umesh Gupta" userId="35470c46-d51d-41c5-aa07-3535d40f1513" providerId="ADAL" clId="{82667CB5-5A2E-4137-9E3F-2AFDF2576456}" dt="2021-11-09T15:56:17.533" v="411" actId="478"/>
          <ac:spMkLst>
            <pc:docMk/>
            <pc:sldMk cId="334168007" sldId="265"/>
            <ac:spMk id="6" creationId="{76E7A144-2164-459B-8E66-1340A73B63D3}"/>
          </ac:spMkLst>
        </pc:spChg>
        <pc:spChg chg="add del mod">
          <ac:chgData name="Umesh Gupta" userId="35470c46-d51d-41c5-aa07-3535d40f1513" providerId="ADAL" clId="{82667CB5-5A2E-4137-9E3F-2AFDF2576456}" dt="2021-11-09T15:58:26.380" v="433" actId="478"/>
          <ac:spMkLst>
            <pc:docMk/>
            <pc:sldMk cId="334168007" sldId="265"/>
            <ac:spMk id="7" creationId="{0CD09A67-0F5C-49D4-B79E-37532CDCB0FC}"/>
          </ac:spMkLst>
        </pc:spChg>
        <pc:spChg chg="del">
          <ac:chgData name="Umesh Gupta" userId="35470c46-d51d-41c5-aa07-3535d40f1513" providerId="ADAL" clId="{82667CB5-5A2E-4137-9E3F-2AFDF2576456}" dt="2021-11-09T15:56:00.602" v="409" actId="478"/>
          <ac:spMkLst>
            <pc:docMk/>
            <pc:sldMk cId="334168007" sldId="265"/>
            <ac:spMk id="11" creationId="{0738E010-D658-4A20-898E-A72880CC38C6}"/>
          </ac:spMkLst>
        </pc:spChg>
        <pc:spChg chg="add mod">
          <ac:chgData name="Umesh Gupta" userId="35470c46-d51d-41c5-aa07-3535d40f1513" providerId="ADAL" clId="{82667CB5-5A2E-4137-9E3F-2AFDF2576456}" dt="2021-11-09T16:00:24.725" v="446" actId="20577"/>
          <ac:spMkLst>
            <pc:docMk/>
            <pc:sldMk cId="334168007" sldId="265"/>
            <ac:spMk id="27" creationId="{251D1524-1D2E-4DA3-AE65-145061BB552E}"/>
          </ac:spMkLst>
        </pc:spChg>
        <pc:spChg chg="add mod">
          <ac:chgData name="Umesh Gupta" userId="35470c46-d51d-41c5-aa07-3535d40f1513" providerId="ADAL" clId="{82667CB5-5A2E-4137-9E3F-2AFDF2576456}" dt="2021-11-09T16:00:39.226" v="448" actId="1076"/>
          <ac:spMkLst>
            <pc:docMk/>
            <pc:sldMk cId="334168007" sldId="265"/>
            <ac:spMk id="29" creationId="{4FC250A8-5976-4B01-B4E9-5093C7B8594B}"/>
          </ac:spMkLst>
        </pc:spChg>
        <pc:spChg chg="add del">
          <ac:chgData name="Umesh Gupta" userId="35470c46-d51d-41c5-aa07-3535d40f1513" providerId="ADAL" clId="{82667CB5-5A2E-4137-9E3F-2AFDF2576456}" dt="2021-11-09T15:59:43.013" v="443" actId="26606"/>
          <ac:spMkLst>
            <pc:docMk/>
            <pc:sldMk cId="334168007" sldId="265"/>
            <ac:spMk id="36" creationId="{2151139A-886F-4B97-8815-729AD3831BBD}"/>
          </ac:spMkLst>
        </pc:spChg>
        <pc:spChg chg="add del">
          <ac:chgData name="Umesh Gupta" userId="35470c46-d51d-41c5-aa07-3535d40f1513" providerId="ADAL" clId="{82667CB5-5A2E-4137-9E3F-2AFDF2576456}" dt="2021-11-09T15:59:43.013" v="443" actId="26606"/>
          <ac:spMkLst>
            <pc:docMk/>
            <pc:sldMk cId="334168007" sldId="265"/>
            <ac:spMk id="38" creationId="{AB5E08C4-8CDD-4623-A5B8-E998C6DEE3B7}"/>
          </ac:spMkLst>
        </pc:spChg>
        <pc:spChg chg="add del">
          <ac:chgData name="Umesh Gupta" userId="35470c46-d51d-41c5-aa07-3535d40f1513" providerId="ADAL" clId="{82667CB5-5A2E-4137-9E3F-2AFDF2576456}" dt="2021-11-09T15:59:43.013" v="443" actId="26606"/>
          <ac:spMkLst>
            <pc:docMk/>
            <pc:sldMk cId="334168007" sldId="265"/>
            <ac:spMk id="40" creationId="{15F33878-D502-4FFA-8ACE-F2AECDB2A23F}"/>
          </ac:spMkLst>
        </pc:spChg>
        <pc:spChg chg="add del">
          <ac:chgData name="Umesh Gupta" userId="35470c46-d51d-41c5-aa07-3535d40f1513" providerId="ADAL" clId="{82667CB5-5A2E-4137-9E3F-2AFDF2576456}" dt="2021-11-09T15:59:43.013" v="443" actId="26606"/>
          <ac:spMkLst>
            <pc:docMk/>
            <pc:sldMk cId="334168007" sldId="265"/>
            <ac:spMk id="42" creationId="{D3539FEE-81D3-4406-802E-60B20B16F4F6}"/>
          </ac:spMkLst>
        </pc:spChg>
        <pc:spChg chg="add del">
          <ac:chgData name="Umesh Gupta" userId="35470c46-d51d-41c5-aa07-3535d40f1513" providerId="ADAL" clId="{82667CB5-5A2E-4137-9E3F-2AFDF2576456}" dt="2021-11-09T15:59:43.013" v="443" actId="26606"/>
          <ac:spMkLst>
            <pc:docMk/>
            <pc:sldMk cId="334168007" sldId="265"/>
            <ac:spMk id="44" creationId="{DC701763-729E-462F-A5A8-E0DEFEB1E2E4}"/>
          </ac:spMkLst>
        </pc:spChg>
        <pc:spChg chg="add del">
          <ac:chgData name="Umesh Gupta" userId="35470c46-d51d-41c5-aa07-3535d40f1513" providerId="ADAL" clId="{82667CB5-5A2E-4137-9E3F-2AFDF2576456}" dt="2021-11-09T15:59:42.982" v="442" actId="26606"/>
          <ac:spMkLst>
            <pc:docMk/>
            <pc:sldMk cId="334168007" sldId="265"/>
            <ac:spMk id="49" creationId="{823AC064-BC96-4F32-8AE1-B2FD38754823}"/>
          </ac:spMkLst>
        </pc:spChg>
        <pc:spChg chg="add">
          <ac:chgData name="Umesh Gupta" userId="35470c46-d51d-41c5-aa07-3535d40f1513" providerId="ADAL" clId="{82667CB5-5A2E-4137-9E3F-2AFDF2576456}" dt="2021-11-09T15:59:43.013" v="443" actId="26606"/>
          <ac:spMkLst>
            <pc:docMk/>
            <pc:sldMk cId="334168007" sldId="265"/>
            <ac:spMk id="55" creationId="{D3539FEE-81D3-4406-802E-60B20B16F4F6}"/>
          </ac:spMkLst>
        </pc:spChg>
        <pc:spChg chg="add">
          <ac:chgData name="Umesh Gupta" userId="35470c46-d51d-41c5-aa07-3535d40f1513" providerId="ADAL" clId="{82667CB5-5A2E-4137-9E3F-2AFDF2576456}" dt="2021-11-09T15:59:43.013" v="443" actId="26606"/>
          <ac:spMkLst>
            <pc:docMk/>
            <pc:sldMk cId="334168007" sldId="265"/>
            <ac:spMk id="56" creationId="{2151139A-886F-4B97-8815-729AD3831BBD}"/>
          </ac:spMkLst>
        </pc:spChg>
        <pc:spChg chg="add">
          <ac:chgData name="Umesh Gupta" userId="35470c46-d51d-41c5-aa07-3535d40f1513" providerId="ADAL" clId="{82667CB5-5A2E-4137-9E3F-2AFDF2576456}" dt="2021-11-09T15:59:43.013" v="443" actId="26606"/>
          <ac:spMkLst>
            <pc:docMk/>
            <pc:sldMk cId="334168007" sldId="265"/>
            <ac:spMk id="57" creationId="{DC701763-729E-462F-A5A8-E0DEFEB1E2E4}"/>
          </ac:spMkLst>
        </pc:spChg>
        <pc:spChg chg="add">
          <ac:chgData name="Umesh Gupta" userId="35470c46-d51d-41c5-aa07-3535d40f1513" providerId="ADAL" clId="{82667CB5-5A2E-4137-9E3F-2AFDF2576456}" dt="2021-11-09T15:59:43.013" v="443" actId="26606"/>
          <ac:spMkLst>
            <pc:docMk/>
            <pc:sldMk cId="334168007" sldId="265"/>
            <ac:spMk id="58" creationId="{AB5E08C4-8CDD-4623-A5B8-E998C6DEE3B7}"/>
          </ac:spMkLst>
        </pc:spChg>
        <pc:spChg chg="add">
          <ac:chgData name="Umesh Gupta" userId="35470c46-d51d-41c5-aa07-3535d40f1513" providerId="ADAL" clId="{82667CB5-5A2E-4137-9E3F-2AFDF2576456}" dt="2021-11-09T15:59:43.013" v="443" actId="26606"/>
          <ac:spMkLst>
            <pc:docMk/>
            <pc:sldMk cId="334168007" sldId="265"/>
            <ac:spMk id="59" creationId="{15F33878-D502-4FFA-8ACE-F2AECDB2A23F}"/>
          </ac:spMkLst>
        </pc:spChg>
        <pc:picChg chg="del">
          <ac:chgData name="Umesh Gupta" userId="35470c46-d51d-41c5-aa07-3535d40f1513" providerId="ADAL" clId="{82667CB5-5A2E-4137-9E3F-2AFDF2576456}" dt="2021-11-09T15:56:18.535" v="412" actId="478"/>
          <ac:picMkLst>
            <pc:docMk/>
            <pc:sldMk cId="334168007" sldId="265"/>
            <ac:picMk id="3" creationId="{2569C144-25DB-4602-9BE8-20E2766BBA6F}"/>
          </ac:picMkLst>
        </pc:picChg>
        <pc:picChg chg="add mod ord">
          <ac:chgData name="Umesh Gupta" userId="35470c46-d51d-41c5-aa07-3535d40f1513" providerId="ADAL" clId="{82667CB5-5A2E-4137-9E3F-2AFDF2576456}" dt="2021-11-09T15:59:43.013" v="443" actId="26606"/>
          <ac:picMkLst>
            <pc:docMk/>
            <pc:sldMk cId="334168007" sldId="265"/>
            <ac:picMk id="9" creationId="{AC3E7CC7-667C-41E6-9F09-2AF7A965BE3A}"/>
          </ac:picMkLst>
        </pc:picChg>
        <pc:picChg chg="add mod">
          <ac:chgData name="Umesh Gupta" userId="35470c46-d51d-41c5-aa07-3535d40f1513" providerId="ADAL" clId="{82667CB5-5A2E-4137-9E3F-2AFDF2576456}" dt="2021-11-09T15:59:43.013" v="443" actId="26606"/>
          <ac:picMkLst>
            <pc:docMk/>
            <pc:sldMk cId="334168007" sldId="265"/>
            <ac:picMk id="12" creationId="{F89AAF29-68C2-4C2D-9977-A549EB073049}"/>
          </ac:picMkLst>
        </pc:picChg>
        <pc:cxnChg chg="add del">
          <ac:chgData name="Umesh Gupta" userId="35470c46-d51d-41c5-aa07-3535d40f1513" providerId="ADAL" clId="{82667CB5-5A2E-4137-9E3F-2AFDF2576456}" dt="2021-11-09T15:59:42.982" v="442" actId="26606"/>
          <ac:cxnSpMkLst>
            <pc:docMk/>
            <pc:sldMk cId="334168007" sldId="265"/>
            <ac:cxnSpMk id="51" creationId="{7E7C77BC-7138-40B1-A15B-20F57A494629}"/>
          </ac:cxnSpMkLst>
        </pc:cxnChg>
        <pc:cxnChg chg="add del">
          <ac:chgData name="Umesh Gupta" userId="35470c46-d51d-41c5-aa07-3535d40f1513" providerId="ADAL" clId="{82667CB5-5A2E-4137-9E3F-2AFDF2576456}" dt="2021-11-09T15:59:42.982" v="442" actId="26606"/>
          <ac:cxnSpMkLst>
            <pc:docMk/>
            <pc:sldMk cId="334168007" sldId="265"/>
            <ac:cxnSpMk id="53" creationId="{DB146403-F3D6-484B-B2ED-97F9565D0370}"/>
          </ac:cxnSpMkLst>
        </pc:cxnChg>
      </pc:sldChg>
      <pc:sldChg chg="addSp delSp modSp add mod">
        <pc:chgData name="Umesh Gupta" userId="35470c46-d51d-41c5-aa07-3535d40f1513" providerId="ADAL" clId="{82667CB5-5A2E-4137-9E3F-2AFDF2576456}" dt="2021-11-09T16:13:27.711" v="502" actId="1076"/>
        <pc:sldMkLst>
          <pc:docMk/>
          <pc:sldMk cId="3611644754" sldId="266"/>
        </pc:sldMkLst>
        <pc:spChg chg="del mod">
          <ac:chgData name="Umesh Gupta" userId="35470c46-d51d-41c5-aa07-3535d40f1513" providerId="ADAL" clId="{82667CB5-5A2E-4137-9E3F-2AFDF2576456}" dt="2021-11-09T16:01:25.276" v="454" actId="478"/>
          <ac:spMkLst>
            <pc:docMk/>
            <pc:sldMk cId="3611644754" sldId="266"/>
            <ac:spMk id="4" creationId="{985FFA04-E5FC-444F-9387-09C7844A55EA}"/>
          </ac:spMkLst>
        </pc:spChg>
        <pc:spChg chg="add del">
          <ac:chgData name="Umesh Gupta" userId="35470c46-d51d-41c5-aa07-3535d40f1513" providerId="ADAL" clId="{82667CB5-5A2E-4137-9E3F-2AFDF2576456}" dt="2021-11-09T16:03:23.338" v="467" actId="478"/>
          <ac:spMkLst>
            <pc:docMk/>
            <pc:sldMk cId="3611644754" sldId="266"/>
            <ac:spMk id="7" creationId="{EC935DA8-0262-4459-B1A5-C3570D6420BC}"/>
          </ac:spMkLst>
        </pc:spChg>
        <pc:spChg chg="mod">
          <ac:chgData name="Umesh Gupta" userId="35470c46-d51d-41c5-aa07-3535d40f1513" providerId="ADAL" clId="{82667CB5-5A2E-4137-9E3F-2AFDF2576456}" dt="2021-11-09T16:05:46.936" v="476" actId="5793"/>
          <ac:spMkLst>
            <pc:docMk/>
            <pc:sldMk cId="3611644754" sldId="266"/>
            <ac:spMk id="11" creationId="{0738E010-D658-4A20-898E-A72880CC38C6}"/>
          </ac:spMkLst>
        </pc:spChg>
        <pc:spChg chg="add del">
          <ac:chgData name="Umesh Gupta" userId="35470c46-d51d-41c5-aa07-3535d40f1513" providerId="ADAL" clId="{82667CB5-5A2E-4137-9E3F-2AFDF2576456}" dt="2021-11-09T16:02:38.542" v="463" actId="478"/>
          <ac:spMkLst>
            <pc:docMk/>
            <pc:sldMk cId="3611644754" sldId="266"/>
            <ac:spMk id="12" creationId="{6112E291-1BBD-46FE-9353-67D3519AC03E}"/>
          </ac:spMkLst>
        </pc:spChg>
        <pc:spChg chg="add del mod">
          <ac:chgData name="Umesh Gupta" userId="35470c46-d51d-41c5-aa07-3535d40f1513" providerId="ADAL" clId="{82667CB5-5A2E-4137-9E3F-2AFDF2576456}" dt="2021-11-09T16:02:50.559" v="465" actId="478"/>
          <ac:spMkLst>
            <pc:docMk/>
            <pc:sldMk cId="3611644754" sldId="266"/>
            <ac:spMk id="14" creationId="{01EE31D8-2EC8-4322-B757-D8CEF5124908}"/>
          </ac:spMkLst>
        </pc:spChg>
        <pc:spChg chg="add mod">
          <ac:chgData name="Umesh Gupta" userId="35470c46-d51d-41c5-aa07-3535d40f1513" providerId="ADAL" clId="{82667CB5-5A2E-4137-9E3F-2AFDF2576456}" dt="2021-11-09T16:11:46.305" v="490" actId="14100"/>
          <ac:spMkLst>
            <pc:docMk/>
            <pc:sldMk cId="3611644754" sldId="266"/>
            <ac:spMk id="19" creationId="{C1EB962C-7379-4712-8B6C-39DDE8A619EC}"/>
          </ac:spMkLst>
        </pc:spChg>
        <pc:picChg chg="del">
          <ac:chgData name="Umesh Gupta" userId="35470c46-d51d-41c5-aa07-3535d40f1513" providerId="ADAL" clId="{82667CB5-5A2E-4137-9E3F-2AFDF2576456}" dt="2021-11-09T16:01:16.980" v="451" actId="478"/>
          <ac:picMkLst>
            <pc:docMk/>
            <pc:sldMk cId="3611644754" sldId="266"/>
            <ac:picMk id="3" creationId="{2569C144-25DB-4602-9BE8-20E2766BBA6F}"/>
          </ac:picMkLst>
        </pc:picChg>
        <pc:picChg chg="add mod">
          <ac:chgData name="Umesh Gupta" userId="35470c46-d51d-41c5-aa07-3535d40f1513" providerId="ADAL" clId="{82667CB5-5A2E-4137-9E3F-2AFDF2576456}" dt="2021-11-09T16:13:17.048" v="499" actId="1076"/>
          <ac:picMkLst>
            <pc:docMk/>
            <pc:sldMk cId="3611644754" sldId="266"/>
            <ac:picMk id="9" creationId="{7E8D582C-E82E-47A7-84B6-3C724B243C61}"/>
          </ac:picMkLst>
        </pc:picChg>
        <pc:picChg chg="add mod">
          <ac:chgData name="Umesh Gupta" userId="35470c46-d51d-41c5-aa07-3535d40f1513" providerId="ADAL" clId="{82667CB5-5A2E-4137-9E3F-2AFDF2576456}" dt="2021-11-09T16:13:27.711" v="502" actId="1076"/>
          <ac:picMkLst>
            <pc:docMk/>
            <pc:sldMk cId="3611644754" sldId="266"/>
            <ac:picMk id="15" creationId="{AFC86F12-2BC9-4968-B350-F53196801F93}"/>
          </ac:picMkLst>
        </pc:picChg>
      </pc:sldChg>
      <pc:sldChg chg="add del">
        <pc:chgData name="Umesh Gupta" userId="35470c46-d51d-41c5-aa07-3535d40f1513" providerId="ADAL" clId="{82667CB5-5A2E-4137-9E3F-2AFDF2576456}" dt="2021-11-09T16:30:41.523" v="679" actId="47"/>
        <pc:sldMkLst>
          <pc:docMk/>
          <pc:sldMk cId="888319609" sldId="267"/>
        </pc:sldMkLst>
      </pc:sldChg>
      <pc:sldChg chg="addSp delSp modSp add mod">
        <pc:chgData name="Umesh Gupta" userId="35470c46-d51d-41c5-aa07-3535d40f1513" providerId="ADAL" clId="{82667CB5-5A2E-4137-9E3F-2AFDF2576456}" dt="2021-11-09T16:27:29.426" v="669" actId="1076"/>
        <pc:sldMkLst>
          <pc:docMk/>
          <pc:sldMk cId="4077131089" sldId="268"/>
        </pc:sldMkLst>
        <pc:spChg chg="del mod">
          <ac:chgData name="Umesh Gupta" userId="35470c46-d51d-41c5-aa07-3535d40f1513" providerId="ADAL" clId="{82667CB5-5A2E-4137-9E3F-2AFDF2576456}" dt="2021-11-09T16:23:30.940" v="638" actId="478"/>
          <ac:spMkLst>
            <pc:docMk/>
            <pc:sldMk cId="4077131089" sldId="268"/>
            <ac:spMk id="4" creationId="{985FFA04-E5FC-444F-9387-09C7844A55EA}"/>
          </ac:spMkLst>
        </pc:spChg>
        <pc:spChg chg="add mod">
          <ac:chgData name="Umesh Gupta" userId="35470c46-d51d-41c5-aa07-3535d40f1513" providerId="ADAL" clId="{82667CB5-5A2E-4137-9E3F-2AFDF2576456}" dt="2021-11-09T16:23:37.144" v="640" actId="14100"/>
          <ac:spMkLst>
            <pc:docMk/>
            <pc:sldMk cId="4077131089" sldId="268"/>
            <ac:spMk id="10" creationId="{7CA9BCCE-434A-4542-9AFC-556488A1EBE2}"/>
          </ac:spMkLst>
        </pc:spChg>
        <pc:spChg chg="add mod">
          <ac:chgData name="Umesh Gupta" userId="35470c46-d51d-41c5-aa07-3535d40f1513" providerId="ADAL" clId="{82667CB5-5A2E-4137-9E3F-2AFDF2576456}" dt="2021-11-09T16:25:54.096" v="660" actId="1076"/>
          <ac:spMkLst>
            <pc:docMk/>
            <pc:sldMk cId="4077131089" sldId="268"/>
            <ac:spMk id="14" creationId="{4932FF2A-732C-41C9-B9A1-922B89002569}"/>
          </ac:spMkLst>
        </pc:spChg>
        <pc:spChg chg="add mod">
          <ac:chgData name="Umesh Gupta" userId="35470c46-d51d-41c5-aa07-3535d40f1513" providerId="ADAL" clId="{82667CB5-5A2E-4137-9E3F-2AFDF2576456}" dt="2021-11-09T16:26:40.367" v="665" actId="1076"/>
          <ac:spMkLst>
            <pc:docMk/>
            <pc:sldMk cId="4077131089" sldId="268"/>
            <ac:spMk id="16" creationId="{320FDBAB-6A75-4DBA-918E-5A6DDE83A67A}"/>
          </ac:spMkLst>
        </pc:spChg>
        <pc:picChg chg="add mod">
          <ac:chgData name="Umesh Gupta" userId="35470c46-d51d-41c5-aa07-3535d40f1513" providerId="ADAL" clId="{82667CB5-5A2E-4137-9E3F-2AFDF2576456}" dt="2021-11-09T16:24:37.670" v="648" actId="1076"/>
          <ac:picMkLst>
            <pc:docMk/>
            <pc:sldMk cId="4077131089" sldId="268"/>
            <ac:picMk id="6" creationId="{B3F570AB-0F54-406E-AC6E-A0974880295C}"/>
          </ac:picMkLst>
        </pc:picChg>
        <pc:picChg chg="add mod">
          <ac:chgData name="Umesh Gupta" userId="35470c46-d51d-41c5-aa07-3535d40f1513" providerId="ADAL" clId="{82667CB5-5A2E-4137-9E3F-2AFDF2576456}" dt="2021-11-09T16:27:29.426" v="669" actId="1076"/>
          <ac:picMkLst>
            <pc:docMk/>
            <pc:sldMk cId="4077131089" sldId="268"/>
            <ac:picMk id="11" creationId="{3F44EED2-5554-43CC-A641-2347FBE83178}"/>
          </ac:picMkLst>
        </pc:picChg>
      </pc:sldChg>
    </pc:docChg>
  </pc:docChgLst>
  <pc:docChgLst>
    <pc:chgData name="Umesh Gupta" userId="35470c46-d51d-41c5-aa07-3535d40f1513" providerId="ADAL" clId="{28435085-19C6-4055-AB5E-0D1922394426}"/>
    <pc:docChg chg="undo custSel addSld delSld modSld sldOrd">
      <pc:chgData name="Umesh Gupta" userId="35470c46-d51d-41c5-aa07-3535d40f1513" providerId="ADAL" clId="{28435085-19C6-4055-AB5E-0D1922394426}" dt="2021-12-01T12:52:32.567" v="1443" actId="9405"/>
      <pc:docMkLst>
        <pc:docMk/>
      </pc:docMkLst>
      <pc:sldChg chg="addSp delSp modSp mod">
        <pc:chgData name="Umesh Gupta" userId="35470c46-d51d-41c5-aa07-3535d40f1513" providerId="ADAL" clId="{28435085-19C6-4055-AB5E-0D1922394426}" dt="2021-11-30T14:46:41.481" v="2" actId="26606"/>
        <pc:sldMkLst>
          <pc:docMk/>
          <pc:sldMk cId="636869269" sldId="256"/>
        </pc:sldMkLst>
        <pc:spChg chg="mod">
          <ac:chgData name="Umesh Gupta" userId="35470c46-d51d-41c5-aa07-3535d40f1513" providerId="ADAL" clId="{28435085-19C6-4055-AB5E-0D1922394426}" dt="2021-11-30T14:46:41.481" v="2" actId="26606"/>
          <ac:spMkLst>
            <pc:docMk/>
            <pc:sldMk cId="636869269" sldId="256"/>
            <ac:spMk id="2" creationId="{5A37A88A-CF21-4331-BFA7-13AD603DA985}"/>
          </ac:spMkLst>
        </pc:spChg>
        <pc:spChg chg="mod">
          <ac:chgData name="Umesh Gupta" userId="35470c46-d51d-41c5-aa07-3535d40f1513" providerId="ADAL" clId="{28435085-19C6-4055-AB5E-0D1922394426}" dt="2021-11-30T14:46:41.481" v="2" actId="26606"/>
          <ac:spMkLst>
            <pc:docMk/>
            <pc:sldMk cId="636869269" sldId="256"/>
            <ac:spMk id="3" creationId="{F44C9FDA-6958-4038-BEE5-46CB0F9C8ECA}"/>
          </ac:spMkLst>
        </pc:spChg>
        <pc:spChg chg="add del">
          <ac:chgData name="Umesh Gupta" userId="35470c46-d51d-41c5-aa07-3535d40f1513" providerId="ADAL" clId="{28435085-19C6-4055-AB5E-0D1922394426}" dt="2021-11-30T14:46:41.481" v="2" actId="26606"/>
          <ac:spMkLst>
            <pc:docMk/>
            <pc:sldMk cId="636869269" sldId="256"/>
            <ac:spMk id="17" creationId="{8538EBC2-0B11-4732-8715-799409C4A914}"/>
          </ac:spMkLst>
        </pc:spChg>
        <pc:spChg chg="add del">
          <ac:chgData name="Umesh Gupta" userId="35470c46-d51d-41c5-aa07-3535d40f1513" providerId="ADAL" clId="{28435085-19C6-4055-AB5E-0D1922394426}" dt="2021-11-30T14:46:41.481" v="2" actId="26606"/>
          <ac:spMkLst>
            <pc:docMk/>
            <pc:sldMk cId="636869269" sldId="256"/>
            <ac:spMk id="19" creationId="{CE3C5560-7A9C-489F-9148-18C5E1D0F0B2}"/>
          </ac:spMkLst>
        </pc:spChg>
        <pc:spChg chg="add del">
          <ac:chgData name="Umesh Gupta" userId="35470c46-d51d-41c5-aa07-3535d40f1513" providerId="ADAL" clId="{28435085-19C6-4055-AB5E-0D1922394426}" dt="2021-11-30T14:46:41.481" v="2" actId="26606"/>
          <ac:spMkLst>
            <pc:docMk/>
            <pc:sldMk cId="636869269" sldId="256"/>
            <ac:spMk id="23" creationId="{508BEF50-7B1E-49A4-BC19-5F4F1D755E64}"/>
          </ac:spMkLst>
        </pc:spChg>
        <pc:spChg chg="add del">
          <ac:chgData name="Umesh Gupta" userId="35470c46-d51d-41c5-aa07-3535d40f1513" providerId="ADAL" clId="{28435085-19C6-4055-AB5E-0D1922394426}" dt="2021-11-30T14:46:41.481" v="2" actId="26606"/>
          <ac:spMkLst>
            <pc:docMk/>
            <pc:sldMk cId="636869269" sldId="256"/>
            <ac:spMk id="25" creationId="{3FBAD350-5664-4811-A208-657FB882D350}"/>
          </ac:spMkLst>
        </pc:spChg>
        <pc:spChg chg="add del">
          <ac:chgData name="Umesh Gupta" userId="35470c46-d51d-41c5-aa07-3535d40f1513" providerId="ADAL" clId="{28435085-19C6-4055-AB5E-0D1922394426}" dt="2021-11-30T14:46:41.481" v="2" actId="26606"/>
          <ac:spMkLst>
            <pc:docMk/>
            <pc:sldMk cId="636869269" sldId="256"/>
            <ac:spMk id="27" creationId="{C39ADB8F-D187-49D7-BDCF-C1B6DC727068}"/>
          </ac:spMkLst>
        </pc:spChg>
        <pc:spChg chg="add del">
          <ac:chgData name="Umesh Gupta" userId="35470c46-d51d-41c5-aa07-3535d40f1513" providerId="ADAL" clId="{28435085-19C6-4055-AB5E-0D1922394426}" dt="2021-11-30T14:46:41.456" v="1" actId="26606"/>
          <ac:spMkLst>
            <pc:docMk/>
            <pc:sldMk cId="636869269" sldId="256"/>
            <ac:spMk id="32" creationId="{A4E37431-20F0-4DD6-84A9-ED2B644943A2}"/>
          </ac:spMkLst>
        </pc:spChg>
        <pc:spChg chg="add del">
          <ac:chgData name="Umesh Gupta" userId="35470c46-d51d-41c5-aa07-3535d40f1513" providerId="ADAL" clId="{28435085-19C6-4055-AB5E-0D1922394426}" dt="2021-11-30T14:46:41.456" v="1" actId="26606"/>
          <ac:spMkLst>
            <pc:docMk/>
            <pc:sldMk cId="636869269" sldId="256"/>
            <ac:spMk id="34" creationId="{0AE98B72-66C6-4AB4-AF0D-BA830DE86393}"/>
          </ac:spMkLst>
        </pc:spChg>
        <pc:spChg chg="add del">
          <ac:chgData name="Umesh Gupta" userId="35470c46-d51d-41c5-aa07-3535d40f1513" providerId="ADAL" clId="{28435085-19C6-4055-AB5E-0D1922394426}" dt="2021-11-30T14:46:41.456" v="1" actId="26606"/>
          <ac:spMkLst>
            <pc:docMk/>
            <pc:sldMk cId="636869269" sldId="256"/>
            <ac:spMk id="36" creationId="{407EAFC6-733F-403D-BB4D-05A3A28742F1}"/>
          </ac:spMkLst>
        </pc:spChg>
        <pc:spChg chg="add del">
          <ac:chgData name="Umesh Gupta" userId="35470c46-d51d-41c5-aa07-3535d40f1513" providerId="ADAL" clId="{28435085-19C6-4055-AB5E-0D1922394426}" dt="2021-11-30T14:46:41.456" v="1" actId="26606"/>
          <ac:spMkLst>
            <pc:docMk/>
            <pc:sldMk cId="636869269" sldId="256"/>
            <ac:spMk id="38" creationId="{17A36730-4CB0-4F61-AD11-A44C9765833F}"/>
          </ac:spMkLst>
        </pc:spChg>
        <pc:spChg chg="add del">
          <ac:chgData name="Umesh Gupta" userId="35470c46-d51d-41c5-aa07-3535d40f1513" providerId="ADAL" clId="{28435085-19C6-4055-AB5E-0D1922394426}" dt="2021-11-30T14:46:41.456" v="1" actId="26606"/>
          <ac:spMkLst>
            <pc:docMk/>
            <pc:sldMk cId="636869269" sldId="256"/>
            <ac:spMk id="40" creationId="{C69C79E1-F916-4929-A4F3-DE763D4BFA57}"/>
          </ac:spMkLst>
        </pc:spChg>
        <pc:spChg chg="add del">
          <ac:chgData name="Umesh Gupta" userId="35470c46-d51d-41c5-aa07-3535d40f1513" providerId="ADAL" clId="{28435085-19C6-4055-AB5E-0D1922394426}" dt="2021-11-30T14:46:41.456" v="1" actId="26606"/>
          <ac:spMkLst>
            <pc:docMk/>
            <pc:sldMk cId="636869269" sldId="256"/>
            <ac:spMk id="42" creationId="{767334AB-16BD-4EC7-8C6B-4B5171600933}"/>
          </ac:spMkLst>
        </pc:spChg>
        <pc:spChg chg="add">
          <ac:chgData name="Umesh Gupta" userId="35470c46-d51d-41c5-aa07-3535d40f1513" providerId="ADAL" clId="{28435085-19C6-4055-AB5E-0D1922394426}" dt="2021-11-30T14:46:41.481" v="2" actId="26606"/>
          <ac:spMkLst>
            <pc:docMk/>
            <pc:sldMk cId="636869269" sldId="256"/>
            <ac:spMk id="44" creationId="{6FC11E2E-9797-4FEA-90FD-894E32A208B5}"/>
          </ac:spMkLst>
        </pc:spChg>
        <pc:spChg chg="add">
          <ac:chgData name="Umesh Gupta" userId="35470c46-d51d-41c5-aa07-3535d40f1513" providerId="ADAL" clId="{28435085-19C6-4055-AB5E-0D1922394426}" dt="2021-11-30T14:46:41.481" v="2" actId="26606"/>
          <ac:spMkLst>
            <pc:docMk/>
            <pc:sldMk cId="636869269" sldId="256"/>
            <ac:spMk id="45" creationId="{F8828EFD-56F8-4B00-9A0D-B623CC074A0E}"/>
          </ac:spMkLst>
        </pc:spChg>
        <pc:spChg chg="add">
          <ac:chgData name="Umesh Gupta" userId="35470c46-d51d-41c5-aa07-3535d40f1513" providerId="ADAL" clId="{28435085-19C6-4055-AB5E-0D1922394426}" dt="2021-11-30T14:46:41.481" v="2" actId="26606"/>
          <ac:spMkLst>
            <pc:docMk/>
            <pc:sldMk cId="636869269" sldId="256"/>
            <ac:spMk id="46" creationId="{3D4697C8-4A0D-4493-B526-7CC15E0EE557}"/>
          </ac:spMkLst>
        </pc:spChg>
        <pc:spChg chg="add">
          <ac:chgData name="Umesh Gupta" userId="35470c46-d51d-41c5-aa07-3535d40f1513" providerId="ADAL" clId="{28435085-19C6-4055-AB5E-0D1922394426}" dt="2021-11-30T14:46:41.481" v="2" actId="26606"/>
          <ac:spMkLst>
            <pc:docMk/>
            <pc:sldMk cId="636869269" sldId="256"/>
            <ac:spMk id="47" creationId="{A085B63A-2D2F-4B09-9BFB-E2080686CEE0}"/>
          </ac:spMkLst>
        </pc:spChg>
        <pc:picChg chg="mod">
          <ac:chgData name="Umesh Gupta" userId="35470c46-d51d-41c5-aa07-3535d40f1513" providerId="ADAL" clId="{28435085-19C6-4055-AB5E-0D1922394426}" dt="2021-11-30T14:46:41.481" v="2" actId="26606"/>
          <ac:picMkLst>
            <pc:docMk/>
            <pc:sldMk cId="636869269" sldId="256"/>
            <ac:picMk id="7" creationId="{74F19624-778B-4A89-A978-A7365475E882}"/>
          </ac:picMkLst>
        </pc:picChg>
        <pc:cxnChg chg="add del">
          <ac:chgData name="Umesh Gupta" userId="35470c46-d51d-41c5-aa07-3535d40f1513" providerId="ADAL" clId="{28435085-19C6-4055-AB5E-0D1922394426}" dt="2021-11-30T14:46:41.481" v="2" actId="26606"/>
          <ac:cxnSpMkLst>
            <pc:docMk/>
            <pc:sldMk cId="636869269" sldId="256"/>
            <ac:cxnSpMk id="21" creationId="{56020367-4FD5-4596-8E10-C5F095CD8DBF}"/>
          </ac:cxnSpMkLst>
        </pc:cxnChg>
      </pc:sldChg>
      <pc:sldChg chg="addSp delSp modSp mod setClrOvrMap">
        <pc:chgData name="Umesh Gupta" userId="35470c46-d51d-41c5-aa07-3535d40f1513" providerId="ADAL" clId="{28435085-19C6-4055-AB5E-0D1922394426}" dt="2021-11-30T17:09:44.768" v="704" actId="26606"/>
        <pc:sldMkLst>
          <pc:docMk/>
          <pc:sldMk cId="3685130573" sldId="260"/>
        </pc:sldMkLst>
        <pc:spChg chg="mod ord">
          <ac:chgData name="Umesh Gupta" userId="35470c46-d51d-41c5-aa07-3535d40f1513" providerId="ADAL" clId="{28435085-19C6-4055-AB5E-0D1922394426}" dt="2021-11-30T17:09:44.768" v="704" actId="26606"/>
          <ac:spMkLst>
            <pc:docMk/>
            <pc:sldMk cId="3685130573" sldId="260"/>
            <ac:spMk id="2" creationId="{2173B4FC-CD49-4DEE-BCB8-19D9DF1A9F42}"/>
          </ac:spMkLst>
        </pc:spChg>
        <pc:spChg chg="add del">
          <ac:chgData name="Umesh Gupta" userId="35470c46-d51d-41c5-aa07-3535d40f1513" providerId="ADAL" clId="{28435085-19C6-4055-AB5E-0D1922394426}" dt="2021-11-30T17:09:44.768" v="704" actId="26606"/>
          <ac:spMkLst>
            <pc:docMk/>
            <pc:sldMk cId="3685130573" sldId="260"/>
            <ac:spMk id="61" creationId="{1F0D9B0E-E48B-450C-9134-0435D96D0BA6}"/>
          </ac:spMkLst>
        </pc:spChg>
        <pc:spChg chg="add del">
          <ac:chgData name="Umesh Gupta" userId="35470c46-d51d-41c5-aa07-3535d40f1513" providerId="ADAL" clId="{28435085-19C6-4055-AB5E-0D1922394426}" dt="2021-11-30T17:09:44.768" v="704" actId="26606"/>
          <ac:spMkLst>
            <pc:docMk/>
            <pc:sldMk cId="3685130573" sldId="260"/>
            <ac:spMk id="62" creationId="{6FD2B106-31C7-446F-B4D3-C9EE8CEB5BDB}"/>
          </ac:spMkLst>
        </pc:spChg>
        <pc:spChg chg="add del">
          <ac:chgData name="Umesh Gupta" userId="35470c46-d51d-41c5-aa07-3535d40f1513" providerId="ADAL" clId="{28435085-19C6-4055-AB5E-0D1922394426}" dt="2021-11-30T17:09:44.768" v="704" actId="26606"/>
          <ac:spMkLst>
            <pc:docMk/>
            <pc:sldMk cId="3685130573" sldId="260"/>
            <ac:spMk id="63" creationId="{1D7678B8-0AAC-460B-8CDB-C43156BBAA98}"/>
          </ac:spMkLst>
        </pc:spChg>
        <pc:spChg chg="add del">
          <ac:chgData name="Umesh Gupta" userId="35470c46-d51d-41c5-aa07-3535d40f1513" providerId="ADAL" clId="{28435085-19C6-4055-AB5E-0D1922394426}" dt="2021-11-30T17:09:44.758" v="703" actId="26606"/>
          <ac:spMkLst>
            <pc:docMk/>
            <pc:sldMk cId="3685130573" sldId="260"/>
            <ac:spMk id="68" creationId="{0DE6A193-4755-479A-BC6F-A7EBCA73BE1A}"/>
          </ac:spMkLst>
        </pc:spChg>
        <pc:spChg chg="add del">
          <ac:chgData name="Umesh Gupta" userId="35470c46-d51d-41c5-aa07-3535d40f1513" providerId="ADAL" clId="{28435085-19C6-4055-AB5E-0D1922394426}" dt="2021-11-30T17:09:44.758" v="703" actId="26606"/>
          <ac:spMkLst>
            <pc:docMk/>
            <pc:sldMk cId="3685130573" sldId="260"/>
            <ac:spMk id="70" creationId="{AB8B8498-A488-40AF-99EB-F622ED9AD6B8}"/>
          </ac:spMkLst>
        </pc:spChg>
        <pc:spChg chg="add del">
          <ac:chgData name="Umesh Gupta" userId="35470c46-d51d-41c5-aa07-3535d40f1513" providerId="ADAL" clId="{28435085-19C6-4055-AB5E-0D1922394426}" dt="2021-11-30T17:09:44.758" v="703" actId="26606"/>
          <ac:spMkLst>
            <pc:docMk/>
            <pc:sldMk cId="3685130573" sldId="260"/>
            <ac:spMk id="72" creationId="{2F033D07-FE42-4E5C-A00A-FFE1D42C0FFD}"/>
          </ac:spMkLst>
        </pc:spChg>
        <pc:spChg chg="add">
          <ac:chgData name="Umesh Gupta" userId="35470c46-d51d-41c5-aa07-3535d40f1513" providerId="ADAL" clId="{28435085-19C6-4055-AB5E-0D1922394426}" dt="2021-11-30T17:09:44.768" v="704" actId="26606"/>
          <ac:spMkLst>
            <pc:docMk/>
            <pc:sldMk cId="3685130573" sldId="260"/>
            <ac:spMk id="74" creationId="{A085B63A-2D2F-4B09-9BFB-E2080686CEE0}"/>
          </ac:spMkLst>
        </pc:spChg>
        <pc:spChg chg="add">
          <ac:chgData name="Umesh Gupta" userId="35470c46-d51d-41c5-aa07-3535d40f1513" providerId="ADAL" clId="{28435085-19C6-4055-AB5E-0D1922394426}" dt="2021-11-30T17:09:44.768" v="704" actId="26606"/>
          <ac:spMkLst>
            <pc:docMk/>
            <pc:sldMk cId="3685130573" sldId="260"/>
            <ac:spMk id="75" creationId="{6FC11E2E-9797-4FEA-90FD-894E32A208B5}"/>
          </ac:spMkLst>
        </pc:spChg>
        <pc:spChg chg="add">
          <ac:chgData name="Umesh Gupta" userId="35470c46-d51d-41c5-aa07-3535d40f1513" providerId="ADAL" clId="{28435085-19C6-4055-AB5E-0D1922394426}" dt="2021-11-30T17:09:44.768" v="704" actId="26606"/>
          <ac:spMkLst>
            <pc:docMk/>
            <pc:sldMk cId="3685130573" sldId="260"/>
            <ac:spMk id="76" creationId="{F8828EFD-56F8-4B00-9A0D-B623CC074A0E}"/>
          </ac:spMkLst>
        </pc:spChg>
        <pc:spChg chg="add">
          <ac:chgData name="Umesh Gupta" userId="35470c46-d51d-41c5-aa07-3535d40f1513" providerId="ADAL" clId="{28435085-19C6-4055-AB5E-0D1922394426}" dt="2021-11-30T17:09:44.768" v="704" actId="26606"/>
          <ac:spMkLst>
            <pc:docMk/>
            <pc:sldMk cId="3685130573" sldId="260"/>
            <ac:spMk id="77" creationId="{3D4697C8-4A0D-4493-B526-7CC15E0EE557}"/>
          </ac:spMkLst>
        </pc:spChg>
        <pc:picChg chg="mod">
          <ac:chgData name="Umesh Gupta" userId="35470c46-d51d-41c5-aa07-3535d40f1513" providerId="ADAL" clId="{28435085-19C6-4055-AB5E-0D1922394426}" dt="2021-11-30T17:09:44.768" v="704" actId="26606"/>
          <ac:picMkLst>
            <pc:docMk/>
            <pc:sldMk cId="3685130573" sldId="260"/>
            <ac:picMk id="22" creationId="{69BEEBA3-6151-4344-851B-B5D1DDBB89C6}"/>
          </ac:picMkLst>
        </pc:picChg>
      </pc:sldChg>
      <pc:sldChg chg="del">
        <pc:chgData name="Umesh Gupta" userId="35470c46-d51d-41c5-aa07-3535d40f1513" providerId="ADAL" clId="{28435085-19C6-4055-AB5E-0D1922394426}" dt="2021-11-30T17:04:12.753" v="543" actId="47"/>
        <pc:sldMkLst>
          <pc:docMk/>
          <pc:sldMk cId="3495231613" sldId="269"/>
        </pc:sldMkLst>
      </pc:sldChg>
      <pc:sldChg chg="del">
        <pc:chgData name="Umesh Gupta" userId="35470c46-d51d-41c5-aa07-3535d40f1513" providerId="ADAL" clId="{28435085-19C6-4055-AB5E-0D1922394426}" dt="2021-11-30T17:04:12.996" v="544" actId="47"/>
        <pc:sldMkLst>
          <pc:docMk/>
          <pc:sldMk cId="1805467867" sldId="271"/>
        </pc:sldMkLst>
      </pc:sldChg>
      <pc:sldChg chg="del">
        <pc:chgData name="Umesh Gupta" userId="35470c46-d51d-41c5-aa07-3535d40f1513" providerId="ADAL" clId="{28435085-19C6-4055-AB5E-0D1922394426}" dt="2021-11-30T17:04:13.243" v="545" actId="47"/>
        <pc:sldMkLst>
          <pc:docMk/>
          <pc:sldMk cId="2049163942" sldId="272"/>
        </pc:sldMkLst>
      </pc:sldChg>
      <pc:sldChg chg="del">
        <pc:chgData name="Umesh Gupta" userId="35470c46-d51d-41c5-aa07-3535d40f1513" providerId="ADAL" clId="{28435085-19C6-4055-AB5E-0D1922394426}" dt="2021-11-30T17:04:13.812" v="546" actId="47"/>
        <pc:sldMkLst>
          <pc:docMk/>
          <pc:sldMk cId="4144946547" sldId="273"/>
        </pc:sldMkLst>
      </pc:sldChg>
      <pc:sldChg chg="del">
        <pc:chgData name="Umesh Gupta" userId="35470c46-d51d-41c5-aa07-3535d40f1513" providerId="ADAL" clId="{28435085-19C6-4055-AB5E-0D1922394426}" dt="2021-11-30T17:04:14.363" v="547" actId="47"/>
        <pc:sldMkLst>
          <pc:docMk/>
          <pc:sldMk cId="2286099591" sldId="274"/>
        </pc:sldMkLst>
      </pc:sldChg>
      <pc:sldChg chg="del">
        <pc:chgData name="Umesh Gupta" userId="35470c46-d51d-41c5-aa07-3535d40f1513" providerId="ADAL" clId="{28435085-19C6-4055-AB5E-0D1922394426}" dt="2021-11-30T17:04:14.839" v="548" actId="47"/>
        <pc:sldMkLst>
          <pc:docMk/>
          <pc:sldMk cId="2640588194" sldId="276"/>
        </pc:sldMkLst>
      </pc:sldChg>
      <pc:sldChg chg="del">
        <pc:chgData name="Umesh Gupta" userId="35470c46-d51d-41c5-aa07-3535d40f1513" providerId="ADAL" clId="{28435085-19C6-4055-AB5E-0D1922394426}" dt="2021-11-30T17:04:15.386" v="549" actId="47"/>
        <pc:sldMkLst>
          <pc:docMk/>
          <pc:sldMk cId="2767228409" sldId="277"/>
        </pc:sldMkLst>
      </pc:sldChg>
      <pc:sldChg chg="del">
        <pc:chgData name="Umesh Gupta" userId="35470c46-d51d-41c5-aa07-3535d40f1513" providerId="ADAL" clId="{28435085-19C6-4055-AB5E-0D1922394426}" dt="2021-11-30T17:04:15.988" v="550" actId="47"/>
        <pc:sldMkLst>
          <pc:docMk/>
          <pc:sldMk cId="468514162" sldId="278"/>
        </pc:sldMkLst>
      </pc:sldChg>
      <pc:sldChg chg="del">
        <pc:chgData name="Umesh Gupta" userId="35470c46-d51d-41c5-aa07-3535d40f1513" providerId="ADAL" clId="{28435085-19C6-4055-AB5E-0D1922394426}" dt="2021-11-30T17:04:16.529" v="551" actId="47"/>
        <pc:sldMkLst>
          <pc:docMk/>
          <pc:sldMk cId="1960820701" sldId="279"/>
        </pc:sldMkLst>
      </pc:sldChg>
      <pc:sldChg chg="del">
        <pc:chgData name="Umesh Gupta" userId="35470c46-d51d-41c5-aa07-3535d40f1513" providerId="ADAL" clId="{28435085-19C6-4055-AB5E-0D1922394426}" dt="2021-11-30T17:04:17.106" v="552" actId="47"/>
        <pc:sldMkLst>
          <pc:docMk/>
          <pc:sldMk cId="167336917" sldId="281"/>
        </pc:sldMkLst>
      </pc:sldChg>
      <pc:sldChg chg="del">
        <pc:chgData name="Umesh Gupta" userId="35470c46-d51d-41c5-aa07-3535d40f1513" providerId="ADAL" clId="{28435085-19C6-4055-AB5E-0D1922394426}" dt="2021-11-30T17:04:17.663" v="553" actId="47"/>
        <pc:sldMkLst>
          <pc:docMk/>
          <pc:sldMk cId="1818814501" sldId="282"/>
        </pc:sldMkLst>
      </pc:sldChg>
      <pc:sldChg chg="del">
        <pc:chgData name="Umesh Gupta" userId="35470c46-d51d-41c5-aa07-3535d40f1513" providerId="ADAL" clId="{28435085-19C6-4055-AB5E-0D1922394426}" dt="2021-11-30T17:04:18.286" v="554" actId="47"/>
        <pc:sldMkLst>
          <pc:docMk/>
          <pc:sldMk cId="1230208938" sldId="283"/>
        </pc:sldMkLst>
      </pc:sldChg>
      <pc:sldChg chg="del">
        <pc:chgData name="Umesh Gupta" userId="35470c46-d51d-41c5-aa07-3535d40f1513" providerId="ADAL" clId="{28435085-19C6-4055-AB5E-0D1922394426}" dt="2021-11-30T17:04:18.852" v="555" actId="47"/>
        <pc:sldMkLst>
          <pc:docMk/>
          <pc:sldMk cId="4105049984" sldId="284"/>
        </pc:sldMkLst>
      </pc:sldChg>
      <pc:sldChg chg="addSp delSp modSp new mod setBg">
        <pc:chgData name="Umesh Gupta" userId="35470c46-d51d-41c5-aa07-3535d40f1513" providerId="ADAL" clId="{28435085-19C6-4055-AB5E-0D1922394426}" dt="2021-12-01T12:19:58.956" v="989"/>
        <pc:sldMkLst>
          <pc:docMk/>
          <pc:sldMk cId="4136252266" sldId="285"/>
        </pc:sldMkLst>
        <pc:spChg chg="mod">
          <ac:chgData name="Umesh Gupta" userId="35470c46-d51d-41c5-aa07-3535d40f1513" providerId="ADAL" clId="{28435085-19C6-4055-AB5E-0D1922394426}" dt="2021-11-30T15:27:39.782" v="46"/>
          <ac:spMkLst>
            <pc:docMk/>
            <pc:sldMk cId="4136252266" sldId="285"/>
            <ac:spMk id="2" creationId="{94DBCB6F-FCC4-4DE6-811E-A198938718E2}"/>
          </ac:spMkLst>
        </pc:spChg>
        <pc:spChg chg="mod ord">
          <ac:chgData name="Umesh Gupta" userId="35470c46-d51d-41c5-aa07-3535d40f1513" providerId="ADAL" clId="{28435085-19C6-4055-AB5E-0D1922394426}" dt="2021-11-30T17:10:22.350" v="715" actId="20577"/>
          <ac:spMkLst>
            <pc:docMk/>
            <pc:sldMk cId="4136252266" sldId="285"/>
            <ac:spMk id="3" creationId="{E4109D39-86CD-4158-8BC1-FF83251ACC39}"/>
          </ac:spMkLst>
        </pc:spChg>
        <pc:spChg chg="add del">
          <ac:chgData name="Umesh Gupta" userId="35470c46-d51d-41c5-aa07-3535d40f1513" providerId="ADAL" clId="{28435085-19C6-4055-AB5E-0D1922394426}" dt="2021-11-30T15:25:36.104" v="33" actId="26606"/>
          <ac:spMkLst>
            <pc:docMk/>
            <pc:sldMk cId="4136252266" sldId="285"/>
            <ac:spMk id="8" creationId="{7CB4857B-ED7C-444D-9F04-2F885114A1C2}"/>
          </ac:spMkLst>
        </pc:spChg>
        <pc:spChg chg="add del">
          <ac:chgData name="Umesh Gupta" userId="35470c46-d51d-41c5-aa07-3535d40f1513" providerId="ADAL" clId="{28435085-19C6-4055-AB5E-0D1922394426}" dt="2021-11-30T15:25:36.104" v="33" actId="26606"/>
          <ac:spMkLst>
            <pc:docMk/>
            <pc:sldMk cId="4136252266" sldId="285"/>
            <ac:spMk id="10" creationId="{D18046FB-44EA-4FD8-A585-EA09A319B2D0}"/>
          </ac:spMkLst>
        </pc:spChg>
        <pc:spChg chg="add del">
          <ac:chgData name="Umesh Gupta" userId="35470c46-d51d-41c5-aa07-3535d40f1513" providerId="ADAL" clId="{28435085-19C6-4055-AB5E-0D1922394426}" dt="2021-11-30T15:25:36.104" v="33" actId="26606"/>
          <ac:spMkLst>
            <pc:docMk/>
            <pc:sldMk cId="4136252266" sldId="285"/>
            <ac:spMk id="12" creationId="{479F5F2B-8B58-4140-AE6A-51F6C67B18D9}"/>
          </ac:spMkLst>
        </pc:spChg>
        <pc:spChg chg="add mod">
          <ac:chgData name="Umesh Gupta" userId="35470c46-d51d-41c5-aa07-3535d40f1513" providerId="ADAL" clId="{28435085-19C6-4055-AB5E-0D1922394426}" dt="2021-11-30T15:26:35.633" v="40" actId="123"/>
          <ac:spMkLst>
            <pc:docMk/>
            <pc:sldMk cId="4136252266" sldId="285"/>
            <ac:spMk id="13" creationId="{18A77423-BF90-4110-A272-F993E546E29A}"/>
          </ac:spMkLst>
        </pc:spChg>
        <pc:spChg chg="add del">
          <ac:chgData name="Umesh Gupta" userId="35470c46-d51d-41c5-aa07-3535d40f1513" providerId="ADAL" clId="{28435085-19C6-4055-AB5E-0D1922394426}" dt="2021-11-30T15:25:36.104" v="33" actId="26606"/>
          <ac:spMkLst>
            <pc:docMk/>
            <pc:sldMk cId="4136252266" sldId="285"/>
            <ac:spMk id="17" creationId="{9D25F302-27C5-414F-97F8-6EA0A6C028BA}"/>
          </ac:spMkLst>
        </pc:spChg>
        <pc:spChg chg="add del">
          <ac:chgData name="Umesh Gupta" userId="35470c46-d51d-41c5-aa07-3535d40f1513" providerId="ADAL" clId="{28435085-19C6-4055-AB5E-0D1922394426}" dt="2021-11-30T15:25:36.104" v="33" actId="26606"/>
          <ac:spMkLst>
            <pc:docMk/>
            <pc:sldMk cId="4136252266" sldId="285"/>
            <ac:spMk id="19" creationId="{830A36F8-48C2-4842-A87B-8CE8DF4E7FD2}"/>
          </ac:spMkLst>
        </pc:spChg>
        <pc:spChg chg="add del">
          <ac:chgData name="Umesh Gupta" userId="35470c46-d51d-41c5-aa07-3535d40f1513" providerId="ADAL" clId="{28435085-19C6-4055-AB5E-0D1922394426}" dt="2021-11-30T15:25:36.104" v="33" actId="26606"/>
          <ac:spMkLst>
            <pc:docMk/>
            <pc:sldMk cId="4136252266" sldId="285"/>
            <ac:spMk id="21" creationId="{8F451A30-466B-4996-9BA5-CD6ABCC6D558}"/>
          </ac:spMkLst>
        </pc:spChg>
        <pc:grpChg chg="del mod">
          <ac:chgData name="Umesh Gupta" userId="35470c46-d51d-41c5-aa07-3535d40f1513" providerId="ADAL" clId="{28435085-19C6-4055-AB5E-0D1922394426}" dt="2021-12-01T04:10:55.442" v="844"/>
          <ac:grpSpMkLst>
            <pc:docMk/>
            <pc:sldMk cId="4136252266" sldId="285"/>
            <ac:grpSpMk id="14" creationId="{62B897C3-3825-4234-9D77-0001C4F992FE}"/>
          </ac:grpSpMkLst>
        </pc:grpChg>
        <pc:grpChg chg="del mod">
          <ac:chgData name="Umesh Gupta" userId="35470c46-d51d-41c5-aa07-3535d40f1513" providerId="ADAL" clId="{28435085-19C6-4055-AB5E-0D1922394426}" dt="2021-12-01T12:19:58.956" v="989"/>
          <ac:grpSpMkLst>
            <pc:docMk/>
            <pc:sldMk cId="4136252266" sldId="285"/>
            <ac:grpSpMk id="16" creationId="{3E8EDC35-4CDA-4DF5-BCEE-C845AF069083}"/>
          </ac:grpSpMkLst>
        </pc:grpChg>
        <pc:grpChg chg="mod">
          <ac:chgData name="Umesh Gupta" userId="35470c46-d51d-41c5-aa07-3535d40f1513" providerId="ADAL" clId="{28435085-19C6-4055-AB5E-0D1922394426}" dt="2021-12-01T12:19:58.956" v="989"/>
          <ac:grpSpMkLst>
            <pc:docMk/>
            <pc:sldMk cId="4136252266" sldId="285"/>
            <ac:grpSpMk id="19" creationId="{674D6FD1-1F9D-45BE-83B3-2F94E2E9CE6D}"/>
          </ac:grpSpMkLst>
        </pc:grpChg>
        <pc:picChg chg="add mod">
          <ac:chgData name="Umesh Gupta" userId="35470c46-d51d-41c5-aa07-3535d40f1513" providerId="ADAL" clId="{28435085-19C6-4055-AB5E-0D1922394426}" dt="2021-11-30T15:25:55.177" v="34" actId="14100"/>
          <ac:picMkLst>
            <pc:docMk/>
            <pc:sldMk cId="4136252266" sldId="285"/>
            <ac:picMk id="5" creationId="{6D774300-BFFC-4796-A7C1-7593D3AFBDDD}"/>
          </ac:picMkLst>
        </pc:picChg>
        <pc:inkChg chg="add mod">
          <ac:chgData name="Umesh Gupta" userId="35470c46-d51d-41c5-aa07-3535d40f1513" providerId="ADAL" clId="{28435085-19C6-4055-AB5E-0D1922394426}" dt="2021-12-01T12:19:58.956" v="989"/>
          <ac:inkMkLst>
            <pc:docMk/>
            <pc:sldMk cId="4136252266" sldId="285"/>
            <ac:inkMk id="4" creationId="{C29EF026-B8C7-4070-9004-CFF63E3A9138}"/>
          </ac:inkMkLst>
        </pc:inkChg>
        <pc:inkChg chg="add mod">
          <ac:chgData name="Umesh Gupta" userId="35470c46-d51d-41c5-aa07-3535d40f1513" providerId="ADAL" clId="{28435085-19C6-4055-AB5E-0D1922394426}" dt="2021-12-01T12:19:58.956" v="989"/>
          <ac:inkMkLst>
            <pc:docMk/>
            <pc:sldMk cId="4136252266" sldId="285"/>
            <ac:inkMk id="6" creationId="{3A7D0B59-D83E-47A8-AD13-F81BF1184A6B}"/>
          </ac:inkMkLst>
        </pc:inkChg>
        <pc:inkChg chg="add mod">
          <ac:chgData name="Umesh Gupta" userId="35470c46-d51d-41c5-aa07-3535d40f1513" providerId="ADAL" clId="{28435085-19C6-4055-AB5E-0D1922394426}" dt="2021-12-01T12:19:58.956" v="989"/>
          <ac:inkMkLst>
            <pc:docMk/>
            <pc:sldMk cId="4136252266" sldId="285"/>
            <ac:inkMk id="7" creationId="{44EF7062-A1EA-4B89-AA8C-0FA840BECBFE}"/>
          </ac:inkMkLst>
        </pc:inkChg>
        <pc:inkChg chg="add mod">
          <ac:chgData name="Umesh Gupta" userId="35470c46-d51d-41c5-aa07-3535d40f1513" providerId="ADAL" clId="{28435085-19C6-4055-AB5E-0D1922394426}" dt="2021-12-01T12:19:58.956" v="989"/>
          <ac:inkMkLst>
            <pc:docMk/>
            <pc:sldMk cId="4136252266" sldId="285"/>
            <ac:inkMk id="9" creationId="{1F190076-CCE2-4455-96A5-18ECF0A7AF18}"/>
          </ac:inkMkLst>
        </pc:inkChg>
        <pc:inkChg chg="add mod">
          <ac:chgData name="Umesh Gupta" userId="35470c46-d51d-41c5-aa07-3535d40f1513" providerId="ADAL" clId="{28435085-19C6-4055-AB5E-0D1922394426}" dt="2021-12-01T12:19:58.956" v="989"/>
          <ac:inkMkLst>
            <pc:docMk/>
            <pc:sldMk cId="4136252266" sldId="285"/>
            <ac:inkMk id="11" creationId="{5E03135F-41AC-4C6E-A5E6-73E7057F0D85}"/>
          </ac:inkMkLst>
        </pc:inkChg>
        <pc:inkChg chg="add mod">
          <ac:chgData name="Umesh Gupta" userId="35470c46-d51d-41c5-aa07-3535d40f1513" providerId="ADAL" clId="{28435085-19C6-4055-AB5E-0D1922394426}" dt="2021-12-01T12:19:58.956" v="989"/>
          <ac:inkMkLst>
            <pc:docMk/>
            <pc:sldMk cId="4136252266" sldId="285"/>
            <ac:inkMk id="15" creationId="{8F3F5316-EA1C-4847-A5A2-224FA930E901}"/>
          </ac:inkMkLst>
        </pc:inkChg>
        <pc:inkChg chg="add mod">
          <ac:chgData name="Umesh Gupta" userId="35470c46-d51d-41c5-aa07-3535d40f1513" providerId="ADAL" clId="{28435085-19C6-4055-AB5E-0D1922394426}" dt="2021-12-01T12:19:58.956" v="989"/>
          <ac:inkMkLst>
            <pc:docMk/>
            <pc:sldMk cId="4136252266" sldId="285"/>
            <ac:inkMk id="17" creationId="{AAD2AFB1-883E-4202-B4BC-2B7E756B1E58}"/>
          </ac:inkMkLst>
        </pc:inkChg>
        <pc:inkChg chg="add mod">
          <ac:chgData name="Umesh Gupta" userId="35470c46-d51d-41c5-aa07-3535d40f1513" providerId="ADAL" clId="{28435085-19C6-4055-AB5E-0D1922394426}" dt="2021-12-01T12:19:58.956" v="989"/>
          <ac:inkMkLst>
            <pc:docMk/>
            <pc:sldMk cId="4136252266" sldId="285"/>
            <ac:inkMk id="18" creationId="{4F7EED64-B858-4C7F-B1AA-422951C87920}"/>
          </ac:inkMkLst>
        </pc:inkChg>
      </pc:sldChg>
      <pc:sldChg chg="addSp delSp modSp add mod">
        <pc:chgData name="Umesh Gupta" userId="35470c46-d51d-41c5-aa07-3535d40f1513" providerId="ADAL" clId="{28435085-19C6-4055-AB5E-0D1922394426}" dt="2021-11-30T15:30:15.345" v="63"/>
        <pc:sldMkLst>
          <pc:docMk/>
          <pc:sldMk cId="1837642354" sldId="286"/>
        </pc:sldMkLst>
        <pc:spChg chg="mod">
          <ac:chgData name="Umesh Gupta" userId="35470c46-d51d-41c5-aa07-3535d40f1513" providerId="ADAL" clId="{28435085-19C6-4055-AB5E-0D1922394426}" dt="2021-11-30T15:27:34.565" v="44"/>
          <ac:spMkLst>
            <pc:docMk/>
            <pc:sldMk cId="1837642354" sldId="286"/>
            <ac:spMk id="2" creationId="{94DBCB6F-FCC4-4DE6-811E-A198938718E2}"/>
          </ac:spMkLst>
        </pc:spChg>
        <pc:spChg chg="mod">
          <ac:chgData name="Umesh Gupta" userId="35470c46-d51d-41c5-aa07-3535d40f1513" providerId="ADAL" clId="{28435085-19C6-4055-AB5E-0D1922394426}" dt="2021-11-30T15:29:20.105" v="56" actId="20577"/>
          <ac:spMkLst>
            <pc:docMk/>
            <pc:sldMk cId="1837642354" sldId="286"/>
            <ac:spMk id="3" creationId="{E4109D39-86CD-4158-8BC1-FF83251ACC39}"/>
          </ac:spMkLst>
        </pc:spChg>
        <pc:spChg chg="mod">
          <ac:chgData name="Umesh Gupta" userId="35470c46-d51d-41c5-aa07-3535d40f1513" providerId="ADAL" clId="{28435085-19C6-4055-AB5E-0D1922394426}" dt="2021-11-30T15:30:15.345" v="63"/>
          <ac:spMkLst>
            <pc:docMk/>
            <pc:sldMk cId="1837642354" sldId="286"/>
            <ac:spMk id="13" creationId="{18A77423-BF90-4110-A272-F993E546E29A}"/>
          </ac:spMkLst>
        </pc:spChg>
        <pc:picChg chg="del mod">
          <ac:chgData name="Umesh Gupta" userId="35470c46-d51d-41c5-aa07-3535d40f1513" providerId="ADAL" clId="{28435085-19C6-4055-AB5E-0D1922394426}" dt="2021-11-30T15:29:45.780" v="60" actId="478"/>
          <ac:picMkLst>
            <pc:docMk/>
            <pc:sldMk cId="1837642354" sldId="286"/>
            <ac:picMk id="5" creationId="{6D774300-BFFC-4796-A7C1-7593D3AFBDDD}"/>
          </ac:picMkLst>
        </pc:picChg>
        <pc:picChg chg="add mod">
          <ac:chgData name="Umesh Gupta" userId="35470c46-d51d-41c5-aa07-3535d40f1513" providerId="ADAL" clId="{28435085-19C6-4055-AB5E-0D1922394426}" dt="2021-11-30T15:29:54.204" v="62" actId="14100"/>
          <ac:picMkLst>
            <pc:docMk/>
            <pc:sldMk cId="1837642354" sldId="286"/>
            <ac:picMk id="6" creationId="{AF76826F-F7EE-471C-B9E3-3F2142DE9505}"/>
          </ac:picMkLst>
        </pc:picChg>
      </pc:sldChg>
      <pc:sldChg chg="addSp delSp modSp add mod">
        <pc:chgData name="Umesh Gupta" userId="35470c46-d51d-41c5-aa07-3535d40f1513" providerId="ADAL" clId="{28435085-19C6-4055-AB5E-0D1922394426}" dt="2021-11-30T15:34:56.108" v="90" actId="1076"/>
        <pc:sldMkLst>
          <pc:docMk/>
          <pc:sldMk cId="3396945497" sldId="287"/>
        </pc:sldMkLst>
        <pc:spChg chg="mod">
          <ac:chgData name="Umesh Gupta" userId="35470c46-d51d-41c5-aa07-3535d40f1513" providerId="ADAL" clId="{28435085-19C6-4055-AB5E-0D1922394426}" dt="2021-11-30T15:33:46.469" v="83" actId="14100"/>
          <ac:spMkLst>
            <pc:docMk/>
            <pc:sldMk cId="3396945497" sldId="287"/>
            <ac:spMk id="2" creationId="{94DBCB6F-FCC4-4DE6-811E-A198938718E2}"/>
          </ac:spMkLst>
        </pc:spChg>
        <pc:spChg chg="mod">
          <ac:chgData name="Umesh Gupta" userId="35470c46-d51d-41c5-aa07-3535d40f1513" providerId="ADAL" clId="{28435085-19C6-4055-AB5E-0D1922394426}" dt="2021-11-30T15:33:49.861" v="84" actId="14100"/>
          <ac:spMkLst>
            <pc:docMk/>
            <pc:sldMk cId="3396945497" sldId="287"/>
            <ac:spMk id="3" creationId="{E4109D39-86CD-4158-8BC1-FF83251ACC39}"/>
          </ac:spMkLst>
        </pc:spChg>
        <pc:spChg chg="mod">
          <ac:chgData name="Umesh Gupta" userId="35470c46-d51d-41c5-aa07-3535d40f1513" providerId="ADAL" clId="{28435085-19C6-4055-AB5E-0D1922394426}" dt="2021-11-30T15:34:00.952" v="87" actId="14100"/>
          <ac:spMkLst>
            <pc:docMk/>
            <pc:sldMk cId="3396945497" sldId="287"/>
            <ac:spMk id="13" creationId="{18A77423-BF90-4110-A272-F993E546E29A}"/>
          </ac:spMkLst>
        </pc:spChg>
        <pc:picChg chg="add mod">
          <ac:chgData name="Umesh Gupta" userId="35470c46-d51d-41c5-aa07-3535d40f1513" providerId="ADAL" clId="{28435085-19C6-4055-AB5E-0D1922394426}" dt="2021-11-30T15:34:56.108" v="90" actId="1076"/>
          <ac:picMkLst>
            <pc:docMk/>
            <pc:sldMk cId="3396945497" sldId="287"/>
            <ac:picMk id="5" creationId="{961A9ABA-001E-4303-BF3C-1A4E249DA5F5}"/>
          </ac:picMkLst>
        </pc:picChg>
        <pc:picChg chg="del">
          <ac:chgData name="Umesh Gupta" userId="35470c46-d51d-41c5-aa07-3535d40f1513" providerId="ADAL" clId="{28435085-19C6-4055-AB5E-0D1922394426}" dt="2021-11-30T15:31:53.677" v="72" actId="478"/>
          <ac:picMkLst>
            <pc:docMk/>
            <pc:sldMk cId="3396945497" sldId="287"/>
            <ac:picMk id="6" creationId="{AF76826F-F7EE-471C-B9E3-3F2142DE9505}"/>
          </ac:picMkLst>
        </pc:picChg>
      </pc:sldChg>
      <pc:sldChg chg="addSp delSp modSp add mod">
        <pc:chgData name="Umesh Gupta" userId="35470c46-d51d-41c5-aa07-3535d40f1513" providerId="ADAL" clId="{28435085-19C6-4055-AB5E-0D1922394426}" dt="2021-11-30T15:40:38.316" v="129" actId="1076"/>
        <pc:sldMkLst>
          <pc:docMk/>
          <pc:sldMk cId="3340304860" sldId="288"/>
        </pc:sldMkLst>
        <pc:spChg chg="mod">
          <ac:chgData name="Umesh Gupta" userId="35470c46-d51d-41c5-aa07-3535d40f1513" providerId="ADAL" clId="{28435085-19C6-4055-AB5E-0D1922394426}" dt="2021-11-30T15:36:23.933" v="92"/>
          <ac:spMkLst>
            <pc:docMk/>
            <pc:sldMk cId="3340304860" sldId="288"/>
            <ac:spMk id="2" creationId="{94DBCB6F-FCC4-4DE6-811E-A198938718E2}"/>
          </ac:spMkLst>
        </pc:spChg>
        <pc:spChg chg="mod">
          <ac:chgData name="Umesh Gupta" userId="35470c46-d51d-41c5-aa07-3535d40f1513" providerId="ADAL" clId="{28435085-19C6-4055-AB5E-0D1922394426}" dt="2021-11-30T15:37:38.470" v="102" actId="20577"/>
          <ac:spMkLst>
            <pc:docMk/>
            <pc:sldMk cId="3340304860" sldId="288"/>
            <ac:spMk id="3" creationId="{E4109D39-86CD-4158-8BC1-FF83251ACC39}"/>
          </ac:spMkLst>
        </pc:spChg>
        <pc:spChg chg="del">
          <ac:chgData name="Umesh Gupta" userId="35470c46-d51d-41c5-aa07-3535d40f1513" providerId="ADAL" clId="{28435085-19C6-4055-AB5E-0D1922394426}" dt="2021-11-30T15:40:29.872" v="128" actId="478"/>
          <ac:spMkLst>
            <pc:docMk/>
            <pc:sldMk cId="3340304860" sldId="288"/>
            <ac:spMk id="13" creationId="{18A77423-BF90-4110-A272-F993E546E29A}"/>
          </ac:spMkLst>
        </pc:spChg>
        <pc:spChg chg="add mod">
          <ac:chgData name="Umesh Gupta" userId="35470c46-d51d-41c5-aa07-3535d40f1513" providerId="ADAL" clId="{28435085-19C6-4055-AB5E-0D1922394426}" dt="2021-11-30T15:38:30.507" v="116" actId="1076"/>
          <ac:spMkLst>
            <pc:docMk/>
            <pc:sldMk cId="3340304860" sldId="288"/>
            <ac:spMk id="14" creationId="{513D88ED-5B65-4066-80D6-9486E76B7D4C}"/>
          </ac:spMkLst>
        </pc:spChg>
        <pc:spChg chg="add mod">
          <ac:chgData name="Umesh Gupta" userId="35470c46-d51d-41c5-aa07-3535d40f1513" providerId="ADAL" clId="{28435085-19C6-4055-AB5E-0D1922394426}" dt="2021-11-30T15:40:38.316" v="129" actId="1076"/>
          <ac:spMkLst>
            <pc:docMk/>
            <pc:sldMk cId="3340304860" sldId="288"/>
            <ac:spMk id="15" creationId="{0C5031DC-6497-460D-A07A-F8D0B4C0D787}"/>
          </ac:spMkLst>
        </pc:spChg>
        <pc:picChg chg="del">
          <ac:chgData name="Umesh Gupta" userId="35470c46-d51d-41c5-aa07-3535d40f1513" providerId="ADAL" clId="{28435085-19C6-4055-AB5E-0D1922394426}" dt="2021-11-30T15:37:41.156" v="103" actId="478"/>
          <ac:picMkLst>
            <pc:docMk/>
            <pc:sldMk cId="3340304860" sldId="288"/>
            <ac:picMk id="5" creationId="{961A9ABA-001E-4303-BF3C-1A4E249DA5F5}"/>
          </ac:picMkLst>
        </pc:picChg>
        <pc:picChg chg="add mod">
          <ac:chgData name="Umesh Gupta" userId="35470c46-d51d-41c5-aa07-3535d40f1513" providerId="ADAL" clId="{28435085-19C6-4055-AB5E-0D1922394426}" dt="2021-11-30T15:37:25.306" v="100" actId="1076"/>
          <ac:picMkLst>
            <pc:docMk/>
            <pc:sldMk cId="3340304860" sldId="288"/>
            <ac:picMk id="6" creationId="{1DD347FF-1375-4689-AD48-8361363B8FC4}"/>
          </ac:picMkLst>
        </pc:picChg>
      </pc:sldChg>
      <pc:sldChg chg="addSp delSp modSp add mod">
        <pc:chgData name="Umesh Gupta" userId="35470c46-d51d-41c5-aa07-3535d40f1513" providerId="ADAL" clId="{28435085-19C6-4055-AB5E-0D1922394426}" dt="2021-11-30T15:43:59.971" v="155" actId="1076"/>
        <pc:sldMkLst>
          <pc:docMk/>
          <pc:sldMk cId="2021113454" sldId="289"/>
        </pc:sldMkLst>
        <pc:spChg chg="mod">
          <ac:chgData name="Umesh Gupta" userId="35470c46-d51d-41c5-aa07-3535d40f1513" providerId="ADAL" clId="{28435085-19C6-4055-AB5E-0D1922394426}" dt="2021-11-30T15:41:07.485" v="132" actId="20577"/>
          <ac:spMkLst>
            <pc:docMk/>
            <pc:sldMk cId="2021113454" sldId="289"/>
            <ac:spMk id="2" creationId="{94DBCB6F-FCC4-4DE6-811E-A198938718E2}"/>
          </ac:spMkLst>
        </pc:spChg>
        <pc:spChg chg="mod">
          <ac:chgData name="Umesh Gupta" userId="35470c46-d51d-41c5-aa07-3535d40f1513" providerId="ADAL" clId="{28435085-19C6-4055-AB5E-0D1922394426}" dt="2021-11-30T15:42:25.755" v="137"/>
          <ac:spMkLst>
            <pc:docMk/>
            <pc:sldMk cId="2021113454" sldId="289"/>
            <ac:spMk id="3" creationId="{E4109D39-86CD-4158-8BC1-FF83251ACC39}"/>
          </ac:spMkLst>
        </pc:spChg>
        <pc:spChg chg="mod">
          <ac:chgData name="Umesh Gupta" userId="35470c46-d51d-41c5-aa07-3535d40f1513" providerId="ADAL" clId="{28435085-19C6-4055-AB5E-0D1922394426}" dt="2021-11-30T15:43:57.458" v="154" actId="1076"/>
          <ac:spMkLst>
            <pc:docMk/>
            <pc:sldMk cId="2021113454" sldId="289"/>
            <ac:spMk id="14" creationId="{513D88ED-5B65-4066-80D6-9486E76B7D4C}"/>
          </ac:spMkLst>
        </pc:spChg>
        <pc:spChg chg="del mod">
          <ac:chgData name="Umesh Gupta" userId="35470c46-d51d-41c5-aa07-3535d40f1513" providerId="ADAL" clId="{28435085-19C6-4055-AB5E-0D1922394426}" dt="2021-11-30T15:43:32.031" v="149" actId="478"/>
          <ac:spMkLst>
            <pc:docMk/>
            <pc:sldMk cId="2021113454" sldId="289"/>
            <ac:spMk id="15" creationId="{0C5031DC-6497-460D-A07A-F8D0B4C0D787}"/>
          </ac:spMkLst>
        </pc:spChg>
        <pc:picChg chg="add mod">
          <ac:chgData name="Umesh Gupta" userId="35470c46-d51d-41c5-aa07-3535d40f1513" providerId="ADAL" clId="{28435085-19C6-4055-AB5E-0D1922394426}" dt="2021-11-30T15:43:59.971" v="155" actId="1076"/>
          <ac:picMkLst>
            <pc:docMk/>
            <pc:sldMk cId="2021113454" sldId="289"/>
            <ac:picMk id="5" creationId="{5B346F06-7FD0-4330-AAA3-B597FB3696F7}"/>
          </ac:picMkLst>
        </pc:picChg>
        <pc:picChg chg="del">
          <ac:chgData name="Umesh Gupta" userId="35470c46-d51d-41c5-aa07-3535d40f1513" providerId="ADAL" clId="{28435085-19C6-4055-AB5E-0D1922394426}" dt="2021-11-30T15:42:28.511" v="138" actId="478"/>
          <ac:picMkLst>
            <pc:docMk/>
            <pc:sldMk cId="2021113454" sldId="289"/>
            <ac:picMk id="6" creationId="{1DD347FF-1375-4689-AD48-8361363B8FC4}"/>
          </ac:picMkLst>
        </pc:picChg>
      </pc:sldChg>
      <pc:sldChg chg="addSp delSp modSp add mod">
        <pc:chgData name="Umesh Gupta" userId="35470c46-d51d-41c5-aa07-3535d40f1513" providerId="ADAL" clId="{28435085-19C6-4055-AB5E-0D1922394426}" dt="2021-11-30T15:46:24.451" v="173" actId="1076"/>
        <pc:sldMkLst>
          <pc:docMk/>
          <pc:sldMk cId="2922076210" sldId="290"/>
        </pc:sldMkLst>
        <pc:spChg chg="mod">
          <ac:chgData name="Umesh Gupta" userId="35470c46-d51d-41c5-aa07-3535d40f1513" providerId="ADAL" clId="{28435085-19C6-4055-AB5E-0D1922394426}" dt="2021-11-30T15:44:22.314" v="157"/>
          <ac:spMkLst>
            <pc:docMk/>
            <pc:sldMk cId="2922076210" sldId="290"/>
            <ac:spMk id="2" creationId="{94DBCB6F-FCC4-4DE6-811E-A198938718E2}"/>
          </ac:spMkLst>
        </pc:spChg>
        <pc:spChg chg="mod">
          <ac:chgData name="Umesh Gupta" userId="35470c46-d51d-41c5-aa07-3535d40f1513" providerId="ADAL" clId="{28435085-19C6-4055-AB5E-0D1922394426}" dt="2021-11-30T15:45:40.586" v="168"/>
          <ac:spMkLst>
            <pc:docMk/>
            <pc:sldMk cId="2922076210" sldId="290"/>
            <ac:spMk id="3" creationId="{E4109D39-86CD-4158-8BC1-FF83251ACC39}"/>
          </ac:spMkLst>
        </pc:spChg>
        <pc:spChg chg="mod">
          <ac:chgData name="Umesh Gupta" userId="35470c46-d51d-41c5-aa07-3535d40f1513" providerId="ADAL" clId="{28435085-19C6-4055-AB5E-0D1922394426}" dt="2021-11-30T15:46:24.451" v="173" actId="1076"/>
          <ac:spMkLst>
            <pc:docMk/>
            <pc:sldMk cId="2922076210" sldId="290"/>
            <ac:spMk id="14" creationId="{513D88ED-5B65-4066-80D6-9486E76B7D4C}"/>
          </ac:spMkLst>
        </pc:spChg>
        <pc:picChg chg="del">
          <ac:chgData name="Umesh Gupta" userId="35470c46-d51d-41c5-aa07-3535d40f1513" providerId="ADAL" clId="{28435085-19C6-4055-AB5E-0D1922394426}" dt="2021-11-30T15:45:18.396" v="160" actId="478"/>
          <ac:picMkLst>
            <pc:docMk/>
            <pc:sldMk cId="2922076210" sldId="290"/>
            <ac:picMk id="5" creationId="{5B346F06-7FD0-4330-AAA3-B597FB3696F7}"/>
          </ac:picMkLst>
        </pc:picChg>
        <pc:picChg chg="add mod">
          <ac:chgData name="Umesh Gupta" userId="35470c46-d51d-41c5-aa07-3535d40f1513" providerId="ADAL" clId="{28435085-19C6-4055-AB5E-0D1922394426}" dt="2021-11-30T15:45:43.956" v="169" actId="1076"/>
          <ac:picMkLst>
            <pc:docMk/>
            <pc:sldMk cId="2922076210" sldId="290"/>
            <ac:picMk id="6" creationId="{2288E16E-E767-4095-9A8B-C56108C4DEC1}"/>
          </ac:picMkLst>
        </pc:picChg>
      </pc:sldChg>
      <pc:sldChg chg="addSp delSp modSp add mod">
        <pc:chgData name="Umesh Gupta" userId="35470c46-d51d-41c5-aa07-3535d40f1513" providerId="ADAL" clId="{28435085-19C6-4055-AB5E-0D1922394426}" dt="2021-11-30T15:54:10.323" v="273" actId="1076"/>
        <pc:sldMkLst>
          <pc:docMk/>
          <pc:sldMk cId="638547331" sldId="291"/>
        </pc:sldMkLst>
        <pc:spChg chg="mod">
          <ac:chgData name="Umesh Gupta" userId="35470c46-d51d-41c5-aa07-3535d40f1513" providerId="ADAL" clId="{28435085-19C6-4055-AB5E-0D1922394426}" dt="2021-11-30T15:46:43.539" v="175"/>
          <ac:spMkLst>
            <pc:docMk/>
            <pc:sldMk cId="638547331" sldId="291"/>
            <ac:spMk id="2" creationId="{94DBCB6F-FCC4-4DE6-811E-A198938718E2}"/>
          </ac:spMkLst>
        </pc:spChg>
        <pc:spChg chg="mod">
          <ac:chgData name="Umesh Gupta" userId="35470c46-d51d-41c5-aa07-3535d40f1513" providerId="ADAL" clId="{28435085-19C6-4055-AB5E-0D1922394426}" dt="2021-11-30T15:48:31.435" v="217" actId="20577"/>
          <ac:spMkLst>
            <pc:docMk/>
            <pc:sldMk cId="638547331" sldId="291"/>
            <ac:spMk id="3" creationId="{E4109D39-86CD-4158-8BC1-FF83251ACC39}"/>
          </ac:spMkLst>
        </pc:spChg>
        <pc:spChg chg="mod">
          <ac:chgData name="Umesh Gupta" userId="35470c46-d51d-41c5-aa07-3535d40f1513" providerId="ADAL" clId="{28435085-19C6-4055-AB5E-0D1922394426}" dt="2021-11-30T15:54:10.323" v="273" actId="1076"/>
          <ac:spMkLst>
            <pc:docMk/>
            <pc:sldMk cId="638547331" sldId="291"/>
            <ac:spMk id="14" creationId="{513D88ED-5B65-4066-80D6-9486E76B7D4C}"/>
          </ac:spMkLst>
        </pc:spChg>
        <pc:spChg chg="add mod">
          <ac:chgData name="Umesh Gupta" userId="35470c46-d51d-41c5-aa07-3535d40f1513" providerId="ADAL" clId="{28435085-19C6-4055-AB5E-0D1922394426}" dt="2021-11-30T15:53:40.988" v="269" actId="962"/>
          <ac:spMkLst>
            <pc:docMk/>
            <pc:sldMk cId="638547331" sldId="291"/>
            <ac:spMk id="18" creationId="{6D0E5F74-3A39-4ECA-BA98-9E6A89EF0EBF}"/>
          </ac:spMkLst>
        </pc:spChg>
        <pc:spChg chg="add mod">
          <ac:chgData name="Umesh Gupta" userId="35470c46-d51d-41c5-aa07-3535d40f1513" providerId="ADAL" clId="{28435085-19C6-4055-AB5E-0D1922394426}" dt="2021-11-30T15:52:54.829" v="266" actId="14100"/>
          <ac:spMkLst>
            <pc:docMk/>
            <pc:sldMk cId="638547331" sldId="291"/>
            <ac:spMk id="20" creationId="{E2BFB60B-DB08-4996-9CD8-8E8236AE39D2}"/>
          </ac:spMkLst>
        </pc:spChg>
        <pc:picChg chg="add mod">
          <ac:chgData name="Umesh Gupta" userId="35470c46-d51d-41c5-aa07-3535d40f1513" providerId="ADAL" clId="{28435085-19C6-4055-AB5E-0D1922394426}" dt="2021-11-30T15:51:13.070" v="243" actId="1076"/>
          <ac:picMkLst>
            <pc:docMk/>
            <pc:sldMk cId="638547331" sldId="291"/>
            <ac:picMk id="5" creationId="{262D359E-3BCA-4D97-B31C-B01C9B42926F}"/>
          </ac:picMkLst>
        </pc:picChg>
        <pc:picChg chg="del">
          <ac:chgData name="Umesh Gupta" userId="35470c46-d51d-41c5-aa07-3535d40f1513" providerId="ADAL" clId="{28435085-19C6-4055-AB5E-0D1922394426}" dt="2021-11-30T15:47:45.748" v="179" actId="478"/>
          <ac:picMkLst>
            <pc:docMk/>
            <pc:sldMk cId="638547331" sldId="291"/>
            <ac:picMk id="6" creationId="{2288E16E-E767-4095-9A8B-C56108C4DEC1}"/>
          </ac:picMkLst>
        </pc:picChg>
        <pc:picChg chg="add del mod">
          <ac:chgData name="Umesh Gupta" userId="35470c46-d51d-41c5-aa07-3535d40f1513" providerId="ADAL" clId="{28435085-19C6-4055-AB5E-0D1922394426}" dt="2021-11-30T15:51:06.761" v="241" actId="478"/>
          <ac:picMkLst>
            <pc:docMk/>
            <pc:sldMk cId="638547331" sldId="291"/>
            <ac:picMk id="9" creationId="{CE18AD41-23F7-4D35-99A8-BCCBE8FF2C4B}"/>
          </ac:picMkLst>
        </pc:picChg>
        <pc:picChg chg="add del mod">
          <ac:chgData name="Umesh Gupta" userId="35470c46-d51d-41c5-aa07-3535d40f1513" providerId="ADAL" clId="{28435085-19C6-4055-AB5E-0D1922394426}" dt="2021-11-30T15:53:43.449" v="270" actId="478"/>
          <ac:picMkLst>
            <pc:docMk/>
            <pc:sldMk cId="638547331" sldId="291"/>
            <ac:picMk id="13" creationId="{A9B1EBCA-937D-4FC7-B603-F0699282FF86}"/>
          </ac:picMkLst>
        </pc:picChg>
        <pc:picChg chg="add mod">
          <ac:chgData name="Umesh Gupta" userId="35470c46-d51d-41c5-aa07-3535d40f1513" providerId="ADAL" clId="{28435085-19C6-4055-AB5E-0D1922394426}" dt="2021-11-30T15:51:55.227" v="257" actId="14100"/>
          <ac:picMkLst>
            <pc:docMk/>
            <pc:sldMk cId="638547331" sldId="291"/>
            <ac:picMk id="16" creationId="{DE91754E-7282-4B26-BE07-ECA444255A4F}"/>
          </ac:picMkLst>
        </pc:picChg>
        <pc:picChg chg="add mod">
          <ac:chgData name="Umesh Gupta" userId="35470c46-d51d-41c5-aa07-3535d40f1513" providerId="ADAL" clId="{28435085-19C6-4055-AB5E-0D1922394426}" dt="2021-11-30T15:53:53.979" v="272" actId="1076"/>
          <ac:picMkLst>
            <pc:docMk/>
            <pc:sldMk cId="638547331" sldId="291"/>
            <ac:picMk id="22" creationId="{E01ED96F-172F-41ED-9B78-3A19F8C9642D}"/>
          </ac:picMkLst>
        </pc:picChg>
      </pc:sldChg>
      <pc:sldChg chg="addSp delSp modSp add mod">
        <pc:chgData name="Umesh Gupta" userId="35470c46-d51d-41c5-aa07-3535d40f1513" providerId="ADAL" clId="{28435085-19C6-4055-AB5E-0D1922394426}" dt="2021-11-30T16:08:28.131" v="468" actId="20577"/>
        <pc:sldMkLst>
          <pc:docMk/>
          <pc:sldMk cId="1084492931" sldId="292"/>
        </pc:sldMkLst>
        <pc:spChg chg="mod">
          <ac:chgData name="Umesh Gupta" userId="35470c46-d51d-41c5-aa07-3535d40f1513" providerId="ADAL" clId="{28435085-19C6-4055-AB5E-0D1922394426}" dt="2021-11-30T15:56:30.578" v="285" actId="20577"/>
          <ac:spMkLst>
            <pc:docMk/>
            <pc:sldMk cId="1084492931" sldId="292"/>
            <ac:spMk id="2" creationId="{94DBCB6F-FCC4-4DE6-811E-A198938718E2}"/>
          </ac:spMkLst>
        </pc:spChg>
        <pc:spChg chg="mod">
          <ac:chgData name="Umesh Gupta" userId="35470c46-d51d-41c5-aa07-3535d40f1513" providerId="ADAL" clId="{28435085-19C6-4055-AB5E-0D1922394426}" dt="2021-11-30T16:08:28.131" v="468" actId="20577"/>
          <ac:spMkLst>
            <pc:docMk/>
            <pc:sldMk cId="1084492931" sldId="292"/>
            <ac:spMk id="3" creationId="{E4109D39-86CD-4158-8BC1-FF83251ACC39}"/>
          </ac:spMkLst>
        </pc:spChg>
        <pc:spChg chg="del">
          <ac:chgData name="Umesh Gupta" userId="35470c46-d51d-41c5-aa07-3535d40f1513" providerId="ADAL" clId="{28435085-19C6-4055-AB5E-0D1922394426}" dt="2021-11-30T16:02:57.945" v="381" actId="478"/>
          <ac:spMkLst>
            <pc:docMk/>
            <pc:sldMk cId="1084492931" sldId="292"/>
            <ac:spMk id="14" creationId="{513D88ED-5B65-4066-80D6-9486E76B7D4C}"/>
          </ac:spMkLst>
        </pc:spChg>
        <pc:spChg chg="del">
          <ac:chgData name="Umesh Gupta" userId="35470c46-d51d-41c5-aa07-3535d40f1513" providerId="ADAL" clId="{28435085-19C6-4055-AB5E-0D1922394426}" dt="2021-11-30T16:00:46.678" v="358" actId="478"/>
          <ac:spMkLst>
            <pc:docMk/>
            <pc:sldMk cId="1084492931" sldId="292"/>
            <ac:spMk id="18" creationId="{6D0E5F74-3A39-4ECA-BA98-9E6A89EF0EBF}"/>
          </ac:spMkLst>
        </pc:spChg>
        <pc:spChg chg="add mod">
          <ac:chgData name="Umesh Gupta" userId="35470c46-d51d-41c5-aa07-3535d40f1513" providerId="ADAL" clId="{28435085-19C6-4055-AB5E-0D1922394426}" dt="2021-11-30T16:01:54.545" v="372" actId="123"/>
          <ac:spMkLst>
            <pc:docMk/>
            <pc:sldMk cId="1084492931" sldId="292"/>
            <ac:spMk id="19" creationId="{5074863E-185B-4B59-A408-A9F902782D63}"/>
          </ac:spMkLst>
        </pc:spChg>
        <pc:spChg chg="del">
          <ac:chgData name="Umesh Gupta" userId="35470c46-d51d-41c5-aa07-3535d40f1513" providerId="ADAL" clId="{28435085-19C6-4055-AB5E-0D1922394426}" dt="2021-11-30T16:02:11.042" v="373" actId="478"/>
          <ac:spMkLst>
            <pc:docMk/>
            <pc:sldMk cId="1084492931" sldId="292"/>
            <ac:spMk id="20" creationId="{E2BFB60B-DB08-4996-9CD8-8E8236AE39D2}"/>
          </ac:spMkLst>
        </pc:spChg>
        <pc:spChg chg="add mod">
          <ac:chgData name="Umesh Gupta" userId="35470c46-d51d-41c5-aa07-3535d40f1513" providerId="ADAL" clId="{28435085-19C6-4055-AB5E-0D1922394426}" dt="2021-11-30T16:03:00.421" v="383" actId="20577"/>
          <ac:spMkLst>
            <pc:docMk/>
            <pc:sldMk cId="1084492931" sldId="292"/>
            <ac:spMk id="21" creationId="{9B4CD37C-0C4D-454D-8AC0-174C67B1F161}"/>
          </ac:spMkLst>
        </pc:spChg>
        <pc:picChg chg="del">
          <ac:chgData name="Umesh Gupta" userId="35470c46-d51d-41c5-aa07-3535d40f1513" providerId="ADAL" clId="{28435085-19C6-4055-AB5E-0D1922394426}" dt="2021-11-30T15:56:56.915" v="286" actId="478"/>
          <ac:picMkLst>
            <pc:docMk/>
            <pc:sldMk cId="1084492931" sldId="292"/>
            <ac:picMk id="5" creationId="{262D359E-3BCA-4D97-B31C-B01C9B42926F}"/>
          </ac:picMkLst>
        </pc:picChg>
        <pc:picChg chg="add del mod">
          <ac:chgData name="Umesh Gupta" userId="35470c46-d51d-41c5-aa07-3535d40f1513" providerId="ADAL" clId="{28435085-19C6-4055-AB5E-0D1922394426}" dt="2021-11-30T16:00:21.956" v="310" actId="478"/>
          <ac:picMkLst>
            <pc:docMk/>
            <pc:sldMk cId="1084492931" sldId="292"/>
            <ac:picMk id="6" creationId="{55723836-FF24-4838-A900-FE9E0D8F1EF8}"/>
          </ac:picMkLst>
        </pc:picChg>
        <pc:picChg chg="add mod">
          <ac:chgData name="Umesh Gupta" userId="35470c46-d51d-41c5-aa07-3535d40f1513" providerId="ADAL" clId="{28435085-19C6-4055-AB5E-0D1922394426}" dt="2021-11-30T16:00:25.645" v="314" actId="14100"/>
          <ac:picMkLst>
            <pc:docMk/>
            <pc:sldMk cId="1084492931" sldId="292"/>
            <ac:picMk id="9" creationId="{42B57D9D-7D8E-45F0-AE6E-22246070BE0E}"/>
          </ac:picMkLst>
        </pc:picChg>
        <pc:picChg chg="del">
          <ac:chgData name="Umesh Gupta" userId="35470c46-d51d-41c5-aa07-3535d40f1513" providerId="ADAL" clId="{28435085-19C6-4055-AB5E-0D1922394426}" dt="2021-11-30T15:56:58.439" v="288" actId="478"/>
          <ac:picMkLst>
            <pc:docMk/>
            <pc:sldMk cId="1084492931" sldId="292"/>
            <ac:picMk id="16" creationId="{DE91754E-7282-4B26-BE07-ECA444255A4F}"/>
          </ac:picMkLst>
        </pc:picChg>
        <pc:picChg chg="del">
          <ac:chgData name="Umesh Gupta" userId="35470c46-d51d-41c5-aa07-3535d40f1513" providerId="ADAL" clId="{28435085-19C6-4055-AB5E-0D1922394426}" dt="2021-11-30T15:56:57.828" v="287" actId="478"/>
          <ac:picMkLst>
            <pc:docMk/>
            <pc:sldMk cId="1084492931" sldId="292"/>
            <ac:picMk id="22" creationId="{E01ED96F-172F-41ED-9B78-3A19F8C9642D}"/>
          </ac:picMkLst>
        </pc:picChg>
      </pc:sldChg>
      <pc:sldChg chg="addSp delSp modSp add mod">
        <pc:chgData name="Umesh Gupta" userId="35470c46-d51d-41c5-aa07-3535d40f1513" providerId="ADAL" clId="{28435085-19C6-4055-AB5E-0D1922394426}" dt="2021-11-30T17:29:08.819" v="727" actId="20577"/>
        <pc:sldMkLst>
          <pc:docMk/>
          <pc:sldMk cId="1541302261" sldId="293"/>
        </pc:sldMkLst>
        <pc:spChg chg="mod">
          <ac:chgData name="Umesh Gupta" userId="35470c46-d51d-41c5-aa07-3535d40f1513" providerId="ADAL" clId="{28435085-19C6-4055-AB5E-0D1922394426}" dt="2021-11-30T16:04:18.691" v="398"/>
          <ac:spMkLst>
            <pc:docMk/>
            <pc:sldMk cId="1541302261" sldId="293"/>
            <ac:spMk id="2" creationId="{94DBCB6F-FCC4-4DE6-811E-A198938718E2}"/>
          </ac:spMkLst>
        </pc:spChg>
        <pc:spChg chg="mod">
          <ac:chgData name="Umesh Gupta" userId="35470c46-d51d-41c5-aa07-3535d40f1513" providerId="ADAL" clId="{28435085-19C6-4055-AB5E-0D1922394426}" dt="2021-11-30T17:29:08.819" v="727" actId="20577"/>
          <ac:spMkLst>
            <pc:docMk/>
            <pc:sldMk cId="1541302261" sldId="293"/>
            <ac:spMk id="3" creationId="{E4109D39-86CD-4158-8BC1-FF83251ACC39}"/>
          </ac:spMkLst>
        </pc:spChg>
        <pc:spChg chg="mod">
          <ac:chgData name="Umesh Gupta" userId="35470c46-d51d-41c5-aa07-3535d40f1513" providerId="ADAL" clId="{28435085-19C6-4055-AB5E-0D1922394426}" dt="2021-11-30T16:06:34.853" v="435" actId="1076"/>
          <ac:spMkLst>
            <pc:docMk/>
            <pc:sldMk cId="1541302261" sldId="293"/>
            <ac:spMk id="19" creationId="{5074863E-185B-4B59-A408-A9F902782D63}"/>
          </ac:spMkLst>
        </pc:spChg>
        <pc:spChg chg="mod">
          <ac:chgData name="Umesh Gupta" userId="35470c46-d51d-41c5-aa07-3535d40f1513" providerId="ADAL" clId="{28435085-19C6-4055-AB5E-0D1922394426}" dt="2021-11-30T16:07:36.409" v="444" actId="20577"/>
          <ac:spMkLst>
            <pc:docMk/>
            <pc:sldMk cId="1541302261" sldId="293"/>
            <ac:spMk id="21" creationId="{9B4CD37C-0C4D-454D-8AC0-174C67B1F161}"/>
          </ac:spMkLst>
        </pc:spChg>
        <pc:picChg chg="add mod">
          <ac:chgData name="Umesh Gupta" userId="35470c46-d51d-41c5-aa07-3535d40f1513" providerId="ADAL" clId="{28435085-19C6-4055-AB5E-0D1922394426}" dt="2021-11-30T16:05:04.531" v="411" actId="1076"/>
          <ac:picMkLst>
            <pc:docMk/>
            <pc:sldMk cId="1541302261" sldId="293"/>
            <ac:picMk id="5" creationId="{AF5D4F08-27EE-468A-B947-37BB4AB396FD}"/>
          </ac:picMkLst>
        </pc:picChg>
        <pc:picChg chg="del">
          <ac:chgData name="Umesh Gupta" userId="35470c46-d51d-41c5-aa07-3535d40f1513" providerId="ADAL" clId="{28435085-19C6-4055-AB5E-0D1922394426}" dt="2021-11-30T16:04:46.816" v="399" actId="478"/>
          <ac:picMkLst>
            <pc:docMk/>
            <pc:sldMk cId="1541302261" sldId="293"/>
            <ac:picMk id="9" creationId="{42B57D9D-7D8E-45F0-AE6E-22246070BE0E}"/>
          </ac:picMkLst>
        </pc:picChg>
      </pc:sldChg>
      <pc:sldChg chg="addSp delSp modSp add del mod">
        <pc:chgData name="Umesh Gupta" userId="35470c46-d51d-41c5-aa07-3535d40f1513" providerId="ADAL" clId="{28435085-19C6-4055-AB5E-0D1922394426}" dt="2021-12-01T12:52:32.567" v="1443" actId="9405"/>
        <pc:sldMkLst>
          <pc:docMk/>
          <pc:sldMk cId="1241816784" sldId="294"/>
        </pc:sldMkLst>
        <pc:spChg chg="mod">
          <ac:chgData name="Umesh Gupta" userId="35470c46-d51d-41c5-aa07-3535d40f1513" providerId="ADAL" clId="{28435085-19C6-4055-AB5E-0D1922394426}" dt="2021-11-30T17:04:47.576" v="589" actId="20577"/>
          <ac:spMkLst>
            <pc:docMk/>
            <pc:sldMk cId="1241816784" sldId="294"/>
            <ac:spMk id="2" creationId="{94DBCB6F-FCC4-4DE6-811E-A198938718E2}"/>
          </ac:spMkLst>
        </pc:spChg>
        <pc:spChg chg="mod">
          <ac:chgData name="Umesh Gupta" userId="35470c46-d51d-41c5-aa07-3535d40f1513" providerId="ADAL" clId="{28435085-19C6-4055-AB5E-0D1922394426}" dt="2021-11-30T18:31:46.385" v="836" actId="6549"/>
          <ac:spMkLst>
            <pc:docMk/>
            <pc:sldMk cId="1241816784" sldId="294"/>
            <ac:spMk id="3" creationId="{E4109D39-86CD-4158-8BC1-FF83251ACC39}"/>
          </ac:spMkLst>
        </pc:spChg>
        <pc:spChg chg="del">
          <ac:chgData name="Umesh Gupta" userId="35470c46-d51d-41c5-aa07-3535d40f1513" providerId="ADAL" clId="{28435085-19C6-4055-AB5E-0D1922394426}" dt="2021-11-30T17:02:42.321" v="525" actId="478"/>
          <ac:spMkLst>
            <pc:docMk/>
            <pc:sldMk cId="1241816784" sldId="294"/>
            <ac:spMk id="19" creationId="{5074863E-185B-4B59-A408-A9F902782D63}"/>
          </ac:spMkLst>
        </pc:spChg>
        <pc:spChg chg="del">
          <ac:chgData name="Umesh Gupta" userId="35470c46-d51d-41c5-aa07-3535d40f1513" providerId="ADAL" clId="{28435085-19C6-4055-AB5E-0D1922394426}" dt="2021-11-30T17:01:03.044" v="521" actId="478"/>
          <ac:spMkLst>
            <pc:docMk/>
            <pc:sldMk cId="1241816784" sldId="294"/>
            <ac:spMk id="21" creationId="{9B4CD37C-0C4D-454D-8AC0-174C67B1F161}"/>
          </ac:spMkLst>
        </pc:spChg>
        <pc:grpChg chg="mod">
          <ac:chgData name="Umesh Gupta" userId="35470c46-d51d-41c5-aa07-3535d40f1513" providerId="ADAL" clId="{28435085-19C6-4055-AB5E-0D1922394426}" dt="2021-12-01T12:52:24.565" v="1433"/>
          <ac:grpSpMkLst>
            <pc:docMk/>
            <pc:sldMk cId="1241816784" sldId="294"/>
            <ac:grpSpMk id="9" creationId="{76E1BD48-EF2C-4048-B4E8-13A94A300A26}"/>
          </ac:grpSpMkLst>
        </pc:grpChg>
        <pc:grpChg chg="mod">
          <ac:chgData name="Umesh Gupta" userId="35470c46-d51d-41c5-aa07-3535d40f1513" providerId="ADAL" clId="{28435085-19C6-4055-AB5E-0D1922394426}" dt="2021-12-01T12:52:28.168" v="1436"/>
          <ac:grpSpMkLst>
            <pc:docMk/>
            <pc:sldMk cId="1241816784" sldId="294"/>
            <ac:grpSpMk id="14" creationId="{9D8BBE1D-9EA3-4B7E-B2DF-C696DC3D3938}"/>
          </ac:grpSpMkLst>
        </pc:grpChg>
        <pc:grpChg chg="mod">
          <ac:chgData name="Umesh Gupta" userId="35470c46-d51d-41c5-aa07-3535d40f1513" providerId="ADAL" clId="{28435085-19C6-4055-AB5E-0D1922394426}" dt="2021-12-01T12:52:30.915" v="1441"/>
          <ac:grpSpMkLst>
            <pc:docMk/>
            <pc:sldMk cId="1241816784" sldId="294"/>
            <ac:grpSpMk id="19" creationId="{BBEAD399-0A94-48BE-8F5F-2DAE22B9477B}"/>
          </ac:grpSpMkLst>
        </pc:grpChg>
        <pc:picChg chg="del">
          <ac:chgData name="Umesh Gupta" userId="35470c46-d51d-41c5-aa07-3535d40f1513" providerId="ADAL" clId="{28435085-19C6-4055-AB5E-0D1922394426}" dt="2021-11-30T16:58:46.277" v="493" actId="478"/>
          <ac:picMkLst>
            <pc:docMk/>
            <pc:sldMk cId="1241816784" sldId="294"/>
            <ac:picMk id="5" creationId="{AF5D4F08-27EE-468A-B947-37BB4AB396FD}"/>
          </ac:picMkLst>
        </pc:picChg>
        <pc:picChg chg="add del mod">
          <ac:chgData name="Umesh Gupta" userId="35470c46-d51d-41c5-aa07-3535d40f1513" providerId="ADAL" clId="{28435085-19C6-4055-AB5E-0D1922394426}" dt="2021-11-30T17:04:54.916" v="591" actId="478"/>
          <ac:picMkLst>
            <pc:docMk/>
            <pc:sldMk cId="1241816784" sldId="294"/>
            <ac:picMk id="6" creationId="{0CA3210A-50AA-418A-92FB-F6E009E9273D}"/>
          </ac:picMkLst>
        </pc:picChg>
        <pc:inkChg chg="add">
          <ac:chgData name="Umesh Gupta" userId="35470c46-d51d-41c5-aa07-3535d40f1513" providerId="ADAL" clId="{28435085-19C6-4055-AB5E-0D1922394426}" dt="2021-12-01T12:52:19.367" v="1429" actId="9405"/>
          <ac:inkMkLst>
            <pc:docMk/>
            <pc:sldMk cId="1241816784" sldId="294"/>
            <ac:inkMk id="4" creationId="{5AD74361-8F45-4760-B233-AE9B20CEEA68}"/>
          </ac:inkMkLst>
        </pc:inkChg>
        <pc:inkChg chg="add">
          <ac:chgData name="Umesh Gupta" userId="35470c46-d51d-41c5-aa07-3535d40f1513" providerId="ADAL" clId="{28435085-19C6-4055-AB5E-0D1922394426}" dt="2021-12-01T12:52:20.949" v="1430" actId="9405"/>
          <ac:inkMkLst>
            <pc:docMk/>
            <pc:sldMk cId="1241816784" sldId="294"/>
            <ac:inkMk id="5" creationId="{0E71AB24-393D-4521-8509-ED434A44A873}"/>
          </ac:inkMkLst>
        </pc:inkChg>
        <pc:inkChg chg="add mod">
          <ac:chgData name="Umesh Gupta" userId="35470c46-d51d-41c5-aa07-3535d40f1513" providerId="ADAL" clId="{28435085-19C6-4055-AB5E-0D1922394426}" dt="2021-12-01T12:52:24.565" v="1433"/>
          <ac:inkMkLst>
            <pc:docMk/>
            <pc:sldMk cId="1241816784" sldId="294"/>
            <ac:inkMk id="6" creationId="{638CCF4F-702C-4BF1-9257-6CABDE228072}"/>
          </ac:inkMkLst>
        </pc:inkChg>
        <pc:inkChg chg="add mod">
          <ac:chgData name="Umesh Gupta" userId="35470c46-d51d-41c5-aa07-3535d40f1513" providerId="ADAL" clId="{28435085-19C6-4055-AB5E-0D1922394426}" dt="2021-12-01T12:52:24.565" v="1433"/>
          <ac:inkMkLst>
            <pc:docMk/>
            <pc:sldMk cId="1241816784" sldId="294"/>
            <ac:inkMk id="7" creationId="{65B56A4B-0033-4C0D-B550-199D63643AFC}"/>
          </ac:inkMkLst>
        </pc:inkChg>
        <pc:inkChg chg="add mod">
          <ac:chgData name="Umesh Gupta" userId="35470c46-d51d-41c5-aa07-3535d40f1513" providerId="ADAL" clId="{28435085-19C6-4055-AB5E-0D1922394426}" dt="2021-12-01T12:52:28.168" v="1436"/>
          <ac:inkMkLst>
            <pc:docMk/>
            <pc:sldMk cId="1241816784" sldId="294"/>
            <ac:inkMk id="11" creationId="{57C5B5B8-0526-432F-8737-441E9CA7462C}"/>
          </ac:inkMkLst>
        </pc:inkChg>
        <pc:inkChg chg="add mod">
          <ac:chgData name="Umesh Gupta" userId="35470c46-d51d-41c5-aa07-3535d40f1513" providerId="ADAL" clId="{28435085-19C6-4055-AB5E-0D1922394426}" dt="2021-12-01T12:52:28.168" v="1436"/>
          <ac:inkMkLst>
            <pc:docMk/>
            <pc:sldMk cId="1241816784" sldId="294"/>
            <ac:inkMk id="13" creationId="{D6D293D2-CCF6-4753-947F-CF13E243B7DD}"/>
          </ac:inkMkLst>
        </pc:inkChg>
        <pc:inkChg chg="add mod">
          <ac:chgData name="Umesh Gupta" userId="35470c46-d51d-41c5-aa07-3535d40f1513" providerId="ADAL" clId="{28435085-19C6-4055-AB5E-0D1922394426}" dt="2021-12-01T12:52:30.915" v="1441"/>
          <ac:inkMkLst>
            <pc:docMk/>
            <pc:sldMk cId="1241816784" sldId="294"/>
            <ac:inkMk id="15" creationId="{EC1E88C1-40E3-441A-9726-923E19F838AF}"/>
          </ac:inkMkLst>
        </pc:inkChg>
        <pc:inkChg chg="add mod">
          <ac:chgData name="Umesh Gupta" userId="35470c46-d51d-41c5-aa07-3535d40f1513" providerId="ADAL" clId="{28435085-19C6-4055-AB5E-0D1922394426}" dt="2021-12-01T12:52:30.915" v="1441"/>
          <ac:inkMkLst>
            <pc:docMk/>
            <pc:sldMk cId="1241816784" sldId="294"/>
            <ac:inkMk id="16" creationId="{4389E4E7-4205-42EF-92A9-098D7255318D}"/>
          </ac:inkMkLst>
        </pc:inkChg>
        <pc:inkChg chg="add mod">
          <ac:chgData name="Umesh Gupta" userId="35470c46-d51d-41c5-aa07-3535d40f1513" providerId="ADAL" clId="{28435085-19C6-4055-AB5E-0D1922394426}" dt="2021-12-01T12:52:30.915" v="1441"/>
          <ac:inkMkLst>
            <pc:docMk/>
            <pc:sldMk cId="1241816784" sldId="294"/>
            <ac:inkMk id="17" creationId="{360FDCC1-19FD-48E0-BADE-84D632F60FF6}"/>
          </ac:inkMkLst>
        </pc:inkChg>
        <pc:inkChg chg="add mod">
          <ac:chgData name="Umesh Gupta" userId="35470c46-d51d-41c5-aa07-3535d40f1513" providerId="ADAL" clId="{28435085-19C6-4055-AB5E-0D1922394426}" dt="2021-12-01T12:52:30.915" v="1441"/>
          <ac:inkMkLst>
            <pc:docMk/>
            <pc:sldMk cId="1241816784" sldId="294"/>
            <ac:inkMk id="18" creationId="{09A08A8D-DB48-4ADC-8BA1-2070C40C5A31}"/>
          </ac:inkMkLst>
        </pc:inkChg>
        <pc:inkChg chg="add">
          <ac:chgData name="Umesh Gupta" userId="35470c46-d51d-41c5-aa07-3535d40f1513" providerId="ADAL" clId="{28435085-19C6-4055-AB5E-0D1922394426}" dt="2021-12-01T12:52:31.384" v="1442" actId="9405"/>
          <ac:inkMkLst>
            <pc:docMk/>
            <pc:sldMk cId="1241816784" sldId="294"/>
            <ac:inkMk id="20" creationId="{C23DB0A5-EB5D-4162-9A27-727D6BC2C4B9}"/>
          </ac:inkMkLst>
        </pc:inkChg>
        <pc:inkChg chg="add">
          <ac:chgData name="Umesh Gupta" userId="35470c46-d51d-41c5-aa07-3535d40f1513" providerId="ADAL" clId="{28435085-19C6-4055-AB5E-0D1922394426}" dt="2021-12-01T12:52:32.567" v="1443" actId="9405"/>
          <ac:inkMkLst>
            <pc:docMk/>
            <pc:sldMk cId="1241816784" sldId="294"/>
            <ac:inkMk id="21" creationId="{8E987307-0648-4988-BA91-28FCDED447C8}"/>
          </ac:inkMkLst>
        </pc:inkChg>
      </pc:sldChg>
      <pc:sldChg chg="addSp delSp modSp add del mod">
        <pc:chgData name="Umesh Gupta" userId="35470c46-d51d-41c5-aa07-3535d40f1513" providerId="ADAL" clId="{28435085-19C6-4055-AB5E-0D1922394426}" dt="2021-11-30T17:09:18.640" v="701" actId="47"/>
        <pc:sldMkLst>
          <pc:docMk/>
          <pc:sldMk cId="1569009165" sldId="295"/>
        </pc:sldMkLst>
        <pc:spChg chg="mod">
          <ac:chgData name="Umesh Gupta" userId="35470c46-d51d-41c5-aa07-3535d40f1513" providerId="ADAL" clId="{28435085-19C6-4055-AB5E-0D1922394426}" dt="2021-11-30T17:00:55.798" v="520" actId="20577"/>
          <ac:spMkLst>
            <pc:docMk/>
            <pc:sldMk cId="1569009165" sldId="295"/>
            <ac:spMk id="2" creationId="{94DBCB6F-FCC4-4DE6-811E-A198938718E2}"/>
          </ac:spMkLst>
        </pc:spChg>
        <pc:spChg chg="mod">
          <ac:chgData name="Umesh Gupta" userId="35470c46-d51d-41c5-aa07-3535d40f1513" providerId="ADAL" clId="{28435085-19C6-4055-AB5E-0D1922394426}" dt="2021-11-30T17:04:00.837" v="537" actId="20577"/>
          <ac:spMkLst>
            <pc:docMk/>
            <pc:sldMk cId="1569009165" sldId="295"/>
            <ac:spMk id="3" creationId="{E4109D39-86CD-4158-8BC1-FF83251ACC39}"/>
          </ac:spMkLst>
        </pc:spChg>
        <pc:picChg chg="add mod">
          <ac:chgData name="Umesh Gupta" userId="35470c46-d51d-41c5-aa07-3535d40f1513" providerId="ADAL" clId="{28435085-19C6-4055-AB5E-0D1922394426}" dt="2021-11-30T17:04:08.127" v="542" actId="1076"/>
          <ac:picMkLst>
            <pc:docMk/>
            <pc:sldMk cId="1569009165" sldId="295"/>
            <ac:picMk id="5" creationId="{9BE5ABFB-2A1E-4FE3-9B34-0204C6E1BA67}"/>
          </ac:picMkLst>
        </pc:picChg>
        <pc:picChg chg="del">
          <ac:chgData name="Umesh Gupta" userId="35470c46-d51d-41c5-aa07-3535d40f1513" providerId="ADAL" clId="{28435085-19C6-4055-AB5E-0D1922394426}" dt="2021-11-30T17:03:54.041" v="533" actId="478"/>
          <ac:picMkLst>
            <pc:docMk/>
            <pc:sldMk cId="1569009165" sldId="295"/>
            <ac:picMk id="6" creationId="{0CA3210A-50AA-418A-92FB-F6E009E9273D}"/>
          </ac:picMkLst>
        </pc:picChg>
      </pc:sldChg>
      <pc:sldChg chg="addSp delSp modSp add mod">
        <pc:chgData name="Umesh Gupta" userId="35470c46-d51d-41c5-aa07-3535d40f1513" providerId="ADAL" clId="{28435085-19C6-4055-AB5E-0D1922394426}" dt="2021-11-30T17:30:29.131" v="752" actId="1076"/>
        <pc:sldMkLst>
          <pc:docMk/>
          <pc:sldMk cId="2989412246" sldId="295"/>
        </pc:sldMkLst>
        <pc:spChg chg="mod">
          <ac:chgData name="Umesh Gupta" userId="35470c46-d51d-41c5-aa07-3535d40f1513" providerId="ADAL" clId="{28435085-19C6-4055-AB5E-0D1922394426}" dt="2021-11-30T17:27:57.873" v="718" actId="20577"/>
          <ac:spMkLst>
            <pc:docMk/>
            <pc:sldMk cId="2989412246" sldId="295"/>
            <ac:spMk id="2" creationId="{94DBCB6F-FCC4-4DE6-811E-A198938718E2}"/>
          </ac:spMkLst>
        </pc:spChg>
        <pc:spChg chg="mod">
          <ac:chgData name="Umesh Gupta" userId="35470c46-d51d-41c5-aa07-3535d40f1513" providerId="ADAL" clId="{28435085-19C6-4055-AB5E-0D1922394426}" dt="2021-11-30T17:29:59.792" v="748" actId="20577"/>
          <ac:spMkLst>
            <pc:docMk/>
            <pc:sldMk cId="2989412246" sldId="295"/>
            <ac:spMk id="3" creationId="{E4109D39-86CD-4158-8BC1-FF83251ACC39}"/>
          </ac:spMkLst>
        </pc:spChg>
        <pc:spChg chg="del mod">
          <ac:chgData name="Umesh Gupta" userId="35470c46-d51d-41c5-aa07-3535d40f1513" providerId="ADAL" clId="{28435085-19C6-4055-AB5E-0D1922394426}" dt="2021-11-30T17:30:19.308" v="750" actId="478"/>
          <ac:spMkLst>
            <pc:docMk/>
            <pc:sldMk cId="2989412246" sldId="295"/>
            <ac:spMk id="19" creationId="{5074863E-185B-4B59-A408-A9F902782D63}"/>
          </ac:spMkLst>
        </pc:spChg>
        <pc:spChg chg="mod">
          <ac:chgData name="Umesh Gupta" userId="35470c46-d51d-41c5-aa07-3535d40f1513" providerId="ADAL" clId="{28435085-19C6-4055-AB5E-0D1922394426}" dt="2021-11-30T17:30:29.131" v="752" actId="1076"/>
          <ac:spMkLst>
            <pc:docMk/>
            <pc:sldMk cId="2989412246" sldId="295"/>
            <ac:spMk id="21" creationId="{9B4CD37C-0C4D-454D-8AC0-174C67B1F161}"/>
          </ac:spMkLst>
        </pc:spChg>
        <pc:picChg chg="del">
          <ac:chgData name="Umesh Gupta" userId="35470c46-d51d-41c5-aa07-3535d40f1513" providerId="ADAL" clId="{28435085-19C6-4055-AB5E-0D1922394426}" dt="2021-11-30T17:29:44.811" v="729" actId="478"/>
          <ac:picMkLst>
            <pc:docMk/>
            <pc:sldMk cId="2989412246" sldId="295"/>
            <ac:picMk id="5" creationId="{AF5D4F08-27EE-468A-B947-37BB4AB396FD}"/>
          </ac:picMkLst>
        </pc:picChg>
        <pc:picChg chg="add mod">
          <ac:chgData name="Umesh Gupta" userId="35470c46-d51d-41c5-aa07-3535d40f1513" providerId="ADAL" clId="{28435085-19C6-4055-AB5E-0D1922394426}" dt="2021-11-30T17:29:50.251" v="731" actId="1076"/>
          <ac:picMkLst>
            <pc:docMk/>
            <pc:sldMk cId="2989412246" sldId="295"/>
            <ac:picMk id="6" creationId="{D6B7840A-2B5C-4163-8C73-A94F17FDA65D}"/>
          </ac:picMkLst>
        </pc:picChg>
      </pc:sldChg>
      <pc:sldChg chg="addSp delSp modSp add mod">
        <pc:chgData name="Umesh Gupta" userId="35470c46-d51d-41c5-aa07-3535d40f1513" providerId="ADAL" clId="{28435085-19C6-4055-AB5E-0D1922394426}" dt="2021-12-01T12:39:56.892" v="1215"/>
        <pc:sldMkLst>
          <pc:docMk/>
          <pc:sldMk cId="3890064176" sldId="296"/>
        </pc:sldMkLst>
        <pc:spChg chg="mod">
          <ac:chgData name="Umesh Gupta" userId="35470c46-d51d-41c5-aa07-3535d40f1513" providerId="ADAL" clId="{28435085-19C6-4055-AB5E-0D1922394426}" dt="2021-11-30T18:17:55.148" v="756" actId="6549"/>
          <ac:spMkLst>
            <pc:docMk/>
            <pc:sldMk cId="3890064176" sldId="296"/>
            <ac:spMk id="3" creationId="{E4109D39-86CD-4158-8BC1-FF83251ACC39}"/>
          </ac:spMkLst>
        </pc:spChg>
        <pc:spChg chg="del">
          <ac:chgData name="Umesh Gupta" userId="35470c46-d51d-41c5-aa07-3535d40f1513" providerId="ADAL" clId="{28435085-19C6-4055-AB5E-0D1922394426}" dt="2021-11-30T18:17:51.829" v="754" actId="478"/>
          <ac:spMkLst>
            <pc:docMk/>
            <pc:sldMk cId="3890064176" sldId="296"/>
            <ac:spMk id="21" creationId="{9B4CD37C-0C4D-454D-8AC0-174C67B1F161}"/>
          </ac:spMkLst>
        </pc:spChg>
        <pc:grpChg chg="del mod">
          <ac:chgData name="Umesh Gupta" userId="35470c46-d51d-41c5-aa07-3535d40f1513" providerId="ADAL" clId="{28435085-19C6-4055-AB5E-0D1922394426}" dt="2021-12-01T12:35:31.984" v="1002"/>
          <ac:grpSpMkLst>
            <pc:docMk/>
            <pc:sldMk cId="3890064176" sldId="296"/>
            <ac:grpSpMk id="14" creationId="{79E79C5A-90C5-4326-87D5-3527D575DF8D}"/>
          </ac:grpSpMkLst>
        </pc:grpChg>
        <pc:grpChg chg="del mod">
          <ac:chgData name="Umesh Gupta" userId="35470c46-d51d-41c5-aa07-3535d40f1513" providerId="ADAL" clId="{28435085-19C6-4055-AB5E-0D1922394426}" dt="2021-12-01T04:27:19.189" v="853"/>
          <ac:grpSpMkLst>
            <pc:docMk/>
            <pc:sldMk cId="3890064176" sldId="296"/>
            <ac:grpSpMk id="17" creationId="{AB98DBBB-9CAE-47D7-B8CF-B5282FBF629B}"/>
          </ac:grpSpMkLst>
        </pc:grpChg>
        <pc:grpChg chg="del mod">
          <ac:chgData name="Umesh Gupta" userId="35470c46-d51d-41c5-aa07-3535d40f1513" providerId="ADAL" clId="{28435085-19C6-4055-AB5E-0D1922394426}" dt="2021-12-01T04:31:26.645" v="921"/>
          <ac:grpSpMkLst>
            <pc:docMk/>
            <pc:sldMk cId="3890064176" sldId="296"/>
            <ac:grpSpMk id="23" creationId="{975C37DC-8EF2-47F3-9AE1-5541003A2068}"/>
          </ac:grpSpMkLst>
        </pc:grpChg>
        <pc:grpChg chg="del mod">
          <ac:chgData name="Umesh Gupta" userId="35470c46-d51d-41c5-aa07-3535d40f1513" providerId="ADAL" clId="{28435085-19C6-4055-AB5E-0D1922394426}" dt="2021-12-01T04:30:08.566" v="908"/>
          <ac:grpSpMkLst>
            <pc:docMk/>
            <pc:sldMk cId="3890064176" sldId="296"/>
            <ac:grpSpMk id="34" creationId="{51BB1807-F137-4665-A728-8585EE20D9F1}"/>
          </ac:grpSpMkLst>
        </pc:grpChg>
        <pc:grpChg chg="del mod">
          <ac:chgData name="Umesh Gupta" userId="35470c46-d51d-41c5-aa07-3535d40f1513" providerId="ADAL" clId="{28435085-19C6-4055-AB5E-0D1922394426}" dt="2021-12-01T04:29:20.803" v="888"/>
          <ac:grpSpMkLst>
            <pc:docMk/>
            <pc:sldMk cId="3890064176" sldId="296"/>
            <ac:grpSpMk id="49" creationId="{46CE6049-4E0C-4512-8C14-DDAF17C1E0DF}"/>
          </ac:grpSpMkLst>
        </pc:grpChg>
        <pc:grpChg chg="del mod">
          <ac:chgData name="Umesh Gupta" userId="35470c46-d51d-41c5-aa07-3535d40f1513" providerId="ADAL" clId="{28435085-19C6-4055-AB5E-0D1922394426}" dt="2021-12-01T12:35:31.996" v="1027"/>
          <ac:grpSpMkLst>
            <pc:docMk/>
            <pc:sldMk cId="3890064176" sldId="296"/>
            <ac:grpSpMk id="52" creationId="{8FC47EA9-CAB0-48DE-96D2-D7B5379A4AAB}"/>
          </ac:grpSpMkLst>
        </pc:grpChg>
        <pc:grpChg chg="del mod">
          <ac:chgData name="Umesh Gupta" userId="35470c46-d51d-41c5-aa07-3535d40f1513" providerId="ADAL" clId="{28435085-19C6-4055-AB5E-0D1922394426}" dt="2021-12-01T12:35:31.992" v="1021"/>
          <ac:grpSpMkLst>
            <pc:docMk/>
            <pc:sldMk cId="3890064176" sldId="296"/>
            <ac:grpSpMk id="59" creationId="{79927A52-C165-417C-94A3-3FB4C4648CF2}"/>
          </ac:grpSpMkLst>
        </pc:grpChg>
        <pc:grpChg chg="del mod">
          <ac:chgData name="Umesh Gupta" userId="35470c46-d51d-41c5-aa07-3535d40f1513" providerId="ADAL" clId="{28435085-19C6-4055-AB5E-0D1922394426}" dt="2021-12-01T04:29:30.651" v="903"/>
          <ac:grpSpMkLst>
            <pc:docMk/>
            <pc:sldMk cId="3890064176" sldId="296"/>
            <ac:grpSpMk id="65" creationId="{16534C1B-AD0E-42B2-BBAB-B9DAE3421CCD}"/>
          </ac:grpSpMkLst>
        </pc:grpChg>
        <pc:grpChg chg="del mod">
          <ac:chgData name="Umesh Gupta" userId="35470c46-d51d-41c5-aa07-3535d40f1513" providerId="ADAL" clId="{28435085-19C6-4055-AB5E-0D1922394426}" dt="2021-12-01T04:31:26.645" v="921"/>
          <ac:grpSpMkLst>
            <pc:docMk/>
            <pc:sldMk cId="3890064176" sldId="296"/>
            <ac:grpSpMk id="67" creationId="{2B53D79C-60C4-4EB0-B232-E85C40ED4D3A}"/>
          </ac:grpSpMkLst>
        </pc:grpChg>
        <pc:grpChg chg="del mod">
          <ac:chgData name="Umesh Gupta" userId="35470c46-d51d-41c5-aa07-3535d40f1513" providerId="ADAL" clId="{28435085-19C6-4055-AB5E-0D1922394426}" dt="2021-12-01T12:35:31.993" v="1023"/>
          <ac:grpSpMkLst>
            <pc:docMk/>
            <pc:sldMk cId="3890064176" sldId="296"/>
            <ac:grpSpMk id="72" creationId="{5C2DFE8B-F5C5-442C-9BE2-4FBA5658615C}"/>
          </ac:grpSpMkLst>
        </pc:grpChg>
        <pc:grpChg chg="del mod">
          <ac:chgData name="Umesh Gupta" userId="35470c46-d51d-41c5-aa07-3535d40f1513" providerId="ADAL" clId="{28435085-19C6-4055-AB5E-0D1922394426}" dt="2021-12-01T12:35:31.987" v="1007"/>
          <ac:grpSpMkLst>
            <pc:docMk/>
            <pc:sldMk cId="3890064176" sldId="296"/>
            <ac:grpSpMk id="76" creationId="{5F334CAD-D1CE-4B4B-9954-6AFD5F3F6D55}"/>
          </ac:grpSpMkLst>
        </pc:grpChg>
        <pc:grpChg chg="del mod">
          <ac:chgData name="Umesh Gupta" userId="35470c46-d51d-41c5-aa07-3535d40f1513" providerId="ADAL" clId="{28435085-19C6-4055-AB5E-0D1922394426}" dt="2021-12-01T12:35:31.985" v="1004"/>
          <ac:grpSpMkLst>
            <pc:docMk/>
            <pc:sldMk cId="3890064176" sldId="296"/>
            <ac:grpSpMk id="80" creationId="{2E8B868F-75FD-4332-967C-87A094204FC0}"/>
          </ac:grpSpMkLst>
        </pc:grpChg>
        <pc:grpChg chg="del mod">
          <ac:chgData name="Umesh Gupta" userId="35470c46-d51d-41c5-aa07-3535d40f1513" providerId="ADAL" clId="{28435085-19C6-4055-AB5E-0D1922394426}" dt="2021-12-01T12:35:36.797" v="1047"/>
          <ac:grpSpMkLst>
            <pc:docMk/>
            <pc:sldMk cId="3890064176" sldId="296"/>
            <ac:grpSpMk id="85" creationId="{EDE0E716-5DC7-46C5-906F-7C97B61D049A}"/>
          </ac:grpSpMkLst>
        </pc:grpChg>
        <pc:grpChg chg="mod">
          <ac:chgData name="Umesh Gupta" userId="35470c46-d51d-41c5-aa07-3535d40f1513" providerId="ADAL" clId="{28435085-19C6-4055-AB5E-0D1922394426}" dt="2021-12-01T12:35:59.015" v="1056"/>
          <ac:grpSpMkLst>
            <pc:docMk/>
            <pc:sldMk cId="3890064176" sldId="296"/>
            <ac:grpSpMk id="93" creationId="{0B572AAF-ACA9-46BB-9973-66563567CF7B}"/>
          </ac:grpSpMkLst>
        </pc:grpChg>
        <pc:grpChg chg="del mod">
          <ac:chgData name="Umesh Gupta" userId="35470c46-d51d-41c5-aa07-3535d40f1513" providerId="ADAL" clId="{28435085-19C6-4055-AB5E-0D1922394426}" dt="2021-12-01T12:36:05.669" v="1064"/>
          <ac:grpSpMkLst>
            <pc:docMk/>
            <pc:sldMk cId="3890064176" sldId="296"/>
            <ac:grpSpMk id="99" creationId="{A6050362-C27F-481B-9983-7518B7135718}"/>
          </ac:grpSpMkLst>
        </pc:grpChg>
        <pc:grpChg chg="mod">
          <ac:chgData name="Umesh Gupta" userId="35470c46-d51d-41c5-aa07-3535d40f1513" providerId="ADAL" clId="{28435085-19C6-4055-AB5E-0D1922394426}" dt="2021-12-01T12:36:05.669" v="1064"/>
          <ac:grpSpMkLst>
            <pc:docMk/>
            <pc:sldMk cId="3890064176" sldId="296"/>
            <ac:grpSpMk id="101" creationId="{2BD5113C-069B-4A2F-968A-B72E7DB99236}"/>
          </ac:grpSpMkLst>
        </pc:grpChg>
        <pc:grpChg chg="del mod">
          <ac:chgData name="Umesh Gupta" userId="35470c46-d51d-41c5-aa07-3535d40f1513" providerId="ADAL" clId="{28435085-19C6-4055-AB5E-0D1922394426}" dt="2021-12-01T12:36:09.562" v="1072"/>
          <ac:grpSpMkLst>
            <pc:docMk/>
            <pc:sldMk cId="3890064176" sldId="296"/>
            <ac:grpSpMk id="106" creationId="{46350278-C532-4FDD-A133-CA9B6D141CA2}"/>
          </ac:grpSpMkLst>
        </pc:grpChg>
        <pc:grpChg chg="mod">
          <ac:chgData name="Umesh Gupta" userId="35470c46-d51d-41c5-aa07-3535d40f1513" providerId="ADAL" clId="{28435085-19C6-4055-AB5E-0D1922394426}" dt="2021-12-01T12:36:09.562" v="1072"/>
          <ac:grpSpMkLst>
            <pc:docMk/>
            <pc:sldMk cId="3890064176" sldId="296"/>
            <ac:grpSpMk id="109" creationId="{2F30E38D-F5F8-41EF-9E72-AEA3C60521A4}"/>
          </ac:grpSpMkLst>
        </pc:grpChg>
        <pc:grpChg chg="del mod">
          <ac:chgData name="Umesh Gupta" userId="35470c46-d51d-41c5-aa07-3535d40f1513" providerId="ADAL" clId="{28435085-19C6-4055-AB5E-0D1922394426}" dt="2021-12-01T12:36:21.514" v="1081"/>
          <ac:grpSpMkLst>
            <pc:docMk/>
            <pc:sldMk cId="3890064176" sldId="296"/>
            <ac:grpSpMk id="115" creationId="{4850CA0E-1F4F-4496-B292-BE5160EBCA57}"/>
          </ac:grpSpMkLst>
        </pc:grpChg>
        <pc:grpChg chg="del mod">
          <ac:chgData name="Umesh Gupta" userId="35470c46-d51d-41c5-aa07-3535d40f1513" providerId="ADAL" clId="{28435085-19C6-4055-AB5E-0D1922394426}" dt="2021-12-01T12:36:23.940" v="1087"/>
          <ac:grpSpMkLst>
            <pc:docMk/>
            <pc:sldMk cId="3890064176" sldId="296"/>
            <ac:grpSpMk id="118" creationId="{7B11A0AF-F275-492B-A7BF-CE695276465F}"/>
          </ac:grpSpMkLst>
        </pc:grpChg>
        <pc:grpChg chg="del mod">
          <ac:chgData name="Umesh Gupta" userId="35470c46-d51d-41c5-aa07-3535d40f1513" providerId="ADAL" clId="{28435085-19C6-4055-AB5E-0D1922394426}" dt="2021-12-01T12:36:32.098" v="1096"/>
          <ac:grpSpMkLst>
            <pc:docMk/>
            <pc:sldMk cId="3890064176" sldId="296"/>
            <ac:grpSpMk id="124" creationId="{D05E025C-E8A7-4D66-9A6C-86CB38F0E925}"/>
          </ac:grpSpMkLst>
        </pc:grpChg>
        <pc:grpChg chg="del mod">
          <ac:chgData name="Umesh Gupta" userId="35470c46-d51d-41c5-aa07-3535d40f1513" providerId="ADAL" clId="{28435085-19C6-4055-AB5E-0D1922394426}" dt="2021-12-01T12:36:29.297" v="1094"/>
          <ac:grpSpMkLst>
            <pc:docMk/>
            <pc:sldMk cId="3890064176" sldId="296"/>
            <ac:grpSpMk id="128" creationId="{7E60153F-1987-4E01-A799-5C4EE9D2BF73}"/>
          </ac:grpSpMkLst>
        </pc:grpChg>
        <pc:grpChg chg="del mod">
          <ac:chgData name="Umesh Gupta" userId="35470c46-d51d-41c5-aa07-3535d40f1513" providerId="ADAL" clId="{28435085-19C6-4055-AB5E-0D1922394426}" dt="2021-12-01T12:36:32.098" v="1096"/>
          <ac:grpSpMkLst>
            <pc:docMk/>
            <pc:sldMk cId="3890064176" sldId="296"/>
            <ac:grpSpMk id="131" creationId="{D65B6723-6C3F-4BCB-92DA-B9A492FA3A48}"/>
          </ac:grpSpMkLst>
        </pc:grpChg>
        <pc:grpChg chg="mod">
          <ac:chgData name="Umesh Gupta" userId="35470c46-d51d-41c5-aa07-3535d40f1513" providerId="ADAL" clId="{28435085-19C6-4055-AB5E-0D1922394426}" dt="2021-12-01T12:36:32.098" v="1096"/>
          <ac:grpSpMkLst>
            <pc:docMk/>
            <pc:sldMk cId="3890064176" sldId="296"/>
            <ac:grpSpMk id="133" creationId="{CB03228E-0334-45BC-9D03-B9C7A22C4BD0}"/>
          </ac:grpSpMkLst>
        </pc:grpChg>
        <pc:grpChg chg="del mod">
          <ac:chgData name="Umesh Gupta" userId="35470c46-d51d-41c5-aa07-3535d40f1513" providerId="ADAL" clId="{28435085-19C6-4055-AB5E-0D1922394426}" dt="2021-12-01T12:36:47.033" v="1111"/>
          <ac:grpSpMkLst>
            <pc:docMk/>
            <pc:sldMk cId="3890064176" sldId="296"/>
            <ac:grpSpMk id="139" creationId="{9DF6BC96-4633-4FB7-8E1A-4567DD181A93}"/>
          </ac:grpSpMkLst>
        </pc:grpChg>
        <pc:grpChg chg="del mod">
          <ac:chgData name="Umesh Gupta" userId="35470c46-d51d-41c5-aa07-3535d40f1513" providerId="ADAL" clId="{28435085-19C6-4055-AB5E-0D1922394426}" dt="2021-12-01T12:36:47.033" v="1111"/>
          <ac:grpSpMkLst>
            <pc:docMk/>
            <pc:sldMk cId="3890064176" sldId="296"/>
            <ac:grpSpMk id="148" creationId="{4CA20FF0-0730-403E-8F75-07FE6EC0139E}"/>
          </ac:grpSpMkLst>
        </pc:grpChg>
        <pc:grpChg chg="del mod">
          <ac:chgData name="Umesh Gupta" userId="35470c46-d51d-41c5-aa07-3535d40f1513" providerId="ADAL" clId="{28435085-19C6-4055-AB5E-0D1922394426}" dt="2021-12-01T12:36:56.642" v="1127"/>
          <ac:grpSpMkLst>
            <pc:docMk/>
            <pc:sldMk cId="3890064176" sldId="296"/>
            <ac:grpSpMk id="149" creationId="{D2141153-F68E-4A6F-B957-ADF4A8F7DF72}"/>
          </ac:grpSpMkLst>
        </pc:grpChg>
        <pc:grpChg chg="del mod">
          <ac:chgData name="Umesh Gupta" userId="35470c46-d51d-41c5-aa07-3535d40f1513" providerId="ADAL" clId="{28435085-19C6-4055-AB5E-0D1922394426}" dt="2021-12-01T12:36:53.617" v="1123"/>
          <ac:grpSpMkLst>
            <pc:docMk/>
            <pc:sldMk cId="3890064176" sldId="296"/>
            <ac:grpSpMk id="155" creationId="{A7DEA852-A3FF-4F3E-82ED-B3093C16E855}"/>
          </ac:grpSpMkLst>
        </pc:grpChg>
        <pc:grpChg chg="del mod">
          <ac:chgData name="Umesh Gupta" userId="35470c46-d51d-41c5-aa07-3535d40f1513" providerId="ADAL" clId="{28435085-19C6-4055-AB5E-0D1922394426}" dt="2021-12-01T12:36:53.617" v="1123"/>
          <ac:grpSpMkLst>
            <pc:docMk/>
            <pc:sldMk cId="3890064176" sldId="296"/>
            <ac:grpSpMk id="161" creationId="{734490D6-E9FF-4116-B52A-E5FBF9C4B1EA}"/>
          </ac:grpSpMkLst>
        </pc:grpChg>
        <pc:grpChg chg="del mod">
          <ac:chgData name="Umesh Gupta" userId="35470c46-d51d-41c5-aa07-3535d40f1513" providerId="ADAL" clId="{28435085-19C6-4055-AB5E-0D1922394426}" dt="2021-12-01T12:37:00.942" v="1134"/>
          <ac:grpSpMkLst>
            <pc:docMk/>
            <pc:sldMk cId="3890064176" sldId="296"/>
            <ac:grpSpMk id="162" creationId="{5192A263-C291-4624-9570-B4C6FB7ECBAC}"/>
          </ac:grpSpMkLst>
        </pc:grpChg>
        <pc:grpChg chg="mod">
          <ac:chgData name="Umesh Gupta" userId="35470c46-d51d-41c5-aa07-3535d40f1513" providerId="ADAL" clId="{28435085-19C6-4055-AB5E-0D1922394426}" dt="2021-12-01T12:36:56.642" v="1127"/>
          <ac:grpSpMkLst>
            <pc:docMk/>
            <pc:sldMk cId="3890064176" sldId="296"/>
            <ac:grpSpMk id="166" creationId="{8C73E546-6BF9-4E89-81BF-AEE788DCBE8B}"/>
          </ac:grpSpMkLst>
        </pc:grpChg>
        <pc:grpChg chg="del mod">
          <ac:chgData name="Umesh Gupta" userId="35470c46-d51d-41c5-aa07-3535d40f1513" providerId="ADAL" clId="{28435085-19C6-4055-AB5E-0D1922394426}" dt="2021-12-01T12:38:21.944" v="1168"/>
          <ac:grpSpMkLst>
            <pc:docMk/>
            <pc:sldMk cId="3890064176" sldId="296"/>
            <ac:grpSpMk id="173" creationId="{19B7133D-9BEE-4EAE-919B-F7DA0BA3FAAC}"/>
          </ac:grpSpMkLst>
        </pc:grpChg>
        <pc:grpChg chg="del mod">
          <ac:chgData name="Umesh Gupta" userId="35470c46-d51d-41c5-aa07-3535d40f1513" providerId="ADAL" clId="{28435085-19C6-4055-AB5E-0D1922394426}" dt="2021-12-01T12:37:33.303" v="1164"/>
          <ac:grpSpMkLst>
            <pc:docMk/>
            <pc:sldMk cId="3890064176" sldId="296"/>
            <ac:grpSpMk id="195" creationId="{00C40D75-A742-4FDD-A11E-A1F99639C5D0}"/>
          </ac:grpSpMkLst>
        </pc:grpChg>
        <pc:grpChg chg="mod">
          <ac:chgData name="Umesh Gupta" userId="35470c46-d51d-41c5-aa07-3535d40f1513" providerId="ADAL" clId="{28435085-19C6-4055-AB5E-0D1922394426}" dt="2021-12-01T12:37:28.396" v="1156"/>
          <ac:grpSpMkLst>
            <pc:docMk/>
            <pc:sldMk cId="3890064176" sldId="296"/>
            <ac:grpSpMk id="196" creationId="{CBCF0F22-18BA-469B-B277-AD51C67C0531}"/>
          </ac:grpSpMkLst>
        </pc:grpChg>
        <pc:grpChg chg="mod">
          <ac:chgData name="Umesh Gupta" userId="35470c46-d51d-41c5-aa07-3535d40f1513" providerId="ADAL" clId="{28435085-19C6-4055-AB5E-0D1922394426}" dt="2021-12-01T12:37:33.303" v="1164"/>
          <ac:grpSpMkLst>
            <pc:docMk/>
            <pc:sldMk cId="3890064176" sldId="296"/>
            <ac:grpSpMk id="204" creationId="{DEF737E3-F04E-42DB-9A37-9D8E01EC047D}"/>
          </ac:grpSpMkLst>
        </pc:grpChg>
        <pc:grpChg chg="del mod">
          <ac:chgData name="Umesh Gupta" userId="35470c46-d51d-41c5-aa07-3535d40f1513" providerId="ADAL" clId="{28435085-19C6-4055-AB5E-0D1922394426}" dt="2021-12-01T12:37:33.303" v="1164"/>
          <ac:grpSpMkLst>
            <pc:docMk/>
            <pc:sldMk cId="3890064176" sldId="296"/>
            <ac:grpSpMk id="205" creationId="{CF85841E-35F2-4A9E-AB55-AE3FB27841A9}"/>
          </ac:grpSpMkLst>
        </pc:grpChg>
        <pc:grpChg chg="mod">
          <ac:chgData name="Umesh Gupta" userId="35470c46-d51d-41c5-aa07-3535d40f1513" providerId="ADAL" clId="{28435085-19C6-4055-AB5E-0D1922394426}" dt="2021-12-01T12:37:33.303" v="1164"/>
          <ac:grpSpMkLst>
            <pc:docMk/>
            <pc:sldMk cId="3890064176" sldId="296"/>
            <ac:grpSpMk id="206" creationId="{AEA459C8-4CD8-457A-92E9-784407648DE6}"/>
          </ac:grpSpMkLst>
        </pc:grpChg>
        <pc:grpChg chg="mod">
          <ac:chgData name="Umesh Gupta" userId="35470c46-d51d-41c5-aa07-3535d40f1513" providerId="ADAL" clId="{28435085-19C6-4055-AB5E-0D1922394426}" dt="2021-12-01T12:38:21.944" v="1168"/>
          <ac:grpSpMkLst>
            <pc:docMk/>
            <pc:sldMk cId="3890064176" sldId="296"/>
            <ac:grpSpMk id="210" creationId="{D0CAE94E-1E36-4367-ACEC-5AAE1E677686}"/>
          </ac:grpSpMkLst>
        </pc:grpChg>
        <pc:grpChg chg="del mod">
          <ac:chgData name="Umesh Gupta" userId="35470c46-d51d-41c5-aa07-3535d40f1513" providerId="ADAL" clId="{28435085-19C6-4055-AB5E-0D1922394426}" dt="2021-12-01T12:38:28.210" v="1181"/>
          <ac:grpSpMkLst>
            <pc:docMk/>
            <pc:sldMk cId="3890064176" sldId="296"/>
            <ac:grpSpMk id="221" creationId="{59C984D7-2BFA-4001-8863-9F56B674D89E}"/>
          </ac:grpSpMkLst>
        </pc:grpChg>
        <pc:grpChg chg="mod">
          <ac:chgData name="Umesh Gupta" userId="35470c46-d51d-41c5-aa07-3535d40f1513" providerId="ADAL" clId="{28435085-19C6-4055-AB5E-0D1922394426}" dt="2021-12-01T12:38:28.210" v="1181"/>
          <ac:grpSpMkLst>
            <pc:docMk/>
            <pc:sldMk cId="3890064176" sldId="296"/>
            <ac:grpSpMk id="223" creationId="{908C3842-196D-46E6-A7ED-F4BEF3C24B5D}"/>
          </ac:grpSpMkLst>
        </pc:grpChg>
        <pc:grpChg chg="mod">
          <ac:chgData name="Umesh Gupta" userId="35470c46-d51d-41c5-aa07-3535d40f1513" providerId="ADAL" clId="{28435085-19C6-4055-AB5E-0D1922394426}" dt="2021-12-01T12:38:41.218" v="1185"/>
          <ac:grpSpMkLst>
            <pc:docMk/>
            <pc:sldMk cId="3890064176" sldId="296"/>
            <ac:grpSpMk id="227" creationId="{D4A8EC69-CE37-47ED-A2A2-3B8F5BD26B74}"/>
          </ac:grpSpMkLst>
        </pc:grpChg>
        <pc:grpChg chg="del mod">
          <ac:chgData name="Umesh Gupta" userId="35470c46-d51d-41c5-aa07-3535d40f1513" providerId="ADAL" clId="{28435085-19C6-4055-AB5E-0D1922394426}" dt="2021-12-01T12:38:46.742" v="1192"/>
          <ac:grpSpMkLst>
            <pc:docMk/>
            <pc:sldMk cId="3890064176" sldId="296"/>
            <ac:grpSpMk id="234" creationId="{0C21DA4A-70ED-473B-B052-A7AAE2DD7C62}"/>
          </ac:grpSpMkLst>
        </pc:grpChg>
        <pc:grpChg chg="del mod">
          <ac:chgData name="Umesh Gupta" userId="35470c46-d51d-41c5-aa07-3535d40f1513" providerId="ADAL" clId="{28435085-19C6-4055-AB5E-0D1922394426}" dt="2021-12-01T12:39:36.992" v="1209"/>
          <ac:grpSpMkLst>
            <pc:docMk/>
            <pc:sldMk cId="3890064176" sldId="296"/>
            <ac:grpSpMk id="235" creationId="{4B780DCE-4E95-47AD-BD9F-8789F8ED1F69}"/>
          </ac:grpSpMkLst>
        </pc:grpChg>
        <pc:grpChg chg="del mod">
          <ac:chgData name="Umesh Gupta" userId="35470c46-d51d-41c5-aa07-3535d40f1513" providerId="ADAL" clId="{28435085-19C6-4055-AB5E-0D1922394426}" dt="2021-12-01T12:38:55.225" v="1205"/>
          <ac:grpSpMkLst>
            <pc:docMk/>
            <pc:sldMk cId="3890064176" sldId="296"/>
            <ac:grpSpMk id="245" creationId="{65EA7EAB-C338-43DA-8447-22F842E6CF8C}"/>
          </ac:grpSpMkLst>
        </pc:grpChg>
        <pc:grpChg chg="mod">
          <ac:chgData name="Umesh Gupta" userId="35470c46-d51d-41c5-aa07-3535d40f1513" providerId="ADAL" clId="{28435085-19C6-4055-AB5E-0D1922394426}" dt="2021-12-01T12:38:55.225" v="1205"/>
          <ac:grpSpMkLst>
            <pc:docMk/>
            <pc:sldMk cId="3890064176" sldId="296"/>
            <ac:grpSpMk id="248" creationId="{BB6BDCB2-89EE-4E1B-B4AE-6CA660462345}"/>
          </ac:grpSpMkLst>
        </pc:grpChg>
        <pc:grpChg chg="mod">
          <ac:chgData name="Umesh Gupta" userId="35470c46-d51d-41c5-aa07-3535d40f1513" providerId="ADAL" clId="{28435085-19C6-4055-AB5E-0D1922394426}" dt="2021-12-01T12:39:36.992" v="1209"/>
          <ac:grpSpMkLst>
            <pc:docMk/>
            <pc:sldMk cId="3890064176" sldId="296"/>
            <ac:grpSpMk id="252" creationId="{23A3F0D6-4BF9-4404-9C7E-6F8C49585828}"/>
          </ac:grpSpMkLst>
        </pc:grpChg>
        <pc:grpChg chg="mod">
          <ac:chgData name="Umesh Gupta" userId="35470c46-d51d-41c5-aa07-3535d40f1513" providerId="ADAL" clId="{28435085-19C6-4055-AB5E-0D1922394426}" dt="2021-12-01T12:39:56.892" v="1215"/>
          <ac:grpSpMkLst>
            <pc:docMk/>
            <pc:sldMk cId="3890064176" sldId="296"/>
            <ac:grpSpMk id="258" creationId="{C7A71968-B89C-4449-BC9B-A2317B00FD13}"/>
          </ac:grpSpMkLst>
        </pc:grpChg>
        <pc:picChg chg="add mod">
          <ac:chgData name="Umesh Gupta" userId="35470c46-d51d-41c5-aa07-3535d40f1513" providerId="ADAL" clId="{28435085-19C6-4055-AB5E-0D1922394426}" dt="2021-11-30T18:18:08.657" v="763" actId="14100"/>
          <ac:picMkLst>
            <pc:docMk/>
            <pc:sldMk cId="3890064176" sldId="296"/>
            <ac:picMk id="5" creationId="{C2CE811F-E211-4805-B855-11EBAFA3D545}"/>
          </ac:picMkLst>
        </pc:picChg>
        <pc:picChg chg="del">
          <ac:chgData name="Umesh Gupta" userId="35470c46-d51d-41c5-aa07-3535d40f1513" providerId="ADAL" clId="{28435085-19C6-4055-AB5E-0D1922394426}" dt="2021-11-30T18:17:52.689" v="755" actId="478"/>
          <ac:picMkLst>
            <pc:docMk/>
            <pc:sldMk cId="3890064176" sldId="296"/>
            <ac:picMk id="6" creationId="{D6B7840A-2B5C-4163-8C73-A94F17FDA65D}"/>
          </ac:picMkLst>
        </pc:picChg>
        <pc:inkChg chg="add mod">
          <ac:chgData name="Umesh Gupta" userId="35470c46-d51d-41c5-aa07-3535d40f1513" providerId="ADAL" clId="{28435085-19C6-4055-AB5E-0D1922394426}" dt="2021-12-01T12:35:31.984" v="1002"/>
          <ac:inkMkLst>
            <pc:docMk/>
            <pc:sldMk cId="3890064176" sldId="296"/>
            <ac:inkMk id="7" creationId="{8A1A4920-3375-4FCD-B66D-CF54754C0427}"/>
          </ac:inkMkLst>
        </pc:inkChg>
        <pc:inkChg chg="add del mod">
          <ac:chgData name="Umesh Gupta" userId="35470c46-d51d-41c5-aa07-3535d40f1513" providerId="ADAL" clId="{28435085-19C6-4055-AB5E-0D1922394426}" dt="2021-12-01T12:35:31.984" v="1002"/>
          <ac:inkMkLst>
            <pc:docMk/>
            <pc:sldMk cId="3890064176" sldId="296"/>
            <ac:inkMk id="9" creationId="{BB4D1D74-25D7-4BBD-9B0E-AA19EB8B2B0F}"/>
          </ac:inkMkLst>
        </pc:inkChg>
        <pc:inkChg chg="add del">
          <ac:chgData name="Umesh Gupta" userId="35470c46-d51d-41c5-aa07-3535d40f1513" providerId="ADAL" clId="{28435085-19C6-4055-AB5E-0D1922394426}" dt="2021-12-01T12:35:31.995" v="1025"/>
          <ac:inkMkLst>
            <pc:docMk/>
            <pc:sldMk cId="3890064176" sldId="296"/>
            <ac:inkMk id="11" creationId="{C3656C42-AD43-4D73-AA0E-1BE7775D121F}"/>
          </ac:inkMkLst>
        </pc:inkChg>
        <pc:inkChg chg="add del">
          <ac:chgData name="Umesh Gupta" userId="35470c46-d51d-41c5-aa07-3535d40f1513" providerId="ADAL" clId="{28435085-19C6-4055-AB5E-0D1922394426}" dt="2021-12-01T12:35:36.790" v="1038"/>
          <ac:inkMkLst>
            <pc:docMk/>
            <pc:sldMk cId="3890064176" sldId="296"/>
            <ac:inkMk id="13" creationId="{53E6EFCD-A163-4B28-B2E5-41B85781A7E3}"/>
          </ac:inkMkLst>
        </pc:inkChg>
        <pc:inkChg chg="add del mod">
          <ac:chgData name="Umesh Gupta" userId="35470c46-d51d-41c5-aa07-3535d40f1513" providerId="ADAL" clId="{28435085-19C6-4055-AB5E-0D1922394426}" dt="2021-12-01T04:27:19.189" v="853"/>
          <ac:inkMkLst>
            <pc:docMk/>
            <pc:sldMk cId="3890064176" sldId="296"/>
            <ac:inkMk id="15" creationId="{A2C23F1C-6AE0-48AA-9975-1B0957E34660}"/>
          </ac:inkMkLst>
        </pc:inkChg>
        <pc:inkChg chg="add del mod">
          <ac:chgData name="Umesh Gupta" userId="35470c46-d51d-41c5-aa07-3535d40f1513" providerId="ADAL" clId="{28435085-19C6-4055-AB5E-0D1922394426}" dt="2021-12-01T04:27:19.191" v="854"/>
          <ac:inkMkLst>
            <pc:docMk/>
            <pc:sldMk cId="3890064176" sldId="296"/>
            <ac:inkMk id="16" creationId="{2BC945C8-0454-4F86-80B4-45A1AF1AF067}"/>
          </ac:inkMkLst>
        </pc:inkChg>
        <pc:inkChg chg="add del">
          <ac:chgData name="Umesh Gupta" userId="35470c46-d51d-41c5-aa07-3535d40f1513" providerId="ADAL" clId="{28435085-19C6-4055-AB5E-0D1922394426}" dt="2021-12-01T12:35:31.989" v="1014"/>
          <ac:inkMkLst>
            <pc:docMk/>
            <pc:sldMk cId="3890064176" sldId="296"/>
            <ac:inkMk id="18" creationId="{46A2B372-D520-4925-9B60-89172F84FFA4}"/>
          </ac:inkMkLst>
        </pc:inkChg>
        <pc:inkChg chg="add del">
          <ac:chgData name="Umesh Gupta" userId="35470c46-d51d-41c5-aa07-3535d40f1513" providerId="ADAL" clId="{28435085-19C6-4055-AB5E-0D1922394426}" dt="2021-12-01T12:35:31.993" v="1024"/>
          <ac:inkMkLst>
            <pc:docMk/>
            <pc:sldMk cId="3890064176" sldId="296"/>
            <ac:inkMk id="19" creationId="{57F20F4F-BAEA-4C10-A6D4-EED6A87B7578}"/>
          </ac:inkMkLst>
        </pc:inkChg>
        <pc:inkChg chg="add del mod">
          <ac:chgData name="Umesh Gupta" userId="35470c46-d51d-41c5-aa07-3535d40f1513" providerId="ADAL" clId="{28435085-19C6-4055-AB5E-0D1922394426}" dt="2021-12-01T12:35:36.790" v="1039"/>
          <ac:inkMkLst>
            <pc:docMk/>
            <pc:sldMk cId="3890064176" sldId="296"/>
            <ac:inkMk id="20" creationId="{ACCD441B-4D77-4290-98DF-00875ADFD415}"/>
          </ac:inkMkLst>
        </pc:inkChg>
        <pc:inkChg chg="add del mod">
          <ac:chgData name="Umesh Gupta" userId="35470c46-d51d-41c5-aa07-3535d40f1513" providerId="ADAL" clId="{28435085-19C6-4055-AB5E-0D1922394426}" dt="2021-12-01T12:35:36.791" v="1042"/>
          <ac:inkMkLst>
            <pc:docMk/>
            <pc:sldMk cId="3890064176" sldId="296"/>
            <ac:inkMk id="22" creationId="{9E07B65E-5CE0-485A-9003-E95E6E1E1ED2}"/>
          </ac:inkMkLst>
        </pc:inkChg>
        <pc:inkChg chg="add del mod">
          <ac:chgData name="Umesh Gupta" userId="35470c46-d51d-41c5-aa07-3535d40f1513" providerId="ADAL" clId="{28435085-19C6-4055-AB5E-0D1922394426}" dt="2021-12-01T12:35:31.990" v="1016"/>
          <ac:inkMkLst>
            <pc:docMk/>
            <pc:sldMk cId="3890064176" sldId="296"/>
            <ac:inkMk id="24" creationId="{F40496C7-9A74-4749-9B67-57807DE1712E}"/>
          </ac:inkMkLst>
        </pc:inkChg>
        <pc:inkChg chg="add del mod">
          <ac:chgData name="Umesh Gupta" userId="35470c46-d51d-41c5-aa07-3535d40f1513" providerId="ADAL" clId="{28435085-19C6-4055-AB5E-0D1922394426}" dt="2021-12-01T12:35:31.989" v="1013"/>
          <ac:inkMkLst>
            <pc:docMk/>
            <pc:sldMk cId="3890064176" sldId="296"/>
            <ac:inkMk id="25" creationId="{CED9D25F-C133-4E80-BC2F-B1AC6AF6527C}"/>
          </ac:inkMkLst>
        </pc:inkChg>
        <pc:inkChg chg="add del mod">
          <ac:chgData name="Umesh Gupta" userId="35470c46-d51d-41c5-aa07-3535d40f1513" providerId="ADAL" clId="{28435085-19C6-4055-AB5E-0D1922394426}" dt="2021-12-01T12:35:31.996" v="1028"/>
          <ac:inkMkLst>
            <pc:docMk/>
            <pc:sldMk cId="3890064176" sldId="296"/>
            <ac:inkMk id="26" creationId="{F46C452A-15B5-4C1F-A447-7154F17E6B53}"/>
          </ac:inkMkLst>
        </pc:inkChg>
        <pc:inkChg chg="add del mod">
          <ac:chgData name="Umesh Gupta" userId="35470c46-d51d-41c5-aa07-3535d40f1513" providerId="ADAL" clId="{28435085-19C6-4055-AB5E-0D1922394426}" dt="2021-12-01T12:35:31.993" v="1023"/>
          <ac:inkMkLst>
            <pc:docMk/>
            <pc:sldMk cId="3890064176" sldId="296"/>
            <ac:inkMk id="27" creationId="{23053594-C5A7-4A49-84D8-238192958DF7}"/>
          </ac:inkMkLst>
        </pc:inkChg>
        <pc:inkChg chg="add del mod">
          <ac:chgData name="Umesh Gupta" userId="35470c46-d51d-41c5-aa07-3535d40f1513" providerId="ADAL" clId="{28435085-19C6-4055-AB5E-0D1922394426}" dt="2021-12-01T12:35:31.990" v="1017"/>
          <ac:inkMkLst>
            <pc:docMk/>
            <pc:sldMk cId="3890064176" sldId="296"/>
            <ac:inkMk id="28" creationId="{FE84CE93-3EF1-4399-BDBA-C3229A73F7B8}"/>
          </ac:inkMkLst>
        </pc:inkChg>
        <pc:inkChg chg="add del mod">
          <ac:chgData name="Umesh Gupta" userId="35470c46-d51d-41c5-aa07-3535d40f1513" providerId="ADAL" clId="{28435085-19C6-4055-AB5E-0D1922394426}" dt="2021-12-01T12:35:31.988" v="1011"/>
          <ac:inkMkLst>
            <pc:docMk/>
            <pc:sldMk cId="3890064176" sldId="296"/>
            <ac:inkMk id="29" creationId="{531F81FC-15CA-4496-B32A-7BA1B9E566F1}"/>
          </ac:inkMkLst>
        </pc:inkChg>
        <pc:inkChg chg="add del mod">
          <ac:chgData name="Umesh Gupta" userId="35470c46-d51d-41c5-aa07-3535d40f1513" providerId="ADAL" clId="{28435085-19C6-4055-AB5E-0D1922394426}" dt="2021-12-01T12:35:31.985" v="1005"/>
          <ac:inkMkLst>
            <pc:docMk/>
            <pc:sldMk cId="3890064176" sldId="296"/>
            <ac:inkMk id="30" creationId="{43418E5E-D992-4837-9C25-DDDAACF8C9E5}"/>
          </ac:inkMkLst>
        </pc:inkChg>
        <pc:inkChg chg="add del mod">
          <ac:chgData name="Umesh Gupta" userId="35470c46-d51d-41c5-aa07-3535d40f1513" providerId="ADAL" clId="{28435085-19C6-4055-AB5E-0D1922394426}" dt="2021-12-01T12:35:31.971" v="992"/>
          <ac:inkMkLst>
            <pc:docMk/>
            <pc:sldMk cId="3890064176" sldId="296"/>
            <ac:inkMk id="31" creationId="{53F6E5DA-4420-463D-AF6C-66DCED0FA474}"/>
          </ac:inkMkLst>
        </pc:inkChg>
        <pc:inkChg chg="add del mod">
          <ac:chgData name="Umesh Gupta" userId="35470c46-d51d-41c5-aa07-3535d40f1513" providerId="ADAL" clId="{28435085-19C6-4055-AB5E-0D1922394426}" dt="2021-12-01T12:35:31.984" v="1003"/>
          <ac:inkMkLst>
            <pc:docMk/>
            <pc:sldMk cId="3890064176" sldId="296"/>
            <ac:inkMk id="32" creationId="{96212D77-B03C-48EB-83FD-37C525081B97}"/>
          </ac:inkMkLst>
        </pc:inkChg>
        <pc:inkChg chg="add del mod">
          <ac:chgData name="Umesh Gupta" userId="35470c46-d51d-41c5-aa07-3535d40f1513" providerId="ADAL" clId="{28435085-19C6-4055-AB5E-0D1922394426}" dt="2021-12-01T12:35:31.975" v="995"/>
          <ac:inkMkLst>
            <pc:docMk/>
            <pc:sldMk cId="3890064176" sldId="296"/>
            <ac:inkMk id="33" creationId="{85CF4795-B38B-4C7B-86E1-28ECCFF156A7}"/>
          </ac:inkMkLst>
        </pc:inkChg>
        <pc:inkChg chg="add del">
          <ac:chgData name="Umesh Gupta" userId="35470c46-d51d-41c5-aa07-3535d40f1513" providerId="ADAL" clId="{28435085-19C6-4055-AB5E-0D1922394426}" dt="2021-12-01T12:35:31.988" v="1009"/>
          <ac:inkMkLst>
            <pc:docMk/>
            <pc:sldMk cId="3890064176" sldId="296"/>
            <ac:inkMk id="35" creationId="{A2437455-9125-40AD-9125-E12C502CCB36}"/>
          </ac:inkMkLst>
        </pc:inkChg>
        <pc:inkChg chg="add del">
          <ac:chgData name="Umesh Gupta" userId="35470c46-d51d-41c5-aa07-3535d40f1513" providerId="ADAL" clId="{28435085-19C6-4055-AB5E-0D1922394426}" dt="2021-12-01T12:35:31.993" v="1022"/>
          <ac:inkMkLst>
            <pc:docMk/>
            <pc:sldMk cId="3890064176" sldId="296"/>
            <ac:inkMk id="36" creationId="{03D9CA0C-BE6D-4236-9D72-2C91B384157F}"/>
          </ac:inkMkLst>
        </pc:inkChg>
        <pc:inkChg chg="add del">
          <ac:chgData name="Umesh Gupta" userId="35470c46-d51d-41c5-aa07-3535d40f1513" providerId="ADAL" clId="{28435085-19C6-4055-AB5E-0D1922394426}" dt="2021-12-01T12:35:36.793" v="1046"/>
          <ac:inkMkLst>
            <pc:docMk/>
            <pc:sldMk cId="3890064176" sldId="296"/>
            <ac:inkMk id="37" creationId="{A3CC6191-B233-4C49-B537-FFDD3FCBA766}"/>
          </ac:inkMkLst>
        </pc:inkChg>
        <pc:inkChg chg="add del">
          <ac:chgData name="Umesh Gupta" userId="35470c46-d51d-41c5-aa07-3535d40f1513" providerId="ADAL" clId="{28435085-19C6-4055-AB5E-0D1922394426}" dt="2021-12-01T12:35:36.790" v="1036"/>
          <ac:inkMkLst>
            <pc:docMk/>
            <pc:sldMk cId="3890064176" sldId="296"/>
            <ac:inkMk id="38" creationId="{CAAEAC79-91A5-4245-B2D9-1E96D8C0ADE4}"/>
          </ac:inkMkLst>
        </pc:inkChg>
        <pc:inkChg chg="add del">
          <ac:chgData name="Umesh Gupta" userId="35470c46-d51d-41c5-aa07-3535d40f1513" providerId="ADAL" clId="{28435085-19C6-4055-AB5E-0D1922394426}" dt="2021-12-01T12:35:36.791" v="1043"/>
          <ac:inkMkLst>
            <pc:docMk/>
            <pc:sldMk cId="3890064176" sldId="296"/>
            <ac:inkMk id="39" creationId="{7CACCC8B-7522-478B-9289-2EBC47E45647}"/>
          </ac:inkMkLst>
        </pc:inkChg>
        <pc:inkChg chg="add del">
          <ac:chgData name="Umesh Gupta" userId="35470c46-d51d-41c5-aa07-3535d40f1513" providerId="ADAL" clId="{28435085-19C6-4055-AB5E-0D1922394426}" dt="2021-12-01T12:35:36.789" v="1033"/>
          <ac:inkMkLst>
            <pc:docMk/>
            <pc:sldMk cId="3890064176" sldId="296"/>
            <ac:inkMk id="40" creationId="{A508276F-11A5-4235-8340-B21973F509B2}"/>
          </ac:inkMkLst>
        </pc:inkChg>
        <pc:inkChg chg="add del mod">
          <ac:chgData name="Umesh Gupta" userId="35470c46-d51d-41c5-aa07-3535d40f1513" providerId="ADAL" clId="{28435085-19C6-4055-AB5E-0D1922394426}" dt="2021-12-01T12:35:31.996" v="1027"/>
          <ac:inkMkLst>
            <pc:docMk/>
            <pc:sldMk cId="3890064176" sldId="296"/>
            <ac:inkMk id="41" creationId="{3033CB95-DA05-42F6-8B26-B3F25FDF2114}"/>
          </ac:inkMkLst>
        </pc:inkChg>
        <pc:inkChg chg="add del mod">
          <ac:chgData name="Umesh Gupta" userId="35470c46-d51d-41c5-aa07-3535d40f1513" providerId="ADAL" clId="{28435085-19C6-4055-AB5E-0D1922394426}" dt="2021-12-01T12:35:31.988" v="1010"/>
          <ac:inkMkLst>
            <pc:docMk/>
            <pc:sldMk cId="3890064176" sldId="296"/>
            <ac:inkMk id="42" creationId="{97EA9AC0-75F7-4CC1-A44D-FF17DF81F2E0}"/>
          </ac:inkMkLst>
        </pc:inkChg>
        <pc:inkChg chg="add del mod">
          <ac:chgData name="Umesh Gupta" userId="35470c46-d51d-41c5-aa07-3535d40f1513" providerId="ADAL" clId="{28435085-19C6-4055-AB5E-0D1922394426}" dt="2021-12-01T12:35:31.977" v="996"/>
          <ac:inkMkLst>
            <pc:docMk/>
            <pc:sldMk cId="3890064176" sldId="296"/>
            <ac:inkMk id="43" creationId="{173B2169-B614-4789-9D64-C3DB865AAABD}"/>
          </ac:inkMkLst>
        </pc:inkChg>
        <pc:inkChg chg="add del mod">
          <ac:chgData name="Umesh Gupta" userId="35470c46-d51d-41c5-aa07-3535d40f1513" providerId="ADAL" clId="{28435085-19C6-4055-AB5E-0D1922394426}" dt="2021-12-01T12:35:31.968" v="990"/>
          <ac:inkMkLst>
            <pc:docMk/>
            <pc:sldMk cId="3890064176" sldId="296"/>
            <ac:inkMk id="44" creationId="{0FD5C503-A75C-409C-B604-BAE9D1F455B4}"/>
          </ac:inkMkLst>
        </pc:inkChg>
        <pc:inkChg chg="add del mod">
          <ac:chgData name="Umesh Gupta" userId="35470c46-d51d-41c5-aa07-3535d40f1513" providerId="ADAL" clId="{28435085-19C6-4055-AB5E-0D1922394426}" dt="2021-12-01T12:35:31.986" v="1006"/>
          <ac:inkMkLst>
            <pc:docMk/>
            <pc:sldMk cId="3890064176" sldId="296"/>
            <ac:inkMk id="45" creationId="{0099CF42-3ADA-4C76-9DC8-9140C4A9B1BF}"/>
          </ac:inkMkLst>
        </pc:inkChg>
        <pc:inkChg chg="add del mod">
          <ac:chgData name="Umesh Gupta" userId="35470c46-d51d-41c5-aa07-3535d40f1513" providerId="ADAL" clId="{28435085-19C6-4055-AB5E-0D1922394426}" dt="2021-12-01T12:35:31.983" v="1001"/>
          <ac:inkMkLst>
            <pc:docMk/>
            <pc:sldMk cId="3890064176" sldId="296"/>
            <ac:inkMk id="46" creationId="{EA8A487B-CADE-42C8-AF73-7C33D4F97B07}"/>
          </ac:inkMkLst>
        </pc:inkChg>
        <pc:inkChg chg="add del mod">
          <ac:chgData name="Umesh Gupta" userId="35470c46-d51d-41c5-aa07-3535d40f1513" providerId="ADAL" clId="{28435085-19C6-4055-AB5E-0D1922394426}" dt="2021-12-01T12:35:31.991" v="1019"/>
          <ac:inkMkLst>
            <pc:docMk/>
            <pc:sldMk cId="3890064176" sldId="296"/>
            <ac:inkMk id="47" creationId="{1B375C12-4A8A-4C1B-ACC0-C18B686354B6}"/>
          </ac:inkMkLst>
        </pc:inkChg>
        <pc:inkChg chg="add del mod">
          <ac:chgData name="Umesh Gupta" userId="35470c46-d51d-41c5-aa07-3535d40f1513" providerId="ADAL" clId="{28435085-19C6-4055-AB5E-0D1922394426}" dt="2021-12-01T12:35:31.991" v="1020"/>
          <ac:inkMkLst>
            <pc:docMk/>
            <pc:sldMk cId="3890064176" sldId="296"/>
            <ac:inkMk id="48" creationId="{4465AE48-6AB0-4EF3-88E5-2CDE2B952BD2}"/>
          </ac:inkMkLst>
        </pc:inkChg>
        <pc:inkChg chg="add del mod">
          <ac:chgData name="Umesh Gupta" userId="35470c46-d51d-41c5-aa07-3535d40f1513" providerId="ADAL" clId="{28435085-19C6-4055-AB5E-0D1922394426}" dt="2021-12-01T12:35:31.996" v="1029"/>
          <ac:inkMkLst>
            <pc:docMk/>
            <pc:sldMk cId="3890064176" sldId="296"/>
            <ac:inkMk id="50" creationId="{637E5E48-346C-4387-9190-91087F26BDF5}"/>
          </ac:inkMkLst>
        </pc:inkChg>
        <pc:inkChg chg="add del mod">
          <ac:chgData name="Umesh Gupta" userId="35470c46-d51d-41c5-aa07-3535d40f1513" providerId="ADAL" clId="{28435085-19C6-4055-AB5E-0D1922394426}" dt="2021-12-01T12:35:31.982" v="1000"/>
          <ac:inkMkLst>
            <pc:docMk/>
            <pc:sldMk cId="3890064176" sldId="296"/>
            <ac:inkMk id="51" creationId="{4B707417-3442-40FC-ACF8-17900DC94B9C}"/>
          </ac:inkMkLst>
        </pc:inkChg>
        <pc:inkChg chg="add del mod">
          <ac:chgData name="Umesh Gupta" userId="35470c46-d51d-41c5-aa07-3535d40f1513" providerId="ADAL" clId="{28435085-19C6-4055-AB5E-0D1922394426}" dt="2021-12-01T12:35:31.995" v="1026"/>
          <ac:inkMkLst>
            <pc:docMk/>
            <pc:sldMk cId="3890064176" sldId="296"/>
            <ac:inkMk id="53" creationId="{2FC41446-31FC-4E7C-8B01-0D43A0F7330B}"/>
          </ac:inkMkLst>
        </pc:inkChg>
        <pc:inkChg chg="add del mod">
          <ac:chgData name="Umesh Gupta" userId="35470c46-d51d-41c5-aa07-3535d40f1513" providerId="ADAL" clId="{28435085-19C6-4055-AB5E-0D1922394426}" dt="2021-12-01T12:35:31.989" v="1015"/>
          <ac:inkMkLst>
            <pc:docMk/>
            <pc:sldMk cId="3890064176" sldId="296"/>
            <ac:inkMk id="54" creationId="{96FEE62D-1C11-4D6E-8A24-EE5102C2B7E5}"/>
          </ac:inkMkLst>
        </pc:inkChg>
        <pc:inkChg chg="add del mod">
          <ac:chgData name="Umesh Gupta" userId="35470c46-d51d-41c5-aa07-3535d40f1513" providerId="ADAL" clId="{28435085-19C6-4055-AB5E-0D1922394426}" dt="2021-12-01T12:35:31.992" v="1021"/>
          <ac:inkMkLst>
            <pc:docMk/>
            <pc:sldMk cId="3890064176" sldId="296"/>
            <ac:inkMk id="55" creationId="{D3D37115-87B2-4156-822B-59C70564905A}"/>
          </ac:inkMkLst>
        </pc:inkChg>
        <pc:inkChg chg="add del mod">
          <ac:chgData name="Umesh Gupta" userId="35470c46-d51d-41c5-aa07-3535d40f1513" providerId="ADAL" clId="{28435085-19C6-4055-AB5E-0D1922394426}" dt="2021-12-01T12:35:31.990" v="1018"/>
          <ac:inkMkLst>
            <pc:docMk/>
            <pc:sldMk cId="3890064176" sldId="296"/>
            <ac:inkMk id="56" creationId="{FF540E3B-0332-4CCF-8743-2F2373D633A5}"/>
          </ac:inkMkLst>
        </pc:inkChg>
        <pc:inkChg chg="add del mod">
          <ac:chgData name="Umesh Gupta" userId="35470c46-d51d-41c5-aa07-3535d40f1513" providerId="ADAL" clId="{28435085-19C6-4055-AB5E-0D1922394426}" dt="2021-12-01T12:35:31.979" v="997"/>
          <ac:inkMkLst>
            <pc:docMk/>
            <pc:sldMk cId="3890064176" sldId="296"/>
            <ac:inkMk id="57" creationId="{01D2E4C3-C9EA-4C26-9500-E11A0A6489E1}"/>
          </ac:inkMkLst>
        </pc:inkChg>
        <pc:inkChg chg="add del mod">
          <ac:chgData name="Umesh Gupta" userId="35470c46-d51d-41c5-aa07-3535d40f1513" providerId="ADAL" clId="{28435085-19C6-4055-AB5E-0D1922394426}" dt="2021-12-01T12:35:31.970" v="991"/>
          <ac:inkMkLst>
            <pc:docMk/>
            <pc:sldMk cId="3890064176" sldId="296"/>
            <ac:inkMk id="58" creationId="{95FC3C1B-0716-49F4-822B-40121AC6E9D1}"/>
          </ac:inkMkLst>
        </pc:inkChg>
        <pc:inkChg chg="add del mod">
          <ac:chgData name="Umesh Gupta" userId="35470c46-d51d-41c5-aa07-3535d40f1513" providerId="ADAL" clId="{28435085-19C6-4055-AB5E-0D1922394426}" dt="2021-12-01T12:35:36.790" v="1037"/>
          <ac:inkMkLst>
            <pc:docMk/>
            <pc:sldMk cId="3890064176" sldId="296"/>
            <ac:inkMk id="60" creationId="{864FD9A9-0732-4513-BA82-035851EB0E84}"/>
          </ac:inkMkLst>
        </pc:inkChg>
        <pc:inkChg chg="add del mod">
          <ac:chgData name="Umesh Gupta" userId="35470c46-d51d-41c5-aa07-3535d40f1513" providerId="ADAL" clId="{28435085-19C6-4055-AB5E-0D1922394426}" dt="2021-12-01T12:35:36.789" v="1032"/>
          <ac:inkMkLst>
            <pc:docMk/>
            <pc:sldMk cId="3890064176" sldId="296"/>
            <ac:inkMk id="61" creationId="{8CDD81F3-7373-4EF0-9E7F-9DFE1DD3E5A7}"/>
          </ac:inkMkLst>
        </pc:inkChg>
        <pc:inkChg chg="add del mod">
          <ac:chgData name="Umesh Gupta" userId="35470c46-d51d-41c5-aa07-3535d40f1513" providerId="ADAL" clId="{28435085-19C6-4055-AB5E-0D1922394426}" dt="2021-12-01T12:35:36.788" v="1031"/>
          <ac:inkMkLst>
            <pc:docMk/>
            <pc:sldMk cId="3890064176" sldId="296"/>
            <ac:inkMk id="62" creationId="{D705CEE9-A985-4BE2-9761-227E7118765A}"/>
          </ac:inkMkLst>
        </pc:inkChg>
        <pc:inkChg chg="add del mod">
          <ac:chgData name="Umesh Gupta" userId="35470c46-d51d-41c5-aa07-3535d40f1513" providerId="ADAL" clId="{28435085-19C6-4055-AB5E-0D1922394426}" dt="2021-12-01T12:35:36.789" v="1034"/>
          <ac:inkMkLst>
            <pc:docMk/>
            <pc:sldMk cId="3890064176" sldId="296"/>
            <ac:inkMk id="63" creationId="{15E8DD52-CAFD-4657-94E1-F0257C9F42AD}"/>
          </ac:inkMkLst>
        </pc:inkChg>
        <pc:inkChg chg="add del mod">
          <ac:chgData name="Umesh Gupta" userId="35470c46-d51d-41c5-aa07-3535d40f1513" providerId="ADAL" clId="{28435085-19C6-4055-AB5E-0D1922394426}" dt="2021-12-01T12:35:36.793" v="1045"/>
          <ac:inkMkLst>
            <pc:docMk/>
            <pc:sldMk cId="3890064176" sldId="296"/>
            <ac:inkMk id="64" creationId="{41196A5E-40E8-46DE-BD38-DFEF98DD3725}"/>
          </ac:inkMkLst>
        </pc:inkChg>
        <pc:inkChg chg="add del mod">
          <ac:chgData name="Umesh Gupta" userId="35470c46-d51d-41c5-aa07-3535d40f1513" providerId="ADAL" clId="{28435085-19C6-4055-AB5E-0D1922394426}" dt="2021-12-01T12:35:36.792" v="1044"/>
          <ac:inkMkLst>
            <pc:docMk/>
            <pc:sldMk cId="3890064176" sldId="296"/>
            <ac:inkMk id="66" creationId="{0967E08D-F85E-4469-8E60-39A287FCF074}"/>
          </ac:inkMkLst>
        </pc:inkChg>
        <pc:inkChg chg="add del">
          <ac:chgData name="Umesh Gupta" userId="35470c46-d51d-41c5-aa07-3535d40f1513" providerId="ADAL" clId="{28435085-19C6-4055-AB5E-0D1922394426}" dt="2021-12-01T12:35:31.987" v="1008"/>
          <ac:inkMkLst>
            <pc:docMk/>
            <pc:sldMk cId="3890064176" sldId="296"/>
            <ac:inkMk id="68" creationId="{026480C4-5EAC-47BA-9A3C-9FE807630F16}"/>
          </ac:inkMkLst>
        </pc:inkChg>
        <pc:inkChg chg="add del">
          <ac:chgData name="Umesh Gupta" userId="35470c46-d51d-41c5-aa07-3535d40f1513" providerId="ADAL" clId="{28435085-19C6-4055-AB5E-0D1922394426}" dt="2021-12-01T12:35:31.982" v="999"/>
          <ac:inkMkLst>
            <pc:docMk/>
            <pc:sldMk cId="3890064176" sldId="296"/>
            <ac:inkMk id="69" creationId="{04AE23BD-9054-4729-947A-7E1C9CF9C3F0}"/>
          </ac:inkMkLst>
        </pc:inkChg>
        <pc:inkChg chg="add del">
          <ac:chgData name="Umesh Gupta" userId="35470c46-d51d-41c5-aa07-3535d40f1513" providerId="ADAL" clId="{28435085-19C6-4055-AB5E-0D1922394426}" dt="2021-12-01T12:35:36.789" v="1035"/>
          <ac:inkMkLst>
            <pc:docMk/>
            <pc:sldMk cId="3890064176" sldId="296"/>
            <ac:inkMk id="70" creationId="{836CFBD3-6B27-426A-BC43-31645A53D795}"/>
          </ac:inkMkLst>
        </pc:inkChg>
        <pc:inkChg chg="add del mod">
          <ac:chgData name="Umesh Gupta" userId="35470c46-d51d-41c5-aa07-3535d40f1513" providerId="ADAL" clId="{28435085-19C6-4055-AB5E-0D1922394426}" dt="2021-12-01T12:35:31.974" v="994"/>
          <ac:inkMkLst>
            <pc:docMk/>
            <pc:sldMk cId="3890064176" sldId="296"/>
            <ac:inkMk id="71" creationId="{96D910CA-EF3E-4097-BE66-C42E57DFF727}"/>
          </ac:inkMkLst>
        </pc:inkChg>
        <pc:inkChg chg="add del mod">
          <ac:chgData name="Umesh Gupta" userId="35470c46-d51d-41c5-aa07-3535d40f1513" providerId="ADAL" clId="{28435085-19C6-4055-AB5E-0D1922394426}" dt="2021-12-01T12:35:31.972" v="993"/>
          <ac:inkMkLst>
            <pc:docMk/>
            <pc:sldMk cId="3890064176" sldId="296"/>
            <ac:inkMk id="73" creationId="{696B4A11-EB0C-4D60-97BA-A3907CA5D030}"/>
          </ac:inkMkLst>
        </pc:inkChg>
        <pc:inkChg chg="add del mod">
          <ac:chgData name="Umesh Gupta" userId="35470c46-d51d-41c5-aa07-3535d40f1513" providerId="ADAL" clId="{28435085-19C6-4055-AB5E-0D1922394426}" dt="2021-12-01T12:35:31.996" v="1030"/>
          <ac:inkMkLst>
            <pc:docMk/>
            <pc:sldMk cId="3890064176" sldId="296"/>
            <ac:inkMk id="74" creationId="{C802A1F3-52A9-4174-8587-6C3D3CC25C76}"/>
          </ac:inkMkLst>
        </pc:inkChg>
        <pc:inkChg chg="add del mod">
          <ac:chgData name="Umesh Gupta" userId="35470c46-d51d-41c5-aa07-3535d40f1513" providerId="ADAL" clId="{28435085-19C6-4055-AB5E-0D1922394426}" dt="2021-12-01T12:35:31.987" v="1007"/>
          <ac:inkMkLst>
            <pc:docMk/>
            <pc:sldMk cId="3890064176" sldId="296"/>
            <ac:inkMk id="75" creationId="{F659C536-F2E9-466E-8112-5D3A511B3BA1}"/>
          </ac:inkMkLst>
        </pc:inkChg>
        <pc:inkChg chg="add del mod">
          <ac:chgData name="Umesh Gupta" userId="35470c46-d51d-41c5-aa07-3535d40f1513" providerId="ADAL" clId="{28435085-19C6-4055-AB5E-0D1922394426}" dt="2021-12-01T12:35:31.989" v="1012"/>
          <ac:inkMkLst>
            <pc:docMk/>
            <pc:sldMk cId="3890064176" sldId="296"/>
            <ac:inkMk id="77" creationId="{31E20C8D-E089-44EA-9DBC-E5ED0A553A5D}"/>
          </ac:inkMkLst>
        </pc:inkChg>
        <pc:inkChg chg="add del mod">
          <ac:chgData name="Umesh Gupta" userId="35470c46-d51d-41c5-aa07-3535d40f1513" providerId="ADAL" clId="{28435085-19C6-4055-AB5E-0D1922394426}" dt="2021-12-01T12:35:31.985" v="1004"/>
          <ac:inkMkLst>
            <pc:docMk/>
            <pc:sldMk cId="3890064176" sldId="296"/>
            <ac:inkMk id="78" creationId="{54AD6D9E-F6B5-4398-A455-A2E9494D70D3}"/>
          </ac:inkMkLst>
        </pc:inkChg>
        <pc:inkChg chg="add del mod">
          <ac:chgData name="Umesh Gupta" userId="35470c46-d51d-41c5-aa07-3535d40f1513" providerId="ADAL" clId="{28435085-19C6-4055-AB5E-0D1922394426}" dt="2021-12-01T12:35:31.981" v="998"/>
          <ac:inkMkLst>
            <pc:docMk/>
            <pc:sldMk cId="3890064176" sldId="296"/>
            <ac:inkMk id="79" creationId="{47D7A3BE-603E-46F0-A4B0-B8D0B1AA42F6}"/>
          </ac:inkMkLst>
        </pc:inkChg>
        <pc:inkChg chg="add del mod">
          <ac:chgData name="Umesh Gupta" userId="35470c46-d51d-41c5-aa07-3535d40f1513" providerId="ADAL" clId="{28435085-19C6-4055-AB5E-0D1922394426}" dt="2021-12-01T12:35:36.797" v="1048"/>
          <ac:inkMkLst>
            <pc:docMk/>
            <pc:sldMk cId="3890064176" sldId="296"/>
            <ac:inkMk id="81" creationId="{FEF8B73A-A274-4D5B-BDA4-052F527B069E}"/>
          </ac:inkMkLst>
        </pc:inkChg>
        <pc:inkChg chg="add del mod">
          <ac:chgData name="Umesh Gupta" userId="35470c46-d51d-41c5-aa07-3535d40f1513" providerId="ADAL" clId="{28435085-19C6-4055-AB5E-0D1922394426}" dt="2021-12-01T12:35:36.797" v="1047"/>
          <ac:inkMkLst>
            <pc:docMk/>
            <pc:sldMk cId="3890064176" sldId="296"/>
            <ac:inkMk id="82" creationId="{21E3746D-31A9-4061-BD14-E01DEA45B370}"/>
          </ac:inkMkLst>
        </pc:inkChg>
        <pc:inkChg chg="add del mod">
          <ac:chgData name="Umesh Gupta" userId="35470c46-d51d-41c5-aa07-3535d40f1513" providerId="ADAL" clId="{28435085-19C6-4055-AB5E-0D1922394426}" dt="2021-12-01T12:35:36.790" v="1040"/>
          <ac:inkMkLst>
            <pc:docMk/>
            <pc:sldMk cId="3890064176" sldId="296"/>
            <ac:inkMk id="83" creationId="{7651D59D-6C76-422A-AE02-3EB0BC82E875}"/>
          </ac:inkMkLst>
        </pc:inkChg>
        <pc:inkChg chg="add del mod">
          <ac:chgData name="Umesh Gupta" userId="35470c46-d51d-41c5-aa07-3535d40f1513" providerId="ADAL" clId="{28435085-19C6-4055-AB5E-0D1922394426}" dt="2021-12-01T12:35:36.791" v="1041"/>
          <ac:inkMkLst>
            <pc:docMk/>
            <pc:sldMk cId="3890064176" sldId="296"/>
            <ac:inkMk id="84" creationId="{063518C4-23B9-4881-AC2E-E8C1340EF2C6}"/>
          </ac:inkMkLst>
        </pc:inkChg>
        <pc:inkChg chg="add">
          <ac:chgData name="Umesh Gupta" userId="35470c46-d51d-41c5-aa07-3535d40f1513" providerId="ADAL" clId="{28435085-19C6-4055-AB5E-0D1922394426}" dt="2021-12-01T12:35:43.104" v="1049" actId="9405"/>
          <ac:inkMkLst>
            <pc:docMk/>
            <pc:sldMk cId="3890064176" sldId="296"/>
            <ac:inkMk id="86" creationId="{EA8F3153-F33A-4B1E-A716-5511CBA46C8D}"/>
          </ac:inkMkLst>
        </pc:inkChg>
        <pc:inkChg chg="add">
          <ac:chgData name="Umesh Gupta" userId="35470c46-d51d-41c5-aa07-3535d40f1513" providerId="ADAL" clId="{28435085-19C6-4055-AB5E-0D1922394426}" dt="2021-12-01T12:35:44.199" v="1050" actId="9405"/>
          <ac:inkMkLst>
            <pc:docMk/>
            <pc:sldMk cId="3890064176" sldId="296"/>
            <ac:inkMk id="87" creationId="{CFC25D37-7920-4CD4-8463-9C85CBC06B15}"/>
          </ac:inkMkLst>
        </pc:inkChg>
        <pc:inkChg chg="add">
          <ac:chgData name="Umesh Gupta" userId="35470c46-d51d-41c5-aa07-3535d40f1513" providerId="ADAL" clId="{28435085-19C6-4055-AB5E-0D1922394426}" dt="2021-12-01T12:35:45.298" v="1051" actId="9405"/>
          <ac:inkMkLst>
            <pc:docMk/>
            <pc:sldMk cId="3890064176" sldId="296"/>
            <ac:inkMk id="88" creationId="{E5C73DBB-AC4F-425E-9338-01CC5235C651}"/>
          </ac:inkMkLst>
        </pc:inkChg>
        <pc:inkChg chg="add mod">
          <ac:chgData name="Umesh Gupta" userId="35470c46-d51d-41c5-aa07-3535d40f1513" providerId="ADAL" clId="{28435085-19C6-4055-AB5E-0D1922394426}" dt="2021-12-01T12:35:59.015" v="1056"/>
          <ac:inkMkLst>
            <pc:docMk/>
            <pc:sldMk cId="3890064176" sldId="296"/>
            <ac:inkMk id="89" creationId="{B73A9029-CCC4-489F-96FB-4C14B848471C}"/>
          </ac:inkMkLst>
        </pc:inkChg>
        <pc:inkChg chg="add mod">
          <ac:chgData name="Umesh Gupta" userId="35470c46-d51d-41c5-aa07-3535d40f1513" providerId="ADAL" clId="{28435085-19C6-4055-AB5E-0D1922394426}" dt="2021-12-01T12:35:59.015" v="1056"/>
          <ac:inkMkLst>
            <pc:docMk/>
            <pc:sldMk cId="3890064176" sldId="296"/>
            <ac:inkMk id="90" creationId="{D8187CB4-1817-45BB-8715-EE65A5B961D7}"/>
          </ac:inkMkLst>
        </pc:inkChg>
        <pc:inkChg chg="add mod">
          <ac:chgData name="Umesh Gupta" userId="35470c46-d51d-41c5-aa07-3535d40f1513" providerId="ADAL" clId="{28435085-19C6-4055-AB5E-0D1922394426}" dt="2021-12-01T12:35:59.015" v="1056"/>
          <ac:inkMkLst>
            <pc:docMk/>
            <pc:sldMk cId="3890064176" sldId="296"/>
            <ac:inkMk id="91" creationId="{A09E41A4-1111-4E16-8BA1-090760646A40}"/>
          </ac:inkMkLst>
        </pc:inkChg>
        <pc:inkChg chg="add mod">
          <ac:chgData name="Umesh Gupta" userId="35470c46-d51d-41c5-aa07-3535d40f1513" providerId="ADAL" clId="{28435085-19C6-4055-AB5E-0D1922394426}" dt="2021-12-01T12:35:59.015" v="1056"/>
          <ac:inkMkLst>
            <pc:docMk/>
            <pc:sldMk cId="3890064176" sldId="296"/>
            <ac:inkMk id="92" creationId="{E975C7D4-BA89-40C6-8CD1-6B6DDA060852}"/>
          </ac:inkMkLst>
        </pc:inkChg>
        <pc:inkChg chg="add">
          <ac:chgData name="Umesh Gupta" userId="35470c46-d51d-41c5-aa07-3535d40f1513" providerId="ADAL" clId="{28435085-19C6-4055-AB5E-0D1922394426}" dt="2021-12-01T12:36:00.366" v="1057" actId="9405"/>
          <ac:inkMkLst>
            <pc:docMk/>
            <pc:sldMk cId="3890064176" sldId="296"/>
            <ac:inkMk id="94" creationId="{2D75D3C8-1CE1-4F0A-B5B5-AC4E0C06B7EC}"/>
          </ac:inkMkLst>
        </pc:inkChg>
        <pc:inkChg chg="add mod">
          <ac:chgData name="Umesh Gupta" userId="35470c46-d51d-41c5-aa07-3535d40f1513" providerId="ADAL" clId="{28435085-19C6-4055-AB5E-0D1922394426}" dt="2021-12-01T12:36:05.669" v="1064"/>
          <ac:inkMkLst>
            <pc:docMk/>
            <pc:sldMk cId="3890064176" sldId="296"/>
            <ac:inkMk id="95" creationId="{B16DB33C-AE67-4129-B3BB-50413FD81C09}"/>
          </ac:inkMkLst>
        </pc:inkChg>
        <pc:inkChg chg="add mod">
          <ac:chgData name="Umesh Gupta" userId="35470c46-d51d-41c5-aa07-3535d40f1513" providerId="ADAL" clId="{28435085-19C6-4055-AB5E-0D1922394426}" dt="2021-12-01T12:36:05.669" v="1064"/>
          <ac:inkMkLst>
            <pc:docMk/>
            <pc:sldMk cId="3890064176" sldId="296"/>
            <ac:inkMk id="96" creationId="{B15F1073-9DC4-4453-921A-FA95C54178FE}"/>
          </ac:inkMkLst>
        </pc:inkChg>
        <pc:inkChg chg="add mod">
          <ac:chgData name="Umesh Gupta" userId="35470c46-d51d-41c5-aa07-3535d40f1513" providerId="ADAL" clId="{28435085-19C6-4055-AB5E-0D1922394426}" dt="2021-12-01T12:36:05.669" v="1064"/>
          <ac:inkMkLst>
            <pc:docMk/>
            <pc:sldMk cId="3890064176" sldId="296"/>
            <ac:inkMk id="97" creationId="{14A6F00E-1AFA-40E4-9DDE-8F56351EBA20}"/>
          </ac:inkMkLst>
        </pc:inkChg>
        <pc:inkChg chg="add mod">
          <ac:chgData name="Umesh Gupta" userId="35470c46-d51d-41c5-aa07-3535d40f1513" providerId="ADAL" clId="{28435085-19C6-4055-AB5E-0D1922394426}" dt="2021-12-01T12:36:05.669" v="1064"/>
          <ac:inkMkLst>
            <pc:docMk/>
            <pc:sldMk cId="3890064176" sldId="296"/>
            <ac:inkMk id="98" creationId="{0314C8AB-44E9-4BC1-83C1-930A76C6EAF1}"/>
          </ac:inkMkLst>
        </pc:inkChg>
        <pc:inkChg chg="add mod">
          <ac:chgData name="Umesh Gupta" userId="35470c46-d51d-41c5-aa07-3535d40f1513" providerId="ADAL" clId="{28435085-19C6-4055-AB5E-0D1922394426}" dt="2021-12-01T12:36:05.669" v="1064"/>
          <ac:inkMkLst>
            <pc:docMk/>
            <pc:sldMk cId="3890064176" sldId="296"/>
            <ac:inkMk id="100" creationId="{F7D04C93-FAC8-4FE2-9D55-8FC4458E01EB}"/>
          </ac:inkMkLst>
        </pc:inkChg>
        <pc:inkChg chg="add mod">
          <ac:chgData name="Umesh Gupta" userId="35470c46-d51d-41c5-aa07-3535d40f1513" providerId="ADAL" clId="{28435085-19C6-4055-AB5E-0D1922394426}" dt="2021-12-01T12:36:09.562" v="1072"/>
          <ac:inkMkLst>
            <pc:docMk/>
            <pc:sldMk cId="3890064176" sldId="296"/>
            <ac:inkMk id="102" creationId="{6DE17D8C-5BDF-4230-9D18-16CAFDDBE65B}"/>
          </ac:inkMkLst>
        </pc:inkChg>
        <pc:inkChg chg="add mod">
          <ac:chgData name="Umesh Gupta" userId="35470c46-d51d-41c5-aa07-3535d40f1513" providerId="ADAL" clId="{28435085-19C6-4055-AB5E-0D1922394426}" dt="2021-12-01T12:36:09.562" v="1072"/>
          <ac:inkMkLst>
            <pc:docMk/>
            <pc:sldMk cId="3890064176" sldId="296"/>
            <ac:inkMk id="103" creationId="{8A973949-AE66-4DC9-93C2-67EEBE30E68D}"/>
          </ac:inkMkLst>
        </pc:inkChg>
        <pc:inkChg chg="add mod">
          <ac:chgData name="Umesh Gupta" userId="35470c46-d51d-41c5-aa07-3535d40f1513" providerId="ADAL" clId="{28435085-19C6-4055-AB5E-0D1922394426}" dt="2021-12-01T12:36:09.562" v="1072"/>
          <ac:inkMkLst>
            <pc:docMk/>
            <pc:sldMk cId="3890064176" sldId="296"/>
            <ac:inkMk id="104" creationId="{C3D31BB2-7F80-4509-8A21-B2393D9D5C23}"/>
          </ac:inkMkLst>
        </pc:inkChg>
        <pc:inkChg chg="add mod">
          <ac:chgData name="Umesh Gupta" userId="35470c46-d51d-41c5-aa07-3535d40f1513" providerId="ADAL" clId="{28435085-19C6-4055-AB5E-0D1922394426}" dt="2021-12-01T12:36:09.562" v="1072"/>
          <ac:inkMkLst>
            <pc:docMk/>
            <pc:sldMk cId="3890064176" sldId="296"/>
            <ac:inkMk id="105" creationId="{816E95F6-DDF8-462F-9680-56747499DD0A}"/>
          </ac:inkMkLst>
        </pc:inkChg>
        <pc:inkChg chg="add mod">
          <ac:chgData name="Umesh Gupta" userId="35470c46-d51d-41c5-aa07-3535d40f1513" providerId="ADAL" clId="{28435085-19C6-4055-AB5E-0D1922394426}" dt="2021-12-01T12:36:09.562" v="1072"/>
          <ac:inkMkLst>
            <pc:docMk/>
            <pc:sldMk cId="3890064176" sldId="296"/>
            <ac:inkMk id="107" creationId="{BC6D0347-C727-4A49-AFB6-2FC1AC201FD0}"/>
          </ac:inkMkLst>
        </pc:inkChg>
        <pc:inkChg chg="add mod">
          <ac:chgData name="Umesh Gupta" userId="35470c46-d51d-41c5-aa07-3535d40f1513" providerId="ADAL" clId="{28435085-19C6-4055-AB5E-0D1922394426}" dt="2021-12-01T12:36:09.562" v="1072"/>
          <ac:inkMkLst>
            <pc:docMk/>
            <pc:sldMk cId="3890064176" sldId="296"/>
            <ac:inkMk id="108" creationId="{2C7A08A7-7E41-4658-B33D-E75571E44F10}"/>
          </ac:inkMkLst>
        </pc:inkChg>
        <pc:inkChg chg="add mod">
          <ac:chgData name="Umesh Gupta" userId="35470c46-d51d-41c5-aa07-3535d40f1513" providerId="ADAL" clId="{28435085-19C6-4055-AB5E-0D1922394426}" dt="2021-12-01T12:36:32.098" v="1096"/>
          <ac:inkMkLst>
            <pc:docMk/>
            <pc:sldMk cId="3890064176" sldId="296"/>
            <ac:inkMk id="110" creationId="{7A322211-5F09-45F4-BE3C-1A9779CCC8FB}"/>
          </ac:inkMkLst>
        </pc:inkChg>
        <pc:inkChg chg="add mod">
          <ac:chgData name="Umesh Gupta" userId="35470c46-d51d-41c5-aa07-3535d40f1513" providerId="ADAL" clId="{28435085-19C6-4055-AB5E-0D1922394426}" dt="2021-12-01T12:36:32.098" v="1096"/>
          <ac:inkMkLst>
            <pc:docMk/>
            <pc:sldMk cId="3890064176" sldId="296"/>
            <ac:inkMk id="111" creationId="{71897E9E-7053-4533-A477-9E5223C9867C}"/>
          </ac:inkMkLst>
        </pc:inkChg>
        <pc:inkChg chg="add mod">
          <ac:chgData name="Umesh Gupta" userId="35470c46-d51d-41c5-aa07-3535d40f1513" providerId="ADAL" clId="{28435085-19C6-4055-AB5E-0D1922394426}" dt="2021-12-01T12:36:32.098" v="1096"/>
          <ac:inkMkLst>
            <pc:docMk/>
            <pc:sldMk cId="3890064176" sldId="296"/>
            <ac:inkMk id="112" creationId="{2F4BE165-27FD-4F2D-A24C-29FC4FD28585}"/>
          </ac:inkMkLst>
        </pc:inkChg>
        <pc:inkChg chg="add mod">
          <ac:chgData name="Umesh Gupta" userId="35470c46-d51d-41c5-aa07-3535d40f1513" providerId="ADAL" clId="{28435085-19C6-4055-AB5E-0D1922394426}" dt="2021-12-01T12:36:32.098" v="1096"/>
          <ac:inkMkLst>
            <pc:docMk/>
            <pc:sldMk cId="3890064176" sldId="296"/>
            <ac:inkMk id="113" creationId="{704E7DED-0510-4DA1-969D-B99D74B123FD}"/>
          </ac:inkMkLst>
        </pc:inkChg>
        <pc:inkChg chg="add mod">
          <ac:chgData name="Umesh Gupta" userId="35470c46-d51d-41c5-aa07-3535d40f1513" providerId="ADAL" clId="{28435085-19C6-4055-AB5E-0D1922394426}" dt="2021-12-01T12:36:32.098" v="1096"/>
          <ac:inkMkLst>
            <pc:docMk/>
            <pc:sldMk cId="3890064176" sldId="296"/>
            <ac:inkMk id="114" creationId="{A2EEEF92-6ABF-4C3E-A7D1-FBD128E4E9CC}"/>
          </ac:inkMkLst>
        </pc:inkChg>
        <pc:inkChg chg="add mod">
          <ac:chgData name="Umesh Gupta" userId="35470c46-d51d-41c5-aa07-3535d40f1513" providerId="ADAL" clId="{28435085-19C6-4055-AB5E-0D1922394426}" dt="2021-12-01T12:36:32.098" v="1096"/>
          <ac:inkMkLst>
            <pc:docMk/>
            <pc:sldMk cId="3890064176" sldId="296"/>
            <ac:inkMk id="116" creationId="{2F7EF8F1-AF6E-44A6-A923-DC3D261400DC}"/>
          </ac:inkMkLst>
        </pc:inkChg>
        <pc:inkChg chg="add mod">
          <ac:chgData name="Umesh Gupta" userId="35470c46-d51d-41c5-aa07-3535d40f1513" providerId="ADAL" clId="{28435085-19C6-4055-AB5E-0D1922394426}" dt="2021-12-01T12:36:32.098" v="1096"/>
          <ac:inkMkLst>
            <pc:docMk/>
            <pc:sldMk cId="3890064176" sldId="296"/>
            <ac:inkMk id="117" creationId="{704494F9-C44D-424C-8F30-FB1667BDF71A}"/>
          </ac:inkMkLst>
        </pc:inkChg>
        <pc:inkChg chg="add mod">
          <ac:chgData name="Umesh Gupta" userId="35470c46-d51d-41c5-aa07-3535d40f1513" providerId="ADAL" clId="{28435085-19C6-4055-AB5E-0D1922394426}" dt="2021-12-01T12:36:32.098" v="1096"/>
          <ac:inkMkLst>
            <pc:docMk/>
            <pc:sldMk cId="3890064176" sldId="296"/>
            <ac:inkMk id="119" creationId="{43D17498-F038-4234-93F5-FAC363A44CB5}"/>
          </ac:inkMkLst>
        </pc:inkChg>
        <pc:inkChg chg="add mod">
          <ac:chgData name="Umesh Gupta" userId="35470c46-d51d-41c5-aa07-3535d40f1513" providerId="ADAL" clId="{28435085-19C6-4055-AB5E-0D1922394426}" dt="2021-12-01T12:36:32.098" v="1096"/>
          <ac:inkMkLst>
            <pc:docMk/>
            <pc:sldMk cId="3890064176" sldId="296"/>
            <ac:inkMk id="120" creationId="{396B98BF-FA12-432F-BF5E-E184BF0FE921}"/>
          </ac:inkMkLst>
        </pc:inkChg>
        <pc:inkChg chg="add mod">
          <ac:chgData name="Umesh Gupta" userId="35470c46-d51d-41c5-aa07-3535d40f1513" providerId="ADAL" clId="{28435085-19C6-4055-AB5E-0D1922394426}" dt="2021-12-01T12:36:32.098" v="1096"/>
          <ac:inkMkLst>
            <pc:docMk/>
            <pc:sldMk cId="3890064176" sldId="296"/>
            <ac:inkMk id="121" creationId="{38EAC5D8-3B44-4AC2-88B4-5AF916D20034}"/>
          </ac:inkMkLst>
        </pc:inkChg>
        <pc:inkChg chg="add mod">
          <ac:chgData name="Umesh Gupta" userId="35470c46-d51d-41c5-aa07-3535d40f1513" providerId="ADAL" clId="{28435085-19C6-4055-AB5E-0D1922394426}" dt="2021-12-01T12:36:32.098" v="1096"/>
          <ac:inkMkLst>
            <pc:docMk/>
            <pc:sldMk cId="3890064176" sldId="296"/>
            <ac:inkMk id="122" creationId="{0B00E8A0-FE5F-4C1F-8D50-E2A15D2B874A}"/>
          </ac:inkMkLst>
        </pc:inkChg>
        <pc:inkChg chg="add mod">
          <ac:chgData name="Umesh Gupta" userId="35470c46-d51d-41c5-aa07-3535d40f1513" providerId="ADAL" clId="{28435085-19C6-4055-AB5E-0D1922394426}" dt="2021-12-01T12:36:32.098" v="1096"/>
          <ac:inkMkLst>
            <pc:docMk/>
            <pc:sldMk cId="3890064176" sldId="296"/>
            <ac:inkMk id="123" creationId="{8D044168-4DF2-45AE-A2C7-F8E922356269}"/>
          </ac:inkMkLst>
        </pc:inkChg>
        <pc:inkChg chg="add mod">
          <ac:chgData name="Umesh Gupta" userId="35470c46-d51d-41c5-aa07-3535d40f1513" providerId="ADAL" clId="{28435085-19C6-4055-AB5E-0D1922394426}" dt="2021-12-01T12:36:32.098" v="1096"/>
          <ac:inkMkLst>
            <pc:docMk/>
            <pc:sldMk cId="3890064176" sldId="296"/>
            <ac:inkMk id="125" creationId="{2B2C9DF8-EF39-4B35-BE1A-697A51D3D0A6}"/>
          </ac:inkMkLst>
        </pc:inkChg>
        <pc:inkChg chg="add mod">
          <ac:chgData name="Umesh Gupta" userId="35470c46-d51d-41c5-aa07-3535d40f1513" providerId="ADAL" clId="{28435085-19C6-4055-AB5E-0D1922394426}" dt="2021-12-01T12:36:32.098" v="1096"/>
          <ac:inkMkLst>
            <pc:docMk/>
            <pc:sldMk cId="3890064176" sldId="296"/>
            <ac:inkMk id="126" creationId="{44F44DB5-F21D-42B8-B0BE-4DA6C281A950}"/>
          </ac:inkMkLst>
        </pc:inkChg>
        <pc:inkChg chg="add mod">
          <ac:chgData name="Umesh Gupta" userId="35470c46-d51d-41c5-aa07-3535d40f1513" providerId="ADAL" clId="{28435085-19C6-4055-AB5E-0D1922394426}" dt="2021-12-01T12:36:32.098" v="1096"/>
          <ac:inkMkLst>
            <pc:docMk/>
            <pc:sldMk cId="3890064176" sldId="296"/>
            <ac:inkMk id="127" creationId="{F8C76874-D6C4-4C1B-9684-30E778BF7B17}"/>
          </ac:inkMkLst>
        </pc:inkChg>
        <pc:inkChg chg="add mod">
          <ac:chgData name="Umesh Gupta" userId="35470c46-d51d-41c5-aa07-3535d40f1513" providerId="ADAL" clId="{28435085-19C6-4055-AB5E-0D1922394426}" dt="2021-12-01T12:36:32.098" v="1096"/>
          <ac:inkMkLst>
            <pc:docMk/>
            <pc:sldMk cId="3890064176" sldId="296"/>
            <ac:inkMk id="129" creationId="{970B3E36-53CD-4276-8DA9-8E6ABAD977AD}"/>
          </ac:inkMkLst>
        </pc:inkChg>
        <pc:inkChg chg="add mod">
          <ac:chgData name="Umesh Gupta" userId="35470c46-d51d-41c5-aa07-3535d40f1513" providerId="ADAL" clId="{28435085-19C6-4055-AB5E-0D1922394426}" dt="2021-12-01T12:36:32.098" v="1096"/>
          <ac:inkMkLst>
            <pc:docMk/>
            <pc:sldMk cId="3890064176" sldId="296"/>
            <ac:inkMk id="130" creationId="{8C2EDB53-AC45-4719-8325-E4C6161AC7A8}"/>
          </ac:inkMkLst>
        </pc:inkChg>
        <pc:inkChg chg="add mod">
          <ac:chgData name="Umesh Gupta" userId="35470c46-d51d-41c5-aa07-3535d40f1513" providerId="ADAL" clId="{28435085-19C6-4055-AB5E-0D1922394426}" dt="2021-12-01T12:36:32.098" v="1096"/>
          <ac:inkMkLst>
            <pc:docMk/>
            <pc:sldMk cId="3890064176" sldId="296"/>
            <ac:inkMk id="132" creationId="{319451E1-50B7-4976-92E6-B9FA0A41234F}"/>
          </ac:inkMkLst>
        </pc:inkChg>
        <pc:inkChg chg="add mod">
          <ac:chgData name="Umesh Gupta" userId="35470c46-d51d-41c5-aa07-3535d40f1513" providerId="ADAL" clId="{28435085-19C6-4055-AB5E-0D1922394426}" dt="2021-12-01T12:36:56.642" v="1127"/>
          <ac:inkMkLst>
            <pc:docMk/>
            <pc:sldMk cId="3890064176" sldId="296"/>
            <ac:inkMk id="134" creationId="{4F3BDE8B-CFFB-4466-8336-2441BD935FE1}"/>
          </ac:inkMkLst>
        </pc:inkChg>
        <pc:inkChg chg="add mod">
          <ac:chgData name="Umesh Gupta" userId="35470c46-d51d-41c5-aa07-3535d40f1513" providerId="ADAL" clId="{28435085-19C6-4055-AB5E-0D1922394426}" dt="2021-12-01T12:36:56.642" v="1127"/>
          <ac:inkMkLst>
            <pc:docMk/>
            <pc:sldMk cId="3890064176" sldId="296"/>
            <ac:inkMk id="135" creationId="{D2C87499-3ED1-44D6-9A72-6E7B974C8789}"/>
          </ac:inkMkLst>
        </pc:inkChg>
        <pc:inkChg chg="add mod">
          <ac:chgData name="Umesh Gupta" userId="35470c46-d51d-41c5-aa07-3535d40f1513" providerId="ADAL" clId="{28435085-19C6-4055-AB5E-0D1922394426}" dt="2021-12-01T12:36:56.642" v="1127"/>
          <ac:inkMkLst>
            <pc:docMk/>
            <pc:sldMk cId="3890064176" sldId="296"/>
            <ac:inkMk id="136" creationId="{43F0592A-5803-40F7-AFED-4EBB792F239E}"/>
          </ac:inkMkLst>
        </pc:inkChg>
        <pc:inkChg chg="add mod">
          <ac:chgData name="Umesh Gupta" userId="35470c46-d51d-41c5-aa07-3535d40f1513" providerId="ADAL" clId="{28435085-19C6-4055-AB5E-0D1922394426}" dt="2021-12-01T12:36:56.642" v="1127"/>
          <ac:inkMkLst>
            <pc:docMk/>
            <pc:sldMk cId="3890064176" sldId="296"/>
            <ac:inkMk id="137" creationId="{1CDCB7DF-1832-4D22-BE9D-30D2968F61D9}"/>
          </ac:inkMkLst>
        </pc:inkChg>
        <pc:inkChg chg="add mod">
          <ac:chgData name="Umesh Gupta" userId="35470c46-d51d-41c5-aa07-3535d40f1513" providerId="ADAL" clId="{28435085-19C6-4055-AB5E-0D1922394426}" dt="2021-12-01T12:36:56.642" v="1127"/>
          <ac:inkMkLst>
            <pc:docMk/>
            <pc:sldMk cId="3890064176" sldId="296"/>
            <ac:inkMk id="138" creationId="{48919D92-D8C6-4AB9-BECB-58C50820420D}"/>
          </ac:inkMkLst>
        </pc:inkChg>
        <pc:inkChg chg="add mod">
          <ac:chgData name="Umesh Gupta" userId="35470c46-d51d-41c5-aa07-3535d40f1513" providerId="ADAL" clId="{28435085-19C6-4055-AB5E-0D1922394426}" dt="2021-12-01T12:36:56.642" v="1127"/>
          <ac:inkMkLst>
            <pc:docMk/>
            <pc:sldMk cId="3890064176" sldId="296"/>
            <ac:inkMk id="140" creationId="{20E8A284-2D24-4703-9B6F-DEC2CAEEAE34}"/>
          </ac:inkMkLst>
        </pc:inkChg>
        <pc:inkChg chg="add mod">
          <ac:chgData name="Umesh Gupta" userId="35470c46-d51d-41c5-aa07-3535d40f1513" providerId="ADAL" clId="{28435085-19C6-4055-AB5E-0D1922394426}" dt="2021-12-01T12:36:56.642" v="1127"/>
          <ac:inkMkLst>
            <pc:docMk/>
            <pc:sldMk cId="3890064176" sldId="296"/>
            <ac:inkMk id="141" creationId="{6C73725D-2B4B-4788-8939-74CD3E186A07}"/>
          </ac:inkMkLst>
        </pc:inkChg>
        <pc:inkChg chg="add mod">
          <ac:chgData name="Umesh Gupta" userId="35470c46-d51d-41c5-aa07-3535d40f1513" providerId="ADAL" clId="{28435085-19C6-4055-AB5E-0D1922394426}" dt="2021-12-01T12:36:56.642" v="1127"/>
          <ac:inkMkLst>
            <pc:docMk/>
            <pc:sldMk cId="3890064176" sldId="296"/>
            <ac:inkMk id="142" creationId="{516F135C-5EFC-4A53-A11A-87E6448BA97E}"/>
          </ac:inkMkLst>
        </pc:inkChg>
        <pc:inkChg chg="add mod">
          <ac:chgData name="Umesh Gupta" userId="35470c46-d51d-41c5-aa07-3535d40f1513" providerId="ADAL" clId="{28435085-19C6-4055-AB5E-0D1922394426}" dt="2021-12-01T12:36:56.642" v="1127"/>
          <ac:inkMkLst>
            <pc:docMk/>
            <pc:sldMk cId="3890064176" sldId="296"/>
            <ac:inkMk id="143" creationId="{DEC84825-FAB9-48E7-8A6A-5521A0066C3E}"/>
          </ac:inkMkLst>
        </pc:inkChg>
        <pc:inkChg chg="add mod">
          <ac:chgData name="Umesh Gupta" userId="35470c46-d51d-41c5-aa07-3535d40f1513" providerId="ADAL" clId="{28435085-19C6-4055-AB5E-0D1922394426}" dt="2021-12-01T12:36:56.642" v="1127"/>
          <ac:inkMkLst>
            <pc:docMk/>
            <pc:sldMk cId="3890064176" sldId="296"/>
            <ac:inkMk id="144" creationId="{A0CC1E10-54B4-40FA-BEEE-07DDDF4862AD}"/>
          </ac:inkMkLst>
        </pc:inkChg>
        <pc:inkChg chg="add mod">
          <ac:chgData name="Umesh Gupta" userId="35470c46-d51d-41c5-aa07-3535d40f1513" providerId="ADAL" clId="{28435085-19C6-4055-AB5E-0D1922394426}" dt="2021-12-01T12:36:56.642" v="1127"/>
          <ac:inkMkLst>
            <pc:docMk/>
            <pc:sldMk cId="3890064176" sldId="296"/>
            <ac:inkMk id="145" creationId="{42D17810-77F2-4EED-B911-CF9DCED665E5}"/>
          </ac:inkMkLst>
        </pc:inkChg>
        <pc:inkChg chg="add mod">
          <ac:chgData name="Umesh Gupta" userId="35470c46-d51d-41c5-aa07-3535d40f1513" providerId="ADAL" clId="{28435085-19C6-4055-AB5E-0D1922394426}" dt="2021-12-01T12:36:56.642" v="1127"/>
          <ac:inkMkLst>
            <pc:docMk/>
            <pc:sldMk cId="3890064176" sldId="296"/>
            <ac:inkMk id="146" creationId="{8DAE9E33-BA43-4496-8C95-140969F16295}"/>
          </ac:inkMkLst>
        </pc:inkChg>
        <pc:inkChg chg="add mod">
          <ac:chgData name="Umesh Gupta" userId="35470c46-d51d-41c5-aa07-3535d40f1513" providerId="ADAL" clId="{28435085-19C6-4055-AB5E-0D1922394426}" dt="2021-12-01T12:36:56.642" v="1127"/>
          <ac:inkMkLst>
            <pc:docMk/>
            <pc:sldMk cId="3890064176" sldId="296"/>
            <ac:inkMk id="147" creationId="{D35B86BC-03E9-4F52-AC67-AD081015EE06}"/>
          </ac:inkMkLst>
        </pc:inkChg>
        <pc:inkChg chg="add mod">
          <ac:chgData name="Umesh Gupta" userId="35470c46-d51d-41c5-aa07-3535d40f1513" providerId="ADAL" clId="{28435085-19C6-4055-AB5E-0D1922394426}" dt="2021-12-01T12:38:21.944" v="1168"/>
          <ac:inkMkLst>
            <pc:docMk/>
            <pc:sldMk cId="3890064176" sldId="296"/>
            <ac:inkMk id="150" creationId="{20062EC9-2AB8-46BF-BF50-621297E69BC1}"/>
          </ac:inkMkLst>
        </pc:inkChg>
        <pc:inkChg chg="add mod">
          <ac:chgData name="Umesh Gupta" userId="35470c46-d51d-41c5-aa07-3535d40f1513" providerId="ADAL" clId="{28435085-19C6-4055-AB5E-0D1922394426}" dt="2021-12-01T12:38:21.944" v="1168"/>
          <ac:inkMkLst>
            <pc:docMk/>
            <pc:sldMk cId="3890064176" sldId="296"/>
            <ac:inkMk id="151" creationId="{987C5DE3-83A3-4DC1-AE49-33326EB51F3C}"/>
          </ac:inkMkLst>
        </pc:inkChg>
        <pc:inkChg chg="add mod">
          <ac:chgData name="Umesh Gupta" userId="35470c46-d51d-41c5-aa07-3535d40f1513" providerId="ADAL" clId="{28435085-19C6-4055-AB5E-0D1922394426}" dt="2021-12-01T12:38:21.944" v="1168"/>
          <ac:inkMkLst>
            <pc:docMk/>
            <pc:sldMk cId="3890064176" sldId="296"/>
            <ac:inkMk id="152" creationId="{3FA246B9-3559-4836-8467-AA8622E30DAB}"/>
          </ac:inkMkLst>
        </pc:inkChg>
        <pc:inkChg chg="add mod">
          <ac:chgData name="Umesh Gupta" userId="35470c46-d51d-41c5-aa07-3535d40f1513" providerId="ADAL" clId="{28435085-19C6-4055-AB5E-0D1922394426}" dt="2021-12-01T12:38:21.944" v="1168"/>
          <ac:inkMkLst>
            <pc:docMk/>
            <pc:sldMk cId="3890064176" sldId="296"/>
            <ac:inkMk id="153" creationId="{CFEA84B4-A416-46A8-B3F6-730BB6B2245F}"/>
          </ac:inkMkLst>
        </pc:inkChg>
        <pc:inkChg chg="add mod">
          <ac:chgData name="Umesh Gupta" userId="35470c46-d51d-41c5-aa07-3535d40f1513" providerId="ADAL" clId="{28435085-19C6-4055-AB5E-0D1922394426}" dt="2021-12-01T12:38:21.944" v="1168"/>
          <ac:inkMkLst>
            <pc:docMk/>
            <pc:sldMk cId="3890064176" sldId="296"/>
            <ac:inkMk id="154" creationId="{B671E9B2-A195-44E5-8BE2-0A2F5C5C526C}"/>
          </ac:inkMkLst>
        </pc:inkChg>
        <pc:inkChg chg="add mod">
          <ac:chgData name="Umesh Gupta" userId="35470c46-d51d-41c5-aa07-3535d40f1513" providerId="ADAL" clId="{28435085-19C6-4055-AB5E-0D1922394426}" dt="2021-12-01T12:38:21.944" v="1168"/>
          <ac:inkMkLst>
            <pc:docMk/>
            <pc:sldMk cId="3890064176" sldId="296"/>
            <ac:inkMk id="156" creationId="{5E2FCD15-0384-41D7-9152-0DEEE0FFD867}"/>
          </ac:inkMkLst>
        </pc:inkChg>
        <pc:inkChg chg="add mod">
          <ac:chgData name="Umesh Gupta" userId="35470c46-d51d-41c5-aa07-3535d40f1513" providerId="ADAL" clId="{28435085-19C6-4055-AB5E-0D1922394426}" dt="2021-12-01T12:38:21.944" v="1168"/>
          <ac:inkMkLst>
            <pc:docMk/>
            <pc:sldMk cId="3890064176" sldId="296"/>
            <ac:inkMk id="157" creationId="{E5281884-CB37-4771-A674-0B4D7DC3D189}"/>
          </ac:inkMkLst>
        </pc:inkChg>
        <pc:inkChg chg="add mod">
          <ac:chgData name="Umesh Gupta" userId="35470c46-d51d-41c5-aa07-3535d40f1513" providerId="ADAL" clId="{28435085-19C6-4055-AB5E-0D1922394426}" dt="2021-12-01T12:38:21.944" v="1168"/>
          <ac:inkMkLst>
            <pc:docMk/>
            <pc:sldMk cId="3890064176" sldId="296"/>
            <ac:inkMk id="158" creationId="{011D9994-9754-46DC-99E1-F92B6D0400AF}"/>
          </ac:inkMkLst>
        </pc:inkChg>
        <pc:inkChg chg="add mod">
          <ac:chgData name="Umesh Gupta" userId="35470c46-d51d-41c5-aa07-3535d40f1513" providerId="ADAL" clId="{28435085-19C6-4055-AB5E-0D1922394426}" dt="2021-12-01T12:38:21.944" v="1168"/>
          <ac:inkMkLst>
            <pc:docMk/>
            <pc:sldMk cId="3890064176" sldId="296"/>
            <ac:inkMk id="159" creationId="{632AC448-F515-4A18-9AB0-005AAC3219C9}"/>
          </ac:inkMkLst>
        </pc:inkChg>
        <pc:inkChg chg="add mod">
          <ac:chgData name="Umesh Gupta" userId="35470c46-d51d-41c5-aa07-3535d40f1513" providerId="ADAL" clId="{28435085-19C6-4055-AB5E-0D1922394426}" dt="2021-12-01T12:38:21.944" v="1168"/>
          <ac:inkMkLst>
            <pc:docMk/>
            <pc:sldMk cId="3890064176" sldId="296"/>
            <ac:inkMk id="160" creationId="{2E70C052-7BDB-4B68-B1FF-4D5145DA5EA4}"/>
          </ac:inkMkLst>
        </pc:inkChg>
        <pc:inkChg chg="add mod">
          <ac:chgData name="Umesh Gupta" userId="35470c46-d51d-41c5-aa07-3535d40f1513" providerId="ADAL" clId="{28435085-19C6-4055-AB5E-0D1922394426}" dt="2021-12-01T12:36:56.642" v="1127"/>
          <ac:inkMkLst>
            <pc:docMk/>
            <pc:sldMk cId="3890064176" sldId="296"/>
            <ac:inkMk id="163" creationId="{0898AB64-716D-4F91-98F4-0A2A7E0A9AC7}"/>
          </ac:inkMkLst>
        </pc:inkChg>
        <pc:inkChg chg="add mod">
          <ac:chgData name="Umesh Gupta" userId="35470c46-d51d-41c5-aa07-3535d40f1513" providerId="ADAL" clId="{28435085-19C6-4055-AB5E-0D1922394426}" dt="2021-12-01T12:36:56.642" v="1127"/>
          <ac:inkMkLst>
            <pc:docMk/>
            <pc:sldMk cId="3890064176" sldId="296"/>
            <ac:inkMk id="164" creationId="{DAC6CADA-9C54-4F84-9C47-73B56E316BF2}"/>
          </ac:inkMkLst>
        </pc:inkChg>
        <pc:inkChg chg="add mod">
          <ac:chgData name="Umesh Gupta" userId="35470c46-d51d-41c5-aa07-3535d40f1513" providerId="ADAL" clId="{28435085-19C6-4055-AB5E-0D1922394426}" dt="2021-12-01T12:36:56.642" v="1127"/>
          <ac:inkMkLst>
            <pc:docMk/>
            <pc:sldMk cId="3890064176" sldId="296"/>
            <ac:inkMk id="165" creationId="{7FB20FB3-F9D7-4E2C-87D5-BF80171951F4}"/>
          </ac:inkMkLst>
        </pc:inkChg>
        <pc:inkChg chg="add mod">
          <ac:chgData name="Umesh Gupta" userId="35470c46-d51d-41c5-aa07-3535d40f1513" providerId="ADAL" clId="{28435085-19C6-4055-AB5E-0D1922394426}" dt="2021-12-01T12:38:21.944" v="1168"/>
          <ac:inkMkLst>
            <pc:docMk/>
            <pc:sldMk cId="3890064176" sldId="296"/>
            <ac:inkMk id="167" creationId="{7A5D8B4F-919E-4857-B1CF-5D9921303EC7}"/>
          </ac:inkMkLst>
        </pc:inkChg>
        <pc:inkChg chg="add mod">
          <ac:chgData name="Umesh Gupta" userId="35470c46-d51d-41c5-aa07-3535d40f1513" providerId="ADAL" clId="{28435085-19C6-4055-AB5E-0D1922394426}" dt="2021-12-01T12:38:21.944" v="1168"/>
          <ac:inkMkLst>
            <pc:docMk/>
            <pc:sldMk cId="3890064176" sldId="296"/>
            <ac:inkMk id="168" creationId="{75C2E87D-249F-4B92-B0D2-F63F97EF9B64}"/>
          </ac:inkMkLst>
        </pc:inkChg>
        <pc:inkChg chg="add mod">
          <ac:chgData name="Umesh Gupta" userId="35470c46-d51d-41c5-aa07-3535d40f1513" providerId="ADAL" clId="{28435085-19C6-4055-AB5E-0D1922394426}" dt="2021-12-01T12:38:21.944" v="1168"/>
          <ac:inkMkLst>
            <pc:docMk/>
            <pc:sldMk cId="3890064176" sldId="296"/>
            <ac:inkMk id="169" creationId="{06F0B640-AEDE-4C03-BACD-DB1D1232E354}"/>
          </ac:inkMkLst>
        </pc:inkChg>
        <pc:inkChg chg="add mod">
          <ac:chgData name="Umesh Gupta" userId="35470c46-d51d-41c5-aa07-3535d40f1513" providerId="ADAL" clId="{28435085-19C6-4055-AB5E-0D1922394426}" dt="2021-12-01T12:38:21.944" v="1168"/>
          <ac:inkMkLst>
            <pc:docMk/>
            <pc:sldMk cId="3890064176" sldId="296"/>
            <ac:inkMk id="170" creationId="{1835F2FE-3580-45E5-8E0B-C2FA5A387DB6}"/>
          </ac:inkMkLst>
        </pc:inkChg>
        <pc:inkChg chg="add mod">
          <ac:chgData name="Umesh Gupta" userId="35470c46-d51d-41c5-aa07-3535d40f1513" providerId="ADAL" clId="{28435085-19C6-4055-AB5E-0D1922394426}" dt="2021-12-01T12:38:21.944" v="1168"/>
          <ac:inkMkLst>
            <pc:docMk/>
            <pc:sldMk cId="3890064176" sldId="296"/>
            <ac:inkMk id="171" creationId="{E1125D1F-0280-4DD0-A317-0C33598BF428}"/>
          </ac:inkMkLst>
        </pc:inkChg>
        <pc:inkChg chg="add mod">
          <ac:chgData name="Umesh Gupta" userId="35470c46-d51d-41c5-aa07-3535d40f1513" providerId="ADAL" clId="{28435085-19C6-4055-AB5E-0D1922394426}" dt="2021-12-01T12:38:21.944" v="1168"/>
          <ac:inkMkLst>
            <pc:docMk/>
            <pc:sldMk cId="3890064176" sldId="296"/>
            <ac:inkMk id="172" creationId="{C2580246-699A-4E37-AF18-FF7459D65D28}"/>
          </ac:inkMkLst>
        </pc:inkChg>
        <pc:inkChg chg="add mod">
          <ac:chgData name="Umesh Gupta" userId="35470c46-d51d-41c5-aa07-3535d40f1513" providerId="ADAL" clId="{28435085-19C6-4055-AB5E-0D1922394426}" dt="2021-12-01T12:37:28.396" v="1156"/>
          <ac:inkMkLst>
            <pc:docMk/>
            <pc:sldMk cId="3890064176" sldId="296"/>
            <ac:inkMk id="174" creationId="{BE108C83-4320-400C-8586-69F507A0DC49}"/>
          </ac:inkMkLst>
        </pc:inkChg>
        <pc:inkChg chg="add mod">
          <ac:chgData name="Umesh Gupta" userId="35470c46-d51d-41c5-aa07-3535d40f1513" providerId="ADAL" clId="{28435085-19C6-4055-AB5E-0D1922394426}" dt="2021-12-01T12:37:28.396" v="1156"/>
          <ac:inkMkLst>
            <pc:docMk/>
            <pc:sldMk cId="3890064176" sldId="296"/>
            <ac:inkMk id="175" creationId="{82B720DF-A217-45B7-ADEE-A2950627042F}"/>
          </ac:inkMkLst>
        </pc:inkChg>
        <pc:inkChg chg="add mod">
          <ac:chgData name="Umesh Gupta" userId="35470c46-d51d-41c5-aa07-3535d40f1513" providerId="ADAL" clId="{28435085-19C6-4055-AB5E-0D1922394426}" dt="2021-12-01T12:37:28.396" v="1156"/>
          <ac:inkMkLst>
            <pc:docMk/>
            <pc:sldMk cId="3890064176" sldId="296"/>
            <ac:inkMk id="176" creationId="{9AF5C3B1-FD18-4196-B937-2F61AA4FBC51}"/>
          </ac:inkMkLst>
        </pc:inkChg>
        <pc:inkChg chg="add mod">
          <ac:chgData name="Umesh Gupta" userId="35470c46-d51d-41c5-aa07-3535d40f1513" providerId="ADAL" clId="{28435085-19C6-4055-AB5E-0D1922394426}" dt="2021-12-01T12:37:28.396" v="1156"/>
          <ac:inkMkLst>
            <pc:docMk/>
            <pc:sldMk cId="3890064176" sldId="296"/>
            <ac:inkMk id="177" creationId="{29362674-69D4-46C0-AAA8-C238009D2ADD}"/>
          </ac:inkMkLst>
        </pc:inkChg>
        <pc:inkChg chg="add mod">
          <ac:chgData name="Umesh Gupta" userId="35470c46-d51d-41c5-aa07-3535d40f1513" providerId="ADAL" clId="{28435085-19C6-4055-AB5E-0D1922394426}" dt="2021-12-01T12:37:28.396" v="1156"/>
          <ac:inkMkLst>
            <pc:docMk/>
            <pc:sldMk cId="3890064176" sldId="296"/>
            <ac:inkMk id="178" creationId="{A12F6537-AD2A-4A54-A90C-ACAF53128489}"/>
          </ac:inkMkLst>
        </pc:inkChg>
        <pc:inkChg chg="add mod">
          <ac:chgData name="Umesh Gupta" userId="35470c46-d51d-41c5-aa07-3535d40f1513" providerId="ADAL" clId="{28435085-19C6-4055-AB5E-0D1922394426}" dt="2021-12-01T12:37:28.396" v="1156"/>
          <ac:inkMkLst>
            <pc:docMk/>
            <pc:sldMk cId="3890064176" sldId="296"/>
            <ac:inkMk id="179" creationId="{EF478564-C15E-4A92-9236-E2DB06FEA7B4}"/>
          </ac:inkMkLst>
        </pc:inkChg>
        <pc:inkChg chg="add mod">
          <ac:chgData name="Umesh Gupta" userId="35470c46-d51d-41c5-aa07-3535d40f1513" providerId="ADAL" clId="{28435085-19C6-4055-AB5E-0D1922394426}" dt="2021-12-01T12:37:28.396" v="1156"/>
          <ac:inkMkLst>
            <pc:docMk/>
            <pc:sldMk cId="3890064176" sldId="296"/>
            <ac:inkMk id="180" creationId="{EC175D88-E9D9-4F41-AC60-BB3BE320D24F}"/>
          </ac:inkMkLst>
        </pc:inkChg>
        <pc:inkChg chg="add mod">
          <ac:chgData name="Umesh Gupta" userId="35470c46-d51d-41c5-aa07-3535d40f1513" providerId="ADAL" clId="{28435085-19C6-4055-AB5E-0D1922394426}" dt="2021-12-01T12:37:28.396" v="1156"/>
          <ac:inkMkLst>
            <pc:docMk/>
            <pc:sldMk cId="3890064176" sldId="296"/>
            <ac:inkMk id="181" creationId="{56A37279-C137-4AF5-A11C-10CCDAE211EA}"/>
          </ac:inkMkLst>
        </pc:inkChg>
        <pc:inkChg chg="add mod">
          <ac:chgData name="Umesh Gupta" userId="35470c46-d51d-41c5-aa07-3535d40f1513" providerId="ADAL" clId="{28435085-19C6-4055-AB5E-0D1922394426}" dt="2021-12-01T12:37:28.396" v="1156"/>
          <ac:inkMkLst>
            <pc:docMk/>
            <pc:sldMk cId="3890064176" sldId="296"/>
            <ac:inkMk id="182" creationId="{86D8B3C8-8E44-49BD-9557-A60A322212E3}"/>
          </ac:inkMkLst>
        </pc:inkChg>
        <pc:inkChg chg="add mod">
          <ac:chgData name="Umesh Gupta" userId="35470c46-d51d-41c5-aa07-3535d40f1513" providerId="ADAL" clId="{28435085-19C6-4055-AB5E-0D1922394426}" dt="2021-12-01T12:37:28.396" v="1156"/>
          <ac:inkMkLst>
            <pc:docMk/>
            <pc:sldMk cId="3890064176" sldId="296"/>
            <ac:inkMk id="183" creationId="{1C7E557B-FFF0-4ADF-A6A0-5FC26A5B6EFD}"/>
          </ac:inkMkLst>
        </pc:inkChg>
        <pc:inkChg chg="add mod">
          <ac:chgData name="Umesh Gupta" userId="35470c46-d51d-41c5-aa07-3535d40f1513" providerId="ADAL" clId="{28435085-19C6-4055-AB5E-0D1922394426}" dt="2021-12-01T12:37:28.396" v="1156"/>
          <ac:inkMkLst>
            <pc:docMk/>
            <pc:sldMk cId="3890064176" sldId="296"/>
            <ac:inkMk id="184" creationId="{3B4612C4-0ECF-4612-A8E1-EEA866CCCF7E}"/>
          </ac:inkMkLst>
        </pc:inkChg>
        <pc:inkChg chg="add mod">
          <ac:chgData name="Umesh Gupta" userId="35470c46-d51d-41c5-aa07-3535d40f1513" providerId="ADAL" clId="{28435085-19C6-4055-AB5E-0D1922394426}" dt="2021-12-01T12:37:28.396" v="1156"/>
          <ac:inkMkLst>
            <pc:docMk/>
            <pc:sldMk cId="3890064176" sldId="296"/>
            <ac:inkMk id="185" creationId="{999DE3D5-3661-4CD5-BF11-FD01E517DF46}"/>
          </ac:inkMkLst>
        </pc:inkChg>
        <pc:inkChg chg="add mod">
          <ac:chgData name="Umesh Gupta" userId="35470c46-d51d-41c5-aa07-3535d40f1513" providerId="ADAL" clId="{28435085-19C6-4055-AB5E-0D1922394426}" dt="2021-12-01T12:37:28.396" v="1156"/>
          <ac:inkMkLst>
            <pc:docMk/>
            <pc:sldMk cId="3890064176" sldId="296"/>
            <ac:inkMk id="186" creationId="{F02BB2EB-B878-40C9-8A3B-4D505711BE9F}"/>
          </ac:inkMkLst>
        </pc:inkChg>
        <pc:inkChg chg="add mod">
          <ac:chgData name="Umesh Gupta" userId="35470c46-d51d-41c5-aa07-3535d40f1513" providerId="ADAL" clId="{28435085-19C6-4055-AB5E-0D1922394426}" dt="2021-12-01T12:37:28.396" v="1156"/>
          <ac:inkMkLst>
            <pc:docMk/>
            <pc:sldMk cId="3890064176" sldId="296"/>
            <ac:inkMk id="187" creationId="{14E147FB-A3D3-4284-A306-1785280DACBC}"/>
          </ac:inkMkLst>
        </pc:inkChg>
        <pc:inkChg chg="add mod">
          <ac:chgData name="Umesh Gupta" userId="35470c46-d51d-41c5-aa07-3535d40f1513" providerId="ADAL" clId="{28435085-19C6-4055-AB5E-0D1922394426}" dt="2021-12-01T12:37:28.396" v="1156"/>
          <ac:inkMkLst>
            <pc:docMk/>
            <pc:sldMk cId="3890064176" sldId="296"/>
            <ac:inkMk id="188" creationId="{968C8896-6D19-4115-9964-019E100B6A08}"/>
          </ac:inkMkLst>
        </pc:inkChg>
        <pc:inkChg chg="add mod">
          <ac:chgData name="Umesh Gupta" userId="35470c46-d51d-41c5-aa07-3535d40f1513" providerId="ADAL" clId="{28435085-19C6-4055-AB5E-0D1922394426}" dt="2021-12-01T12:37:33.303" v="1164"/>
          <ac:inkMkLst>
            <pc:docMk/>
            <pc:sldMk cId="3890064176" sldId="296"/>
            <ac:inkMk id="189" creationId="{C515396A-C67F-4161-A26C-ABE42A828393}"/>
          </ac:inkMkLst>
        </pc:inkChg>
        <pc:inkChg chg="add mod">
          <ac:chgData name="Umesh Gupta" userId="35470c46-d51d-41c5-aa07-3535d40f1513" providerId="ADAL" clId="{28435085-19C6-4055-AB5E-0D1922394426}" dt="2021-12-01T12:37:33.303" v="1164"/>
          <ac:inkMkLst>
            <pc:docMk/>
            <pc:sldMk cId="3890064176" sldId="296"/>
            <ac:inkMk id="190" creationId="{AA8E8B19-29EB-43BF-A626-80B7E8E332DF}"/>
          </ac:inkMkLst>
        </pc:inkChg>
        <pc:inkChg chg="add mod">
          <ac:chgData name="Umesh Gupta" userId="35470c46-d51d-41c5-aa07-3535d40f1513" providerId="ADAL" clId="{28435085-19C6-4055-AB5E-0D1922394426}" dt="2021-12-01T12:37:33.303" v="1164"/>
          <ac:inkMkLst>
            <pc:docMk/>
            <pc:sldMk cId="3890064176" sldId="296"/>
            <ac:inkMk id="191" creationId="{F841BF29-22CF-4389-A63C-1988670789E2}"/>
          </ac:inkMkLst>
        </pc:inkChg>
        <pc:inkChg chg="add mod">
          <ac:chgData name="Umesh Gupta" userId="35470c46-d51d-41c5-aa07-3535d40f1513" providerId="ADAL" clId="{28435085-19C6-4055-AB5E-0D1922394426}" dt="2021-12-01T12:37:33.303" v="1164"/>
          <ac:inkMkLst>
            <pc:docMk/>
            <pc:sldMk cId="3890064176" sldId="296"/>
            <ac:inkMk id="192" creationId="{11384F9F-5707-4E52-B2CB-341C1D64E5CC}"/>
          </ac:inkMkLst>
        </pc:inkChg>
        <pc:inkChg chg="add mod">
          <ac:chgData name="Umesh Gupta" userId="35470c46-d51d-41c5-aa07-3535d40f1513" providerId="ADAL" clId="{28435085-19C6-4055-AB5E-0D1922394426}" dt="2021-12-01T12:37:33.303" v="1164"/>
          <ac:inkMkLst>
            <pc:docMk/>
            <pc:sldMk cId="3890064176" sldId="296"/>
            <ac:inkMk id="193" creationId="{F6FDFBBD-5475-418D-A952-93DADF5CA499}"/>
          </ac:inkMkLst>
        </pc:inkChg>
        <pc:inkChg chg="add mod">
          <ac:chgData name="Umesh Gupta" userId="35470c46-d51d-41c5-aa07-3535d40f1513" providerId="ADAL" clId="{28435085-19C6-4055-AB5E-0D1922394426}" dt="2021-12-01T12:37:33.303" v="1164"/>
          <ac:inkMkLst>
            <pc:docMk/>
            <pc:sldMk cId="3890064176" sldId="296"/>
            <ac:inkMk id="194" creationId="{3B977AC3-BF89-4E88-8E16-ECA143D05532}"/>
          </ac:inkMkLst>
        </pc:inkChg>
        <pc:inkChg chg="add mod">
          <ac:chgData name="Umesh Gupta" userId="35470c46-d51d-41c5-aa07-3535d40f1513" providerId="ADAL" clId="{28435085-19C6-4055-AB5E-0D1922394426}" dt="2021-12-01T12:37:33.303" v="1164"/>
          <ac:inkMkLst>
            <pc:docMk/>
            <pc:sldMk cId="3890064176" sldId="296"/>
            <ac:inkMk id="197" creationId="{927131B5-FDE0-498C-82FE-806DD9BCA60F}"/>
          </ac:inkMkLst>
        </pc:inkChg>
        <pc:inkChg chg="add mod">
          <ac:chgData name="Umesh Gupta" userId="35470c46-d51d-41c5-aa07-3535d40f1513" providerId="ADAL" clId="{28435085-19C6-4055-AB5E-0D1922394426}" dt="2021-12-01T12:37:33.303" v="1164"/>
          <ac:inkMkLst>
            <pc:docMk/>
            <pc:sldMk cId="3890064176" sldId="296"/>
            <ac:inkMk id="198" creationId="{4488A230-D174-4661-838C-0D460201D661}"/>
          </ac:inkMkLst>
        </pc:inkChg>
        <pc:inkChg chg="add mod">
          <ac:chgData name="Umesh Gupta" userId="35470c46-d51d-41c5-aa07-3535d40f1513" providerId="ADAL" clId="{28435085-19C6-4055-AB5E-0D1922394426}" dt="2021-12-01T12:37:33.303" v="1164"/>
          <ac:inkMkLst>
            <pc:docMk/>
            <pc:sldMk cId="3890064176" sldId="296"/>
            <ac:inkMk id="199" creationId="{41A25C53-21D9-45BD-8942-D31791DDD1A0}"/>
          </ac:inkMkLst>
        </pc:inkChg>
        <pc:inkChg chg="add mod">
          <ac:chgData name="Umesh Gupta" userId="35470c46-d51d-41c5-aa07-3535d40f1513" providerId="ADAL" clId="{28435085-19C6-4055-AB5E-0D1922394426}" dt="2021-12-01T12:37:33.303" v="1164"/>
          <ac:inkMkLst>
            <pc:docMk/>
            <pc:sldMk cId="3890064176" sldId="296"/>
            <ac:inkMk id="200" creationId="{A35CB69B-1D4D-4C9D-8A59-0B1C6FFC1D9F}"/>
          </ac:inkMkLst>
        </pc:inkChg>
        <pc:inkChg chg="add mod">
          <ac:chgData name="Umesh Gupta" userId="35470c46-d51d-41c5-aa07-3535d40f1513" providerId="ADAL" clId="{28435085-19C6-4055-AB5E-0D1922394426}" dt="2021-12-01T12:37:33.303" v="1164"/>
          <ac:inkMkLst>
            <pc:docMk/>
            <pc:sldMk cId="3890064176" sldId="296"/>
            <ac:inkMk id="201" creationId="{F598E05D-BC50-4B8F-879C-5C2A5FAB5F70}"/>
          </ac:inkMkLst>
        </pc:inkChg>
        <pc:inkChg chg="add mod">
          <ac:chgData name="Umesh Gupta" userId="35470c46-d51d-41c5-aa07-3535d40f1513" providerId="ADAL" clId="{28435085-19C6-4055-AB5E-0D1922394426}" dt="2021-12-01T12:37:33.303" v="1164"/>
          <ac:inkMkLst>
            <pc:docMk/>
            <pc:sldMk cId="3890064176" sldId="296"/>
            <ac:inkMk id="202" creationId="{0831C519-BE79-4D03-BA03-690AAB786CB6}"/>
          </ac:inkMkLst>
        </pc:inkChg>
        <pc:inkChg chg="add mod">
          <ac:chgData name="Umesh Gupta" userId="35470c46-d51d-41c5-aa07-3535d40f1513" providerId="ADAL" clId="{28435085-19C6-4055-AB5E-0D1922394426}" dt="2021-12-01T12:37:33.303" v="1164"/>
          <ac:inkMkLst>
            <pc:docMk/>
            <pc:sldMk cId="3890064176" sldId="296"/>
            <ac:inkMk id="203" creationId="{09B1B1B3-DEDE-4477-8CFA-006C7934EEA0}"/>
          </ac:inkMkLst>
        </pc:inkChg>
        <pc:inkChg chg="add">
          <ac:chgData name="Umesh Gupta" userId="35470c46-d51d-41c5-aa07-3535d40f1513" providerId="ADAL" clId="{28435085-19C6-4055-AB5E-0D1922394426}" dt="2021-12-01T12:38:15.375" v="1165" actId="9405"/>
          <ac:inkMkLst>
            <pc:docMk/>
            <pc:sldMk cId="3890064176" sldId="296"/>
            <ac:inkMk id="207" creationId="{7ED47ED7-B88D-4050-9254-95ADE0F11906}"/>
          </ac:inkMkLst>
        </pc:inkChg>
        <pc:inkChg chg="add">
          <ac:chgData name="Umesh Gupta" userId="35470c46-d51d-41c5-aa07-3535d40f1513" providerId="ADAL" clId="{28435085-19C6-4055-AB5E-0D1922394426}" dt="2021-12-01T12:38:18.659" v="1166" actId="9405"/>
          <ac:inkMkLst>
            <pc:docMk/>
            <pc:sldMk cId="3890064176" sldId="296"/>
            <ac:inkMk id="208" creationId="{546EE4C6-A950-40D2-8D00-F81B388E3A17}"/>
          </ac:inkMkLst>
        </pc:inkChg>
        <pc:inkChg chg="add mod">
          <ac:chgData name="Umesh Gupta" userId="35470c46-d51d-41c5-aa07-3535d40f1513" providerId="ADAL" clId="{28435085-19C6-4055-AB5E-0D1922394426}" dt="2021-12-01T12:38:21.944" v="1168"/>
          <ac:inkMkLst>
            <pc:docMk/>
            <pc:sldMk cId="3890064176" sldId="296"/>
            <ac:inkMk id="209" creationId="{3966A482-3B34-48A8-9142-9EEE2142E6C1}"/>
          </ac:inkMkLst>
        </pc:inkChg>
        <pc:inkChg chg="add mod">
          <ac:chgData name="Umesh Gupta" userId="35470c46-d51d-41c5-aa07-3535d40f1513" providerId="ADAL" clId="{28435085-19C6-4055-AB5E-0D1922394426}" dt="2021-12-01T12:38:28.210" v="1181"/>
          <ac:inkMkLst>
            <pc:docMk/>
            <pc:sldMk cId="3890064176" sldId="296"/>
            <ac:inkMk id="211" creationId="{82303CC8-4835-4129-A213-ECC55D1F6C47}"/>
          </ac:inkMkLst>
        </pc:inkChg>
        <pc:inkChg chg="add mod">
          <ac:chgData name="Umesh Gupta" userId="35470c46-d51d-41c5-aa07-3535d40f1513" providerId="ADAL" clId="{28435085-19C6-4055-AB5E-0D1922394426}" dt="2021-12-01T12:38:28.210" v="1181"/>
          <ac:inkMkLst>
            <pc:docMk/>
            <pc:sldMk cId="3890064176" sldId="296"/>
            <ac:inkMk id="212" creationId="{B4684FA9-ECBD-4952-AD0D-B696E3286D60}"/>
          </ac:inkMkLst>
        </pc:inkChg>
        <pc:inkChg chg="add mod">
          <ac:chgData name="Umesh Gupta" userId="35470c46-d51d-41c5-aa07-3535d40f1513" providerId="ADAL" clId="{28435085-19C6-4055-AB5E-0D1922394426}" dt="2021-12-01T12:38:28.210" v="1181"/>
          <ac:inkMkLst>
            <pc:docMk/>
            <pc:sldMk cId="3890064176" sldId="296"/>
            <ac:inkMk id="213" creationId="{6EEE8673-CF0C-479F-A1F7-E85A50C83B47}"/>
          </ac:inkMkLst>
        </pc:inkChg>
        <pc:inkChg chg="add mod">
          <ac:chgData name="Umesh Gupta" userId="35470c46-d51d-41c5-aa07-3535d40f1513" providerId="ADAL" clId="{28435085-19C6-4055-AB5E-0D1922394426}" dt="2021-12-01T12:38:28.210" v="1181"/>
          <ac:inkMkLst>
            <pc:docMk/>
            <pc:sldMk cId="3890064176" sldId="296"/>
            <ac:inkMk id="214" creationId="{AA503CCE-C014-47AC-95A5-A42FA3997C09}"/>
          </ac:inkMkLst>
        </pc:inkChg>
        <pc:inkChg chg="add mod">
          <ac:chgData name="Umesh Gupta" userId="35470c46-d51d-41c5-aa07-3535d40f1513" providerId="ADAL" clId="{28435085-19C6-4055-AB5E-0D1922394426}" dt="2021-12-01T12:38:28.210" v="1181"/>
          <ac:inkMkLst>
            <pc:docMk/>
            <pc:sldMk cId="3890064176" sldId="296"/>
            <ac:inkMk id="215" creationId="{DEA3F9CE-7114-4D8B-B8A1-0A39FEC181EC}"/>
          </ac:inkMkLst>
        </pc:inkChg>
        <pc:inkChg chg="add mod">
          <ac:chgData name="Umesh Gupta" userId="35470c46-d51d-41c5-aa07-3535d40f1513" providerId="ADAL" clId="{28435085-19C6-4055-AB5E-0D1922394426}" dt="2021-12-01T12:38:28.210" v="1181"/>
          <ac:inkMkLst>
            <pc:docMk/>
            <pc:sldMk cId="3890064176" sldId="296"/>
            <ac:inkMk id="216" creationId="{B07FA414-4B3D-48DC-A983-EDA4E9D6E409}"/>
          </ac:inkMkLst>
        </pc:inkChg>
        <pc:inkChg chg="add mod">
          <ac:chgData name="Umesh Gupta" userId="35470c46-d51d-41c5-aa07-3535d40f1513" providerId="ADAL" clId="{28435085-19C6-4055-AB5E-0D1922394426}" dt="2021-12-01T12:38:28.210" v="1181"/>
          <ac:inkMkLst>
            <pc:docMk/>
            <pc:sldMk cId="3890064176" sldId="296"/>
            <ac:inkMk id="217" creationId="{1C8A31AB-AD4D-41FB-B565-725768F3072A}"/>
          </ac:inkMkLst>
        </pc:inkChg>
        <pc:inkChg chg="add mod">
          <ac:chgData name="Umesh Gupta" userId="35470c46-d51d-41c5-aa07-3535d40f1513" providerId="ADAL" clId="{28435085-19C6-4055-AB5E-0D1922394426}" dt="2021-12-01T12:38:28.210" v="1181"/>
          <ac:inkMkLst>
            <pc:docMk/>
            <pc:sldMk cId="3890064176" sldId="296"/>
            <ac:inkMk id="218" creationId="{101868F4-CF3D-4A5D-A9B2-28F71FC9A90D}"/>
          </ac:inkMkLst>
        </pc:inkChg>
        <pc:inkChg chg="add mod">
          <ac:chgData name="Umesh Gupta" userId="35470c46-d51d-41c5-aa07-3535d40f1513" providerId="ADAL" clId="{28435085-19C6-4055-AB5E-0D1922394426}" dt="2021-12-01T12:38:28.210" v="1181"/>
          <ac:inkMkLst>
            <pc:docMk/>
            <pc:sldMk cId="3890064176" sldId="296"/>
            <ac:inkMk id="219" creationId="{0E9468E7-4E3A-45CA-953D-59CBA77490FA}"/>
          </ac:inkMkLst>
        </pc:inkChg>
        <pc:inkChg chg="add mod">
          <ac:chgData name="Umesh Gupta" userId="35470c46-d51d-41c5-aa07-3535d40f1513" providerId="ADAL" clId="{28435085-19C6-4055-AB5E-0D1922394426}" dt="2021-12-01T12:38:28.210" v="1181"/>
          <ac:inkMkLst>
            <pc:docMk/>
            <pc:sldMk cId="3890064176" sldId="296"/>
            <ac:inkMk id="220" creationId="{084A3D85-59FE-438D-8E2F-9E36BCAF3898}"/>
          </ac:inkMkLst>
        </pc:inkChg>
        <pc:inkChg chg="add mod">
          <ac:chgData name="Umesh Gupta" userId="35470c46-d51d-41c5-aa07-3535d40f1513" providerId="ADAL" clId="{28435085-19C6-4055-AB5E-0D1922394426}" dt="2021-12-01T12:38:28.210" v="1181"/>
          <ac:inkMkLst>
            <pc:docMk/>
            <pc:sldMk cId="3890064176" sldId="296"/>
            <ac:inkMk id="222" creationId="{48FFAB04-8284-410A-899D-CE1E766F32CF}"/>
          </ac:inkMkLst>
        </pc:inkChg>
        <pc:inkChg chg="add mod">
          <ac:chgData name="Umesh Gupta" userId="35470c46-d51d-41c5-aa07-3535d40f1513" providerId="ADAL" clId="{28435085-19C6-4055-AB5E-0D1922394426}" dt="2021-12-01T12:38:41.218" v="1185"/>
          <ac:inkMkLst>
            <pc:docMk/>
            <pc:sldMk cId="3890064176" sldId="296"/>
            <ac:inkMk id="224" creationId="{48E0917F-0615-46ED-8CA9-CCFF5D0843B5}"/>
          </ac:inkMkLst>
        </pc:inkChg>
        <pc:inkChg chg="add mod">
          <ac:chgData name="Umesh Gupta" userId="35470c46-d51d-41c5-aa07-3535d40f1513" providerId="ADAL" clId="{28435085-19C6-4055-AB5E-0D1922394426}" dt="2021-12-01T12:38:41.218" v="1185"/>
          <ac:inkMkLst>
            <pc:docMk/>
            <pc:sldMk cId="3890064176" sldId="296"/>
            <ac:inkMk id="225" creationId="{E9AC443D-F1C3-413D-B32A-60A9723AE76B}"/>
          </ac:inkMkLst>
        </pc:inkChg>
        <pc:inkChg chg="add mod">
          <ac:chgData name="Umesh Gupta" userId="35470c46-d51d-41c5-aa07-3535d40f1513" providerId="ADAL" clId="{28435085-19C6-4055-AB5E-0D1922394426}" dt="2021-12-01T12:38:41.218" v="1185"/>
          <ac:inkMkLst>
            <pc:docMk/>
            <pc:sldMk cId="3890064176" sldId="296"/>
            <ac:inkMk id="226" creationId="{F02B0053-AA12-45B4-A183-D0F514BF07C2}"/>
          </ac:inkMkLst>
        </pc:inkChg>
        <pc:inkChg chg="add mod">
          <ac:chgData name="Umesh Gupta" userId="35470c46-d51d-41c5-aa07-3535d40f1513" providerId="ADAL" clId="{28435085-19C6-4055-AB5E-0D1922394426}" dt="2021-12-01T12:39:36.992" v="1209"/>
          <ac:inkMkLst>
            <pc:docMk/>
            <pc:sldMk cId="3890064176" sldId="296"/>
            <ac:inkMk id="228" creationId="{DBAD28AF-4164-49D0-A5F3-45FE94FDA262}"/>
          </ac:inkMkLst>
        </pc:inkChg>
        <pc:inkChg chg="add mod">
          <ac:chgData name="Umesh Gupta" userId="35470c46-d51d-41c5-aa07-3535d40f1513" providerId="ADAL" clId="{28435085-19C6-4055-AB5E-0D1922394426}" dt="2021-12-01T12:39:36.992" v="1209"/>
          <ac:inkMkLst>
            <pc:docMk/>
            <pc:sldMk cId="3890064176" sldId="296"/>
            <ac:inkMk id="229" creationId="{5BB5B9F9-8954-4E07-8C94-328233DB102D}"/>
          </ac:inkMkLst>
        </pc:inkChg>
        <pc:inkChg chg="add mod">
          <ac:chgData name="Umesh Gupta" userId="35470c46-d51d-41c5-aa07-3535d40f1513" providerId="ADAL" clId="{28435085-19C6-4055-AB5E-0D1922394426}" dt="2021-12-01T12:39:36.992" v="1209"/>
          <ac:inkMkLst>
            <pc:docMk/>
            <pc:sldMk cId="3890064176" sldId="296"/>
            <ac:inkMk id="230" creationId="{1E449845-497D-43D2-BCE8-AD25188139E0}"/>
          </ac:inkMkLst>
        </pc:inkChg>
        <pc:inkChg chg="add mod">
          <ac:chgData name="Umesh Gupta" userId="35470c46-d51d-41c5-aa07-3535d40f1513" providerId="ADAL" clId="{28435085-19C6-4055-AB5E-0D1922394426}" dt="2021-12-01T12:39:36.992" v="1209"/>
          <ac:inkMkLst>
            <pc:docMk/>
            <pc:sldMk cId="3890064176" sldId="296"/>
            <ac:inkMk id="231" creationId="{23CB2E94-91D5-401C-B379-A6B6D814611E}"/>
          </ac:inkMkLst>
        </pc:inkChg>
        <pc:inkChg chg="add mod">
          <ac:chgData name="Umesh Gupta" userId="35470c46-d51d-41c5-aa07-3535d40f1513" providerId="ADAL" clId="{28435085-19C6-4055-AB5E-0D1922394426}" dt="2021-12-01T12:39:36.992" v="1209"/>
          <ac:inkMkLst>
            <pc:docMk/>
            <pc:sldMk cId="3890064176" sldId="296"/>
            <ac:inkMk id="232" creationId="{0473AE37-8EFD-4D64-88A3-023D65F3CA36}"/>
          </ac:inkMkLst>
        </pc:inkChg>
        <pc:inkChg chg="add mod">
          <ac:chgData name="Umesh Gupta" userId="35470c46-d51d-41c5-aa07-3535d40f1513" providerId="ADAL" clId="{28435085-19C6-4055-AB5E-0D1922394426}" dt="2021-12-01T12:39:36.992" v="1209"/>
          <ac:inkMkLst>
            <pc:docMk/>
            <pc:sldMk cId="3890064176" sldId="296"/>
            <ac:inkMk id="233" creationId="{4BACBFF9-11EE-41F0-9763-A80576549680}"/>
          </ac:inkMkLst>
        </pc:inkChg>
        <pc:inkChg chg="add mod">
          <ac:chgData name="Umesh Gupta" userId="35470c46-d51d-41c5-aa07-3535d40f1513" providerId="ADAL" clId="{28435085-19C6-4055-AB5E-0D1922394426}" dt="2021-12-01T12:38:55.225" v="1205"/>
          <ac:inkMkLst>
            <pc:docMk/>
            <pc:sldMk cId="3890064176" sldId="296"/>
            <ac:inkMk id="236" creationId="{2695D871-3C5B-4C6F-8485-C31B3E57D7E9}"/>
          </ac:inkMkLst>
        </pc:inkChg>
        <pc:inkChg chg="add mod">
          <ac:chgData name="Umesh Gupta" userId="35470c46-d51d-41c5-aa07-3535d40f1513" providerId="ADAL" clId="{28435085-19C6-4055-AB5E-0D1922394426}" dt="2021-12-01T12:38:55.225" v="1205"/>
          <ac:inkMkLst>
            <pc:docMk/>
            <pc:sldMk cId="3890064176" sldId="296"/>
            <ac:inkMk id="237" creationId="{4EF061B5-ED3D-4C85-A878-D5FF99D3E52F}"/>
          </ac:inkMkLst>
        </pc:inkChg>
        <pc:inkChg chg="add mod">
          <ac:chgData name="Umesh Gupta" userId="35470c46-d51d-41c5-aa07-3535d40f1513" providerId="ADAL" clId="{28435085-19C6-4055-AB5E-0D1922394426}" dt="2021-12-01T12:38:55.225" v="1205"/>
          <ac:inkMkLst>
            <pc:docMk/>
            <pc:sldMk cId="3890064176" sldId="296"/>
            <ac:inkMk id="238" creationId="{6561D685-7CEA-4175-8BA0-ADAF5407CFD0}"/>
          </ac:inkMkLst>
        </pc:inkChg>
        <pc:inkChg chg="add mod">
          <ac:chgData name="Umesh Gupta" userId="35470c46-d51d-41c5-aa07-3535d40f1513" providerId="ADAL" clId="{28435085-19C6-4055-AB5E-0D1922394426}" dt="2021-12-01T12:38:55.225" v="1205"/>
          <ac:inkMkLst>
            <pc:docMk/>
            <pc:sldMk cId="3890064176" sldId="296"/>
            <ac:inkMk id="239" creationId="{3EF9140B-5EAC-4BD4-A315-D54B8817DE3E}"/>
          </ac:inkMkLst>
        </pc:inkChg>
        <pc:inkChg chg="add mod">
          <ac:chgData name="Umesh Gupta" userId="35470c46-d51d-41c5-aa07-3535d40f1513" providerId="ADAL" clId="{28435085-19C6-4055-AB5E-0D1922394426}" dt="2021-12-01T12:38:55.225" v="1205"/>
          <ac:inkMkLst>
            <pc:docMk/>
            <pc:sldMk cId="3890064176" sldId="296"/>
            <ac:inkMk id="240" creationId="{8A3A4FF9-6369-4E0F-AD20-44AA47A9048F}"/>
          </ac:inkMkLst>
        </pc:inkChg>
        <pc:inkChg chg="add mod">
          <ac:chgData name="Umesh Gupta" userId="35470c46-d51d-41c5-aa07-3535d40f1513" providerId="ADAL" clId="{28435085-19C6-4055-AB5E-0D1922394426}" dt="2021-12-01T12:38:55.225" v="1205"/>
          <ac:inkMkLst>
            <pc:docMk/>
            <pc:sldMk cId="3890064176" sldId="296"/>
            <ac:inkMk id="241" creationId="{9A5FB97A-6687-43C5-9EA2-36CF4CD73987}"/>
          </ac:inkMkLst>
        </pc:inkChg>
        <pc:inkChg chg="add mod">
          <ac:chgData name="Umesh Gupta" userId="35470c46-d51d-41c5-aa07-3535d40f1513" providerId="ADAL" clId="{28435085-19C6-4055-AB5E-0D1922394426}" dt="2021-12-01T12:38:55.225" v="1205"/>
          <ac:inkMkLst>
            <pc:docMk/>
            <pc:sldMk cId="3890064176" sldId="296"/>
            <ac:inkMk id="242" creationId="{5272D6D9-9E6F-40A7-89F5-EA7F4DF9E923}"/>
          </ac:inkMkLst>
        </pc:inkChg>
        <pc:inkChg chg="add mod">
          <ac:chgData name="Umesh Gupta" userId="35470c46-d51d-41c5-aa07-3535d40f1513" providerId="ADAL" clId="{28435085-19C6-4055-AB5E-0D1922394426}" dt="2021-12-01T12:38:55.225" v="1205"/>
          <ac:inkMkLst>
            <pc:docMk/>
            <pc:sldMk cId="3890064176" sldId="296"/>
            <ac:inkMk id="243" creationId="{EFD4639B-54C2-46C4-95AA-BDA640B304D8}"/>
          </ac:inkMkLst>
        </pc:inkChg>
        <pc:inkChg chg="add mod">
          <ac:chgData name="Umesh Gupta" userId="35470c46-d51d-41c5-aa07-3535d40f1513" providerId="ADAL" clId="{28435085-19C6-4055-AB5E-0D1922394426}" dt="2021-12-01T12:38:55.225" v="1205"/>
          <ac:inkMkLst>
            <pc:docMk/>
            <pc:sldMk cId="3890064176" sldId="296"/>
            <ac:inkMk id="244" creationId="{B39FBC3C-E46E-4127-8430-A251D52672C4}"/>
          </ac:inkMkLst>
        </pc:inkChg>
        <pc:inkChg chg="add mod">
          <ac:chgData name="Umesh Gupta" userId="35470c46-d51d-41c5-aa07-3535d40f1513" providerId="ADAL" clId="{28435085-19C6-4055-AB5E-0D1922394426}" dt="2021-12-01T12:38:55.225" v="1205"/>
          <ac:inkMkLst>
            <pc:docMk/>
            <pc:sldMk cId="3890064176" sldId="296"/>
            <ac:inkMk id="246" creationId="{64203E24-9E63-43FD-9888-06788D25E3BD}"/>
          </ac:inkMkLst>
        </pc:inkChg>
        <pc:inkChg chg="add mod">
          <ac:chgData name="Umesh Gupta" userId="35470c46-d51d-41c5-aa07-3535d40f1513" providerId="ADAL" clId="{28435085-19C6-4055-AB5E-0D1922394426}" dt="2021-12-01T12:38:55.225" v="1205"/>
          <ac:inkMkLst>
            <pc:docMk/>
            <pc:sldMk cId="3890064176" sldId="296"/>
            <ac:inkMk id="247" creationId="{F541EE19-4AAC-48D9-B39F-2DF36943BC34}"/>
          </ac:inkMkLst>
        </pc:inkChg>
        <pc:inkChg chg="add">
          <ac:chgData name="Umesh Gupta" userId="35470c46-d51d-41c5-aa07-3535d40f1513" providerId="ADAL" clId="{28435085-19C6-4055-AB5E-0D1922394426}" dt="2021-12-01T12:39:18.829" v="1206" actId="9405"/>
          <ac:inkMkLst>
            <pc:docMk/>
            <pc:sldMk cId="3890064176" sldId="296"/>
            <ac:inkMk id="249" creationId="{76F9D967-EBBE-4380-B1CA-E605730B2854}"/>
          </ac:inkMkLst>
        </pc:inkChg>
        <pc:inkChg chg="add mod">
          <ac:chgData name="Umesh Gupta" userId="35470c46-d51d-41c5-aa07-3535d40f1513" providerId="ADAL" clId="{28435085-19C6-4055-AB5E-0D1922394426}" dt="2021-12-01T12:39:36.992" v="1209"/>
          <ac:inkMkLst>
            <pc:docMk/>
            <pc:sldMk cId="3890064176" sldId="296"/>
            <ac:inkMk id="250" creationId="{897B514C-7AA7-434B-B46F-CF647427A213}"/>
          </ac:inkMkLst>
        </pc:inkChg>
        <pc:inkChg chg="add mod">
          <ac:chgData name="Umesh Gupta" userId="35470c46-d51d-41c5-aa07-3535d40f1513" providerId="ADAL" clId="{28435085-19C6-4055-AB5E-0D1922394426}" dt="2021-12-01T12:39:36.992" v="1209"/>
          <ac:inkMkLst>
            <pc:docMk/>
            <pc:sldMk cId="3890064176" sldId="296"/>
            <ac:inkMk id="251" creationId="{0FCCD094-2D2A-439F-A6D0-24300684D329}"/>
          </ac:inkMkLst>
        </pc:inkChg>
        <pc:inkChg chg="add mod">
          <ac:chgData name="Umesh Gupta" userId="35470c46-d51d-41c5-aa07-3535d40f1513" providerId="ADAL" clId="{28435085-19C6-4055-AB5E-0D1922394426}" dt="2021-12-01T12:39:56.892" v="1215"/>
          <ac:inkMkLst>
            <pc:docMk/>
            <pc:sldMk cId="3890064176" sldId="296"/>
            <ac:inkMk id="253" creationId="{64AA437B-382B-42F9-B8AA-C4C7195782E7}"/>
          </ac:inkMkLst>
        </pc:inkChg>
        <pc:inkChg chg="add mod">
          <ac:chgData name="Umesh Gupta" userId="35470c46-d51d-41c5-aa07-3535d40f1513" providerId="ADAL" clId="{28435085-19C6-4055-AB5E-0D1922394426}" dt="2021-12-01T12:39:56.892" v="1215"/>
          <ac:inkMkLst>
            <pc:docMk/>
            <pc:sldMk cId="3890064176" sldId="296"/>
            <ac:inkMk id="254" creationId="{B790D206-A20F-456C-A25B-A2819B734312}"/>
          </ac:inkMkLst>
        </pc:inkChg>
        <pc:inkChg chg="add mod">
          <ac:chgData name="Umesh Gupta" userId="35470c46-d51d-41c5-aa07-3535d40f1513" providerId="ADAL" clId="{28435085-19C6-4055-AB5E-0D1922394426}" dt="2021-12-01T12:39:56.892" v="1215"/>
          <ac:inkMkLst>
            <pc:docMk/>
            <pc:sldMk cId="3890064176" sldId="296"/>
            <ac:inkMk id="255" creationId="{39FE869B-5D9F-409C-95C6-4F1701D51D17}"/>
          </ac:inkMkLst>
        </pc:inkChg>
        <pc:inkChg chg="add mod">
          <ac:chgData name="Umesh Gupta" userId="35470c46-d51d-41c5-aa07-3535d40f1513" providerId="ADAL" clId="{28435085-19C6-4055-AB5E-0D1922394426}" dt="2021-12-01T12:39:56.892" v="1215"/>
          <ac:inkMkLst>
            <pc:docMk/>
            <pc:sldMk cId="3890064176" sldId="296"/>
            <ac:inkMk id="256" creationId="{B8EB2F43-F85C-4675-99DD-3187A4570674}"/>
          </ac:inkMkLst>
        </pc:inkChg>
        <pc:inkChg chg="add mod">
          <ac:chgData name="Umesh Gupta" userId="35470c46-d51d-41c5-aa07-3535d40f1513" providerId="ADAL" clId="{28435085-19C6-4055-AB5E-0D1922394426}" dt="2021-12-01T12:39:56.892" v="1215"/>
          <ac:inkMkLst>
            <pc:docMk/>
            <pc:sldMk cId="3890064176" sldId="296"/>
            <ac:inkMk id="257" creationId="{C97B041C-9F4B-4694-A4E9-3CDD410BD681}"/>
          </ac:inkMkLst>
        </pc:inkChg>
      </pc:sldChg>
      <pc:sldChg chg="addSp delSp modSp add del mod">
        <pc:chgData name="Umesh Gupta" userId="35470c46-d51d-41c5-aa07-3535d40f1513" providerId="ADAL" clId="{28435085-19C6-4055-AB5E-0D1922394426}" dt="2021-11-30T18:27:11.315" v="807" actId="47"/>
        <pc:sldMkLst>
          <pc:docMk/>
          <pc:sldMk cId="2772992326" sldId="297"/>
        </pc:sldMkLst>
        <pc:picChg chg="del">
          <ac:chgData name="Umesh Gupta" userId="35470c46-d51d-41c5-aa07-3535d40f1513" providerId="ADAL" clId="{28435085-19C6-4055-AB5E-0D1922394426}" dt="2021-11-30T18:18:29.644" v="765" actId="478"/>
          <ac:picMkLst>
            <pc:docMk/>
            <pc:sldMk cId="2772992326" sldId="297"/>
            <ac:picMk id="5" creationId="{C2CE811F-E211-4805-B855-11EBAFA3D545}"/>
          </ac:picMkLst>
        </pc:picChg>
        <pc:picChg chg="add mod">
          <ac:chgData name="Umesh Gupta" userId="35470c46-d51d-41c5-aa07-3535d40f1513" providerId="ADAL" clId="{28435085-19C6-4055-AB5E-0D1922394426}" dt="2021-11-30T18:20:25.041" v="776" actId="1076"/>
          <ac:picMkLst>
            <pc:docMk/>
            <pc:sldMk cId="2772992326" sldId="297"/>
            <ac:picMk id="6" creationId="{E3B1CD7E-676E-4DAB-BAA0-D3ABDA7BC1F7}"/>
          </ac:picMkLst>
        </pc:picChg>
      </pc:sldChg>
      <pc:sldChg chg="addSp delSp modSp add mod ord">
        <pc:chgData name="Umesh Gupta" userId="35470c46-d51d-41c5-aa07-3535d40f1513" providerId="ADAL" clId="{28435085-19C6-4055-AB5E-0D1922394426}" dt="2021-12-01T12:50:09.926" v="1421"/>
        <pc:sldMkLst>
          <pc:docMk/>
          <pc:sldMk cId="264030276" sldId="298"/>
        </pc:sldMkLst>
        <pc:grpChg chg="del mod">
          <ac:chgData name="Umesh Gupta" userId="35470c46-d51d-41c5-aa07-3535d40f1513" providerId="ADAL" clId="{28435085-19C6-4055-AB5E-0D1922394426}" dt="2021-12-01T04:41:00.815" v="930"/>
          <ac:grpSpMkLst>
            <pc:docMk/>
            <pc:sldMk cId="264030276" sldId="298"/>
            <ac:grpSpMk id="16" creationId="{D3D76012-74BF-4665-81EC-6D8600773F6A}"/>
          </ac:grpSpMkLst>
        </pc:grpChg>
        <pc:grpChg chg="del mod">
          <ac:chgData name="Umesh Gupta" userId="35470c46-d51d-41c5-aa07-3535d40f1513" providerId="ADAL" clId="{28435085-19C6-4055-AB5E-0D1922394426}" dt="2021-12-01T12:45:02.355" v="1245"/>
          <ac:grpSpMkLst>
            <pc:docMk/>
            <pc:sldMk cId="264030276" sldId="298"/>
            <ac:grpSpMk id="18" creationId="{F23088F4-870F-48DC-B429-23D439BBBBC3}"/>
          </ac:grpSpMkLst>
        </pc:grpChg>
        <pc:grpChg chg="del mod">
          <ac:chgData name="Umesh Gupta" userId="35470c46-d51d-41c5-aa07-3535d40f1513" providerId="ADAL" clId="{28435085-19C6-4055-AB5E-0D1922394426}" dt="2021-12-01T04:41:15.415" v="951"/>
          <ac:grpSpMkLst>
            <pc:docMk/>
            <pc:sldMk cId="264030276" sldId="298"/>
            <ac:grpSpMk id="21" creationId="{A99812DA-C254-449E-8A75-CC9C1087A13D}"/>
          </ac:grpSpMkLst>
        </pc:grpChg>
        <pc:grpChg chg="del mod">
          <ac:chgData name="Umesh Gupta" userId="35470c46-d51d-41c5-aa07-3535d40f1513" providerId="ADAL" clId="{28435085-19C6-4055-AB5E-0D1922394426}" dt="2021-12-01T12:45:02.358" v="1252"/>
          <ac:grpSpMkLst>
            <pc:docMk/>
            <pc:sldMk cId="264030276" sldId="298"/>
            <ac:grpSpMk id="39" creationId="{4791BE12-546E-43FA-A865-59262B75ED85}"/>
          </ac:grpSpMkLst>
        </pc:grpChg>
        <pc:grpChg chg="del mod">
          <ac:chgData name="Umesh Gupta" userId="35470c46-d51d-41c5-aa07-3535d40f1513" providerId="ADAL" clId="{28435085-19C6-4055-AB5E-0D1922394426}" dt="2021-12-01T12:45:02.357" v="1251"/>
          <ac:grpSpMkLst>
            <pc:docMk/>
            <pc:sldMk cId="264030276" sldId="298"/>
            <ac:grpSpMk id="40" creationId="{C065487E-A807-41D4-A3FE-7131FF0A15BE}"/>
          </ac:grpSpMkLst>
        </pc:grpChg>
        <pc:grpChg chg="del mod">
          <ac:chgData name="Umesh Gupta" userId="35470c46-d51d-41c5-aa07-3535d40f1513" providerId="ADAL" clId="{28435085-19C6-4055-AB5E-0D1922394426}" dt="2021-12-01T04:41:27.595" v="959"/>
          <ac:grpSpMkLst>
            <pc:docMk/>
            <pc:sldMk cId="264030276" sldId="298"/>
            <ac:grpSpMk id="45" creationId="{BDDCFB29-77AD-4AB9-820A-83964E8095D0}"/>
          </ac:grpSpMkLst>
        </pc:grpChg>
        <pc:grpChg chg="del mod">
          <ac:chgData name="Umesh Gupta" userId="35470c46-d51d-41c5-aa07-3535d40f1513" providerId="ADAL" clId="{28435085-19C6-4055-AB5E-0D1922394426}" dt="2021-12-01T04:41:37.403" v="970"/>
          <ac:grpSpMkLst>
            <pc:docMk/>
            <pc:sldMk cId="264030276" sldId="298"/>
            <ac:grpSpMk id="48" creationId="{7CDA48E8-3F64-478E-8892-295E3AB9F6AA}"/>
          </ac:grpSpMkLst>
        </pc:grpChg>
        <pc:grpChg chg="del mod">
          <ac:chgData name="Umesh Gupta" userId="35470c46-d51d-41c5-aa07-3535d40f1513" providerId="ADAL" clId="{28435085-19C6-4055-AB5E-0D1922394426}" dt="2021-12-01T04:41:37.403" v="970"/>
          <ac:grpSpMkLst>
            <pc:docMk/>
            <pc:sldMk cId="264030276" sldId="298"/>
            <ac:grpSpMk id="55" creationId="{7BCFE085-DC3D-42EF-A342-E547B94465B3}"/>
          </ac:grpSpMkLst>
        </pc:grpChg>
        <pc:grpChg chg="del mod">
          <ac:chgData name="Umesh Gupta" userId="35470c46-d51d-41c5-aa07-3535d40f1513" providerId="ADAL" clId="{28435085-19C6-4055-AB5E-0D1922394426}" dt="2021-12-01T12:45:04.706" v="1265"/>
          <ac:grpSpMkLst>
            <pc:docMk/>
            <pc:sldMk cId="264030276" sldId="298"/>
            <ac:grpSpMk id="59" creationId="{E59C4AAD-A464-4C3F-A100-F7C779C4E584}"/>
          </ac:grpSpMkLst>
        </pc:grpChg>
        <pc:grpChg chg="mod">
          <ac:chgData name="Umesh Gupta" userId="35470c46-d51d-41c5-aa07-3535d40f1513" providerId="ADAL" clId="{28435085-19C6-4055-AB5E-0D1922394426}" dt="2021-12-01T12:44:54.798" v="1225"/>
          <ac:grpSpMkLst>
            <pc:docMk/>
            <pc:sldMk cId="264030276" sldId="298"/>
            <ac:grpSpMk id="62" creationId="{84E8DC31-9A5C-4B63-9D97-34C2FDBAE828}"/>
          </ac:grpSpMkLst>
        </pc:grpChg>
        <pc:grpChg chg="del mod">
          <ac:chgData name="Umesh Gupta" userId="35470c46-d51d-41c5-aa07-3535d40f1513" providerId="ADAL" clId="{28435085-19C6-4055-AB5E-0D1922394426}" dt="2021-12-01T12:45:46.446" v="1326"/>
          <ac:grpSpMkLst>
            <pc:docMk/>
            <pc:sldMk cId="264030276" sldId="298"/>
            <ac:grpSpMk id="74" creationId="{D79D1D8A-D81B-4731-8AB1-6B9C4C7DA0BC}"/>
          </ac:grpSpMkLst>
        </pc:grpChg>
        <pc:grpChg chg="del mod">
          <ac:chgData name="Umesh Gupta" userId="35470c46-d51d-41c5-aa07-3535d40f1513" providerId="ADAL" clId="{28435085-19C6-4055-AB5E-0D1922394426}" dt="2021-12-01T12:45:46.446" v="1326"/>
          <ac:grpSpMkLst>
            <pc:docMk/>
            <pc:sldMk cId="264030276" sldId="298"/>
            <ac:grpSpMk id="75" creationId="{092D369F-5538-4F42-8AB8-26B25F0DB3D6}"/>
          </ac:grpSpMkLst>
        </pc:grpChg>
        <pc:grpChg chg="del mod">
          <ac:chgData name="Umesh Gupta" userId="35470c46-d51d-41c5-aa07-3535d40f1513" providerId="ADAL" clId="{28435085-19C6-4055-AB5E-0D1922394426}" dt="2021-12-01T12:45:46.446" v="1326"/>
          <ac:grpSpMkLst>
            <pc:docMk/>
            <pc:sldMk cId="264030276" sldId="298"/>
            <ac:grpSpMk id="76" creationId="{81DF3374-A071-4791-ABF2-FE09F361C421}"/>
          </ac:grpSpMkLst>
        </pc:grpChg>
        <pc:grpChg chg="mod">
          <ac:chgData name="Umesh Gupta" userId="35470c46-d51d-41c5-aa07-3535d40f1513" providerId="ADAL" clId="{28435085-19C6-4055-AB5E-0D1922394426}" dt="2021-12-01T12:45:18.173" v="1287"/>
          <ac:grpSpMkLst>
            <pc:docMk/>
            <pc:sldMk cId="264030276" sldId="298"/>
            <ac:grpSpMk id="85" creationId="{528C00DD-E8E4-4233-99C8-FB2AB961FBCA}"/>
          </ac:grpSpMkLst>
        </pc:grpChg>
        <pc:grpChg chg="del mod">
          <ac:chgData name="Umesh Gupta" userId="35470c46-d51d-41c5-aa07-3535d40f1513" providerId="ADAL" clId="{28435085-19C6-4055-AB5E-0D1922394426}" dt="2021-12-01T12:45:21.970" v="1295"/>
          <ac:grpSpMkLst>
            <pc:docMk/>
            <pc:sldMk cId="264030276" sldId="298"/>
            <ac:grpSpMk id="88" creationId="{3A9BD7B4-D202-46C8-BD22-B5E04C90B334}"/>
          </ac:grpSpMkLst>
        </pc:grpChg>
        <pc:grpChg chg="del mod">
          <ac:chgData name="Umesh Gupta" userId="35470c46-d51d-41c5-aa07-3535d40f1513" providerId="ADAL" clId="{28435085-19C6-4055-AB5E-0D1922394426}" dt="2021-12-01T12:45:25.298" v="1301"/>
          <ac:grpSpMkLst>
            <pc:docMk/>
            <pc:sldMk cId="264030276" sldId="298"/>
            <ac:grpSpMk id="93" creationId="{0EDE994C-FCF4-49E7-9895-8736553D2A4D}"/>
          </ac:grpSpMkLst>
        </pc:grpChg>
        <pc:grpChg chg="del mod">
          <ac:chgData name="Umesh Gupta" userId="35470c46-d51d-41c5-aa07-3535d40f1513" providerId="ADAL" clId="{28435085-19C6-4055-AB5E-0D1922394426}" dt="2021-12-01T12:45:31.497" v="1307"/>
          <ac:grpSpMkLst>
            <pc:docMk/>
            <pc:sldMk cId="264030276" sldId="298"/>
            <ac:grpSpMk id="99" creationId="{D219D6DD-CA05-49A7-B510-EE08CC536263}"/>
          </ac:grpSpMkLst>
        </pc:grpChg>
        <pc:grpChg chg="del mod">
          <ac:chgData name="Umesh Gupta" userId="35470c46-d51d-41c5-aa07-3535d40f1513" providerId="ADAL" clId="{28435085-19C6-4055-AB5E-0D1922394426}" dt="2021-12-01T12:45:31.497" v="1307"/>
          <ac:grpSpMkLst>
            <pc:docMk/>
            <pc:sldMk cId="264030276" sldId="298"/>
            <ac:grpSpMk id="105" creationId="{2882C7CA-F192-4D25-97FC-416876CF7654}"/>
          </ac:grpSpMkLst>
        </pc:grpChg>
        <pc:grpChg chg="mod">
          <ac:chgData name="Umesh Gupta" userId="35470c46-d51d-41c5-aa07-3535d40f1513" providerId="ADAL" clId="{28435085-19C6-4055-AB5E-0D1922394426}" dt="2021-12-01T12:45:31.497" v="1307"/>
          <ac:grpSpMkLst>
            <pc:docMk/>
            <pc:sldMk cId="264030276" sldId="298"/>
            <ac:grpSpMk id="106" creationId="{D54846EA-B6A5-4224-9E90-ACA8062E05F9}"/>
          </ac:grpSpMkLst>
        </pc:grpChg>
        <pc:grpChg chg="del mod">
          <ac:chgData name="Umesh Gupta" userId="35470c46-d51d-41c5-aa07-3535d40f1513" providerId="ADAL" clId="{28435085-19C6-4055-AB5E-0D1922394426}" dt="2021-12-01T12:45:35.941" v="1315"/>
          <ac:grpSpMkLst>
            <pc:docMk/>
            <pc:sldMk cId="264030276" sldId="298"/>
            <ac:grpSpMk id="109" creationId="{2DB2B7D4-77B2-431C-A3EC-EA0390AC93BE}"/>
          </ac:grpSpMkLst>
        </pc:grpChg>
        <pc:grpChg chg="mod">
          <ac:chgData name="Umesh Gupta" userId="35470c46-d51d-41c5-aa07-3535d40f1513" providerId="ADAL" clId="{28435085-19C6-4055-AB5E-0D1922394426}" dt="2021-12-01T12:45:35.941" v="1315"/>
          <ac:grpSpMkLst>
            <pc:docMk/>
            <pc:sldMk cId="264030276" sldId="298"/>
            <ac:grpSpMk id="114" creationId="{E232265D-D0FB-4BD5-9322-18602F8E95DE}"/>
          </ac:grpSpMkLst>
        </pc:grpChg>
        <pc:grpChg chg="del mod">
          <ac:chgData name="Umesh Gupta" userId="35470c46-d51d-41c5-aa07-3535d40f1513" providerId="ADAL" clId="{28435085-19C6-4055-AB5E-0D1922394426}" dt="2021-12-01T12:47:24.098" v="1362"/>
          <ac:grpSpMkLst>
            <pc:docMk/>
            <pc:sldMk cId="264030276" sldId="298"/>
            <ac:grpSpMk id="125" creationId="{E25C95B1-2ACF-4E28-B2A6-B85B7B5175B6}"/>
          </ac:grpSpMkLst>
        </pc:grpChg>
        <pc:grpChg chg="del mod">
          <ac:chgData name="Umesh Gupta" userId="35470c46-d51d-41c5-aa07-3535d40f1513" providerId="ADAL" clId="{28435085-19C6-4055-AB5E-0D1922394426}" dt="2021-12-01T12:46:21.691" v="1343"/>
          <ac:grpSpMkLst>
            <pc:docMk/>
            <pc:sldMk cId="264030276" sldId="298"/>
            <ac:grpSpMk id="139" creationId="{64FB1FB8-5990-47D2-8370-59FE181CB489}"/>
          </ac:grpSpMkLst>
        </pc:grpChg>
        <pc:grpChg chg="del mod">
          <ac:chgData name="Umesh Gupta" userId="35470c46-d51d-41c5-aa07-3535d40f1513" providerId="ADAL" clId="{28435085-19C6-4055-AB5E-0D1922394426}" dt="2021-12-01T12:46:22.645" v="1345"/>
          <ac:grpSpMkLst>
            <pc:docMk/>
            <pc:sldMk cId="264030276" sldId="298"/>
            <ac:grpSpMk id="142" creationId="{8C36A34C-DCDD-4001-970A-EBD49BF82A43}"/>
          </ac:grpSpMkLst>
        </pc:grpChg>
        <pc:grpChg chg="del mod">
          <ac:chgData name="Umesh Gupta" userId="35470c46-d51d-41c5-aa07-3535d40f1513" providerId="ADAL" clId="{28435085-19C6-4055-AB5E-0D1922394426}" dt="2021-12-01T12:46:29.801" v="1350"/>
          <ac:grpSpMkLst>
            <pc:docMk/>
            <pc:sldMk cId="264030276" sldId="298"/>
            <ac:grpSpMk id="144" creationId="{877792F9-5B1C-40F3-A9BD-1A6BBFCBD43A}"/>
          </ac:grpSpMkLst>
        </pc:grpChg>
        <pc:grpChg chg="del mod">
          <ac:chgData name="Umesh Gupta" userId="35470c46-d51d-41c5-aa07-3535d40f1513" providerId="ADAL" clId="{28435085-19C6-4055-AB5E-0D1922394426}" dt="2021-12-01T12:46:33.399" v="1353"/>
          <ac:grpSpMkLst>
            <pc:docMk/>
            <pc:sldMk cId="264030276" sldId="298"/>
            <ac:grpSpMk id="149" creationId="{51628B33-A04F-4BF6-A4ED-2FF67E6F5218}"/>
          </ac:grpSpMkLst>
        </pc:grpChg>
        <pc:grpChg chg="del mod">
          <ac:chgData name="Umesh Gupta" userId="35470c46-d51d-41c5-aa07-3535d40f1513" providerId="ADAL" clId="{28435085-19C6-4055-AB5E-0D1922394426}" dt="2021-12-01T12:49:38.944" v="1395"/>
          <ac:grpSpMkLst>
            <pc:docMk/>
            <pc:sldMk cId="264030276" sldId="298"/>
            <ac:grpSpMk id="152" creationId="{490D2A13-50F1-4AB6-BBE0-DA9237A27BE9}"/>
          </ac:grpSpMkLst>
        </pc:grpChg>
        <pc:grpChg chg="del mod">
          <ac:chgData name="Umesh Gupta" userId="35470c46-d51d-41c5-aa07-3535d40f1513" providerId="ADAL" clId="{28435085-19C6-4055-AB5E-0D1922394426}" dt="2021-12-01T12:48:55.529" v="1366"/>
          <ac:grpSpMkLst>
            <pc:docMk/>
            <pc:sldMk cId="264030276" sldId="298"/>
            <ac:grpSpMk id="154" creationId="{3CC4D906-55E8-4276-8C60-371162B46919}"/>
          </ac:grpSpMkLst>
        </pc:grpChg>
        <pc:grpChg chg="mod">
          <ac:chgData name="Umesh Gupta" userId="35470c46-d51d-41c5-aa07-3535d40f1513" providerId="ADAL" clId="{28435085-19C6-4055-AB5E-0D1922394426}" dt="2021-12-01T12:47:24.098" v="1362"/>
          <ac:grpSpMkLst>
            <pc:docMk/>
            <pc:sldMk cId="264030276" sldId="298"/>
            <ac:grpSpMk id="157" creationId="{FB3980B8-29AA-4144-B42B-12EDCFC2F250}"/>
          </ac:grpSpMkLst>
        </pc:grpChg>
        <pc:grpChg chg="del mod">
          <ac:chgData name="Umesh Gupta" userId="35470c46-d51d-41c5-aa07-3535d40f1513" providerId="ADAL" clId="{28435085-19C6-4055-AB5E-0D1922394426}" dt="2021-12-01T12:48:56.767" v="1368"/>
          <ac:grpSpMkLst>
            <pc:docMk/>
            <pc:sldMk cId="264030276" sldId="298"/>
            <ac:grpSpMk id="161" creationId="{50090CB1-47D2-4000-A6A5-62AFEF8CC004}"/>
          </ac:grpSpMkLst>
        </pc:grpChg>
        <pc:grpChg chg="del mod">
          <ac:chgData name="Umesh Gupta" userId="35470c46-d51d-41c5-aa07-3535d40f1513" providerId="ADAL" clId="{28435085-19C6-4055-AB5E-0D1922394426}" dt="2021-12-01T12:49:09.846" v="1376"/>
          <ac:grpSpMkLst>
            <pc:docMk/>
            <pc:sldMk cId="264030276" sldId="298"/>
            <ac:grpSpMk id="163" creationId="{F1056ADA-85AE-4367-A818-6A989E03DF74}"/>
          </ac:grpSpMkLst>
        </pc:grpChg>
        <pc:grpChg chg="del mod">
          <ac:chgData name="Umesh Gupta" userId="35470c46-d51d-41c5-aa07-3535d40f1513" providerId="ADAL" clId="{28435085-19C6-4055-AB5E-0D1922394426}" dt="2021-12-01T12:49:19.239" v="1381"/>
          <ac:grpSpMkLst>
            <pc:docMk/>
            <pc:sldMk cId="264030276" sldId="298"/>
            <ac:grpSpMk id="171" creationId="{ECD3D25B-6921-49DF-A06B-F4095EC9C6E3}"/>
          </ac:grpSpMkLst>
        </pc:grpChg>
        <pc:grpChg chg="del mod">
          <ac:chgData name="Umesh Gupta" userId="35470c46-d51d-41c5-aa07-3535d40f1513" providerId="ADAL" clId="{28435085-19C6-4055-AB5E-0D1922394426}" dt="2021-12-01T12:49:30.193" v="1384"/>
          <ac:grpSpMkLst>
            <pc:docMk/>
            <pc:sldMk cId="264030276" sldId="298"/>
            <ac:grpSpMk id="176" creationId="{7C1521FE-ACB6-4949-AB5D-BD26CDEE1352}"/>
          </ac:grpSpMkLst>
        </pc:grpChg>
        <pc:grpChg chg="del mod">
          <ac:chgData name="Umesh Gupta" userId="35470c46-d51d-41c5-aa07-3535d40f1513" providerId="ADAL" clId="{28435085-19C6-4055-AB5E-0D1922394426}" dt="2021-12-01T12:49:32.178" v="1387"/>
          <ac:grpSpMkLst>
            <pc:docMk/>
            <pc:sldMk cId="264030276" sldId="298"/>
            <ac:grpSpMk id="179" creationId="{558E72B0-402A-47FB-A0EC-87CCBB98757C}"/>
          </ac:grpSpMkLst>
        </pc:grpChg>
        <pc:grpChg chg="del mod">
          <ac:chgData name="Umesh Gupta" userId="35470c46-d51d-41c5-aa07-3535d40f1513" providerId="ADAL" clId="{28435085-19C6-4055-AB5E-0D1922394426}" dt="2021-12-01T12:49:34.200" v="1391"/>
          <ac:grpSpMkLst>
            <pc:docMk/>
            <pc:sldMk cId="264030276" sldId="298"/>
            <ac:grpSpMk id="182" creationId="{D16404FC-1689-435A-A1EE-DDEAD58AFFD8}"/>
          </ac:grpSpMkLst>
        </pc:grpChg>
        <pc:grpChg chg="del mod">
          <ac:chgData name="Umesh Gupta" userId="35470c46-d51d-41c5-aa07-3535d40f1513" providerId="ADAL" clId="{28435085-19C6-4055-AB5E-0D1922394426}" dt="2021-12-01T12:49:38.944" v="1395"/>
          <ac:grpSpMkLst>
            <pc:docMk/>
            <pc:sldMk cId="264030276" sldId="298"/>
            <ac:grpSpMk id="186" creationId="{962CF24D-3792-49CA-8EF1-AFC8AB3CF257}"/>
          </ac:grpSpMkLst>
        </pc:grpChg>
        <pc:grpChg chg="del mod">
          <ac:chgData name="Umesh Gupta" userId="35470c46-d51d-41c5-aa07-3535d40f1513" providerId="ADAL" clId="{28435085-19C6-4055-AB5E-0D1922394426}" dt="2021-12-01T12:49:51.776" v="1400"/>
          <ac:grpSpMkLst>
            <pc:docMk/>
            <pc:sldMk cId="264030276" sldId="298"/>
            <ac:grpSpMk id="190" creationId="{863D1E9E-E207-48E6-B2A7-1F48F2654E53}"/>
          </ac:grpSpMkLst>
        </pc:grpChg>
        <pc:grpChg chg="del mod">
          <ac:chgData name="Umesh Gupta" userId="35470c46-d51d-41c5-aa07-3535d40f1513" providerId="ADAL" clId="{28435085-19C6-4055-AB5E-0D1922394426}" dt="2021-12-01T12:49:53.643" v="1402"/>
          <ac:grpSpMkLst>
            <pc:docMk/>
            <pc:sldMk cId="264030276" sldId="298"/>
            <ac:grpSpMk id="194" creationId="{4E4C145C-509E-4DAF-82F8-9C75E2C59F85}"/>
          </ac:grpSpMkLst>
        </pc:grpChg>
        <pc:grpChg chg="del mod">
          <ac:chgData name="Umesh Gupta" userId="35470c46-d51d-41c5-aa07-3535d40f1513" providerId="ADAL" clId="{28435085-19C6-4055-AB5E-0D1922394426}" dt="2021-12-01T12:49:56.935" v="1405"/>
          <ac:grpSpMkLst>
            <pc:docMk/>
            <pc:sldMk cId="264030276" sldId="298"/>
            <ac:grpSpMk id="196" creationId="{E3C0F07C-9861-4A0F-8E2B-996A80223F45}"/>
          </ac:grpSpMkLst>
        </pc:grpChg>
        <pc:grpChg chg="del mod">
          <ac:chgData name="Umesh Gupta" userId="35470c46-d51d-41c5-aa07-3535d40f1513" providerId="ADAL" clId="{28435085-19C6-4055-AB5E-0D1922394426}" dt="2021-12-01T12:50:03.403" v="1412"/>
          <ac:grpSpMkLst>
            <pc:docMk/>
            <pc:sldMk cId="264030276" sldId="298"/>
            <ac:grpSpMk id="199" creationId="{3FE2C142-4D57-4586-AD59-029F3FFE84DF}"/>
          </ac:grpSpMkLst>
        </pc:grpChg>
        <pc:grpChg chg="mod">
          <ac:chgData name="Umesh Gupta" userId="35470c46-d51d-41c5-aa07-3535d40f1513" providerId="ADAL" clId="{28435085-19C6-4055-AB5E-0D1922394426}" dt="2021-12-01T12:50:03.403" v="1412"/>
          <ac:grpSpMkLst>
            <pc:docMk/>
            <pc:sldMk cId="264030276" sldId="298"/>
            <ac:grpSpMk id="206" creationId="{CE61E2B4-ADD9-493D-9842-B5F3CEEBDC9A}"/>
          </ac:grpSpMkLst>
        </pc:grpChg>
        <pc:grpChg chg="mod">
          <ac:chgData name="Umesh Gupta" userId="35470c46-d51d-41c5-aa07-3535d40f1513" providerId="ADAL" clId="{28435085-19C6-4055-AB5E-0D1922394426}" dt="2021-12-01T12:50:09.926" v="1421"/>
          <ac:grpSpMkLst>
            <pc:docMk/>
            <pc:sldMk cId="264030276" sldId="298"/>
            <ac:grpSpMk id="215" creationId="{9BA78CCC-FA26-457B-B2F3-15F8EF7B9B2F}"/>
          </ac:grpSpMkLst>
        </pc:grpChg>
        <pc:picChg chg="add mod">
          <ac:chgData name="Umesh Gupta" userId="35470c46-d51d-41c5-aa07-3535d40f1513" providerId="ADAL" clId="{28435085-19C6-4055-AB5E-0D1922394426}" dt="2021-11-30T18:23:18.171" v="785" actId="14100"/>
          <ac:picMkLst>
            <pc:docMk/>
            <pc:sldMk cId="264030276" sldId="298"/>
            <ac:picMk id="5" creationId="{7FC699FD-6303-46CD-BCD2-4DA93D6DD0B4}"/>
          </ac:picMkLst>
        </pc:picChg>
        <pc:picChg chg="del">
          <ac:chgData name="Umesh Gupta" userId="35470c46-d51d-41c5-aa07-3535d40f1513" providerId="ADAL" clId="{28435085-19C6-4055-AB5E-0D1922394426}" dt="2021-11-30T18:23:02.214" v="778" actId="478"/>
          <ac:picMkLst>
            <pc:docMk/>
            <pc:sldMk cId="264030276" sldId="298"/>
            <ac:picMk id="6" creationId="{E3B1CD7E-676E-4DAB-BAA0-D3ABDA7BC1F7}"/>
          </ac:picMkLst>
        </pc:picChg>
        <pc:inkChg chg="add del mod">
          <ac:chgData name="Umesh Gupta" userId="35470c46-d51d-41c5-aa07-3535d40f1513" providerId="ADAL" clId="{28435085-19C6-4055-AB5E-0D1922394426}" dt="2021-12-01T12:45:02.355" v="1245"/>
          <ac:inkMkLst>
            <pc:docMk/>
            <pc:sldMk cId="264030276" sldId="298"/>
            <ac:inkMk id="7" creationId="{ECBDD500-B9A5-41DC-9E30-B6B9229865FB}"/>
          </ac:inkMkLst>
        </pc:inkChg>
        <pc:inkChg chg="add del mod">
          <ac:chgData name="Umesh Gupta" userId="35470c46-d51d-41c5-aa07-3535d40f1513" providerId="ADAL" clId="{28435085-19C6-4055-AB5E-0D1922394426}" dt="2021-12-01T12:45:02.354" v="1244"/>
          <ac:inkMkLst>
            <pc:docMk/>
            <pc:sldMk cId="264030276" sldId="298"/>
            <ac:inkMk id="9" creationId="{15A6304D-52A8-4FB4-9A59-BEA69A9F6A72}"/>
          </ac:inkMkLst>
        </pc:inkChg>
        <pc:inkChg chg="add del mod">
          <ac:chgData name="Umesh Gupta" userId="35470c46-d51d-41c5-aa07-3535d40f1513" providerId="ADAL" clId="{28435085-19C6-4055-AB5E-0D1922394426}" dt="2021-12-01T12:45:02.347" v="1235"/>
          <ac:inkMkLst>
            <pc:docMk/>
            <pc:sldMk cId="264030276" sldId="298"/>
            <ac:inkMk id="11" creationId="{3277AD99-B098-4876-909D-A3FA86A7F2C4}"/>
          </ac:inkMkLst>
        </pc:inkChg>
        <pc:inkChg chg="add del mod">
          <ac:chgData name="Umesh Gupta" userId="35470c46-d51d-41c5-aa07-3535d40f1513" providerId="ADAL" clId="{28435085-19C6-4055-AB5E-0D1922394426}" dt="2021-12-01T12:45:02.343" v="1231"/>
          <ac:inkMkLst>
            <pc:docMk/>
            <pc:sldMk cId="264030276" sldId="298"/>
            <ac:inkMk id="13" creationId="{AB5DC141-4E8B-4B52-918B-93E45BE04663}"/>
          </ac:inkMkLst>
        </pc:inkChg>
        <pc:inkChg chg="add del mod">
          <ac:chgData name="Umesh Gupta" userId="35470c46-d51d-41c5-aa07-3535d40f1513" providerId="ADAL" clId="{28435085-19C6-4055-AB5E-0D1922394426}" dt="2021-12-01T12:45:02.357" v="1249"/>
          <ac:inkMkLst>
            <pc:docMk/>
            <pc:sldMk cId="264030276" sldId="298"/>
            <ac:inkMk id="14" creationId="{A1203A60-6597-4010-90FA-95022F783ED6}"/>
          </ac:inkMkLst>
        </pc:inkChg>
        <pc:inkChg chg="add del mod">
          <ac:chgData name="Umesh Gupta" userId="35470c46-d51d-41c5-aa07-3535d40f1513" providerId="ADAL" clId="{28435085-19C6-4055-AB5E-0D1922394426}" dt="2021-12-01T12:45:02.343" v="1229"/>
          <ac:inkMkLst>
            <pc:docMk/>
            <pc:sldMk cId="264030276" sldId="298"/>
            <ac:inkMk id="15" creationId="{C58D0595-3718-4FF6-96A5-D89DA498C145}"/>
          </ac:inkMkLst>
        </pc:inkChg>
        <pc:inkChg chg="add del mod">
          <ac:chgData name="Umesh Gupta" userId="35470c46-d51d-41c5-aa07-3535d40f1513" providerId="ADAL" clId="{28435085-19C6-4055-AB5E-0D1922394426}" dt="2021-12-01T12:45:02.354" v="1242"/>
          <ac:inkMkLst>
            <pc:docMk/>
            <pc:sldMk cId="264030276" sldId="298"/>
            <ac:inkMk id="17" creationId="{AD4D14DF-27FD-4811-BB16-5A980085509B}"/>
          </ac:inkMkLst>
        </pc:inkChg>
        <pc:inkChg chg="add del mod">
          <ac:chgData name="Umesh Gupta" userId="35470c46-d51d-41c5-aa07-3535d40f1513" providerId="ADAL" clId="{28435085-19C6-4055-AB5E-0D1922394426}" dt="2021-12-01T12:45:02.353" v="1240"/>
          <ac:inkMkLst>
            <pc:docMk/>
            <pc:sldMk cId="264030276" sldId="298"/>
            <ac:inkMk id="19" creationId="{522B6B85-AA13-4112-9323-FA844C230D99}"/>
          </ac:inkMkLst>
        </pc:inkChg>
        <pc:inkChg chg="add del mod">
          <ac:chgData name="Umesh Gupta" userId="35470c46-d51d-41c5-aa07-3535d40f1513" providerId="ADAL" clId="{28435085-19C6-4055-AB5E-0D1922394426}" dt="2021-12-01T12:45:02.351" v="1238"/>
          <ac:inkMkLst>
            <pc:docMk/>
            <pc:sldMk cId="264030276" sldId="298"/>
            <ac:inkMk id="20" creationId="{0CB32137-A091-419F-8CF2-183F195DB23E}"/>
          </ac:inkMkLst>
        </pc:inkChg>
        <pc:inkChg chg="add del mod">
          <ac:chgData name="Umesh Gupta" userId="35470c46-d51d-41c5-aa07-3535d40f1513" providerId="ADAL" clId="{28435085-19C6-4055-AB5E-0D1922394426}" dt="2021-12-01T12:45:02.352" v="1239"/>
          <ac:inkMkLst>
            <pc:docMk/>
            <pc:sldMk cId="264030276" sldId="298"/>
            <ac:inkMk id="22" creationId="{03EEBA14-99BA-45E7-A8AB-E63F1D8EB1BF}"/>
          </ac:inkMkLst>
        </pc:inkChg>
        <pc:inkChg chg="add del mod">
          <ac:chgData name="Umesh Gupta" userId="35470c46-d51d-41c5-aa07-3535d40f1513" providerId="ADAL" clId="{28435085-19C6-4055-AB5E-0D1922394426}" dt="2021-12-01T12:45:02.343" v="1228"/>
          <ac:inkMkLst>
            <pc:docMk/>
            <pc:sldMk cId="264030276" sldId="298"/>
            <ac:inkMk id="23" creationId="{BD8B9210-DC3A-4A9D-9903-F19EA13B4AD4}"/>
          </ac:inkMkLst>
        </pc:inkChg>
        <pc:inkChg chg="add del mod">
          <ac:chgData name="Umesh Gupta" userId="35470c46-d51d-41c5-aa07-3535d40f1513" providerId="ADAL" clId="{28435085-19C6-4055-AB5E-0D1922394426}" dt="2021-12-01T12:45:02.346" v="1233"/>
          <ac:inkMkLst>
            <pc:docMk/>
            <pc:sldMk cId="264030276" sldId="298"/>
            <ac:inkMk id="24" creationId="{31A98B7E-8387-4CAD-9B17-F5D252359690}"/>
          </ac:inkMkLst>
        </pc:inkChg>
        <pc:inkChg chg="add del mod">
          <ac:chgData name="Umesh Gupta" userId="35470c46-d51d-41c5-aa07-3535d40f1513" providerId="ADAL" clId="{28435085-19C6-4055-AB5E-0D1922394426}" dt="2021-12-01T12:45:02.359" v="1256"/>
          <ac:inkMkLst>
            <pc:docMk/>
            <pc:sldMk cId="264030276" sldId="298"/>
            <ac:inkMk id="25" creationId="{52CDA9A2-C18A-4B4D-9C02-BEB11839F805}"/>
          </ac:inkMkLst>
        </pc:inkChg>
        <pc:inkChg chg="add del mod">
          <ac:chgData name="Umesh Gupta" userId="35470c46-d51d-41c5-aa07-3535d40f1513" providerId="ADAL" clId="{28435085-19C6-4055-AB5E-0D1922394426}" dt="2021-12-01T12:45:02.342" v="1226"/>
          <ac:inkMkLst>
            <pc:docMk/>
            <pc:sldMk cId="264030276" sldId="298"/>
            <ac:inkMk id="26" creationId="{EFF74A38-89F5-4A57-A60F-FB6CD755F3D0}"/>
          </ac:inkMkLst>
        </pc:inkChg>
        <pc:inkChg chg="add del mod">
          <ac:chgData name="Umesh Gupta" userId="35470c46-d51d-41c5-aa07-3535d40f1513" providerId="ADAL" clId="{28435085-19C6-4055-AB5E-0D1922394426}" dt="2021-12-01T12:45:02.349" v="1236"/>
          <ac:inkMkLst>
            <pc:docMk/>
            <pc:sldMk cId="264030276" sldId="298"/>
            <ac:inkMk id="27" creationId="{812B9D34-0AB6-4369-A885-E261F69CA1FF}"/>
          </ac:inkMkLst>
        </pc:inkChg>
        <pc:inkChg chg="add del mod">
          <ac:chgData name="Umesh Gupta" userId="35470c46-d51d-41c5-aa07-3535d40f1513" providerId="ADAL" clId="{28435085-19C6-4055-AB5E-0D1922394426}" dt="2021-12-01T12:45:02.357" v="1251"/>
          <ac:inkMkLst>
            <pc:docMk/>
            <pc:sldMk cId="264030276" sldId="298"/>
            <ac:inkMk id="28" creationId="{CBCF4AEB-4728-4612-A78F-835218433FAF}"/>
          </ac:inkMkLst>
        </pc:inkChg>
        <pc:inkChg chg="add del mod">
          <ac:chgData name="Umesh Gupta" userId="35470c46-d51d-41c5-aa07-3535d40f1513" providerId="ADAL" clId="{28435085-19C6-4055-AB5E-0D1922394426}" dt="2021-12-01T12:45:02.354" v="1241"/>
          <ac:inkMkLst>
            <pc:docMk/>
            <pc:sldMk cId="264030276" sldId="298"/>
            <ac:inkMk id="29" creationId="{681EF146-09B7-4820-B8CE-1221DCFAB256}"/>
          </ac:inkMkLst>
        </pc:inkChg>
        <pc:inkChg chg="add del mod">
          <ac:chgData name="Umesh Gupta" userId="35470c46-d51d-41c5-aa07-3535d40f1513" providerId="ADAL" clId="{28435085-19C6-4055-AB5E-0D1922394426}" dt="2021-12-01T12:45:02.350" v="1237"/>
          <ac:inkMkLst>
            <pc:docMk/>
            <pc:sldMk cId="264030276" sldId="298"/>
            <ac:inkMk id="30" creationId="{0E7CB1F2-13A6-4FC3-AB49-7BD6599867C2}"/>
          </ac:inkMkLst>
        </pc:inkChg>
        <pc:inkChg chg="add del mod">
          <ac:chgData name="Umesh Gupta" userId="35470c46-d51d-41c5-aa07-3535d40f1513" providerId="ADAL" clId="{28435085-19C6-4055-AB5E-0D1922394426}" dt="2021-12-01T12:45:02.343" v="1230"/>
          <ac:inkMkLst>
            <pc:docMk/>
            <pc:sldMk cId="264030276" sldId="298"/>
            <ac:inkMk id="31" creationId="{402DD612-5ADB-48E5-B0A2-EEBB91BA86D4}"/>
          </ac:inkMkLst>
        </pc:inkChg>
        <pc:inkChg chg="add del mod">
          <ac:chgData name="Umesh Gupta" userId="35470c46-d51d-41c5-aa07-3535d40f1513" providerId="ADAL" clId="{28435085-19C6-4055-AB5E-0D1922394426}" dt="2021-12-01T12:45:02.356" v="1247"/>
          <ac:inkMkLst>
            <pc:docMk/>
            <pc:sldMk cId="264030276" sldId="298"/>
            <ac:inkMk id="32" creationId="{1C274883-EC15-4C58-9B43-D2CB18991217}"/>
          </ac:inkMkLst>
        </pc:inkChg>
        <pc:inkChg chg="add del mod">
          <ac:chgData name="Umesh Gupta" userId="35470c46-d51d-41c5-aa07-3535d40f1513" providerId="ADAL" clId="{28435085-19C6-4055-AB5E-0D1922394426}" dt="2021-12-01T12:45:02.355" v="1246"/>
          <ac:inkMkLst>
            <pc:docMk/>
            <pc:sldMk cId="264030276" sldId="298"/>
            <ac:inkMk id="33" creationId="{FC8977CC-D871-439B-98D9-A26618E84B3C}"/>
          </ac:inkMkLst>
        </pc:inkChg>
        <pc:inkChg chg="add del mod">
          <ac:chgData name="Umesh Gupta" userId="35470c46-d51d-41c5-aa07-3535d40f1513" providerId="ADAL" clId="{28435085-19C6-4055-AB5E-0D1922394426}" dt="2021-12-01T12:45:02.354" v="1243"/>
          <ac:inkMkLst>
            <pc:docMk/>
            <pc:sldMk cId="264030276" sldId="298"/>
            <ac:inkMk id="34" creationId="{B6A18170-C04F-422A-92D7-6B37B7C91ECA}"/>
          </ac:inkMkLst>
        </pc:inkChg>
        <pc:inkChg chg="add del mod">
          <ac:chgData name="Umesh Gupta" userId="35470c46-d51d-41c5-aa07-3535d40f1513" providerId="ADAL" clId="{28435085-19C6-4055-AB5E-0D1922394426}" dt="2021-12-01T12:45:02.356" v="1248"/>
          <ac:inkMkLst>
            <pc:docMk/>
            <pc:sldMk cId="264030276" sldId="298"/>
            <ac:inkMk id="35" creationId="{CD2DB10E-768A-4EBA-B047-BB12B4F20CBB}"/>
          </ac:inkMkLst>
        </pc:inkChg>
        <pc:inkChg chg="add del mod">
          <ac:chgData name="Umesh Gupta" userId="35470c46-d51d-41c5-aa07-3535d40f1513" providerId="ADAL" clId="{28435085-19C6-4055-AB5E-0D1922394426}" dt="2021-12-01T12:45:02.358" v="1252"/>
          <ac:inkMkLst>
            <pc:docMk/>
            <pc:sldMk cId="264030276" sldId="298"/>
            <ac:inkMk id="36" creationId="{2FAF7964-67DA-4A2C-9F76-25DF82B052C3}"/>
          </ac:inkMkLst>
        </pc:inkChg>
        <pc:inkChg chg="add del mod">
          <ac:chgData name="Umesh Gupta" userId="35470c46-d51d-41c5-aa07-3535d40f1513" providerId="ADAL" clId="{28435085-19C6-4055-AB5E-0D1922394426}" dt="2021-12-01T12:45:02.358" v="1253"/>
          <ac:inkMkLst>
            <pc:docMk/>
            <pc:sldMk cId="264030276" sldId="298"/>
            <ac:inkMk id="37" creationId="{21836141-7616-4104-A56A-3565565F07DA}"/>
          </ac:inkMkLst>
        </pc:inkChg>
        <pc:inkChg chg="add del mod">
          <ac:chgData name="Umesh Gupta" userId="35470c46-d51d-41c5-aa07-3535d40f1513" providerId="ADAL" clId="{28435085-19C6-4055-AB5E-0D1922394426}" dt="2021-12-01T12:45:02.346" v="1232"/>
          <ac:inkMkLst>
            <pc:docMk/>
            <pc:sldMk cId="264030276" sldId="298"/>
            <ac:inkMk id="38" creationId="{5C957020-B730-4164-95D6-4B35A4F09287}"/>
          </ac:inkMkLst>
        </pc:inkChg>
        <pc:inkChg chg="add del mod">
          <ac:chgData name="Umesh Gupta" userId="35470c46-d51d-41c5-aa07-3535d40f1513" providerId="ADAL" clId="{28435085-19C6-4055-AB5E-0D1922394426}" dt="2021-12-01T12:45:02.358" v="1254"/>
          <ac:inkMkLst>
            <pc:docMk/>
            <pc:sldMk cId="264030276" sldId="298"/>
            <ac:inkMk id="41" creationId="{7E28DC48-A952-4A20-96D3-E092FEF50C6A}"/>
          </ac:inkMkLst>
        </pc:inkChg>
        <pc:inkChg chg="add del mod">
          <ac:chgData name="Umesh Gupta" userId="35470c46-d51d-41c5-aa07-3535d40f1513" providerId="ADAL" clId="{28435085-19C6-4055-AB5E-0D1922394426}" dt="2021-12-01T12:45:04.705" v="1261"/>
          <ac:inkMkLst>
            <pc:docMk/>
            <pc:sldMk cId="264030276" sldId="298"/>
            <ac:inkMk id="42" creationId="{0014745B-966B-4BA8-AA37-ED7368D2F37B}"/>
          </ac:inkMkLst>
        </pc:inkChg>
        <pc:inkChg chg="add del mod">
          <ac:chgData name="Umesh Gupta" userId="35470c46-d51d-41c5-aa07-3535d40f1513" providerId="ADAL" clId="{28435085-19C6-4055-AB5E-0D1922394426}" dt="2021-12-01T12:45:02.357" v="1250"/>
          <ac:inkMkLst>
            <pc:docMk/>
            <pc:sldMk cId="264030276" sldId="298"/>
            <ac:inkMk id="43" creationId="{B4F28EE5-6B40-4781-896D-46C2470A44CC}"/>
          </ac:inkMkLst>
        </pc:inkChg>
        <pc:inkChg chg="add del mod">
          <ac:chgData name="Umesh Gupta" userId="35470c46-d51d-41c5-aa07-3535d40f1513" providerId="ADAL" clId="{28435085-19C6-4055-AB5E-0D1922394426}" dt="2021-12-01T12:45:02.346" v="1234"/>
          <ac:inkMkLst>
            <pc:docMk/>
            <pc:sldMk cId="264030276" sldId="298"/>
            <ac:inkMk id="44" creationId="{67C20BF5-8F88-4BFB-9AE6-E8D85F405E12}"/>
          </ac:inkMkLst>
        </pc:inkChg>
        <pc:inkChg chg="add del mod">
          <ac:chgData name="Umesh Gupta" userId="35470c46-d51d-41c5-aa07-3535d40f1513" providerId="ADAL" clId="{28435085-19C6-4055-AB5E-0D1922394426}" dt="2021-12-01T12:45:02.359" v="1255"/>
          <ac:inkMkLst>
            <pc:docMk/>
            <pc:sldMk cId="264030276" sldId="298"/>
            <ac:inkMk id="46" creationId="{022382CB-A786-4D57-BB19-B5DD0919F6CD}"/>
          </ac:inkMkLst>
        </pc:inkChg>
        <pc:inkChg chg="add del mod">
          <ac:chgData name="Umesh Gupta" userId="35470c46-d51d-41c5-aa07-3535d40f1513" providerId="ADAL" clId="{28435085-19C6-4055-AB5E-0D1922394426}" dt="2021-12-01T12:45:02.342" v="1227"/>
          <ac:inkMkLst>
            <pc:docMk/>
            <pc:sldMk cId="264030276" sldId="298"/>
            <ac:inkMk id="47" creationId="{8D72159C-1F76-4C96-A216-A91E5C3F88EF}"/>
          </ac:inkMkLst>
        </pc:inkChg>
        <pc:inkChg chg="add del mod">
          <ac:chgData name="Umesh Gupta" userId="35470c46-d51d-41c5-aa07-3535d40f1513" providerId="ADAL" clId="{28435085-19C6-4055-AB5E-0D1922394426}" dt="2021-12-01T12:45:04.705" v="1263"/>
          <ac:inkMkLst>
            <pc:docMk/>
            <pc:sldMk cId="264030276" sldId="298"/>
            <ac:inkMk id="49" creationId="{FBB220DD-A5E3-4F40-8E4E-C43A04001C4D}"/>
          </ac:inkMkLst>
        </pc:inkChg>
        <pc:inkChg chg="add del mod">
          <ac:chgData name="Umesh Gupta" userId="35470c46-d51d-41c5-aa07-3535d40f1513" providerId="ADAL" clId="{28435085-19C6-4055-AB5E-0D1922394426}" dt="2021-12-01T12:45:04.706" v="1265"/>
          <ac:inkMkLst>
            <pc:docMk/>
            <pc:sldMk cId="264030276" sldId="298"/>
            <ac:inkMk id="50" creationId="{8AC8890B-4AC7-4BA6-B526-0D4AA91B99DA}"/>
          </ac:inkMkLst>
        </pc:inkChg>
        <pc:inkChg chg="add del mod">
          <ac:chgData name="Umesh Gupta" userId="35470c46-d51d-41c5-aa07-3535d40f1513" providerId="ADAL" clId="{28435085-19C6-4055-AB5E-0D1922394426}" dt="2021-12-01T12:45:04.703" v="1257"/>
          <ac:inkMkLst>
            <pc:docMk/>
            <pc:sldMk cId="264030276" sldId="298"/>
            <ac:inkMk id="51" creationId="{215AD36F-955A-428D-A91E-CD9C35FDA56A}"/>
          </ac:inkMkLst>
        </pc:inkChg>
        <pc:inkChg chg="add del mod">
          <ac:chgData name="Umesh Gupta" userId="35470c46-d51d-41c5-aa07-3535d40f1513" providerId="ADAL" clId="{28435085-19C6-4055-AB5E-0D1922394426}" dt="2021-12-01T12:45:04.706" v="1266"/>
          <ac:inkMkLst>
            <pc:docMk/>
            <pc:sldMk cId="264030276" sldId="298"/>
            <ac:inkMk id="52" creationId="{12AD5F9B-9278-4753-A065-3831A519BA42}"/>
          </ac:inkMkLst>
        </pc:inkChg>
        <pc:inkChg chg="add del mod">
          <ac:chgData name="Umesh Gupta" userId="35470c46-d51d-41c5-aa07-3535d40f1513" providerId="ADAL" clId="{28435085-19C6-4055-AB5E-0D1922394426}" dt="2021-12-01T12:45:04.705" v="1262"/>
          <ac:inkMkLst>
            <pc:docMk/>
            <pc:sldMk cId="264030276" sldId="298"/>
            <ac:inkMk id="53" creationId="{C6D94D49-D488-423F-B5A8-4F15864CCE23}"/>
          </ac:inkMkLst>
        </pc:inkChg>
        <pc:inkChg chg="add del mod">
          <ac:chgData name="Umesh Gupta" userId="35470c46-d51d-41c5-aa07-3535d40f1513" providerId="ADAL" clId="{28435085-19C6-4055-AB5E-0D1922394426}" dt="2021-12-01T12:45:04.705" v="1264"/>
          <ac:inkMkLst>
            <pc:docMk/>
            <pc:sldMk cId="264030276" sldId="298"/>
            <ac:inkMk id="54" creationId="{19F6782B-16E5-437C-8A2E-7CBFF4F12BCF}"/>
          </ac:inkMkLst>
        </pc:inkChg>
        <pc:inkChg chg="add del mod">
          <ac:chgData name="Umesh Gupta" userId="35470c46-d51d-41c5-aa07-3535d40f1513" providerId="ADAL" clId="{28435085-19C6-4055-AB5E-0D1922394426}" dt="2021-12-01T12:45:04.704" v="1259"/>
          <ac:inkMkLst>
            <pc:docMk/>
            <pc:sldMk cId="264030276" sldId="298"/>
            <ac:inkMk id="56" creationId="{C2047048-1B64-427A-8C16-3D9161B9FD58}"/>
          </ac:inkMkLst>
        </pc:inkChg>
        <pc:inkChg chg="add del mod">
          <ac:chgData name="Umesh Gupta" userId="35470c46-d51d-41c5-aa07-3535d40f1513" providerId="ADAL" clId="{28435085-19C6-4055-AB5E-0D1922394426}" dt="2021-12-01T12:45:04.704" v="1260"/>
          <ac:inkMkLst>
            <pc:docMk/>
            <pc:sldMk cId="264030276" sldId="298"/>
            <ac:inkMk id="57" creationId="{6C5D2614-DF78-47B6-88C1-1E62B12B466A}"/>
          </ac:inkMkLst>
        </pc:inkChg>
        <pc:inkChg chg="add del mod">
          <ac:chgData name="Umesh Gupta" userId="35470c46-d51d-41c5-aa07-3535d40f1513" providerId="ADAL" clId="{28435085-19C6-4055-AB5E-0D1922394426}" dt="2021-12-01T12:45:04.703" v="1258"/>
          <ac:inkMkLst>
            <pc:docMk/>
            <pc:sldMk cId="264030276" sldId="298"/>
            <ac:inkMk id="58" creationId="{C46EADC0-3C93-4BCB-8BAF-CE4EB4A07ABD}"/>
          </ac:inkMkLst>
        </pc:inkChg>
        <pc:inkChg chg="add mod">
          <ac:chgData name="Umesh Gupta" userId="35470c46-d51d-41c5-aa07-3535d40f1513" providerId="ADAL" clId="{28435085-19C6-4055-AB5E-0D1922394426}" dt="2021-12-01T12:44:54.798" v="1225"/>
          <ac:inkMkLst>
            <pc:docMk/>
            <pc:sldMk cId="264030276" sldId="298"/>
            <ac:inkMk id="60" creationId="{325C9B4B-578C-44A9-B39C-08C4D02823D2}"/>
          </ac:inkMkLst>
        </pc:inkChg>
        <pc:inkChg chg="add mod">
          <ac:chgData name="Umesh Gupta" userId="35470c46-d51d-41c5-aa07-3535d40f1513" providerId="ADAL" clId="{28435085-19C6-4055-AB5E-0D1922394426}" dt="2021-12-01T12:44:54.798" v="1225"/>
          <ac:inkMkLst>
            <pc:docMk/>
            <pc:sldMk cId="264030276" sldId="298"/>
            <ac:inkMk id="61" creationId="{C552EBAC-ECCA-4A92-ACB7-4232DF550217}"/>
          </ac:inkMkLst>
        </pc:inkChg>
        <pc:inkChg chg="add mod">
          <ac:chgData name="Umesh Gupta" userId="35470c46-d51d-41c5-aa07-3535d40f1513" providerId="ADAL" clId="{28435085-19C6-4055-AB5E-0D1922394426}" dt="2021-12-01T12:47:24.098" v="1362"/>
          <ac:inkMkLst>
            <pc:docMk/>
            <pc:sldMk cId="264030276" sldId="298"/>
            <ac:inkMk id="63" creationId="{F5D53601-EE1E-48A3-9158-E63BF0F1919C}"/>
          </ac:inkMkLst>
        </pc:inkChg>
        <pc:inkChg chg="add mod">
          <ac:chgData name="Umesh Gupta" userId="35470c46-d51d-41c5-aa07-3535d40f1513" providerId="ADAL" clId="{28435085-19C6-4055-AB5E-0D1922394426}" dt="2021-12-01T12:47:24.098" v="1362"/>
          <ac:inkMkLst>
            <pc:docMk/>
            <pc:sldMk cId="264030276" sldId="298"/>
            <ac:inkMk id="64" creationId="{6D8D3A25-183E-487D-B154-A3AED62F08A6}"/>
          </ac:inkMkLst>
        </pc:inkChg>
        <pc:inkChg chg="add mod">
          <ac:chgData name="Umesh Gupta" userId="35470c46-d51d-41c5-aa07-3535d40f1513" providerId="ADAL" clId="{28435085-19C6-4055-AB5E-0D1922394426}" dt="2021-12-01T12:47:24.098" v="1362"/>
          <ac:inkMkLst>
            <pc:docMk/>
            <pc:sldMk cId="264030276" sldId="298"/>
            <ac:inkMk id="65" creationId="{8565867D-4140-48B9-8DAF-AC279178B2AA}"/>
          </ac:inkMkLst>
        </pc:inkChg>
        <pc:inkChg chg="add mod">
          <ac:chgData name="Umesh Gupta" userId="35470c46-d51d-41c5-aa07-3535d40f1513" providerId="ADAL" clId="{28435085-19C6-4055-AB5E-0D1922394426}" dt="2021-12-01T12:47:24.098" v="1362"/>
          <ac:inkMkLst>
            <pc:docMk/>
            <pc:sldMk cId="264030276" sldId="298"/>
            <ac:inkMk id="66" creationId="{E2530D32-94EC-4E9C-918C-9491356273B9}"/>
          </ac:inkMkLst>
        </pc:inkChg>
        <pc:inkChg chg="add mod">
          <ac:chgData name="Umesh Gupta" userId="35470c46-d51d-41c5-aa07-3535d40f1513" providerId="ADAL" clId="{28435085-19C6-4055-AB5E-0D1922394426}" dt="2021-12-01T12:47:24.098" v="1362"/>
          <ac:inkMkLst>
            <pc:docMk/>
            <pc:sldMk cId="264030276" sldId="298"/>
            <ac:inkMk id="67" creationId="{32B44282-F218-4147-9D80-39E251E3E59F}"/>
          </ac:inkMkLst>
        </pc:inkChg>
        <pc:inkChg chg="add mod">
          <ac:chgData name="Umesh Gupta" userId="35470c46-d51d-41c5-aa07-3535d40f1513" providerId="ADAL" clId="{28435085-19C6-4055-AB5E-0D1922394426}" dt="2021-12-01T12:47:24.098" v="1362"/>
          <ac:inkMkLst>
            <pc:docMk/>
            <pc:sldMk cId="264030276" sldId="298"/>
            <ac:inkMk id="68" creationId="{4AA0CA9E-1698-4EB0-8564-28EA8F6BDE44}"/>
          </ac:inkMkLst>
        </pc:inkChg>
        <pc:inkChg chg="add mod">
          <ac:chgData name="Umesh Gupta" userId="35470c46-d51d-41c5-aa07-3535d40f1513" providerId="ADAL" clId="{28435085-19C6-4055-AB5E-0D1922394426}" dt="2021-12-01T12:47:24.098" v="1362"/>
          <ac:inkMkLst>
            <pc:docMk/>
            <pc:sldMk cId="264030276" sldId="298"/>
            <ac:inkMk id="69" creationId="{1220CAA5-E8FB-4416-A63D-57D88DF3034E}"/>
          </ac:inkMkLst>
        </pc:inkChg>
        <pc:inkChg chg="add mod">
          <ac:chgData name="Umesh Gupta" userId="35470c46-d51d-41c5-aa07-3535d40f1513" providerId="ADAL" clId="{28435085-19C6-4055-AB5E-0D1922394426}" dt="2021-12-01T12:47:24.098" v="1362"/>
          <ac:inkMkLst>
            <pc:docMk/>
            <pc:sldMk cId="264030276" sldId="298"/>
            <ac:inkMk id="70" creationId="{7EF65FD0-291A-499C-A2C4-49246B85BA3E}"/>
          </ac:inkMkLst>
        </pc:inkChg>
        <pc:inkChg chg="add mod">
          <ac:chgData name="Umesh Gupta" userId="35470c46-d51d-41c5-aa07-3535d40f1513" providerId="ADAL" clId="{28435085-19C6-4055-AB5E-0D1922394426}" dt="2021-12-01T12:47:24.098" v="1362"/>
          <ac:inkMkLst>
            <pc:docMk/>
            <pc:sldMk cId="264030276" sldId="298"/>
            <ac:inkMk id="71" creationId="{5603B5B2-FC93-4B50-AF9B-4F69EEDC6F8F}"/>
          </ac:inkMkLst>
        </pc:inkChg>
        <pc:inkChg chg="add mod">
          <ac:chgData name="Umesh Gupta" userId="35470c46-d51d-41c5-aa07-3535d40f1513" providerId="ADAL" clId="{28435085-19C6-4055-AB5E-0D1922394426}" dt="2021-12-01T12:47:24.098" v="1362"/>
          <ac:inkMkLst>
            <pc:docMk/>
            <pc:sldMk cId="264030276" sldId="298"/>
            <ac:inkMk id="72" creationId="{04EA519A-02A2-48D8-85B0-245EF599CEE0}"/>
          </ac:inkMkLst>
        </pc:inkChg>
        <pc:inkChg chg="add mod">
          <ac:chgData name="Umesh Gupta" userId="35470c46-d51d-41c5-aa07-3535d40f1513" providerId="ADAL" clId="{28435085-19C6-4055-AB5E-0D1922394426}" dt="2021-12-01T12:47:24.098" v="1362"/>
          <ac:inkMkLst>
            <pc:docMk/>
            <pc:sldMk cId="264030276" sldId="298"/>
            <ac:inkMk id="73" creationId="{9987F3AE-82F0-4BCC-ACB0-9D773AD44649}"/>
          </ac:inkMkLst>
        </pc:inkChg>
        <pc:inkChg chg="add mod">
          <ac:chgData name="Umesh Gupta" userId="35470c46-d51d-41c5-aa07-3535d40f1513" providerId="ADAL" clId="{28435085-19C6-4055-AB5E-0D1922394426}" dt="2021-12-01T12:45:18.173" v="1287"/>
          <ac:inkMkLst>
            <pc:docMk/>
            <pc:sldMk cId="264030276" sldId="298"/>
            <ac:inkMk id="77" creationId="{3344354C-7E73-4FDC-A3AA-BB628E1589C7}"/>
          </ac:inkMkLst>
        </pc:inkChg>
        <pc:inkChg chg="add mod">
          <ac:chgData name="Umesh Gupta" userId="35470c46-d51d-41c5-aa07-3535d40f1513" providerId="ADAL" clId="{28435085-19C6-4055-AB5E-0D1922394426}" dt="2021-12-01T12:45:18.173" v="1287"/>
          <ac:inkMkLst>
            <pc:docMk/>
            <pc:sldMk cId="264030276" sldId="298"/>
            <ac:inkMk id="78" creationId="{902F496B-7867-4C18-AFEC-5CA632241D47}"/>
          </ac:inkMkLst>
        </pc:inkChg>
        <pc:inkChg chg="add mod">
          <ac:chgData name="Umesh Gupta" userId="35470c46-d51d-41c5-aa07-3535d40f1513" providerId="ADAL" clId="{28435085-19C6-4055-AB5E-0D1922394426}" dt="2021-12-01T12:45:18.173" v="1287"/>
          <ac:inkMkLst>
            <pc:docMk/>
            <pc:sldMk cId="264030276" sldId="298"/>
            <ac:inkMk id="79" creationId="{4CD5C7F9-63B7-4C21-89B8-B9CE13418E94}"/>
          </ac:inkMkLst>
        </pc:inkChg>
        <pc:inkChg chg="add mod">
          <ac:chgData name="Umesh Gupta" userId="35470c46-d51d-41c5-aa07-3535d40f1513" providerId="ADAL" clId="{28435085-19C6-4055-AB5E-0D1922394426}" dt="2021-12-01T12:45:18.173" v="1287"/>
          <ac:inkMkLst>
            <pc:docMk/>
            <pc:sldMk cId="264030276" sldId="298"/>
            <ac:inkMk id="80" creationId="{656603E0-8654-49B7-BD4A-B70E5B9461E5}"/>
          </ac:inkMkLst>
        </pc:inkChg>
        <pc:inkChg chg="add mod">
          <ac:chgData name="Umesh Gupta" userId="35470c46-d51d-41c5-aa07-3535d40f1513" providerId="ADAL" clId="{28435085-19C6-4055-AB5E-0D1922394426}" dt="2021-12-01T12:45:18.173" v="1287"/>
          <ac:inkMkLst>
            <pc:docMk/>
            <pc:sldMk cId="264030276" sldId="298"/>
            <ac:inkMk id="81" creationId="{587C5DE8-DFA1-4E99-B260-1184B0F3EE83}"/>
          </ac:inkMkLst>
        </pc:inkChg>
        <pc:inkChg chg="add mod">
          <ac:chgData name="Umesh Gupta" userId="35470c46-d51d-41c5-aa07-3535d40f1513" providerId="ADAL" clId="{28435085-19C6-4055-AB5E-0D1922394426}" dt="2021-12-01T12:45:18.173" v="1287"/>
          <ac:inkMkLst>
            <pc:docMk/>
            <pc:sldMk cId="264030276" sldId="298"/>
            <ac:inkMk id="82" creationId="{EBCF295C-D84D-48A6-9672-AB5ED2C06B24}"/>
          </ac:inkMkLst>
        </pc:inkChg>
        <pc:inkChg chg="add mod">
          <ac:chgData name="Umesh Gupta" userId="35470c46-d51d-41c5-aa07-3535d40f1513" providerId="ADAL" clId="{28435085-19C6-4055-AB5E-0D1922394426}" dt="2021-12-01T12:45:18.173" v="1287"/>
          <ac:inkMkLst>
            <pc:docMk/>
            <pc:sldMk cId="264030276" sldId="298"/>
            <ac:inkMk id="83" creationId="{6849154B-70D0-4496-B99C-8858124EDF55}"/>
          </ac:inkMkLst>
        </pc:inkChg>
        <pc:inkChg chg="add mod">
          <ac:chgData name="Umesh Gupta" userId="35470c46-d51d-41c5-aa07-3535d40f1513" providerId="ADAL" clId="{28435085-19C6-4055-AB5E-0D1922394426}" dt="2021-12-01T12:45:18.173" v="1287"/>
          <ac:inkMkLst>
            <pc:docMk/>
            <pc:sldMk cId="264030276" sldId="298"/>
            <ac:inkMk id="84" creationId="{E4DF1DCB-1870-438B-8E56-195A8FFAE842}"/>
          </ac:inkMkLst>
        </pc:inkChg>
        <pc:inkChg chg="add mod">
          <ac:chgData name="Umesh Gupta" userId="35470c46-d51d-41c5-aa07-3535d40f1513" providerId="ADAL" clId="{28435085-19C6-4055-AB5E-0D1922394426}" dt="2021-12-01T12:45:31.497" v="1307"/>
          <ac:inkMkLst>
            <pc:docMk/>
            <pc:sldMk cId="264030276" sldId="298"/>
            <ac:inkMk id="86" creationId="{B14DBBDC-C239-47D4-BF94-9F3C4A46944C}"/>
          </ac:inkMkLst>
        </pc:inkChg>
        <pc:inkChg chg="add mod">
          <ac:chgData name="Umesh Gupta" userId="35470c46-d51d-41c5-aa07-3535d40f1513" providerId="ADAL" clId="{28435085-19C6-4055-AB5E-0D1922394426}" dt="2021-12-01T12:45:31.497" v="1307"/>
          <ac:inkMkLst>
            <pc:docMk/>
            <pc:sldMk cId="264030276" sldId="298"/>
            <ac:inkMk id="87" creationId="{15DF2F88-2EA9-4582-8C6C-D977D60F61E3}"/>
          </ac:inkMkLst>
        </pc:inkChg>
        <pc:inkChg chg="add mod">
          <ac:chgData name="Umesh Gupta" userId="35470c46-d51d-41c5-aa07-3535d40f1513" providerId="ADAL" clId="{28435085-19C6-4055-AB5E-0D1922394426}" dt="2021-12-01T12:45:31.497" v="1307"/>
          <ac:inkMkLst>
            <pc:docMk/>
            <pc:sldMk cId="264030276" sldId="298"/>
            <ac:inkMk id="89" creationId="{84265CE7-1FEE-48C0-9C4A-25F213AB56AF}"/>
          </ac:inkMkLst>
        </pc:inkChg>
        <pc:inkChg chg="add mod">
          <ac:chgData name="Umesh Gupta" userId="35470c46-d51d-41c5-aa07-3535d40f1513" providerId="ADAL" clId="{28435085-19C6-4055-AB5E-0D1922394426}" dt="2021-12-01T12:45:31.497" v="1307"/>
          <ac:inkMkLst>
            <pc:docMk/>
            <pc:sldMk cId="264030276" sldId="298"/>
            <ac:inkMk id="90" creationId="{AAA6D7AB-3D93-43AD-925F-3DC49EB0F7BA}"/>
          </ac:inkMkLst>
        </pc:inkChg>
        <pc:inkChg chg="add mod">
          <ac:chgData name="Umesh Gupta" userId="35470c46-d51d-41c5-aa07-3535d40f1513" providerId="ADAL" clId="{28435085-19C6-4055-AB5E-0D1922394426}" dt="2021-12-01T12:45:31.497" v="1307"/>
          <ac:inkMkLst>
            <pc:docMk/>
            <pc:sldMk cId="264030276" sldId="298"/>
            <ac:inkMk id="91" creationId="{36B7911D-0444-474D-B9CA-8CD677243888}"/>
          </ac:inkMkLst>
        </pc:inkChg>
        <pc:inkChg chg="add mod">
          <ac:chgData name="Umesh Gupta" userId="35470c46-d51d-41c5-aa07-3535d40f1513" providerId="ADAL" clId="{28435085-19C6-4055-AB5E-0D1922394426}" dt="2021-12-01T12:45:31.497" v="1307"/>
          <ac:inkMkLst>
            <pc:docMk/>
            <pc:sldMk cId="264030276" sldId="298"/>
            <ac:inkMk id="92" creationId="{098C5F88-5370-4F0A-B576-06B176CC1FD1}"/>
          </ac:inkMkLst>
        </pc:inkChg>
        <pc:inkChg chg="add mod">
          <ac:chgData name="Umesh Gupta" userId="35470c46-d51d-41c5-aa07-3535d40f1513" providerId="ADAL" clId="{28435085-19C6-4055-AB5E-0D1922394426}" dt="2021-12-01T12:45:31.497" v="1307"/>
          <ac:inkMkLst>
            <pc:docMk/>
            <pc:sldMk cId="264030276" sldId="298"/>
            <ac:inkMk id="94" creationId="{87EF84FC-3231-4441-AD63-7C11505D9ABB}"/>
          </ac:inkMkLst>
        </pc:inkChg>
        <pc:inkChg chg="add mod">
          <ac:chgData name="Umesh Gupta" userId="35470c46-d51d-41c5-aa07-3535d40f1513" providerId="ADAL" clId="{28435085-19C6-4055-AB5E-0D1922394426}" dt="2021-12-01T12:45:31.497" v="1307"/>
          <ac:inkMkLst>
            <pc:docMk/>
            <pc:sldMk cId="264030276" sldId="298"/>
            <ac:inkMk id="95" creationId="{6B569EF7-0099-41E2-AF7B-EE88CC8252CC}"/>
          </ac:inkMkLst>
        </pc:inkChg>
        <pc:inkChg chg="add mod">
          <ac:chgData name="Umesh Gupta" userId="35470c46-d51d-41c5-aa07-3535d40f1513" providerId="ADAL" clId="{28435085-19C6-4055-AB5E-0D1922394426}" dt="2021-12-01T12:45:31.497" v="1307"/>
          <ac:inkMkLst>
            <pc:docMk/>
            <pc:sldMk cId="264030276" sldId="298"/>
            <ac:inkMk id="96" creationId="{ED216228-1A91-4976-9C95-08B93B8482D5}"/>
          </ac:inkMkLst>
        </pc:inkChg>
        <pc:inkChg chg="add mod">
          <ac:chgData name="Umesh Gupta" userId="35470c46-d51d-41c5-aa07-3535d40f1513" providerId="ADAL" clId="{28435085-19C6-4055-AB5E-0D1922394426}" dt="2021-12-01T12:45:31.497" v="1307"/>
          <ac:inkMkLst>
            <pc:docMk/>
            <pc:sldMk cId="264030276" sldId="298"/>
            <ac:inkMk id="97" creationId="{05FFA072-AD5C-4161-9BEC-1A6C6619715A}"/>
          </ac:inkMkLst>
        </pc:inkChg>
        <pc:inkChg chg="add mod">
          <ac:chgData name="Umesh Gupta" userId="35470c46-d51d-41c5-aa07-3535d40f1513" providerId="ADAL" clId="{28435085-19C6-4055-AB5E-0D1922394426}" dt="2021-12-01T12:45:31.497" v="1307"/>
          <ac:inkMkLst>
            <pc:docMk/>
            <pc:sldMk cId="264030276" sldId="298"/>
            <ac:inkMk id="98" creationId="{73755A01-3E98-4949-A056-B1ECA9E19235}"/>
          </ac:inkMkLst>
        </pc:inkChg>
        <pc:inkChg chg="add mod">
          <ac:chgData name="Umesh Gupta" userId="35470c46-d51d-41c5-aa07-3535d40f1513" providerId="ADAL" clId="{28435085-19C6-4055-AB5E-0D1922394426}" dt="2021-12-01T12:45:31.497" v="1307"/>
          <ac:inkMkLst>
            <pc:docMk/>
            <pc:sldMk cId="264030276" sldId="298"/>
            <ac:inkMk id="100" creationId="{17708A1E-A8C0-426C-BC03-3BD12F801FC0}"/>
          </ac:inkMkLst>
        </pc:inkChg>
        <pc:inkChg chg="add mod">
          <ac:chgData name="Umesh Gupta" userId="35470c46-d51d-41c5-aa07-3535d40f1513" providerId="ADAL" clId="{28435085-19C6-4055-AB5E-0D1922394426}" dt="2021-12-01T12:45:31.497" v="1307"/>
          <ac:inkMkLst>
            <pc:docMk/>
            <pc:sldMk cId="264030276" sldId="298"/>
            <ac:inkMk id="101" creationId="{69119D4C-61D4-432A-8EBB-B89EACB50CAE}"/>
          </ac:inkMkLst>
        </pc:inkChg>
        <pc:inkChg chg="add mod">
          <ac:chgData name="Umesh Gupta" userId="35470c46-d51d-41c5-aa07-3535d40f1513" providerId="ADAL" clId="{28435085-19C6-4055-AB5E-0D1922394426}" dt="2021-12-01T12:45:31.497" v="1307"/>
          <ac:inkMkLst>
            <pc:docMk/>
            <pc:sldMk cId="264030276" sldId="298"/>
            <ac:inkMk id="102" creationId="{F99F6F5E-DD25-4763-A9CA-F885A6FB8DBD}"/>
          </ac:inkMkLst>
        </pc:inkChg>
        <pc:inkChg chg="add mod">
          <ac:chgData name="Umesh Gupta" userId="35470c46-d51d-41c5-aa07-3535d40f1513" providerId="ADAL" clId="{28435085-19C6-4055-AB5E-0D1922394426}" dt="2021-12-01T12:45:31.497" v="1307"/>
          <ac:inkMkLst>
            <pc:docMk/>
            <pc:sldMk cId="264030276" sldId="298"/>
            <ac:inkMk id="103" creationId="{72F9157C-C56C-480B-8315-57EA55A17FBD}"/>
          </ac:inkMkLst>
        </pc:inkChg>
        <pc:inkChg chg="add mod">
          <ac:chgData name="Umesh Gupta" userId="35470c46-d51d-41c5-aa07-3535d40f1513" providerId="ADAL" clId="{28435085-19C6-4055-AB5E-0D1922394426}" dt="2021-12-01T12:45:31.497" v="1307"/>
          <ac:inkMkLst>
            <pc:docMk/>
            <pc:sldMk cId="264030276" sldId="298"/>
            <ac:inkMk id="104" creationId="{8B56B003-9336-493C-A787-6E5A72097CB7}"/>
          </ac:inkMkLst>
        </pc:inkChg>
        <pc:inkChg chg="add mod">
          <ac:chgData name="Umesh Gupta" userId="35470c46-d51d-41c5-aa07-3535d40f1513" providerId="ADAL" clId="{28435085-19C6-4055-AB5E-0D1922394426}" dt="2021-12-01T12:45:35.941" v="1315"/>
          <ac:inkMkLst>
            <pc:docMk/>
            <pc:sldMk cId="264030276" sldId="298"/>
            <ac:inkMk id="107" creationId="{C0FBFC4B-A7B9-4FA4-B63D-428301878F66}"/>
          </ac:inkMkLst>
        </pc:inkChg>
        <pc:inkChg chg="add mod">
          <ac:chgData name="Umesh Gupta" userId="35470c46-d51d-41c5-aa07-3535d40f1513" providerId="ADAL" clId="{28435085-19C6-4055-AB5E-0D1922394426}" dt="2021-12-01T12:45:35.941" v="1315"/>
          <ac:inkMkLst>
            <pc:docMk/>
            <pc:sldMk cId="264030276" sldId="298"/>
            <ac:inkMk id="108" creationId="{F6388EED-4A47-412F-BFC3-B225FF4FE507}"/>
          </ac:inkMkLst>
        </pc:inkChg>
        <pc:inkChg chg="add mod">
          <ac:chgData name="Umesh Gupta" userId="35470c46-d51d-41c5-aa07-3535d40f1513" providerId="ADAL" clId="{28435085-19C6-4055-AB5E-0D1922394426}" dt="2021-12-01T12:45:35.941" v="1315"/>
          <ac:inkMkLst>
            <pc:docMk/>
            <pc:sldMk cId="264030276" sldId="298"/>
            <ac:inkMk id="110" creationId="{51C1BE1A-901C-4CE1-B50C-69BC37988F30}"/>
          </ac:inkMkLst>
        </pc:inkChg>
        <pc:inkChg chg="add mod">
          <ac:chgData name="Umesh Gupta" userId="35470c46-d51d-41c5-aa07-3535d40f1513" providerId="ADAL" clId="{28435085-19C6-4055-AB5E-0D1922394426}" dt="2021-12-01T12:45:35.941" v="1315"/>
          <ac:inkMkLst>
            <pc:docMk/>
            <pc:sldMk cId="264030276" sldId="298"/>
            <ac:inkMk id="111" creationId="{BAA515C7-E58B-456C-A943-C8E6174BC19E}"/>
          </ac:inkMkLst>
        </pc:inkChg>
        <pc:inkChg chg="add mod">
          <ac:chgData name="Umesh Gupta" userId="35470c46-d51d-41c5-aa07-3535d40f1513" providerId="ADAL" clId="{28435085-19C6-4055-AB5E-0D1922394426}" dt="2021-12-01T12:45:35.941" v="1315"/>
          <ac:inkMkLst>
            <pc:docMk/>
            <pc:sldMk cId="264030276" sldId="298"/>
            <ac:inkMk id="112" creationId="{2B4CCD20-0781-481D-A950-F86B88BC2821}"/>
          </ac:inkMkLst>
        </pc:inkChg>
        <pc:inkChg chg="add mod">
          <ac:chgData name="Umesh Gupta" userId="35470c46-d51d-41c5-aa07-3535d40f1513" providerId="ADAL" clId="{28435085-19C6-4055-AB5E-0D1922394426}" dt="2021-12-01T12:45:35.941" v="1315"/>
          <ac:inkMkLst>
            <pc:docMk/>
            <pc:sldMk cId="264030276" sldId="298"/>
            <ac:inkMk id="113" creationId="{1F9F9108-A4BC-4CB4-B7C9-E2631DA25AA3}"/>
          </ac:inkMkLst>
        </pc:inkChg>
        <pc:inkChg chg="add mod">
          <ac:chgData name="Umesh Gupta" userId="35470c46-d51d-41c5-aa07-3535d40f1513" providerId="ADAL" clId="{28435085-19C6-4055-AB5E-0D1922394426}" dt="2021-12-01T12:47:24.098" v="1362"/>
          <ac:inkMkLst>
            <pc:docMk/>
            <pc:sldMk cId="264030276" sldId="298"/>
            <ac:inkMk id="115" creationId="{6A0F990B-D995-4B67-87A0-56AE6B209C95}"/>
          </ac:inkMkLst>
        </pc:inkChg>
        <pc:inkChg chg="add mod">
          <ac:chgData name="Umesh Gupta" userId="35470c46-d51d-41c5-aa07-3535d40f1513" providerId="ADAL" clId="{28435085-19C6-4055-AB5E-0D1922394426}" dt="2021-12-01T12:47:24.098" v="1362"/>
          <ac:inkMkLst>
            <pc:docMk/>
            <pc:sldMk cId="264030276" sldId="298"/>
            <ac:inkMk id="116" creationId="{8045021E-B1A0-47E9-B563-1F0AE4080E95}"/>
          </ac:inkMkLst>
        </pc:inkChg>
        <pc:inkChg chg="add mod">
          <ac:chgData name="Umesh Gupta" userId="35470c46-d51d-41c5-aa07-3535d40f1513" providerId="ADAL" clId="{28435085-19C6-4055-AB5E-0D1922394426}" dt="2021-12-01T12:47:24.098" v="1362"/>
          <ac:inkMkLst>
            <pc:docMk/>
            <pc:sldMk cId="264030276" sldId="298"/>
            <ac:inkMk id="117" creationId="{CB9177FE-1250-4948-BB2E-C91B8ED0BE31}"/>
          </ac:inkMkLst>
        </pc:inkChg>
        <pc:inkChg chg="add mod">
          <ac:chgData name="Umesh Gupta" userId="35470c46-d51d-41c5-aa07-3535d40f1513" providerId="ADAL" clId="{28435085-19C6-4055-AB5E-0D1922394426}" dt="2021-12-01T12:47:24.098" v="1362"/>
          <ac:inkMkLst>
            <pc:docMk/>
            <pc:sldMk cId="264030276" sldId="298"/>
            <ac:inkMk id="118" creationId="{1435015F-F817-4215-87D3-BD9DD6BB3C35}"/>
          </ac:inkMkLst>
        </pc:inkChg>
        <pc:inkChg chg="add mod">
          <ac:chgData name="Umesh Gupta" userId="35470c46-d51d-41c5-aa07-3535d40f1513" providerId="ADAL" clId="{28435085-19C6-4055-AB5E-0D1922394426}" dt="2021-12-01T12:47:24.098" v="1362"/>
          <ac:inkMkLst>
            <pc:docMk/>
            <pc:sldMk cId="264030276" sldId="298"/>
            <ac:inkMk id="119" creationId="{A69A5810-68A2-44F9-84E2-4F309311061D}"/>
          </ac:inkMkLst>
        </pc:inkChg>
        <pc:inkChg chg="add mod">
          <ac:chgData name="Umesh Gupta" userId="35470c46-d51d-41c5-aa07-3535d40f1513" providerId="ADAL" clId="{28435085-19C6-4055-AB5E-0D1922394426}" dt="2021-12-01T12:47:24.098" v="1362"/>
          <ac:inkMkLst>
            <pc:docMk/>
            <pc:sldMk cId="264030276" sldId="298"/>
            <ac:inkMk id="120" creationId="{E2E95AB2-2507-4F62-AB41-D390965D0266}"/>
          </ac:inkMkLst>
        </pc:inkChg>
        <pc:inkChg chg="add mod">
          <ac:chgData name="Umesh Gupta" userId="35470c46-d51d-41c5-aa07-3535d40f1513" providerId="ADAL" clId="{28435085-19C6-4055-AB5E-0D1922394426}" dt="2021-12-01T12:47:24.098" v="1362"/>
          <ac:inkMkLst>
            <pc:docMk/>
            <pc:sldMk cId="264030276" sldId="298"/>
            <ac:inkMk id="121" creationId="{B315F287-011B-48AD-88E0-D2004C8397C0}"/>
          </ac:inkMkLst>
        </pc:inkChg>
        <pc:inkChg chg="add mod">
          <ac:chgData name="Umesh Gupta" userId="35470c46-d51d-41c5-aa07-3535d40f1513" providerId="ADAL" clId="{28435085-19C6-4055-AB5E-0D1922394426}" dt="2021-12-01T12:47:24.098" v="1362"/>
          <ac:inkMkLst>
            <pc:docMk/>
            <pc:sldMk cId="264030276" sldId="298"/>
            <ac:inkMk id="122" creationId="{81312C78-E632-49D1-A235-00A40B97A328}"/>
          </ac:inkMkLst>
        </pc:inkChg>
        <pc:inkChg chg="add mod">
          <ac:chgData name="Umesh Gupta" userId="35470c46-d51d-41c5-aa07-3535d40f1513" providerId="ADAL" clId="{28435085-19C6-4055-AB5E-0D1922394426}" dt="2021-12-01T12:47:24.098" v="1362"/>
          <ac:inkMkLst>
            <pc:docMk/>
            <pc:sldMk cId="264030276" sldId="298"/>
            <ac:inkMk id="123" creationId="{A1C0B27D-FC1B-4FA9-BADA-1C012F7C3D77}"/>
          </ac:inkMkLst>
        </pc:inkChg>
        <pc:inkChg chg="add mod">
          <ac:chgData name="Umesh Gupta" userId="35470c46-d51d-41c5-aa07-3535d40f1513" providerId="ADAL" clId="{28435085-19C6-4055-AB5E-0D1922394426}" dt="2021-12-01T12:47:24.098" v="1362"/>
          <ac:inkMkLst>
            <pc:docMk/>
            <pc:sldMk cId="264030276" sldId="298"/>
            <ac:inkMk id="124" creationId="{443C5E12-D7D7-471A-A4EC-5BD9F66B4C79}"/>
          </ac:inkMkLst>
        </pc:inkChg>
        <pc:inkChg chg="add del mod">
          <ac:chgData name="Umesh Gupta" userId="35470c46-d51d-41c5-aa07-3535d40f1513" providerId="ADAL" clId="{28435085-19C6-4055-AB5E-0D1922394426}" dt="2021-12-01T12:46:49.095" v="1355"/>
          <ac:inkMkLst>
            <pc:docMk/>
            <pc:sldMk cId="264030276" sldId="298"/>
            <ac:inkMk id="126" creationId="{DBC7F539-A709-4A82-A2CD-2B26E72C0500}"/>
          </ac:inkMkLst>
        </pc:inkChg>
        <pc:inkChg chg="add mod">
          <ac:chgData name="Umesh Gupta" userId="35470c46-d51d-41c5-aa07-3535d40f1513" providerId="ADAL" clId="{28435085-19C6-4055-AB5E-0D1922394426}" dt="2021-12-01T12:50:03.403" v="1412"/>
          <ac:inkMkLst>
            <pc:docMk/>
            <pc:sldMk cId="264030276" sldId="298"/>
            <ac:inkMk id="127" creationId="{5CA64EA5-7198-4B76-A12D-9FF22A3575A0}"/>
          </ac:inkMkLst>
        </pc:inkChg>
        <pc:inkChg chg="add mod">
          <ac:chgData name="Umesh Gupta" userId="35470c46-d51d-41c5-aa07-3535d40f1513" providerId="ADAL" clId="{28435085-19C6-4055-AB5E-0D1922394426}" dt="2021-12-01T12:50:03.403" v="1412"/>
          <ac:inkMkLst>
            <pc:docMk/>
            <pc:sldMk cId="264030276" sldId="298"/>
            <ac:inkMk id="128" creationId="{66ACED29-A160-41DD-B933-197B7FBA642F}"/>
          </ac:inkMkLst>
        </pc:inkChg>
        <pc:inkChg chg="add mod">
          <ac:chgData name="Umesh Gupta" userId="35470c46-d51d-41c5-aa07-3535d40f1513" providerId="ADAL" clId="{28435085-19C6-4055-AB5E-0D1922394426}" dt="2021-12-01T12:50:03.403" v="1412"/>
          <ac:inkMkLst>
            <pc:docMk/>
            <pc:sldMk cId="264030276" sldId="298"/>
            <ac:inkMk id="129" creationId="{31F14F10-90FA-4EB0-B0FE-6BF39E9BD06F}"/>
          </ac:inkMkLst>
        </pc:inkChg>
        <pc:inkChg chg="add mod">
          <ac:chgData name="Umesh Gupta" userId="35470c46-d51d-41c5-aa07-3535d40f1513" providerId="ADAL" clId="{28435085-19C6-4055-AB5E-0D1922394426}" dt="2021-12-01T12:50:03.403" v="1412"/>
          <ac:inkMkLst>
            <pc:docMk/>
            <pc:sldMk cId="264030276" sldId="298"/>
            <ac:inkMk id="130" creationId="{4C1960C3-E67E-4761-B6DF-558217C73D43}"/>
          </ac:inkMkLst>
        </pc:inkChg>
        <pc:inkChg chg="add mod">
          <ac:chgData name="Umesh Gupta" userId="35470c46-d51d-41c5-aa07-3535d40f1513" providerId="ADAL" clId="{28435085-19C6-4055-AB5E-0D1922394426}" dt="2021-12-01T12:49:38.944" v="1395"/>
          <ac:inkMkLst>
            <pc:docMk/>
            <pc:sldMk cId="264030276" sldId="298"/>
            <ac:inkMk id="131" creationId="{B2466111-A2F0-4089-B0E0-3DE2F611A956}"/>
          </ac:inkMkLst>
        </pc:inkChg>
        <pc:inkChg chg="add del">
          <ac:chgData name="Umesh Gupta" userId="35470c46-d51d-41c5-aa07-3535d40f1513" providerId="ADAL" clId="{28435085-19C6-4055-AB5E-0D1922394426}" dt="2021-12-01T12:46:49.096" v="1357"/>
          <ac:inkMkLst>
            <pc:docMk/>
            <pc:sldMk cId="264030276" sldId="298"/>
            <ac:inkMk id="132" creationId="{09198EED-315E-4504-B24F-56BCFBE7F4F5}"/>
          </ac:inkMkLst>
        </pc:inkChg>
        <pc:inkChg chg="add mod">
          <ac:chgData name="Umesh Gupta" userId="35470c46-d51d-41c5-aa07-3535d40f1513" providerId="ADAL" clId="{28435085-19C6-4055-AB5E-0D1922394426}" dt="2021-12-01T12:50:03.403" v="1412"/>
          <ac:inkMkLst>
            <pc:docMk/>
            <pc:sldMk cId="264030276" sldId="298"/>
            <ac:inkMk id="133" creationId="{B39B8D03-1921-42C5-BB0A-EA050E5F2114}"/>
          </ac:inkMkLst>
        </pc:inkChg>
        <pc:inkChg chg="add mod">
          <ac:chgData name="Umesh Gupta" userId="35470c46-d51d-41c5-aa07-3535d40f1513" providerId="ADAL" clId="{28435085-19C6-4055-AB5E-0D1922394426}" dt="2021-12-01T12:50:03.403" v="1412"/>
          <ac:inkMkLst>
            <pc:docMk/>
            <pc:sldMk cId="264030276" sldId="298"/>
            <ac:inkMk id="134" creationId="{521B56D5-9C74-441F-834C-AB7BD47193F4}"/>
          </ac:inkMkLst>
        </pc:inkChg>
        <pc:inkChg chg="add mod">
          <ac:chgData name="Umesh Gupta" userId="35470c46-d51d-41c5-aa07-3535d40f1513" providerId="ADAL" clId="{28435085-19C6-4055-AB5E-0D1922394426}" dt="2021-12-01T12:50:03.403" v="1412"/>
          <ac:inkMkLst>
            <pc:docMk/>
            <pc:sldMk cId="264030276" sldId="298"/>
            <ac:inkMk id="135" creationId="{ADAC0D79-67BE-4E7F-935E-E3836315912D}"/>
          </ac:inkMkLst>
        </pc:inkChg>
        <pc:inkChg chg="add mod">
          <ac:chgData name="Umesh Gupta" userId="35470c46-d51d-41c5-aa07-3535d40f1513" providerId="ADAL" clId="{28435085-19C6-4055-AB5E-0D1922394426}" dt="2021-12-01T12:50:03.403" v="1412"/>
          <ac:inkMkLst>
            <pc:docMk/>
            <pc:sldMk cId="264030276" sldId="298"/>
            <ac:inkMk id="136" creationId="{2CE52F81-709A-4B40-B191-F442C5C3E7B6}"/>
          </ac:inkMkLst>
        </pc:inkChg>
        <pc:inkChg chg="add mod">
          <ac:chgData name="Umesh Gupta" userId="35470c46-d51d-41c5-aa07-3535d40f1513" providerId="ADAL" clId="{28435085-19C6-4055-AB5E-0D1922394426}" dt="2021-12-01T12:50:03.403" v="1412"/>
          <ac:inkMkLst>
            <pc:docMk/>
            <pc:sldMk cId="264030276" sldId="298"/>
            <ac:inkMk id="137" creationId="{677F0902-A490-4748-B396-4A08F5596130}"/>
          </ac:inkMkLst>
        </pc:inkChg>
        <pc:inkChg chg="add mod">
          <ac:chgData name="Umesh Gupta" userId="35470c46-d51d-41c5-aa07-3535d40f1513" providerId="ADAL" clId="{28435085-19C6-4055-AB5E-0D1922394426}" dt="2021-12-01T12:50:03.403" v="1412"/>
          <ac:inkMkLst>
            <pc:docMk/>
            <pc:sldMk cId="264030276" sldId="298"/>
            <ac:inkMk id="138" creationId="{2857ADAC-C7E4-4F3E-A990-C154E440FB29}"/>
          </ac:inkMkLst>
        </pc:inkChg>
        <pc:inkChg chg="add mod">
          <ac:chgData name="Umesh Gupta" userId="35470c46-d51d-41c5-aa07-3535d40f1513" providerId="ADAL" clId="{28435085-19C6-4055-AB5E-0D1922394426}" dt="2021-12-01T12:50:03.403" v="1412"/>
          <ac:inkMkLst>
            <pc:docMk/>
            <pc:sldMk cId="264030276" sldId="298"/>
            <ac:inkMk id="140" creationId="{7D86F14D-7A5D-484C-B96A-783C29657CD2}"/>
          </ac:inkMkLst>
        </pc:inkChg>
        <pc:inkChg chg="add mod">
          <ac:chgData name="Umesh Gupta" userId="35470c46-d51d-41c5-aa07-3535d40f1513" providerId="ADAL" clId="{28435085-19C6-4055-AB5E-0D1922394426}" dt="2021-12-01T12:50:03.403" v="1412"/>
          <ac:inkMkLst>
            <pc:docMk/>
            <pc:sldMk cId="264030276" sldId="298"/>
            <ac:inkMk id="141" creationId="{521D4CC4-79DA-4927-9568-C121B76F72AF}"/>
          </ac:inkMkLst>
        </pc:inkChg>
        <pc:inkChg chg="add mod">
          <ac:chgData name="Umesh Gupta" userId="35470c46-d51d-41c5-aa07-3535d40f1513" providerId="ADAL" clId="{28435085-19C6-4055-AB5E-0D1922394426}" dt="2021-12-01T12:46:33.399" v="1353"/>
          <ac:inkMkLst>
            <pc:docMk/>
            <pc:sldMk cId="264030276" sldId="298"/>
            <ac:inkMk id="143" creationId="{4C91AEE3-29D5-41F3-BE59-F1918B56190C}"/>
          </ac:inkMkLst>
        </pc:inkChg>
        <pc:inkChg chg="add del mod">
          <ac:chgData name="Umesh Gupta" userId="35470c46-d51d-41c5-aa07-3535d40f1513" providerId="ADAL" clId="{28435085-19C6-4055-AB5E-0D1922394426}" dt="2021-12-01T12:46:49.095" v="1356"/>
          <ac:inkMkLst>
            <pc:docMk/>
            <pc:sldMk cId="264030276" sldId="298"/>
            <ac:inkMk id="145" creationId="{3F31E7AA-38F4-4858-BC51-58022121A54E}"/>
          </ac:inkMkLst>
        </pc:inkChg>
        <pc:inkChg chg="add del mod">
          <ac:chgData name="Umesh Gupta" userId="35470c46-d51d-41c5-aa07-3535d40f1513" providerId="ADAL" clId="{28435085-19C6-4055-AB5E-0D1922394426}" dt="2021-12-01T12:46:48.007" v="1354"/>
          <ac:inkMkLst>
            <pc:docMk/>
            <pc:sldMk cId="264030276" sldId="298"/>
            <ac:inkMk id="146" creationId="{6AEFEA8E-7AD6-4649-A970-BDE6C3B76678}"/>
          </ac:inkMkLst>
        </pc:inkChg>
        <pc:inkChg chg="add mod">
          <ac:chgData name="Umesh Gupta" userId="35470c46-d51d-41c5-aa07-3535d40f1513" providerId="ADAL" clId="{28435085-19C6-4055-AB5E-0D1922394426}" dt="2021-12-01T12:50:03.403" v="1412"/>
          <ac:inkMkLst>
            <pc:docMk/>
            <pc:sldMk cId="264030276" sldId="298"/>
            <ac:inkMk id="147" creationId="{5E89467A-E3E9-4227-B9E4-019DBB12C304}"/>
          </ac:inkMkLst>
        </pc:inkChg>
        <pc:inkChg chg="add mod">
          <ac:chgData name="Umesh Gupta" userId="35470c46-d51d-41c5-aa07-3535d40f1513" providerId="ADAL" clId="{28435085-19C6-4055-AB5E-0D1922394426}" dt="2021-12-01T12:50:03.403" v="1412"/>
          <ac:inkMkLst>
            <pc:docMk/>
            <pc:sldMk cId="264030276" sldId="298"/>
            <ac:inkMk id="148" creationId="{D59A5389-7EA0-4902-A496-6E7FE0128FBC}"/>
          </ac:inkMkLst>
        </pc:inkChg>
        <pc:inkChg chg="add mod">
          <ac:chgData name="Umesh Gupta" userId="35470c46-d51d-41c5-aa07-3535d40f1513" providerId="ADAL" clId="{28435085-19C6-4055-AB5E-0D1922394426}" dt="2021-12-01T12:50:03.403" v="1412"/>
          <ac:inkMkLst>
            <pc:docMk/>
            <pc:sldMk cId="264030276" sldId="298"/>
            <ac:inkMk id="150" creationId="{A43423BB-2E0F-48FC-8D15-844CE59DCB05}"/>
          </ac:inkMkLst>
        </pc:inkChg>
        <pc:inkChg chg="add mod">
          <ac:chgData name="Umesh Gupta" userId="35470c46-d51d-41c5-aa07-3535d40f1513" providerId="ADAL" clId="{28435085-19C6-4055-AB5E-0D1922394426}" dt="2021-12-01T12:50:03.403" v="1412"/>
          <ac:inkMkLst>
            <pc:docMk/>
            <pc:sldMk cId="264030276" sldId="298"/>
            <ac:inkMk id="151" creationId="{CB08E417-E014-4FF4-A57E-04EB598AED82}"/>
          </ac:inkMkLst>
        </pc:inkChg>
        <pc:inkChg chg="add mod">
          <ac:chgData name="Umesh Gupta" userId="35470c46-d51d-41c5-aa07-3535d40f1513" providerId="ADAL" clId="{28435085-19C6-4055-AB5E-0D1922394426}" dt="2021-12-01T12:50:03.403" v="1412"/>
          <ac:inkMkLst>
            <pc:docMk/>
            <pc:sldMk cId="264030276" sldId="298"/>
            <ac:inkMk id="153" creationId="{73B8E0BB-19EB-48C2-A02B-C904A06AA094}"/>
          </ac:inkMkLst>
        </pc:inkChg>
        <pc:inkChg chg="add mod">
          <ac:chgData name="Umesh Gupta" userId="35470c46-d51d-41c5-aa07-3535d40f1513" providerId="ADAL" clId="{28435085-19C6-4055-AB5E-0D1922394426}" dt="2021-12-01T12:50:03.403" v="1412"/>
          <ac:inkMkLst>
            <pc:docMk/>
            <pc:sldMk cId="264030276" sldId="298"/>
            <ac:inkMk id="155" creationId="{B47B58CA-B26F-4E1E-8A69-C62CF28340BD}"/>
          </ac:inkMkLst>
        </pc:inkChg>
        <pc:inkChg chg="add mod">
          <ac:chgData name="Umesh Gupta" userId="35470c46-d51d-41c5-aa07-3535d40f1513" providerId="ADAL" clId="{28435085-19C6-4055-AB5E-0D1922394426}" dt="2021-12-01T12:47:24.098" v="1362"/>
          <ac:inkMkLst>
            <pc:docMk/>
            <pc:sldMk cId="264030276" sldId="298"/>
            <ac:inkMk id="156" creationId="{808B6DB1-E262-4D0E-B9DA-4A74A4F5FFDF}"/>
          </ac:inkMkLst>
        </pc:inkChg>
        <pc:inkChg chg="add mod">
          <ac:chgData name="Umesh Gupta" userId="35470c46-d51d-41c5-aa07-3535d40f1513" providerId="ADAL" clId="{28435085-19C6-4055-AB5E-0D1922394426}" dt="2021-12-01T12:50:03.403" v="1412"/>
          <ac:inkMkLst>
            <pc:docMk/>
            <pc:sldMk cId="264030276" sldId="298"/>
            <ac:inkMk id="158" creationId="{57C4C29A-F445-4E9B-B68B-BCB585DE067C}"/>
          </ac:inkMkLst>
        </pc:inkChg>
        <pc:inkChg chg="add mod">
          <ac:chgData name="Umesh Gupta" userId="35470c46-d51d-41c5-aa07-3535d40f1513" providerId="ADAL" clId="{28435085-19C6-4055-AB5E-0D1922394426}" dt="2021-12-01T12:50:03.403" v="1412"/>
          <ac:inkMkLst>
            <pc:docMk/>
            <pc:sldMk cId="264030276" sldId="298"/>
            <ac:inkMk id="159" creationId="{9FC3B106-1F4D-4F7D-8E6C-CCAAE1CEC3A4}"/>
          </ac:inkMkLst>
        </pc:inkChg>
        <pc:inkChg chg="add mod">
          <ac:chgData name="Umesh Gupta" userId="35470c46-d51d-41c5-aa07-3535d40f1513" providerId="ADAL" clId="{28435085-19C6-4055-AB5E-0D1922394426}" dt="2021-12-01T12:50:03.403" v="1412"/>
          <ac:inkMkLst>
            <pc:docMk/>
            <pc:sldMk cId="264030276" sldId="298"/>
            <ac:inkMk id="160" creationId="{15873FD5-AE9E-47C0-A674-9BDB58BF4C57}"/>
          </ac:inkMkLst>
        </pc:inkChg>
        <pc:inkChg chg="add mod">
          <ac:chgData name="Umesh Gupta" userId="35470c46-d51d-41c5-aa07-3535d40f1513" providerId="ADAL" clId="{28435085-19C6-4055-AB5E-0D1922394426}" dt="2021-12-01T12:50:03.403" v="1412"/>
          <ac:inkMkLst>
            <pc:docMk/>
            <pc:sldMk cId="264030276" sldId="298"/>
            <ac:inkMk id="162" creationId="{07850654-3186-49D8-B659-3F3BA2F33C5E}"/>
          </ac:inkMkLst>
        </pc:inkChg>
        <pc:inkChg chg="add mod">
          <ac:chgData name="Umesh Gupta" userId="35470c46-d51d-41c5-aa07-3535d40f1513" providerId="ADAL" clId="{28435085-19C6-4055-AB5E-0D1922394426}" dt="2021-12-01T12:50:03.403" v="1412"/>
          <ac:inkMkLst>
            <pc:docMk/>
            <pc:sldMk cId="264030276" sldId="298"/>
            <ac:inkMk id="164" creationId="{FD4362B9-0F9A-4A8A-81C9-044ED286359F}"/>
          </ac:inkMkLst>
        </pc:inkChg>
        <pc:inkChg chg="add mod">
          <ac:chgData name="Umesh Gupta" userId="35470c46-d51d-41c5-aa07-3535d40f1513" providerId="ADAL" clId="{28435085-19C6-4055-AB5E-0D1922394426}" dt="2021-12-01T12:50:03.403" v="1412"/>
          <ac:inkMkLst>
            <pc:docMk/>
            <pc:sldMk cId="264030276" sldId="298"/>
            <ac:inkMk id="165" creationId="{AF4B6B57-0336-45FC-9B80-8CB7F88A452D}"/>
          </ac:inkMkLst>
        </pc:inkChg>
        <pc:inkChg chg="add mod">
          <ac:chgData name="Umesh Gupta" userId="35470c46-d51d-41c5-aa07-3535d40f1513" providerId="ADAL" clId="{28435085-19C6-4055-AB5E-0D1922394426}" dt="2021-12-01T12:50:03.403" v="1412"/>
          <ac:inkMkLst>
            <pc:docMk/>
            <pc:sldMk cId="264030276" sldId="298"/>
            <ac:inkMk id="166" creationId="{ECC7EB36-5317-4242-8AE5-1CE3BB3BA4A2}"/>
          </ac:inkMkLst>
        </pc:inkChg>
        <pc:inkChg chg="add mod">
          <ac:chgData name="Umesh Gupta" userId="35470c46-d51d-41c5-aa07-3535d40f1513" providerId="ADAL" clId="{28435085-19C6-4055-AB5E-0D1922394426}" dt="2021-12-01T12:50:03.403" v="1412"/>
          <ac:inkMkLst>
            <pc:docMk/>
            <pc:sldMk cId="264030276" sldId="298"/>
            <ac:inkMk id="167" creationId="{F3D57FA9-4562-4AC0-AA42-8FA774AD3D67}"/>
          </ac:inkMkLst>
        </pc:inkChg>
        <pc:inkChg chg="add mod">
          <ac:chgData name="Umesh Gupta" userId="35470c46-d51d-41c5-aa07-3535d40f1513" providerId="ADAL" clId="{28435085-19C6-4055-AB5E-0D1922394426}" dt="2021-12-01T12:50:03.403" v="1412"/>
          <ac:inkMkLst>
            <pc:docMk/>
            <pc:sldMk cId="264030276" sldId="298"/>
            <ac:inkMk id="168" creationId="{04A6D777-0A5B-4022-AF3C-A96B3434576D}"/>
          </ac:inkMkLst>
        </pc:inkChg>
        <pc:inkChg chg="add mod">
          <ac:chgData name="Umesh Gupta" userId="35470c46-d51d-41c5-aa07-3535d40f1513" providerId="ADAL" clId="{28435085-19C6-4055-AB5E-0D1922394426}" dt="2021-12-01T12:50:03.403" v="1412"/>
          <ac:inkMkLst>
            <pc:docMk/>
            <pc:sldMk cId="264030276" sldId="298"/>
            <ac:inkMk id="169" creationId="{904AE837-82A7-46FA-8883-3CF7235C06E6}"/>
          </ac:inkMkLst>
        </pc:inkChg>
        <pc:inkChg chg="add mod">
          <ac:chgData name="Umesh Gupta" userId="35470c46-d51d-41c5-aa07-3535d40f1513" providerId="ADAL" clId="{28435085-19C6-4055-AB5E-0D1922394426}" dt="2021-12-01T12:50:03.403" v="1412"/>
          <ac:inkMkLst>
            <pc:docMk/>
            <pc:sldMk cId="264030276" sldId="298"/>
            <ac:inkMk id="170" creationId="{544F43F2-6888-45A9-A6EC-02560560B513}"/>
          </ac:inkMkLst>
        </pc:inkChg>
        <pc:inkChg chg="add mod">
          <ac:chgData name="Umesh Gupta" userId="35470c46-d51d-41c5-aa07-3535d40f1513" providerId="ADAL" clId="{28435085-19C6-4055-AB5E-0D1922394426}" dt="2021-12-01T12:50:03.403" v="1412"/>
          <ac:inkMkLst>
            <pc:docMk/>
            <pc:sldMk cId="264030276" sldId="298"/>
            <ac:inkMk id="172" creationId="{66DC6280-00F1-44B0-B34B-5C1D5EC393CE}"/>
          </ac:inkMkLst>
        </pc:inkChg>
        <pc:inkChg chg="add mod">
          <ac:chgData name="Umesh Gupta" userId="35470c46-d51d-41c5-aa07-3535d40f1513" providerId="ADAL" clId="{28435085-19C6-4055-AB5E-0D1922394426}" dt="2021-12-01T12:50:03.403" v="1412"/>
          <ac:inkMkLst>
            <pc:docMk/>
            <pc:sldMk cId="264030276" sldId="298"/>
            <ac:inkMk id="173" creationId="{D2004BC8-7DF6-4927-833D-F2DCE51442E4}"/>
          </ac:inkMkLst>
        </pc:inkChg>
        <pc:inkChg chg="add mod">
          <ac:chgData name="Umesh Gupta" userId="35470c46-d51d-41c5-aa07-3535d40f1513" providerId="ADAL" clId="{28435085-19C6-4055-AB5E-0D1922394426}" dt="2021-12-01T12:50:03.403" v="1412"/>
          <ac:inkMkLst>
            <pc:docMk/>
            <pc:sldMk cId="264030276" sldId="298"/>
            <ac:inkMk id="174" creationId="{1151CED2-0178-4CFD-8569-35013C3ABA9C}"/>
          </ac:inkMkLst>
        </pc:inkChg>
        <pc:inkChg chg="add mod">
          <ac:chgData name="Umesh Gupta" userId="35470c46-d51d-41c5-aa07-3535d40f1513" providerId="ADAL" clId="{28435085-19C6-4055-AB5E-0D1922394426}" dt="2021-12-01T12:50:03.403" v="1412"/>
          <ac:inkMkLst>
            <pc:docMk/>
            <pc:sldMk cId="264030276" sldId="298"/>
            <ac:inkMk id="175" creationId="{79FE402F-F803-4B24-A74D-7FD458C23FB6}"/>
          </ac:inkMkLst>
        </pc:inkChg>
        <pc:inkChg chg="add mod">
          <ac:chgData name="Umesh Gupta" userId="35470c46-d51d-41c5-aa07-3535d40f1513" providerId="ADAL" clId="{28435085-19C6-4055-AB5E-0D1922394426}" dt="2021-12-01T12:50:03.403" v="1412"/>
          <ac:inkMkLst>
            <pc:docMk/>
            <pc:sldMk cId="264030276" sldId="298"/>
            <ac:inkMk id="177" creationId="{2FC89843-AF54-410E-B624-6049FFD1D085}"/>
          </ac:inkMkLst>
        </pc:inkChg>
        <pc:inkChg chg="add mod">
          <ac:chgData name="Umesh Gupta" userId="35470c46-d51d-41c5-aa07-3535d40f1513" providerId="ADAL" clId="{28435085-19C6-4055-AB5E-0D1922394426}" dt="2021-12-01T12:50:03.403" v="1412"/>
          <ac:inkMkLst>
            <pc:docMk/>
            <pc:sldMk cId="264030276" sldId="298"/>
            <ac:inkMk id="178" creationId="{0EA817A0-1378-4E43-8BBE-C64D30034DB5}"/>
          </ac:inkMkLst>
        </pc:inkChg>
        <pc:inkChg chg="add mod">
          <ac:chgData name="Umesh Gupta" userId="35470c46-d51d-41c5-aa07-3535d40f1513" providerId="ADAL" clId="{28435085-19C6-4055-AB5E-0D1922394426}" dt="2021-12-01T12:50:03.403" v="1412"/>
          <ac:inkMkLst>
            <pc:docMk/>
            <pc:sldMk cId="264030276" sldId="298"/>
            <ac:inkMk id="180" creationId="{10A42EED-C600-4F63-9468-0EDB94BAC50F}"/>
          </ac:inkMkLst>
        </pc:inkChg>
        <pc:inkChg chg="add mod">
          <ac:chgData name="Umesh Gupta" userId="35470c46-d51d-41c5-aa07-3535d40f1513" providerId="ADAL" clId="{28435085-19C6-4055-AB5E-0D1922394426}" dt="2021-12-01T12:50:03.403" v="1412"/>
          <ac:inkMkLst>
            <pc:docMk/>
            <pc:sldMk cId="264030276" sldId="298"/>
            <ac:inkMk id="181" creationId="{DB70E53F-9094-487D-A651-B9A89423D33F}"/>
          </ac:inkMkLst>
        </pc:inkChg>
        <pc:inkChg chg="add mod">
          <ac:chgData name="Umesh Gupta" userId="35470c46-d51d-41c5-aa07-3535d40f1513" providerId="ADAL" clId="{28435085-19C6-4055-AB5E-0D1922394426}" dt="2021-12-01T12:50:03.403" v="1412"/>
          <ac:inkMkLst>
            <pc:docMk/>
            <pc:sldMk cId="264030276" sldId="298"/>
            <ac:inkMk id="183" creationId="{FB8CDF91-59F3-40A9-B648-36825FB672FF}"/>
          </ac:inkMkLst>
        </pc:inkChg>
        <pc:inkChg chg="add mod">
          <ac:chgData name="Umesh Gupta" userId="35470c46-d51d-41c5-aa07-3535d40f1513" providerId="ADAL" clId="{28435085-19C6-4055-AB5E-0D1922394426}" dt="2021-12-01T12:50:03.403" v="1412"/>
          <ac:inkMkLst>
            <pc:docMk/>
            <pc:sldMk cId="264030276" sldId="298"/>
            <ac:inkMk id="184" creationId="{EAFD5220-A783-4732-97C3-11ADA4D7C066}"/>
          </ac:inkMkLst>
        </pc:inkChg>
        <pc:inkChg chg="add mod">
          <ac:chgData name="Umesh Gupta" userId="35470c46-d51d-41c5-aa07-3535d40f1513" providerId="ADAL" clId="{28435085-19C6-4055-AB5E-0D1922394426}" dt="2021-12-01T12:50:03.403" v="1412"/>
          <ac:inkMkLst>
            <pc:docMk/>
            <pc:sldMk cId="264030276" sldId="298"/>
            <ac:inkMk id="185" creationId="{4695B7B5-0733-4AB3-821C-264BB8DE305B}"/>
          </ac:inkMkLst>
        </pc:inkChg>
        <pc:inkChg chg="add mod">
          <ac:chgData name="Umesh Gupta" userId="35470c46-d51d-41c5-aa07-3535d40f1513" providerId="ADAL" clId="{28435085-19C6-4055-AB5E-0D1922394426}" dt="2021-12-01T12:50:03.403" v="1412"/>
          <ac:inkMkLst>
            <pc:docMk/>
            <pc:sldMk cId="264030276" sldId="298"/>
            <ac:inkMk id="187" creationId="{3C1095C7-DE5D-42C6-9D75-1B27C2AA00C5}"/>
          </ac:inkMkLst>
        </pc:inkChg>
        <pc:inkChg chg="add mod">
          <ac:chgData name="Umesh Gupta" userId="35470c46-d51d-41c5-aa07-3535d40f1513" providerId="ADAL" clId="{28435085-19C6-4055-AB5E-0D1922394426}" dt="2021-12-01T12:50:03.403" v="1412"/>
          <ac:inkMkLst>
            <pc:docMk/>
            <pc:sldMk cId="264030276" sldId="298"/>
            <ac:inkMk id="188" creationId="{AE219FED-9BDF-493C-B8F4-62933BAB1A15}"/>
          </ac:inkMkLst>
        </pc:inkChg>
        <pc:inkChg chg="add del mod">
          <ac:chgData name="Umesh Gupta" userId="35470c46-d51d-41c5-aa07-3535d40f1513" providerId="ADAL" clId="{28435085-19C6-4055-AB5E-0D1922394426}" dt="2021-12-01T12:49:42.196" v="1396"/>
          <ac:inkMkLst>
            <pc:docMk/>
            <pc:sldMk cId="264030276" sldId="298"/>
            <ac:inkMk id="189" creationId="{3D09F82C-6DBE-4BD1-9D14-C7421B1EAE48}"/>
          </ac:inkMkLst>
        </pc:inkChg>
        <pc:inkChg chg="add mod">
          <ac:chgData name="Umesh Gupta" userId="35470c46-d51d-41c5-aa07-3535d40f1513" providerId="ADAL" clId="{28435085-19C6-4055-AB5E-0D1922394426}" dt="2021-12-01T12:50:03.403" v="1412"/>
          <ac:inkMkLst>
            <pc:docMk/>
            <pc:sldMk cId="264030276" sldId="298"/>
            <ac:inkMk id="191" creationId="{3753D5DB-2BC0-4459-9FC9-C157BA4C18C2}"/>
          </ac:inkMkLst>
        </pc:inkChg>
        <pc:inkChg chg="add mod">
          <ac:chgData name="Umesh Gupta" userId="35470c46-d51d-41c5-aa07-3535d40f1513" providerId="ADAL" clId="{28435085-19C6-4055-AB5E-0D1922394426}" dt="2021-12-01T12:50:03.403" v="1412"/>
          <ac:inkMkLst>
            <pc:docMk/>
            <pc:sldMk cId="264030276" sldId="298"/>
            <ac:inkMk id="192" creationId="{272ECB9E-C64C-4834-99F8-4A089804C66B}"/>
          </ac:inkMkLst>
        </pc:inkChg>
        <pc:inkChg chg="add mod">
          <ac:chgData name="Umesh Gupta" userId="35470c46-d51d-41c5-aa07-3535d40f1513" providerId="ADAL" clId="{28435085-19C6-4055-AB5E-0D1922394426}" dt="2021-12-01T12:50:03.403" v="1412"/>
          <ac:inkMkLst>
            <pc:docMk/>
            <pc:sldMk cId="264030276" sldId="298"/>
            <ac:inkMk id="193" creationId="{F79C4C90-9926-43CB-BBE3-A6B2AFF7B695}"/>
          </ac:inkMkLst>
        </pc:inkChg>
        <pc:inkChg chg="add mod">
          <ac:chgData name="Umesh Gupta" userId="35470c46-d51d-41c5-aa07-3535d40f1513" providerId="ADAL" clId="{28435085-19C6-4055-AB5E-0D1922394426}" dt="2021-12-01T12:50:03.403" v="1412"/>
          <ac:inkMkLst>
            <pc:docMk/>
            <pc:sldMk cId="264030276" sldId="298"/>
            <ac:inkMk id="195" creationId="{6B6D8F0F-EC44-4BF0-9226-E761F5D5430E}"/>
          </ac:inkMkLst>
        </pc:inkChg>
        <pc:inkChg chg="add mod">
          <ac:chgData name="Umesh Gupta" userId="35470c46-d51d-41c5-aa07-3535d40f1513" providerId="ADAL" clId="{28435085-19C6-4055-AB5E-0D1922394426}" dt="2021-12-01T12:50:03.403" v="1412"/>
          <ac:inkMkLst>
            <pc:docMk/>
            <pc:sldMk cId="264030276" sldId="298"/>
            <ac:inkMk id="197" creationId="{6B6ED7F0-3559-4731-9CFC-E050DA6D2895}"/>
          </ac:inkMkLst>
        </pc:inkChg>
        <pc:inkChg chg="add mod">
          <ac:chgData name="Umesh Gupta" userId="35470c46-d51d-41c5-aa07-3535d40f1513" providerId="ADAL" clId="{28435085-19C6-4055-AB5E-0D1922394426}" dt="2021-12-01T12:50:03.403" v="1412"/>
          <ac:inkMkLst>
            <pc:docMk/>
            <pc:sldMk cId="264030276" sldId="298"/>
            <ac:inkMk id="198" creationId="{028AFA70-566D-42B7-9121-4586AF415E09}"/>
          </ac:inkMkLst>
        </pc:inkChg>
        <pc:inkChg chg="add mod">
          <ac:chgData name="Umesh Gupta" userId="35470c46-d51d-41c5-aa07-3535d40f1513" providerId="ADAL" clId="{28435085-19C6-4055-AB5E-0D1922394426}" dt="2021-12-01T12:50:03.403" v="1412"/>
          <ac:inkMkLst>
            <pc:docMk/>
            <pc:sldMk cId="264030276" sldId="298"/>
            <ac:inkMk id="200" creationId="{CF1BDD98-8CE2-4567-AD06-FE7FD6087990}"/>
          </ac:inkMkLst>
        </pc:inkChg>
        <pc:inkChg chg="add mod">
          <ac:chgData name="Umesh Gupta" userId="35470c46-d51d-41c5-aa07-3535d40f1513" providerId="ADAL" clId="{28435085-19C6-4055-AB5E-0D1922394426}" dt="2021-12-01T12:50:03.403" v="1412"/>
          <ac:inkMkLst>
            <pc:docMk/>
            <pc:sldMk cId="264030276" sldId="298"/>
            <ac:inkMk id="201" creationId="{863FA65F-8A50-402A-AB25-3ACD33F9EE6D}"/>
          </ac:inkMkLst>
        </pc:inkChg>
        <pc:inkChg chg="add mod">
          <ac:chgData name="Umesh Gupta" userId="35470c46-d51d-41c5-aa07-3535d40f1513" providerId="ADAL" clId="{28435085-19C6-4055-AB5E-0D1922394426}" dt="2021-12-01T12:50:03.403" v="1412"/>
          <ac:inkMkLst>
            <pc:docMk/>
            <pc:sldMk cId="264030276" sldId="298"/>
            <ac:inkMk id="202" creationId="{FBDE4EA4-BFD3-4137-8DCC-C1BFCD182E71}"/>
          </ac:inkMkLst>
        </pc:inkChg>
        <pc:inkChg chg="add mod">
          <ac:chgData name="Umesh Gupta" userId="35470c46-d51d-41c5-aa07-3535d40f1513" providerId="ADAL" clId="{28435085-19C6-4055-AB5E-0D1922394426}" dt="2021-12-01T12:50:03.403" v="1412"/>
          <ac:inkMkLst>
            <pc:docMk/>
            <pc:sldMk cId="264030276" sldId="298"/>
            <ac:inkMk id="203" creationId="{F922CE08-E156-473C-B3BF-CD7A5D5433D7}"/>
          </ac:inkMkLst>
        </pc:inkChg>
        <pc:inkChg chg="add mod">
          <ac:chgData name="Umesh Gupta" userId="35470c46-d51d-41c5-aa07-3535d40f1513" providerId="ADAL" clId="{28435085-19C6-4055-AB5E-0D1922394426}" dt="2021-12-01T12:50:03.403" v="1412"/>
          <ac:inkMkLst>
            <pc:docMk/>
            <pc:sldMk cId="264030276" sldId="298"/>
            <ac:inkMk id="204" creationId="{021A5E97-ADE0-4887-B125-6655ED215C5A}"/>
          </ac:inkMkLst>
        </pc:inkChg>
        <pc:inkChg chg="add mod">
          <ac:chgData name="Umesh Gupta" userId="35470c46-d51d-41c5-aa07-3535d40f1513" providerId="ADAL" clId="{28435085-19C6-4055-AB5E-0D1922394426}" dt="2021-12-01T12:50:03.403" v="1412"/>
          <ac:inkMkLst>
            <pc:docMk/>
            <pc:sldMk cId="264030276" sldId="298"/>
            <ac:inkMk id="205" creationId="{BDC95828-EDFC-4753-A93F-B85300C13D09}"/>
          </ac:inkMkLst>
        </pc:inkChg>
        <pc:inkChg chg="add mod">
          <ac:chgData name="Umesh Gupta" userId="35470c46-d51d-41c5-aa07-3535d40f1513" providerId="ADAL" clId="{28435085-19C6-4055-AB5E-0D1922394426}" dt="2021-12-01T12:50:09.926" v="1421"/>
          <ac:inkMkLst>
            <pc:docMk/>
            <pc:sldMk cId="264030276" sldId="298"/>
            <ac:inkMk id="207" creationId="{264B19EC-BB85-4F12-9F01-68E2B4BF2F56}"/>
          </ac:inkMkLst>
        </pc:inkChg>
        <pc:inkChg chg="add mod">
          <ac:chgData name="Umesh Gupta" userId="35470c46-d51d-41c5-aa07-3535d40f1513" providerId="ADAL" clId="{28435085-19C6-4055-AB5E-0D1922394426}" dt="2021-12-01T12:50:09.926" v="1421"/>
          <ac:inkMkLst>
            <pc:docMk/>
            <pc:sldMk cId="264030276" sldId="298"/>
            <ac:inkMk id="208" creationId="{6DF112D8-F56B-44E6-AD78-C6F1E714F3C1}"/>
          </ac:inkMkLst>
        </pc:inkChg>
        <pc:inkChg chg="add mod">
          <ac:chgData name="Umesh Gupta" userId="35470c46-d51d-41c5-aa07-3535d40f1513" providerId="ADAL" clId="{28435085-19C6-4055-AB5E-0D1922394426}" dt="2021-12-01T12:50:09.926" v="1421"/>
          <ac:inkMkLst>
            <pc:docMk/>
            <pc:sldMk cId="264030276" sldId="298"/>
            <ac:inkMk id="209" creationId="{C0C7E83F-04F8-4781-8252-4437F828AACC}"/>
          </ac:inkMkLst>
        </pc:inkChg>
        <pc:inkChg chg="add mod">
          <ac:chgData name="Umesh Gupta" userId="35470c46-d51d-41c5-aa07-3535d40f1513" providerId="ADAL" clId="{28435085-19C6-4055-AB5E-0D1922394426}" dt="2021-12-01T12:50:09.926" v="1421"/>
          <ac:inkMkLst>
            <pc:docMk/>
            <pc:sldMk cId="264030276" sldId="298"/>
            <ac:inkMk id="210" creationId="{66D00834-2225-4B32-AAB9-36C6AA128421}"/>
          </ac:inkMkLst>
        </pc:inkChg>
        <pc:inkChg chg="add mod">
          <ac:chgData name="Umesh Gupta" userId="35470c46-d51d-41c5-aa07-3535d40f1513" providerId="ADAL" clId="{28435085-19C6-4055-AB5E-0D1922394426}" dt="2021-12-01T12:50:09.926" v="1421"/>
          <ac:inkMkLst>
            <pc:docMk/>
            <pc:sldMk cId="264030276" sldId="298"/>
            <ac:inkMk id="211" creationId="{880DD3BE-3641-4AB9-88AA-6FC9CFECADF2}"/>
          </ac:inkMkLst>
        </pc:inkChg>
        <pc:inkChg chg="add mod">
          <ac:chgData name="Umesh Gupta" userId="35470c46-d51d-41c5-aa07-3535d40f1513" providerId="ADAL" clId="{28435085-19C6-4055-AB5E-0D1922394426}" dt="2021-12-01T12:50:09.926" v="1421"/>
          <ac:inkMkLst>
            <pc:docMk/>
            <pc:sldMk cId="264030276" sldId="298"/>
            <ac:inkMk id="212" creationId="{45B9A32F-0DCD-4FED-9569-A1D997878403}"/>
          </ac:inkMkLst>
        </pc:inkChg>
        <pc:inkChg chg="add mod">
          <ac:chgData name="Umesh Gupta" userId="35470c46-d51d-41c5-aa07-3535d40f1513" providerId="ADAL" clId="{28435085-19C6-4055-AB5E-0D1922394426}" dt="2021-12-01T12:50:09.926" v="1421"/>
          <ac:inkMkLst>
            <pc:docMk/>
            <pc:sldMk cId="264030276" sldId="298"/>
            <ac:inkMk id="213" creationId="{B8549C8F-5E9F-4708-A0FF-F304F430A509}"/>
          </ac:inkMkLst>
        </pc:inkChg>
        <pc:inkChg chg="add mod">
          <ac:chgData name="Umesh Gupta" userId="35470c46-d51d-41c5-aa07-3535d40f1513" providerId="ADAL" clId="{28435085-19C6-4055-AB5E-0D1922394426}" dt="2021-12-01T12:50:09.926" v="1421"/>
          <ac:inkMkLst>
            <pc:docMk/>
            <pc:sldMk cId="264030276" sldId="298"/>
            <ac:inkMk id="214" creationId="{BE541D74-ED84-4BDB-ADB1-D537A2A963A0}"/>
          </ac:inkMkLst>
        </pc:inkChg>
      </pc:sldChg>
      <pc:sldChg chg="addSp delSp modSp add mod">
        <pc:chgData name="Umesh Gupta" userId="35470c46-d51d-41c5-aa07-3535d40f1513" providerId="ADAL" clId="{28435085-19C6-4055-AB5E-0D1922394426}" dt="2021-12-01T12:42:47.677" v="1222" actId="9405"/>
        <pc:sldMkLst>
          <pc:docMk/>
          <pc:sldMk cId="2653306290" sldId="299"/>
        </pc:sldMkLst>
        <pc:picChg chg="del">
          <ac:chgData name="Umesh Gupta" userId="35470c46-d51d-41c5-aa07-3535d40f1513" providerId="ADAL" clId="{28435085-19C6-4055-AB5E-0D1922394426}" dt="2021-11-30T18:24:20.330" v="787" actId="478"/>
          <ac:picMkLst>
            <pc:docMk/>
            <pc:sldMk cId="2653306290" sldId="299"/>
            <ac:picMk id="5" creationId="{C2CE811F-E211-4805-B855-11EBAFA3D545}"/>
          </ac:picMkLst>
        </pc:picChg>
        <pc:picChg chg="add mod">
          <ac:chgData name="Umesh Gupta" userId="35470c46-d51d-41c5-aa07-3535d40f1513" providerId="ADAL" clId="{28435085-19C6-4055-AB5E-0D1922394426}" dt="2021-11-30T18:24:33.242" v="794" actId="14100"/>
          <ac:picMkLst>
            <pc:docMk/>
            <pc:sldMk cId="2653306290" sldId="299"/>
            <ac:picMk id="6" creationId="{DF3A490F-A4F6-40E0-9703-36C979ADEBEC}"/>
          </ac:picMkLst>
        </pc:picChg>
        <pc:inkChg chg="add">
          <ac:chgData name="Umesh Gupta" userId="35470c46-d51d-41c5-aa07-3535d40f1513" providerId="ADAL" clId="{28435085-19C6-4055-AB5E-0D1922394426}" dt="2021-12-01T12:42:25.077" v="1216" actId="9405"/>
          <ac:inkMkLst>
            <pc:docMk/>
            <pc:sldMk cId="2653306290" sldId="299"/>
            <ac:inkMk id="7" creationId="{89506327-147B-4CFA-B9D6-12B0C8874C45}"/>
          </ac:inkMkLst>
        </pc:inkChg>
        <pc:inkChg chg="add">
          <ac:chgData name="Umesh Gupta" userId="35470c46-d51d-41c5-aa07-3535d40f1513" providerId="ADAL" clId="{28435085-19C6-4055-AB5E-0D1922394426}" dt="2021-12-01T12:42:31.826" v="1217" actId="9405"/>
          <ac:inkMkLst>
            <pc:docMk/>
            <pc:sldMk cId="2653306290" sldId="299"/>
            <ac:inkMk id="9" creationId="{05A45B49-2CEE-4B9D-A8B5-77E56B578FA8}"/>
          </ac:inkMkLst>
        </pc:inkChg>
        <pc:inkChg chg="add">
          <ac:chgData name="Umesh Gupta" userId="35470c46-d51d-41c5-aa07-3535d40f1513" providerId="ADAL" clId="{28435085-19C6-4055-AB5E-0D1922394426}" dt="2021-12-01T12:42:39.576" v="1218" actId="9405"/>
          <ac:inkMkLst>
            <pc:docMk/>
            <pc:sldMk cId="2653306290" sldId="299"/>
            <ac:inkMk id="11" creationId="{04602B60-BAE7-4303-90D5-69CECC49A38D}"/>
          </ac:inkMkLst>
        </pc:inkChg>
        <pc:inkChg chg="add">
          <ac:chgData name="Umesh Gupta" userId="35470c46-d51d-41c5-aa07-3535d40f1513" providerId="ADAL" clId="{28435085-19C6-4055-AB5E-0D1922394426}" dt="2021-12-01T12:42:41.274" v="1219" actId="9405"/>
          <ac:inkMkLst>
            <pc:docMk/>
            <pc:sldMk cId="2653306290" sldId="299"/>
            <ac:inkMk id="13" creationId="{F0721981-3EB3-4438-9567-FF3CBA0840AB}"/>
          </ac:inkMkLst>
        </pc:inkChg>
        <pc:inkChg chg="add">
          <ac:chgData name="Umesh Gupta" userId="35470c46-d51d-41c5-aa07-3535d40f1513" providerId="ADAL" clId="{28435085-19C6-4055-AB5E-0D1922394426}" dt="2021-12-01T12:42:44.361" v="1220" actId="9405"/>
          <ac:inkMkLst>
            <pc:docMk/>
            <pc:sldMk cId="2653306290" sldId="299"/>
            <ac:inkMk id="14" creationId="{7265F346-EF52-4DA9-B0D0-CCE671DBF706}"/>
          </ac:inkMkLst>
        </pc:inkChg>
        <pc:inkChg chg="add">
          <ac:chgData name="Umesh Gupta" userId="35470c46-d51d-41c5-aa07-3535d40f1513" providerId="ADAL" clId="{28435085-19C6-4055-AB5E-0D1922394426}" dt="2021-12-01T12:42:45.878" v="1221" actId="9405"/>
          <ac:inkMkLst>
            <pc:docMk/>
            <pc:sldMk cId="2653306290" sldId="299"/>
            <ac:inkMk id="15" creationId="{CA447B99-FB92-403E-BE86-36C94F497E25}"/>
          </ac:inkMkLst>
        </pc:inkChg>
        <pc:inkChg chg="add">
          <ac:chgData name="Umesh Gupta" userId="35470c46-d51d-41c5-aa07-3535d40f1513" providerId="ADAL" clId="{28435085-19C6-4055-AB5E-0D1922394426}" dt="2021-12-01T12:42:47.677" v="1222" actId="9405"/>
          <ac:inkMkLst>
            <pc:docMk/>
            <pc:sldMk cId="2653306290" sldId="299"/>
            <ac:inkMk id="16" creationId="{85A83A13-FF9E-45CC-B781-8B15B22CA790}"/>
          </ac:inkMkLst>
        </pc:inkChg>
      </pc:sldChg>
      <pc:sldChg chg="addSp delSp modSp add mod ord">
        <pc:chgData name="Umesh Gupta" userId="35470c46-d51d-41c5-aa07-3535d40f1513" providerId="ADAL" clId="{28435085-19C6-4055-AB5E-0D1922394426}" dt="2021-12-01T12:51:29.446" v="1428"/>
        <pc:sldMkLst>
          <pc:docMk/>
          <pc:sldMk cId="229970193" sldId="300"/>
        </pc:sldMkLst>
        <pc:grpChg chg="mod">
          <ac:chgData name="Umesh Gupta" userId="35470c46-d51d-41c5-aa07-3535d40f1513" providerId="ADAL" clId="{28435085-19C6-4055-AB5E-0D1922394426}" dt="2021-12-01T04:42:11.145" v="973"/>
          <ac:grpSpMkLst>
            <pc:docMk/>
            <pc:sldMk cId="229970193" sldId="300"/>
            <ac:grpSpMk id="13" creationId="{A129D64D-905C-46E4-8A76-2CFD14C8D536}"/>
          </ac:grpSpMkLst>
        </pc:grpChg>
        <pc:grpChg chg="del mod">
          <ac:chgData name="Umesh Gupta" userId="35470c46-d51d-41c5-aa07-3535d40f1513" providerId="ADAL" clId="{28435085-19C6-4055-AB5E-0D1922394426}" dt="2021-12-01T04:42:18.822" v="979"/>
          <ac:grpSpMkLst>
            <pc:docMk/>
            <pc:sldMk cId="229970193" sldId="300"/>
            <ac:grpSpMk id="17" creationId="{B58FE188-5DF2-454C-B277-62D081A6978E}"/>
          </ac:grpSpMkLst>
        </pc:grpChg>
        <pc:grpChg chg="mod">
          <ac:chgData name="Umesh Gupta" userId="35470c46-d51d-41c5-aa07-3535d40f1513" providerId="ADAL" clId="{28435085-19C6-4055-AB5E-0D1922394426}" dt="2021-12-01T04:42:18.822" v="979"/>
          <ac:grpSpMkLst>
            <pc:docMk/>
            <pc:sldMk cId="229970193" sldId="300"/>
            <ac:grpSpMk id="19" creationId="{984CA246-0216-45DC-AC6C-4BC282730EFB}"/>
          </ac:grpSpMkLst>
        </pc:grpChg>
        <pc:grpChg chg="mod">
          <ac:chgData name="Umesh Gupta" userId="35470c46-d51d-41c5-aa07-3535d40f1513" providerId="ADAL" clId="{28435085-19C6-4055-AB5E-0D1922394426}" dt="2021-12-01T04:42:28.085" v="985"/>
          <ac:grpSpMkLst>
            <pc:docMk/>
            <pc:sldMk cId="229970193" sldId="300"/>
            <ac:grpSpMk id="25" creationId="{E665E98D-08BF-4D2B-A8DE-A6716523704D}"/>
          </ac:grpSpMkLst>
        </pc:grpChg>
        <pc:grpChg chg="mod">
          <ac:chgData name="Umesh Gupta" userId="35470c46-d51d-41c5-aa07-3535d40f1513" providerId="ADAL" clId="{28435085-19C6-4055-AB5E-0D1922394426}" dt="2021-12-01T04:42:28.085" v="985"/>
          <ac:grpSpMkLst>
            <pc:docMk/>
            <pc:sldMk cId="229970193" sldId="300"/>
            <ac:grpSpMk id="26" creationId="{81E7D774-A4C9-4709-9523-A292A0B32C96}"/>
          </ac:grpSpMkLst>
        </pc:grpChg>
        <pc:grpChg chg="mod">
          <ac:chgData name="Umesh Gupta" userId="35470c46-d51d-41c5-aa07-3535d40f1513" providerId="ADAL" clId="{28435085-19C6-4055-AB5E-0D1922394426}" dt="2021-12-01T12:51:29.446" v="1428"/>
          <ac:grpSpMkLst>
            <pc:docMk/>
            <pc:sldMk cId="229970193" sldId="300"/>
            <ac:grpSpMk id="34" creationId="{375C1795-13B9-41BF-AC87-DEB1A8C98584}"/>
          </ac:grpSpMkLst>
        </pc:grpChg>
        <pc:picChg chg="add mod">
          <ac:chgData name="Umesh Gupta" userId="35470c46-d51d-41c5-aa07-3535d40f1513" providerId="ADAL" clId="{28435085-19C6-4055-AB5E-0D1922394426}" dt="2021-11-30T18:30:52.422" v="828" actId="1035"/>
          <ac:picMkLst>
            <pc:docMk/>
            <pc:sldMk cId="229970193" sldId="300"/>
            <ac:picMk id="5" creationId="{92D7E054-4475-4D54-A290-9B40C0827E3E}"/>
          </ac:picMkLst>
        </pc:picChg>
        <pc:picChg chg="mod">
          <ac:chgData name="Umesh Gupta" userId="35470c46-d51d-41c5-aa07-3535d40f1513" providerId="ADAL" clId="{28435085-19C6-4055-AB5E-0D1922394426}" dt="2021-11-30T18:30:35.769" v="818" actId="1076"/>
          <ac:picMkLst>
            <pc:docMk/>
            <pc:sldMk cId="229970193" sldId="300"/>
            <ac:picMk id="6" creationId="{DF3A490F-A4F6-40E0-9703-36C979ADEBEC}"/>
          </ac:picMkLst>
        </pc:picChg>
        <pc:picChg chg="add mod">
          <ac:chgData name="Umesh Gupta" userId="35470c46-d51d-41c5-aa07-3535d40f1513" providerId="ADAL" clId="{28435085-19C6-4055-AB5E-0D1922394426}" dt="2021-11-30T18:31:21.004" v="834" actId="1076"/>
          <ac:picMkLst>
            <pc:docMk/>
            <pc:sldMk cId="229970193" sldId="300"/>
            <ac:picMk id="11" creationId="{2A6C2DEC-1292-484B-9F49-182C086EC9C3}"/>
          </ac:picMkLst>
        </pc:picChg>
        <pc:inkChg chg="add mod">
          <ac:chgData name="Umesh Gupta" userId="35470c46-d51d-41c5-aa07-3535d40f1513" providerId="ADAL" clId="{28435085-19C6-4055-AB5E-0D1922394426}" dt="2021-12-01T04:42:11.145" v="973"/>
          <ac:inkMkLst>
            <pc:docMk/>
            <pc:sldMk cId="229970193" sldId="300"/>
            <ac:inkMk id="7" creationId="{8840B247-B5B8-42FB-A91F-B1FF14499A5C}"/>
          </ac:inkMkLst>
        </pc:inkChg>
        <pc:inkChg chg="add mod">
          <ac:chgData name="Umesh Gupta" userId="35470c46-d51d-41c5-aa07-3535d40f1513" providerId="ADAL" clId="{28435085-19C6-4055-AB5E-0D1922394426}" dt="2021-12-01T04:42:11.145" v="973"/>
          <ac:inkMkLst>
            <pc:docMk/>
            <pc:sldMk cId="229970193" sldId="300"/>
            <ac:inkMk id="9" creationId="{19D415D2-4C71-4870-B2B9-7CA201868016}"/>
          </ac:inkMkLst>
        </pc:inkChg>
        <pc:inkChg chg="add">
          <ac:chgData name="Umesh Gupta" userId="35470c46-d51d-41c5-aa07-3535d40f1513" providerId="ADAL" clId="{28435085-19C6-4055-AB5E-0D1922394426}" dt="2021-12-01T04:42:12.063" v="974" actId="9405"/>
          <ac:inkMkLst>
            <pc:docMk/>
            <pc:sldMk cId="229970193" sldId="300"/>
            <ac:inkMk id="14" creationId="{9A7C5718-A8DF-4DF6-85EA-FADC75A61991}"/>
          </ac:inkMkLst>
        </pc:inkChg>
        <pc:inkChg chg="add mod">
          <ac:chgData name="Umesh Gupta" userId="35470c46-d51d-41c5-aa07-3535d40f1513" providerId="ADAL" clId="{28435085-19C6-4055-AB5E-0D1922394426}" dt="2021-12-01T04:42:18.822" v="979"/>
          <ac:inkMkLst>
            <pc:docMk/>
            <pc:sldMk cId="229970193" sldId="300"/>
            <ac:inkMk id="15" creationId="{C677F89D-443E-4E64-90DB-2BBFF6EF6602}"/>
          </ac:inkMkLst>
        </pc:inkChg>
        <pc:inkChg chg="add mod">
          <ac:chgData name="Umesh Gupta" userId="35470c46-d51d-41c5-aa07-3535d40f1513" providerId="ADAL" clId="{28435085-19C6-4055-AB5E-0D1922394426}" dt="2021-12-01T04:42:18.822" v="979"/>
          <ac:inkMkLst>
            <pc:docMk/>
            <pc:sldMk cId="229970193" sldId="300"/>
            <ac:inkMk id="16" creationId="{1FAB2574-B4C0-4229-B9AE-53E514594779}"/>
          </ac:inkMkLst>
        </pc:inkChg>
        <pc:inkChg chg="add mod">
          <ac:chgData name="Umesh Gupta" userId="35470c46-d51d-41c5-aa07-3535d40f1513" providerId="ADAL" clId="{28435085-19C6-4055-AB5E-0D1922394426}" dt="2021-12-01T04:42:18.822" v="979"/>
          <ac:inkMkLst>
            <pc:docMk/>
            <pc:sldMk cId="229970193" sldId="300"/>
            <ac:inkMk id="18" creationId="{986FFE7A-F927-4286-AB9A-5555B5B1B030}"/>
          </ac:inkMkLst>
        </pc:inkChg>
        <pc:inkChg chg="add mod">
          <ac:chgData name="Umesh Gupta" userId="35470c46-d51d-41c5-aa07-3535d40f1513" providerId="ADAL" clId="{28435085-19C6-4055-AB5E-0D1922394426}" dt="2021-12-01T04:42:28.085" v="985"/>
          <ac:inkMkLst>
            <pc:docMk/>
            <pc:sldMk cId="229970193" sldId="300"/>
            <ac:inkMk id="20" creationId="{39DC3DEE-F8CC-408E-86DB-D949B773833D}"/>
          </ac:inkMkLst>
        </pc:inkChg>
        <pc:inkChg chg="add mod">
          <ac:chgData name="Umesh Gupta" userId="35470c46-d51d-41c5-aa07-3535d40f1513" providerId="ADAL" clId="{28435085-19C6-4055-AB5E-0D1922394426}" dt="2021-12-01T04:42:28.085" v="985"/>
          <ac:inkMkLst>
            <pc:docMk/>
            <pc:sldMk cId="229970193" sldId="300"/>
            <ac:inkMk id="21" creationId="{8DE1AFC9-A1DA-4B24-BC1F-CCEC327AA71C}"/>
          </ac:inkMkLst>
        </pc:inkChg>
        <pc:inkChg chg="add mod">
          <ac:chgData name="Umesh Gupta" userId="35470c46-d51d-41c5-aa07-3535d40f1513" providerId="ADAL" clId="{28435085-19C6-4055-AB5E-0D1922394426}" dt="2021-12-01T04:42:28.085" v="985"/>
          <ac:inkMkLst>
            <pc:docMk/>
            <pc:sldMk cId="229970193" sldId="300"/>
            <ac:inkMk id="22" creationId="{279314A5-BA90-4F0C-8BD9-BD027D3F00DD}"/>
          </ac:inkMkLst>
        </pc:inkChg>
        <pc:inkChg chg="add mod">
          <ac:chgData name="Umesh Gupta" userId="35470c46-d51d-41c5-aa07-3535d40f1513" providerId="ADAL" clId="{28435085-19C6-4055-AB5E-0D1922394426}" dt="2021-12-01T04:42:28.085" v="985"/>
          <ac:inkMkLst>
            <pc:docMk/>
            <pc:sldMk cId="229970193" sldId="300"/>
            <ac:inkMk id="23" creationId="{1A14415C-70F4-438B-9480-37AB7ED12FB5}"/>
          </ac:inkMkLst>
        </pc:inkChg>
        <pc:inkChg chg="add mod">
          <ac:chgData name="Umesh Gupta" userId="35470c46-d51d-41c5-aa07-3535d40f1513" providerId="ADAL" clId="{28435085-19C6-4055-AB5E-0D1922394426}" dt="2021-12-01T04:42:28.085" v="985"/>
          <ac:inkMkLst>
            <pc:docMk/>
            <pc:sldMk cId="229970193" sldId="300"/>
            <ac:inkMk id="24" creationId="{420F309B-CFEF-4243-9F2F-8BA07D77CD6B}"/>
          </ac:inkMkLst>
        </pc:inkChg>
        <pc:inkChg chg="add">
          <ac:chgData name="Umesh Gupta" userId="35470c46-d51d-41c5-aa07-3535d40f1513" providerId="ADAL" clId="{28435085-19C6-4055-AB5E-0D1922394426}" dt="2021-12-01T04:42:28.417" v="986" actId="9405"/>
          <ac:inkMkLst>
            <pc:docMk/>
            <pc:sldMk cId="229970193" sldId="300"/>
            <ac:inkMk id="27" creationId="{323531D5-1625-4716-B69F-7513FFE1649D}"/>
          </ac:inkMkLst>
        </pc:inkChg>
        <pc:inkChg chg="add">
          <ac:chgData name="Umesh Gupta" userId="35470c46-d51d-41c5-aa07-3535d40f1513" providerId="ADAL" clId="{28435085-19C6-4055-AB5E-0D1922394426}" dt="2021-12-01T12:51:03.393" v="1422" actId="9405"/>
          <ac:inkMkLst>
            <pc:docMk/>
            <pc:sldMk cId="229970193" sldId="300"/>
            <ac:inkMk id="28" creationId="{09BBDF97-9A26-4B94-82F5-466F0CB5BCD2}"/>
          </ac:inkMkLst>
        </pc:inkChg>
        <pc:inkChg chg="add">
          <ac:chgData name="Umesh Gupta" userId="35470c46-d51d-41c5-aa07-3535d40f1513" providerId="ADAL" clId="{28435085-19C6-4055-AB5E-0D1922394426}" dt="2021-12-01T12:51:09.131" v="1423" actId="9405"/>
          <ac:inkMkLst>
            <pc:docMk/>
            <pc:sldMk cId="229970193" sldId="300"/>
            <ac:inkMk id="29" creationId="{7899C6DE-656F-43E3-8451-D4478A67EBC7}"/>
          </ac:inkMkLst>
        </pc:inkChg>
        <pc:inkChg chg="add">
          <ac:chgData name="Umesh Gupta" userId="35470c46-d51d-41c5-aa07-3535d40f1513" providerId="ADAL" clId="{28435085-19C6-4055-AB5E-0D1922394426}" dt="2021-12-01T12:51:10.945" v="1424" actId="9405"/>
          <ac:inkMkLst>
            <pc:docMk/>
            <pc:sldMk cId="229970193" sldId="300"/>
            <ac:inkMk id="30" creationId="{4BBC234F-951B-4A93-8F82-5C425D977EB5}"/>
          </ac:inkMkLst>
        </pc:inkChg>
        <pc:inkChg chg="add">
          <ac:chgData name="Umesh Gupta" userId="35470c46-d51d-41c5-aa07-3535d40f1513" providerId="ADAL" clId="{28435085-19C6-4055-AB5E-0D1922394426}" dt="2021-12-01T12:51:23.143" v="1425" actId="9405"/>
          <ac:inkMkLst>
            <pc:docMk/>
            <pc:sldMk cId="229970193" sldId="300"/>
            <ac:inkMk id="31" creationId="{3ED24899-8148-4B87-B252-FF8C849A3341}"/>
          </ac:inkMkLst>
        </pc:inkChg>
        <pc:inkChg chg="add mod">
          <ac:chgData name="Umesh Gupta" userId="35470c46-d51d-41c5-aa07-3535d40f1513" providerId="ADAL" clId="{28435085-19C6-4055-AB5E-0D1922394426}" dt="2021-12-01T12:51:29.446" v="1428"/>
          <ac:inkMkLst>
            <pc:docMk/>
            <pc:sldMk cId="229970193" sldId="300"/>
            <ac:inkMk id="32" creationId="{06001E16-AF6D-41BA-B5D5-040FF33C40DE}"/>
          </ac:inkMkLst>
        </pc:inkChg>
        <pc:inkChg chg="add mod">
          <ac:chgData name="Umesh Gupta" userId="35470c46-d51d-41c5-aa07-3535d40f1513" providerId="ADAL" clId="{28435085-19C6-4055-AB5E-0D1922394426}" dt="2021-12-01T12:51:29.446" v="1428"/>
          <ac:inkMkLst>
            <pc:docMk/>
            <pc:sldMk cId="229970193" sldId="300"/>
            <ac:inkMk id="33" creationId="{F52C7599-DA5D-47FA-A75D-35A494831E6A}"/>
          </ac:inkMkLst>
        </pc:inkChg>
      </pc:sldChg>
      <pc:sldChg chg="addSp delSp modSp add del mod">
        <pc:chgData name="Umesh Gupta" userId="35470c46-d51d-41c5-aa07-3535d40f1513" providerId="ADAL" clId="{28435085-19C6-4055-AB5E-0D1922394426}" dt="2021-11-30T18:31:40.838" v="835" actId="47"/>
        <pc:sldMkLst>
          <pc:docMk/>
          <pc:sldMk cId="8780643" sldId="301"/>
        </pc:sldMkLst>
        <pc:picChg chg="del">
          <ac:chgData name="Umesh Gupta" userId="35470c46-d51d-41c5-aa07-3535d40f1513" providerId="ADAL" clId="{28435085-19C6-4055-AB5E-0D1922394426}" dt="2021-11-30T18:28:34.224" v="810" actId="478"/>
          <ac:picMkLst>
            <pc:docMk/>
            <pc:sldMk cId="8780643" sldId="301"/>
            <ac:picMk id="5" creationId="{92D7E054-4475-4D54-A290-9B40C0827E3E}"/>
          </ac:picMkLst>
        </pc:picChg>
        <pc:picChg chg="del">
          <ac:chgData name="Umesh Gupta" userId="35470c46-d51d-41c5-aa07-3535d40f1513" providerId="ADAL" clId="{28435085-19C6-4055-AB5E-0D1922394426}" dt="2021-11-30T18:28:32.383" v="809" actId="478"/>
          <ac:picMkLst>
            <pc:docMk/>
            <pc:sldMk cId="8780643" sldId="301"/>
            <ac:picMk id="6" creationId="{DF3A490F-A4F6-40E0-9703-36C979ADEBEC}"/>
          </ac:picMkLst>
        </pc:picChg>
        <pc:picChg chg="add mod">
          <ac:chgData name="Umesh Gupta" userId="35470c46-d51d-41c5-aa07-3535d40f1513" providerId="ADAL" clId="{28435085-19C6-4055-AB5E-0D1922394426}" dt="2021-11-30T18:30:22.626" v="816" actId="1076"/>
          <ac:picMkLst>
            <pc:docMk/>
            <pc:sldMk cId="8780643" sldId="301"/>
            <ac:picMk id="7" creationId="{242A19E2-1119-41BA-A936-F65A9AD07456}"/>
          </ac:picMkLst>
        </pc:picChg>
      </pc:sldChg>
    </pc:docChg>
  </pc:docChgLst>
  <pc:docChgLst>
    <pc:chgData name="Umesh Gupta" userId="35470c46-d51d-41c5-aa07-3535d40f1513" providerId="ADAL" clId="{109D4FBC-79F2-4BE9-A2B7-BCCF3566EC3F}"/>
    <pc:docChg chg="undo custSel addSld delSld modSld">
      <pc:chgData name="Umesh Gupta" userId="35470c46-d51d-41c5-aa07-3535d40f1513" providerId="ADAL" clId="{109D4FBC-79F2-4BE9-A2B7-BCCF3566EC3F}" dt="2021-11-26T05:39:03.784" v="656" actId="20577"/>
      <pc:docMkLst>
        <pc:docMk/>
      </pc:docMkLst>
      <pc:sldChg chg="addSp delSp modSp mod">
        <pc:chgData name="Umesh Gupta" userId="35470c46-d51d-41c5-aa07-3535d40f1513" providerId="ADAL" clId="{109D4FBC-79F2-4BE9-A2B7-BCCF3566EC3F}" dt="2021-11-26T04:48:41.032" v="418" actId="20577"/>
        <pc:sldMkLst>
          <pc:docMk/>
          <pc:sldMk cId="636869269" sldId="256"/>
        </pc:sldMkLst>
        <pc:spChg chg="mod">
          <ac:chgData name="Umesh Gupta" userId="35470c46-d51d-41c5-aa07-3535d40f1513" providerId="ADAL" clId="{109D4FBC-79F2-4BE9-A2B7-BCCF3566EC3F}" dt="2021-11-26T04:48:41.032" v="418" actId="20577"/>
          <ac:spMkLst>
            <pc:docMk/>
            <pc:sldMk cId="636869269" sldId="256"/>
            <ac:spMk id="2" creationId="{5A37A88A-CF21-4331-BFA7-13AD603DA985}"/>
          </ac:spMkLst>
        </pc:spChg>
        <pc:spChg chg="mod">
          <ac:chgData name="Umesh Gupta" userId="35470c46-d51d-41c5-aa07-3535d40f1513" providerId="ADAL" clId="{109D4FBC-79F2-4BE9-A2B7-BCCF3566EC3F}" dt="2021-11-25T15:41:41.251" v="33" actId="26606"/>
          <ac:spMkLst>
            <pc:docMk/>
            <pc:sldMk cId="636869269" sldId="256"/>
            <ac:spMk id="3" creationId="{F44C9FDA-6958-4038-BEE5-46CB0F9C8ECA}"/>
          </ac:spMkLst>
        </pc:spChg>
        <pc:spChg chg="del">
          <ac:chgData name="Umesh Gupta" userId="35470c46-d51d-41c5-aa07-3535d40f1513" providerId="ADAL" clId="{109D4FBC-79F2-4BE9-A2B7-BCCF3566EC3F}" dt="2021-11-25T15:41:41.251" v="33" actId="26606"/>
          <ac:spMkLst>
            <pc:docMk/>
            <pc:sldMk cId="636869269" sldId="256"/>
            <ac:spMk id="10" creationId="{7905BA41-EE6E-4F80-8636-447F22DD729A}"/>
          </ac:spMkLst>
        </pc:spChg>
        <pc:spChg chg="del">
          <ac:chgData name="Umesh Gupta" userId="35470c46-d51d-41c5-aa07-3535d40f1513" providerId="ADAL" clId="{109D4FBC-79F2-4BE9-A2B7-BCCF3566EC3F}" dt="2021-11-25T15:41:41.251" v="33" actId="26606"/>
          <ac:spMkLst>
            <pc:docMk/>
            <pc:sldMk cId="636869269" sldId="256"/>
            <ac:spMk id="12" creationId="{CD7549B2-EE05-4558-8C64-AC46755F2B25}"/>
          </ac:spMkLst>
        </pc:spChg>
        <pc:spChg chg="add">
          <ac:chgData name="Umesh Gupta" userId="35470c46-d51d-41c5-aa07-3535d40f1513" providerId="ADAL" clId="{109D4FBC-79F2-4BE9-A2B7-BCCF3566EC3F}" dt="2021-11-25T15:41:41.251" v="33" actId="26606"/>
          <ac:spMkLst>
            <pc:docMk/>
            <pc:sldMk cId="636869269" sldId="256"/>
            <ac:spMk id="17" creationId="{8538EBC2-0B11-4732-8715-799409C4A914}"/>
          </ac:spMkLst>
        </pc:spChg>
        <pc:spChg chg="add">
          <ac:chgData name="Umesh Gupta" userId="35470c46-d51d-41c5-aa07-3535d40f1513" providerId="ADAL" clId="{109D4FBC-79F2-4BE9-A2B7-BCCF3566EC3F}" dt="2021-11-25T15:41:41.251" v="33" actId="26606"/>
          <ac:spMkLst>
            <pc:docMk/>
            <pc:sldMk cId="636869269" sldId="256"/>
            <ac:spMk id="19" creationId="{CE3C5560-7A9C-489F-9148-18C5E1D0F0B2}"/>
          </ac:spMkLst>
        </pc:spChg>
        <pc:spChg chg="add">
          <ac:chgData name="Umesh Gupta" userId="35470c46-d51d-41c5-aa07-3535d40f1513" providerId="ADAL" clId="{109D4FBC-79F2-4BE9-A2B7-BCCF3566EC3F}" dt="2021-11-25T15:41:41.251" v="33" actId="26606"/>
          <ac:spMkLst>
            <pc:docMk/>
            <pc:sldMk cId="636869269" sldId="256"/>
            <ac:spMk id="23" creationId="{508BEF50-7B1E-49A4-BC19-5F4F1D755E64}"/>
          </ac:spMkLst>
        </pc:spChg>
        <pc:spChg chg="add">
          <ac:chgData name="Umesh Gupta" userId="35470c46-d51d-41c5-aa07-3535d40f1513" providerId="ADAL" clId="{109D4FBC-79F2-4BE9-A2B7-BCCF3566EC3F}" dt="2021-11-25T15:41:41.251" v="33" actId="26606"/>
          <ac:spMkLst>
            <pc:docMk/>
            <pc:sldMk cId="636869269" sldId="256"/>
            <ac:spMk id="25" creationId="{3FBAD350-5664-4811-A208-657FB882D350}"/>
          </ac:spMkLst>
        </pc:spChg>
        <pc:spChg chg="add">
          <ac:chgData name="Umesh Gupta" userId="35470c46-d51d-41c5-aa07-3535d40f1513" providerId="ADAL" clId="{109D4FBC-79F2-4BE9-A2B7-BCCF3566EC3F}" dt="2021-11-25T15:41:41.251" v="33" actId="26606"/>
          <ac:spMkLst>
            <pc:docMk/>
            <pc:sldMk cId="636869269" sldId="256"/>
            <ac:spMk id="27" creationId="{C39ADB8F-D187-49D7-BDCF-C1B6DC727068}"/>
          </ac:spMkLst>
        </pc:spChg>
        <pc:picChg chg="mod">
          <ac:chgData name="Umesh Gupta" userId="35470c46-d51d-41c5-aa07-3535d40f1513" providerId="ADAL" clId="{109D4FBC-79F2-4BE9-A2B7-BCCF3566EC3F}" dt="2021-11-25T15:41:41.251" v="33" actId="26606"/>
          <ac:picMkLst>
            <pc:docMk/>
            <pc:sldMk cId="636869269" sldId="256"/>
            <ac:picMk id="7" creationId="{74F19624-778B-4A89-A978-A7365475E882}"/>
          </ac:picMkLst>
        </pc:picChg>
        <pc:cxnChg chg="add">
          <ac:chgData name="Umesh Gupta" userId="35470c46-d51d-41c5-aa07-3535d40f1513" providerId="ADAL" clId="{109D4FBC-79F2-4BE9-A2B7-BCCF3566EC3F}" dt="2021-11-25T15:41:41.251" v="33" actId="26606"/>
          <ac:cxnSpMkLst>
            <pc:docMk/>
            <pc:sldMk cId="636869269" sldId="256"/>
            <ac:cxnSpMk id="21" creationId="{56020367-4FD5-4596-8E10-C5F095CD8DBF}"/>
          </ac:cxnSpMkLst>
        </pc:cxnChg>
      </pc:sldChg>
      <pc:sldChg chg="del">
        <pc:chgData name="Umesh Gupta" userId="35470c46-d51d-41c5-aa07-3535d40f1513" providerId="ADAL" clId="{109D4FBC-79F2-4BE9-A2B7-BCCF3566EC3F}" dt="2021-11-25T15:42:00.685" v="34" actId="47"/>
        <pc:sldMkLst>
          <pc:docMk/>
          <pc:sldMk cId="15527377" sldId="258"/>
        </pc:sldMkLst>
      </pc:sldChg>
      <pc:sldChg chg="del">
        <pc:chgData name="Umesh Gupta" userId="35470c46-d51d-41c5-aa07-3535d40f1513" providerId="ADAL" clId="{109D4FBC-79F2-4BE9-A2B7-BCCF3566EC3F}" dt="2021-11-25T15:42:02.334" v="35" actId="47"/>
        <pc:sldMkLst>
          <pc:docMk/>
          <pc:sldMk cId="2578341345" sldId="259"/>
        </pc:sldMkLst>
      </pc:sldChg>
      <pc:sldChg chg="addSp delSp modSp mod">
        <pc:chgData name="Umesh Gupta" userId="35470c46-d51d-41c5-aa07-3535d40f1513" providerId="ADAL" clId="{109D4FBC-79F2-4BE9-A2B7-BCCF3566EC3F}" dt="2021-11-26T05:14:11.900" v="652" actId="26606"/>
        <pc:sldMkLst>
          <pc:docMk/>
          <pc:sldMk cId="3685130573" sldId="260"/>
        </pc:sldMkLst>
        <pc:spChg chg="mod">
          <ac:chgData name="Umesh Gupta" userId="35470c46-d51d-41c5-aa07-3535d40f1513" providerId="ADAL" clId="{109D4FBC-79F2-4BE9-A2B7-BCCF3566EC3F}" dt="2021-11-26T05:14:11.900" v="652" actId="26606"/>
          <ac:spMkLst>
            <pc:docMk/>
            <pc:sldMk cId="3685130573" sldId="260"/>
            <ac:spMk id="2" creationId="{2173B4FC-CD49-4DEE-BCB8-19D9DF1A9F42}"/>
          </ac:spMkLst>
        </pc:spChg>
        <pc:spChg chg="add del">
          <ac:chgData name="Umesh Gupta" userId="35470c46-d51d-41c5-aa07-3535d40f1513" providerId="ADAL" clId="{109D4FBC-79F2-4BE9-A2B7-BCCF3566EC3F}" dt="2021-11-26T05:14:11.900" v="652" actId="26606"/>
          <ac:spMkLst>
            <pc:docMk/>
            <pc:sldMk cId="3685130573" sldId="260"/>
            <ac:spMk id="47" creationId="{8555C5B3-193A-4749-9AFD-682E53CDDE8F}"/>
          </ac:spMkLst>
        </pc:spChg>
        <pc:spChg chg="add del">
          <ac:chgData name="Umesh Gupta" userId="35470c46-d51d-41c5-aa07-3535d40f1513" providerId="ADAL" clId="{109D4FBC-79F2-4BE9-A2B7-BCCF3566EC3F}" dt="2021-11-26T05:14:11.900" v="652" actId="26606"/>
          <ac:spMkLst>
            <pc:docMk/>
            <pc:sldMk cId="3685130573" sldId="260"/>
            <ac:spMk id="48" creationId="{2EAE06A6-F76A-41C9-827A-C561B004485C}"/>
          </ac:spMkLst>
        </pc:spChg>
        <pc:spChg chg="add del">
          <ac:chgData name="Umesh Gupta" userId="35470c46-d51d-41c5-aa07-3535d40f1513" providerId="ADAL" clId="{109D4FBC-79F2-4BE9-A2B7-BCCF3566EC3F}" dt="2021-11-26T05:14:11.900" v="652" actId="26606"/>
          <ac:spMkLst>
            <pc:docMk/>
            <pc:sldMk cId="3685130573" sldId="260"/>
            <ac:spMk id="49" creationId="{89F9D4E8-0639-444B-949B-9518585061AF}"/>
          </ac:spMkLst>
        </pc:spChg>
        <pc:spChg chg="add del">
          <ac:chgData name="Umesh Gupta" userId="35470c46-d51d-41c5-aa07-3535d40f1513" providerId="ADAL" clId="{109D4FBC-79F2-4BE9-A2B7-BCCF3566EC3F}" dt="2021-11-26T05:14:11.900" v="652" actId="26606"/>
          <ac:spMkLst>
            <pc:docMk/>
            <pc:sldMk cId="3685130573" sldId="260"/>
            <ac:spMk id="50" creationId="{7E3DA7A2-ED70-4BBA-AB72-00AD461FA405}"/>
          </ac:spMkLst>
        </pc:spChg>
        <pc:spChg chg="add del">
          <ac:chgData name="Umesh Gupta" userId="35470c46-d51d-41c5-aa07-3535d40f1513" providerId="ADAL" clId="{109D4FBC-79F2-4BE9-A2B7-BCCF3566EC3F}" dt="2021-11-26T05:14:11.900" v="652" actId="26606"/>
          <ac:spMkLst>
            <pc:docMk/>
            <pc:sldMk cId="3685130573" sldId="260"/>
            <ac:spMk id="51" creationId="{FC485432-3647-4218-B5D3-15D3FA222B13}"/>
          </ac:spMkLst>
        </pc:spChg>
        <pc:spChg chg="add del">
          <ac:chgData name="Umesh Gupta" userId="35470c46-d51d-41c5-aa07-3535d40f1513" providerId="ADAL" clId="{109D4FBC-79F2-4BE9-A2B7-BCCF3566EC3F}" dt="2021-11-26T05:14:11.900" v="652" actId="26606"/>
          <ac:spMkLst>
            <pc:docMk/>
            <pc:sldMk cId="3685130573" sldId="260"/>
            <ac:spMk id="52" creationId="{F4AFDDCA-6ABA-4D23-8A5C-1BF0F4308148}"/>
          </ac:spMkLst>
        </pc:spChg>
        <pc:spChg chg="add del">
          <ac:chgData name="Umesh Gupta" userId="35470c46-d51d-41c5-aa07-3535d40f1513" providerId="ADAL" clId="{109D4FBC-79F2-4BE9-A2B7-BCCF3566EC3F}" dt="2021-11-26T05:14:11.890" v="651" actId="26606"/>
          <ac:spMkLst>
            <pc:docMk/>
            <pc:sldMk cId="3685130573" sldId="260"/>
            <ac:spMk id="57" creationId="{8A94871E-96FC-4ADE-815B-41A636E34F1A}"/>
          </ac:spMkLst>
        </pc:spChg>
        <pc:spChg chg="add del">
          <ac:chgData name="Umesh Gupta" userId="35470c46-d51d-41c5-aa07-3535d40f1513" providerId="ADAL" clId="{109D4FBC-79F2-4BE9-A2B7-BCCF3566EC3F}" dt="2021-11-26T05:14:11.890" v="651" actId="26606"/>
          <ac:spMkLst>
            <pc:docMk/>
            <pc:sldMk cId="3685130573" sldId="260"/>
            <ac:spMk id="59" creationId="{3FCFB1DE-0B7E-48CC-BA90-B2AB0889F9D6}"/>
          </ac:spMkLst>
        </pc:spChg>
        <pc:spChg chg="add">
          <ac:chgData name="Umesh Gupta" userId="35470c46-d51d-41c5-aa07-3535d40f1513" providerId="ADAL" clId="{109D4FBC-79F2-4BE9-A2B7-BCCF3566EC3F}" dt="2021-11-26T05:14:11.900" v="652" actId="26606"/>
          <ac:spMkLst>
            <pc:docMk/>
            <pc:sldMk cId="3685130573" sldId="260"/>
            <ac:spMk id="61" creationId="{1F0D9B0E-E48B-450C-9134-0435D96D0BA6}"/>
          </ac:spMkLst>
        </pc:spChg>
        <pc:spChg chg="add">
          <ac:chgData name="Umesh Gupta" userId="35470c46-d51d-41c5-aa07-3535d40f1513" providerId="ADAL" clId="{109D4FBC-79F2-4BE9-A2B7-BCCF3566EC3F}" dt="2021-11-26T05:14:11.900" v="652" actId="26606"/>
          <ac:spMkLst>
            <pc:docMk/>
            <pc:sldMk cId="3685130573" sldId="260"/>
            <ac:spMk id="62" creationId="{6FD2B106-31C7-446F-B4D3-C9EE8CEB5BDB}"/>
          </ac:spMkLst>
        </pc:spChg>
        <pc:spChg chg="add">
          <ac:chgData name="Umesh Gupta" userId="35470c46-d51d-41c5-aa07-3535d40f1513" providerId="ADAL" clId="{109D4FBC-79F2-4BE9-A2B7-BCCF3566EC3F}" dt="2021-11-26T05:14:11.900" v="652" actId="26606"/>
          <ac:spMkLst>
            <pc:docMk/>
            <pc:sldMk cId="3685130573" sldId="260"/>
            <ac:spMk id="63" creationId="{1D7678B8-0AAC-460B-8CDB-C43156BBAA98}"/>
          </ac:spMkLst>
        </pc:spChg>
        <pc:picChg chg="mod">
          <ac:chgData name="Umesh Gupta" userId="35470c46-d51d-41c5-aa07-3535d40f1513" providerId="ADAL" clId="{109D4FBC-79F2-4BE9-A2B7-BCCF3566EC3F}" dt="2021-11-26T05:14:11.900" v="652" actId="26606"/>
          <ac:picMkLst>
            <pc:docMk/>
            <pc:sldMk cId="3685130573" sldId="260"/>
            <ac:picMk id="22" creationId="{69BEEBA3-6151-4344-851B-B5D1DDBB89C6}"/>
          </ac:picMkLst>
        </pc:picChg>
      </pc:sldChg>
      <pc:sldChg chg="del">
        <pc:chgData name="Umesh Gupta" userId="35470c46-d51d-41c5-aa07-3535d40f1513" providerId="ADAL" clId="{109D4FBC-79F2-4BE9-A2B7-BCCF3566EC3F}" dt="2021-11-25T15:42:04.387" v="36" actId="47"/>
        <pc:sldMkLst>
          <pc:docMk/>
          <pc:sldMk cId="1224032123" sldId="261"/>
        </pc:sldMkLst>
      </pc:sldChg>
      <pc:sldChg chg="addSp delSp modSp del mod">
        <pc:chgData name="Umesh Gupta" userId="35470c46-d51d-41c5-aa07-3535d40f1513" providerId="ADAL" clId="{109D4FBC-79F2-4BE9-A2B7-BCCF3566EC3F}" dt="2021-11-25T15:50:55.132" v="107" actId="47"/>
        <pc:sldMkLst>
          <pc:docMk/>
          <pc:sldMk cId="3761358930" sldId="262"/>
        </pc:sldMkLst>
        <pc:spChg chg="mod">
          <ac:chgData name="Umesh Gupta" userId="35470c46-d51d-41c5-aa07-3535d40f1513" providerId="ADAL" clId="{109D4FBC-79F2-4BE9-A2B7-BCCF3566EC3F}" dt="2021-11-25T15:42:28.686" v="55" actId="20577"/>
          <ac:spMkLst>
            <pc:docMk/>
            <pc:sldMk cId="3761358930" sldId="262"/>
            <ac:spMk id="2" creationId="{85653CB2-7063-4B13-8D80-D76FA3E87091}"/>
          </ac:spMkLst>
        </pc:spChg>
        <pc:spChg chg="del">
          <ac:chgData name="Umesh Gupta" userId="35470c46-d51d-41c5-aa07-3535d40f1513" providerId="ADAL" clId="{109D4FBC-79F2-4BE9-A2B7-BCCF3566EC3F}" dt="2021-11-25T15:42:34.455" v="56" actId="478"/>
          <ac:spMkLst>
            <pc:docMk/>
            <pc:sldMk cId="3761358930" sldId="262"/>
            <ac:spMk id="4" creationId="{985FFA04-E5FC-444F-9387-09C7844A55EA}"/>
          </ac:spMkLst>
        </pc:spChg>
        <pc:spChg chg="add del mod">
          <ac:chgData name="Umesh Gupta" userId="35470c46-d51d-41c5-aa07-3535d40f1513" providerId="ADAL" clId="{109D4FBC-79F2-4BE9-A2B7-BCCF3566EC3F}" dt="2021-11-25T15:42:41.771" v="59" actId="478"/>
          <ac:spMkLst>
            <pc:docMk/>
            <pc:sldMk cId="3761358930" sldId="262"/>
            <ac:spMk id="70" creationId="{6B82750C-C546-4E20-9E2B-EDA0BE25F01C}"/>
          </ac:spMkLst>
        </pc:spChg>
        <pc:grpChg chg="del">
          <ac:chgData name="Umesh Gupta" userId="35470c46-d51d-41c5-aa07-3535d40f1513" providerId="ADAL" clId="{109D4FBC-79F2-4BE9-A2B7-BCCF3566EC3F}" dt="2021-11-25T15:42:46.180" v="64" actId="478"/>
          <ac:grpSpMkLst>
            <pc:docMk/>
            <pc:sldMk cId="3761358930" sldId="262"/>
            <ac:grpSpMk id="14" creationId="{DF85AE94-2286-4355-B979-8301196E1118}"/>
          </ac:grpSpMkLst>
        </pc:grpChg>
        <pc:grpChg chg="del">
          <ac:chgData name="Umesh Gupta" userId="35470c46-d51d-41c5-aa07-3535d40f1513" providerId="ADAL" clId="{109D4FBC-79F2-4BE9-A2B7-BCCF3566EC3F}" dt="2021-11-25T15:42:42.635" v="60" actId="478"/>
          <ac:grpSpMkLst>
            <pc:docMk/>
            <pc:sldMk cId="3761358930" sldId="262"/>
            <ac:grpSpMk id="21" creationId="{76F3EBA8-8C73-424F-93BE-8808EE5DB114}"/>
          </ac:grpSpMkLst>
        </pc:grpChg>
        <pc:grpChg chg="del">
          <ac:chgData name="Umesh Gupta" userId="35470c46-d51d-41c5-aa07-3535d40f1513" providerId="ADAL" clId="{109D4FBC-79F2-4BE9-A2B7-BCCF3566EC3F}" dt="2021-11-25T15:42:39.061" v="58" actId="478"/>
          <ac:grpSpMkLst>
            <pc:docMk/>
            <pc:sldMk cId="3761358930" sldId="262"/>
            <ac:grpSpMk id="37" creationId="{1D169DCB-C9B3-477E-9783-948BD57A631F}"/>
          </ac:grpSpMkLst>
        </pc:grpChg>
        <pc:grpChg chg="del">
          <ac:chgData name="Umesh Gupta" userId="35470c46-d51d-41c5-aa07-3535d40f1513" providerId="ADAL" clId="{109D4FBC-79F2-4BE9-A2B7-BCCF3566EC3F}" dt="2021-11-25T15:42:43.649" v="61" actId="478"/>
          <ac:grpSpMkLst>
            <pc:docMk/>
            <pc:sldMk cId="3761358930" sldId="262"/>
            <ac:grpSpMk id="56" creationId="{EB89E948-9DCA-4654-B678-9D1BB4F1E69B}"/>
          </ac:grpSpMkLst>
        </pc:grpChg>
        <pc:grpChg chg="del">
          <ac:chgData name="Umesh Gupta" userId="35470c46-d51d-41c5-aa07-3535d40f1513" providerId="ADAL" clId="{109D4FBC-79F2-4BE9-A2B7-BCCF3566EC3F}" dt="2021-11-25T15:42:37.916" v="57" actId="478"/>
          <ac:grpSpMkLst>
            <pc:docMk/>
            <pc:sldMk cId="3761358930" sldId="262"/>
            <ac:grpSpMk id="69" creationId="{F2921820-CD70-4CF5-A970-ED00A505E8D1}"/>
          </ac:grpSpMkLst>
        </pc:grpChg>
        <pc:grpChg chg="del">
          <ac:chgData name="Umesh Gupta" userId="35470c46-d51d-41c5-aa07-3535d40f1513" providerId="ADAL" clId="{109D4FBC-79F2-4BE9-A2B7-BCCF3566EC3F}" dt="2021-11-25T15:42:44.408" v="62" actId="478"/>
          <ac:grpSpMkLst>
            <pc:docMk/>
            <pc:sldMk cId="3761358930" sldId="262"/>
            <ac:grpSpMk id="71" creationId="{BB683792-1272-4988-9703-45FE381D46FE}"/>
          </ac:grpSpMkLst>
        </pc:grpChg>
        <pc:inkChg chg="del">
          <ac:chgData name="Umesh Gupta" userId="35470c46-d51d-41c5-aa07-3535d40f1513" providerId="ADAL" clId="{109D4FBC-79F2-4BE9-A2B7-BCCF3566EC3F}" dt="2021-11-25T15:42:45.335" v="63" actId="478"/>
          <ac:inkMkLst>
            <pc:docMk/>
            <pc:sldMk cId="3761358930" sldId="262"/>
            <ac:inkMk id="39" creationId="{A3B1F089-BBD2-4186-A4BB-F5DB381E9CC6}"/>
          </ac:inkMkLst>
        </pc:inkChg>
        <pc:inkChg chg="del">
          <ac:chgData name="Umesh Gupta" userId="35470c46-d51d-41c5-aa07-3535d40f1513" providerId="ADAL" clId="{109D4FBC-79F2-4BE9-A2B7-BCCF3566EC3F}" dt="2021-11-25T15:42:47.499" v="65" actId="478"/>
          <ac:inkMkLst>
            <pc:docMk/>
            <pc:sldMk cId="3761358930" sldId="262"/>
            <ac:inkMk id="87" creationId="{CD6CE92F-87B9-49F8-8F88-24AAEB638146}"/>
          </ac:inkMkLst>
        </pc:inkChg>
      </pc:sldChg>
      <pc:sldChg chg="del">
        <pc:chgData name="Umesh Gupta" userId="35470c46-d51d-41c5-aa07-3535d40f1513" providerId="ADAL" clId="{109D4FBC-79F2-4BE9-A2B7-BCCF3566EC3F}" dt="2021-11-26T05:13:49.232" v="644" actId="47"/>
        <pc:sldMkLst>
          <pc:docMk/>
          <pc:sldMk cId="961001399" sldId="263"/>
        </pc:sldMkLst>
      </pc:sldChg>
      <pc:sldChg chg="del">
        <pc:chgData name="Umesh Gupta" userId="35470c46-d51d-41c5-aa07-3535d40f1513" providerId="ADAL" clId="{109D4FBC-79F2-4BE9-A2B7-BCCF3566EC3F}" dt="2021-11-26T05:13:50.013" v="646" actId="47"/>
        <pc:sldMkLst>
          <pc:docMk/>
          <pc:sldMk cId="3878704839" sldId="264"/>
        </pc:sldMkLst>
      </pc:sldChg>
      <pc:sldChg chg="del">
        <pc:chgData name="Umesh Gupta" userId="35470c46-d51d-41c5-aa07-3535d40f1513" providerId="ADAL" clId="{109D4FBC-79F2-4BE9-A2B7-BCCF3566EC3F}" dt="2021-11-26T05:13:50.473" v="647" actId="47"/>
        <pc:sldMkLst>
          <pc:docMk/>
          <pc:sldMk cId="334168007" sldId="265"/>
        </pc:sldMkLst>
      </pc:sldChg>
      <pc:sldChg chg="del">
        <pc:chgData name="Umesh Gupta" userId="35470c46-d51d-41c5-aa07-3535d40f1513" providerId="ADAL" clId="{109D4FBC-79F2-4BE9-A2B7-BCCF3566EC3F}" dt="2021-11-26T05:13:50.980" v="648" actId="47"/>
        <pc:sldMkLst>
          <pc:docMk/>
          <pc:sldMk cId="3611644754" sldId="266"/>
        </pc:sldMkLst>
      </pc:sldChg>
      <pc:sldChg chg="del">
        <pc:chgData name="Umesh Gupta" userId="35470c46-d51d-41c5-aa07-3535d40f1513" providerId="ADAL" clId="{109D4FBC-79F2-4BE9-A2B7-BCCF3566EC3F}" dt="2021-11-26T05:13:49.630" v="645" actId="47"/>
        <pc:sldMkLst>
          <pc:docMk/>
          <pc:sldMk cId="4077131089" sldId="268"/>
        </pc:sldMkLst>
      </pc:sldChg>
      <pc:sldChg chg="addSp delSp modSp new mod setBg">
        <pc:chgData name="Umesh Gupta" userId="35470c46-d51d-41c5-aa07-3535d40f1513" providerId="ADAL" clId="{109D4FBC-79F2-4BE9-A2B7-BCCF3566EC3F}" dt="2021-11-25T16:05:24.888" v="182"/>
        <pc:sldMkLst>
          <pc:docMk/>
          <pc:sldMk cId="3495231613" sldId="269"/>
        </pc:sldMkLst>
        <pc:spChg chg="del">
          <ac:chgData name="Umesh Gupta" userId="35470c46-d51d-41c5-aa07-3535d40f1513" providerId="ADAL" clId="{109D4FBC-79F2-4BE9-A2B7-BCCF3566EC3F}" dt="2021-11-25T15:42:59.423" v="67"/>
          <ac:spMkLst>
            <pc:docMk/>
            <pc:sldMk cId="3495231613" sldId="269"/>
            <ac:spMk id="2" creationId="{FE640308-3AC0-447F-BADB-41EAF808541B}"/>
          </ac:spMkLst>
        </pc:spChg>
        <pc:spChg chg="mod ord">
          <ac:chgData name="Umesh Gupta" userId="35470c46-d51d-41c5-aa07-3535d40f1513" providerId="ADAL" clId="{109D4FBC-79F2-4BE9-A2B7-BCCF3566EC3F}" dt="2021-11-25T16:03:54.481" v="163"/>
          <ac:spMkLst>
            <pc:docMk/>
            <pc:sldMk cId="3495231613" sldId="269"/>
            <ac:spMk id="3" creationId="{F34D38D7-E930-4142-A1AF-F8209708C5FE}"/>
          </ac:spMkLst>
        </pc:spChg>
        <pc:spChg chg="add mod">
          <ac:chgData name="Umesh Gupta" userId="35470c46-d51d-41c5-aa07-3535d40f1513" providerId="ADAL" clId="{109D4FBC-79F2-4BE9-A2B7-BCCF3566EC3F}" dt="2021-11-25T15:45:21.430" v="79" actId="26606"/>
          <ac:spMkLst>
            <pc:docMk/>
            <pc:sldMk cId="3495231613" sldId="269"/>
            <ac:spMk id="4" creationId="{D3EDC3D4-CAFE-46CA-9EED-B3E14BDB37D9}"/>
          </ac:spMkLst>
        </pc:spChg>
        <pc:spChg chg="add del mod">
          <ac:chgData name="Umesh Gupta" userId="35470c46-d51d-41c5-aa07-3535d40f1513" providerId="ADAL" clId="{109D4FBC-79F2-4BE9-A2B7-BCCF3566EC3F}" dt="2021-11-25T15:43:07.162" v="69" actId="478"/>
          <ac:spMkLst>
            <pc:docMk/>
            <pc:sldMk cId="3495231613" sldId="269"/>
            <ac:spMk id="5" creationId="{1F4F8317-293D-429F-9CA5-3B5F767895C8}"/>
          </ac:spMkLst>
        </pc:spChg>
        <pc:spChg chg="add">
          <ac:chgData name="Umesh Gupta" userId="35470c46-d51d-41c5-aa07-3535d40f1513" providerId="ADAL" clId="{109D4FBC-79F2-4BE9-A2B7-BCCF3566EC3F}" dt="2021-11-25T15:45:21.430" v="79" actId="26606"/>
          <ac:spMkLst>
            <pc:docMk/>
            <pc:sldMk cId="3495231613" sldId="269"/>
            <ac:spMk id="9" creationId="{827B839B-9ADE-406B-8590-F1CAEDED45A1}"/>
          </ac:spMkLst>
        </pc:spChg>
        <pc:spChg chg="add">
          <ac:chgData name="Umesh Gupta" userId="35470c46-d51d-41c5-aa07-3535d40f1513" providerId="ADAL" clId="{109D4FBC-79F2-4BE9-A2B7-BCCF3566EC3F}" dt="2021-11-25T15:45:21.430" v="79" actId="26606"/>
          <ac:spMkLst>
            <pc:docMk/>
            <pc:sldMk cId="3495231613" sldId="269"/>
            <ac:spMk id="11" creationId="{CFE45BF0-46DB-408C-B5F7-7B11716805D4}"/>
          </ac:spMkLst>
        </pc:spChg>
        <pc:spChg chg="add">
          <ac:chgData name="Umesh Gupta" userId="35470c46-d51d-41c5-aa07-3535d40f1513" providerId="ADAL" clId="{109D4FBC-79F2-4BE9-A2B7-BCCF3566EC3F}" dt="2021-11-25T15:45:21.430" v="79" actId="26606"/>
          <ac:spMkLst>
            <pc:docMk/>
            <pc:sldMk cId="3495231613" sldId="269"/>
            <ac:spMk id="13" creationId="{2AEBC8F2-97B1-41B4-93F1-2D289E197FBA}"/>
          </ac:spMkLst>
        </pc:spChg>
        <pc:spChg chg="add">
          <ac:chgData name="Umesh Gupta" userId="35470c46-d51d-41c5-aa07-3535d40f1513" providerId="ADAL" clId="{109D4FBC-79F2-4BE9-A2B7-BCCF3566EC3F}" dt="2021-11-25T15:45:21.430" v="79" actId="26606"/>
          <ac:spMkLst>
            <pc:docMk/>
            <pc:sldMk cId="3495231613" sldId="269"/>
            <ac:spMk id="15" creationId="{472E3A19-F5D5-48FC-BB9C-48C2F68F598B}"/>
          </ac:spMkLst>
        </pc:spChg>
        <pc:spChg chg="add mod">
          <ac:chgData name="Umesh Gupta" userId="35470c46-d51d-41c5-aa07-3535d40f1513" providerId="ADAL" clId="{109D4FBC-79F2-4BE9-A2B7-BCCF3566EC3F}" dt="2021-11-25T16:05:24.888" v="182"/>
          <ac:spMkLst>
            <pc:docMk/>
            <pc:sldMk cId="3495231613" sldId="269"/>
            <ac:spMk id="16" creationId="{C03E6B3E-0A4B-4DBA-A8E0-07BA38CF20A7}"/>
          </ac:spMkLst>
        </pc:spChg>
        <pc:spChg chg="add">
          <ac:chgData name="Umesh Gupta" userId="35470c46-d51d-41c5-aa07-3535d40f1513" providerId="ADAL" clId="{109D4FBC-79F2-4BE9-A2B7-BCCF3566EC3F}" dt="2021-11-25T15:45:21.430" v="79" actId="26606"/>
          <ac:spMkLst>
            <pc:docMk/>
            <pc:sldMk cId="3495231613" sldId="269"/>
            <ac:spMk id="17" creationId="{7A62E32F-BB65-43A8-8EB5-92346890E549}"/>
          </ac:spMkLst>
        </pc:spChg>
        <pc:spChg chg="add">
          <ac:chgData name="Umesh Gupta" userId="35470c46-d51d-41c5-aa07-3535d40f1513" providerId="ADAL" clId="{109D4FBC-79F2-4BE9-A2B7-BCCF3566EC3F}" dt="2021-11-25T15:45:21.430" v="79" actId="26606"/>
          <ac:spMkLst>
            <pc:docMk/>
            <pc:sldMk cId="3495231613" sldId="269"/>
            <ac:spMk id="19" creationId="{14E91B64-9FCC-451E-AFB4-A827D6329367}"/>
          </ac:spMkLst>
        </pc:spChg>
        <pc:picChg chg="add mod">
          <ac:chgData name="Umesh Gupta" userId="35470c46-d51d-41c5-aa07-3535d40f1513" providerId="ADAL" clId="{109D4FBC-79F2-4BE9-A2B7-BCCF3566EC3F}" dt="2021-11-25T15:49:59.920" v="101" actId="1076"/>
          <ac:picMkLst>
            <pc:docMk/>
            <pc:sldMk cId="3495231613" sldId="269"/>
            <ac:picMk id="7" creationId="{B77827A8-87E0-4171-9532-61CCFA8EDA3C}"/>
          </ac:picMkLst>
        </pc:picChg>
        <pc:picChg chg="add mod">
          <ac:chgData name="Umesh Gupta" userId="35470c46-d51d-41c5-aa07-3535d40f1513" providerId="ADAL" clId="{109D4FBC-79F2-4BE9-A2B7-BCCF3566EC3F}" dt="2021-11-25T15:50:40.474" v="106" actId="14100"/>
          <ac:picMkLst>
            <pc:docMk/>
            <pc:sldMk cId="3495231613" sldId="269"/>
            <ac:picMk id="10" creationId="{4CCAF542-034D-4C12-A029-386DB9715172}"/>
          </ac:picMkLst>
        </pc:picChg>
      </pc:sldChg>
      <pc:sldChg chg="new del">
        <pc:chgData name="Umesh Gupta" userId="35470c46-d51d-41c5-aa07-3535d40f1513" providerId="ADAL" clId="{109D4FBC-79F2-4BE9-A2B7-BCCF3566EC3F}" dt="2021-11-26T05:13:52.178" v="649" actId="47"/>
        <pc:sldMkLst>
          <pc:docMk/>
          <pc:sldMk cId="516340322" sldId="270"/>
        </pc:sldMkLst>
      </pc:sldChg>
      <pc:sldChg chg="addSp delSp modSp add mod">
        <pc:chgData name="Umesh Gupta" userId="35470c46-d51d-41c5-aa07-3535d40f1513" providerId="ADAL" clId="{109D4FBC-79F2-4BE9-A2B7-BCCF3566EC3F}" dt="2021-11-25T17:31:22.163" v="207" actId="27107"/>
        <pc:sldMkLst>
          <pc:docMk/>
          <pc:sldMk cId="1805467867" sldId="271"/>
        </pc:sldMkLst>
        <pc:spChg chg="mod">
          <ac:chgData name="Umesh Gupta" userId="35470c46-d51d-41c5-aa07-3535d40f1513" providerId="ADAL" clId="{109D4FBC-79F2-4BE9-A2B7-BCCF3566EC3F}" dt="2021-11-25T17:31:22.163" v="207" actId="27107"/>
          <ac:spMkLst>
            <pc:docMk/>
            <pc:sldMk cId="1805467867" sldId="271"/>
            <ac:spMk id="3" creationId="{F34D38D7-E930-4142-A1AF-F8209708C5FE}"/>
          </ac:spMkLst>
        </pc:spChg>
        <pc:spChg chg="add del">
          <ac:chgData name="Umesh Gupta" userId="35470c46-d51d-41c5-aa07-3535d40f1513" providerId="ADAL" clId="{109D4FBC-79F2-4BE9-A2B7-BCCF3566EC3F}" dt="2021-11-25T16:04:26.999" v="165" actId="22"/>
          <ac:spMkLst>
            <pc:docMk/>
            <pc:sldMk cId="1805467867" sldId="271"/>
            <ac:spMk id="16" creationId="{881B0DC0-1682-4CB8-B1C3-C3FE84C3F452}"/>
          </ac:spMkLst>
        </pc:spChg>
        <pc:spChg chg="add del mod">
          <ac:chgData name="Umesh Gupta" userId="35470c46-d51d-41c5-aa07-3535d40f1513" providerId="ADAL" clId="{109D4FBC-79F2-4BE9-A2B7-BCCF3566EC3F}" dt="2021-11-25T16:05:22.328" v="181" actId="21"/>
          <ac:spMkLst>
            <pc:docMk/>
            <pc:sldMk cId="1805467867" sldId="271"/>
            <ac:spMk id="18" creationId="{255D1934-8676-4F74-B9E0-E7B785FB7DA5}"/>
          </ac:spMkLst>
        </pc:spChg>
        <pc:spChg chg="add mod">
          <ac:chgData name="Umesh Gupta" userId="35470c46-d51d-41c5-aa07-3535d40f1513" providerId="ADAL" clId="{109D4FBC-79F2-4BE9-A2B7-BCCF3566EC3F}" dt="2021-11-25T16:07:24.500" v="187" actId="113"/>
          <ac:spMkLst>
            <pc:docMk/>
            <pc:sldMk cId="1805467867" sldId="271"/>
            <ac:spMk id="20" creationId="{9EB60B74-4634-4445-B619-2AEDDE3E071E}"/>
          </ac:spMkLst>
        </pc:spChg>
        <pc:picChg chg="add mod">
          <ac:chgData name="Umesh Gupta" userId="35470c46-d51d-41c5-aa07-3535d40f1513" providerId="ADAL" clId="{109D4FBC-79F2-4BE9-A2B7-BCCF3566EC3F}" dt="2021-11-25T15:57:31.766" v="129" actId="1076"/>
          <ac:picMkLst>
            <pc:docMk/>
            <pc:sldMk cId="1805467867" sldId="271"/>
            <ac:picMk id="5" creationId="{8EF1624E-546A-4978-AED0-649C207A3C45}"/>
          </ac:picMkLst>
        </pc:picChg>
        <pc:picChg chg="del">
          <ac:chgData name="Umesh Gupta" userId="35470c46-d51d-41c5-aa07-3535d40f1513" providerId="ADAL" clId="{109D4FBC-79F2-4BE9-A2B7-BCCF3566EC3F}" dt="2021-11-25T15:57:17.333" v="124" actId="478"/>
          <ac:picMkLst>
            <pc:docMk/>
            <pc:sldMk cId="1805467867" sldId="271"/>
            <ac:picMk id="7" creationId="{B77827A8-87E0-4171-9532-61CCFA8EDA3C}"/>
          </ac:picMkLst>
        </pc:picChg>
        <pc:picChg chg="del mod">
          <ac:chgData name="Umesh Gupta" userId="35470c46-d51d-41c5-aa07-3535d40f1513" providerId="ADAL" clId="{109D4FBC-79F2-4BE9-A2B7-BCCF3566EC3F}" dt="2021-11-25T15:55:15.331" v="123" actId="478"/>
          <ac:picMkLst>
            <pc:docMk/>
            <pc:sldMk cId="1805467867" sldId="271"/>
            <ac:picMk id="10" creationId="{4CCAF542-034D-4C12-A029-386DB9715172}"/>
          </ac:picMkLst>
        </pc:picChg>
        <pc:picChg chg="add mod">
          <ac:chgData name="Umesh Gupta" userId="35470c46-d51d-41c5-aa07-3535d40f1513" providerId="ADAL" clId="{109D4FBC-79F2-4BE9-A2B7-BCCF3566EC3F}" dt="2021-11-25T15:57:39.720" v="131" actId="1076"/>
          <ac:picMkLst>
            <pc:docMk/>
            <pc:sldMk cId="1805467867" sldId="271"/>
            <ac:picMk id="14" creationId="{11EB0649-6C29-4D9E-87EA-D115C77D5063}"/>
          </ac:picMkLst>
        </pc:picChg>
      </pc:sldChg>
      <pc:sldChg chg="addSp delSp modSp add mod">
        <pc:chgData name="Umesh Gupta" userId="35470c46-d51d-41c5-aa07-3535d40f1513" providerId="ADAL" clId="{109D4FBC-79F2-4BE9-A2B7-BCCF3566EC3F}" dt="2021-11-25T16:09:01.809" v="190"/>
        <pc:sldMkLst>
          <pc:docMk/>
          <pc:sldMk cId="2049163942" sldId="272"/>
        </pc:sldMkLst>
        <pc:spChg chg="mod">
          <ac:chgData name="Umesh Gupta" userId="35470c46-d51d-41c5-aa07-3535d40f1513" providerId="ADAL" clId="{109D4FBC-79F2-4BE9-A2B7-BCCF3566EC3F}" dt="2021-11-25T16:08:20.982" v="189"/>
          <ac:spMkLst>
            <pc:docMk/>
            <pc:sldMk cId="2049163942" sldId="272"/>
            <ac:spMk id="3" creationId="{F34D38D7-E930-4142-A1AF-F8209708C5FE}"/>
          </ac:spMkLst>
        </pc:spChg>
        <pc:spChg chg="add mod">
          <ac:chgData name="Umesh Gupta" userId="35470c46-d51d-41c5-aa07-3535d40f1513" providerId="ADAL" clId="{109D4FBC-79F2-4BE9-A2B7-BCCF3566EC3F}" dt="2021-11-25T16:09:01.809" v="190"/>
          <ac:spMkLst>
            <pc:docMk/>
            <pc:sldMk cId="2049163942" sldId="272"/>
            <ac:spMk id="16" creationId="{F86BD108-533D-4B93-8902-F660A57D16BD}"/>
          </ac:spMkLst>
        </pc:spChg>
        <pc:picChg chg="del">
          <ac:chgData name="Umesh Gupta" userId="35470c46-d51d-41c5-aa07-3535d40f1513" providerId="ADAL" clId="{109D4FBC-79F2-4BE9-A2B7-BCCF3566EC3F}" dt="2021-11-25T16:00:12.754" v="149" actId="478"/>
          <ac:picMkLst>
            <pc:docMk/>
            <pc:sldMk cId="2049163942" sldId="272"/>
            <ac:picMk id="5" creationId="{8EF1624E-546A-4978-AED0-649C207A3C45}"/>
          </ac:picMkLst>
        </pc:picChg>
        <pc:picChg chg="add mod">
          <ac:chgData name="Umesh Gupta" userId="35470c46-d51d-41c5-aa07-3535d40f1513" providerId="ADAL" clId="{109D4FBC-79F2-4BE9-A2B7-BCCF3566EC3F}" dt="2021-11-25T16:00:19.436" v="153" actId="1076"/>
          <ac:picMkLst>
            <pc:docMk/>
            <pc:sldMk cId="2049163942" sldId="272"/>
            <ac:picMk id="6" creationId="{F58FE4EC-07EC-42D2-A036-881967069569}"/>
          </ac:picMkLst>
        </pc:picChg>
        <pc:picChg chg="mod">
          <ac:chgData name="Umesh Gupta" userId="35470c46-d51d-41c5-aa07-3535d40f1513" providerId="ADAL" clId="{109D4FBC-79F2-4BE9-A2B7-BCCF3566EC3F}" dt="2021-11-25T16:00:36.924" v="156" actId="1076"/>
          <ac:picMkLst>
            <pc:docMk/>
            <pc:sldMk cId="2049163942" sldId="272"/>
            <ac:picMk id="14" creationId="{11EB0649-6C29-4D9E-87EA-D115C77D5063}"/>
          </ac:picMkLst>
        </pc:picChg>
      </pc:sldChg>
      <pc:sldChg chg="addSp delSp modSp add mod">
        <pc:chgData name="Umesh Gupta" userId="35470c46-d51d-41c5-aa07-3535d40f1513" providerId="ADAL" clId="{109D4FBC-79F2-4BE9-A2B7-BCCF3566EC3F}" dt="2021-11-26T04:23:56.601" v="216" actId="1076"/>
        <pc:sldMkLst>
          <pc:docMk/>
          <pc:sldMk cId="4144946547" sldId="273"/>
        </pc:sldMkLst>
        <pc:spChg chg="mod">
          <ac:chgData name="Umesh Gupta" userId="35470c46-d51d-41c5-aa07-3535d40f1513" providerId="ADAL" clId="{109D4FBC-79F2-4BE9-A2B7-BCCF3566EC3F}" dt="2021-11-25T16:16:13.813" v="206" actId="20577"/>
          <ac:spMkLst>
            <pc:docMk/>
            <pc:sldMk cId="4144946547" sldId="273"/>
            <ac:spMk id="3" creationId="{F34D38D7-E930-4142-A1AF-F8209708C5FE}"/>
          </ac:spMkLst>
        </pc:spChg>
        <pc:picChg chg="add mod">
          <ac:chgData name="Umesh Gupta" userId="35470c46-d51d-41c5-aa07-3535d40f1513" providerId="ADAL" clId="{109D4FBC-79F2-4BE9-A2B7-BCCF3566EC3F}" dt="2021-11-26T04:23:56.601" v="216" actId="1076"/>
          <ac:picMkLst>
            <pc:docMk/>
            <pc:sldMk cId="4144946547" sldId="273"/>
            <ac:picMk id="5" creationId="{A5018283-D289-4251-858E-8DB101CBE69B}"/>
          </ac:picMkLst>
        </pc:picChg>
        <pc:picChg chg="del">
          <ac:chgData name="Umesh Gupta" userId="35470c46-d51d-41c5-aa07-3535d40f1513" providerId="ADAL" clId="{109D4FBC-79F2-4BE9-A2B7-BCCF3566EC3F}" dt="2021-11-26T03:39:35.897" v="208" actId="478"/>
          <ac:picMkLst>
            <pc:docMk/>
            <pc:sldMk cId="4144946547" sldId="273"/>
            <ac:picMk id="6" creationId="{F58FE4EC-07EC-42D2-A036-881967069569}"/>
          </ac:picMkLst>
        </pc:picChg>
        <pc:picChg chg="del">
          <ac:chgData name="Umesh Gupta" userId="35470c46-d51d-41c5-aa07-3535d40f1513" providerId="ADAL" clId="{109D4FBC-79F2-4BE9-A2B7-BCCF3566EC3F}" dt="2021-11-26T03:40:28.930" v="214" actId="478"/>
          <ac:picMkLst>
            <pc:docMk/>
            <pc:sldMk cId="4144946547" sldId="273"/>
            <ac:picMk id="14" creationId="{11EB0649-6C29-4D9E-87EA-D115C77D5063}"/>
          </ac:picMkLst>
        </pc:picChg>
      </pc:sldChg>
      <pc:sldChg chg="addSp delSp modSp add mod">
        <pc:chgData name="Umesh Gupta" userId="35470c46-d51d-41c5-aa07-3535d40f1513" providerId="ADAL" clId="{109D4FBC-79F2-4BE9-A2B7-BCCF3566EC3F}" dt="2021-11-26T04:26:08.481" v="229" actId="20577"/>
        <pc:sldMkLst>
          <pc:docMk/>
          <pc:sldMk cId="2286099591" sldId="274"/>
        </pc:sldMkLst>
        <pc:spChg chg="mod">
          <ac:chgData name="Umesh Gupta" userId="35470c46-d51d-41c5-aa07-3535d40f1513" providerId="ADAL" clId="{109D4FBC-79F2-4BE9-A2B7-BCCF3566EC3F}" dt="2021-11-26T04:26:08.481" v="229" actId="20577"/>
          <ac:spMkLst>
            <pc:docMk/>
            <pc:sldMk cId="2286099591" sldId="274"/>
            <ac:spMk id="3" creationId="{F34D38D7-E930-4142-A1AF-F8209708C5FE}"/>
          </ac:spMkLst>
        </pc:spChg>
        <pc:picChg chg="del">
          <ac:chgData name="Umesh Gupta" userId="35470c46-d51d-41c5-aa07-3535d40f1513" providerId="ADAL" clId="{109D4FBC-79F2-4BE9-A2B7-BCCF3566EC3F}" dt="2021-11-26T04:25:28.664" v="220" actId="478"/>
          <ac:picMkLst>
            <pc:docMk/>
            <pc:sldMk cId="2286099591" sldId="274"/>
            <ac:picMk id="5" creationId="{A5018283-D289-4251-858E-8DB101CBE69B}"/>
          </ac:picMkLst>
        </pc:picChg>
        <pc:picChg chg="add mod">
          <ac:chgData name="Umesh Gupta" userId="35470c46-d51d-41c5-aa07-3535d40f1513" providerId="ADAL" clId="{109D4FBC-79F2-4BE9-A2B7-BCCF3566EC3F}" dt="2021-11-26T04:25:33.320" v="224" actId="1076"/>
          <ac:picMkLst>
            <pc:docMk/>
            <pc:sldMk cId="2286099591" sldId="274"/>
            <ac:picMk id="6" creationId="{071C9EC0-A46A-45AA-901C-0B4E382FACC9}"/>
          </ac:picMkLst>
        </pc:picChg>
      </pc:sldChg>
      <pc:sldChg chg="addSp delSp modSp add del mod">
        <pc:chgData name="Umesh Gupta" userId="35470c46-d51d-41c5-aa07-3535d40f1513" providerId="ADAL" clId="{109D4FBC-79F2-4BE9-A2B7-BCCF3566EC3F}" dt="2021-11-26T04:29:15.378" v="308" actId="47"/>
        <pc:sldMkLst>
          <pc:docMk/>
          <pc:sldMk cId="2349585269" sldId="275"/>
        </pc:sldMkLst>
        <pc:spChg chg="mod">
          <ac:chgData name="Umesh Gupta" userId="35470c46-d51d-41c5-aa07-3535d40f1513" providerId="ADAL" clId="{109D4FBC-79F2-4BE9-A2B7-BCCF3566EC3F}" dt="2021-11-26T04:26:32.910" v="233"/>
          <ac:spMkLst>
            <pc:docMk/>
            <pc:sldMk cId="2349585269" sldId="275"/>
            <ac:spMk id="3" creationId="{F34D38D7-E930-4142-A1AF-F8209708C5FE}"/>
          </ac:spMkLst>
        </pc:spChg>
        <pc:picChg chg="add mod">
          <ac:chgData name="Umesh Gupta" userId="35470c46-d51d-41c5-aa07-3535d40f1513" providerId="ADAL" clId="{109D4FBC-79F2-4BE9-A2B7-BCCF3566EC3F}" dt="2021-11-26T04:26:55.524" v="238" actId="1076"/>
          <ac:picMkLst>
            <pc:docMk/>
            <pc:sldMk cId="2349585269" sldId="275"/>
            <ac:picMk id="5" creationId="{CB5FC824-ABE9-44A2-A31E-F2A82AF83C86}"/>
          </ac:picMkLst>
        </pc:picChg>
        <pc:picChg chg="del">
          <ac:chgData name="Umesh Gupta" userId="35470c46-d51d-41c5-aa07-3535d40f1513" providerId="ADAL" clId="{109D4FBC-79F2-4BE9-A2B7-BCCF3566EC3F}" dt="2021-11-26T04:26:52.387" v="234" actId="478"/>
          <ac:picMkLst>
            <pc:docMk/>
            <pc:sldMk cId="2349585269" sldId="275"/>
            <ac:picMk id="6" creationId="{071C9EC0-A46A-45AA-901C-0B4E382FACC9}"/>
          </ac:picMkLst>
        </pc:picChg>
      </pc:sldChg>
      <pc:sldChg chg="addSp modSp add mod">
        <pc:chgData name="Umesh Gupta" userId="35470c46-d51d-41c5-aa07-3535d40f1513" providerId="ADAL" clId="{109D4FBC-79F2-4BE9-A2B7-BCCF3566EC3F}" dt="2021-11-26T04:29:19.913" v="310" actId="20577"/>
        <pc:sldMkLst>
          <pc:docMk/>
          <pc:sldMk cId="2640588194" sldId="276"/>
        </pc:sldMkLst>
        <pc:spChg chg="mod">
          <ac:chgData name="Umesh Gupta" userId="35470c46-d51d-41c5-aa07-3535d40f1513" providerId="ADAL" clId="{109D4FBC-79F2-4BE9-A2B7-BCCF3566EC3F}" dt="2021-11-26T04:29:19.913" v="310" actId="20577"/>
          <ac:spMkLst>
            <pc:docMk/>
            <pc:sldMk cId="2640588194" sldId="276"/>
            <ac:spMk id="3" creationId="{F34D38D7-E930-4142-A1AF-F8209708C5FE}"/>
          </ac:spMkLst>
        </pc:spChg>
        <pc:spChg chg="add mod">
          <ac:chgData name="Umesh Gupta" userId="35470c46-d51d-41c5-aa07-3535d40f1513" providerId="ADAL" clId="{109D4FBC-79F2-4BE9-A2B7-BCCF3566EC3F}" dt="2021-11-26T04:28:48.592" v="306" actId="6549"/>
          <ac:spMkLst>
            <pc:docMk/>
            <pc:sldMk cId="2640588194" sldId="276"/>
            <ac:spMk id="14" creationId="{E5286DC8-180A-4A6B-A8D4-CF100B390BC9}"/>
          </ac:spMkLst>
        </pc:spChg>
        <pc:picChg chg="add mod">
          <ac:chgData name="Umesh Gupta" userId="35470c46-d51d-41c5-aa07-3535d40f1513" providerId="ADAL" clId="{109D4FBC-79F2-4BE9-A2B7-BCCF3566EC3F}" dt="2021-11-26T04:28:54.078" v="307" actId="1076"/>
          <ac:picMkLst>
            <pc:docMk/>
            <pc:sldMk cId="2640588194" sldId="276"/>
            <ac:picMk id="6" creationId="{0849E047-87A5-4015-9775-60B25AF7E531}"/>
          </ac:picMkLst>
        </pc:picChg>
      </pc:sldChg>
      <pc:sldChg chg="addSp delSp modSp add mod">
        <pc:chgData name="Umesh Gupta" userId="35470c46-d51d-41c5-aa07-3535d40f1513" providerId="ADAL" clId="{109D4FBC-79F2-4BE9-A2B7-BCCF3566EC3F}" dt="2021-11-26T04:35:32.674" v="373" actId="20577"/>
        <pc:sldMkLst>
          <pc:docMk/>
          <pc:sldMk cId="2767228409" sldId="277"/>
        </pc:sldMkLst>
        <pc:spChg chg="mod">
          <ac:chgData name="Umesh Gupta" userId="35470c46-d51d-41c5-aa07-3535d40f1513" providerId="ADAL" clId="{109D4FBC-79F2-4BE9-A2B7-BCCF3566EC3F}" dt="2021-11-26T04:35:32.674" v="373" actId="20577"/>
          <ac:spMkLst>
            <pc:docMk/>
            <pc:sldMk cId="2767228409" sldId="277"/>
            <ac:spMk id="3" creationId="{F34D38D7-E930-4142-A1AF-F8209708C5FE}"/>
          </ac:spMkLst>
        </pc:spChg>
        <pc:spChg chg="del">
          <ac:chgData name="Umesh Gupta" userId="35470c46-d51d-41c5-aa07-3535d40f1513" providerId="ADAL" clId="{109D4FBC-79F2-4BE9-A2B7-BCCF3566EC3F}" dt="2021-11-26T04:30:35.212" v="318" actId="478"/>
          <ac:spMkLst>
            <pc:docMk/>
            <pc:sldMk cId="2767228409" sldId="277"/>
            <ac:spMk id="14" creationId="{E5286DC8-180A-4A6B-A8D4-CF100B390BC9}"/>
          </ac:spMkLst>
        </pc:spChg>
        <pc:picChg chg="del">
          <ac:chgData name="Umesh Gupta" userId="35470c46-d51d-41c5-aa07-3535d40f1513" providerId="ADAL" clId="{109D4FBC-79F2-4BE9-A2B7-BCCF3566EC3F}" dt="2021-11-26T04:30:33.501" v="317" actId="478"/>
          <ac:picMkLst>
            <pc:docMk/>
            <pc:sldMk cId="2767228409" sldId="277"/>
            <ac:picMk id="5" creationId="{CB5FC824-ABE9-44A2-A31E-F2A82AF83C86}"/>
          </ac:picMkLst>
        </pc:picChg>
        <pc:picChg chg="del">
          <ac:chgData name="Umesh Gupta" userId="35470c46-d51d-41c5-aa07-3535d40f1513" providerId="ADAL" clId="{109D4FBC-79F2-4BE9-A2B7-BCCF3566EC3F}" dt="2021-11-26T04:30:35.934" v="319" actId="478"/>
          <ac:picMkLst>
            <pc:docMk/>
            <pc:sldMk cId="2767228409" sldId="277"/>
            <ac:picMk id="6" creationId="{0849E047-87A5-4015-9775-60B25AF7E531}"/>
          </ac:picMkLst>
        </pc:picChg>
        <pc:picChg chg="add mod">
          <ac:chgData name="Umesh Gupta" userId="35470c46-d51d-41c5-aa07-3535d40f1513" providerId="ADAL" clId="{109D4FBC-79F2-4BE9-A2B7-BCCF3566EC3F}" dt="2021-11-26T04:31:21.518" v="332" actId="14100"/>
          <ac:picMkLst>
            <pc:docMk/>
            <pc:sldMk cId="2767228409" sldId="277"/>
            <ac:picMk id="7" creationId="{40E224E1-C2A2-4AF0-B4D6-1F3CA6BB2500}"/>
          </ac:picMkLst>
        </pc:picChg>
        <pc:picChg chg="add mod">
          <ac:chgData name="Umesh Gupta" userId="35470c46-d51d-41c5-aa07-3535d40f1513" providerId="ADAL" clId="{109D4FBC-79F2-4BE9-A2B7-BCCF3566EC3F}" dt="2021-11-26T04:31:52.572" v="337" actId="1076"/>
          <ac:picMkLst>
            <pc:docMk/>
            <pc:sldMk cId="2767228409" sldId="277"/>
            <ac:picMk id="10" creationId="{AC7A375D-64F8-4AD6-947B-2B37BD6F0A24}"/>
          </ac:picMkLst>
        </pc:picChg>
      </pc:sldChg>
      <pc:sldChg chg="addSp delSp modSp add mod">
        <pc:chgData name="Umesh Gupta" userId="35470c46-d51d-41c5-aa07-3535d40f1513" providerId="ADAL" clId="{109D4FBC-79F2-4BE9-A2B7-BCCF3566EC3F}" dt="2021-11-26T04:42:23.526" v="402" actId="1076"/>
        <pc:sldMkLst>
          <pc:docMk/>
          <pc:sldMk cId="468514162" sldId="278"/>
        </pc:sldMkLst>
        <pc:spChg chg="mod">
          <ac:chgData name="Umesh Gupta" userId="35470c46-d51d-41c5-aa07-3535d40f1513" providerId="ADAL" clId="{109D4FBC-79F2-4BE9-A2B7-BCCF3566EC3F}" dt="2021-11-26T04:37:13.090" v="388" actId="20577"/>
          <ac:spMkLst>
            <pc:docMk/>
            <pc:sldMk cId="468514162" sldId="278"/>
            <ac:spMk id="3" creationId="{F34D38D7-E930-4142-A1AF-F8209708C5FE}"/>
          </ac:spMkLst>
        </pc:spChg>
        <pc:picChg chg="add mod">
          <ac:chgData name="Umesh Gupta" userId="35470c46-d51d-41c5-aa07-3535d40f1513" providerId="ADAL" clId="{109D4FBC-79F2-4BE9-A2B7-BCCF3566EC3F}" dt="2021-11-26T04:41:39.381" v="396" actId="1076"/>
          <ac:picMkLst>
            <pc:docMk/>
            <pc:sldMk cId="468514162" sldId="278"/>
            <ac:picMk id="5" creationId="{9175C7C0-D455-4087-AC4F-301635E5AB75}"/>
          </ac:picMkLst>
        </pc:picChg>
        <pc:picChg chg="del">
          <ac:chgData name="Umesh Gupta" userId="35470c46-d51d-41c5-aa07-3535d40f1513" providerId="ADAL" clId="{109D4FBC-79F2-4BE9-A2B7-BCCF3566EC3F}" dt="2021-11-26T04:37:15.141" v="389" actId="478"/>
          <ac:picMkLst>
            <pc:docMk/>
            <pc:sldMk cId="468514162" sldId="278"/>
            <ac:picMk id="7" creationId="{40E224E1-C2A2-4AF0-B4D6-1F3CA6BB2500}"/>
          </ac:picMkLst>
        </pc:picChg>
        <pc:picChg chg="add mod">
          <ac:chgData name="Umesh Gupta" userId="35470c46-d51d-41c5-aa07-3535d40f1513" providerId="ADAL" clId="{109D4FBC-79F2-4BE9-A2B7-BCCF3566EC3F}" dt="2021-11-26T04:42:23.526" v="402" actId="1076"/>
          <ac:picMkLst>
            <pc:docMk/>
            <pc:sldMk cId="468514162" sldId="278"/>
            <ac:picMk id="8" creationId="{1750087C-F1AE-4C46-987C-AB83DAEB85EC}"/>
          </ac:picMkLst>
        </pc:picChg>
        <pc:picChg chg="del">
          <ac:chgData name="Umesh Gupta" userId="35470c46-d51d-41c5-aa07-3535d40f1513" providerId="ADAL" clId="{109D4FBC-79F2-4BE9-A2B7-BCCF3566EC3F}" dt="2021-11-26T04:37:15.902" v="390" actId="478"/>
          <ac:picMkLst>
            <pc:docMk/>
            <pc:sldMk cId="468514162" sldId="278"/>
            <ac:picMk id="10" creationId="{AC7A375D-64F8-4AD6-947B-2B37BD6F0A24}"/>
          </ac:picMkLst>
        </pc:picChg>
      </pc:sldChg>
      <pc:sldChg chg="delSp modSp add del mod">
        <pc:chgData name="Umesh Gupta" userId="35470c46-d51d-41c5-aa07-3535d40f1513" providerId="ADAL" clId="{109D4FBC-79F2-4BE9-A2B7-BCCF3566EC3F}" dt="2021-11-26T04:35:37.441" v="374" actId="47"/>
        <pc:sldMkLst>
          <pc:docMk/>
          <pc:sldMk cId="4256872461" sldId="278"/>
        </pc:sldMkLst>
        <pc:spChg chg="mod">
          <ac:chgData name="Umesh Gupta" userId="35470c46-d51d-41c5-aa07-3535d40f1513" providerId="ADAL" clId="{109D4FBC-79F2-4BE9-A2B7-BCCF3566EC3F}" dt="2021-11-26T04:34:46.593" v="366" actId="20577"/>
          <ac:spMkLst>
            <pc:docMk/>
            <pc:sldMk cId="4256872461" sldId="278"/>
            <ac:spMk id="3" creationId="{F34D38D7-E930-4142-A1AF-F8209708C5FE}"/>
          </ac:spMkLst>
        </pc:spChg>
        <pc:picChg chg="del">
          <ac:chgData name="Umesh Gupta" userId="35470c46-d51d-41c5-aa07-3535d40f1513" providerId="ADAL" clId="{109D4FBC-79F2-4BE9-A2B7-BCCF3566EC3F}" dt="2021-11-26T04:33:09.886" v="340" actId="478"/>
          <ac:picMkLst>
            <pc:docMk/>
            <pc:sldMk cId="4256872461" sldId="278"/>
            <ac:picMk id="7" creationId="{40E224E1-C2A2-4AF0-B4D6-1F3CA6BB2500}"/>
          </ac:picMkLst>
        </pc:picChg>
        <pc:picChg chg="del">
          <ac:chgData name="Umesh Gupta" userId="35470c46-d51d-41c5-aa07-3535d40f1513" providerId="ADAL" clId="{109D4FBC-79F2-4BE9-A2B7-BCCF3566EC3F}" dt="2021-11-26T04:33:09.267" v="339" actId="478"/>
          <ac:picMkLst>
            <pc:docMk/>
            <pc:sldMk cId="4256872461" sldId="278"/>
            <ac:picMk id="10" creationId="{AC7A375D-64F8-4AD6-947B-2B37BD6F0A24}"/>
          </ac:picMkLst>
        </pc:picChg>
      </pc:sldChg>
      <pc:sldChg chg="modSp add mod">
        <pc:chgData name="Umesh Gupta" userId="35470c46-d51d-41c5-aa07-3535d40f1513" providerId="ADAL" clId="{109D4FBC-79F2-4BE9-A2B7-BCCF3566EC3F}" dt="2021-11-26T04:48:59.499" v="420" actId="20577"/>
        <pc:sldMkLst>
          <pc:docMk/>
          <pc:sldMk cId="1960820701" sldId="279"/>
        </pc:sldMkLst>
        <pc:spChg chg="mod">
          <ac:chgData name="Umesh Gupta" userId="35470c46-d51d-41c5-aa07-3535d40f1513" providerId="ADAL" clId="{109D4FBC-79F2-4BE9-A2B7-BCCF3566EC3F}" dt="2021-11-26T04:48:59.499" v="420" actId="20577"/>
          <ac:spMkLst>
            <pc:docMk/>
            <pc:sldMk cId="1960820701" sldId="279"/>
            <ac:spMk id="3" creationId="{F34D38D7-E930-4142-A1AF-F8209708C5FE}"/>
          </ac:spMkLst>
        </pc:spChg>
      </pc:sldChg>
      <pc:sldChg chg="addSp delSp modSp add del mod">
        <pc:chgData name="Umesh Gupta" userId="35470c46-d51d-41c5-aa07-3535d40f1513" providerId="ADAL" clId="{109D4FBC-79F2-4BE9-A2B7-BCCF3566EC3F}" dt="2021-11-26T04:52:55.088" v="426" actId="47"/>
        <pc:sldMkLst>
          <pc:docMk/>
          <pc:sldMk cId="1638206188" sldId="280"/>
        </pc:sldMkLst>
        <pc:spChg chg="del">
          <ac:chgData name="Umesh Gupta" userId="35470c46-d51d-41c5-aa07-3535d40f1513" providerId="ADAL" clId="{109D4FBC-79F2-4BE9-A2B7-BCCF3566EC3F}" dt="2021-11-26T04:52:41.005" v="422" actId="478"/>
          <ac:spMkLst>
            <pc:docMk/>
            <pc:sldMk cId="1638206188" sldId="280"/>
            <ac:spMk id="3" creationId="{F34D38D7-E930-4142-A1AF-F8209708C5FE}"/>
          </ac:spMkLst>
        </pc:spChg>
        <pc:spChg chg="del">
          <ac:chgData name="Umesh Gupta" userId="35470c46-d51d-41c5-aa07-3535d40f1513" providerId="ADAL" clId="{109D4FBC-79F2-4BE9-A2B7-BCCF3566EC3F}" dt="2021-11-26T04:52:43.896" v="423" actId="478"/>
          <ac:spMkLst>
            <pc:docMk/>
            <pc:sldMk cId="1638206188" sldId="280"/>
            <ac:spMk id="4" creationId="{D3EDC3D4-CAFE-46CA-9EED-B3E14BDB37D9}"/>
          </ac:spMkLst>
        </pc:spChg>
        <pc:spChg chg="add mod">
          <ac:chgData name="Umesh Gupta" userId="35470c46-d51d-41c5-aa07-3535d40f1513" providerId="ADAL" clId="{109D4FBC-79F2-4BE9-A2B7-BCCF3566EC3F}" dt="2021-11-26T04:52:41.005" v="422" actId="478"/>
          <ac:spMkLst>
            <pc:docMk/>
            <pc:sldMk cId="1638206188" sldId="280"/>
            <ac:spMk id="6" creationId="{7688EC94-AA3B-47AE-97C2-3F112BF9C79C}"/>
          </ac:spMkLst>
        </pc:spChg>
        <pc:spChg chg="add del mod">
          <ac:chgData name="Umesh Gupta" userId="35470c46-d51d-41c5-aa07-3535d40f1513" providerId="ADAL" clId="{109D4FBC-79F2-4BE9-A2B7-BCCF3566EC3F}" dt="2021-11-26T04:52:46.979" v="424" actId="478"/>
          <ac:spMkLst>
            <pc:docMk/>
            <pc:sldMk cId="1638206188" sldId="280"/>
            <ac:spMk id="10" creationId="{F9D0BD53-8792-408C-8C58-71F2F1F9BE1C}"/>
          </ac:spMkLst>
        </pc:spChg>
      </pc:sldChg>
      <pc:sldChg chg="addSp modSp new mod">
        <pc:chgData name="Umesh Gupta" userId="35470c46-d51d-41c5-aa07-3535d40f1513" providerId="ADAL" clId="{109D4FBC-79F2-4BE9-A2B7-BCCF3566EC3F}" dt="2021-11-26T04:56:17.283" v="471" actId="2711"/>
        <pc:sldMkLst>
          <pc:docMk/>
          <pc:sldMk cId="167336917" sldId="281"/>
        </pc:sldMkLst>
        <pc:spChg chg="add mod">
          <ac:chgData name="Umesh Gupta" userId="35470c46-d51d-41c5-aa07-3535d40f1513" providerId="ADAL" clId="{109D4FBC-79F2-4BE9-A2B7-BCCF3566EC3F}" dt="2021-11-26T04:56:17.283" v="471" actId="2711"/>
          <ac:spMkLst>
            <pc:docMk/>
            <pc:sldMk cId="167336917" sldId="281"/>
            <ac:spMk id="3" creationId="{1C31AAAB-8F1A-4B3B-B6DD-A2DB35902BE4}"/>
          </ac:spMkLst>
        </pc:spChg>
        <pc:spChg chg="add mod">
          <ac:chgData name="Umesh Gupta" userId="35470c46-d51d-41c5-aa07-3535d40f1513" providerId="ADAL" clId="{109D4FBC-79F2-4BE9-A2B7-BCCF3566EC3F}" dt="2021-11-26T04:56:10.566" v="470" actId="2711"/>
          <ac:spMkLst>
            <pc:docMk/>
            <pc:sldMk cId="167336917" sldId="281"/>
            <ac:spMk id="6" creationId="{ECB7FAAA-5836-405D-9D63-24902E3B773D}"/>
          </ac:spMkLst>
        </pc:spChg>
        <pc:spChg chg="add mod">
          <ac:chgData name="Umesh Gupta" userId="35470c46-d51d-41c5-aa07-3535d40f1513" providerId="ADAL" clId="{109D4FBC-79F2-4BE9-A2B7-BCCF3566EC3F}" dt="2021-11-26T04:55:57.216" v="468" actId="2711"/>
          <ac:spMkLst>
            <pc:docMk/>
            <pc:sldMk cId="167336917" sldId="281"/>
            <ac:spMk id="9" creationId="{935CB7D5-C9F1-41A7-BFB9-B9E0623A2F21}"/>
          </ac:spMkLst>
        </pc:spChg>
        <pc:spChg chg="add mod">
          <ac:chgData name="Umesh Gupta" userId="35470c46-d51d-41c5-aa07-3535d40f1513" providerId="ADAL" clId="{109D4FBC-79F2-4BE9-A2B7-BCCF3566EC3F}" dt="2021-11-26T04:56:03.173" v="469" actId="2711"/>
          <ac:spMkLst>
            <pc:docMk/>
            <pc:sldMk cId="167336917" sldId="281"/>
            <ac:spMk id="11" creationId="{90685E5C-CB48-4767-AEA4-A26BA21BDCF5}"/>
          </ac:spMkLst>
        </pc:spChg>
        <pc:picChg chg="add mod">
          <ac:chgData name="Umesh Gupta" userId="35470c46-d51d-41c5-aa07-3535d40f1513" providerId="ADAL" clId="{109D4FBC-79F2-4BE9-A2B7-BCCF3566EC3F}" dt="2021-11-26T04:54:08.838" v="441" actId="1076"/>
          <ac:picMkLst>
            <pc:docMk/>
            <pc:sldMk cId="167336917" sldId="281"/>
            <ac:picMk id="1026" creationId="{8FD33B44-9415-4B12-9ACA-C5DB02AB3872}"/>
          </ac:picMkLst>
        </pc:picChg>
        <pc:picChg chg="add mod">
          <ac:chgData name="Umesh Gupta" userId="35470c46-d51d-41c5-aa07-3535d40f1513" providerId="ADAL" clId="{109D4FBC-79F2-4BE9-A2B7-BCCF3566EC3F}" dt="2021-11-26T04:54:11.684" v="442" actId="1076"/>
          <ac:picMkLst>
            <pc:docMk/>
            <pc:sldMk cId="167336917" sldId="281"/>
            <ac:picMk id="1028" creationId="{37E39B82-9F3D-4867-8EAA-281638F81A81}"/>
          </ac:picMkLst>
        </pc:picChg>
      </pc:sldChg>
      <pc:sldChg chg="addSp modSp new mod">
        <pc:chgData name="Umesh Gupta" userId="35470c46-d51d-41c5-aa07-3535d40f1513" providerId="ADAL" clId="{109D4FBC-79F2-4BE9-A2B7-BCCF3566EC3F}" dt="2021-11-26T05:08:27.587" v="589" actId="1076"/>
        <pc:sldMkLst>
          <pc:docMk/>
          <pc:sldMk cId="1818814501" sldId="282"/>
        </pc:sldMkLst>
        <pc:spChg chg="add mod">
          <ac:chgData name="Umesh Gupta" userId="35470c46-d51d-41c5-aa07-3535d40f1513" providerId="ADAL" clId="{109D4FBC-79F2-4BE9-A2B7-BCCF3566EC3F}" dt="2021-11-26T05:07:57.990" v="584" actId="2711"/>
          <ac:spMkLst>
            <pc:docMk/>
            <pc:sldMk cId="1818814501" sldId="282"/>
            <ac:spMk id="3" creationId="{4D30BF10-E0AD-48FB-A8DD-A42D96D88045}"/>
          </ac:spMkLst>
        </pc:spChg>
        <pc:spChg chg="add mod">
          <ac:chgData name="Umesh Gupta" userId="35470c46-d51d-41c5-aa07-3535d40f1513" providerId="ADAL" clId="{109D4FBC-79F2-4BE9-A2B7-BCCF3566EC3F}" dt="2021-11-26T05:07:45.356" v="582" actId="123"/>
          <ac:spMkLst>
            <pc:docMk/>
            <pc:sldMk cId="1818814501" sldId="282"/>
            <ac:spMk id="6" creationId="{C838218D-EBF2-4010-A943-1114EC7C6B8F}"/>
          </ac:spMkLst>
        </pc:spChg>
        <pc:spChg chg="add mod">
          <ac:chgData name="Umesh Gupta" userId="35470c46-d51d-41c5-aa07-3535d40f1513" providerId="ADAL" clId="{109D4FBC-79F2-4BE9-A2B7-BCCF3566EC3F}" dt="2021-11-26T05:08:21.850" v="587" actId="1076"/>
          <ac:spMkLst>
            <pc:docMk/>
            <pc:sldMk cId="1818814501" sldId="282"/>
            <ac:spMk id="8" creationId="{B0B9B15C-E09B-4E81-9928-A3AA7D128D87}"/>
          </ac:spMkLst>
        </pc:spChg>
        <pc:spChg chg="add mod">
          <ac:chgData name="Umesh Gupta" userId="35470c46-d51d-41c5-aa07-3535d40f1513" providerId="ADAL" clId="{109D4FBC-79F2-4BE9-A2B7-BCCF3566EC3F}" dt="2021-11-26T05:08:24.169" v="588" actId="1076"/>
          <ac:spMkLst>
            <pc:docMk/>
            <pc:sldMk cId="1818814501" sldId="282"/>
            <ac:spMk id="10" creationId="{68F0AA6E-FBFA-4621-8B3B-815B235521F2}"/>
          </ac:spMkLst>
        </pc:spChg>
        <pc:picChg chg="add mod">
          <ac:chgData name="Umesh Gupta" userId="35470c46-d51d-41c5-aa07-3535d40f1513" providerId="ADAL" clId="{109D4FBC-79F2-4BE9-A2B7-BCCF3566EC3F}" dt="2021-11-26T04:57:19.616" v="478" actId="1076"/>
          <ac:picMkLst>
            <pc:docMk/>
            <pc:sldMk cId="1818814501" sldId="282"/>
            <ac:picMk id="2050" creationId="{42453EB9-6214-49AD-B97C-48F33AA65500}"/>
          </ac:picMkLst>
        </pc:picChg>
        <pc:picChg chg="add mod">
          <ac:chgData name="Umesh Gupta" userId="35470c46-d51d-41c5-aa07-3535d40f1513" providerId="ADAL" clId="{109D4FBC-79F2-4BE9-A2B7-BCCF3566EC3F}" dt="2021-11-26T05:08:27.587" v="589" actId="1076"/>
          <ac:picMkLst>
            <pc:docMk/>
            <pc:sldMk cId="1818814501" sldId="282"/>
            <ac:picMk id="2052" creationId="{A34AAC3B-2B25-45B7-B0C9-28B46B629589}"/>
          </ac:picMkLst>
        </pc:picChg>
      </pc:sldChg>
      <pc:sldChg chg="addSp modSp new mod">
        <pc:chgData name="Umesh Gupta" userId="35470c46-d51d-41c5-aa07-3535d40f1513" providerId="ADAL" clId="{109D4FBC-79F2-4BE9-A2B7-BCCF3566EC3F}" dt="2021-11-26T05:10:33.075" v="618" actId="14100"/>
        <pc:sldMkLst>
          <pc:docMk/>
          <pc:sldMk cId="1230208938" sldId="283"/>
        </pc:sldMkLst>
        <pc:spChg chg="add mod">
          <ac:chgData name="Umesh Gupta" userId="35470c46-d51d-41c5-aa07-3535d40f1513" providerId="ADAL" clId="{109D4FBC-79F2-4BE9-A2B7-BCCF3566EC3F}" dt="2021-11-26T05:08:52.125" v="594" actId="2711"/>
          <ac:spMkLst>
            <pc:docMk/>
            <pc:sldMk cId="1230208938" sldId="283"/>
            <ac:spMk id="3" creationId="{6D2290C8-F40D-4CA5-A425-AE7BAAD331CE}"/>
          </ac:spMkLst>
        </pc:spChg>
        <pc:spChg chg="add mod">
          <ac:chgData name="Umesh Gupta" userId="35470c46-d51d-41c5-aa07-3535d40f1513" providerId="ADAL" clId="{109D4FBC-79F2-4BE9-A2B7-BCCF3566EC3F}" dt="2021-11-26T05:09:47.747" v="606" actId="1076"/>
          <ac:spMkLst>
            <pc:docMk/>
            <pc:sldMk cId="1230208938" sldId="283"/>
            <ac:spMk id="5" creationId="{850F60B0-A2F4-4DCB-8CC0-6F4C0E91C592}"/>
          </ac:spMkLst>
        </pc:spChg>
        <pc:spChg chg="add mod">
          <ac:chgData name="Umesh Gupta" userId="35470c46-d51d-41c5-aa07-3535d40f1513" providerId="ADAL" clId="{109D4FBC-79F2-4BE9-A2B7-BCCF3566EC3F}" dt="2021-11-26T05:09:37.571" v="604" actId="14100"/>
          <ac:spMkLst>
            <pc:docMk/>
            <pc:sldMk cId="1230208938" sldId="283"/>
            <ac:spMk id="9" creationId="{62368C36-E9F8-4D78-A958-6FD051A30583}"/>
          </ac:spMkLst>
        </pc:spChg>
        <pc:spChg chg="add mod">
          <ac:chgData name="Umesh Gupta" userId="35470c46-d51d-41c5-aa07-3535d40f1513" providerId="ADAL" clId="{109D4FBC-79F2-4BE9-A2B7-BCCF3566EC3F}" dt="2021-11-26T05:09:19.394" v="600" actId="2711"/>
          <ac:spMkLst>
            <pc:docMk/>
            <pc:sldMk cId="1230208938" sldId="283"/>
            <ac:spMk id="12" creationId="{53AADF3B-EAE2-4591-B596-7E6D7F7F6789}"/>
          </ac:spMkLst>
        </pc:spChg>
        <pc:spChg chg="add mod">
          <ac:chgData name="Umesh Gupta" userId="35470c46-d51d-41c5-aa07-3535d40f1513" providerId="ADAL" clId="{109D4FBC-79F2-4BE9-A2B7-BCCF3566EC3F}" dt="2021-11-26T05:09:32.829" v="603" actId="123"/>
          <ac:spMkLst>
            <pc:docMk/>
            <pc:sldMk cId="1230208938" sldId="283"/>
            <ac:spMk id="14" creationId="{7CCFFADA-9552-4A52-9A28-371124D8EAEF}"/>
          </ac:spMkLst>
        </pc:spChg>
        <pc:spChg chg="add mod">
          <ac:chgData name="Umesh Gupta" userId="35470c46-d51d-41c5-aa07-3535d40f1513" providerId="ADAL" clId="{109D4FBC-79F2-4BE9-A2B7-BCCF3566EC3F}" dt="2021-11-26T05:09:59.480" v="609" actId="123"/>
          <ac:spMkLst>
            <pc:docMk/>
            <pc:sldMk cId="1230208938" sldId="283"/>
            <ac:spMk id="16" creationId="{7546CE6E-0505-41B4-9C68-19F967E362F4}"/>
          </ac:spMkLst>
        </pc:spChg>
        <pc:spChg chg="add mod">
          <ac:chgData name="Umesh Gupta" userId="35470c46-d51d-41c5-aa07-3535d40f1513" providerId="ADAL" clId="{109D4FBC-79F2-4BE9-A2B7-BCCF3566EC3F}" dt="2021-11-26T05:10:28.502" v="617" actId="14100"/>
          <ac:spMkLst>
            <pc:docMk/>
            <pc:sldMk cId="1230208938" sldId="283"/>
            <ac:spMk id="20" creationId="{F70A7415-F2AC-49B8-91E0-664C53F8D347}"/>
          </ac:spMkLst>
        </pc:spChg>
        <pc:picChg chg="add mod">
          <ac:chgData name="Umesh Gupta" userId="35470c46-d51d-41c5-aa07-3535d40f1513" providerId="ADAL" clId="{109D4FBC-79F2-4BE9-A2B7-BCCF3566EC3F}" dt="2021-11-26T05:08:57.278" v="595" actId="1076"/>
          <ac:picMkLst>
            <pc:docMk/>
            <pc:sldMk cId="1230208938" sldId="283"/>
            <ac:picMk id="7" creationId="{A271C3D0-7C6A-4618-9815-3A88F5235202}"/>
          </ac:picMkLst>
        </pc:picChg>
        <pc:picChg chg="add mod">
          <ac:chgData name="Umesh Gupta" userId="35470c46-d51d-41c5-aa07-3535d40f1513" providerId="ADAL" clId="{109D4FBC-79F2-4BE9-A2B7-BCCF3566EC3F}" dt="2021-11-26T05:10:04.120" v="610" actId="1076"/>
          <ac:picMkLst>
            <pc:docMk/>
            <pc:sldMk cId="1230208938" sldId="283"/>
            <ac:picMk id="17" creationId="{76AB8CA2-2D8E-4067-A359-226A13D1096D}"/>
          </ac:picMkLst>
        </pc:picChg>
        <pc:picChg chg="add mod">
          <ac:chgData name="Umesh Gupta" userId="35470c46-d51d-41c5-aa07-3535d40f1513" providerId="ADAL" clId="{109D4FBC-79F2-4BE9-A2B7-BCCF3566EC3F}" dt="2021-11-26T04:59:53.937" v="504" actId="1076"/>
          <ac:picMkLst>
            <pc:docMk/>
            <pc:sldMk cId="1230208938" sldId="283"/>
            <ac:picMk id="3074" creationId="{8D2A0EF4-4536-445B-B2C8-D0F02056EFD8}"/>
          </ac:picMkLst>
        </pc:picChg>
        <pc:picChg chg="add mod">
          <ac:chgData name="Umesh Gupta" userId="35470c46-d51d-41c5-aa07-3535d40f1513" providerId="ADAL" clId="{109D4FBC-79F2-4BE9-A2B7-BCCF3566EC3F}" dt="2021-11-26T05:10:33.075" v="618" actId="14100"/>
          <ac:picMkLst>
            <pc:docMk/>
            <pc:sldMk cId="1230208938" sldId="283"/>
            <ac:picMk id="3076" creationId="{A5919AA5-F9DF-458B-9AE4-CE05F1889629}"/>
          </ac:picMkLst>
        </pc:picChg>
      </pc:sldChg>
      <pc:sldChg chg="addSp modSp new mod">
        <pc:chgData name="Umesh Gupta" userId="35470c46-d51d-41c5-aa07-3535d40f1513" providerId="ADAL" clId="{109D4FBC-79F2-4BE9-A2B7-BCCF3566EC3F}" dt="2021-11-26T05:39:03.784" v="656" actId="20577"/>
        <pc:sldMkLst>
          <pc:docMk/>
          <pc:sldMk cId="4105049984" sldId="284"/>
        </pc:sldMkLst>
        <pc:spChg chg="add mod">
          <ac:chgData name="Umesh Gupta" userId="35470c46-d51d-41c5-aa07-3535d40f1513" providerId="ADAL" clId="{109D4FBC-79F2-4BE9-A2B7-BCCF3566EC3F}" dt="2021-11-26T05:13:01.913" v="632" actId="1076"/>
          <ac:spMkLst>
            <pc:docMk/>
            <pc:sldMk cId="4105049984" sldId="284"/>
            <ac:spMk id="3" creationId="{0ED4F786-2CCE-4504-929D-AD13EED31C25}"/>
          </ac:spMkLst>
        </pc:spChg>
        <pc:spChg chg="add mod">
          <ac:chgData name="Umesh Gupta" userId="35470c46-d51d-41c5-aa07-3535d40f1513" providerId="ADAL" clId="{109D4FBC-79F2-4BE9-A2B7-BCCF3566EC3F}" dt="2021-11-26T05:13:04.689" v="633" actId="1076"/>
          <ac:spMkLst>
            <pc:docMk/>
            <pc:sldMk cId="4105049984" sldId="284"/>
            <ac:spMk id="5" creationId="{84615C24-98A3-4485-8A2E-39198779B896}"/>
          </ac:spMkLst>
        </pc:spChg>
        <pc:spChg chg="add mod">
          <ac:chgData name="Umesh Gupta" userId="35470c46-d51d-41c5-aa07-3535d40f1513" providerId="ADAL" clId="{109D4FBC-79F2-4BE9-A2B7-BCCF3566EC3F}" dt="2021-11-26T05:12:53.208" v="630" actId="1076"/>
          <ac:spMkLst>
            <pc:docMk/>
            <pc:sldMk cId="4105049984" sldId="284"/>
            <ac:spMk id="7" creationId="{F4FC7115-C8BF-416A-8466-EA194D1DAB2D}"/>
          </ac:spMkLst>
        </pc:spChg>
        <pc:spChg chg="add mod">
          <ac:chgData name="Umesh Gupta" userId="35470c46-d51d-41c5-aa07-3535d40f1513" providerId="ADAL" clId="{109D4FBC-79F2-4BE9-A2B7-BCCF3566EC3F}" dt="2021-11-26T05:13:40.703" v="643" actId="1076"/>
          <ac:spMkLst>
            <pc:docMk/>
            <pc:sldMk cId="4105049984" sldId="284"/>
            <ac:spMk id="11" creationId="{5135C2F7-7C3D-42BF-BF87-5488B2567EBA}"/>
          </ac:spMkLst>
        </pc:spChg>
        <pc:spChg chg="add mod">
          <ac:chgData name="Umesh Gupta" userId="35470c46-d51d-41c5-aa07-3535d40f1513" providerId="ADAL" clId="{109D4FBC-79F2-4BE9-A2B7-BCCF3566EC3F}" dt="2021-11-26T05:39:03.784" v="656" actId="20577"/>
          <ac:spMkLst>
            <pc:docMk/>
            <pc:sldMk cId="4105049984" sldId="284"/>
            <ac:spMk id="14" creationId="{987875D9-3167-4E22-9AE1-8FE49EAC80B8}"/>
          </ac:spMkLst>
        </pc:spChg>
        <pc:picChg chg="add mod">
          <ac:chgData name="Umesh Gupta" userId="35470c46-d51d-41c5-aa07-3535d40f1513" providerId="ADAL" clId="{109D4FBC-79F2-4BE9-A2B7-BCCF3566EC3F}" dt="2021-11-26T05:13:22.863" v="636" actId="1076"/>
          <ac:picMkLst>
            <pc:docMk/>
            <pc:sldMk cId="4105049984" sldId="284"/>
            <ac:picMk id="9" creationId="{1B4162DD-EB52-4F91-8261-703CB914405E}"/>
          </ac:picMkLst>
        </pc:picChg>
        <pc:picChg chg="add mod">
          <ac:chgData name="Umesh Gupta" userId="35470c46-d51d-41c5-aa07-3535d40f1513" providerId="ADAL" clId="{109D4FBC-79F2-4BE9-A2B7-BCCF3566EC3F}" dt="2021-11-26T05:12:17.736" v="624" actId="1076"/>
          <ac:picMkLst>
            <pc:docMk/>
            <pc:sldMk cId="4105049984" sldId="284"/>
            <ac:picMk id="4098" creationId="{B9A5A67E-AC33-453B-81BF-1EE20B85C13B}"/>
          </ac:picMkLst>
        </pc:picChg>
      </pc:sldChg>
    </pc:docChg>
  </pc:docChgLst>
  <pc:docChgLst>
    <pc:chgData name="Umesh Gupta" userId="35470c46-d51d-41c5-aa07-3535d40f1513" providerId="ADAL" clId="{B213AA01-B0EA-4D59-9FC6-2C803D78CC84}"/>
    <pc:docChg chg="modSld">
      <pc:chgData name="Umesh Gupta" userId="35470c46-d51d-41c5-aa07-3535d40f1513" providerId="ADAL" clId="{B213AA01-B0EA-4D59-9FC6-2C803D78CC84}" dt="2021-11-28T14:19:22.966" v="19" actId="20577"/>
      <pc:docMkLst>
        <pc:docMk/>
      </pc:docMkLst>
      <pc:sldChg chg="modSp mod">
        <pc:chgData name="Umesh Gupta" userId="35470c46-d51d-41c5-aa07-3535d40f1513" providerId="ADAL" clId="{B213AA01-B0EA-4D59-9FC6-2C803D78CC84}" dt="2021-11-28T14:19:22.966" v="19" actId="20577"/>
        <pc:sldMkLst>
          <pc:docMk/>
          <pc:sldMk cId="636869269" sldId="256"/>
        </pc:sldMkLst>
        <pc:spChg chg="mod">
          <ac:chgData name="Umesh Gupta" userId="35470c46-d51d-41c5-aa07-3535d40f1513" providerId="ADAL" clId="{B213AA01-B0EA-4D59-9FC6-2C803D78CC84}" dt="2021-11-28T14:19:22.966" v="19" actId="20577"/>
          <ac:spMkLst>
            <pc:docMk/>
            <pc:sldMk cId="636869269" sldId="256"/>
            <ac:spMk id="2" creationId="{5A37A88A-CF21-4331-BFA7-13AD603DA985}"/>
          </ac:spMkLst>
        </pc:spChg>
      </pc:sldChg>
    </pc:docChg>
  </pc:docChgLst>
  <pc:docChgLst>
    <pc:chgData name="Umesh Gupta" userId="35470c46-d51d-41c5-aa07-3535d40f1513" providerId="ADAL" clId="{152E897F-6A63-4DC1-977E-2334549EA1BE}"/>
    <pc:docChg chg="modSld">
      <pc:chgData name="Umesh Gupta" userId="35470c46-d51d-41c5-aa07-3535d40f1513" providerId="ADAL" clId="{152E897F-6A63-4DC1-977E-2334549EA1BE}" dt="2021-11-13T04:36:30.585" v="293"/>
      <pc:docMkLst>
        <pc:docMk/>
      </pc:docMkLst>
      <pc:sldChg chg="modSp mod">
        <pc:chgData name="Umesh Gupta" userId="35470c46-d51d-41c5-aa07-3535d40f1513" providerId="ADAL" clId="{152E897F-6A63-4DC1-977E-2334549EA1BE}" dt="2021-11-10T03:57:27.203" v="1" actId="20577"/>
        <pc:sldMkLst>
          <pc:docMk/>
          <pc:sldMk cId="636869269" sldId="256"/>
        </pc:sldMkLst>
        <pc:spChg chg="mod">
          <ac:chgData name="Umesh Gupta" userId="35470c46-d51d-41c5-aa07-3535d40f1513" providerId="ADAL" clId="{152E897F-6A63-4DC1-977E-2334549EA1BE}" dt="2021-11-10T03:57:27.203" v="1" actId="20577"/>
          <ac:spMkLst>
            <pc:docMk/>
            <pc:sldMk cId="636869269" sldId="256"/>
            <ac:spMk id="2" creationId="{5A37A88A-CF21-4331-BFA7-13AD603DA985}"/>
          </ac:spMkLst>
        </pc:spChg>
      </pc:sldChg>
      <pc:sldChg chg="addSp delSp modSp mod">
        <pc:chgData name="Umesh Gupta" userId="35470c46-d51d-41c5-aa07-3535d40f1513" providerId="ADAL" clId="{152E897F-6A63-4DC1-977E-2334549EA1BE}" dt="2021-11-12T08:43:46.132" v="72" actId="9405"/>
        <pc:sldMkLst>
          <pc:docMk/>
          <pc:sldMk cId="2578341345" sldId="259"/>
        </pc:sldMkLst>
        <pc:grpChg chg="del mod">
          <ac:chgData name="Umesh Gupta" userId="35470c46-d51d-41c5-aa07-3535d40f1513" providerId="ADAL" clId="{152E897F-6A63-4DC1-977E-2334549EA1BE}" dt="2021-11-12T05:39:01.555" v="23"/>
          <ac:grpSpMkLst>
            <pc:docMk/>
            <pc:sldMk cId="2578341345" sldId="259"/>
            <ac:grpSpMk id="9" creationId="{188FFA43-5545-4B8D-AE1C-DE3CFB316C32}"/>
          </ac:grpSpMkLst>
        </pc:grpChg>
        <pc:grpChg chg="mod">
          <ac:chgData name="Umesh Gupta" userId="35470c46-d51d-41c5-aa07-3535d40f1513" providerId="ADAL" clId="{152E897F-6A63-4DC1-977E-2334549EA1BE}" dt="2021-11-12T05:36:49.293" v="16"/>
          <ac:grpSpMkLst>
            <pc:docMk/>
            <pc:sldMk cId="2578341345" sldId="259"/>
            <ac:grpSpMk id="12" creationId="{156D832F-AC31-4D7E-8EE7-F4AA23DCF28B}"/>
          </ac:grpSpMkLst>
        </pc:grpChg>
        <pc:grpChg chg="del mod">
          <ac:chgData name="Umesh Gupta" userId="35470c46-d51d-41c5-aa07-3535d40f1513" providerId="ADAL" clId="{152E897F-6A63-4DC1-977E-2334549EA1BE}" dt="2021-11-12T05:40:10.073" v="42"/>
          <ac:grpSpMkLst>
            <pc:docMk/>
            <pc:sldMk cId="2578341345" sldId="259"/>
            <ac:grpSpMk id="19" creationId="{6B2F9DC2-CE32-40DB-8F57-81CB52264B43}"/>
          </ac:grpSpMkLst>
        </pc:grpChg>
        <pc:grpChg chg="del mod">
          <ac:chgData name="Umesh Gupta" userId="35470c46-d51d-41c5-aa07-3535d40f1513" providerId="ADAL" clId="{152E897F-6A63-4DC1-977E-2334549EA1BE}" dt="2021-11-12T05:39:36.828" v="32"/>
          <ac:grpSpMkLst>
            <pc:docMk/>
            <pc:sldMk cId="2578341345" sldId="259"/>
            <ac:grpSpMk id="23" creationId="{20A6CFBE-973D-4FB9-941F-6F8B10630E3E}"/>
          </ac:grpSpMkLst>
        </pc:grpChg>
        <pc:grpChg chg="mod">
          <ac:chgData name="Umesh Gupta" userId="35470c46-d51d-41c5-aa07-3535d40f1513" providerId="ADAL" clId="{152E897F-6A63-4DC1-977E-2334549EA1BE}" dt="2021-11-12T08:39:41.239" v="52"/>
          <ac:grpSpMkLst>
            <pc:docMk/>
            <pc:sldMk cId="2578341345" sldId="259"/>
            <ac:grpSpMk id="23" creationId="{BC91A47F-ADF1-4250-BF6C-461DBBA01613}"/>
          </ac:grpSpMkLst>
        </pc:grpChg>
        <pc:grpChg chg="del mod">
          <ac:chgData name="Umesh Gupta" userId="35470c46-d51d-41c5-aa07-3535d40f1513" providerId="ADAL" clId="{152E897F-6A63-4DC1-977E-2334549EA1BE}" dt="2021-11-12T05:40:17.560" v="47"/>
          <ac:grpSpMkLst>
            <pc:docMk/>
            <pc:sldMk cId="2578341345" sldId="259"/>
            <ac:grpSpMk id="29" creationId="{008213BF-E78C-486D-9621-4BACB00B8C21}"/>
          </ac:grpSpMkLst>
        </pc:grpChg>
        <pc:grpChg chg="mod">
          <ac:chgData name="Umesh Gupta" userId="35470c46-d51d-41c5-aa07-3535d40f1513" providerId="ADAL" clId="{152E897F-6A63-4DC1-977E-2334549EA1BE}" dt="2021-11-12T05:39:52.498" v="36"/>
          <ac:grpSpMkLst>
            <pc:docMk/>
            <pc:sldMk cId="2578341345" sldId="259"/>
            <ac:grpSpMk id="33" creationId="{5B123948-9BCA-480D-AF44-7F17DE7C229F}"/>
          </ac:grpSpMkLst>
        </pc:grpChg>
        <pc:grpChg chg="mod">
          <ac:chgData name="Umesh Gupta" userId="35470c46-d51d-41c5-aa07-3535d40f1513" providerId="ADAL" clId="{152E897F-6A63-4DC1-977E-2334549EA1BE}" dt="2021-11-12T05:39:53.744" v="39"/>
          <ac:grpSpMkLst>
            <pc:docMk/>
            <pc:sldMk cId="2578341345" sldId="259"/>
            <ac:grpSpMk id="37" creationId="{5C7ACB9C-5A23-4352-8B44-E2AE991C07B9}"/>
          </ac:grpSpMkLst>
        </pc:grpChg>
        <pc:grpChg chg="mod">
          <ac:chgData name="Umesh Gupta" userId="35470c46-d51d-41c5-aa07-3535d40f1513" providerId="ADAL" clId="{152E897F-6A63-4DC1-977E-2334549EA1BE}" dt="2021-11-12T05:40:10.073" v="42"/>
          <ac:grpSpMkLst>
            <pc:docMk/>
            <pc:sldMk cId="2578341345" sldId="259"/>
            <ac:grpSpMk id="43" creationId="{59931302-0583-4D2C-8693-4D2D727EC77B}"/>
          </ac:grpSpMkLst>
        </pc:grpChg>
        <pc:grpChg chg="mod">
          <ac:chgData name="Umesh Gupta" userId="35470c46-d51d-41c5-aa07-3535d40f1513" providerId="ADAL" clId="{152E897F-6A63-4DC1-977E-2334549EA1BE}" dt="2021-11-12T05:40:17.560" v="47"/>
          <ac:grpSpMkLst>
            <pc:docMk/>
            <pc:sldMk cId="2578341345" sldId="259"/>
            <ac:grpSpMk id="49" creationId="{8C720775-6AD5-4B67-BB3E-F2AE940D3932}"/>
          </ac:grpSpMkLst>
        </pc:grpChg>
        <pc:grpChg chg="mod">
          <ac:chgData name="Umesh Gupta" userId="35470c46-d51d-41c5-aa07-3535d40f1513" providerId="ADAL" clId="{152E897F-6A63-4DC1-977E-2334549EA1BE}" dt="2021-11-12T08:41:55.224" v="61"/>
          <ac:grpSpMkLst>
            <pc:docMk/>
            <pc:sldMk cId="2578341345" sldId="259"/>
            <ac:grpSpMk id="59" creationId="{EEFAF671-069F-40D2-97D1-3009B1AF7B7A}"/>
          </ac:grpSpMkLst>
        </pc:grpChg>
        <pc:grpChg chg="mod">
          <ac:chgData name="Umesh Gupta" userId="35470c46-d51d-41c5-aa07-3535d40f1513" providerId="ADAL" clId="{152E897F-6A63-4DC1-977E-2334549EA1BE}" dt="2021-11-12T08:42:13.988" v="64"/>
          <ac:grpSpMkLst>
            <pc:docMk/>
            <pc:sldMk cId="2578341345" sldId="259"/>
            <ac:grpSpMk id="62" creationId="{00A9850A-6258-46B9-BD4B-86808E3B1F51}"/>
          </ac:grpSpMkLst>
        </pc:grpChg>
        <pc:grpChg chg="mod">
          <ac:chgData name="Umesh Gupta" userId="35470c46-d51d-41c5-aa07-3535d40f1513" providerId="ADAL" clId="{152E897F-6A63-4DC1-977E-2334549EA1BE}" dt="2021-11-12T08:43:16.643" v="67"/>
          <ac:grpSpMkLst>
            <pc:docMk/>
            <pc:sldMk cId="2578341345" sldId="259"/>
            <ac:grpSpMk id="65" creationId="{8FA11CC2-E02D-43BB-BD30-BB0FD9482B16}"/>
          </ac:grpSpMkLst>
        </pc:grpChg>
        <pc:grpChg chg="mod">
          <ac:chgData name="Umesh Gupta" userId="35470c46-d51d-41c5-aa07-3535d40f1513" providerId="ADAL" clId="{152E897F-6A63-4DC1-977E-2334549EA1BE}" dt="2021-11-12T08:43:45.592" v="71"/>
          <ac:grpSpMkLst>
            <pc:docMk/>
            <pc:sldMk cId="2578341345" sldId="259"/>
            <ac:grpSpMk id="69" creationId="{F1C29B5A-3686-42BB-A80D-4E0DB71EEC10}"/>
          </ac:grpSpMkLst>
        </pc:grpChg>
        <pc:inkChg chg="add del">
          <ac:chgData name="Umesh Gupta" userId="35470c46-d51d-41c5-aa07-3535d40f1513" providerId="ADAL" clId="{152E897F-6A63-4DC1-977E-2334549EA1BE}" dt="2021-11-10T04:00:48.793" v="3"/>
          <ac:inkMkLst>
            <pc:docMk/>
            <pc:sldMk cId="2578341345" sldId="259"/>
            <ac:inkMk id="3" creationId="{3C038DE6-F4B0-4E73-A199-3D3E9C9C8204}"/>
          </ac:inkMkLst>
        </pc:inkChg>
        <pc:inkChg chg="add">
          <ac:chgData name="Umesh Gupta" userId="35470c46-d51d-41c5-aa07-3535d40f1513" providerId="ADAL" clId="{152E897F-6A63-4DC1-977E-2334549EA1BE}" dt="2021-11-12T05:36:09.195" v="8" actId="9405"/>
          <ac:inkMkLst>
            <pc:docMk/>
            <pc:sldMk cId="2578341345" sldId="259"/>
            <ac:inkMk id="3" creationId="{6CC2D4C4-81BF-418F-83B5-62A564FE7780}"/>
          </ac:inkMkLst>
        </pc:inkChg>
        <pc:inkChg chg="add">
          <ac:chgData name="Umesh Gupta" userId="35470c46-d51d-41c5-aa07-3535d40f1513" providerId="ADAL" clId="{152E897F-6A63-4DC1-977E-2334549EA1BE}" dt="2021-11-12T05:36:19.114" v="9" actId="9405"/>
          <ac:inkMkLst>
            <pc:docMk/>
            <pc:sldMk cId="2578341345" sldId="259"/>
            <ac:inkMk id="4" creationId="{11BDAA18-413C-4E74-AD97-DCEFED2917E8}"/>
          </ac:inkMkLst>
        </pc:inkChg>
        <pc:inkChg chg="add del">
          <ac:chgData name="Umesh Gupta" userId="35470c46-d51d-41c5-aa07-3535d40f1513" providerId="ADAL" clId="{152E897F-6A63-4DC1-977E-2334549EA1BE}" dt="2021-11-10T04:01:00.366" v="7"/>
          <ac:inkMkLst>
            <pc:docMk/>
            <pc:sldMk cId="2578341345" sldId="259"/>
            <ac:inkMk id="4" creationId="{A9C9AB6C-C5AC-45BD-9386-D33D433A0990}"/>
          </ac:inkMkLst>
        </pc:inkChg>
        <pc:inkChg chg="add">
          <ac:chgData name="Umesh Gupta" userId="35470c46-d51d-41c5-aa07-3535d40f1513" providerId="ADAL" clId="{152E897F-6A63-4DC1-977E-2334549EA1BE}" dt="2021-11-12T05:36:23.111" v="10" actId="9405"/>
          <ac:inkMkLst>
            <pc:docMk/>
            <pc:sldMk cId="2578341345" sldId="259"/>
            <ac:inkMk id="6" creationId="{04EC4061-E607-45A1-B510-EC76A77FBC46}"/>
          </ac:inkMkLst>
        </pc:inkChg>
        <pc:inkChg chg="add del">
          <ac:chgData name="Umesh Gupta" userId="35470c46-d51d-41c5-aa07-3535d40f1513" providerId="ADAL" clId="{152E897F-6A63-4DC1-977E-2334549EA1BE}" dt="2021-11-10T04:01:00.364" v="6"/>
          <ac:inkMkLst>
            <pc:docMk/>
            <pc:sldMk cId="2578341345" sldId="259"/>
            <ac:inkMk id="6" creationId="{92DC6BB2-0D85-4B3A-8615-995E4D135EC0}"/>
          </ac:inkMkLst>
        </pc:inkChg>
        <pc:inkChg chg="add mod">
          <ac:chgData name="Umesh Gupta" userId="35470c46-d51d-41c5-aa07-3535d40f1513" providerId="ADAL" clId="{152E897F-6A63-4DC1-977E-2334549EA1BE}" dt="2021-11-12T05:40:10.073" v="42"/>
          <ac:inkMkLst>
            <pc:docMk/>
            <pc:sldMk cId="2578341345" sldId="259"/>
            <ac:inkMk id="7" creationId="{AE48F008-3410-4895-9416-A2F3B4916AD2}"/>
          </ac:inkMkLst>
        </pc:inkChg>
        <pc:inkChg chg="add mod">
          <ac:chgData name="Umesh Gupta" userId="35470c46-d51d-41c5-aa07-3535d40f1513" providerId="ADAL" clId="{152E897F-6A63-4DC1-977E-2334549EA1BE}" dt="2021-11-12T05:40:10.073" v="42"/>
          <ac:inkMkLst>
            <pc:docMk/>
            <pc:sldMk cId="2578341345" sldId="259"/>
            <ac:inkMk id="8" creationId="{A1536F64-9180-4CA5-9B27-67EE3819A2C8}"/>
          </ac:inkMkLst>
        </pc:inkChg>
        <pc:inkChg chg="add mod">
          <ac:chgData name="Umesh Gupta" userId="35470c46-d51d-41c5-aa07-3535d40f1513" providerId="ADAL" clId="{152E897F-6A63-4DC1-977E-2334549EA1BE}" dt="2021-11-12T08:39:41.239" v="52"/>
          <ac:inkMkLst>
            <pc:docMk/>
            <pc:sldMk cId="2578341345" sldId="259"/>
            <ac:inkMk id="9" creationId="{2E7A1A3F-918F-4D58-BFA7-3D33FCC685FA}"/>
          </ac:inkMkLst>
        </pc:inkChg>
        <pc:inkChg chg="add mod">
          <ac:chgData name="Umesh Gupta" userId="35470c46-d51d-41c5-aa07-3535d40f1513" providerId="ADAL" clId="{152E897F-6A63-4DC1-977E-2334549EA1BE}" dt="2021-11-12T05:36:49.293" v="16"/>
          <ac:inkMkLst>
            <pc:docMk/>
            <pc:sldMk cId="2578341345" sldId="259"/>
            <ac:inkMk id="10" creationId="{DBDA8E3C-2A0E-4BFD-AD43-23D216D0CA29}"/>
          </ac:inkMkLst>
        </pc:inkChg>
        <pc:inkChg chg="add mod">
          <ac:chgData name="Umesh Gupta" userId="35470c46-d51d-41c5-aa07-3535d40f1513" providerId="ADAL" clId="{152E897F-6A63-4DC1-977E-2334549EA1BE}" dt="2021-11-12T05:36:49.293" v="16"/>
          <ac:inkMkLst>
            <pc:docMk/>
            <pc:sldMk cId="2578341345" sldId="259"/>
            <ac:inkMk id="11" creationId="{194DD7B6-7C60-49B4-88B8-ED4139426C52}"/>
          </ac:inkMkLst>
        </pc:inkChg>
        <pc:inkChg chg="add">
          <ac:chgData name="Umesh Gupta" userId="35470c46-d51d-41c5-aa07-3535d40f1513" providerId="ADAL" clId="{152E897F-6A63-4DC1-977E-2334549EA1BE}" dt="2021-11-12T05:37:23.749" v="17" actId="9405"/>
          <ac:inkMkLst>
            <pc:docMk/>
            <pc:sldMk cId="2578341345" sldId="259"/>
            <ac:inkMk id="13" creationId="{1B643538-DB5E-49BD-A594-1E5AB917E08A}"/>
          </ac:inkMkLst>
        </pc:inkChg>
        <pc:inkChg chg="add">
          <ac:chgData name="Umesh Gupta" userId="35470c46-d51d-41c5-aa07-3535d40f1513" providerId="ADAL" clId="{152E897F-6A63-4DC1-977E-2334549EA1BE}" dt="2021-11-12T05:37:30.237" v="18" actId="9405"/>
          <ac:inkMkLst>
            <pc:docMk/>
            <pc:sldMk cId="2578341345" sldId="259"/>
            <ac:inkMk id="14" creationId="{F92F1D79-24AA-4155-8C55-F6F85BA61E6E}"/>
          </ac:inkMkLst>
        </pc:inkChg>
        <pc:inkChg chg="add">
          <ac:chgData name="Umesh Gupta" userId="35470c46-d51d-41c5-aa07-3535d40f1513" providerId="ADAL" clId="{152E897F-6A63-4DC1-977E-2334549EA1BE}" dt="2021-11-12T05:37:37.764" v="19" actId="9405"/>
          <ac:inkMkLst>
            <pc:docMk/>
            <pc:sldMk cId="2578341345" sldId="259"/>
            <ac:inkMk id="15" creationId="{4A9BE6B2-9204-4CFD-A27F-DD1985E867BC}"/>
          </ac:inkMkLst>
        </pc:inkChg>
        <pc:inkChg chg="add">
          <ac:chgData name="Umesh Gupta" userId="35470c46-d51d-41c5-aa07-3535d40f1513" providerId="ADAL" clId="{152E897F-6A63-4DC1-977E-2334549EA1BE}" dt="2021-11-12T05:38:13.157" v="20" actId="9405"/>
          <ac:inkMkLst>
            <pc:docMk/>
            <pc:sldMk cId="2578341345" sldId="259"/>
            <ac:inkMk id="16" creationId="{A2A86696-E66A-4CD6-A8C1-D45B2C2A2B57}"/>
          </ac:inkMkLst>
        </pc:inkChg>
        <pc:inkChg chg="add mod">
          <ac:chgData name="Umesh Gupta" userId="35470c46-d51d-41c5-aa07-3535d40f1513" providerId="ADAL" clId="{152E897F-6A63-4DC1-977E-2334549EA1BE}" dt="2021-11-12T05:40:10.073" v="42"/>
          <ac:inkMkLst>
            <pc:docMk/>
            <pc:sldMk cId="2578341345" sldId="259"/>
            <ac:inkMk id="17" creationId="{FB60A44E-0DB7-4CD8-8A7B-9789B97DDEE1}"/>
          </ac:inkMkLst>
        </pc:inkChg>
        <pc:inkChg chg="add mod">
          <ac:chgData name="Umesh Gupta" userId="35470c46-d51d-41c5-aa07-3535d40f1513" providerId="ADAL" clId="{152E897F-6A63-4DC1-977E-2334549EA1BE}" dt="2021-11-12T05:40:10.073" v="42"/>
          <ac:inkMkLst>
            <pc:docMk/>
            <pc:sldMk cId="2578341345" sldId="259"/>
            <ac:inkMk id="18" creationId="{1EB873EA-F62A-4486-8604-9864E6603413}"/>
          </ac:inkMkLst>
        </pc:inkChg>
        <pc:inkChg chg="add mod">
          <ac:chgData name="Umesh Gupta" userId="35470c46-d51d-41c5-aa07-3535d40f1513" providerId="ADAL" clId="{152E897F-6A63-4DC1-977E-2334549EA1BE}" dt="2021-11-12T08:39:41.239" v="52"/>
          <ac:inkMkLst>
            <pc:docMk/>
            <pc:sldMk cId="2578341345" sldId="259"/>
            <ac:inkMk id="19" creationId="{24B733F2-9A11-4273-9210-04920B8D5169}"/>
          </ac:inkMkLst>
        </pc:inkChg>
        <pc:inkChg chg="add mod">
          <ac:chgData name="Umesh Gupta" userId="35470c46-d51d-41c5-aa07-3535d40f1513" providerId="ADAL" clId="{152E897F-6A63-4DC1-977E-2334549EA1BE}" dt="2021-11-12T05:40:17.560" v="47"/>
          <ac:inkMkLst>
            <pc:docMk/>
            <pc:sldMk cId="2578341345" sldId="259"/>
            <ac:inkMk id="20" creationId="{12425094-7636-41D0-BC0C-779DD3D8C4EC}"/>
          </ac:inkMkLst>
        </pc:inkChg>
        <pc:inkChg chg="add mod">
          <ac:chgData name="Umesh Gupta" userId="35470c46-d51d-41c5-aa07-3535d40f1513" providerId="ADAL" clId="{152E897F-6A63-4DC1-977E-2334549EA1BE}" dt="2021-11-12T05:40:17.560" v="47"/>
          <ac:inkMkLst>
            <pc:docMk/>
            <pc:sldMk cId="2578341345" sldId="259"/>
            <ac:inkMk id="21" creationId="{A50D9F13-5C6E-4859-9ED0-E503928FB3CD}"/>
          </ac:inkMkLst>
        </pc:inkChg>
        <pc:inkChg chg="add mod">
          <ac:chgData name="Umesh Gupta" userId="35470c46-d51d-41c5-aa07-3535d40f1513" providerId="ADAL" clId="{152E897F-6A63-4DC1-977E-2334549EA1BE}" dt="2021-11-12T05:40:17.560" v="47"/>
          <ac:inkMkLst>
            <pc:docMk/>
            <pc:sldMk cId="2578341345" sldId="259"/>
            <ac:inkMk id="22" creationId="{1A3AEBB3-8E25-4728-9579-2C7954E62A1F}"/>
          </ac:inkMkLst>
        </pc:inkChg>
        <pc:inkChg chg="add">
          <ac:chgData name="Umesh Gupta" userId="35470c46-d51d-41c5-aa07-3535d40f1513" providerId="ADAL" clId="{152E897F-6A63-4DC1-977E-2334549EA1BE}" dt="2021-11-12T05:39:12.611" v="28" actId="9405"/>
          <ac:inkMkLst>
            <pc:docMk/>
            <pc:sldMk cId="2578341345" sldId="259"/>
            <ac:inkMk id="24" creationId="{E022BC13-AEDB-4C3A-952E-11BC4B2FBEA1}"/>
          </ac:inkMkLst>
        </pc:inkChg>
        <pc:inkChg chg="add">
          <ac:chgData name="Umesh Gupta" userId="35470c46-d51d-41c5-aa07-3535d40f1513" providerId="ADAL" clId="{152E897F-6A63-4DC1-977E-2334549EA1BE}" dt="2021-11-12T05:39:22.907" v="29" actId="9405"/>
          <ac:inkMkLst>
            <pc:docMk/>
            <pc:sldMk cId="2578341345" sldId="259"/>
            <ac:inkMk id="25" creationId="{6CA91E73-78AF-4EBA-B4FB-DFF39B89634F}"/>
          </ac:inkMkLst>
        </pc:inkChg>
        <pc:inkChg chg="add mod">
          <ac:chgData name="Umesh Gupta" userId="35470c46-d51d-41c5-aa07-3535d40f1513" providerId="ADAL" clId="{152E897F-6A63-4DC1-977E-2334549EA1BE}" dt="2021-11-12T05:40:17.560" v="47"/>
          <ac:inkMkLst>
            <pc:docMk/>
            <pc:sldMk cId="2578341345" sldId="259"/>
            <ac:inkMk id="26" creationId="{E8AAEE43-7933-4CF5-9EC9-DF6806BC8DCE}"/>
          </ac:inkMkLst>
        </pc:inkChg>
        <pc:inkChg chg="add mod">
          <ac:chgData name="Umesh Gupta" userId="35470c46-d51d-41c5-aa07-3535d40f1513" providerId="ADAL" clId="{152E897F-6A63-4DC1-977E-2334549EA1BE}" dt="2021-11-12T05:40:17.560" v="47"/>
          <ac:inkMkLst>
            <pc:docMk/>
            <pc:sldMk cId="2578341345" sldId="259"/>
            <ac:inkMk id="27" creationId="{B8D89784-B2F3-4222-ACCC-AE71EBFFD96E}"/>
          </ac:inkMkLst>
        </pc:inkChg>
        <pc:inkChg chg="add">
          <ac:chgData name="Umesh Gupta" userId="35470c46-d51d-41c5-aa07-3535d40f1513" providerId="ADAL" clId="{152E897F-6A63-4DC1-977E-2334549EA1BE}" dt="2021-11-12T08:40:11.690" v="53" actId="9405"/>
          <ac:inkMkLst>
            <pc:docMk/>
            <pc:sldMk cId="2578341345" sldId="259"/>
            <ac:inkMk id="29" creationId="{B7809D05-9EFE-4611-82B4-43A7C707B82A}"/>
          </ac:inkMkLst>
        </pc:inkChg>
        <pc:inkChg chg="add">
          <ac:chgData name="Umesh Gupta" userId="35470c46-d51d-41c5-aa07-3535d40f1513" providerId="ADAL" clId="{152E897F-6A63-4DC1-977E-2334549EA1BE}" dt="2021-11-12T05:39:49.930" v="33" actId="9405"/>
          <ac:inkMkLst>
            <pc:docMk/>
            <pc:sldMk cId="2578341345" sldId="259"/>
            <ac:inkMk id="30" creationId="{5119048D-2E79-4CB2-B5D5-5ED4A76941B2}"/>
          </ac:inkMkLst>
        </pc:inkChg>
        <pc:inkChg chg="add mod">
          <ac:chgData name="Umesh Gupta" userId="35470c46-d51d-41c5-aa07-3535d40f1513" providerId="ADAL" clId="{152E897F-6A63-4DC1-977E-2334549EA1BE}" dt="2021-11-12T05:39:52.498" v="36"/>
          <ac:inkMkLst>
            <pc:docMk/>
            <pc:sldMk cId="2578341345" sldId="259"/>
            <ac:inkMk id="31" creationId="{E760D9F1-A3BA-4FFF-B83F-9926011AFDC3}"/>
          </ac:inkMkLst>
        </pc:inkChg>
        <pc:inkChg chg="add mod">
          <ac:chgData name="Umesh Gupta" userId="35470c46-d51d-41c5-aa07-3535d40f1513" providerId="ADAL" clId="{152E897F-6A63-4DC1-977E-2334549EA1BE}" dt="2021-11-12T05:39:52.498" v="36"/>
          <ac:inkMkLst>
            <pc:docMk/>
            <pc:sldMk cId="2578341345" sldId="259"/>
            <ac:inkMk id="32" creationId="{ADC5AB37-4445-415C-875B-2EF13FFB3FE9}"/>
          </ac:inkMkLst>
        </pc:inkChg>
        <pc:inkChg chg="add mod">
          <ac:chgData name="Umesh Gupta" userId="35470c46-d51d-41c5-aa07-3535d40f1513" providerId="ADAL" clId="{152E897F-6A63-4DC1-977E-2334549EA1BE}" dt="2021-11-12T05:39:53.744" v="39"/>
          <ac:inkMkLst>
            <pc:docMk/>
            <pc:sldMk cId="2578341345" sldId="259"/>
            <ac:inkMk id="34" creationId="{51CD4CAE-C7DE-49F6-A671-07B19904194A}"/>
          </ac:inkMkLst>
        </pc:inkChg>
        <pc:inkChg chg="add mod">
          <ac:chgData name="Umesh Gupta" userId="35470c46-d51d-41c5-aa07-3535d40f1513" providerId="ADAL" clId="{152E897F-6A63-4DC1-977E-2334549EA1BE}" dt="2021-11-12T05:39:53.744" v="39"/>
          <ac:inkMkLst>
            <pc:docMk/>
            <pc:sldMk cId="2578341345" sldId="259"/>
            <ac:inkMk id="35" creationId="{56EB0260-5E94-4728-968E-11FD6105C8F9}"/>
          </ac:inkMkLst>
        </pc:inkChg>
        <pc:inkChg chg="add">
          <ac:chgData name="Umesh Gupta" userId="35470c46-d51d-41c5-aa07-3535d40f1513" providerId="ADAL" clId="{152E897F-6A63-4DC1-977E-2334549EA1BE}" dt="2021-11-12T05:40:00.526" v="40" actId="9405"/>
          <ac:inkMkLst>
            <pc:docMk/>
            <pc:sldMk cId="2578341345" sldId="259"/>
            <ac:inkMk id="39" creationId="{F39BF045-B0AE-48A4-AC16-C16C03B87CC5}"/>
          </ac:inkMkLst>
        </pc:inkChg>
        <pc:inkChg chg="add mod">
          <ac:chgData name="Umesh Gupta" userId="35470c46-d51d-41c5-aa07-3535d40f1513" providerId="ADAL" clId="{152E897F-6A63-4DC1-977E-2334549EA1BE}" dt="2021-11-12T05:40:10.073" v="42"/>
          <ac:inkMkLst>
            <pc:docMk/>
            <pc:sldMk cId="2578341345" sldId="259"/>
            <ac:inkMk id="41" creationId="{AFB21431-01E4-4B6A-A470-EA77E7E96AA7}"/>
          </ac:inkMkLst>
        </pc:inkChg>
        <pc:inkChg chg="add mod">
          <ac:chgData name="Umesh Gupta" userId="35470c46-d51d-41c5-aa07-3535d40f1513" providerId="ADAL" clId="{152E897F-6A63-4DC1-977E-2334549EA1BE}" dt="2021-11-12T05:40:17.560" v="47"/>
          <ac:inkMkLst>
            <pc:docMk/>
            <pc:sldMk cId="2578341345" sldId="259"/>
            <ac:inkMk id="45" creationId="{F29BAD14-9F6F-4A2B-B939-8438111352C0}"/>
          </ac:inkMkLst>
        </pc:inkChg>
        <pc:inkChg chg="add mod">
          <ac:chgData name="Umesh Gupta" userId="35470c46-d51d-41c5-aa07-3535d40f1513" providerId="ADAL" clId="{152E897F-6A63-4DC1-977E-2334549EA1BE}" dt="2021-11-12T05:40:17.560" v="47"/>
          <ac:inkMkLst>
            <pc:docMk/>
            <pc:sldMk cId="2578341345" sldId="259"/>
            <ac:inkMk id="46" creationId="{967237A9-9DEB-4C68-8333-C3D385D6FAEF}"/>
          </ac:inkMkLst>
        </pc:inkChg>
        <pc:inkChg chg="add mod">
          <ac:chgData name="Umesh Gupta" userId="35470c46-d51d-41c5-aa07-3535d40f1513" providerId="ADAL" clId="{152E897F-6A63-4DC1-977E-2334549EA1BE}" dt="2021-11-12T05:40:17.560" v="47"/>
          <ac:inkMkLst>
            <pc:docMk/>
            <pc:sldMk cId="2578341345" sldId="259"/>
            <ac:inkMk id="47" creationId="{DD997680-B56B-4A04-B7E6-A69148B7B662}"/>
          </ac:inkMkLst>
        </pc:inkChg>
        <pc:inkChg chg="add mod">
          <ac:chgData name="Umesh Gupta" userId="35470c46-d51d-41c5-aa07-3535d40f1513" providerId="ADAL" clId="{152E897F-6A63-4DC1-977E-2334549EA1BE}" dt="2021-11-12T05:40:17.560" v="47"/>
          <ac:inkMkLst>
            <pc:docMk/>
            <pc:sldMk cId="2578341345" sldId="259"/>
            <ac:inkMk id="48" creationId="{2B58CD52-CE35-4960-8065-7D3725E7C828}"/>
          </ac:inkMkLst>
        </pc:inkChg>
        <pc:inkChg chg="add">
          <ac:chgData name="Umesh Gupta" userId="35470c46-d51d-41c5-aa07-3535d40f1513" providerId="ADAL" clId="{152E897F-6A63-4DC1-977E-2334549EA1BE}" dt="2021-11-12T05:40:25.981" v="48" actId="9405"/>
          <ac:inkMkLst>
            <pc:docMk/>
            <pc:sldMk cId="2578341345" sldId="259"/>
            <ac:inkMk id="50" creationId="{E7A2F178-903D-4F2D-9A4E-6E67BC86BB32}"/>
          </ac:inkMkLst>
        </pc:inkChg>
        <pc:inkChg chg="add">
          <ac:chgData name="Umesh Gupta" userId="35470c46-d51d-41c5-aa07-3535d40f1513" providerId="ADAL" clId="{152E897F-6A63-4DC1-977E-2334549EA1BE}" dt="2021-11-12T05:40:28.095" v="49" actId="9405"/>
          <ac:inkMkLst>
            <pc:docMk/>
            <pc:sldMk cId="2578341345" sldId="259"/>
            <ac:inkMk id="51" creationId="{1F90562C-7820-4EC0-95D5-A53750722F55}"/>
          </ac:inkMkLst>
        </pc:inkChg>
        <pc:inkChg chg="add">
          <ac:chgData name="Umesh Gupta" userId="35470c46-d51d-41c5-aa07-3535d40f1513" providerId="ADAL" clId="{152E897F-6A63-4DC1-977E-2334549EA1BE}" dt="2021-11-12T08:40:14.404" v="54" actId="9405"/>
          <ac:inkMkLst>
            <pc:docMk/>
            <pc:sldMk cId="2578341345" sldId="259"/>
            <ac:inkMk id="52" creationId="{66C40776-DD6C-4D3A-BC48-0D9CA63E8C2D}"/>
          </ac:inkMkLst>
        </pc:inkChg>
        <pc:inkChg chg="add">
          <ac:chgData name="Umesh Gupta" userId="35470c46-d51d-41c5-aa07-3535d40f1513" providerId="ADAL" clId="{152E897F-6A63-4DC1-977E-2334549EA1BE}" dt="2021-11-12T08:40:16.403" v="55" actId="9405"/>
          <ac:inkMkLst>
            <pc:docMk/>
            <pc:sldMk cId="2578341345" sldId="259"/>
            <ac:inkMk id="53" creationId="{B667F16E-B5DD-4BCD-9732-5047B64CC186}"/>
          </ac:inkMkLst>
        </pc:inkChg>
        <pc:inkChg chg="add">
          <ac:chgData name="Umesh Gupta" userId="35470c46-d51d-41c5-aa07-3535d40f1513" providerId="ADAL" clId="{152E897F-6A63-4DC1-977E-2334549EA1BE}" dt="2021-11-12T08:40:25.403" v="56" actId="9405"/>
          <ac:inkMkLst>
            <pc:docMk/>
            <pc:sldMk cId="2578341345" sldId="259"/>
            <ac:inkMk id="54" creationId="{C839F056-5B7C-4199-B20C-D7A4C4604076}"/>
          </ac:inkMkLst>
        </pc:inkChg>
        <pc:inkChg chg="add">
          <ac:chgData name="Umesh Gupta" userId="35470c46-d51d-41c5-aa07-3535d40f1513" providerId="ADAL" clId="{152E897F-6A63-4DC1-977E-2334549EA1BE}" dt="2021-11-12T08:40:30.183" v="57" actId="9405"/>
          <ac:inkMkLst>
            <pc:docMk/>
            <pc:sldMk cId="2578341345" sldId="259"/>
            <ac:inkMk id="55" creationId="{4881E4D8-EA70-4159-827A-2707FD8B999E}"/>
          </ac:inkMkLst>
        </pc:inkChg>
        <pc:inkChg chg="add">
          <ac:chgData name="Umesh Gupta" userId="35470c46-d51d-41c5-aa07-3535d40f1513" providerId="ADAL" clId="{152E897F-6A63-4DC1-977E-2334549EA1BE}" dt="2021-11-12T08:41:37.679" v="58" actId="9405"/>
          <ac:inkMkLst>
            <pc:docMk/>
            <pc:sldMk cId="2578341345" sldId="259"/>
            <ac:inkMk id="56" creationId="{99B641F1-0622-4231-9CFD-ABE31815D43A}"/>
          </ac:inkMkLst>
        </pc:inkChg>
        <pc:inkChg chg="add mod">
          <ac:chgData name="Umesh Gupta" userId="35470c46-d51d-41c5-aa07-3535d40f1513" providerId="ADAL" clId="{152E897F-6A63-4DC1-977E-2334549EA1BE}" dt="2021-11-12T08:41:55.224" v="61"/>
          <ac:inkMkLst>
            <pc:docMk/>
            <pc:sldMk cId="2578341345" sldId="259"/>
            <ac:inkMk id="57" creationId="{30154C86-BA82-4B6A-A104-24E353A3BBD3}"/>
          </ac:inkMkLst>
        </pc:inkChg>
        <pc:inkChg chg="add mod">
          <ac:chgData name="Umesh Gupta" userId="35470c46-d51d-41c5-aa07-3535d40f1513" providerId="ADAL" clId="{152E897F-6A63-4DC1-977E-2334549EA1BE}" dt="2021-11-12T08:41:55.224" v="61"/>
          <ac:inkMkLst>
            <pc:docMk/>
            <pc:sldMk cId="2578341345" sldId="259"/>
            <ac:inkMk id="58" creationId="{833CB40A-5C6A-4C26-9F75-E814ECF8BD5F}"/>
          </ac:inkMkLst>
        </pc:inkChg>
        <pc:inkChg chg="add mod">
          <ac:chgData name="Umesh Gupta" userId="35470c46-d51d-41c5-aa07-3535d40f1513" providerId="ADAL" clId="{152E897F-6A63-4DC1-977E-2334549EA1BE}" dt="2021-11-12T08:42:13.988" v="64"/>
          <ac:inkMkLst>
            <pc:docMk/>
            <pc:sldMk cId="2578341345" sldId="259"/>
            <ac:inkMk id="60" creationId="{72D3D2EE-6CFD-4DCF-A668-6B19BBC0DE3A}"/>
          </ac:inkMkLst>
        </pc:inkChg>
        <pc:inkChg chg="add mod">
          <ac:chgData name="Umesh Gupta" userId="35470c46-d51d-41c5-aa07-3535d40f1513" providerId="ADAL" clId="{152E897F-6A63-4DC1-977E-2334549EA1BE}" dt="2021-11-12T08:42:13.988" v="64"/>
          <ac:inkMkLst>
            <pc:docMk/>
            <pc:sldMk cId="2578341345" sldId="259"/>
            <ac:inkMk id="61" creationId="{E75A437A-4C03-4ADC-B9AB-A654966A3F0A}"/>
          </ac:inkMkLst>
        </pc:inkChg>
        <pc:inkChg chg="add mod">
          <ac:chgData name="Umesh Gupta" userId="35470c46-d51d-41c5-aa07-3535d40f1513" providerId="ADAL" clId="{152E897F-6A63-4DC1-977E-2334549EA1BE}" dt="2021-11-12T08:43:16.643" v="67"/>
          <ac:inkMkLst>
            <pc:docMk/>
            <pc:sldMk cId="2578341345" sldId="259"/>
            <ac:inkMk id="63" creationId="{6C33D904-D9CE-4A86-95B8-1BC7A316D356}"/>
          </ac:inkMkLst>
        </pc:inkChg>
        <pc:inkChg chg="add mod">
          <ac:chgData name="Umesh Gupta" userId="35470c46-d51d-41c5-aa07-3535d40f1513" providerId="ADAL" clId="{152E897F-6A63-4DC1-977E-2334549EA1BE}" dt="2021-11-12T08:43:16.643" v="67"/>
          <ac:inkMkLst>
            <pc:docMk/>
            <pc:sldMk cId="2578341345" sldId="259"/>
            <ac:inkMk id="64" creationId="{F71C7307-C4A8-4941-91E8-96E79D7CAE29}"/>
          </ac:inkMkLst>
        </pc:inkChg>
        <pc:inkChg chg="add mod">
          <ac:chgData name="Umesh Gupta" userId="35470c46-d51d-41c5-aa07-3535d40f1513" providerId="ADAL" clId="{152E897F-6A63-4DC1-977E-2334549EA1BE}" dt="2021-11-12T08:43:45.592" v="71"/>
          <ac:inkMkLst>
            <pc:docMk/>
            <pc:sldMk cId="2578341345" sldId="259"/>
            <ac:inkMk id="66" creationId="{DD1BB689-EF79-4D85-A9A9-351D69D757AE}"/>
          </ac:inkMkLst>
        </pc:inkChg>
        <pc:inkChg chg="add mod">
          <ac:chgData name="Umesh Gupta" userId="35470c46-d51d-41c5-aa07-3535d40f1513" providerId="ADAL" clId="{152E897F-6A63-4DC1-977E-2334549EA1BE}" dt="2021-11-12T08:43:45.592" v="71"/>
          <ac:inkMkLst>
            <pc:docMk/>
            <pc:sldMk cId="2578341345" sldId="259"/>
            <ac:inkMk id="67" creationId="{1D02F45A-EC7A-4693-B89A-02EFB39180B0}"/>
          </ac:inkMkLst>
        </pc:inkChg>
        <pc:inkChg chg="add">
          <ac:chgData name="Umesh Gupta" userId="35470c46-d51d-41c5-aa07-3535d40f1513" providerId="ADAL" clId="{152E897F-6A63-4DC1-977E-2334549EA1BE}" dt="2021-11-12T08:43:44.697" v="70" actId="9405"/>
          <ac:inkMkLst>
            <pc:docMk/>
            <pc:sldMk cId="2578341345" sldId="259"/>
            <ac:inkMk id="68" creationId="{9579F3DE-49DA-4988-BBDC-B5E73F0D325F}"/>
          </ac:inkMkLst>
        </pc:inkChg>
        <pc:inkChg chg="add">
          <ac:chgData name="Umesh Gupta" userId="35470c46-d51d-41c5-aa07-3535d40f1513" providerId="ADAL" clId="{152E897F-6A63-4DC1-977E-2334549EA1BE}" dt="2021-11-12T08:43:46.132" v="72" actId="9405"/>
          <ac:inkMkLst>
            <pc:docMk/>
            <pc:sldMk cId="2578341345" sldId="259"/>
            <ac:inkMk id="70" creationId="{4FC97BB6-15FB-4197-9367-E93E719519BB}"/>
          </ac:inkMkLst>
        </pc:inkChg>
      </pc:sldChg>
      <pc:sldChg chg="addSp mod">
        <pc:chgData name="Umesh Gupta" userId="35470c46-d51d-41c5-aa07-3535d40f1513" providerId="ADAL" clId="{152E897F-6A63-4DC1-977E-2334549EA1BE}" dt="2021-11-12T08:52:10.099" v="114" actId="9405"/>
        <pc:sldMkLst>
          <pc:docMk/>
          <pc:sldMk cId="1224032123" sldId="261"/>
        </pc:sldMkLst>
        <pc:inkChg chg="add">
          <ac:chgData name="Umesh Gupta" userId="35470c46-d51d-41c5-aa07-3535d40f1513" providerId="ADAL" clId="{152E897F-6A63-4DC1-977E-2334549EA1BE}" dt="2021-11-12T08:50:01.224" v="107" actId="9405"/>
          <ac:inkMkLst>
            <pc:docMk/>
            <pc:sldMk cId="1224032123" sldId="261"/>
            <ac:inkMk id="3" creationId="{785826E6-036A-4417-924E-8AB2FFC19DF4}"/>
          </ac:inkMkLst>
        </pc:inkChg>
        <pc:inkChg chg="add">
          <ac:chgData name="Umesh Gupta" userId="35470c46-d51d-41c5-aa07-3535d40f1513" providerId="ADAL" clId="{152E897F-6A63-4DC1-977E-2334549EA1BE}" dt="2021-11-12T08:50:04.339" v="108" actId="9405"/>
          <ac:inkMkLst>
            <pc:docMk/>
            <pc:sldMk cId="1224032123" sldId="261"/>
            <ac:inkMk id="4" creationId="{C25E9A34-C14A-4A21-9B16-8F1AAB9DF98F}"/>
          </ac:inkMkLst>
        </pc:inkChg>
        <pc:inkChg chg="add">
          <ac:chgData name="Umesh Gupta" userId="35470c46-d51d-41c5-aa07-3535d40f1513" providerId="ADAL" clId="{152E897F-6A63-4DC1-977E-2334549EA1BE}" dt="2021-11-12T08:52:08.455" v="113" actId="9405"/>
          <ac:inkMkLst>
            <pc:docMk/>
            <pc:sldMk cId="1224032123" sldId="261"/>
            <ac:inkMk id="5" creationId="{E696246F-A28C-4AF8-9547-EA3CF79DD632}"/>
          </ac:inkMkLst>
        </pc:inkChg>
        <pc:inkChg chg="add">
          <ac:chgData name="Umesh Gupta" userId="35470c46-d51d-41c5-aa07-3535d40f1513" providerId="ADAL" clId="{152E897F-6A63-4DC1-977E-2334549EA1BE}" dt="2021-11-12T08:52:10.099" v="114" actId="9405"/>
          <ac:inkMkLst>
            <pc:docMk/>
            <pc:sldMk cId="1224032123" sldId="261"/>
            <ac:inkMk id="6" creationId="{5CBF5061-90A0-4EC6-9978-2A3418D6BC48}"/>
          </ac:inkMkLst>
        </pc:inkChg>
      </pc:sldChg>
      <pc:sldChg chg="addSp delSp modSp mod">
        <pc:chgData name="Umesh Gupta" userId="35470c46-d51d-41c5-aa07-3535d40f1513" providerId="ADAL" clId="{152E897F-6A63-4DC1-977E-2334549EA1BE}" dt="2021-11-12T08:56:49.426" v="163"/>
        <pc:sldMkLst>
          <pc:docMk/>
          <pc:sldMk cId="3761358930" sldId="262"/>
        </pc:sldMkLst>
        <pc:grpChg chg="mod">
          <ac:chgData name="Umesh Gupta" userId="35470c46-d51d-41c5-aa07-3535d40f1513" providerId="ADAL" clId="{152E897F-6A63-4DC1-977E-2334549EA1BE}" dt="2021-11-12T08:47:40.609" v="75"/>
          <ac:grpSpMkLst>
            <pc:docMk/>
            <pc:sldMk cId="3761358930" sldId="262"/>
            <ac:grpSpMk id="6" creationId="{D53A4E6D-31F8-4473-A0AC-C92861AC99ED}"/>
          </ac:grpSpMkLst>
        </pc:grpChg>
        <pc:grpChg chg="mod">
          <ac:chgData name="Umesh Gupta" userId="35470c46-d51d-41c5-aa07-3535d40f1513" providerId="ADAL" clId="{152E897F-6A63-4DC1-977E-2334549EA1BE}" dt="2021-11-12T08:48:31.196" v="83"/>
          <ac:grpSpMkLst>
            <pc:docMk/>
            <pc:sldMk cId="3761358930" sldId="262"/>
            <ac:grpSpMk id="14" creationId="{DF85AE94-2286-4355-B979-8301196E1118}"/>
          </ac:grpSpMkLst>
        </pc:grpChg>
        <pc:grpChg chg="del mod">
          <ac:chgData name="Umesh Gupta" userId="35470c46-d51d-41c5-aa07-3535d40f1513" providerId="ADAL" clId="{152E897F-6A63-4DC1-977E-2334549EA1BE}" dt="2021-11-12T08:48:45.991" v="90"/>
          <ac:grpSpMkLst>
            <pc:docMk/>
            <pc:sldMk cId="3761358930" sldId="262"/>
            <ac:grpSpMk id="18" creationId="{1BA08630-CA7A-487F-8C49-4247211E655A}"/>
          </ac:grpSpMkLst>
        </pc:grpChg>
        <pc:grpChg chg="mod">
          <ac:chgData name="Umesh Gupta" userId="35470c46-d51d-41c5-aa07-3535d40f1513" providerId="ADAL" clId="{152E897F-6A63-4DC1-977E-2334549EA1BE}" dt="2021-11-12T08:48:45.991" v="90"/>
          <ac:grpSpMkLst>
            <pc:docMk/>
            <pc:sldMk cId="3761358930" sldId="262"/>
            <ac:grpSpMk id="21" creationId="{76F3EBA8-8C73-424F-93BE-8808EE5DB114}"/>
          </ac:grpSpMkLst>
        </pc:grpChg>
        <pc:grpChg chg="mod">
          <ac:chgData name="Umesh Gupta" userId="35470c46-d51d-41c5-aa07-3535d40f1513" providerId="ADAL" clId="{152E897F-6A63-4DC1-977E-2334549EA1BE}" dt="2021-11-12T08:48:55.539" v="105"/>
          <ac:grpSpMkLst>
            <pc:docMk/>
            <pc:sldMk cId="3761358930" sldId="262"/>
            <ac:grpSpMk id="37" creationId="{1D169DCB-C9B3-477E-9783-948BD57A631F}"/>
          </ac:grpSpMkLst>
        </pc:grpChg>
        <pc:grpChg chg="mod">
          <ac:chgData name="Umesh Gupta" userId="35470c46-d51d-41c5-aa07-3535d40f1513" providerId="ADAL" clId="{152E897F-6A63-4DC1-977E-2334549EA1BE}" dt="2021-11-12T08:50:22.118" v="112"/>
          <ac:grpSpMkLst>
            <pc:docMk/>
            <pc:sldMk cId="3761358930" sldId="262"/>
            <ac:grpSpMk id="46" creationId="{DDDD917C-F785-4E18-B248-9AB636F2C7AE}"/>
          </ac:grpSpMkLst>
        </pc:grpChg>
        <pc:grpChg chg="mod">
          <ac:chgData name="Umesh Gupta" userId="35470c46-d51d-41c5-aa07-3535d40f1513" providerId="ADAL" clId="{152E897F-6A63-4DC1-977E-2334549EA1BE}" dt="2021-11-12T08:52:27.550" v="124"/>
          <ac:grpSpMkLst>
            <pc:docMk/>
            <pc:sldMk cId="3761358930" sldId="262"/>
            <ac:grpSpMk id="56" creationId="{EB89E948-9DCA-4654-B678-9D1BB4F1E69B}"/>
          </ac:grpSpMkLst>
        </pc:grpChg>
        <pc:grpChg chg="mod">
          <ac:chgData name="Umesh Gupta" userId="35470c46-d51d-41c5-aa07-3535d40f1513" providerId="ADAL" clId="{152E897F-6A63-4DC1-977E-2334549EA1BE}" dt="2021-11-12T08:52:32.883" v="137"/>
          <ac:grpSpMkLst>
            <pc:docMk/>
            <pc:sldMk cId="3761358930" sldId="262"/>
            <ac:grpSpMk id="69" creationId="{F2921820-CD70-4CF5-A970-ED00A505E8D1}"/>
          </ac:grpSpMkLst>
        </pc:grpChg>
        <pc:grpChg chg="del mod">
          <ac:chgData name="Umesh Gupta" userId="35470c46-d51d-41c5-aa07-3535d40f1513" providerId="ADAL" clId="{152E897F-6A63-4DC1-977E-2334549EA1BE}" dt="2021-11-12T08:52:32.883" v="137"/>
          <ac:grpSpMkLst>
            <pc:docMk/>
            <pc:sldMk cId="3761358930" sldId="262"/>
            <ac:grpSpMk id="70" creationId="{0AF5266F-88AC-4A0A-AA92-EE3732FD2520}"/>
          </ac:grpSpMkLst>
        </pc:grpChg>
        <pc:grpChg chg="mod">
          <ac:chgData name="Umesh Gupta" userId="35470c46-d51d-41c5-aa07-3535d40f1513" providerId="ADAL" clId="{152E897F-6A63-4DC1-977E-2334549EA1BE}" dt="2021-11-12T08:52:32.883" v="137"/>
          <ac:grpSpMkLst>
            <pc:docMk/>
            <pc:sldMk cId="3761358930" sldId="262"/>
            <ac:grpSpMk id="71" creationId="{BB683792-1272-4988-9703-45FE381D46FE}"/>
          </ac:grpSpMkLst>
        </pc:grpChg>
        <pc:grpChg chg="del mod">
          <ac:chgData name="Umesh Gupta" userId="35470c46-d51d-41c5-aa07-3535d40f1513" providerId="ADAL" clId="{152E897F-6A63-4DC1-977E-2334549EA1BE}" dt="2021-11-12T08:55:26.366" v="147"/>
          <ac:grpSpMkLst>
            <pc:docMk/>
            <pc:sldMk cId="3761358930" sldId="262"/>
            <ac:grpSpMk id="75" creationId="{87D4C528-8972-4368-82FB-3C1A39517D9B}"/>
          </ac:grpSpMkLst>
        </pc:grpChg>
        <pc:grpChg chg="mod">
          <ac:chgData name="Umesh Gupta" userId="35470c46-d51d-41c5-aa07-3535d40f1513" providerId="ADAL" clId="{152E897F-6A63-4DC1-977E-2334549EA1BE}" dt="2021-11-12T08:55:26.366" v="147"/>
          <ac:grpSpMkLst>
            <pc:docMk/>
            <pc:sldMk cId="3761358930" sldId="262"/>
            <ac:grpSpMk id="81" creationId="{507C8A3D-082A-481F-994B-57DB06783617}"/>
          </ac:grpSpMkLst>
        </pc:grpChg>
        <pc:grpChg chg="mod">
          <ac:chgData name="Umesh Gupta" userId="35470c46-d51d-41c5-aa07-3535d40f1513" providerId="ADAL" clId="{152E897F-6A63-4DC1-977E-2334549EA1BE}" dt="2021-11-12T08:55:35.366" v="151"/>
          <ac:grpSpMkLst>
            <pc:docMk/>
            <pc:sldMk cId="3761358930" sldId="262"/>
            <ac:grpSpMk id="85" creationId="{840A6ED7-BF09-4F26-9658-543DFCCDA898}"/>
          </ac:grpSpMkLst>
        </pc:grpChg>
        <pc:grpChg chg="mod">
          <ac:chgData name="Umesh Gupta" userId="35470c46-d51d-41c5-aa07-3535d40f1513" providerId="ADAL" clId="{152E897F-6A63-4DC1-977E-2334549EA1BE}" dt="2021-11-12T08:56:03.667" v="156"/>
          <ac:grpSpMkLst>
            <pc:docMk/>
            <pc:sldMk cId="3761358930" sldId="262"/>
            <ac:grpSpMk id="90" creationId="{8F311436-EC64-47D4-99A9-2A0FBAC5FF54}"/>
          </ac:grpSpMkLst>
        </pc:grpChg>
        <pc:grpChg chg="mod">
          <ac:chgData name="Umesh Gupta" userId="35470c46-d51d-41c5-aa07-3535d40f1513" providerId="ADAL" clId="{152E897F-6A63-4DC1-977E-2334549EA1BE}" dt="2021-11-12T08:56:11.822" v="160"/>
          <ac:grpSpMkLst>
            <pc:docMk/>
            <pc:sldMk cId="3761358930" sldId="262"/>
            <ac:grpSpMk id="94" creationId="{579FCA9C-040C-4DDD-AF95-0F2FBDCEB59B}"/>
          </ac:grpSpMkLst>
        </pc:grpChg>
        <pc:grpChg chg="mod">
          <ac:chgData name="Umesh Gupta" userId="35470c46-d51d-41c5-aa07-3535d40f1513" providerId="ADAL" clId="{152E897F-6A63-4DC1-977E-2334549EA1BE}" dt="2021-11-12T08:56:49.426" v="163"/>
          <ac:grpSpMkLst>
            <pc:docMk/>
            <pc:sldMk cId="3761358930" sldId="262"/>
            <ac:grpSpMk id="97" creationId="{AB5CA6B8-9553-4F0F-B425-179961C0C913}"/>
          </ac:grpSpMkLst>
        </pc:grpChg>
        <pc:inkChg chg="add mod">
          <ac:chgData name="Umesh Gupta" userId="35470c46-d51d-41c5-aa07-3535d40f1513" providerId="ADAL" clId="{152E897F-6A63-4DC1-977E-2334549EA1BE}" dt="2021-11-12T08:47:40.609" v="75"/>
          <ac:inkMkLst>
            <pc:docMk/>
            <pc:sldMk cId="3761358930" sldId="262"/>
            <ac:inkMk id="3" creationId="{9037F8C0-408B-45AD-82CD-72E9B9741B63}"/>
          </ac:inkMkLst>
        </pc:inkChg>
        <pc:inkChg chg="add mod">
          <ac:chgData name="Umesh Gupta" userId="35470c46-d51d-41c5-aa07-3535d40f1513" providerId="ADAL" clId="{152E897F-6A63-4DC1-977E-2334549EA1BE}" dt="2021-11-12T08:47:40.609" v="75"/>
          <ac:inkMkLst>
            <pc:docMk/>
            <pc:sldMk cId="3761358930" sldId="262"/>
            <ac:inkMk id="5" creationId="{C0E82C8D-6D75-4302-A974-FD09A6BC2541}"/>
          </ac:inkMkLst>
        </pc:inkChg>
        <pc:inkChg chg="add mod">
          <ac:chgData name="Umesh Gupta" userId="35470c46-d51d-41c5-aa07-3535d40f1513" providerId="ADAL" clId="{152E897F-6A63-4DC1-977E-2334549EA1BE}" dt="2021-11-12T08:48:31.196" v="83"/>
          <ac:inkMkLst>
            <pc:docMk/>
            <pc:sldMk cId="3761358930" sldId="262"/>
            <ac:inkMk id="7" creationId="{AE4A32B8-019F-4027-9094-E1C855E07CEF}"/>
          </ac:inkMkLst>
        </pc:inkChg>
        <pc:inkChg chg="add mod">
          <ac:chgData name="Umesh Gupta" userId="35470c46-d51d-41c5-aa07-3535d40f1513" providerId="ADAL" clId="{152E897F-6A63-4DC1-977E-2334549EA1BE}" dt="2021-11-12T08:48:31.196" v="83"/>
          <ac:inkMkLst>
            <pc:docMk/>
            <pc:sldMk cId="3761358930" sldId="262"/>
            <ac:inkMk id="8" creationId="{12EF82D0-2448-4B74-BC5E-8E53A797054E}"/>
          </ac:inkMkLst>
        </pc:inkChg>
        <pc:inkChg chg="add mod">
          <ac:chgData name="Umesh Gupta" userId="35470c46-d51d-41c5-aa07-3535d40f1513" providerId="ADAL" clId="{152E897F-6A63-4DC1-977E-2334549EA1BE}" dt="2021-11-12T08:48:31.196" v="83"/>
          <ac:inkMkLst>
            <pc:docMk/>
            <pc:sldMk cId="3761358930" sldId="262"/>
            <ac:inkMk id="9" creationId="{4287893C-C64C-4800-93A8-4EE8422F96A8}"/>
          </ac:inkMkLst>
        </pc:inkChg>
        <pc:inkChg chg="add mod">
          <ac:chgData name="Umesh Gupta" userId="35470c46-d51d-41c5-aa07-3535d40f1513" providerId="ADAL" clId="{152E897F-6A63-4DC1-977E-2334549EA1BE}" dt="2021-11-12T08:48:31.196" v="83"/>
          <ac:inkMkLst>
            <pc:docMk/>
            <pc:sldMk cId="3761358930" sldId="262"/>
            <ac:inkMk id="10" creationId="{7AF3F0CE-734E-420C-B765-B92C7DD55F3F}"/>
          </ac:inkMkLst>
        </pc:inkChg>
        <pc:inkChg chg="add mod">
          <ac:chgData name="Umesh Gupta" userId="35470c46-d51d-41c5-aa07-3535d40f1513" providerId="ADAL" clId="{152E897F-6A63-4DC1-977E-2334549EA1BE}" dt="2021-11-12T08:48:31.196" v="83"/>
          <ac:inkMkLst>
            <pc:docMk/>
            <pc:sldMk cId="3761358930" sldId="262"/>
            <ac:inkMk id="11" creationId="{2DB1D4FB-74A5-465A-94DB-F5475A2F939D}"/>
          </ac:inkMkLst>
        </pc:inkChg>
        <pc:inkChg chg="add mod">
          <ac:chgData name="Umesh Gupta" userId="35470c46-d51d-41c5-aa07-3535d40f1513" providerId="ADAL" clId="{152E897F-6A63-4DC1-977E-2334549EA1BE}" dt="2021-11-12T08:48:31.196" v="83"/>
          <ac:inkMkLst>
            <pc:docMk/>
            <pc:sldMk cId="3761358930" sldId="262"/>
            <ac:inkMk id="12" creationId="{FA17CBB4-1F63-415B-AC96-96776D73A24B}"/>
          </ac:inkMkLst>
        </pc:inkChg>
        <pc:inkChg chg="add mod">
          <ac:chgData name="Umesh Gupta" userId="35470c46-d51d-41c5-aa07-3535d40f1513" providerId="ADAL" clId="{152E897F-6A63-4DC1-977E-2334549EA1BE}" dt="2021-11-12T08:48:31.196" v="83"/>
          <ac:inkMkLst>
            <pc:docMk/>
            <pc:sldMk cId="3761358930" sldId="262"/>
            <ac:inkMk id="13" creationId="{AD106472-DB87-42F8-A497-119C8718FB4B}"/>
          </ac:inkMkLst>
        </pc:inkChg>
        <pc:inkChg chg="add mod">
          <ac:chgData name="Umesh Gupta" userId="35470c46-d51d-41c5-aa07-3535d40f1513" providerId="ADAL" clId="{152E897F-6A63-4DC1-977E-2334549EA1BE}" dt="2021-11-12T08:48:45.991" v="90"/>
          <ac:inkMkLst>
            <pc:docMk/>
            <pc:sldMk cId="3761358930" sldId="262"/>
            <ac:inkMk id="15" creationId="{6F2C3836-BC8B-4472-8E8C-E680F6671287}"/>
          </ac:inkMkLst>
        </pc:inkChg>
        <pc:inkChg chg="add mod">
          <ac:chgData name="Umesh Gupta" userId="35470c46-d51d-41c5-aa07-3535d40f1513" providerId="ADAL" clId="{152E897F-6A63-4DC1-977E-2334549EA1BE}" dt="2021-11-12T08:48:45.991" v="90"/>
          <ac:inkMkLst>
            <pc:docMk/>
            <pc:sldMk cId="3761358930" sldId="262"/>
            <ac:inkMk id="16" creationId="{826D3F45-ADF8-455A-B293-B27770845C7A}"/>
          </ac:inkMkLst>
        </pc:inkChg>
        <pc:inkChg chg="add mod">
          <ac:chgData name="Umesh Gupta" userId="35470c46-d51d-41c5-aa07-3535d40f1513" providerId="ADAL" clId="{152E897F-6A63-4DC1-977E-2334549EA1BE}" dt="2021-11-12T08:48:45.991" v="90"/>
          <ac:inkMkLst>
            <pc:docMk/>
            <pc:sldMk cId="3761358930" sldId="262"/>
            <ac:inkMk id="17" creationId="{EEC154B5-A454-401C-A2A0-CA69A93AE837}"/>
          </ac:inkMkLst>
        </pc:inkChg>
        <pc:inkChg chg="add mod">
          <ac:chgData name="Umesh Gupta" userId="35470c46-d51d-41c5-aa07-3535d40f1513" providerId="ADAL" clId="{152E897F-6A63-4DC1-977E-2334549EA1BE}" dt="2021-11-12T08:48:45.991" v="90"/>
          <ac:inkMkLst>
            <pc:docMk/>
            <pc:sldMk cId="3761358930" sldId="262"/>
            <ac:inkMk id="19" creationId="{E02CA3A2-8F96-48AE-AAB9-E3BA30D04D89}"/>
          </ac:inkMkLst>
        </pc:inkChg>
        <pc:inkChg chg="add mod">
          <ac:chgData name="Umesh Gupta" userId="35470c46-d51d-41c5-aa07-3535d40f1513" providerId="ADAL" clId="{152E897F-6A63-4DC1-977E-2334549EA1BE}" dt="2021-11-12T08:48:45.991" v="90"/>
          <ac:inkMkLst>
            <pc:docMk/>
            <pc:sldMk cId="3761358930" sldId="262"/>
            <ac:inkMk id="20" creationId="{BAAAA4A7-F697-479D-BBC9-4E64392829D0}"/>
          </ac:inkMkLst>
        </pc:inkChg>
        <pc:inkChg chg="add mod">
          <ac:chgData name="Umesh Gupta" userId="35470c46-d51d-41c5-aa07-3535d40f1513" providerId="ADAL" clId="{152E897F-6A63-4DC1-977E-2334549EA1BE}" dt="2021-11-12T08:48:55.539" v="105"/>
          <ac:inkMkLst>
            <pc:docMk/>
            <pc:sldMk cId="3761358930" sldId="262"/>
            <ac:inkMk id="22" creationId="{03859F2A-320F-4B30-8374-A73C10C935A4}"/>
          </ac:inkMkLst>
        </pc:inkChg>
        <pc:inkChg chg="add mod">
          <ac:chgData name="Umesh Gupta" userId="35470c46-d51d-41c5-aa07-3535d40f1513" providerId="ADAL" clId="{152E897F-6A63-4DC1-977E-2334549EA1BE}" dt="2021-11-12T08:48:55.539" v="105"/>
          <ac:inkMkLst>
            <pc:docMk/>
            <pc:sldMk cId="3761358930" sldId="262"/>
            <ac:inkMk id="23" creationId="{48E47B89-2B0A-49D1-A4AC-5FA81B77AD97}"/>
          </ac:inkMkLst>
        </pc:inkChg>
        <pc:inkChg chg="add mod">
          <ac:chgData name="Umesh Gupta" userId="35470c46-d51d-41c5-aa07-3535d40f1513" providerId="ADAL" clId="{152E897F-6A63-4DC1-977E-2334549EA1BE}" dt="2021-11-12T08:48:55.539" v="105"/>
          <ac:inkMkLst>
            <pc:docMk/>
            <pc:sldMk cId="3761358930" sldId="262"/>
            <ac:inkMk id="24" creationId="{9446DE66-EF54-4874-8991-4909DD0F1F45}"/>
          </ac:inkMkLst>
        </pc:inkChg>
        <pc:inkChg chg="add mod">
          <ac:chgData name="Umesh Gupta" userId="35470c46-d51d-41c5-aa07-3535d40f1513" providerId="ADAL" clId="{152E897F-6A63-4DC1-977E-2334549EA1BE}" dt="2021-11-12T08:48:55.539" v="105"/>
          <ac:inkMkLst>
            <pc:docMk/>
            <pc:sldMk cId="3761358930" sldId="262"/>
            <ac:inkMk id="25" creationId="{014CE7F6-0CC1-42ED-A7A5-AF7F2499A6FD}"/>
          </ac:inkMkLst>
        </pc:inkChg>
        <pc:inkChg chg="add mod">
          <ac:chgData name="Umesh Gupta" userId="35470c46-d51d-41c5-aa07-3535d40f1513" providerId="ADAL" clId="{152E897F-6A63-4DC1-977E-2334549EA1BE}" dt="2021-11-12T08:48:55.539" v="105"/>
          <ac:inkMkLst>
            <pc:docMk/>
            <pc:sldMk cId="3761358930" sldId="262"/>
            <ac:inkMk id="26" creationId="{B46CF447-9311-43B4-B166-E86A6390EE64}"/>
          </ac:inkMkLst>
        </pc:inkChg>
        <pc:inkChg chg="add mod">
          <ac:chgData name="Umesh Gupta" userId="35470c46-d51d-41c5-aa07-3535d40f1513" providerId="ADAL" clId="{152E897F-6A63-4DC1-977E-2334549EA1BE}" dt="2021-11-12T08:48:55.539" v="105"/>
          <ac:inkMkLst>
            <pc:docMk/>
            <pc:sldMk cId="3761358930" sldId="262"/>
            <ac:inkMk id="27" creationId="{2C3ED361-6C98-4831-BEF5-8377BE81DE1C}"/>
          </ac:inkMkLst>
        </pc:inkChg>
        <pc:inkChg chg="add mod">
          <ac:chgData name="Umesh Gupta" userId="35470c46-d51d-41c5-aa07-3535d40f1513" providerId="ADAL" clId="{152E897F-6A63-4DC1-977E-2334549EA1BE}" dt="2021-11-12T08:48:55.539" v="105"/>
          <ac:inkMkLst>
            <pc:docMk/>
            <pc:sldMk cId="3761358930" sldId="262"/>
            <ac:inkMk id="28" creationId="{4341715A-E40E-4189-898F-52AF7706B23E}"/>
          </ac:inkMkLst>
        </pc:inkChg>
        <pc:inkChg chg="add mod">
          <ac:chgData name="Umesh Gupta" userId="35470c46-d51d-41c5-aa07-3535d40f1513" providerId="ADAL" clId="{152E897F-6A63-4DC1-977E-2334549EA1BE}" dt="2021-11-12T08:48:55.539" v="105"/>
          <ac:inkMkLst>
            <pc:docMk/>
            <pc:sldMk cId="3761358930" sldId="262"/>
            <ac:inkMk id="29" creationId="{370F9D76-F13C-48B7-81B3-B69A93002515}"/>
          </ac:inkMkLst>
        </pc:inkChg>
        <pc:inkChg chg="add mod">
          <ac:chgData name="Umesh Gupta" userId="35470c46-d51d-41c5-aa07-3535d40f1513" providerId="ADAL" clId="{152E897F-6A63-4DC1-977E-2334549EA1BE}" dt="2021-11-12T08:48:55.539" v="105"/>
          <ac:inkMkLst>
            <pc:docMk/>
            <pc:sldMk cId="3761358930" sldId="262"/>
            <ac:inkMk id="30" creationId="{7033E8A5-04F4-4217-A7A0-255BFF6EB12A}"/>
          </ac:inkMkLst>
        </pc:inkChg>
        <pc:inkChg chg="add mod">
          <ac:chgData name="Umesh Gupta" userId="35470c46-d51d-41c5-aa07-3535d40f1513" providerId="ADAL" clId="{152E897F-6A63-4DC1-977E-2334549EA1BE}" dt="2021-11-12T08:48:55.539" v="105"/>
          <ac:inkMkLst>
            <pc:docMk/>
            <pc:sldMk cId="3761358930" sldId="262"/>
            <ac:inkMk id="31" creationId="{1CE2C601-452C-4AE9-9D3C-ED3155ADDBB7}"/>
          </ac:inkMkLst>
        </pc:inkChg>
        <pc:inkChg chg="add mod">
          <ac:chgData name="Umesh Gupta" userId="35470c46-d51d-41c5-aa07-3535d40f1513" providerId="ADAL" clId="{152E897F-6A63-4DC1-977E-2334549EA1BE}" dt="2021-11-12T08:48:55.539" v="105"/>
          <ac:inkMkLst>
            <pc:docMk/>
            <pc:sldMk cId="3761358930" sldId="262"/>
            <ac:inkMk id="32" creationId="{641FAB03-A787-42BD-B7B0-EF59AF3139A7}"/>
          </ac:inkMkLst>
        </pc:inkChg>
        <pc:inkChg chg="add mod">
          <ac:chgData name="Umesh Gupta" userId="35470c46-d51d-41c5-aa07-3535d40f1513" providerId="ADAL" clId="{152E897F-6A63-4DC1-977E-2334549EA1BE}" dt="2021-11-12T08:48:55.539" v="105"/>
          <ac:inkMkLst>
            <pc:docMk/>
            <pc:sldMk cId="3761358930" sldId="262"/>
            <ac:inkMk id="33" creationId="{A182AD5D-490D-47FE-8122-53AAEC302766}"/>
          </ac:inkMkLst>
        </pc:inkChg>
        <pc:inkChg chg="add mod">
          <ac:chgData name="Umesh Gupta" userId="35470c46-d51d-41c5-aa07-3535d40f1513" providerId="ADAL" clId="{152E897F-6A63-4DC1-977E-2334549EA1BE}" dt="2021-11-12T08:48:55.539" v="105"/>
          <ac:inkMkLst>
            <pc:docMk/>
            <pc:sldMk cId="3761358930" sldId="262"/>
            <ac:inkMk id="34" creationId="{DEEA2183-41CD-4F62-97B2-CD311CF00641}"/>
          </ac:inkMkLst>
        </pc:inkChg>
        <pc:inkChg chg="add mod">
          <ac:chgData name="Umesh Gupta" userId="35470c46-d51d-41c5-aa07-3535d40f1513" providerId="ADAL" clId="{152E897F-6A63-4DC1-977E-2334549EA1BE}" dt="2021-11-12T08:48:55.539" v="105"/>
          <ac:inkMkLst>
            <pc:docMk/>
            <pc:sldMk cId="3761358930" sldId="262"/>
            <ac:inkMk id="35" creationId="{DBA418A9-DAFB-44F2-AB11-24E0BF10AD05}"/>
          </ac:inkMkLst>
        </pc:inkChg>
        <pc:inkChg chg="add">
          <ac:chgData name="Umesh Gupta" userId="35470c46-d51d-41c5-aa07-3535d40f1513" providerId="ADAL" clId="{152E897F-6A63-4DC1-977E-2334549EA1BE}" dt="2021-11-12T08:49:46.961" v="106" actId="9405"/>
          <ac:inkMkLst>
            <pc:docMk/>
            <pc:sldMk cId="3761358930" sldId="262"/>
            <ac:inkMk id="39" creationId="{A3B1F089-BBD2-4186-A4BB-F5DB381E9CC6}"/>
          </ac:inkMkLst>
        </pc:inkChg>
        <pc:inkChg chg="add">
          <ac:chgData name="Umesh Gupta" userId="35470c46-d51d-41c5-aa07-3535d40f1513" providerId="ADAL" clId="{152E897F-6A63-4DC1-977E-2334549EA1BE}" dt="2021-11-12T08:50:11.849" v="109" actId="9405"/>
          <ac:inkMkLst>
            <pc:docMk/>
            <pc:sldMk cId="3761358930" sldId="262"/>
            <ac:inkMk id="41" creationId="{2A233250-FBCD-494C-B8EF-99BED0EBCAD5}"/>
          </ac:inkMkLst>
        </pc:inkChg>
        <pc:inkChg chg="add mod">
          <ac:chgData name="Umesh Gupta" userId="35470c46-d51d-41c5-aa07-3535d40f1513" providerId="ADAL" clId="{152E897F-6A63-4DC1-977E-2334549EA1BE}" dt="2021-11-12T08:50:22.118" v="112"/>
          <ac:inkMkLst>
            <pc:docMk/>
            <pc:sldMk cId="3761358930" sldId="262"/>
            <ac:inkMk id="43" creationId="{6CED1AF6-B9B6-4B87-9609-968C9447243A}"/>
          </ac:inkMkLst>
        </pc:inkChg>
        <pc:inkChg chg="add mod">
          <ac:chgData name="Umesh Gupta" userId="35470c46-d51d-41c5-aa07-3535d40f1513" providerId="ADAL" clId="{152E897F-6A63-4DC1-977E-2334549EA1BE}" dt="2021-11-12T08:50:22.118" v="112"/>
          <ac:inkMkLst>
            <pc:docMk/>
            <pc:sldMk cId="3761358930" sldId="262"/>
            <ac:inkMk id="45" creationId="{DDB238B3-C7AE-4BE1-9CDA-7DA70A3F1939}"/>
          </ac:inkMkLst>
        </pc:inkChg>
        <pc:inkChg chg="add">
          <ac:chgData name="Umesh Gupta" userId="35470c46-d51d-41c5-aa07-3535d40f1513" providerId="ADAL" clId="{152E897F-6A63-4DC1-977E-2334549EA1BE}" dt="2021-11-12T08:52:16.999" v="115" actId="9405"/>
          <ac:inkMkLst>
            <pc:docMk/>
            <pc:sldMk cId="3761358930" sldId="262"/>
            <ac:inkMk id="47" creationId="{442BBD84-8F4C-464B-A038-86C54BFA9BF9}"/>
          </ac:inkMkLst>
        </pc:inkChg>
        <pc:inkChg chg="add mod">
          <ac:chgData name="Umesh Gupta" userId="35470c46-d51d-41c5-aa07-3535d40f1513" providerId="ADAL" clId="{152E897F-6A63-4DC1-977E-2334549EA1BE}" dt="2021-11-12T08:52:27.550" v="124"/>
          <ac:inkMkLst>
            <pc:docMk/>
            <pc:sldMk cId="3761358930" sldId="262"/>
            <ac:inkMk id="48" creationId="{44F50917-9FE7-4A7A-8373-B6A921318FDB}"/>
          </ac:inkMkLst>
        </pc:inkChg>
        <pc:inkChg chg="add mod">
          <ac:chgData name="Umesh Gupta" userId="35470c46-d51d-41c5-aa07-3535d40f1513" providerId="ADAL" clId="{152E897F-6A63-4DC1-977E-2334549EA1BE}" dt="2021-11-12T08:52:27.550" v="124"/>
          <ac:inkMkLst>
            <pc:docMk/>
            <pc:sldMk cId="3761358930" sldId="262"/>
            <ac:inkMk id="49" creationId="{B87109A1-338A-4C7A-9D00-928B40BE4E02}"/>
          </ac:inkMkLst>
        </pc:inkChg>
        <pc:inkChg chg="add mod">
          <ac:chgData name="Umesh Gupta" userId="35470c46-d51d-41c5-aa07-3535d40f1513" providerId="ADAL" clId="{152E897F-6A63-4DC1-977E-2334549EA1BE}" dt="2021-11-12T08:52:27.550" v="124"/>
          <ac:inkMkLst>
            <pc:docMk/>
            <pc:sldMk cId="3761358930" sldId="262"/>
            <ac:inkMk id="50" creationId="{FF127379-17EC-4A17-8F46-FCE9F2B499D7}"/>
          </ac:inkMkLst>
        </pc:inkChg>
        <pc:inkChg chg="add mod">
          <ac:chgData name="Umesh Gupta" userId="35470c46-d51d-41c5-aa07-3535d40f1513" providerId="ADAL" clId="{152E897F-6A63-4DC1-977E-2334549EA1BE}" dt="2021-11-12T08:52:27.550" v="124"/>
          <ac:inkMkLst>
            <pc:docMk/>
            <pc:sldMk cId="3761358930" sldId="262"/>
            <ac:inkMk id="51" creationId="{BEC6820C-5098-4FDC-9BDF-757E6F10DB2B}"/>
          </ac:inkMkLst>
        </pc:inkChg>
        <pc:inkChg chg="add mod">
          <ac:chgData name="Umesh Gupta" userId="35470c46-d51d-41c5-aa07-3535d40f1513" providerId="ADAL" clId="{152E897F-6A63-4DC1-977E-2334549EA1BE}" dt="2021-11-12T08:52:27.550" v="124"/>
          <ac:inkMkLst>
            <pc:docMk/>
            <pc:sldMk cId="3761358930" sldId="262"/>
            <ac:inkMk id="52" creationId="{F0D3F516-724E-4FC0-BA3A-ED386B4CA509}"/>
          </ac:inkMkLst>
        </pc:inkChg>
        <pc:inkChg chg="add mod">
          <ac:chgData name="Umesh Gupta" userId="35470c46-d51d-41c5-aa07-3535d40f1513" providerId="ADAL" clId="{152E897F-6A63-4DC1-977E-2334549EA1BE}" dt="2021-11-12T08:52:27.550" v="124"/>
          <ac:inkMkLst>
            <pc:docMk/>
            <pc:sldMk cId="3761358930" sldId="262"/>
            <ac:inkMk id="53" creationId="{78FB6E1E-DA0C-42FF-8BFA-DA4500B852B3}"/>
          </ac:inkMkLst>
        </pc:inkChg>
        <pc:inkChg chg="add mod">
          <ac:chgData name="Umesh Gupta" userId="35470c46-d51d-41c5-aa07-3535d40f1513" providerId="ADAL" clId="{152E897F-6A63-4DC1-977E-2334549EA1BE}" dt="2021-11-12T08:52:27.550" v="124"/>
          <ac:inkMkLst>
            <pc:docMk/>
            <pc:sldMk cId="3761358930" sldId="262"/>
            <ac:inkMk id="54" creationId="{C32EAC23-FA2C-49EF-832C-675EBB1443A5}"/>
          </ac:inkMkLst>
        </pc:inkChg>
        <pc:inkChg chg="add mod">
          <ac:chgData name="Umesh Gupta" userId="35470c46-d51d-41c5-aa07-3535d40f1513" providerId="ADAL" clId="{152E897F-6A63-4DC1-977E-2334549EA1BE}" dt="2021-11-12T08:52:27.550" v="124"/>
          <ac:inkMkLst>
            <pc:docMk/>
            <pc:sldMk cId="3761358930" sldId="262"/>
            <ac:inkMk id="55" creationId="{626F075F-27BC-425F-8F63-6F3FE7EE5434}"/>
          </ac:inkMkLst>
        </pc:inkChg>
        <pc:inkChg chg="add mod">
          <ac:chgData name="Umesh Gupta" userId="35470c46-d51d-41c5-aa07-3535d40f1513" providerId="ADAL" clId="{152E897F-6A63-4DC1-977E-2334549EA1BE}" dt="2021-11-12T08:52:32.883" v="137"/>
          <ac:inkMkLst>
            <pc:docMk/>
            <pc:sldMk cId="3761358930" sldId="262"/>
            <ac:inkMk id="57" creationId="{77CF75C5-83DD-47E2-AB75-CAA1543207CA}"/>
          </ac:inkMkLst>
        </pc:inkChg>
        <pc:inkChg chg="add mod">
          <ac:chgData name="Umesh Gupta" userId="35470c46-d51d-41c5-aa07-3535d40f1513" providerId="ADAL" clId="{152E897F-6A63-4DC1-977E-2334549EA1BE}" dt="2021-11-12T08:52:32.883" v="137"/>
          <ac:inkMkLst>
            <pc:docMk/>
            <pc:sldMk cId="3761358930" sldId="262"/>
            <ac:inkMk id="58" creationId="{46BC6D3B-16DC-4EEC-8464-3FF9CAF49357}"/>
          </ac:inkMkLst>
        </pc:inkChg>
        <pc:inkChg chg="add mod">
          <ac:chgData name="Umesh Gupta" userId="35470c46-d51d-41c5-aa07-3535d40f1513" providerId="ADAL" clId="{152E897F-6A63-4DC1-977E-2334549EA1BE}" dt="2021-11-12T08:52:32.883" v="137"/>
          <ac:inkMkLst>
            <pc:docMk/>
            <pc:sldMk cId="3761358930" sldId="262"/>
            <ac:inkMk id="59" creationId="{C9D68360-0D0A-4746-8A70-D80B6C8D99EC}"/>
          </ac:inkMkLst>
        </pc:inkChg>
        <pc:inkChg chg="add mod">
          <ac:chgData name="Umesh Gupta" userId="35470c46-d51d-41c5-aa07-3535d40f1513" providerId="ADAL" clId="{152E897F-6A63-4DC1-977E-2334549EA1BE}" dt="2021-11-12T08:52:32.883" v="137"/>
          <ac:inkMkLst>
            <pc:docMk/>
            <pc:sldMk cId="3761358930" sldId="262"/>
            <ac:inkMk id="60" creationId="{A960AC8B-E07C-4309-B475-4336369DD556}"/>
          </ac:inkMkLst>
        </pc:inkChg>
        <pc:inkChg chg="add mod">
          <ac:chgData name="Umesh Gupta" userId="35470c46-d51d-41c5-aa07-3535d40f1513" providerId="ADAL" clId="{152E897F-6A63-4DC1-977E-2334549EA1BE}" dt="2021-11-12T08:52:32.883" v="137"/>
          <ac:inkMkLst>
            <pc:docMk/>
            <pc:sldMk cId="3761358930" sldId="262"/>
            <ac:inkMk id="61" creationId="{5B9FCD89-559D-489F-A544-3E8348CD6754}"/>
          </ac:inkMkLst>
        </pc:inkChg>
        <pc:inkChg chg="add mod">
          <ac:chgData name="Umesh Gupta" userId="35470c46-d51d-41c5-aa07-3535d40f1513" providerId="ADAL" clId="{152E897F-6A63-4DC1-977E-2334549EA1BE}" dt="2021-11-12T08:52:32.883" v="137"/>
          <ac:inkMkLst>
            <pc:docMk/>
            <pc:sldMk cId="3761358930" sldId="262"/>
            <ac:inkMk id="62" creationId="{68B32879-E4E5-4612-987F-C04E91DE2EA4}"/>
          </ac:inkMkLst>
        </pc:inkChg>
        <pc:inkChg chg="add mod">
          <ac:chgData name="Umesh Gupta" userId="35470c46-d51d-41c5-aa07-3535d40f1513" providerId="ADAL" clId="{152E897F-6A63-4DC1-977E-2334549EA1BE}" dt="2021-11-12T08:52:32.883" v="137"/>
          <ac:inkMkLst>
            <pc:docMk/>
            <pc:sldMk cId="3761358930" sldId="262"/>
            <ac:inkMk id="63" creationId="{55D3D910-0698-434F-9E73-BC42D3FC9112}"/>
          </ac:inkMkLst>
        </pc:inkChg>
        <pc:inkChg chg="add mod">
          <ac:chgData name="Umesh Gupta" userId="35470c46-d51d-41c5-aa07-3535d40f1513" providerId="ADAL" clId="{152E897F-6A63-4DC1-977E-2334549EA1BE}" dt="2021-11-12T08:52:32.883" v="137"/>
          <ac:inkMkLst>
            <pc:docMk/>
            <pc:sldMk cId="3761358930" sldId="262"/>
            <ac:inkMk id="64" creationId="{96464162-2570-43B9-B734-AD166CB87CF0}"/>
          </ac:inkMkLst>
        </pc:inkChg>
        <pc:inkChg chg="add mod">
          <ac:chgData name="Umesh Gupta" userId="35470c46-d51d-41c5-aa07-3535d40f1513" providerId="ADAL" clId="{152E897F-6A63-4DC1-977E-2334549EA1BE}" dt="2021-11-12T08:52:32.883" v="137"/>
          <ac:inkMkLst>
            <pc:docMk/>
            <pc:sldMk cId="3761358930" sldId="262"/>
            <ac:inkMk id="65" creationId="{0B0D5C7C-C53F-411C-95AE-EC2E6AEEAA7A}"/>
          </ac:inkMkLst>
        </pc:inkChg>
        <pc:inkChg chg="add mod">
          <ac:chgData name="Umesh Gupta" userId="35470c46-d51d-41c5-aa07-3535d40f1513" providerId="ADAL" clId="{152E897F-6A63-4DC1-977E-2334549EA1BE}" dt="2021-11-12T08:52:32.883" v="137"/>
          <ac:inkMkLst>
            <pc:docMk/>
            <pc:sldMk cId="3761358930" sldId="262"/>
            <ac:inkMk id="66" creationId="{75823A40-B7C7-4E8B-BE09-25A6285DAB38}"/>
          </ac:inkMkLst>
        </pc:inkChg>
        <pc:inkChg chg="add mod">
          <ac:chgData name="Umesh Gupta" userId="35470c46-d51d-41c5-aa07-3535d40f1513" providerId="ADAL" clId="{152E897F-6A63-4DC1-977E-2334549EA1BE}" dt="2021-11-12T08:52:32.883" v="137"/>
          <ac:inkMkLst>
            <pc:docMk/>
            <pc:sldMk cId="3761358930" sldId="262"/>
            <ac:inkMk id="67" creationId="{F6EDCCC8-C9A9-4E3F-9D1C-A51F54FB6BE6}"/>
          </ac:inkMkLst>
        </pc:inkChg>
        <pc:inkChg chg="add mod">
          <ac:chgData name="Umesh Gupta" userId="35470c46-d51d-41c5-aa07-3535d40f1513" providerId="ADAL" clId="{152E897F-6A63-4DC1-977E-2334549EA1BE}" dt="2021-11-12T08:52:32.883" v="137"/>
          <ac:inkMkLst>
            <pc:docMk/>
            <pc:sldMk cId="3761358930" sldId="262"/>
            <ac:inkMk id="68" creationId="{C14F8C8A-7E70-42CE-9E5E-C6AA96EC96E4}"/>
          </ac:inkMkLst>
        </pc:inkChg>
        <pc:inkChg chg="add">
          <ac:chgData name="Umesh Gupta" userId="35470c46-d51d-41c5-aa07-3535d40f1513" providerId="ADAL" clId="{152E897F-6A63-4DC1-977E-2334549EA1BE}" dt="2021-11-12T08:52:37.292" v="138" actId="9405"/>
          <ac:inkMkLst>
            <pc:docMk/>
            <pc:sldMk cId="3761358930" sldId="262"/>
            <ac:inkMk id="72" creationId="{F41F4AD4-FF47-430E-A04B-CA92F6E24D8B}"/>
          </ac:inkMkLst>
        </pc:inkChg>
        <pc:inkChg chg="add mod">
          <ac:chgData name="Umesh Gupta" userId="35470c46-d51d-41c5-aa07-3535d40f1513" providerId="ADAL" clId="{152E897F-6A63-4DC1-977E-2334549EA1BE}" dt="2021-11-12T08:55:26.366" v="147"/>
          <ac:inkMkLst>
            <pc:docMk/>
            <pc:sldMk cId="3761358930" sldId="262"/>
            <ac:inkMk id="73" creationId="{058ACCB3-01B7-4A5E-ACA6-4E8E65BBCBE6}"/>
          </ac:inkMkLst>
        </pc:inkChg>
        <pc:inkChg chg="add mod">
          <ac:chgData name="Umesh Gupta" userId="35470c46-d51d-41c5-aa07-3535d40f1513" providerId="ADAL" clId="{152E897F-6A63-4DC1-977E-2334549EA1BE}" dt="2021-11-12T08:55:26.366" v="147"/>
          <ac:inkMkLst>
            <pc:docMk/>
            <pc:sldMk cId="3761358930" sldId="262"/>
            <ac:inkMk id="74" creationId="{DC3F4070-9559-41D9-BB78-F1583483D500}"/>
          </ac:inkMkLst>
        </pc:inkChg>
        <pc:inkChg chg="add">
          <ac:chgData name="Umesh Gupta" userId="35470c46-d51d-41c5-aa07-3535d40f1513" providerId="ADAL" clId="{152E897F-6A63-4DC1-977E-2334549EA1BE}" dt="2021-11-12T08:55:04.318" v="142" actId="9405"/>
          <ac:inkMkLst>
            <pc:docMk/>
            <pc:sldMk cId="3761358930" sldId="262"/>
            <ac:inkMk id="76" creationId="{48005F83-7117-4711-BA70-1B3E287ED0FD}"/>
          </ac:inkMkLst>
        </pc:inkChg>
        <pc:inkChg chg="add">
          <ac:chgData name="Umesh Gupta" userId="35470c46-d51d-41c5-aa07-3535d40f1513" providerId="ADAL" clId="{152E897F-6A63-4DC1-977E-2334549EA1BE}" dt="2021-11-12T08:55:08.961" v="143" actId="9405"/>
          <ac:inkMkLst>
            <pc:docMk/>
            <pc:sldMk cId="3761358930" sldId="262"/>
            <ac:inkMk id="77" creationId="{F714E143-D4A0-46A1-A54A-99EC426F6C90}"/>
          </ac:inkMkLst>
        </pc:inkChg>
        <pc:inkChg chg="add">
          <ac:chgData name="Umesh Gupta" userId="35470c46-d51d-41c5-aa07-3535d40f1513" providerId="ADAL" clId="{152E897F-6A63-4DC1-977E-2334549EA1BE}" dt="2021-11-12T08:55:10.936" v="144" actId="9405"/>
          <ac:inkMkLst>
            <pc:docMk/>
            <pc:sldMk cId="3761358930" sldId="262"/>
            <ac:inkMk id="78" creationId="{1529714A-C45B-4685-9332-88B8451949B4}"/>
          </ac:inkMkLst>
        </pc:inkChg>
        <pc:inkChg chg="add mod">
          <ac:chgData name="Umesh Gupta" userId="35470c46-d51d-41c5-aa07-3535d40f1513" providerId="ADAL" clId="{152E897F-6A63-4DC1-977E-2334549EA1BE}" dt="2021-11-12T08:55:26.366" v="147"/>
          <ac:inkMkLst>
            <pc:docMk/>
            <pc:sldMk cId="3761358930" sldId="262"/>
            <ac:inkMk id="79" creationId="{4D34DE56-2942-48AF-9712-C1337C66A290}"/>
          </ac:inkMkLst>
        </pc:inkChg>
        <pc:inkChg chg="add mod">
          <ac:chgData name="Umesh Gupta" userId="35470c46-d51d-41c5-aa07-3535d40f1513" providerId="ADAL" clId="{152E897F-6A63-4DC1-977E-2334549EA1BE}" dt="2021-11-12T08:55:26.366" v="147"/>
          <ac:inkMkLst>
            <pc:docMk/>
            <pc:sldMk cId="3761358930" sldId="262"/>
            <ac:inkMk id="80" creationId="{6696DB8E-70C1-4ACE-A874-EBDE57A6C06D}"/>
          </ac:inkMkLst>
        </pc:inkChg>
        <pc:inkChg chg="add mod">
          <ac:chgData name="Umesh Gupta" userId="35470c46-d51d-41c5-aa07-3535d40f1513" providerId="ADAL" clId="{152E897F-6A63-4DC1-977E-2334549EA1BE}" dt="2021-11-12T08:55:35.366" v="151"/>
          <ac:inkMkLst>
            <pc:docMk/>
            <pc:sldMk cId="3761358930" sldId="262"/>
            <ac:inkMk id="82" creationId="{E99240BE-256A-431B-8E20-AF7F6DCB23E4}"/>
          </ac:inkMkLst>
        </pc:inkChg>
        <pc:inkChg chg="add mod">
          <ac:chgData name="Umesh Gupta" userId="35470c46-d51d-41c5-aa07-3535d40f1513" providerId="ADAL" clId="{152E897F-6A63-4DC1-977E-2334549EA1BE}" dt="2021-11-12T08:55:35.366" v="151"/>
          <ac:inkMkLst>
            <pc:docMk/>
            <pc:sldMk cId="3761358930" sldId="262"/>
            <ac:inkMk id="83" creationId="{2C2D152D-5DC1-4FDD-8596-2B9AA1A98B92}"/>
          </ac:inkMkLst>
        </pc:inkChg>
        <pc:inkChg chg="add mod">
          <ac:chgData name="Umesh Gupta" userId="35470c46-d51d-41c5-aa07-3535d40f1513" providerId="ADAL" clId="{152E897F-6A63-4DC1-977E-2334549EA1BE}" dt="2021-11-12T08:55:35.366" v="151"/>
          <ac:inkMkLst>
            <pc:docMk/>
            <pc:sldMk cId="3761358930" sldId="262"/>
            <ac:inkMk id="84" creationId="{BE2F0440-1B81-4F3F-9418-D2BA5382303E}"/>
          </ac:inkMkLst>
        </pc:inkChg>
        <pc:inkChg chg="add">
          <ac:chgData name="Umesh Gupta" userId="35470c46-d51d-41c5-aa07-3535d40f1513" providerId="ADAL" clId="{152E897F-6A63-4DC1-977E-2334549EA1BE}" dt="2021-11-12T08:55:56.086" v="152" actId="9405"/>
          <ac:inkMkLst>
            <pc:docMk/>
            <pc:sldMk cId="3761358930" sldId="262"/>
            <ac:inkMk id="86" creationId="{2DE000F9-5FDB-4AA5-9E83-ACEC6FB80F68}"/>
          </ac:inkMkLst>
        </pc:inkChg>
        <pc:inkChg chg="add">
          <ac:chgData name="Umesh Gupta" userId="35470c46-d51d-41c5-aa07-3535d40f1513" providerId="ADAL" clId="{152E897F-6A63-4DC1-977E-2334549EA1BE}" dt="2021-11-12T08:55:59.314" v="153" actId="9405"/>
          <ac:inkMkLst>
            <pc:docMk/>
            <pc:sldMk cId="3761358930" sldId="262"/>
            <ac:inkMk id="87" creationId="{CD6CE92F-87B9-49F8-8F88-24AAEB638146}"/>
          </ac:inkMkLst>
        </pc:inkChg>
        <pc:inkChg chg="add mod">
          <ac:chgData name="Umesh Gupta" userId="35470c46-d51d-41c5-aa07-3535d40f1513" providerId="ADAL" clId="{152E897F-6A63-4DC1-977E-2334549EA1BE}" dt="2021-11-12T08:56:03.667" v="156"/>
          <ac:inkMkLst>
            <pc:docMk/>
            <pc:sldMk cId="3761358930" sldId="262"/>
            <ac:inkMk id="88" creationId="{0DB513D9-16B1-45DA-A21E-77088B7E3152}"/>
          </ac:inkMkLst>
        </pc:inkChg>
        <pc:inkChg chg="add mod">
          <ac:chgData name="Umesh Gupta" userId="35470c46-d51d-41c5-aa07-3535d40f1513" providerId="ADAL" clId="{152E897F-6A63-4DC1-977E-2334549EA1BE}" dt="2021-11-12T08:56:03.667" v="156"/>
          <ac:inkMkLst>
            <pc:docMk/>
            <pc:sldMk cId="3761358930" sldId="262"/>
            <ac:inkMk id="89" creationId="{64FFEAC2-30F6-4CE7-AE1C-6F6F6F5F5D32}"/>
          </ac:inkMkLst>
        </pc:inkChg>
        <pc:inkChg chg="add mod">
          <ac:chgData name="Umesh Gupta" userId="35470c46-d51d-41c5-aa07-3535d40f1513" providerId="ADAL" clId="{152E897F-6A63-4DC1-977E-2334549EA1BE}" dt="2021-11-12T08:56:11.822" v="160"/>
          <ac:inkMkLst>
            <pc:docMk/>
            <pc:sldMk cId="3761358930" sldId="262"/>
            <ac:inkMk id="91" creationId="{CBAF30D5-F049-40E5-9312-D1EFF68B4F5B}"/>
          </ac:inkMkLst>
        </pc:inkChg>
        <pc:inkChg chg="add mod">
          <ac:chgData name="Umesh Gupta" userId="35470c46-d51d-41c5-aa07-3535d40f1513" providerId="ADAL" clId="{152E897F-6A63-4DC1-977E-2334549EA1BE}" dt="2021-11-12T08:56:11.822" v="160"/>
          <ac:inkMkLst>
            <pc:docMk/>
            <pc:sldMk cId="3761358930" sldId="262"/>
            <ac:inkMk id="92" creationId="{12138A12-6A29-4ECE-838E-DB318E60DEEB}"/>
          </ac:inkMkLst>
        </pc:inkChg>
        <pc:inkChg chg="add mod">
          <ac:chgData name="Umesh Gupta" userId="35470c46-d51d-41c5-aa07-3535d40f1513" providerId="ADAL" clId="{152E897F-6A63-4DC1-977E-2334549EA1BE}" dt="2021-11-12T08:56:11.822" v="160"/>
          <ac:inkMkLst>
            <pc:docMk/>
            <pc:sldMk cId="3761358930" sldId="262"/>
            <ac:inkMk id="93" creationId="{AB9AEC89-AEDA-4A91-A5C3-D349346EBF82}"/>
          </ac:inkMkLst>
        </pc:inkChg>
        <pc:inkChg chg="add mod">
          <ac:chgData name="Umesh Gupta" userId="35470c46-d51d-41c5-aa07-3535d40f1513" providerId="ADAL" clId="{152E897F-6A63-4DC1-977E-2334549EA1BE}" dt="2021-11-12T08:56:49.426" v="163"/>
          <ac:inkMkLst>
            <pc:docMk/>
            <pc:sldMk cId="3761358930" sldId="262"/>
            <ac:inkMk id="95" creationId="{A184A739-373C-4D15-8F5D-08B05C9F4507}"/>
          </ac:inkMkLst>
        </pc:inkChg>
        <pc:inkChg chg="add mod">
          <ac:chgData name="Umesh Gupta" userId="35470c46-d51d-41c5-aa07-3535d40f1513" providerId="ADAL" clId="{152E897F-6A63-4DC1-977E-2334549EA1BE}" dt="2021-11-12T08:56:49.426" v="163"/>
          <ac:inkMkLst>
            <pc:docMk/>
            <pc:sldMk cId="3761358930" sldId="262"/>
            <ac:inkMk id="96" creationId="{EE014CD0-8D1B-4EC8-9D7C-F5D076BAE86F}"/>
          </ac:inkMkLst>
        </pc:inkChg>
      </pc:sldChg>
      <pc:sldChg chg="addSp delSp modSp mod">
        <pc:chgData name="Umesh Gupta" userId="35470c46-d51d-41c5-aa07-3535d40f1513" providerId="ADAL" clId="{152E897F-6A63-4DC1-977E-2334549EA1BE}" dt="2021-11-12T08:59:42.577" v="216"/>
        <pc:sldMkLst>
          <pc:docMk/>
          <pc:sldMk cId="961001399" sldId="263"/>
        </pc:sldMkLst>
        <pc:grpChg chg="del mod">
          <ac:chgData name="Umesh Gupta" userId="35470c46-d51d-41c5-aa07-3535d40f1513" providerId="ADAL" clId="{152E897F-6A63-4DC1-977E-2334549EA1BE}" dt="2021-11-12T08:57:16.759" v="170"/>
          <ac:grpSpMkLst>
            <pc:docMk/>
            <pc:sldMk cId="961001399" sldId="263"/>
            <ac:grpSpMk id="8" creationId="{DCFDFE01-0428-4B53-9B2E-B03D6C2F6FB9}"/>
          </ac:grpSpMkLst>
        </pc:grpChg>
        <pc:grpChg chg="mod">
          <ac:chgData name="Umesh Gupta" userId="35470c46-d51d-41c5-aa07-3535d40f1513" providerId="ADAL" clId="{152E897F-6A63-4DC1-977E-2334549EA1BE}" dt="2021-11-12T08:57:16.759" v="170"/>
          <ac:grpSpMkLst>
            <pc:docMk/>
            <pc:sldMk cId="961001399" sldId="263"/>
            <ac:grpSpMk id="11" creationId="{E009E5EB-C188-45B4-B93C-287B892441AF}"/>
          </ac:grpSpMkLst>
        </pc:grpChg>
        <pc:grpChg chg="mod">
          <ac:chgData name="Umesh Gupta" userId="35470c46-d51d-41c5-aa07-3535d40f1513" providerId="ADAL" clId="{152E897F-6A63-4DC1-977E-2334549EA1BE}" dt="2021-11-12T08:58:22.284" v="176"/>
          <ac:grpSpMkLst>
            <pc:docMk/>
            <pc:sldMk cId="961001399" sldId="263"/>
            <ac:grpSpMk id="17" creationId="{56F95C13-BC88-4E80-A064-8541B874574E}"/>
          </ac:grpSpMkLst>
        </pc:grpChg>
        <pc:grpChg chg="del mod">
          <ac:chgData name="Umesh Gupta" userId="35470c46-d51d-41c5-aa07-3535d40f1513" providerId="ADAL" clId="{152E897F-6A63-4DC1-977E-2334549EA1BE}" dt="2021-11-12T08:58:42.245" v="187"/>
          <ac:grpSpMkLst>
            <pc:docMk/>
            <pc:sldMk cId="961001399" sldId="263"/>
            <ac:grpSpMk id="20" creationId="{3750E966-767A-4C52-9E89-B74014286AC2}"/>
          </ac:grpSpMkLst>
        </pc:grpChg>
        <pc:grpChg chg="del mod">
          <ac:chgData name="Umesh Gupta" userId="35470c46-d51d-41c5-aa07-3535d40f1513" providerId="ADAL" clId="{152E897F-6A63-4DC1-977E-2334549EA1BE}" dt="2021-11-12T08:58:51.871" v="194"/>
          <ac:grpSpMkLst>
            <pc:docMk/>
            <pc:sldMk cId="961001399" sldId="263"/>
            <ac:grpSpMk id="28" creationId="{92BDA6E2-D750-4FBB-8A47-8B34EC445C58}"/>
          </ac:grpSpMkLst>
        </pc:grpChg>
        <pc:grpChg chg="del mod">
          <ac:chgData name="Umesh Gupta" userId="35470c46-d51d-41c5-aa07-3535d40f1513" providerId="ADAL" clId="{152E897F-6A63-4DC1-977E-2334549EA1BE}" dt="2021-11-12T08:59:36.550" v="214"/>
          <ac:grpSpMkLst>
            <pc:docMk/>
            <pc:sldMk cId="961001399" sldId="263"/>
            <ac:grpSpMk id="35" creationId="{F607CEAF-14E5-41FD-AFC1-09054CC1775D}"/>
          </ac:grpSpMkLst>
        </pc:grpChg>
        <pc:grpChg chg="mod">
          <ac:chgData name="Umesh Gupta" userId="35470c46-d51d-41c5-aa07-3535d40f1513" providerId="ADAL" clId="{152E897F-6A63-4DC1-977E-2334549EA1BE}" dt="2021-11-12T08:58:54.026" v="197"/>
          <ac:grpSpMkLst>
            <pc:docMk/>
            <pc:sldMk cId="961001399" sldId="263"/>
            <ac:grpSpMk id="41" creationId="{A56C8E0E-7019-472A-8ABC-48ACFCBC19BC}"/>
          </ac:grpSpMkLst>
        </pc:grpChg>
        <pc:grpChg chg="del mod">
          <ac:chgData name="Umesh Gupta" userId="35470c46-d51d-41c5-aa07-3535d40f1513" providerId="ADAL" clId="{152E897F-6A63-4DC1-977E-2334549EA1BE}" dt="2021-11-12T08:59:16.181" v="205"/>
          <ac:grpSpMkLst>
            <pc:docMk/>
            <pc:sldMk cId="961001399" sldId="263"/>
            <ac:grpSpMk id="46" creationId="{F93132F9-CBC1-4D45-9E64-1B71EA061945}"/>
          </ac:grpSpMkLst>
        </pc:grpChg>
        <pc:grpChg chg="mod">
          <ac:chgData name="Umesh Gupta" userId="35470c46-d51d-41c5-aa07-3535d40f1513" providerId="ADAL" clId="{152E897F-6A63-4DC1-977E-2334549EA1BE}" dt="2021-11-12T08:59:16.181" v="205"/>
          <ac:grpSpMkLst>
            <pc:docMk/>
            <pc:sldMk cId="961001399" sldId="263"/>
            <ac:grpSpMk id="51" creationId="{CB3E11AF-9642-4775-AC4C-B34ABB46E98E}"/>
          </ac:grpSpMkLst>
        </pc:grpChg>
        <pc:grpChg chg="del mod">
          <ac:chgData name="Umesh Gupta" userId="35470c46-d51d-41c5-aa07-3535d40f1513" providerId="ADAL" clId="{152E897F-6A63-4DC1-977E-2334549EA1BE}" dt="2021-11-12T08:59:42.577" v="216"/>
          <ac:grpSpMkLst>
            <pc:docMk/>
            <pc:sldMk cId="961001399" sldId="263"/>
            <ac:grpSpMk id="60" creationId="{E087FDA6-4651-44D3-A66B-9AEEF193B2BA}"/>
          </ac:grpSpMkLst>
        </pc:grpChg>
        <pc:grpChg chg="mod">
          <ac:chgData name="Umesh Gupta" userId="35470c46-d51d-41c5-aa07-3535d40f1513" providerId="ADAL" clId="{152E897F-6A63-4DC1-977E-2334549EA1BE}" dt="2021-11-12T08:59:42.577" v="216"/>
          <ac:grpSpMkLst>
            <pc:docMk/>
            <pc:sldMk cId="961001399" sldId="263"/>
            <ac:grpSpMk id="62" creationId="{DAF58160-E4E2-4460-956D-DE37E82247EE}"/>
          </ac:grpSpMkLst>
        </pc:grpChg>
        <pc:inkChg chg="add mod">
          <ac:chgData name="Umesh Gupta" userId="35470c46-d51d-41c5-aa07-3535d40f1513" providerId="ADAL" clId="{152E897F-6A63-4DC1-977E-2334549EA1BE}" dt="2021-11-12T08:57:16.759" v="170"/>
          <ac:inkMkLst>
            <pc:docMk/>
            <pc:sldMk cId="961001399" sldId="263"/>
            <ac:inkMk id="3" creationId="{06FA91FF-E9AA-4B4D-B563-E20C8DC4EA3A}"/>
          </ac:inkMkLst>
        </pc:inkChg>
        <pc:inkChg chg="add mod">
          <ac:chgData name="Umesh Gupta" userId="35470c46-d51d-41c5-aa07-3535d40f1513" providerId="ADAL" clId="{152E897F-6A63-4DC1-977E-2334549EA1BE}" dt="2021-11-12T08:57:16.759" v="170"/>
          <ac:inkMkLst>
            <pc:docMk/>
            <pc:sldMk cId="961001399" sldId="263"/>
            <ac:inkMk id="6" creationId="{4CE85864-4358-4C78-821D-5DF8703079D8}"/>
          </ac:inkMkLst>
        </pc:inkChg>
        <pc:inkChg chg="add mod">
          <ac:chgData name="Umesh Gupta" userId="35470c46-d51d-41c5-aa07-3535d40f1513" providerId="ADAL" clId="{152E897F-6A63-4DC1-977E-2334549EA1BE}" dt="2021-11-12T08:57:16.759" v="170"/>
          <ac:inkMkLst>
            <pc:docMk/>
            <pc:sldMk cId="961001399" sldId="263"/>
            <ac:inkMk id="7" creationId="{8B1250A8-6C54-4625-9F29-DBF5B34F3C31}"/>
          </ac:inkMkLst>
        </pc:inkChg>
        <pc:inkChg chg="add mod">
          <ac:chgData name="Umesh Gupta" userId="35470c46-d51d-41c5-aa07-3535d40f1513" providerId="ADAL" clId="{152E897F-6A63-4DC1-977E-2334549EA1BE}" dt="2021-11-12T08:57:16.759" v="170"/>
          <ac:inkMkLst>
            <pc:docMk/>
            <pc:sldMk cId="961001399" sldId="263"/>
            <ac:inkMk id="9" creationId="{4DF4C8DE-676D-4103-997B-8D914F424E3A}"/>
          </ac:inkMkLst>
        </pc:inkChg>
        <pc:inkChg chg="add mod">
          <ac:chgData name="Umesh Gupta" userId="35470c46-d51d-41c5-aa07-3535d40f1513" providerId="ADAL" clId="{152E897F-6A63-4DC1-977E-2334549EA1BE}" dt="2021-11-12T08:57:16.759" v="170"/>
          <ac:inkMkLst>
            <pc:docMk/>
            <pc:sldMk cId="961001399" sldId="263"/>
            <ac:inkMk id="10" creationId="{2593208E-698E-4AB6-98EF-88F794343CCF}"/>
          </ac:inkMkLst>
        </pc:inkChg>
        <pc:inkChg chg="add">
          <ac:chgData name="Umesh Gupta" userId="35470c46-d51d-41c5-aa07-3535d40f1513" providerId="ADAL" clId="{152E897F-6A63-4DC1-977E-2334549EA1BE}" dt="2021-11-12T08:57:21.607" v="171" actId="9405"/>
          <ac:inkMkLst>
            <pc:docMk/>
            <pc:sldMk cId="961001399" sldId="263"/>
            <ac:inkMk id="12" creationId="{C3F51DF5-ED5B-43F1-975A-002AB36E9C6C}"/>
          </ac:inkMkLst>
        </pc:inkChg>
        <pc:inkChg chg="add">
          <ac:chgData name="Umesh Gupta" userId="35470c46-d51d-41c5-aa07-3535d40f1513" providerId="ADAL" clId="{152E897F-6A63-4DC1-977E-2334549EA1BE}" dt="2021-11-12T08:57:34.886" v="172" actId="9405"/>
          <ac:inkMkLst>
            <pc:docMk/>
            <pc:sldMk cId="961001399" sldId="263"/>
            <ac:inkMk id="13" creationId="{72BC149B-959F-47EC-89F5-C0284EDD86DD}"/>
          </ac:inkMkLst>
        </pc:inkChg>
        <pc:inkChg chg="add">
          <ac:chgData name="Umesh Gupta" userId="35470c46-d51d-41c5-aa07-3535d40f1513" providerId="ADAL" clId="{152E897F-6A63-4DC1-977E-2334549EA1BE}" dt="2021-11-12T08:57:41.214" v="173" actId="9405"/>
          <ac:inkMkLst>
            <pc:docMk/>
            <pc:sldMk cId="961001399" sldId="263"/>
            <ac:inkMk id="14" creationId="{79E6D0E5-2DE4-4C17-9CE5-434275D70F22}"/>
          </ac:inkMkLst>
        </pc:inkChg>
        <pc:inkChg chg="add mod">
          <ac:chgData name="Umesh Gupta" userId="35470c46-d51d-41c5-aa07-3535d40f1513" providerId="ADAL" clId="{152E897F-6A63-4DC1-977E-2334549EA1BE}" dt="2021-11-12T08:58:22.284" v="176"/>
          <ac:inkMkLst>
            <pc:docMk/>
            <pc:sldMk cId="961001399" sldId="263"/>
            <ac:inkMk id="15" creationId="{7933CB97-1474-4A92-8736-8CF48AB6FC9E}"/>
          </ac:inkMkLst>
        </pc:inkChg>
        <pc:inkChg chg="add mod">
          <ac:chgData name="Umesh Gupta" userId="35470c46-d51d-41c5-aa07-3535d40f1513" providerId="ADAL" clId="{152E897F-6A63-4DC1-977E-2334549EA1BE}" dt="2021-11-12T08:58:22.284" v="176"/>
          <ac:inkMkLst>
            <pc:docMk/>
            <pc:sldMk cId="961001399" sldId="263"/>
            <ac:inkMk id="16" creationId="{E48D3B2F-1DA8-4D77-9A80-276E60A09037}"/>
          </ac:inkMkLst>
        </pc:inkChg>
        <pc:inkChg chg="add mod">
          <ac:chgData name="Umesh Gupta" userId="35470c46-d51d-41c5-aa07-3535d40f1513" providerId="ADAL" clId="{152E897F-6A63-4DC1-977E-2334549EA1BE}" dt="2021-11-12T08:59:42.577" v="216"/>
          <ac:inkMkLst>
            <pc:docMk/>
            <pc:sldMk cId="961001399" sldId="263"/>
            <ac:inkMk id="18" creationId="{C9A12357-CA37-48BA-B22A-1249A45C7F83}"/>
          </ac:inkMkLst>
        </pc:inkChg>
        <pc:inkChg chg="add mod">
          <ac:chgData name="Umesh Gupta" userId="35470c46-d51d-41c5-aa07-3535d40f1513" providerId="ADAL" clId="{152E897F-6A63-4DC1-977E-2334549EA1BE}" dt="2021-11-12T08:59:42.577" v="216"/>
          <ac:inkMkLst>
            <pc:docMk/>
            <pc:sldMk cId="961001399" sldId="263"/>
            <ac:inkMk id="19" creationId="{6CF101F0-6CE4-4A6F-BE07-D4A05C7D775D}"/>
          </ac:inkMkLst>
        </pc:inkChg>
        <pc:inkChg chg="add mod">
          <ac:chgData name="Umesh Gupta" userId="35470c46-d51d-41c5-aa07-3535d40f1513" providerId="ADAL" clId="{152E897F-6A63-4DC1-977E-2334549EA1BE}" dt="2021-11-12T08:59:42.577" v="216"/>
          <ac:inkMkLst>
            <pc:docMk/>
            <pc:sldMk cId="961001399" sldId="263"/>
            <ac:inkMk id="21" creationId="{25CD2E0D-F32B-4508-9652-CB86776A480C}"/>
          </ac:inkMkLst>
        </pc:inkChg>
        <pc:inkChg chg="add mod">
          <ac:chgData name="Umesh Gupta" userId="35470c46-d51d-41c5-aa07-3535d40f1513" providerId="ADAL" clId="{152E897F-6A63-4DC1-977E-2334549EA1BE}" dt="2021-11-12T08:59:42.577" v="216"/>
          <ac:inkMkLst>
            <pc:docMk/>
            <pc:sldMk cId="961001399" sldId="263"/>
            <ac:inkMk id="22" creationId="{07E7BD38-1A2E-4900-BE01-D87BAF8CFF17}"/>
          </ac:inkMkLst>
        </pc:inkChg>
        <pc:inkChg chg="add mod">
          <ac:chgData name="Umesh Gupta" userId="35470c46-d51d-41c5-aa07-3535d40f1513" providerId="ADAL" clId="{152E897F-6A63-4DC1-977E-2334549EA1BE}" dt="2021-11-12T08:59:42.577" v="216"/>
          <ac:inkMkLst>
            <pc:docMk/>
            <pc:sldMk cId="961001399" sldId="263"/>
            <ac:inkMk id="23" creationId="{AC5A7086-C32A-4B34-A281-88095C59D958}"/>
          </ac:inkMkLst>
        </pc:inkChg>
        <pc:inkChg chg="add mod">
          <ac:chgData name="Umesh Gupta" userId="35470c46-d51d-41c5-aa07-3535d40f1513" providerId="ADAL" clId="{152E897F-6A63-4DC1-977E-2334549EA1BE}" dt="2021-11-12T08:59:42.577" v="216"/>
          <ac:inkMkLst>
            <pc:docMk/>
            <pc:sldMk cId="961001399" sldId="263"/>
            <ac:inkMk id="24" creationId="{49D55CF3-7F07-471B-B28B-121DFA4ADC0E}"/>
          </ac:inkMkLst>
        </pc:inkChg>
        <pc:inkChg chg="add mod">
          <ac:chgData name="Umesh Gupta" userId="35470c46-d51d-41c5-aa07-3535d40f1513" providerId="ADAL" clId="{152E897F-6A63-4DC1-977E-2334549EA1BE}" dt="2021-11-12T08:59:42.577" v="216"/>
          <ac:inkMkLst>
            <pc:docMk/>
            <pc:sldMk cId="961001399" sldId="263"/>
            <ac:inkMk id="25" creationId="{70A3EA64-69FD-4A93-9DAF-6D410092BAE8}"/>
          </ac:inkMkLst>
        </pc:inkChg>
        <pc:inkChg chg="add mod">
          <ac:chgData name="Umesh Gupta" userId="35470c46-d51d-41c5-aa07-3535d40f1513" providerId="ADAL" clId="{152E897F-6A63-4DC1-977E-2334549EA1BE}" dt="2021-11-12T08:59:42.577" v="216"/>
          <ac:inkMkLst>
            <pc:docMk/>
            <pc:sldMk cId="961001399" sldId="263"/>
            <ac:inkMk id="26" creationId="{3EE42DD0-D9F0-4709-B7A4-026E419D1AF0}"/>
          </ac:inkMkLst>
        </pc:inkChg>
        <pc:inkChg chg="add mod">
          <ac:chgData name="Umesh Gupta" userId="35470c46-d51d-41c5-aa07-3535d40f1513" providerId="ADAL" clId="{152E897F-6A63-4DC1-977E-2334549EA1BE}" dt="2021-11-12T08:59:42.577" v="216"/>
          <ac:inkMkLst>
            <pc:docMk/>
            <pc:sldMk cId="961001399" sldId="263"/>
            <ac:inkMk id="27" creationId="{A495777D-D8F1-451E-98E5-2C69B57702B2}"/>
          </ac:inkMkLst>
        </pc:inkChg>
        <pc:inkChg chg="add mod">
          <ac:chgData name="Umesh Gupta" userId="35470c46-d51d-41c5-aa07-3535d40f1513" providerId="ADAL" clId="{152E897F-6A63-4DC1-977E-2334549EA1BE}" dt="2021-11-12T08:59:42.577" v="216"/>
          <ac:inkMkLst>
            <pc:docMk/>
            <pc:sldMk cId="961001399" sldId="263"/>
            <ac:inkMk id="29" creationId="{27785EE7-0E45-45FE-A464-78406C5585D2}"/>
          </ac:inkMkLst>
        </pc:inkChg>
        <pc:inkChg chg="add mod">
          <ac:chgData name="Umesh Gupta" userId="35470c46-d51d-41c5-aa07-3535d40f1513" providerId="ADAL" clId="{152E897F-6A63-4DC1-977E-2334549EA1BE}" dt="2021-11-12T08:59:42.577" v="216"/>
          <ac:inkMkLst>
            <pc:docMk/>
            <pc:sldMk cId="961001399" sldId="263"/>
            <ac:inkMk id="30" creationId="{E46827DF-E59B-453B-81EE-4055B7F4D6E0}"/>
          </ac:inkMkLst>
        </pc:inkChg>
        <pc:inkChg chg="add mod">
          <ac:chgData name="Umesh Gupta" userId="35470c46-d51d-41c5-aa07-3535d40f1513" providerId="ADAL" clId="{152E897F-6A63-4DC1-977E-2334549EA1BE}" dt="2021-11-12T08:59:42.577" v="216"/>
          <ac:inkMkLst>
            <pc:docMk/>
            <pc:sldMk cId="961001399" sldId="263"/>
            <ac:inkMk id="31" creationId="{634EB9F4-7DBA-4AF6-838A-69909537D194}"/>
          </ac:inkMkLst>
        </pc:inkChg>
        <pc:inkChg chg="add mod">
          <ac:chgData name="Umesh Gupta" userId="35470c46-d51d-41c5-aa07-3535d40f1513" providerId="ADAL" clId="{152E897F-6A63-4DC1-977E-2334549EA1BE}" dt="2021-11-12T08:59:42.577" v="216"/>
          <ac:inkMkLst>
            <pc:docMk/>
            <pc:sldMk cId="961001399" sldId="263"/>
            <ac:inkMk id="32" creationId="{A2022BCE-3D8C-4DFF-AE78-264F9A199895}"/>
          </ac:inkMkLst>
        </pc:inkChg>
        <pc:inkChg chg="add mod">
          <ac:chgData name="Umesh Gupta" userId="35470c46-d51d-41c5-aa07-3535d40f1513" providerId="ADAL" clId="{152E897F-6A63-4DC1-977E-2334549EA1BE}" dt="2021-11-12T08:59:42.577" v="216"/>
          <ac:inkMkLst>
            <pc:docMk/>
            <pc:sldMk cId="961001399" sldId="263"/>
            <ac:inkMk id="33" creationId="{ED0C1D4A-53A6-46A0-A018-7C6CE1BF087A}"/>
          </ac:inkMkLst>
        </pc:inkChg>
        <pc:inkChg chg="add mod">
          <ac:chgData name="Umesh Gupta" userId="35470c46-d51d-41c5-aa07-3535d40f1513" providerId="ADAL" clId="{152E897F-6A63-4DC1-977E-2334549EA1BE}" dt="2021-11-12T08:59:42.577" v="216"/>
          <ac:inkMkLst>
            <pc:docMk/>
            <pc:sldMk cId="961001399" sldId="263"/>
            <ac:inkMk id="34" creationId="{87815499-FD3B-4EDF-BC27-24282DA70396}"/>
          </ac:inkMkLst>
        </pc:inkChg>
        <pc:inkChg chg="add mod">
          <ac:chgData name="Umesh Gupta" userId="35470c46-d51d-41c5-aa07-3535d40f1513" providerId="ADAL" clId="{152E897F-6A63-4DC1-977E-2334549EA1BE}" dt="2021-11-12T08:58:54.026" v="197"/>
          <ac:inkMkLst>
            <pc:docMk/>
            <pc:sldMk cId="961001399" sldId="263"/>
            <ac:inkMk id="37" creationId="{43E6E258-BB46-4EDA-B060-0B86D5167B13}"/>
          </ac:inkMkLst>
        </pc:inkChg>
        <pc:inkChg chg="add mod">
          <ac:chgData name="Umesh Gupta" userId="35470c46-d51d-41c5-aa07-3535d40f1513" providerId="ADAL" clId="{152E897F-6A63-4DC1-977E-2334549EA1BE}" dt="2021-11-12T08:58:54.026" v="197"/>
          <ac:inkMkLst>
            <pc:docMk/>
            <pc:sldMk cId="961001399" sldId="263"/>
            <ac:inkMk id="39" creationId="{BCAF7664-4309-44CB-96B3-32C5BDE884AB}"/>
          </ac:inkMkLst>
        </pc:inkChg>
        <pc:inkChg chg="add mod">
          <ac:chgData name="Umesh Gupta" userId="35470c46-d51d-41c5-aa07-3535d40f1513" providerId="ADAL" clId="{152E897F-6A63-4DC1-977E-2334549EA1BE}" dt="2021-11-12T08:59:16.181" v="205"/>
          <ac:inkMkLst>
            <pc:docMk/>
            <pc:sldMk cId="961001399" sldId="263"/>
            <ac:inkMk id="43" creationId="{B3A9F7DC-D207-4C1C-AC54-13BB59AFA175}"/>
          </ac:inkMkLst>
        </pc:inkChg>
        <pc:inkChg chg="add mod">
          <ac:chgData name="Umesh Gupta" userId="35470c46-d51d-41c5-aa07-3535d40f1513" providerId="ADAL" clId="{152E897F-6A63-4DC1-977E-2334549EA1BE}" dt="2021-11-12T08:59:16.181" v="205"/>
          <ac:inkMkLst>
            <pc:docMk/>
            <pc:sldMk cId="961001399" sldId="263"/>
            <ac:inkMk id="45" creationId="{FAD0CCEF-1EED-4AF4-9964-21BD08C700A3}"/>
          </ac:inkMkLst>
        </pc:inkChg>
        <pc:inkChg chg="add mod">
          <ac:chgData name="Umesh Gupta" userId="35470c46-d51d-41c5-aa07-3535d40f1513" providerId="ADAL" clId="{152E897F-6A63-4DC1-977E-2334549EA1BE}" dt="2021-11-12T08:59:16.181" v="205"/>
          <ac:inkMkLst>
            <pc:docMk/>
            <pc:sldMk cId="961001399" sldId="263"/>
            <ac:inkMk id="47" creationId="{36653729-5A71-4D18-AB3B-620396FE0BBF}"/>
          </ac:inkMkLst>
        </pc:inkChg>
        <pc:inkChg chg="add mod">
          <ac:chgData name="Umesh Gupta" userId="35470c46-d51d-41c5-aa07-3535d40f1513" providerId="ADAL" clId="{152E897F-6A63-4DC1-977E-2334549EA1BE}" dt="2021-11-12T08:59:16.181" v="205"/>
          <ac:inkMkLst>
            <pc:docMk/>
            <pc:sldMk cId="961001399" sldId="263"/>
            <ac:inkMk id="48" creationId="{D5D5F901-DBA5-4746-8BD6-9A03E231A450}"/>
          </ac:inkMkLst>
        </pc:inkChg>
        <pc:inkChg chg="add mod">
          <ac:chgData name="Umesh Gupta" userId="35470c46-d51d-41c5-aa07-3535d40f1513" providerId="ADAL" clId="{152E897F-6A63-4DC1-977E-2334549EA1BE}" dt="2021-11-12T08:59:16.181" v="205"/>
          <ac:inkMkLst>
            <pc:docMk/>
            <pc:sldMk cId="961001399" sldId="263"/>
            <ac:inkMk id="49" creationId="{9DC04000-99A5-404C-B395-4DE46B820004}"/>
          </ac:inkMkLst>
        </pc:inkChg>
        <pc:inkChg chg="add mod">
          <ac:chgData name="Umesh Gupta" userId="35470c46-d51d-41c5-aa07-3535d40f1513" providerId="ADAL" clId="{152E897F-6A63-4DC1-977E-2334549EA1BE}" dt="2021-11-12T08:59:16.181" v="205"/>
          <ac:inkMkLst>
            <pc:docMk/>
            <pc:sldMk cId="961001399" sldId="263"/>
            <ac:inkMk id="50" creationId="{9594D1FC-6D91-4D3A-8FD5-923059D65F10}"/>
          </ac:inkMkLst>
        </pc:inkChg>
        <pc:inkChg chg="add mod">
          <ac:chgData name="Umesh Gupta" userId="35470c46-d51d-41c5-aa07-3535d40f1513" providerId="ADAL" clId="{152E897F-6A63-4DC1-977E-2334549EA1BE}" dt="2021-11-12T08:59:42.577" v="216"/>
          <ac:inkMkLst>
            <pc:docMk/>
            <pc:sldMk cId="961001399" sldId="263"/>
            <ac:inkMk id="52" creationId="{D07EAEB5-34B5-4D22-B01B-A218121AC159}"/>
          </ac:inkMkLst>
        </pc:inkChg>
        <pc:inkChg chg="add mod">
          <ac:chgData name="Umesh Gupta" userId="35470c46-d51d-41c5-aa07-3535d40f1513" providerId="ADAL" clId="{152E897F-6A63-4DC1-977E-2334549EA1BE}" dt="2021-11-12T08:59:42.577" v="216"/>
          <ac:inkMkLst>
            <pc:docMk/>
            <pc:sldMk cId="961001399" sldId="263"/>
            <ac:inkMk id="53" creationId="{B12400B8-1BE5-4AA9-92D1-63DC1E10C6C6}"/>
          </ac:inkMkLst>
        </pc:inkChg>
        <pc:inkChg chg="add mod">
          <ac:chgData name="Umesh Gupta" userId="35470c46-d51d-41c5-aa07-3535d40f1513" providerId="ADAL" clId="{152E897F-6A63-4DC1-977E-2334549EA1BE}" dt="2021-11-12T08:59:42.577" v="216"/>
          <ac:inkMkLst>
            <pc:docMk/>
            <pc:sldMk cId="961001399" sldId="263"/>
            <ac:inkMk id="54" creationId="{D2E39766-3F5D-4077-8760-AD7147C58E8A}"/>
          </ac:inkMkLst>
        </pc:inkChg>
        <pc:inkChg chg="add mod">
          <ac:chgData name="Umesh Gupta" userId="35470c46-d51d-41c5-aa07-3535d40f1513" providerId="ADAL" clId="{152E897F-6A63-4DC1-977E-2334549EA1BE}" dt="2021-11-12T08:59:42.577" v="216"/>
          <ac:inkMkLst>
            <pc:docMk/>
            <pc:sldMk cId="961001399" sldId="263"/>
            <ac:inkMk id="55" creationId="{ECC053AA-5EA0-4F7C-A2F2-F58FD21049FE}"/>
          </ac:inkMkLst>
        </pc:inkChg>
        <pc:inkChg chg="add mod">
          <ac:chgData name="Umesh Gupta" userId="35470c46-d51d-41c5-aa07-3535d40f1513" providerId="ADAL" clId="{152E897F-6A63-4DC1-977E-2334549EA1BE}" dt="2021-11-12T08:59:42.577" v="216"/>
          <ac:inkMkLst>
            <pc:docMk/>
            <pc:sldMk cId="961001399" sldId="263"/>
            <ac:inkMk id="56" creationId="{D2BBE3E1-C47C-4A20-AEA5-71E89B190FFC}"/>
          </ac:inkMkLst>
        </pc:inkChg>
        <pc:inkChg chg="add mod">
          <ac:chgData name="Umesh Gupta" userId="35470c46-d51d-41c5-aa07-3535d40f1513" providerId="ADAL" clId="{152E897F-6A63-4DC1-977E-2334549EA1BE}" dt="2021-11-12T08:59:42.577" v="216"/>
          <ac:inkMkLst>
            <pc:docMk/>
            <pc:sldMk cId="961001399" sldId="263"/>
            <ac:inkMk id="57" creationId="{1D137804-7521-4C81-8783-A0C088527642}"/>
          </ac:inkMkLst>
        </pc:inkChg>
        <pc:inkChg chg="add mod">
          <ac:chgData name="Umesh Gupta" userId="35470c46-d51d-41c5-aa07-3535d40f1513" providerId="ADAL" clId="{152E897F-6A63-4DC1-977E-2334549EA1BE}" dt="2021-11-12T08:59:42.577" v="216"/>
          <ac:inkMkLst>
            <pc:docMk/>
            <pc:sldMk cId="961001399" sldId="263"/>
            <ac:inkMk id="58" creationId="{F1140501-FC25-404B-BC6C-671DBE79CEF1}"/>
          </ac:inkMkLst>
        </pc:inkChg>
        <pc:inkChg chg="add mod">
          <ac:chgData name="Umesh Gupta" userId="35470c46-d51d-41c5-aa07-3535d40f1513" providerId="ADAL" clId="{152E897F-6A63-4DC1-977E-2334549EA1BE}" dt="2021-11-12T08:59:42.577" v="216"/>
          <ac:inkMkLst>
            <pc:docMk/>
            <pc:sldMk cId="961001399" sldId="263"/>
            <ac:inkMk id="59" creationId="{C7DEB7EA-30DB-445B-9CFF-56D2B3294A9F}"/>
          </ac:inkMkLst>
        </pc:inkChg>
        <pc:inkChg chg="add mod">
          <ac:chgData name="Umesh Gupta" userId="35470c46-d51d-41c5-aa07-3535d40f1513" providerId="ADAL" clId="{152E897F-6A63-4DC1-977E-2334549EA1BE}" dt="2021-11-12T08:59:42.577" v="216"/>
          <ac:inkMkLst>
            <pc:docMk/>
            <pc:sldMk cId="961001399" sldId="263"/>
            <ac:inkMk id="61" creationId="{9E3C5799-612C-49F2-8A7F-51F0C028923C}"/>
          </ac:inkMkLst>
        </pc:inkChg>
      </pc:sldChg>
      <pc:sldChg chg="addSp modSp mod">
        <pc:chgData name="Umesh Gupta" userId="35470c46-d51d-41c5-aa07-3535d40f1513" providerId="ADAL" clId="{152E897F-6A63-4DC1-977E-2334549EA1BE}" dt="2021-11-13T04:30:39.913" v="241"/>
        <pc:sldMkLst>
          <pc:docMk/>
          <pc:sldMk cId="3878704839" sldId="264"/>
        </pc:sldMkLst>
        <pc:grpChg chg="mod">
          <ac:chgData name="Umesh Gupta" userId="35470c46-d51d-41c5-aa07-3535d40f1513" providerId="ADAL" clId="{152E897F-6A63-4DC1-977E-2334549EA1BE}" dt="2021-11-13T04:23:37.416" v="232"/>
          <ac:grpSpMkLst>
            <pc:docMk/>
            <pc:sldMk cId="3878704839" sldId="264"/>
            <ac:grpSpMk id="7" creationId="{2418D48A-2AE7-4A38-BF25-DADA18A99161}"/>
          </ac:grpSpMkLst>
        </pc:grpChg>
        <pc:grpChg chg="mod">
          <ac:chgData name="Umesh Gupta" userId="35470c46-d51d-41c5-aa07-3535d40f1513" providerId="ADAL" clId="{152E897F-6A63-4DC1-977E-2334549EA1BE}" dt="2021-11-13T04:23:43.756" v="235"/>
          <ac:grpSpMkLst>
            <pc:docMk/>
            <pc:sldMk cId="3878704839" sldId="264"/>
            <ac:grpSpMk id="10" creationId="{75B616CE-4F26-470F-B8DA-EE058247FACE}"/>
          </ac:grpSpMkLst>
        </pc:grpChg>
        <pc:grpChg chg="mod">
          <ac:chgData name="Umesh Gupta" userId="35470c46-d51d-41c5-aa07-3535d40f1513" providerId="ADAL" clId="{152E897F-6A63-4DC1-977E-2334549EA1BE}" dt="2021-11-13T04:23:45.239" v="238"/>
          <ac:grpSpMkLst>
            <pc:docMk/>
            <pc:sldMk cId="3878704839" sldId="264"/>
            <ac:grpSpMk id="14" creationId="{877174D0-7835-4D1D-9C4B-F3FDB5CF5CEB}"/>
          </ac:grpSpMkLst>
        </pc:grpChg>
        <pc:grpChg chg="mod">
          <ac:chgData name="Umesh Gupta" userId="35470c46-d51d-41c5-aa07-3535d40f1513" providerId="ADAL" clId="{152E897F-6A63-4DC1-977E-2334549EA1BE}" dt="2021-11-13T04:30:39.913" v="241"/>
          <ac:grpSpMkLst>
            <pc:docMk/>
            <pc:sldMk cId="3878704839" sldId="264"/>
            <ac:grpSpMk id="17" creationId="{E38F19FE-1E5A-41A1-8716-8612E4952053}"/>
          </ac:grpSpMkLst>
        </pc:grpChg>
        <pc:inkChg chg="add mod">
          <ac:chgData name="Umesh Gupta" userId="35470c46-d51d-41c5-aa07-3535d40f1513" providerId="ADAL" clId="{152E897F-6A63-4DC1-977E-2334549EA1BE}" dt="2021-11-13T04:23:37.416" v="232"/>
          <ac:inkMkLst>
            <pc:docMk/>
            <pc:sldMk cId="3878704839" sldId="264"/>
            <ac:inkMk id="5" creationId="{086BFA76-A879-4EF2-A2E5-5C270B6F6585}"/>
          </ac:inkMkLst>
        </pc:inkChg>
        <pc:inkChg chg="add mod">
          <ac:chgData name="Umesh Gupta" userId="35470c46-d51d-41c5-aa07-3535d40f1513" providerId="ADAL" clId="{152E897F-6A63-4DC1-977E-2334549EA1BE}" dt="2021-11-13T04:23:37.416" v="232"/>
          <ac:inkMkLst>
            <pc:docMk/>
            <pc:sldMk cId="3878704839" sldId="264"/>
            <ac:inkMk id="6" creationId="{C692CAF5-8D3F-4FEE-997D-9F335EBCB88E}"/>
          </ac:inkMkLst>
        </pc:inkChg>
        <pc:inkChg chg="add mod">
          <ac:chgData name="Umesh Gupta" userId="35470c46-d51d-41c5-aa07-3535d40f1513" providerId="ADAL" clId="{152E897F-6A63-4DC1-977E-2334549EA1BE}" dt="2021-11-13T04:23:43.756" v="235"/>
          <ac:inkMkLst>
            <pc:docMk/>
            <pc:sldMk cId="3878704839" sldId="264"/>
            <ac:inkMk id="8" creationId="{90B04EE3-94D6-4D50-83BE-A143CC209456}"/>
          </ac:inkMkLst>
        </pc:inkChg>
        <pc:inkChg chg="add mod">
          <ac:chgData name="Umesh Gupta" userId="35470c46-d51d-41c5-aa07-3535d40f1513" providerId="ADAL" clId="{152E897F-6A63-4DC1-977E-2334549EA1BE}" dt="2021-11-13T04:23:43.756" v="235"/>
          <ac:inkMkLst>
            <pc:docMk/>
            <pc:sldMk cId="3878704839" sldId="264"/>
            <ac:inkMk id="9" creationId="{D9AEEEE4-E8D7-4B7E-9FAD-C5017837DBA0}"/>
          </ac:inkMkLst>
        </pc:inkChg>
        <pc:inkChg chg="add mod">
          <ac:chgData name="Umesh Gupta" userId="35470c46-d51d-41c5-aa07-3535d40f1513" providerId="ADAL" clId="{152E897F-6A63-4DC1-977E-2334549EA1BE}" dt="2021-11-13T04:23:45.239" v="238"/>
          <ac:inkMkLst>
            <pc:docMk/>
            <pc:sldMk cId="3878704839" sldId="264"/>
            <ac:inkMk id="12" creationId="{18D808C9-67C2-4D8D-96A3-285476949F70}"/>
          </ac:inkMkLst>
        </pc:inkChg>
        <pc:inkChg chg="add mod">
          <ac:chgData name="Umesh Gupta" userId="35470c46-d51d-41c5-aa07-3535d40f1513" providerId="ADAL" clId="{152E897F-6A63-4DC1-977E-2334549EA1BE}" dt="2021-11-13T04:23:45.239" v="238"/>
          <ac:inkMkLst>
            <pc:docMk/>
            <pc:sldMk cId="3878704839" sldId="264"/>
            <ac:inkMk id="13" creationId="{93700979-3A4D-472D-A79E-A3E3E38B0566}"/>
          </ac:inkMkLst>
        </pc:inkChg>
        <pc:inkChg chg="add mod">
          <ac:chgData name="Umesh Gupta" userId="35470c46-d51d-41c5-aa07-3535d40f1513" providerId="ADAL" clId="{152E897F-6A63-4DC1-977E-2334549EA1BE}" dt="2021-11-13T04:30:39.913" v="241"/>
          <ac:inkMkLst>
            <pc:docMk/>
            <pc:sldMk cId="3878704839" sldId="264"/>
            <ac:inkMk id="15" creationId="{81964A21-9333-49AD-A111-6C237A87FC29}"/>
          </ac:inkMkLst>
        </pc:inkChg>
        <pc:inkChg chg="add mod">
          <ac:chgData name="Umesh Gupta" userId="35470c46-d51d-41c5-aa07-3535d40f1513" providerId="ADAL" clId="{152E897F-6A63-4DC1-977E-2334549EA1BE}" dt="2021-11-13T04:30:39.913" v="241"/>
          <ac:inkMkLst>
            <pc:docMk/>
            <pc:sldMk cId="3878704839" sldId="264"/>
            <ac:inkMk id="16" creationId="{5FE97A1B-BE78-4975-A873-B9DB2AC2F3D6}"/>
          </ac:inkMkLst>
        </pc:inkChg>
      </pc:sldChg>
      <pc:sldChg chg="addSp delSp modSp mod">
        <pc:chgData name="Umesh Gupta" userId="35470c46-d51d-41c5-aa07-3535d40f1513" providerId="ADAL" clId="{152E897F-6A63-4DC1-977E-2334549EA1BE}" dt="2021-11-13T04:34:09.009" v="280"/>
        <pc:sldMkLst>
          <pc:docMk/>
          <pc:sldMk cId="334168007" sldId="265"/>
        </pc:sldMkLst>
        <pc:grpChg chg="del mod">
          <ac:chgData name="Umesh Gupta" userId="35470c46-d51d-41c5-aa07-3535d40f1513" providerId="ADAL" clId="{152E897F-6A63-4DC1-977E-2334549EA1BE}" dt="2021-11-13T04:33:06.812" v="247"/>
          <ac:grpSpMkLst>
            <pc:docMk/>
            <pc:sldMk cId="334168007" sldId="265"/>
            <ac:grpSpMk id="6" creationId="{A2D1B7DE-5B12-40CB-AFC7-0CA61FEF3C06}"/>
          </ac:grpSpMkLst>
        </pc:grpChg>
        <pc:grpChg chg="del mod">
          <ac:chgData name="Umesh Gupta" userId="35470c46-d51d-41c5-aa07-3535d40f1513" providerId="ADAL" clId="{152E897F-6A63-4DC1-977E-2334549EA1BE}" dt="2021-11-13T04:33:21.745" v="252"/>
          <ac:grpSpMkLst>
            <pc:docMk/>
            <pc:sldMk cId="334168007" sldId="265"/>
            <ac:grpSpMk id="10" creationId="{809A41A3-7A0F-492D-A7EE-759F588F98DF}"/>
          </ac:grpSpMkLst>
        </pc:grpChg>
        <pc:grpChg chg="del mod">
          <ac:chgData name="Umesh Gupta" userId="35470c46-d51d-41c5-aa07-3535d40f1513" providerId="ADAL" clId="{152E897F-6A63-4DC1-977E-2334549EA1BE}" dt="2021-11-13T04:33:30.710" v="255"/>
          <ac:grpSpMkLst>
            <pc:docMk/>
            <pc:sldMk cId="334168007" sldId="265"/>
            <ac:grpSpMk id="13" creationId="{861FE2D7-7440-4D08-8560-A15CDF50E92C}"/>
          </ac:grpSpMkLst>
        </pc:grpChg>
        <pc:grpChg chg="del mod">
          <ac:chgData name="Umesh Gupta" userId="35470c46-d51d-41c5-aa07-3535d40f1513" providerId="ADAL" clId="{152E897F-6A63-4DC1-977E-2334549EA1BE}" dt="2021-11-13T04:33:42.704" v="262"/>
          <ac:grpSpMkLst>
            <pc:docMk/>
            <pc:sldMk cId="334168007" sldId="265"/>
            <ac:grpSpMk id="16" creationId="{9CB02DD6-A70C-4B9F-A0A3-F9B3E881AC14}"/>
          </ac:grpSpMkLst>
        </pc:grpChg>
        <pc:grpChg chg="del mod">
          <ac:chgData name="Umesh Gupta" userId="35470c46-d51d-41c5-aa07-3535d40f1513" providerId="ADAL" clId="{152E897F-6A63-4DC1-977E-2334549EA1BE}" dt="2021-11-13T04:33:42.704" v="262"/>
          <ac:grpSpMkLst>
            <pc:docMk/>
            <pc:sldMk cId="334168007" sldId="265"/>
            <ac:grpSpMk id="19" creationId="{50F35104-7B48-4A32-AB28-3599F5D8B1AF}"/>
          </ac:grpSpMkLst>
        </pc:grpChg>
        <pc:grpChg chg="del mod">
          <ac:chgData name="Umesh Gupta" userId="35470c46-d51d-41c5-aa07-3535d40f1513" providerId="ADAL" clId="{152E897F-6A63-4DC1-977E-2334549EA1BE}" dt="2021-11-13T04:33:44.830" v="264"/>
          <ac:grpSpMkLst>
            <pc:docMk/>
            <pc:sldMk cId="334168007" sldId="265"/>
            <ac:grpSpMk id="23" creationId="{0FDEB033-C768-4DDD-9AC3-DC20DC0421AF}"/>
          </ac:grpSpMkLst>
        </pc:grpChg>
        <pc:grpChg chg="del mod">
          <ac:chgData name="Umesh Gupta" userId="35470c46-d51d-41c5-aa07-3535d40f1513" providerId="ADAL" clId="{152E897F-6A63-4DC1-977E-2334549EA1BE}" dt="2021-11-13T04:33:47.509" v="269"/>
          <ac:grpSpMkLst>
            <pc:docMk/>
            <pc:sldMk cId="334168007" sldId="265"/>
            <ac:grpSpMk id="25" creationId="{5364E246-5AEA-4B94-976E-9BC3B01B3F79}"/>
          </ac:grpSpMkLst>
        </pc:grpChg>
        <pc:grpChg chg="del mod">
          <ac:chgData name="Umesh Gupta" userId="35470c46-d51d-41c5-aa07-3535d40f1513" providerId="ADAL" clId="{152E897F-6A63-4DC1-977E-2334549EA1BE}" dt="2021-11-13T04:33:48.942" v="272"/>
          <ac:grpSpMkLst>
            <pc:docMk/>
            <pc:sldMk cId="334168007" sldId="265"/>
            <ac:grpSpMk id="32" creationId="{DE04FF9E-FCED-4B0A-BAA3-5279ED18B2CD}"/>
          </ac:grpSpMkLst>
        </pc:grpChg>
        <pc:grpChg chg="del mod">
          <ac:chgData name="Umesh Gupta" userId="35470c46-d51d-41c5-aa07-3535d40f1513" providerId="ADAL" clId="{152E897F-6A63-4DC1-977E-2334549EA1BE}" dt="2021-11-13T04:33:56.977" v="277"/>
          <ac:grpSpMkLst>
            <pc:docMk/>
            <pc:sldMk cId="334168007" sldId="265"/>
            <ac:grpSpMk id="35" creationId="{C647F9FB-4F1A-45B8-A98B-86AC17B853DD}"/>
          </ac:grpSpMkLst>
        </pc:grpChg>
        <pc:grpChg chg="del mod">
          <ac:chgData name="Umesh Gupta" userId="35470c46-d51d-41c5-aa07-3535d40f1513" providerId="ADAL" clId="{152E897F-6A63-4DC1-977E-2334549EA1BE}" dt="2021-11-13T04:34:09.009" v="280"/>
          <ac:grpSpMkLst>
            <pc:docMk/>
            <pc:sldMk cId="334168007" sldId="265"/>
            <ac:grpSpMk id="40" creationId="{793BFE28-9571-407B-888D-F6443F9C4599}"/>
          </ac:grpSpMkLst>
        </pc:grpChg>
        <pc:grpChg chg="mod">
          <ac:chgData name="Umesh Gupta" userId="35470c46-d51d-41c5-aa07-3535d40f1513" providerId="ADAL" clId="{152E897F-6A63-4DC1-977E-2334549EA1BE}" dt="2021-11-13T04:34:09.009" v="280"/>
          <ac:grpSpMkLst>
            <pc:docMk/>
            <pc:sldMk cId="334168007" sldId="265"/>
            <ac:grpSpMk id="43" creationId="{B9D83977-6855-4D13-817D-39160C4C37AA}"/>
          </ac:grpSpMkLst>
        </pc:grpChg>
        <pc:inkChg chg="add mod">
          <ac:chgData name="Umesh Gupta" userId="35470c46-d51d-41c5-aa07-3535d40f1513" providerId="ADAL" clId="{152E897F-6A63-4DC1-977E-2334549EA1BE}" dt="2021-11-13T04:33:06.812" v="247"/>
          <ac:inkMkLst>
            <pc:docMk/>
            <pc:sldMk cId="334168007" sldId="265"/>
            <ac:inkMk id="3" creationId="{A90AAF1C-9143-4405-A0C7-B6B3162B36A9}"/>
          </ac:inkMkLst>
        </pc:inkChg>
        <pc:inkChg chg="add del mod">
          <ac:chgData name="Umesh Gupta" userId="35470c46-d51d-41c5-aa07-3535d40f1513" providerId="ADAL" clId="{152E897F-6A63-4DC1-977E-2334549EA1BE}" dt="2021-11-13T04:33:06.812" v="247"/>
          <ac:inkMkLst>
            <pc:docMk/>
            <pc:sldMk cId="334168007" sldId="265"/>
            <ac:inkMk id="4" creationId="{E3AA8A65-1B00-4FAD-B3AF-6933C979A6EC}"/>
          </ac:inkMkLst>
        </pc:inkChg>
        <pc:inkChg chg="add del mod">
          <ac:chgData name="Umesh Gupta" userId="35470c46-d51d-41c5-aa07-3535d40f1513" providerId="ADAL" clId="{152E897F-6A63-4DC1-977E-2334549EA1BE}" dt="2021-11-13T04:33:06.275" v="246"/>
          <ac:inkMkLst>
            <pc:docMk/>
            <pc:sldMk cId="334168007" sldId="265"/>
            <ac:inkMk id="5" creationId="{A6F3B68A-85CF-443D-A917-6FACA72E533D}"/>
          </ac:inkMkLst>
        </pc:inkChg>
        <pc:inkChg chg="add mod">
          <ac:chgData name="Umesh Gupta" userId="35470c46-d51d-41c5-aa07-3535d40f1513" providerId="ADAL" clId="{152E897F-6A63-4DC1-977E-2334549EA1BE}" dt="2021-11-13T04:34:09.009" v="280"/>
          <ac:inkMkLst>
            <pc:docMk/>
            <pc:sldMk cId="334168007" sldId="265"/>
            <ac:inkMk id="7" creationId="{1CB234D2-1608-4291-928D-9976D8F38E4D}"/>
          </ac:inkMkLst>
        </pc:inkChg>
        <pc:inkChg chg="add mod">
          <ac:chgData name="Umesh Gupta" userId="35470c46-d51d-41c5-aa07-3535d40f1513" providerId="ADAL" clId="{152E897F-6A63-4DC1-977E-2334549EA1BE}" dt="2021-11-13T04:34:09.009" v="280"/>
          <ac:inkMkLst>
            <pc:docMk/>
            <pc:sldMk cId="334168007" sldId="265"/>
            <ac:inkMk id="8" creationId="{E26E5EE2-4CB2-4E52-8757-9B92B3C6521E}"/>
          </ac:inkMkLst>
        </pc:inkChg>
        <pc:inkChg chg="add mod">
          <ac:chgData name="Umesh Gupta" userId="35470c46-d51d-41c5-aa07-3535d40f1513" providerId="ADAL" clId="{152E897F-6A63-4DC1-977E-2334549EA1BE}" dt="2021-11-13T04:33:30.710" v="255"/>
          <ac:inkMkLst>
            <pc:docMk/>
            <pc:sldMk cId="334168007" sldId="265"/>
            <ac:inkMk id="11" creationId="{2251D6A4-326A-4B66-AD62-90859E59D511}"/>
          </ac:inkMkLst>
        </pc:inkChg>
        <pc:inkChg chg="add mod">
          <ac:chgData name="Umesh Gupta" userId="35470c46-d51d-41c5-aa07-3535d40f1513" providerId="ADAL" clId="{152E897F-6A63-4DC1-977E-2334549EA1BE}" dt="2021-11-13T04:34:09.009" v="280"/>
          <ac:inkMkLst>
            <pc:docMk/>
            <pc:sldMk cId="334168007" sldId="265"/>
            <ac:inkMk id="14" creationId="{B43C13CF-B7E9-4B9F-A4AF-336CB43666DD}"/>
          </ac:inkMkLst>
        </pc:inkChg>
        <pc:inkChg chg="add mod">
          <ac:chgData name="Umesh Gupta" userId="35470c46-d51d-41c5-aa07-3535d40f1513" providerId="ADAL" clId="{152E897F-6A63-4DC1-977E-2334549EA1BE}" dt="2021-11-13T04:34:09.009" v="280"/>
          <ac:inkMkLst>
            <pc:docMk/>
            <pc:sldMk cId="334168007" sldId="265"/>
            <ac:inkMk id="15" creationId="{3D838D73-B17F-4044-9592-73C0092AC87F}"/>
          </ac:inkMkLst>
        </pc:inkChg>
        <pc:inkChg chg="add mod">
          <ac:chgData name="Umesh Gupta" userId="35470c46-d51d-41c5-aa07-3535d40f1513" providerId="ADAL" clId="{152E897F-6A63-4DC1-977E-2334549EA1BE}" dt="2021-11-13T04:34:09.009" v="280"/>
          <ac:inkMkLst>
            <pc:docMk/>
            <pc:sldMk cId="334168007" sldId="265"/>
            <ac:inkMk id="17" creationId="{0D290BA4-7E81-42FB-88CA-39DE9D3BBD74}"/>
          </ac:inkMkLst>
        </pc:inkChg>
        <pc:inkChg chg="add mod">
          <ac:chgData name="Umesh Gupta" userId="35470c46-d51d-41c5-aa07-3535d40f1513" providerId="ADAL" clId="{152E897F-6A63-4DC1-977E-2334549EA1BE}" dt="2021-11-13T04:34:09.009" v="280"/>
          <ac:inkMkLst>
            <pc:docMk/>
            <pc:sldMk cId="334168007" sldId="265"/>
            <ac:inkMk id="18" creationId="{24F7C3AC-D3A6-40AA-B013-B0F2DCA5C421}"/>
          </ac:inkMkLst>
        </pc:inkChg>
        <pc:inkChg chg="add mod">
          <ac:chgData name="Umesh Gupta" userId="35470c46-d51d-41c5-aa07-3535d40f1513" providerId="ADAL" clId="{152E897F-6A63-4DC1-977E-2334549EA1BE}" dt="2021-11-13T04:34:09.009" v="280"/>
          <ac:inkMkLst>
            <pc:docMk/>
            <pc:sldMk cId="334168007" sldId="265"/>
            <ac:inkMk id="20" creationId="{05E88966-37AA-4CD5-AD02-DCABD5AAAFF5}"/>
          </ac:inkMkLst>
        </pc:inkChg>
        <pc:inkChg chg="add mod">
          <ac:chgData name="Umesh Gupta" userId="35470c46-d51d-41c5-aa07-3535d40f1513" providerId="ADAL" clId="{152E897F-6A63-4DC1-977E-2334549EA1BE}" dt="2021-11-13T04:34:09.009" v="280"/>
          <ac:inkMkLst>
            <pc:docMk/>
            <pc:sldMk cId="334168007" sldId="265"/>
            <ac:inkMk id="21" creationId="{048D7FC4-722D-49EF-9F54-B4E176EEEA1D}"/>
          </ac:inkMkLst>
        </pc:inkChg>
        <pc:inkChg chg="add mod">
          <ac:chgData name="Umesh Gupta" userId="35470c46-d51d-41c5-aa07-3535d40f1513" providerId="ADAL" clId="{152E897F-6A63-4DC1-977E-2334549EA1BE}" dt="2021-11-13T04:34:09.009" v="280"/>
          <ac:inkMkLst>
            <pc:docMk/>
            <pc:sldMk cId="334168007" sldId="265"/>
            <ac:inkMk id="22" creationId="{4E6232C7-6F7F-4416-9311-B1E142DF7AF3}"/>
          </ac:inkMkLst>
        </pc:inkChg>
        <pc:inkChg chg="add mod">
          <ac:chgData name="Umesh Gupta" userId="35470c46-d51d-41c5-aa07-3535d40f1513" providerId="ADAL" clId="{152E897F-6A63-4DC1-977E-2334549EA1BE}" dt="2021-11-13T04:34:09.009" v="280"/>
          <ac:inkMkLst>
            <pc:docMk/>
            <pc:sldMk cId="334168007" sldId="265"/>
            <ac:inkMk id="24" creationId="{D32112F7-04F8-4FAA-90FD-DA8012149CA3}"/>
          </ac:inkMkLst>
        </pc:inkChg>
        <pc:inkChg chg="add mod">
          <ac:chgData name="Umesh Gupta" userId="35470c46-d51d-41c5-aa07-3535d40f1513" providerId="ADAL" clId="{152E897F-6A63-4DC1-977E-2334549EA1BE}" dt="2021-11-13T04:34:09.009" v="280"/>
          <ac:inkMkLst>
            <pc:docMk/>
            <pc:sldMk cId="334168007" sldId="265"/>
            <ac:inkMk id="26" creationId="{3EDB8185-4B2D-4415-B4AD-358FDE8C4227}"/>
          </ac:inkMkLst>
        </pc:inkChg>
        <pc:inkChg chg="add mod">
          <ac:chgData name="Umesh Gupta" userId="35470c46-d51d-41c5-aa07-3535d40f1513" providerId="ADAL" clId="{152E897F-6A63-4DC1-977E-2334549EA1BE}" dt="2021-11-13T04:34:09.009" v="280"/>
          <ac:inkMkLst>
            <pc:docMk/>
            <pc:sldMk cId="334168007" sldId="265"/>
            <ac:inkMk id="28" creationId="{2EC2ECC3-AD18-4CC4-9B7A-365C67768D8E}"/>
          </ac:inkMkLst>
        </pc:inkChg>
        <pc:inkChg chg="add mod">
          <ac:chgData name="Umesh Gupta" userId="35470c46-d51d-41c5-aa07-3535d40f1513" providerId="ADAL" clId="{152E897F-6A63-4DC1-977E-2334549EA1BE}" dt="2021-11-13T04:34:09.009" v="280"/>
          <ac:inkMkLst>
            <pc:docMk/>
            <pc:sldMk cId="334168007" sldId="265"/>
            <ac:inkMk id="30" creationId="{0D009BEB-A35B-4817-9189-8871FB768F44}"/>
          </ac:inkMkLst>
        </pc:inkChg>
        <pc:inkChg chg="add mod">
          <ac:chgData name="Umesh Gupta" userId="35470c46-d51d-41c5-aa07-3535d40f1513" providerId="ADAL" clId="{152E897F-6A63-4DC1-977E-2334549EA1BE}" dt="2021-11-13T04:34:09.009" v="280"/>
          <ac:inkMkLst>
            <pc:docMk/>
            <pc:sldMk cId="334168007" sldId="265"/>
            <ac:inkMk id="31" creationId="{79815A6A-8EAA-4D7A-B93F-AB80B594798A}"/>
          </ac:inkMkLst>
        </pc:inkChg>
        <pc:inkChg chg="add mod">
          <ac:chgData name="Umesh Gupta" userId="35470c46-d51d-41c5-aa07-3535d40f1513" providerId="ADAL" clId="{152E897F-6A63-4DC1-977E-2334549EA1BE}" dt="2021-11-13T04:34:09.009" v="280"/>
          <ac:inkMkLst>
            <pc:docMk/>
            <pc:sldMk cId="334168007" sldId="265"/>
            <ac:inkMk id="33" creationId="{F9F7AB2A-9B30-4036-A384-A7F4EA76D073}"/>
          </ac:inkMkLst>
        </pc:inkChg>
        <pc:inkChg chg="add mod">
          <ac:chgData name="Umesh Gupta" userId="35470c46-d51d-41c5-aa07-3535d40f1513" providerId="ADAL" clId="{152E897F-6A63-4DC1-977E-2334549EA1BE}" dt="2021-11-13T04:34:09.009" v="280"/>
          <ac:inkMkLst>
            <pc:docMk/>
            <pc:sldMk cId="334168007" sldId="265"/>
            <ac:inkMk id="34" creationId="{3CB67604-F03C-4B09-9F69-516DE8E12F1E}"/>
          </ac:inkMkLst>
        </pc:inkChg>
        <pc:inkChg chg="add mod">
          <ac:chgData name="Umesh Gupta" userId="35470c46-d51d-41c5-aa07-3535d40f1513" providerId="ADAL" clId="{152E897F-6A63-4DC1-977E-2334549EA1BE}" dt="2021-11-13T04:34:09.009" v="280"/>
          <ac:inkMkLst>
            <pc:docMk/>
            <pc:sldMk cId="334168007" sldId="265"/>
            <ac:inkMk id="36" creationId="{A97E4313-5938-48C1-8608-31B28D3D6ED0}"/>
          </ac:inkMkLst>
        </pc:inkChg>
        <pc:inkChg chg="add mod">
          <ac:chgData name="Umesh Gupta" userId="35470c46-d51d-41c5-aa07-3535d40f1513" providerId="ADAL" clId="{152E897F-6A63-4DC1-977E-2334549EA1BE}" dt="2021-11-13T04:34:09.009" v="280"/>
          <ac:inkMkLst>
            <pc:docMk/>
            <pc:sldMk cId="334168007" sldId="265"/>
            <ac:inkMk id="37" creationId="{60670253-A9A8-49F8-BEC6-2252CFF4FD74}"/>
          </ac:inkMkLst>
        </pc:inkChg>
        <pc:inkChg chg="add mod">
          <ac:chgData name="Umesh Gupta" userId="35470c46-d51d-41c5-aa07-3535d40f1513" providerId="ADAL" clId="{152E897F-6A63-4DC1-977E-2334549EA1BE}" dt="2021-11-13T04:34:09.009" v="280"/>
          <ac:inkMkLst>
            <pc:docMk/>
            <pc:sldMk cId="334168007" sldId="265"/>
            <ac:inkMk id="38" creationId="{49ABF8A9-7CED-49AD-B0A2-BE37C74E3E6E}"/>
          </ac:inkMkLst>
        </pc:inkChg>
        <pc:inkChg chg="add mod">
          <ac:chgData name="Umesh Gupta" userId="35470c46-d51d-41c5-aa07-3535d40f1513" providerId="ADAL" clId="{152E897F-6A63-4DC1-977E-2334549EA1BE}" dt="2021-11-13T04:34:09.009" v="280"/>
          <ac:inkMkLst>
            <pc:docMk/>
            <pc:sldMk cId="334168007" sldId="265"/>
            <ac:inkMk id="39" creationId="{BE1FDBB2-39E2-4256-BDA8-01BC0BFBC4AA}"/>
          </ac:inkMkLst>
        </pc:inkChg>
        <pc:inkChg chg="add mod">
          <ac:chgData name="Umesh Gupta" userId="35470c46-d51d-41c5-aa07-3535d40f1513" providerId="ADAL" clId="{152E897F-6A63-4DC1-977E-2334549EA1BE}" dt="2021-11-13T04:34:09.009" v="280"/>
          <ac:inkMkLst>
            <pc:docMk/>
            <pc:sldMk cId="334168007" sldId="265"/>
            <ac:inkMk id="41" creationId="{7697404B-2CE6-44D6-9EB6-90D3429D3771}"/>
          </ac:inkMkLst>
        </pc:inkChg>
        <pc:inkChg chg="add mod">
          <ac:chgData name="Umesh Gupta" userId="35470c46-d51d-41c5-aa07-3535d40f1513" providerId="ADAL" clId="{152E897F-6A63-4DC1-977E-2334549EA1BE}" dt="2021-11-13T04:34:09.009" v="280"/>
          <ac:inkMkLst>
            <pc:docMk/>
            <pc:sldMk cId="334168007" sldId="265"/>
            <ac:inkMk id="42" creationId="{93872B56-C5A6-48CE-8F07-1AA63C8E70C3}"/>
          </ac:inkMkLst>
        </pc:inkChg>
      </pc:sldChg>
      <pc:sldChg chg="addSp delSp modSp mod">
        <pc:chgData name="Umesh Gupta" userId="35470c46-d51d-41c5-aa07-3535d40f1513" providerId="ADAL" clId="{152E897F-6A63-4DC1-977E-2334549EA1BE}" dt="2021-11-13T04:36:30.585" v="293"/>
        <pc:sldMkLst>
          <pc:docMk/>
          <pc:sldMk cId="3611644754" sldId="266"/>
        </pc:sldMkLst>
        <pc:grpChg chg="del mod">
          <ac:chgData name="Umesh Gupta" userId="35470c46-d51d-41c5-aa07-3535d40f1513" providerId="ADAL" clId="{152E897F-6A63-4DC1-977E-2334549EA1BE}" dt="2021-11-13T04:35:43.402" v="287"/>
          <ac:grpSpMkLst>
            <pc:docMk/>
            <pc:sldMk cId="3611644754" sldId="266"/>
            <ac:grpSpMk id="7" creationId="{855608B6-AAE3-4CF1-BA01-94488E2CB515}"/>
          </ac:grpSpMkLst>
        </pc:grpChg>
        <pc:grpChg chg="del mod">
          <ac:chgData name="Umesh Gupta" userId="35470c46-d51d-41c5-aa07-3535d40f1513" providerId="ADAL" clId="{152E897F-6A63-4DC1-977E-2334549EA1BE}" dt="2021-11-13T04:36:30.585" v="293"/>
          <ac:grpSpMkLst>
            <pc:docMk/>
            <pc:sldMk cId="3611644754" sldId="266"/>
            <ac:grpSpMk id="10" creationId="{3D7DF29C-B769-48D6-A0AE-AF4B5D0E2EE5}"/>
          </ac:grpSpMkLst>
        </pc:grpChg>
        <pc:grpChg chg="mod">
          <ac:chgData name="Umesh Gupta" userId="35470c46-d51d-41c5-aa07-3535d40f1513" providerId="ADAL" clId="{152E897F-6A63-4DC1-977E-2334549EA1BE}" dt="2021-11-13T04:36:30.585" v="293"/>
          <ac:grpSpMkLst>
            <pc:docMk/>
            <pc:sldMk cId="3611644754" sldId="266"/>
            <ac:grpSpMk id="18" creationId="{40055CE1-2237-4CAB-919A-3969B7E51FC6}"/>
          </ac:grpSpMkLst>
        </pc:grpChg>
        <pc:inkChg chg="add mod">
          <ac:chgData name="Umesh Gupta" userId="35470c46-d51d-41c5-aa07-3535d40f1513" providerId="ADAL" clId="{152E897F-6A63-4DC1-977E-2334549EA1BE}" dt="2021-11-13T04:36:30.585" v="293"/>
          <ac:inkMkLst>
            <pc:docMk/>
            <pc:sldMk cId="3611644754" sldId="266"/>
            <ac:inkMk id="3" creationId="{39E24E1F-B9AF-4743-930F-EA38DAE76A4C}"/>
          </ac:inkMkLst>
        </pc:inkChg>
        <pc:inkChg chg="add mod">
          <ac:chgData name="Umesh Gupta" userId="35470c46-d51d-41c5-aa07-3535d40f1513" providerId="ADAL" clId="{152E897F-6A63-4DC1-977E-2334549EA1BE}" dt="2021-11-13T04:36:30.585" v="293"/>
          <ac:inkMkLst>
            <pc:docMk/>
            <pc:sldMk cId="3611644754" sldId="266"/>
            <ac:inkMk id="4" creationId="{699BAA0F-571D-4E96-AEA1-28DEC0115310}"/>
          </ac:inkMkLst>
        </pc:inkChg>
        <pc:inkChg chg="add mod">
          <ac:chgData name="Umesh Gupta" userId="35470c46-d51d-41c5-aa07-3535d40f1513" providerId="ADAL" clId="{152E897F-6A63-4DC1-977E-2334549EA1BE}" dt="2021-11-13T04:36:30.585" v="293"/>
          <ac:inkMkLst>
            <pc:docMk/>
            <pc:sldMk cId="3611644754" sldId="266"/>
            <ac:inkMk id="5" creationId="{DF3ADDE3-8471-43F8-8E54-17173055325C}"/>
          </ac:inkMkLst>
        </pc:inkChg>
        <pc:inkChg chg="add mod">
          <ac:chgData name="Umesh Gupta" userId="35470c46-d51d-41c5-aa07-3535d40f1513" providerId="ADAL" clId="{152E897F-6A63-4DC1-977E-2334549EA1BE}" dt="2021-11-13T04:36:30.585" v="293"/>
          <ac:inkMkLst>
            <pc:docMk/>
            <pc:sldMk cId="3611644754" sldId="266"/>
            <ac:inkMk id="6" creationId="{9B948FB9-C848-4B1B-96D9-AFA2878949E5}"/>
          </ac:inkMkLst>
        </pc:inkChg>
        <pc:inkChg chg="add mod">
          <ac:chgData name="Umesh Gupta" userId="35470c46-d51d-41c5-aa07-3535d40f1513" providerId="ADAL" clId="{152E897F-6A63-4DC1-977E-2334549EA1BE}" dt="2021-11-13T04:36:30.585" v="293"/>
          <ac:inkMkLst>
            <pc:docMk/>
            <pc:sldMk cId="3611644754" sldId="266"/>
            <ac:inkMk id="8" creationId="{6242A49D-810D-40D4-95AC-AB5F3C16B304}"/>
          </ac:inkMkLst>
        </pc:inkChg>
        <pc:inkChg chg="add mod">
          <ac:chgData name="Umesh Gupta" userId="35470c46-d51d-41c5-aa07-3535d40f1513" providerId="ADAL" clId="{152E897F-6A63-4DC1-977E-2334549EA1BE}" dt="2021-11-13T04:36:30.585" v="293"/>
          <ac:inkMkLst>
            <pc:docMk/>
            <pc:sldMk cId="3611644754" sldId="266"/>
            <ac:inkMk id="12" creationId="{C2B9D48F-CEE9-4D8C-88E8-8F6641FFC802}"/>
          </ac:inkMkLst>
        </pc:inkChg>
        <pc:inkChg chg="add mod">
          <ac:chgData name="Umesh Gupta" userId="35470c46-d51d-41c5-aa07-3535d40f1513" providerId="ADAL" clId="{152E897F-6A63-4DC1-977E-2334549EA1BE}" dt="2021-11-13T04:36:30.585" v="293"/>
          <ac:inkMkLst>
            <pc:docMk/>
            <pc:sldMk cId="3611644754" sldId="266"/>
            <ac:inkMk id="13" creationId="{E9EFEB83-307F-4EA9-9AA8-A0D711CB2549}"/>
          </ac:inkMkLst>
        </pc:inkChg>
        <pc:inkChg chg="add mod">
          <ac:chgData name="Umesh Gupta" userId="35470c46-d51d-41c5-aa07-3535d40f1513" providerId="ADAL" clId="{152E897F-6A63-4DC1-977E-2334549EA1BE}" dt="2021-11-13T04:36:30.585" v="293"/>
          <ac:inkMkLst>
            <pc:docMk/>
            <pc:sldMk cId="3611644754" sldId="266"/>
            <ac:inkMk id="14" creationId="{12660127-A62A-4046-98B4-97FD42618DF9}"/>
          </ac:inkMkLst>
        </pc:inkChg>
        <pc:inkChg chg="add mod">
          <ac:chgData name="Umesh Gupta" userId="35470c46-d51d-41c5-aa07-3535d40f1513" providerId="ADAL" clId="{152E897F-6A63-4DC1-977E-2334549EA1BE}" dt="2021-11-13T04:36:30.585" v="293"/>
          <ac:inkMkLst>
            <pc:docMk/>
            <pc:sldMk cId="3611644754" sldId="266"/>
            <ac:inkMk id="16" creationId="{1A07B615-1CA3-4673-B735-F5621C59F020}"/>
          </ac:inkMkLst>
        </pc:inkChg>
        <pc:inkChg chg="add mod">
          <ac:chgData name="Umesh Gupta" userId="35470c46-d51d-41c5-aa07-3535d40f1513" providerId="ADAL" clId="{152E897F-6A63-4DC1-977E-2334549EA1BE}" dt="2021-11-13T04:36:30.585" v="293"/>
          <ac:inkMkLst>
            <pc:docMk/>
            <pc:sldMk cId="3611644754" sldId="266"/>
            <ac:inkMk id="17" creationId="{00255DA2-CA9B-428F-82C9-9B5285737AAB}"/>
          </ac:inkMkLst>
        </pc:inkChg>
      </pc:sldChg>
      <pc:sldChg chg="addSp modSp mod">
        <pc:chgData name="Umesh Gupta" userId="35470c46-d51d-41c5-aa07-3535d40f1513" providerId="ADAL" clId="{152E897F-6A63-4DC1-977E-2334549EA1BE}" dt="2021-11-13T04:10:39.260" v="229"/>
        <pc:sldMkLst>
          <pc:docMk/>
          <pc:sldMk cId="4077131089" sldId="268"/>
        </pc:sldMkLst>
        <pc:grpChg chg="mod">
          <ac:chgData name="Umesh Gupta" userId="35470c46-d51d-41c5-aa07-3535d40f1513" providerId="ADAL" clId="{152E897F-6A63-4DC1-977E-2334549EA1BE}" dt="2021-11-13T04:09:06.465" v="220"/>
          <ac:grpSpMkLst>
            <pc:docMk/>
            <pc:sldMk cId="4077131089" sldId="268"/>
            <ac:grpSpMk id="7" creationId="{D73895F0-9E83-4B41-AEC5-E33E96D2BBBC}"/>
          </ac:grpSpMkLst>
        </pc:grpChg>
        <pc:grpChg chg="mod">
          <ac:chgData name="Umesh Gupta" userId="35470c46-d51d-41c5-aa07-3535d40f1513" providerId="ADAL" clId="{152E897F-6A63-4DC1-977E-2334549EA1BE}" dt="2021-11-13T04:10:36.041" v="225"/>
          <ac:grpSpMkLst>
            <pc:docMk/>
            <pc:sldMk cId="4077131089" sldId="268"/>
            <ac:grpSpMk id="15" creationId="{2BEF6DCD-24E6-48B9-9E44-4E4C479AA0E0}"/>
          </ac:grpSpMkLst>
        </pc:grpChg>
        <pc:grpChg chg="mod">
          <ac:chgData name="Umesh Gupta" userId="35470c46-d51d-41c5-aa07-3535d40f1513" providerId="ADAL" clId="{152E897F-6A63-4DC1-977E-2334549EA1BE}" dt="2021-11-13T04:10:39.260" v="229"/>
          <ac:grpSpMkLst>
            <pc:docMk/>
            <pc:sldMk cId="4077131089" sldId="268"/>
            <ac:grpSpMk id="20" creationId="{AC31D44A-A3A8-467A-AC00-EBCAC6F6447C}"/>
          </ac:grpSpMkLst>
        </pc:grpChg>
        <pc:inkChg chg="add mod">
          <ac:chgData name="Umesh Gupta" userId="35470c46-d51d-41c5-aa07-3535d40f1513" providerId="ADAL" clId="{152E897F-6A63-4DC1-977E-2334549EA1BE}" dt="2021-11-13T04:09:06.465" v="220"/>
          <ac:inkMkLst>
            <pc:docMk/>
            <pc:sldMk cId="4077131089" sldId="268"/>
            <ac:inkMk id="3" creationId="{2A1766C1-BC7E-4735-91CC-A6E553301B8B}"/>
          </ac:inkMkLst>
        </pc:inkChg>
        <pc:inkChg chg="add mod">
          <ac:chgData name="Umesh Gupta" userId="35470c46-d51d-41c5-aa07-3535d40f1513" providerId="ADAL" clId="{152E897F-6A63-4DC1-977E-2334549EA1BE}" dt="2021-11-13T04:09:06.465" v="220"/>
          <ac:inkMkLst>
            <pc:docMk/>
            <pc:sldMk cId="4077131089" sldId="268"/>
            <ac:inkMk id="4" creationId="{D03F1BC7-000C-46D2-AF40-E04594FE294E}"/>
          </ac:inkMkLst>
        </pc:inkChg>
        <pc:inkChg chg="add mod">
          <ac:chgData name="Umesh Gupta" userId="35470c46-d51d-41c5-aa07-3535d40f1513" providerId="ADAL" clId="{152E897F-6A63-4DC1-977E-2334549EA1BE}" dt="2021-11-13T04:09:06.465" v="220"/>
          <ac:inkMkLst>
            <pc:docMk/>
            <pc:sldMk cId="4077131089" sldId="268"/>
            <ac:inkMk id="5" creationId="{15EA87F6-0E62-4EAD-8969-EE24F9D15D68}"/>
          </ac:inkMkLst>
        </pc:inkChg>
        <pc:inkChg chg="add">
          <ac:chgData name="Umesh Gupta" userId="35470c46-d51d-41c5-aa07-3535d40f1513" providerId="ADAL" clId="{152E897F-6A63-4DC1-977E-2334549EA1BE}" dt="2021-11-13T04:10:19.332" v="221" actId="9405"/>
          <ac:inkMkLst>
            <pc:docMk/>
            <pc:sldMk cId="4077131089" sldId="268"/>
            <ac:inkMk id="8" creationId="{6E4C2F53-21C7-4CC1-BE68-862C933A369C}"/>
          </ac:inkMkLst>
        </pc:inkChg>
        <pc:inkChg chg="add">
          <ac:chgData name="Umesh Gupta" userId="35470c46-d51d-41c5-aa07-3535d40f1513" providerId="ADAL" clId="{152E897F-6A63-4DC1-977E-2334549EA1BE}" dt="2021-11-13T04:10:25.459" v="222" actId="9405"/>
          <ac:inkMkLst>
            <pc:docMk/>
            <pc:sldMk cId="4077131089" sldId="268"/>
            <ac:inkMk id="9" creationId="{162704AD-DFE7-44FA-8BB9-63CC5318C9B6}"/>
          </ac:inkMkLst>
        </pc:inkChg>
        <pc:inkChg chg="add mod">
          <ac:chgData name="Umesh Gupta" userId="35470c46-d51d-41c5-aa07-3535d40f1513" providerId="ADAL" clId="{152E897F-6A63-4DC1-977E-2334549EA1BE}" dt="2021-11-13T04:10:36.041" v="225"/>
          <ac:inkMkLst>
            <pc:docMk/>
            <pc:sldMk cId="4077131089" sldId="268"/>
            <ac:inkMk id="12" creationId="{DAD88CBE-FCE9-403F-8666-097DBD9910EB}"/>
          </ac:inkMkLst>
        </pc:inkChg>
        <pc:inkChg chg="add mod">
          <ac:chgData name="Umesh Gupta" userId="35470c46-d51d-41c5-aa07-3535d40f1513" providerId="ADAL" clId="{152E897F-6A63-4DC1-977E-2334549EA1BE}" dt="2021-11-13T04:10:36.041" v="225"/>
          <ac:inkMkLst>
            <pc:docMk/>
            <pc:sldMk cId="4077131089" sldId="268"/>
            <ac:inkMk id="13" creationId="{C58FAB24-18AE-49A6-B0D8-2BF2F90FE3A9}"/>
          </ac:inkMkLst>
        </pc:inkChg>
        <pc:inkChg chg="add mod">
          <ac:chgData name="Umesh Gupta" userId="35470c46-d51d-41c5-aa07-3535d40f1513" providerId="ADAL" clId="{152E897F-6A63-4DC1-977E-2334549EA1BE}" dt="2021-11-13T04:10:39.260" v="229"/>
          <ac:inkMkLst>
            <pc:docMk/>
            <pc:sldMk cId="4077131089" sldId="268"/>
            <ac:inkMk id="17" creationId="{A6A0FD44-15A9-4EA7-B470-5F66EE2635F9}"/>
          </ac:inkMkLst>
        </pc:inkChg>
        <pc:inkChg chg="add mod">
          <ac:chgData name="Umesh Gupta" userId="35470c46-d51d-41c5-aa07-3535d40f1513" providerId="ADAL" clId="{152E897F-6A63-4DC1-977E-2334549EA1BE}" dt="2021-11-13T04:10:39.260" v="229"/>
          <ac:inkMkLst>
            <pc:docMk/>
            <pc:sldMk cId="4077131089" sldId="268"/>
            <ac:inkMk id="18" creationId="{66F66E3B-71E7-4C96-907A-0873077D5E7F}"/>
          </ac:inkMkLst>
        </pc:inkChg>
        <pc:inkChg chg="add mod">
          <ac:chgData name="Umesh Gupta" userId="35470c46-d51d-41c5-aa07-3535d40f1513" providerId="ADAL" clId="{152E897F-6A63-4DC1-977E-2334549EA1BE}" dt="2021-11-13T04:10:39.260" v="229"/>
          <ac:inkMkLst>
            <pc:docMk/>
            <pc:sldMk cId="4077131089" sldId="268"/>
            <ac:inkMk id="19" creationId="{B0CB4BB7-93DB-4A47-B83B-D3DE40A1B2C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10:50.855"/>
    </inkml:context>
    <inkml:brush xml:id="br0">
      <inkml:brushProperty name="width" value="0.1" units="cm"/>
      <inkml:brushProperty name="height" value="0.1" units="cm"/>
      <inkml:brushProperty name="color" value="#5B2D90"/>
    </inkml:brush>
  </inkml:definitions>
  <inkml:trace contextRef="#ctx0" brushRef="#br0">8 12 2849,'-8'-11'16717,"8"92"-16804,3 0 0,18 104 0,42 120 162,151 441-1,-212-740-80,89 225-6,-81-210-99,1-1 1,1 0 0,1 0 0,1-1-1,0-1 1,1 0 0,1-1-1,27 21 1,-39-34-78,0-1-1,0-1 1,1 1-1,-1-1 1,1 1-1,-1-1 1,1-1-1,0 1 1,0-1-1,0 1 1,0-2-1,0 1 1,6 0-1,-8-1-124,0 0 1,-1-1-1,1 1 0,0-1 0,0 0 0,-1 1 1,1-1-1,0 0 0,-1-1 0,1 1 0,-1 0 1,0-1-1,1 1 0,-1-1 0,0 0 0,0 0 1,0 0-1,0 0 0,0 0 0,0 0 1,-1 0-1,1-1 0,2-4 0,15-42-7984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43.100"/>
    </inkml:context>
    <inkml:brush xml:id="br0">
      <inkml:brushProperty name="width" value="0.1" units="cm"/>
      <inkml:brushProperty name="height" value="0.1" units="cm"/>
      <inkml:brushProperty name="color" value="#5B2D90"/>
    </inkml:brush>
  </inkml:definitions>
  <inkml:trace contextRef="#ctx0" brushRef="#br0">79 1233 688,'0'0'9781,"-10"-4"-9186,-59-20 2222,144 97-773,-71-69-2049,15 14 19,0-1 0,29 20 1,-40-33-10,-1 1 0,1-1 1,-1-1-1,1 1 0,0-2 0,0 1 1,0-1-1,1 0 0,-1 0 0,1-1 1,10 0-1,-16-2-4,0 1 1,0-1-1,0 0 1,0 0-1,-1-1 1,1 1-1,0 0 1,-1-1-1,1 0 1,-1 1-1,0-1 1,1 0-1,-1 0 0,0-1 1,0 1-1,0 0 1,0-1-1,-1 1 1,1-1-1,-1 1 1,1-1-1,-1 0 1,1-3-1,3-3-17,37-65 23,40-71 12,104-140 0,478-523-70,-662 806-35,0 0 0,0 0-1,1 1 1,-1-1-1,1 1 1,-1 0 0,1-1-1,-1 1 1,1 0-1,0 1 1,0-1 0,0 0-1,-1 1 1,1-1-1,0 1 1,0 0 0,0 0-1,0 0 1,3 1 0,4-1-1225,5 0-1910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1.866"/>
    </inkml:context>
    <inkml:brush xml:id="br0">
      <inkml:brushProperty name="width" value="0.1" units="cm"/>
      <inkml:brushProperty name="height" value="0.1" units="cm"/>
      <inkml:brushProperty name="color" value="#5B2D90"/>
    </inkml:brush>
  </inkml:definitions>
  <inkml:trace contextRef="#ctx0" brushRef="#br0">403 9 7555,'0'0'10528,"0"-4"-9925,0 4-597,0 0 0,0 0 0,0 0 0,0 0 0,0-1 0,0 1 0,0 0 0,0 0 0,0 0 0,0 0 0,0 0 0,0-1 0,0 1 0,0 0-1,0 0 1,0 0 0,0 0 0,0 0 0,0-1 0,-1 1 0,1 0 0,0 0 0,0 0 0,0 0 0,0 0 0,0 0 0,0 0 0,0-1 0,-1 1 0,1 0 0,0 0 0,0 0 0,0 0 0,0 0 0,0 0 0,-1 0 0,1 0 0,0 0 0,0 0 0,0 0 0,0 0 0,0 0 0,-1 0 0,1 0 0,0 0 0,0 0 0,0 0 0,0 0 0,0 0 0,-1 0-1,1 0 1,0 0 0,0 0 0,0 0 0,0 0 0,0 1 0,-1-1 0,1 0 0,0 0 0,-15 12 116,-28 35-184,18-19 113,-173 151 254,86-83-319,109-91-47,2-5 80,1 13-49,1 2 42,1 0 0,0-1 0,1 1 0,0-1 0,1 0 0,1 0 0,0 0 0,1-1 0,1 0 0,12 19 0,6 6 70,2-2-1,35 37 0,-45-54 10,1 0 0,0-1 0,34 24 0,-43-37-324,-1 0 0,1 0-1,0-1 1,0 0 0,11 3 0,-14-5-442,1 0-1,-1-1 1,1 0 0,-1-1 0,1 1 0,-1-1-1,1-1 1,10-1 0,6-5-6440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2.319"/>
    </inkml:context>
    <inkml:brush xml:id="br0">
      <inkml:brushProperty name="width" value="0.1" units="cm"/>
      <inkml:brushProperty name="height" value="0.1" units="cm"/>
      <inkml:brushProperty name="color" value="#5B2D90"/>
    </inkml:brush>
  </inkml:definitions>
  <inkml:trace contextRef="#ctx0" brushRef="#br0">10 47 6643,'0'0'9938,"-3"-10"-9023,-1-8-627,2-1 146,28 42-316,5 13-92,2-2 0,1-1 0,1-1 0,2-2 0,1-2 0,2-2 0,42 22 0,-14-18-164,33 19-911,-100-49 1036,-1 0-1,0 0 0,0 0 0,1 0 1,-1 1-1,0-1 0,1 0 0,-1 0 1,0 0-1,0 0 0,1 1 0,-1-1 1,0 0-1,0 0 0,0 1 1,1-1-1,-1 0 0,0 1 0,0-1 1,0 0-1,0 0 0,0 1 0,1-1 1,-1 0-1,0 1 0,0-1 0,0 0 1,0 1-1,0-1 0,0 0 0,0 1 1,0-1-1,0 0 0,0 1 1,0-1-1,-1 1 0,-10 8-159,-26 3 204,31-10-69,-31 11 55,2 2 1,0 1-1,1 1 0,0 2 1,2 2-1,-47 38 1,61-45-63,2 1 0,0 1 1,1 0-1,0 1 0,2 0 1,0 1-1,1 1 0,0 0 1,2 1-1,0 0 0,1 1 1,-10 36-1,17-46 77,-3 19-2089,5-29 1914,0 0 1,0-1-1,0 1 0,1-1 0,-1 1 0,0 0 0,0-1 1,0 1-1,1-1 0,-1 1 0,0-1 0,1 1 0,-1-1 1,1 1-1,-1-1 0,0 1 0,1-1 0,-1 1 0,1-1 1,-1 1-1,1-1 0,0 0 0,-1 1 0,1-1 0,-1 0 1,1 0-1,0 0 0,-1 1 0,1-1 0,-1 0 0,1 0 0,0 0 1,-1 0-1,1 0 0,0 0 0,-1 0 0,1 0 0,1 0 1,22-2-4999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2.635"/>
    </inkml:context>
    <inkml:brush xml:id="br0">
      <inkml:brushProperty name="width" value="0.1" units="cm"/>
      <inkml:brushProperty name="height" value="0.1" units="cm"/>
      <inkml:brushProperty name="color" value="#5B2D90"/>
    </inkml:brush>
  </inkml:definitions>
  <inkml:trace contextRef="#ctx0" brushRef="#br0">622 1 9396,'0'0'7748,"76"154"-6516,-66-86 1,-10 10-961,0 3 64,-29 11 32,-34 3-368,-29 0-256,-18-5-928,-17-12-1089,-12-16-2225,-9-17-5107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7.898"/>
    </inkml:context>
    <inkml:brush xml:id="br0">
      <inkml:brushProperty name="width" value="0.1" units="cm"/>
      <inkml:brushProperty name="height" value="0.1" units="cm"/>
      <inkml:brushProperty name="color" value="#5B2D90"/>
    </inkml:brush>
  </inkml:definitions>
  <inkml:trace contextRef="#ctx0" brushRef="#br0">102 422 6547,'0'0'12328,"-4"7"-12168,-5 19-86,1-1-1,0 1 0,2 0 1,1 0-1,-2 45 1,2-27 3,-12 52 0,17-96-66,0 0 0,0 0-1,0 0 1,0 1-1,0-1 1,0 0-1,0 0 1,0 0 0,0 1-1,0-1 1,0 0-1,0 0 1,0 0 0,0 1-1,0-1 1,0 0-1,0 0 1,0 1 0,0-1-1,0 0 1,0 0-1,0 0 1,0 0 0,-1 1-1,1-1 1,0 0-1,0 0 1,0 0 0,0 0-1,0 1 1,-1-1-1,1 0 1,0 0-1,0 0 1,0 0 0,-1 0-1,1 0 1,0 0-1,0 0 1,0 1 0,-1-1-1,1 0 1,0 0-1,0 0 1,0 0 0,-1 0-1,1 0 1,0 0-1,0 0 1,0 0 0,-1 0-1,-5-14 456,-1-23 78,-3-89-306,8-190-1,4 154-194,-3 139-38,0 19 1,0-1 1,1 1-1,0-1 0,0 0 0,0 1 0,0-1 1,1 1-1,2-9 0,-3 13-16,1-1 0,-1 1 0,1 0 0,-1 0 0,1 0 0,-1-1 0,1 1 1,-1 0-1,1 0 0,-1 0 0,1 0 0,-1 0 0,1 0 0,-1 0 0,1 0 0,-1 0 0,1 0 0,-1 0 0,1 1 0,-1-1 1,1 0-1,-1 0 0,1 0 0,-1 1 0,1-1 0,-1 0 0,1 1 0,-1-1 0,0 0 0,1 1 0,-1-1 0,0 0 0,1 1 0,17 15-242,2 4 210,1-1 0,2-1-1,-1-1 1,2 0-1,0-2 1,27 12-1,-32-19 41,0 0 0,1-2 0,-1 0 0,1-1 0,1-1 0,-1-1 0,0-1 0,1-1 0,28-1 0,-42-2 7,0 1 0,0-1-1,0-1 1,0 1 0,0-1 0,0 0 0,-1-1 0,1 0-1,-1 0 1,0 0 0,0-1 0,-1 1 0,1-1 0,-1-1-1,0 1 1,0-1 0,5-8 0,7-10 19,-2-1 1,26-53-1,-33 59-17,0-1 198,-10 39-182,-18 56-195,10-43 162,2 0 0,1 1 1,-2 39-1,7-40-18,-2 91-74,5-113 48,-1 0 0,2 0 0,-1 1 0,1-1 0,1 0 0,0 0 0,0 0 0,1-1 0,5 11 0,-8-19 40,0 1 0,0-1-1,0 1 1,0-1 0,0 0 0,1 0-1,-1 0 1,0 0 0,1 0-1,-1 0 1,0 0 0,1 0-1,-1 0 1,1 0 0,0-1 0,-1 1-1,1-1 1,0 1 0,-1-1-1,1 0 1,0 0 0,-1 1-1,1-1 1,0 0 0,-1 0 0,1-1-1,0 1 1,0 0 0,-1-1-1,1 1 1,-1-1 0,1 1-1,0-1 1,-1 0 0,1 1 0,-1-1-1,1 0 1,-1 0 0,0 0-1,1-1 1,1 0 0,4-5 5,1 0 1,-1 0 0,0 0-1,0-1 1,8-12-1,-5 6 73,-1-1 0,-1 0-1,0 0 1,-1-1-1,-1 0 1,0 0-1,-2 0 1,1-1 0,-2 1-1,0-1 1,0-22-1,-3 37 255,0 19-115,-2 102-315,-1-43 96,14 150 0,-11-222 5,12 40-268,-12-43 237,0 0-1,1 0 0,-1 0 1,0 0-1,1-1 1,-1 1-1,1 0 0,-1-1 1,1 1-1,-1 0 1,1-1-1,0 1 0,-1 0 1,1-1-1,0 1 1,0-1-1,-1 0 0,1 1 1,0-1-1,0 1 1,0-1-1,0 0 0,-1 0 1,1 0-1,0 1 1,0-1-1,0 0 0,0 0 1,0 0-1,0 0 1,-1 0-1,1 0 0,0-1 1,0 1-1,0 0 1,0 0-1,-1-1 0,1 1 1,0 0-1,0-1 1,0 1-1,-1-1 0,1 1 1,0-1-1,1 0 1,2-4-455,1 0 0,-1 0 0,0-1 0,0 1 0,0-1 0,-1 0 1,0 0-1,0 0 0,0 0 0,-1-1 0,0 1 0,1-7 1,12-52-4683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8.257"/>
    </inkml:context>
    <inkml:brush xml:id="br0">
      <inkml:brushProperty name="width" value="0.1" units="cm"/>
      <inkml:brushProperty name="height" value="0.1" units="cm"/>
      <inkml:brushProperty name="color" value="#5B2D90"/>
    </inkml:brush>
  </inkml:definitions>
  <inkml:trace contextRef="#ctx0" brushRef="#br0">16 107 8148,'0'0'1606,"-3"22"-889,-7 74 287,9-91-934,0 0 1,1 0-1,-1 0 1,1 1-1,1-1 1,-1 0-1,1 0 1,-1 0-1,2 0 1,-1 0-1,0 0 1,1 0-1,0 0 1,0-1-1,0 1 1,1-1-1,0 1 1,0-1-1,0 0 1,0 0-1,1 0 1,-1 0-1,1-1 1,6 5-1,-3-4 128,0-1 1,0-1-1,0 1 1,0-1-1,0 0 0,1-1 1,-1 0-1,1 0 0,-1 0 1,1-1-1,-1 0 1,1-1-1,-1 0 0,15-3 1,-13 2-62,-1-1 1,1 0-1,-1-1 1,0 0-1,0 0 1,0-1 0,0 0-1,-1 0 1,0-1-1,0 0 1,0 0-1,-1-1 1,0 1-1,0-1 1,-1-1 0,0 1-1,0-1 1,4-9-1,-5 10-50,0-1 0,-1 0 0,0 0 0,0 0 0,-1 0 0,0-1 0,-1 1 0,1-1 0,-2 1 0,1-1 0,-1 1 1,0-1-1,-1 0 0,0 1 0,-1-1 0,1 1 0,-1 0 0,-1-1 0,-5-11 0,5 15-123,0 0 0,-1 1 1,0-1-1,1 1 1,-2-1-1,1 1 0,0 0 1,-1 1-1,0-1 0,0 1 1,0 0-1,0 0 1,0 1-1,-1-1 0,1 1 1,-1 0-1,1 1 0,-1 0 1,-6-1-1,7 1-154,0 0 0,0 0 0,0 1 0,0 0 0,0 0 0,0 1-1,0-1 1,0 1 0,0 0 0,0 1 0,0-1 0,0 1 0,1 0 0,-1 0 0,1 0 0,-1 1-1,1-1 1,0 1 0,0 0 0,0 0 0,0 1 0,-5 6 0,1 1-677,2 0 1,-1 1 0,2 0-1,-1 0 1,2 1-1,0-1 1,-4 20 0,-4 32-4436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8.606"/>
    </inkml:context>
    <inkml:brush xml:id="br0">
      <inkml:brushProperty name="width" value="0.1" units="cm"/>
      <inkml:brushProperty name="height" value="0.1" units="cm"/>
      <inkml:brushProperty name="color" value="#5B2D90"/>
    </inkml:brush>
  </inkml:definitions>
  <inkml:trace contextRef="#ctx0" brushRef="#br0">0 34 11477,'0'0'8092,"0"26"-7588,2 86-141,-2-102-336,0 1 0,1 0 0,0 0 0,1 0 0,0-1 0,0 1 0,1-1 0,1 1 0,6 11-1,-10-20-31,1-1 0,0 0 0,0 0 0,-1 0 0,1 0-1,0 0 1,0 0 0,0 0 0,0-1 0,0 1 0,0 0-1,1 0 1,-1-1 0,0 1 0,0-1 0,0 1 0,1-1-1,-1 1 1,0-1 0,0 0 0,1 0 0,-1 0 0,0 1-1,1-1 1,-1-1 0,0 1 0,1 0 0,-1 0 0,0 0-1,0-1 1,1 1 0,-1 0 0,0-1 0,0 1-1,1-1 1,0-1 0,43-24-185,-7-6 123,43-44 0,-59 52 47,1 1 1,1 1 0,1 2-1,1 0 1,53-30-1,-78 49 26,0 0 0,1 0 0,-1 0 0,1 1 0,-1-1 0,1 1 0,-1-1 0,1 1 0,-1-1-1,1 1 1,-1 0 0,1 0 0,0 0 0,-1 0 0,1 0 0,-1 0 0,1 0 0,-1 1 0,1-1 0,-1 0 0,1 1 0,0-1 0,-1 1 0,0 0-1,1-1 1,-1 1 0,1 0 0,-1 0 0,0 0 0,0 0 0,0 0 0,1 0 0,-1 0 0,1 2 0,1 4-11,1-1 1,-2 1-1,1 0 0,-1-1 1,0 1-1,2 10 0,0 0 17,26 127-373,-16-67-1659,3-4-3384,-6-37 196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8.952"/>
    </inkml:context>
    <inkml:brush xml:id="br0">
      <inkml:brushProperty name="width" value="0.1" units="cm"/>
      <inkml:brushProperty name="height" value="0.1" units="cm"/>
      <inkml:brushProperty name="color" value="#5B2D90"/>
    </inkml:brush>
  </inkml:definitions>
  <inkml:trace contextRef="#ctx0" brushRef="#br0">53 14 8116,'0'0'1206,"1"25"-326,11 79 3,-11-99-784,0 0 1,1 0-1,0 0 1,0 0-1,0 0 0,1-1 1,-1 1-1,1-1 1,0 0-1,0 1 1,1-1-1,-1-1 0,1 1 1,0 0-1,0-1 1,0 0-1,0 0 0,1 0 1,0 0-1,-1-1 1,1 0-1,0 0 0,0 0 1,0-1-1,6 2 1,-7-2 48,0 0 1,0 0 0,0-1 0,0 1 0,0-1 0,0 0 0,1 0-1,-1 0 1,0-1 0,0 1 0,0-1 0,0 0 0,0 0 0,-1-1-1,1 1 1,0-1 0,-1 0 0,1 0 0,0 0 0,-1 0 0,0-1-1,0 1 1,0-1 0,0 0 0,0 0 0,0 0 0,4-7 0,-4 4-8,-1-1 1,1 0-1,-1 0 1,0 0 0,-1 0-1,1 0 1,-1 0-1,-1 0 1,1-1 0,-1 1-1,-1 0 1,1 0-1,-1-1 1,-3-8 0,3 11-129,0 1 1,-1 0 0,0 0-1,0 0 1,0 0 0,0 0-1,0 0 1,-1 0-1,0 1 1,0 0 0,0-1-1,0 1 1,0 0 0,-1 0-1,1 0 1,-1 1 0,0 0-1,1-1 1,-1 1 0,-1 0-1,1 1 1,0-1 0,-8-1-1,6 1-162,0 1 0,0 0-1,-1 0 1,1 1-1,-1 0 1,1 0 0,-1 0-1,1 1 1,0 0 0,-1 0-1,1 1 1,0 0 0,0 0-1,0 0 1,0 1 0,0-1-1,1 1 1,-1 1-1,1-1 1,-1 1 0,-5 6-1,5-3-397,0 0 0,0 0 0,0 1 0,1 0 0,1 0 0,-1 1 1,1-1-1,1 1 0,-1 0 0,2 0 0,-1 0 0,1 0 0,0 0 0,0 12 0,0 52-5371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9.285"/>
    </inkml:context>
    <inkml:brush xml:id="br0">
      <inkml:brushProperty name="width" value="0.1" units="cm"/>
      <inkml:brushProperty name="height" value="0.1" units="cm"/>
      <inkml:brushProperty name="color" value="#5B2D90"/>
    </inkml:brush>
  </inkml:definitions>
  <inkml:trace contextRef="#ctx0" brushRef="#br0">24 117 6019,'0'0'7211,"1"22"-6152,0 0-852,7 46 0,-7-65-198,0 0 0,0 0 1,0-1-1,0 1 0,0-1 1,1 1-1,-1-1 1,1 1-1,0-1 0,0 0 1,0 0-1,0 0 0,0 0 1,0 0-1,0 0 0,0-1 1,1 1-1,-1-1 0,1 1 1,-1-1-1,1 0 0,0 0 1,4 1-1,3 0 59,1 0-1,-1-1 1,0 0 0,19-2-1,-13 1 35,-7 0-27,1-1-1,-1 1 1,1-1-1,-1-1 1,0 0 0,1 0-1,-1-1 1,0 0-1,16-8 1,-20 8-45,0 0 1,-1-1-1,1 1 0,-1-1 0,0 0 0,0 0 1,0 0-1,-1-1 0,0 1 0,1-1 1,-1 0-1,-1 0 0,1 0 0,-1 0 1,0 0-1,0-1 0,-1 1 0,2-8 1,-2 8-20,1 0 0,-1-1 0,-1 1 0,1 0 0,-1-1 0,0 1 0,0 0 0,0-1 0,-1 1 0,1 0 0,-2 0 1,1-1-1,0 1 0,-1 0 0,0 0 0,0 0 0,-1 0 0,1 1 0,-1-1 0,0 1 0,0-1 0,-1 1 0,1 0 0,-1 0 0,0 1 1,0-1-1,0 1 0,0 0 0,-1 0 0,1 0 0,-1 0 0,0 1 0,0 0 0,0 0 0,0 0 0,0 1 0,0-1 0,-1 1 0,-8 0 1,-4-2-249,0 1 1,0 1 0,0 1 0,-27 3-1,37-2-206,0 0 0,0 1 0,0 0-1,0 1 1,0 0 0,1 0-1,-9 5 1,-27 25-4020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00.036"/>
    </inkml:context>
    <inkml:brush xml:id="br0">
      <inkml:brushProperty name="width" value="0.1" units="cm"/>
      <inkml:brushProperty name="height" value="0.1" units="cm"/>
      <inkml:brushProperty name="color" value="#5B2D90"/>
    </inkml:brush>
  </inkml:definitions>
  <inkml:trace contextRef="#ctx0" brushRef="#br0">0 301 5234,'0'0'5384,"0"-20"-4397,1-65-13,-1 77-714,1 0 0,1 0 1,-1 0-1,1 0 0,0 0 0,1 0 0,0 0 1,0 1-1,1-1 0,0 1 0,0 0 0,0 0 1,1 1-1,0-1 0,1 1 0,-1 0 0,1 1 0,11-9 1,-6 7-200,0 0 0,1 1 0,0 1 0,0 0 0,0 0 0,1 1 0,0 1 0,0 0 0,0 0 0,0 2 0,0-1 0,0 2 0,0 0 0,0 0 0,1 2 0,12 2 0,-22-3-52,0 1-1,0 0 0,0 0 0,0 0 0,-1 0 0,1 1 0,-1 0 0,1-1 0,-1 1 0,0 0 0,0 1 0,0-1 0,-1 1 0,1-1 0,-1 1 0,0 0 0,1 0 0,-2 0 0,1 0 0,0 0 0,-1 0 0,1 5 0,4 14 3,-1 0 0,4 40 0,-8-58-12,2 27-8,0 0 0,-3 1 1,-5 56-1,2-71-23,0 0 0,-1-1-1,-2 1 1,1-1 0,-2 0-1,0 0 1,-1-1-1,-12 19 1,-9 5-125,-3 0-1,-41 41 1,-1-1 138,72-78-77,-5 11 547,25-10 635,572 25 122,-543-21-2819,-33-2-2543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1.007"/>
    </inkml:context>
    <inkml:brush xml:id="br0">
      <inkml:brushProperty name="width" value="0.1" units="cm"/>
      <inkml:brushProperty name="height" value="0.1" units="cm"/>
      <inkml:brushProperty name="color" value="#5B2D90"/>
    </inkml:brush>
  </inkml:definitions>
  <inkml:trace contextRef="#ctx0" brushRef="#br0">0 386 1921,'1'2'9694,"7"15"-9762,8 36 116,-15-46-29,1 1 0,0-1 1,0 0-1,0 0 0,1 0 0,0 0 1,0 0-1,0-1 0,1 1 0,0-1 0,1 0 1,-1 0-1,7 6 0,-9-11-18,1 0 1,-1 0-1,0 0 0,0 0 1,1 0-1,-1-1 0,0 1 0,1-1 1,-1 1-1,1-1 0,-1 0 1,1 0-1,-1 0 0,1 0 0,-1-1 1,0 1-1,1-1 0,-1 1 1,1-1-1,-1 0 0,0 0 0,0 0 1,3-1-1,5-4 122,-1 0 0,1-1 0,13-11-1,-21 16-86,187-149 2322,353-216 1,-542 367-2381,0 0 1,1 0 0,-1 0 0,0 0 0,0 0 0,0-1 0,0 1 0,1 0 0,-1 0 0,0 0 0,0 0 0,0 0 0,1 0 0,-1 0 0,0 0 0,0 0 0,0 0 0,0 0 0,1 0 0,-1 0 0,0 0 0,0 0 0,0 0 0,1 0 0,-1 0 0,0 1 0,0-1 0,0 0 0,0 0 0,1 0 0,-1 0 0,0 0 0,0 0 0,0 0 0,0 1 0,0-1 0,0 0 0,1 0 0,-1 0 0,0 0 0,0 0 0,0 1 0,0-1 0,0 0 0,0 0 0,0 0 0,0 1 0,0-1 0,0 0 0,0 0 0,0 0 0,0 1 0,0 17-881,-8 18-871,-13 5-1698,-11 1-2422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44.197"/>
    </inkml:context>
    <inkml:brush xml:id="br0">
      <inkml:brushProperty name="width" value="0.1" units="cm"/>
      <inkml:brushProperty name="height" value="0.1" units="cm"/>
      <inkml:brushProperty name="color" value="#5B2D90"/>
    </inkml:brush>
  </inkml:definitions>
  <inkml:trace contextRef="#ctx0" brushRef="#br0">63 1236 4594,'0'0'5339,"-10"-14"-4243,-43-64 1583,65 93-2404,-1 0 1,2-1-1,0-1 1,19 16 0,-25-24-283,0 1-1,1-2 1,-1 1 0,1-1 0,0 0-1,1-1 1,-1 1 0,1-2 0,-1 1-1,1-1 1,17 1 0,-16-2 8,-1-1 1,1 0 0,0-1-1,-1 0 1,1 0-1,0-1 1,-1 0 0,0-1-1,0 0 1,0-1-1,0 1 1,0-2 0,0 1-1,-1-1 1,0-1-1,0 1 1,-1-1 0,1-1-1,9-11 1,19-18 13,-1-2 1,-3-2-1,43-66 1,68-143-6,-19 32 33,-69 130-33,85-105 0,-116 164-19,2 0 0,0 2 0,1 1 0,2 1 0,0 2 1,2 0-1,39-19 0,-57 32 8,2 0-49,-14 9 40,-1 0-1,0 0 1,1 0 0,-1 1 0,1-1-1,-1 0 1,0 0 0,1 0-1,-1 0 1,0 1 0,0-1 0,1 0-1,-1 0 1,0 1 0,1-1 0,-1 0-1,0 1 1,0-1 0,0 0-1,1 1 1,-1-1 0,0 0 0,0 1-1,0-1 1,0 1 0,0-1 0,0 0-1,0 1 1,1-1 0,-1 0-1,0 1 1,0-1 0,-1 1 0,1-1-1,0 0 1,0 1 0,0-1 0,0 0-1,0 1 1,0 0 0,0 57-3360,0-29-424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2.860"/>
    </inkml:context>
    <inkml:brush xml:id="br0">
      <inkml:brushProperty name="width" value="0.1" units="cm"/>
      <inkml:brushProperty name="height" value="0.1" units="cm"/>
      <inkml:brushProperty name="color" value="#5B2D90"/>
    </inkml:brush>
  </inkml:definitions>
  <inkml:trace contextRef="#ctx0" brushRef="#br0">11 308 4898,'0'0'7732,"-2"-6"-6633,-1 0-739,-3-21 1113,6 27-1447,0-1 1,0 0 0,1 1-1,-1-1 1,0 0-1,0 1 1,1-1 0,-1 1-1,0-1 1,0 0-1,1 1 1,-1-1 0,1 1-1,-1-1 1,1 1-1,-1-1 1,1 1 0,-1-1-1,1 1 1,-1 0-1,1-1 1,-1 1-1,1 0 1,0-1 0,-1 1-1,1 0 1,0 0-1,-1 0 1,1-1 0,0 1-1,0 0 1,252-64 409,-122 35-347,414-124-1220,-522 144-269,-41 12-2135,-39 16 277,-19 9-2211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3.244"/>
    </inkml:context>
    <inkml:brush xml:id="br0">
      <inkml:brushProperty name="width" value="0.1" units="cm"/>
      <inkml:brushProperty name="height" value="0.1" units="cm"/>
      <inkml:brushProperty name="color" value="#5B2D90"/>
    </inkml:brush>
  </inkml:definitions>
  <inkml:trace contextRef="#ctx0" brushRef="#br0">262 1 5298,'0'0'1735,"-25"15"-444,-84 53-419,97-60-662,1 0-1,0 0 1,1 1-1,-1 1 0,2 0 1,-1 0-1,2 1 1,-1 0-1,-10 19 1,17-26-153,0 0 0,0 1-1,0 0 1,0-1 0,1 1 0,0 0 0,0 0 0,0 0 0,1 0 0,-1 0 0,1 0 0,0 0 0,1 0 0,-1 0 0,1 0 0,0 0 0,0 0 0,1 0 0,-1-1 0,1 1-1,0 0 1,0-1 0,1 1 0,-1-1 0,6 6 0,1 0 24,0 0 0,1 0 0,1-1 1,-1 0-1,1-1 0,19 10 0,80 37 175,-77-40-189,119 51 64,-85-40-90,-1 4-1,-1 2 1,102 69 0,-161-97-28,0 0 0,-1 1 1,0 0-1,1 0 0,-2 0 0,1 1 1,-1-1-1,0 1 0,0 0 1,0 1-1,2 7 0,-5-12-1,0 1-1,-1-1 0,0 1 1,1-1-1,-1 1 1,0 0-1,0-1 0,-1 1 1,1-1-1,0 1 1,-1-1-1,0 1 0,1 0 1,-1-1-1,0 0 1,0 1-1,-1-1 0,1 0 1,0 1-1,-1-1 0,1 0 1,-1 0-1,0 0 1,0 0-1,0-1 0,0 1 1,0 0-1,0-1 1,0 0-1,0 1 0,0-1 1,-1 0-1,-3 1 1,-27 14 338,0-2 0,-1-2 1,-1-1-1,-62 11 0,-150 10 1007,-20-23-548,248-9-821,17 1-16,1-1 0,0 0 0,-1 0 0,1 0 0,-1 0 0,1 0 0,0 0 0,-1 0 0,1 0 0,0-1 0,-1 1 0,1 0 0,0-1 0,-1 1 0,1-1 0,0 0 0,0 1 0,-1-1 0,1 0 0,0 0 0,0 0 0,0 0 0,0 0 0,0 0 0,-1-2 0,2 2-165,0-1 0,1 0 0,-1 1 0,0-1 0,1 0-1,-1 1 1,1-1 0,0 1 0,0-1 0,-1 1 0,1-1 0,0 1 0,0 0 0,0-1 0,0 1 0,1 0 0,-1 0-1,0 0 1,0 0 0,1 0 0,-1 0 0,1 0 0,1-1 0,52-30-7651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3.610"/>
    </inkml:context>
    <inkml:brush xml:id="br0">
      <inkml:brushProperty name="width" value="0.1" units="cm"/>
      <inkml:brushProperty name="height" value="0.1" units="cm"/>
      <inkml:brushProperty name="color" value="#5B2D90"/>
    </inkml:brush>
  </inkml:definitions>
  <inkml:trace contextRef="#ctx0" brushRef="#br0">1 171 8036,'0'0'2385,"139"-66"-945,-57 49-79,15 1-1153,8 4-144,-2 0-64,-11 0-1264,-18 3 271,-21-6-1504,-27 4-1745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4.022"/>
    </inkml:context>
    <inkml:brush xml:id="br0">
      <inkml:brushProperty name="width" value="0.1" units="cm"/>
      <inkml:brushProperty name="height" value="0.1" units="cm"/>
      <inkml:brushProperty name="color" value="#5B2D90"/>
    </inkml:brush>
  </inkml:definitions>
  <inkml:trace contextRef="#ctx0" brushRef="#br0">38 66 5619,'0'0'13862,"-37"-66"-13494,37 109-176,10 21-192,14 23 624,0 15-431,-1 7-81,-7 5-112,-5-5-529,-3-7-799,-1-22-1938,9-25-2945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4.375"/>
    </inkml:context>
    <inkml:brush xml:id="br0">
      <inkml:brushProperty name="width" value="0.1" units="cm"/>
      <inkml:brushProperty name="height" value="0.1" units="cm"/>
      <inkml:brushProperty name="color" value="#5B2D90"/>
    </inkml:brush>
  </inkml:definitions>
  <inkml:trace contextRef="#ctx0" brushRef="#br0">21 1 10549,'0'0'8532,"-21"137"-8244,27-28 496,7 10-15,3-8-737,-3-2 48,0-7-80,0-8-16,-5-6-305,-3-12-1023,-5-12-689,0-19-2001,0-22-3826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4.711"/>
    </inkml:context>
    <inkml:brush xml:id="br0">
      <inkml:brushProperty name="width" value="0.1" units="cm"/>
      <inkml:brushProperty name="height" value="0.1" units="cm"/>
      <inkml:brushProperty name="color" value="#5B2D90"/>
    </inkml:brush>
  </inkml:definitions>
  <inkml:trace contextRef="#ctx0" brushRef="#br0">289 1 7363,'0'0'9533,"-18"6"-8522,10-3-1010,0 1-1,0-1 1,0 1 0,0 1-1,1 0 1,-1 0 0,1 0-1,1 1 1,-1 0 0,1 0-1,0 1 1,0 0 0,1 0-1,0 0 1,0 0 0,1 1-1,0 0 1,0 0 0,-4 12-1,-125 368-1304,130-379 1327,-4 23-26,7-31 28,0 0-1,0-1 0,0 1 1,0 0-1,1-1 1,-1 1-1,0 0 1,0 0-1,0-1 0,1 1 1,-1-1-1,0 1 1,1 0-1,-1-1 1,1 1-1,-1-1 0,1 1 1,-1-1-1,1 1 1,-1-1-1,1 1 1,-1-1-1,1 1 0,-1-1 1,1 0-1,0 0 1,-1 1-1,1-1 1,0 0-1,-1 0 1,1 1-1,0-1 0,-1 0 1,1 0-1,0 0 1,0 0-1,-1 0 1,1 0-1,1 0 0,87 0 1053,144-18-1,253-66-1873,-167 20-7282,-243 47 3048</inkml:trace>
  <inkml:trace contextRef="#ctx0" brushRef="#br0" timeOffset="1">1023 411 8244,'0'0'7347,"177"-17"-6739,-101 8-367,1-6-241,-4-6-785,-7-7-1328,-16-8-1248,-24-7-1313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5.045"/>
    </inkml:context>
    <inkml:brush xml:id="br0">
      <inkml:brushProperty name="width" value="0.1" units="cm"/>
      <inkml:brushProperty name="height" value="0.1" units="cm"/>
      <inkml:brushProperty name="color" value="#5B2D90"/>
    </inkml:brush>
  </inkml:definitions>
  <inkml:trace contextRef="#ctx0" brushRef="#br0">69 1 6867,'0'0'11910,"-39"149"-11446,26-35 592,2 11 1,6 3-609,5-9-80,0-8-368,0-7-64,0-11-464,0-15-1425,5-26-1248,11-33-4131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5.379"/>
    </inkml:context>
    <inkml:brush xml:id="br0">
      <inkml:brushProperty name="width" value="0.1" units="cm"/>
      <inkml:brushProperty name="height" value="0.1" units="cm"/>
      <inkml:brushProperty name="color" value="#5B2D90"/>
    </inkml:brush>
  </inkml:definitions>
  <inkml:trace contextRef="#ctx0" brushRef="#br0">0 211 3874,'0'0'11437,"0"-10"-10354,1 3-917,0 0 0,0 1 1,0-1-1,1 0 0,0 1 0,0-1 0,1 1 0,-1 0 1,2 0-1,-1 0 0,1 0 0,-1 0 0,1 1 0,1-1 0,-1 1 1,1 1-1,10-9 0,-5 4-102,0 0 1,0 1-1,1 0 0,0 1 1,1 1-1,-1 0 0,1 0 0,1 1 1,-1 0-1,1 1 0,-1 1 1,1 0-1,0 1 0,0 0 1,0 1-1,1 0 0,24 3 1,-33-2-75,0 1 0,-1 0 0,1 1 0,0-1 0,-1 1 0,1 0 0,-1 0 0,1 0 0,-1 1 1,0-1-1,0 1 0,0 0 0,-1 0 0,7 8 0,-4-5-33,-1 1-1,-1 0 1,0 0 0,0 1-1,0-1 1,-1 1 0,0 0-1,2 8 1,1 10-154,-1 0 0,-2 0 0,-1 0 0,-1 39 0,-2-41 15,-2-1-1,0 1 1,-1-1-1,-2 0 1,0 0-1,-18 41 0,21-59 175,2 0 0,-1 0 0,0 0-1,1 0 1,0 0 0,0 0 0,1 1-1,-1-1 1,1 0 0,0 0 0,0 0-1,2 8 1,-1-10 7,1 1-1,-1 0 1,1-1-1,0 0 1,0 1-1,0-1 1,0 0-1,1 0 1,-1 0 0,1 0-1,0-1 1,0 1-1,0-1 1,0 0-1,0 0 1,0 0 0,4 2-1,101 46-2,-82-40-208,0 2-1,-1 0 1,0 1 0,-1 2-1,39 30 1,-62-44 218,1 0-1,-1 0 1,0 0 0,1 0-1,-1 0 1,0 0 0,0 0-1,0 0 1,0 1-1,0-1 1,0 0 0,-1 1-1,1-1 1,0 0-1,-1 1 1,1-1 0,0 1-1,-1-1 1,0 1 0,1 0-1,-1-1 1,0 1-1,0-1 1,0 1 0,0 0-1,0-1 1,0 1 0,-1-1-1,1 1 1,0-1-1,-1 1 1,1-1 0,-1 1-1,0-1 1,0 1 0,1-1-1,-1 0 1,0 1-1,0-1 1,0 0 0,0 0-1,0 0 1,-2 2 0,-5 3 83,0-1 1,1-1 0,-2 0-1,1 0 1,0 0 0,-10 2-1,-302 86-700,274-84-2251,18-7-1986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5.725"/>
    </inkml:context>
    <inkml:brush xml:id="br0">
      <inkml:brushProperty name="width" value="0.1" units="cm"/>
      <inkml:brushProperty name="height" value="0.1" units="cm"/>
      <inkml:brushProperty name="color" value="#5B2D90"/>
    </inkml:brush>
  </inkml:definitions>
  <inkml:trace contextRef="#ctx0" brushRef="#br0">314 0 11205,'0'0'7428,"194"175"-6612,-120-52-496,-8 27-48,-19 8 144,-26 3-416,-21 5-64,-68-5-432,-53-9-1089,-34-15-3025,-25-25 1393,-12-39-1313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6.257"/>
    </inkml:context>
    <inkml:brush xml:id="br0">
      <inkml:brushProperty name="width" value="0.1" units="cm"/>
      <inkml:brushProperty name="height" value="0.1" units="cm"/>
      <inkml:brushProperty name="color" value="#5B2D90"/>
    </inkml:brush>
  </inkml:definitions>
  <inkml:trace contextRef="#ctx0" brushRef="#br0">309 0 1585,'0'0'5410,"-119"207"-3537,64-89 160,-1 26 0,9 15-400,15 5-481,32-3-255,8-19-513,71-21 272,42-27-640,40-25 16,34-22-64,8-23-1601,-19-22-2977,-37-2-6243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45.298"/>
    </inkml:context>
    <inkml:brush xml:id="br0">
      <inkml:brushProperty name="width" value="0.1" units="cm"/>
      <inkml:brushProperty name="height" value="0.1" units="cm"/>
      <inkml:brushProperty name="color" value="#5B2D90"/>
    </inkml:brush>
  </inkml:definitions>
  <inkml:trace contextRef="#ctx0" brushRef="#br0">17 1254 2785,'0'0'6302,"-3"-9"-5430,-8-24-280,9 25 228,3 10-799,0 0 0,0 0 0,0 0 0,1 0 1,-1 0-1,1 0 0,-1 0 0,1 0 0,0-1 1,-1 1-1,1-1 0,3 2 0,5 6 42,11 13-14,-6-6 23,0 0 0,25 19 1,-34-31-63,0 0 1,0 0-1,0-1 1,0 0-1,1 0 1,-1-1 0,1 1-1,0-1 1,0-1-1,0 1 1,13 0 0,-11-2 20,1-1 0,-1 1 1,0-2-1,0 1 1,0-1-1,0-1 1,0 1-1,0-2 1,0 1-1,-1-1 1,1 0-1,13-11 1,3-4 176,-1-1 0,33-36 0,-18 17-102,430-492 324,-206 219 74,21 21 568,-228 241-128,-50 101-2688,-10-6-2370,-11-21-1145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27.674"/>
    </inkml:context>
    <inkml:brush xml:id="br0">
      <inkml:brushProperty name="width" value="0.1" units="cm"/>
      <inkml:brushProperty name="height" value="0.1" units="cm"/>
      <inkml:brushProperty name="color" value="#5B2D90"/>
    </inkml:brush>
  </inkml:definitions>
  <inkml:trace contextRef="#ctx0" brushRef="#br0">0 882 4066,'0'0'5789,"4"-3"-5661,6-1 170,0 0-1,0 0 0,0 1 0,0 0 1,1 1-1,0 0 0,-1 1 1,1 0-1,17 1 0,23-5 433,559-87 1202,1222-160-56,-1446 196-1719,0 0-76,789-96 59,-299 44-130,-25 1-28,-813 105 23,-23 2 23,0-1 0,0-1 0,-1 0 0,1-1 0,27-8 1,-43 11-4,1-1 0,0 1 1,0 0-1,0 0 1,0 0-1,0 0 0,0 0 1,0 0-1,0 0 1,0 0-1,-1 0 1,1-1-1,0 1 0,0 0 1,0 0-1,0 0 1,0 0-1,0 0 0,0 0 1,0-1-1,0 1 1,0 0-1,0 0 0,0 0 1,0 0-1,0 0 1,0-1-1,0 1 1,0 0-1,0 0 0,0 0 1,0 0-1,0 0 1,0 0-1,0-1 0,0 1 1,0 0-1,1 0 1,-1 0-1,-35 12-4464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39.673"/>
    </inkml:context>
    <inkml:brush xml:id="br0">
      <inkml:brushProperty name="width" value="0.1" units="cm"/>
      <inkml:brushProperty name="height" value="0.1" units="cm"/>
      <inkml:brushProperty name="color" value="#5B2D90"/>
    </inkml:brush>
  </inkml:definitions>
  <inkml:trace contextRef="#ctx0" brushRef="#br0">8 14 3121,'0'0'7361,"-6"-14"-1580,4 35-1571,26 301-3990,-1-31-69,-22-185-1890,-1-67-1425,0-10-2564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0.311"/>
    </inkml:context>
    <inkml:brush xml:id="br0">
      <inkml:brushProperty name="width" value="0.1" units="cm"/>
      <inkml:brushProperty name="height" value="0.1" units="cm"/>
      <inkml:brushProperty name="color" value="#5B2D90"/>
    </inkml:brush>
  </inkml:definitions>
  <inkml:trace contextRef="#ctx0" brushRef="#br0">1 212 6419,'0'0'8500,"1"-5"-8113,1 2-364,-1 0 0,1 0 0,0 0 0,0 0 0,0 0 0,0 1 0,1-1 0,-1 1 0,1-1 0,-1 1 0,1 0 0,0 0 0,0 0 0,0 1 0,0-1 0,0 1 0,4-2 0,70-23 269,-52 19-238,12-5 60,403-106 308,-436 118 1147,-4 4-1546,0 1-1,0-1 1,1 0-1,-1 1 1,1-1 0,0 0-1,3 7 1,-3-7 15,14 67 285,-2 0 0,4 105 1,-12 150 890,-5-240-1128,2-8-716,0-48-303,-1 1 0,-1-1 0,-2 0-1,-6 35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0.663"/>
    </inkml:context>
    <inkml:brush xml:id="br0">
      <inkml:brushProperty name="width" value="0.1" units="cm"/>
      <inkml:brushProperty name="height" value="0.1" units="cm"/>
      <inkml:brushProperty name="color" value="#5B2D90"/>
    </inkml:brush>
  </inkml:definitions>
  <inkml:trace contextRef="#ctx0" brushRef="#br0">0 226 10213,'0'0'9988,"77"-40"-9892,15 11-288,21-4 16,13-5-1361,1 3-720,-27 4-2529,-40 12-1985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8.614"/>
    </inkml:context>
    <inkml:brush xml:id="br0">
      <inkml:brushProperty name="width" value="0.1" units="cm"/>
      <inkml:brushProperty name="height" value="0.1" units="cm"/>
      <inkml:brushProperty name="color" value="#5B2D90"/>
    </inkml:brush>
  </inkml:definitions>
  <inkml:trace contextRef="#ctx0" brushRef="#br0">158 29 3586,'0'0'3126,"-18"23"-1997,-57 79-294,67-90-659,0 0-1,1 0 1,0 1-1,1-1 1,1 2-1,0-1 1,0 0-1,2 1 1,-1 0-1,2 0 1,0 0 0,1 0-1,0 0 1,1 1-1,2 13 1,-2 4 40,1-17-112,1 0 0,0 1-1,1-1 1,1 0 0,1 0-1,0-1 1,0 1 0,2-1-1,0 0 1,0-1 0,16 22-1,-9-16-48,1 0 0,1-1 0,0 0-1,2-2 1,0 0 0,39 26 0,-48-36-29,1 0 0,0-1 1,1 0-1,-1-1 0,1 0 0,0-1 1,0 0-1,0 0 0,0-1 1,0-1-1,1 0 0,-1-1 0,0 0 1,1 0-1,-1-1 0,0-1 1,1 0-1,-1 0 0,0-1 1,-1-1-1,1 0 0,0 0 0,-1-1 1,0 0-1,0-1 0,-1 0 1,1-1-1,-1 0 0,-1 0 0,1-1 1,-1 0-1,-1 0 0,13-18 1,-9 9 69,-1 1 0,-1-1 0,0-1 0,-2 1 0,0-1 1,-1-1-1,-1 1 0,0-1 0,-2 0 0,0 0 1,-1-1-1,-1 1 0,0 0 0,-2 0 0,0-1 0,-2 1 1,0 0-1,-1 0 0,0 0 0,-2 1 0,0 0 1,-1 0-1,-1 0 0,-1 1 0,0 0 0,-2 0 0,1 1 1,-2 1-1,0 0 0,-1 1 0,-1 0 0,0 0 1,0 2-1,-1 0 0,-1 0 0,0 2 0,-20-10 1,20 12-220,0 2 1,0 0 0,-1 2 0,1-1 0,-1 2 0,0 0 0,0 1-1,-23 0 1,39 3-258,1 1 0,-1-1 0,1 0 0,0 0 0,-1 1-1,1-1 1,0 0 0,0 1 0,0-1 0,0 0 0,0 1-1,0-1 1,0 0 0,0 1 0,0-1 0,1 2 0,6 21-4830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9.010"/>
    </inkml:context>
    <inkml:brush xml:id="br0">
      <inkml:brushProperty name="width" value="0.1" units="cm"/>
      <inkml:brushProperty name="height" value="0.1" units="cm"/>
      <inkml:brushProperty name="color" value="#5B2D90"/>
    </inkml:brush>
  </inkml:definitions>
  <inkml:trace contextRef="#ctx0" brushRef="#br0">0 337 8628,'0'0'4525,"24"25"-3818,8 11-492,102 99 656,-94-97-545,-16-14-183,2 0 0,0-2 0,53 34 1,-78-55-138,-1-1 1,1 0 0,0 1 0,0-1 0,-1 0 0,1 1-1,0-1 1,0 0 0,-1 0 0,1 0 0,0 1 0,0-1-1,-1 0 1,1 0 0,0 0 0,0 0 0,0 0 0,-1-1 0,1 1-1,0 0 1,0 0 0,-1 0 0,1-1 0,0 1 0,0 0-1,-1-1 1,1 1 0,-1-1 0,1 1 0,0-1 0,-1 1-1,1-1 1,-1 1 0,1-1 0,-1 0 0,1 1 0,-1-1-1,1 0 1,-1 1 0,0-1 0,1 0 0,-1 1 0,0-1-1,0 0 1,1 0 0,-1-1 0,6-44 619,-5 35-480,26-609 2274,-27 620-2471,0 0-1,0-1 0,0 1 1,0 0-1,0-1 1,0 1-1,0 0 0,0 0 1,1-1-1,-1 1 0,0 0 1,0-1-1,0 1 1,0 0-1,0 0 0,1 0 1,-1-1-1,0 1 0,0 0 1,0 0-1,1 0 1,-1-1-1,0 1 0,0 0 1,1 0-1,-1 0 1,0 0-1,1 0 0,-1 0 1,0-1-1,0 1 0,1 0 1,-1 0-1,0 0 1,1 0-1,-1 0 0,0 0 1,0 0-1,1 0 1,-1 0-1,0 0 0,1 1 1,-1-1-1,1 0 1,15 7-1962,37 39-3071,-40-33 3882,21 20-3533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9.574"/>
    </inkml:context>
    <inkml:brush xml:id="br0">
      <inkml:brushProperty name="width" value="0.1" units="cm"/>
      <inkml:brushProperty name="height" value="0.1" units="cm"/>
      <inkml:brushProperty name="color" value="#5B2D90"/>
    </inkml:brush>
  </inkml:definitions>
  <inkml:trace contextRef="#ctx0" brushRef="#br0">5 440 4610,'0'0'6131,"26"8"-4778,88 25-254,-105-30-902,1-1 0,0-1 0,0 1 0,0-2 0,0 1 0,0-1-1,0-1 1,0 0 0,0 0 0,0-1 0,16-5 0,-19 4-101,-1 0 0,1 0 0,-1-1 1,0 1-1,0-1 0,-1 0 0,1-1 0,-1 0 0,0 1 0,0-2 0,-1 1 0,1 0 0,-1-1 0,5-8 0,-7 10-59,0 1 0,-1 0-1,1-1 1,0 1 0,-1-1 0,0 1 0,0-1-1,0 1 1,-1-1 0,1 0 0,-1 0 0,1 1-1,-1-1 1,-1 0 0,1 0 0,0 1 0,-1-1-1,0 0 1,0 1 0,0-1 0,0 0-1,-3-5 1,1 5-26,0 1 0,0 0-1,0-1 1,0 1-1,0 0 1,0 1 0,-1-1-1,0 0 1,1 1 0,-1 0-1,0 0 1,0 0 0,0 1-1,0-1 1,-1 1 0,1 0-1,0 0 1,-9-1 0,2 1-19,0 0 0,0 1 0,0 0 0,1 0 0,-1 1 0,0 1 0,0 0 0,1 0 0,-1 1 0,1 0 0,0 1 1,-1 0-1,2 1 0,-1 0 0,1 0 0,-1 1 0,2 1 0,-1-1 0,1 1 0,0 1 0,0-1 0,1 2 0,0-1 0,0 1 1,1 0-1,0 0 0,1 0 0,0 1 0,0 0 0,1 0 0,0 0 0,-2 11 0,3-5-68,-1 0-1,2 0 1,0 1-1,1-1 1,1 0-1,0 0 1,1 1-1,1-1 1,1 0-1,0 0 1,10 28-1,-10-36 21,0 0 0,1 0 0,-1-1 1,2 0-1,-1 1 0,1-2 0,0 1 0,1 0 0,0-1 0,0 0 0,0 0 0,0-1 0,1 0 0,0 0 1,0-1-1,1 1 0,-1-1 0,1-1 0,0 0 0,0 0 0,0 0 0,0-1 0,0 0 0,12 1 0,-13-3 48,0 0 0,0 0 0,0-1 0,-1 1 0,1-1 0,0-1-1,-1 1 1,1-1 0,-1-1 0,1 1 0,-1-1 0,0 0-1,0 0 1,0-1 0,6-4 0,7-8 45,0-1 0,30-35 0,-26 27 4,28-31 237,-15 14 119,3 1-1,1 2 0,1 2 0,72-49 0,-104 81-357,0 0 0,1 1 0,0 0 0,0 0 0,0 1-1,0 0 1,11 0 0,-17 2-36,1 0 0,0 1 0,-1 0 0,1 0 0,-1 0 0,1 0 0,0 1 0,-1 0 0,1-1 0,-1 2 0,0-1 0,1 1 0,-1-1 0,0 1 1,0 0-1,0 1 0,0-1 0,6 6 0,-4-1-23,0 0 0,-1 0 0,0 1 0,0 0 0,-1 0 1,0 0-1,0 1 0,-1 0 0,0-1 0,0 1 0,-1 0 1,2 18-1,0 12-135,-3 67 0,-1-70 48,0-36 109,-4 43-183,-5-28 374,9-15-150,-1 0-1,0 0 0,0 0 1,0-1-1,1 1 0,-1 0 1,0 0-1,0 0 0,1-1 1,-1 1-1,0 0 0,0-1 1,1 1-1,-1-1 0,0 1 1,1 0-1,-1-1 0,1 0 1,-1 1-1,1-1 0,-1 1 1,1-1-1,-1 0 0,1 1 1,-1-2-1,-6-8 255,1-1 1,0 1-1,0-1 1,1 0-1,1-1 0,0 1 1,1-1-1,-4-23 1,1-5-96,-1-60 0,5 39-116,11-100 0,-6 139-215,1 1 0,0 0 0,2 0 0,0 0 0,2 1 0,0 0 0,1 0 0,14-21-1,-23 40 58,0 0-1,1 0 1,-1-1-1,1 1 1,-1 0-1,1 0 1,0 0-1,-1 0 1,1 0-1,0 0 1,0 0-1,0 1 0,0-1 1,0 0-1,0 0 1,0 1-1,0-1 1,0 0-1,0 1 1,0-1-1,0 1 1,0 0-1,0-1 0,1 1 1,-1 0-1,0-1 1,0 1-1,0 0 1,1 0-1,-1 0 1,0 0-1,2 1 1,-1 0-209,0 1 0,0 0 1,-1 0-1,1-1 1,-1 1-1,1 0 1,-1 0-1,0 0 0,0 1 1,0-1-1,0 0 1,0 0-1,0 1 0,-1-1 1,1 4-1,10 51-4105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0.909"/>
    </inkml:context>
    <inkml:brush xml:id="br0">
      <inkml:brushProperty name="width" value="0.1" units="cm"/>
      <inkml:brushProperty name="height" value="0.1" units="cm"/>
      <inkml:brushProperty name="color" value="#5B2D90"/>
    </inkml:brush>
  </inkml:definitions>
  <inkml:trace contextRef="#ctx0" brushRef="#br0">341 957 2817,'0'0'5528,"3"-24"-4194,11-76-59,-13 95-1123,0 0-1,0 0 1,-1 0-1,0 0 1,0 0-1,0 0 1,-1 0-1,0 0 1,0 0-1,0 0 1,0 0-1,-1 0 1,0 0-1,0 1 1,0-1-1,-1 1 1,1-1-1,-1 1 1,0 0-1,0 0 1,-1 0-1,1 1 1,-1-1-1,0 1 1,0 0-1,0 0 1,0 0-1,-9-4 1,7 4-93,0 1 0,-1 0 1,1 0-1,-1 1 0,1 0 0,-1 0 1,0 1-1,1-1 0,-1 1 0,0 1 1,1-1-1,-1 1 0,1 1 0,-1-1 1,1 1-1,-1 0 0,1 0 0,0 1 1,-8 4-1,3 1-51,0 0 0,1 1 0,0 0 0,1 1 1,-1-1-1,2 2 0,0 0 0,0 0 0,1 0 0,0 1 0,1 0 0,1 0 1,0 0-1,0 1 0,-4 18 0,1 7-6,1 0 0,1 0 1,3 1-1,0 42 0,3-75-5,0 0 0,0 0 0,0 0 0,1 0 0,0-1 0,0 1 0,1 0 0,0 0 0,0-1 0,0 1 0,0-1 0,1 0 0,0 0 0,6 8 0,-6-9-2,1-1-1,1 1 1,-1-1 0,0 0 0,1-1 0,-1 1 0,1-1-1,0 0 1,0 0 0,0 0 0,0-1 0,0 1 0,0-1-1,0 0 1,0-1 0,9 0 0,-6 1 2,0-1-1,0-1 1,-1 0 0,1 0 0,-1 0-1,1-1 1,-1 0 0,1-1 0,-1 0-1,0 0 1,0 0 0,8-6 0,-4 2 12,-1-1 1,0-1 0,0 1-1,-1-1 1,0-1-1,13-18 1,-6 2 15,0 0 0,-2-1 1,-1 0-1,-2-1 0,13-46 0,-18 53 16,-2-1-1,-1 0 1,0 0-1,-1-36 1,-2 57 1,0 7-114,0 39-46,3-1 0,1 0 0,13 53-1,-12-77 18,0-1 1,1-1-1,0 1 0,2-1 0,0 0 0,1-1 1,1 0-1,0 0 0,2-1 0,12 15 0,-17-25 93,-1-1 0,1 1 0,0-1 0,0-1 0,0 1 0,0-1 0,1 0 0,0-1 0,0 0 0,0 0-1,0-1 1,1 0 0,-1 0 0,0-1 0,1 0 0,-1 0 0,1-1 0,0 0 0,-1-1 0,1 0 0,-1 0 0,0-1-1,1 0 1,-1-1 0,0 1 0,0-1 0,0-1 0,-1 0 0,1 0 0,-1 0 0,0-1 0,0 0 0,10-10 0,2-5 78,-1-1 0,-1-1 0,-1-1 1,-1 0-1,-1-1 0,-1 0 1,-1-1-1,-2-1 0,0 0 0,-2 0 1,0-1-1,-2 0 0,-1 0 1,2-37-1,-5 29-18,-1 1-1,-1-1 1,-2 1 0,-2 0 0,-1-1-1,-1 2 1,-2-1 0,-1 1 0,-2 0-1,-1 1 1,-18-34 0,21 50 98,-1 0 1,-19-25-1,27 38-97,-1-1 1,0 2-1,1-1 0,-1 0 0,0 0 0,-1 1 1,1 0-1,0 0 0,-1 0 0,1 0 0,-1 0 1,1 1-1,-1-1 0,0 1 0,0 0 0,0 0 1,0 0-1,-4 1 0,6 0-51,0 0-1,1 1 1,-1 0-1,0-1 1,0 1-1,1 0 1,-1 0-1,0 0 1,1 0-1,-1 0 1,1 0-1,0 1 1,-1-1-1,1 0 1,0 1-1,-1-1 1,1 1-1,0-1 1,0 1-1,1 0 1,-1-1 0,0 1-1,0 0 1,1 0-1,-1-1 1,1 1-1,-1 4 1,-8 55-89,9-59 86,-2 29-11,1 0 1,2 0 0,1 0 0,1-1 0,2 1 0,1-1 0,2 0-1,0 0 1,2-1 0,17 35 0,-13-34-51,1-1 1,1 0-1,2-2 0,0 0 0,36 40 1,-47-60 42,0-1 0,1 1 0,-1-1 0,1-1 0,1 0 0,-1 0 0,1 0 0,-1-1 0,1 0 0,12 3-1,-13-6 19,-1 0 0,1 0 0,0 0 0,-1-1 0,1 0 0,0-1 0,-1 1 0,1-2 0,-1 1 0,1-1 0,-1 0 0,0 0 0,1-1 0,11-6 0,3-6 11,-1-1 0,0-1 0,-2-1 0,0 0-1,0-2 1,22-31 0,-38 47-12,27-33-2,-2-1 0,-2-1 0,-1-1 0,-2-1 0,32-84 0,-43 90-57,-2 0-1,-1-1 1,-2 0-1,-1 0 1,-2-1 0,-2 1-1,-1-1 1,-5-40-1,3 65 35,0 0 0,-2 1 0,1-1 0,-2 1 0,1-1 0,-2 1 0,-6-13-1,9 19 81,-1 0 0,0 1-1,0-1 1,0 1 0,0 0-1,-1 0 1,0 0 0,0 1-1,0-1 1,0 1 0,0 0-1,-1 0 1,1 0 0,-1 1-1,0 0 1,0 0 0,-10-3-1,14 4-20,-1 1-1,0 0 0,0 0 0,0-1 1,0 1-1,1 0 0,-1 1 0,0-1 0,0 0 1,0 0-1,0 1 0,1-1 0,-1 1 1,0 0-1,1-1 0,-1 1 0,0 0 0,1 0 1,-1 0-1,1 0 0,-1 0 0,1 1 1,0-1-1,-1 0 0,1 1 0,0-1 1,0 0-1,0 1 0,-1 2 0,-2 4-24,0 0 0,1 1-1,0-1 1,-3 18 0,6-26-4,-9 50 44,2 0 0,2 1-1,3-1 1,5 65 0,4-27-21,30 141 0,93 243-3689,-84-341-1238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1.612"/>
    </inkml:context>
    <inkml:brush xml:id="br0">
      <inkml:brushProperty name="width" value="0.1" units="cm"/>
      <inkml:brushProperty name="height" value="0.1" units="cm"/>
      <inkml:brushProperty name="color" value="#5B2D90"/>
    </inkml:brush>
  </inkml:definitions>
  <inkml:trace contextRef="#ctx0" brushRef="#br0">179 966 6131,'0'0'9748,"-10"-9"-9131,8 7-599,0 0 0,0-1 0,0 1 0,-1 1 0,1-1 0,-1 0 0,0 1 0,1-1 0,-1 1 0,0 0 0,-5-2 0,8 3-17,-1 0 1,1 0-1,-1 0 1,1 1-1,0-1 1,-1 0-1,1 0 0,-1 0 1,1 1-1,0-1 1,-1 0-1,1 1 1,-1-1-1,1 0 1,0 1-1,-1-1 1,1 0-1,0 1 1,0-1-1,-1 1 0,1-1 1,0 0-1,0 1 1,0-1-1,0 1 1,-1-1-1,1 1 1,0-1-1,0 1 1,0 0-1,2 36 26,21 71 239,61 174 1,-66-229-253,-10-33 4,-4-19-8,-2-35 71,-4-30 215,-3 0 0,-3 1 0,-21-83 0,-66-184 695,4 23-461,80 264-432,2-1 0,2 0 0,2 0 0,2 0-1,4-80 1,-1 119-93,1 0-1,0 0 1,-1 0 0,2 0-1,-1-1 1,1 1-1,-1 1 1,1-1 0,1 0-1,-1 0 1,1 1-1,4-7 1,-4 9-6,-1-1 0,1 1-1,0 0 1,0 0 0,0 0 0,0 0 0,0 0-1,1 1 1,-1-1 0,0 1 0,1 0 0,-1 0 0,1 0-1,-1 1 1,1-1 0,0 1 0,-1 0 0,5 0 0,-4 0-4,0 1 0,0 0 0,0 0 0,0 0 0,0 0 0,0 0 0,0 1 0,0 0 0,-1 0 0,1 0 0,-1 0 0,1 0 0,-1 1 1,0 0-1,0 0 0,0-1 0,0 2 0,-1-1 0,1 0 0,-1 0 0,0 1 0,0-1 0,0 1 0,0 0 0,-1 0 0,2 4 0,5 15-32,-1 0-1,-1 1 0,4 31 1,-10-52 30,12 108-860,-5 201 1,-8-208-331,1 67-2692,0-25-2312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1.965"/>
    </inkml:context>
    <inkml:brush xml:id="br0">
      <inkml:brushProperty name="width" value="0.1" units="cm"/>
      <inkml:brushProperty name="height" value="0.1" units="cm"/>
      <inkml:brushProperty name="color" value="#5B2D90"/>
    </inkml:brush>
  </inkml:definitions>
  <inkml:trace contextRef="#ctx0" brushRef="#br0">0 348 7668,'0'0'5146,"20"21"-4084,-13-14-979,15 16 82,0-2 0,1 0 1,1-1-1,1-2 1,1 0-1,33 16 0,-54-31-140,1 0-1,-1-1 1,1 0 0,0-1-1,0 1 1,-1-1-1,1 0 1,0 0-1,0-1 1,0 0 0,0 0-1,7-1 1,-9 0 47,-1 0 0,1-1 0,-1 1 0,1-1 0,-1 0 0,0 0 0,0 0 0,0 0 0,0 0 0,0-1 0,-1 1 1,1-1-1,-1 0 0,1 0 0,-1 0 0,0 0 0,0 0 0,0-1 0,-1 1 0,2-4 0,8-20 104,-1-1 0,-1 1-1,-1-2 1,-2 1 0,4-43 0,-3-148 119,-7 195-234,-1-14 553,-2 50 228,3 67-521,49 189-443,2 21-2077,-41-105-5716,-10-133 1536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57.080"/>
    </inkml:context>
    <inkml:brush xml:id="br0">
      <inkml:brushProperty name="width" value="0.1" units="cm"/>
      <inkml:brushProperty name="height" value="0.1" units="cm"/>
      <inkml:brushProperty name="color" value="#5B2D90"/>
    </inkml:brush>
  </inkml:definitions>
  <inkml:trace contextRef="#ctx0" brushRef="#br0">30 240 3858,'0'0'7950,"-5"-2"-7075,3 1-500,-18-15 5288,18 16-5238,7-1 542,661-114-680,-303 59-230,-334 51-139,-16 4-109,-1 0 1,1-1-1,-1-1 0,1 0 1,-1-1-1,0 0 0,0-1 1,13-8-1,-21 9-1310,-50 1-12167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2.324"/>
    </inkml:context>
    <inkml:brush xml:id="br0">
      <inkml:brushProperty name="width" value="0.1" units="cm"/>
      <inkml:brushProperty name="height" value="0.1" units="cm"/>
      <inkml:brushProperty name="color" value="#5B2D90"/>
    </inkml:brush>
  </inkml:definitions>
  <inkml:trace contextRef="#ctx0" brushRef="#br0">1 469 0,'2'-23'6371,"9"-77"-3362,-11 96-2809,0 0 0,0 1 0,1-1 0,-1 0 0,1 0 0,0 1 0,0-1 0,0 0 0,1 1 0,0-1 0,-1 1 0,1 0 0,0 0 0,1-1 0,-1 1 0,0 1 0,1-1 0,0 0 0,-1 0 0,5-2 0,-2 3-75,-1 1 1,1 0-1,0 0 1,-1 0-1,1 1 1,0-1 0,-1 1-1,1 0 1,0 0-1,-1 1 1,1-1 0,0 1-1,6 2 1,0 0-102,1 1 0,-1 0 1,0 1-1,-1 0 0,1 0 0,-1 1 1,0 1-1,0 0 0,-1 0 0,0 0 1,0 1-1,0 1 0,-2 0 0,1 0 1,-1 0-1,0 1 0,-1 0 1,10 19-1,-9-12-67,1 0 1,-2 0 0,0 1-1,-1 0 1,-1 0-1,-1 0 1,0 1-1,-2-1 1,0 1 0,-1 0-1,-3 24 1,2-39 16,1 0 1,-2 0-1,1 0 1,0-1-1,-1 1 1,1-1-1,-1 1 1,0-1-1,0 1 1,-1-1-1,1 0 1,-1 0-1,1 0 1,-6 3-1,7-4 54,-1-1 0,1 0 1,-1 0-1,0 0 0,0 0 0,1 0 0,-1 0 0,0-1 0,0 1 0,0 0 1,0-1-1,0 0 0,0 1 0,0-1 0,0 0 0,1 0 0,-1 0 0,0 0 1,0 0-1,0-1 0,0 1 0,0-1 0,0 1 0,0-1 0,0 0 0,0 1 1,1-1-1,-1 0 0,0 0 0,1 0 0,-3-2 0,0-2 69,0 1 1,0-1-1,0 0 0,1 0 0,0 0 0,0 0 0,0-1 1,1 1-1,0-1 0,0 0 0,0 0 0,-2-11 0,-7-82 713,10 93-775,-1-316 963,3 305-940,1 0 0,1 0 1,0 0-1,1 1 0,0-1 0,10-21 1,-12 33-23,0 1 0,1-1 0,-1 1 1,1-1-1,0 1 0,0 0 0,1 0 0,-1 0 0,1 1 1,0-1-1,0 1 0,0 0 0,0 0 0,0 0 0,1 1 1,0-1-1,-1 1 0,1 0 0,0 0 0,0 1 1,0 0-1,0 0 0,0 0 0,10 0 0,-8 0-30,0 2-1,0-1 1,0 1-1,-1 0 1,1 1-1,0-1 1,0 1-1,-1 1 1,1-1-1,-1 1 0,0 0 1,12 8-1,-9-4 14,0 1-1,0 0 1,-1 0-1,-1 0 0,1 1 1,-1 0-1,7 13 1,1 6-26,-1 0 0,-1 2 0,-2-1 0,14 57 0,-16-46-488,6 63 0,-11-9-3802,-4-58-1941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2.660"/>
    </inkml:context>
    <inkml:brush xml:id="br0">
      <inkml:brushProperty name="width" value="0.1" units="cm"/>
      <inkml:brushProperty name="height" value="0.1" units="cm"/>
      <inkml:brushProperty name="color" value="#5B2D90"/>
    </inkml:brush>
  </inkml:definitions>
  <inkml:trace contextRef="#ctx0" brushRef="#br0">1 215 8388,'0'0'4978,"22"4"-3033,-9-2-1587,-4 0-195,0 0-1,0 0 0,0-1 1,1-1-1,9 0 0,-16 0-90,0 0-1,0-1 1,0 0 0,0 1-1,0-1 1,0 0 0,0 0-1,0-1 1,0 1 0,0 0-1,-1-1 1,1 0 0,0 0-1,-1 0 1,0 0-1,1 0 1,-1 0 0,0 0-1,0-1 1,0 1 0,-1-1-1,3-3 1,0-3 71,0 0 0,0 0 0,-1-1 0,0 1 0,-1 0 0,0-1 0,0 0 0,-1 1 0,0-14 0,-1 20-115,0 0 0,0 0 0,0-1 0,-1 1 0,0 0 0,1 0 0,-1 0 0,0 0 1,0 0-1,-1 0 0,1 0 0,-1 0 0,1 0 0,-1 1 0,0-1 0,0 1 0,0-1 0,0 1 0,-1 0 0,1-1 0,-1 1 0,1 0 0,-1 1 0,0-1 0,1 0 0,-1 1 1,0 0-1,0-1 0,0 1 0,-4 0 0,2-1-315,0 1 0,0 0 0,0 0 1,0 0-1,0 1 0,0 0 0,0 0 0,0 0 1,0 1-1,0 0 0,0 0 0,0 0 0,-5 2 1,8-2 67,0 0 0,0 1 0,1-1 0,-1 1 0,0-1 0,1 1 1,-1 0-1,1 0 0,0-1 0,0 1 0,0 0 0,-1 0 1,2 0-1,-1 0 0,0 0 0,0 1 0,1-1 0,-1 0 0,1 0 1,0 0-1,-1 1 0,1-1 0,0 0 0,0 0 0,1 1 0,-1-1 1,0 0-1,1 0 0,-1 0 0,3 5 0,8 21-5714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3.142"/>
    </inkml:context>
    <inkml:brush xml:id="br0">
      <inkml:brushProperty name="width" value="0.1" units="cm"/>
      <inkml:brushProperty name="height" value="0.1" units="cm"/>
      <inkml:brushProperty name="color" value="#5B2D90"/>
    </inkml:brush>
  </inkml:definitions>
  <inkml:trace contextRef="#ctx0" brushRef="#br0">0 47 8436,'0'0'10231,"8"7"-10049,8 12-81,-1 1 0,0 0 1,-2 1-1,0 0 0,-1 1 1,14 38-1,48 158 192,-70-204-306,14 45-834,17 109 0,-32-138-842,-1-1 1,-1 0-1,-3 37 0,-5-72 983,-1-11 793,-1-18 533,2 1-1,2-1 1,-2-49-1,6-115 2533,3 96-1824,-2 99-1236,-1 0 0,2 1 0,-1-1 0,0 0-1,1 1 1,-1-1 0,1 0 0,0 1 0,3-6 0,-4 8-82,1 0 1,0 0 0,0 1 0,0-1 0,0 0-1,0 1 1,0-1 0,0 1 0,0-1 0,0 1-1,0-1 1,0 1 0,0 0 0,0-1 0,0 1-1,0 0 1,0 0 0,1 0 0,-1 0 0,0 0-1,0 0 1,0 0 0,0 0 0,0 1 0,0-1-1,0 0 1,0 1 0,0-1 0,1 1 0,-1-1-1,-1 1 1,1-1 0,0 1 0,2 1 0,10 6-16,0 2 0,-1-1 0,1 1 0,-2 1 1,0 0-1,0 1 0,10 14 0,9 10-55,-9-13-140,0-1 0,2-1 1,0 0-1,36 23 0,-53-40 106,1 0-1,0-1 1,1 1-1,-1-1 1,1-1-1,-1 1 1,1-1-1,0-1 1,15 2-1,-18-3 73,0 0 1,1-1-1,-1 0 0,0 0 0,0 0 1,0 0-1,0-1 0,0 0 1,-1 0-1,1 0 0,0-1 0,-1 1 1,1-1-1,-1 0 0,0 0 1,6-7-1,5-6 67,-2-1 0,0 0 1,-1-1-1,0 0 0,-2-1 0,0 0 1,-1-1-1,-1 1 0,-1-2 0,-1 1 1,6-32-1,-2-10 444,-3 0-1,0-106 1,-1 175-190,51 207-170,-32-108-24,117 503 355,-78-330-2774,-53-238-626,-3-27-1416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4.291"/>
    </inkml:context>
    <inkml:brush xml:id="br0">
      <inkml:brushProperty name="width" value="0.1" units="cm"/>
      <inkml:brushProperty name="height" value="0.1" units="cm"/>
      <inkml:brushProperty name="color" value="#5B2D90"/>
    </inkml:brush>
  </inkml:definitions>
  <inkml:trace contextRef="#ctx0" brushRef="#br0">37 185 4866,'0'0'8439,"-7"8"-8180,4-5-256,0 0 0,1 0 0,-1 0 0,1 0 0,0 1 0,0-1 0,0 1 0,0-1 0,0 1 0,1-1 0,0 1 0,0 0 0,0 0 0,0 0 0,0 0 0,1 0 0,0 0 0,0 0 0,0 0 0,0 0 0,1 0 0,-1-1 0,1 1 0,0 0 0,0 0 1,1 0-1,-1-1 0,1 1 0,0 0 0,-1-1 0,2 0 0,-1 1 0,0-1 0,1 0 0,4 5 0,-2-4 39,-1 0 1,1 0-1,0-1 1,0 1-1,0-1 1,0 0-1,1-1 1,-1 1-1,1-1 1,0 0-1,0 0 1,-1-1-1,1 0 1,0 0-1,0 0 0,1-1 1,-1 0-1,0 0 1,0 0-1,0-1 1,0 0-1,0 0 1,10-4-1,-7 2 116,-1-1 0,0 0 0,-1 0 0,1-1 0,-1 1 0,0-2 0,0 1-1,-1-1 1,1 0 0,-1-1 0,0 1 0,-1-1 0,0 0 0,0 0 0,6-14 0,-5 7-25,0 0 1,-1 0-1,-1 0 0,0-1 1,-1 0-1,-1 0 1,0 0-1,-1-19 1,-1 28-107,0 0 0,-1 0 0,0 1 0,0-1 0,0 0 0,-1 1 0,0-1 1,0 1-1,0-1 0,-5-7 0,4 10-41,1 0-1,0 0 1,-1 1 0,1-1 0,-1 1 0,0 0 0,0-1-1,0 1 1,0 1 0,0-1 0,0 0 0,0 1-1,-1-1 1,1 1 0,-1 0 0,1 0 0,-1 0 0,-4 0-1,4 1-116,0 0 0,0 0 0,0 0 0,0 1 0,1-1 0,-1 1 0,0 0 0,0 0 0,0 0 0,1 1 0,-1-1 0,1 1 0,-1 0 0,1 0 0,0 0 0,-1 0 0,1 1 0,0-1 0,0 1 0,1 0 0,-1 0 0,1 0 0,-1 0 0,1 0 0,0 0 0,0 1 0,0-1 0,-1 7 0,-4 7-895,0 0-1,2 1 1,0 0-1,-4 34 0,1 46-3287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54.660"/>
    </inkml:context>
    <inkml:brush xml:id="br0">
      <inkml:brushProperty name="width" value="0.1" units="cm"/>
      <inkml:brushProperty name="height" value="0.1" units="cm"/>
      <inkml:brushProperty name="color" value="#5B2D90"/>
    </inkml:brush>
  </inkml:definitions>
  <inkml:trace contextRef="#ctx0" brushRef="#br0">50 164 10197,'0'0'5458,"145"21"-5426,-92-21 384,-6-28 305,-12-15-481,-28-2 240,-7 7 224,-44 14-464,-25 17-240,-4 7-192,4 31-944,19 14-1713,18 2-3730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18.828"/>
    </inkml:context>
    <inkml:brush xml:id="br0">
      <inkml:brushProperty name="width" value="0.1" units="cm"/>
      <inkml:brushProperty name="height" value="0.1" units="cm"/>
      <inkml:brushProperty name="color" value="#5B2D90"/>
    </inkml:brush>
  </inkml:definitions>
  <inkml:trace contextRef="#ctx0" brushRef="#br0">8 63 3153,'-8'0'12174,"937"-17"-9631,18-1-2620,-612 17-532,70-20 374,-336 16 27,-54 5-1868,-29 0-3433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2.778"/>
    </inkml:context>
    <inkml:brush xml:id="br0">
      <inkml:brushProperty name="width" value="0.1" units="cm"/>
      <inkml:brushProperty name="height" value="0.1" units="cm"/>
      <inkml:brushProperty name="color" value="#5B2D90"/>
    </inkml:brush>
  </inkml:definitions>
  <inkml:trace contextRef="#ctx0" brushRef="#br0">19 346 4898,'0'0'6835,"-3"-6"-5778,-9-21-78,9 20-104,4 18 2850,-1-3-3752,1 0 1,1 0 0,0 0 0,0 0-1,3 7 1,-1-9 12,0 0 1,0 0-1,1 0 0,-1 0 1,1-1-1,1 0 0,-1 0 0,1 0 1,-1-1-1,1 0 0,1 0 1,-1 0-1,1-1 0,-1 0 1,1 0-1,10 2 0,-11-3 0,0-1 0,0-1 1,-1 1-1,1-1 0,0 0 0,0 0 0,0-1 0,0 0 0,-1 0 0,1 0 0,0-1 0,-1 1 0,1-1 0,-1-1 1,0 1-1,0-1 0,0 0 0,0 0 0,0 0 0,0-1 0,4-4 0,23-25 16,-2-2 0,44-65 0,28-32 24,-89 118-15,1-1 0,1 2 0,0 0 0,1 1 0,0 1 0,24-13 0,-36 21-17,0 1-1,0 0 0,0 1 0,1-1 0,-1 1 1,0 0-1,1 0 0,-1 0 0,1 0 0,-1 1 0,7 0 1,-10 0-7,1 0 1,0 1 0,0 0-1,-1-1 1,1 1 0,0 0-1,-1 0 1,1-1 0,-1 1 0,1 1-1,-1-1 1,1 0 0,-1 0-1,0 0 1,0 1 0,1-1-1,-1 1 1,0-1 0,0 1 0,-1-1-1,1 1 1,0-1 0,0 1-1,-1 0 1,1 0 0,-1-1-1,1 1 1,-1 0 0,0 2 0,4 25-730,-1 0 0,-1 1 1,-2-1-1,-1 1 0,-2-1 1,-1 1-1,0-1 0,-3 0 1,-9 28-1,-20 47-3169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3.259"/>
    </inkml:context>
    <inkml:brush xml:id="br0">
      <inkml:brushProperty name="width" value="0.1" units="cm"/>
      <inkml:brushProperty name="height" value="0.1" units="cm"/>
      <inkml:brushProperty name="color" value="#5B2D90"/>
    </inkml:brush>
  </inkml:definitions>
  <inkml:trace contextRef="#ctx0" brushRef="#br0">0 189 5603,'0'0'6525,"1"4"-6399,1 3-57,0 0 0,1-1 0,-1 0-1,2 1 1,-1-1 0,1 0 0,0-1 0,0 1 0,0-1 0,1 0 0,0 0 0,0 0 0,0 0 0,8 4 0,-1 1 68,0-1 0,0-1 0,1 0 0,1-1 0,-1 0 0,17 5 0,-21-9-106,0 0 0,0-1 0,-1 0 1,1-1-1,1 0 0,-1 0 1,0-1-1,0 0 0,0 0 0,0-1 1,0 0-1,0-1 0,0 0 1,0-1-1,-1 1 0,1-2 1,-1 1-1,1-1 0,-1 0 0,0-1 1,-1 0-1,1 0 0,-1-1 1,0 0-1,10-11 0,12-20 395,29-43 0,-42 53-162,2 1 0,1 1 0,2 1 0,38-36 0,-59 59-252,1 1 1,0-1-1,0 0 0,0 1 1,0-1-1,0 0 0,0 1 1,0 0-1,0-1 0,0 1 1,0-1-1,0 1 0,0 0 1,0 0-1,0 0 0,0 0 1,1 0-1,-1 0 0,0 0 1,0 0-1,0 0 0,0 0 1,0 0-1,0 1 0,0-1 1,0 0-1,0 1 0,0-1 1,0 1-1,0-1 0,0 1 1,0 0-1,0-1 0,0 1 1,0 0-1,-1 0 0,1-1 1,0 1-1,-1 0 0,1 0 1,0 0-1,-1 0 0,1 0 1,0 2-1,3 5-35,0 1 0,0-1 0,-1 1 0,2 11 0,-3-13 71,5 22-192,-2 0-1,0 0 0,-2 1 1,-2 52-1,-12 49-5017,-1-74-1279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4.558"/>
    </inkml:context>
    <inkml:brush xml:id="br0">
      <inkml:brushProperty name="width" value="0.1" units="cm"/>
      <inkml:brushProperty name="height" value="0.1" units="cm"/>
      <inkml:brushProperty name="color" value="#5B2D90"/>
    </inkml:brush>
  </inkml:definitions>
  <inkml:trace contextRef="#ctx0" brushRef="#br0">140 52 4018,'0'0'7467,"-2"-6"-6341,-7-20-125,9 26-970,0 0 0,-1-1 1,1 1-1,0-1 0,0 1 1,-1-1-1,1 1 1,0 0-1,0-1 0,-1 1 1,1 0-1,0-1 0,-1 1 1,1 0-1,-1-1 0,1 1 1,0 0-1,-1 0 1,1 0-1,-1-1 0,1 1 1,-1 0-1,1 0 0,-1 0 1,1 0-1,0 0 1,-1 0-1,1 0 0,-1 0 1,1 0-1,-1 0 0,1 0 1,-1 0-1,1 0 0,-1 0 1,1 0-1,-1 0 1,1 1-1,0-1 0,-1 0 1,1 0-1,-1 0 0,1 1 1,0-1-1,-1 0 1,1 1-1,-1 0 0,-14 14-26,3 5 34,0 1 1,2 0-1,0 0 1,2 1-1,0 0 1,1 1-1,2 0 1,-6 38-1,4 19 44,3 94 0,4-162-84,-1 3-7,2 0 0,0 0 0,1 1 0,0-1 0,1 0 0,1-1-1,0 1 1,1-1 0,13 27 0,-14-35 1,0 0 0,0 0-1,1 0 1,0 0-1,0-1 1,0 0 0,1 0-1,0 0 1,0 0-1,0-1 1,1 0-1,-1-1 1,1 1 0,0-1-1,0-1 1,0 1-1,0-1 1,0 0 0,1-1-1,-1 0 1,1 0-1,7 0 1,-2-1 19,0 0 0,0-1 1,0 0-1,-1-1 0,1 0 0,0-1 1,-1 0-1,1-1 0,-1-1 0,0 0 0,-1 0 1,1-1-1,-1-1 0,0 0 0,-1 0 1,1-1-1,-2-1 0,1 0 0,-1 0 0,0 0 1,-1-1-1,0-1 0,-1 1 0,0-1 1,-1-1-1,0 1 0,0-1 0,-2 0 0,1 0 1,3-19-1,-2-1 14,-1-1 0,-2 0 1,-2 0-1,-1 0 0,-5-48 0,2 64-13,0 0-1,-1 1 1,-1-1-1,0 1 1,-1 0-1,-1 1 1,0-1-1,-2 1 0,1 1 1,-12-15-1,12 18 20,-1 0 1,-1 0-1,0 1 0,0 0 0,-1 1 0,0 0 0,0 1 0,-1 0 1,0 1-1,-1 0 0,0 1 0,-18-6 0,28 10-101,0 1 1,0 0-1,0 1 0,1-1 0,-1 0 0,0 1 0,0 0 0,-1-1 1,1 1-1,0 0 0,0 1 0,0-1 0,0 0 0,0 1 1,0 0-1,0 0 0,1 0 0,-1 0 0,0 0 0,0 0 0,1 1 1,-1-1-1,0 1 0,1 0 0,0 0 0,-1 0 0,1 0 1,-3 4-1,1 1-525,0 1 0,0-1 1,1 1-1,0 0 0,0 0 1,1 0-1,0 1 1,-2 15-1,0 30-3251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4.943"/>
    </inkml:context>
    <inkml:brush xml:id="br0">
      <inkml:brushProperty name="width" value="0.1" units="cm"/>
      <inkml:brushProperty name="height" value="0.1" units="cm"/>
      <inkml:brushProperty name="color" value="#5B2D90"/>
    </inkml:brush>
  </inkml:definitions>
  <inkml:trace contextRef="#ctx0" brushRef="#br0">1 131 5699,'0'0'4466,"28"10"-251,-26-18-3648,-1 0-1,0 0 1,-1-1-1,0 1 1,0 0 0,-3-15-1,1 14-605,0-1-1,0 1 0,-1 0 0,-1 0 0,-7-13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57.413"/>
    </inkml:context>
    <inkml:brush xml:id="br0">
      <inkml:brushProperty name="width" value="0.1" units="cm"/>
      <inkml:brushProperty name="height" value="0.1" units="cm"/>
      <inkml:brushProperty name="color" value="#5B2D90"/>
    </inkml:brush>
  </inkml:definitions>
  <inkml:trace contextRef="#ctx0" brushRef="#br0">102 1 7764,'0'0'7875,"-2"10"-5791,-5 116-681,-35 199 1,21-198-1282,-7 206 1,28-327-226,0-4-75,-1 1 0,1-1 1,0 1-1,0-1 0,0 1 1,0-1-1,0 1 1,1-1-1,-1 1 0,1-1 1,0 0-1,-1 1 0,1-1 1,0 0-1,0 1 0,1-1 1,-1 0-1,0 0 0,1 0 1,3 3-1,11-1-5862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5.523"/>
    </inkml:context>
    <inkml:brush xml:id="br0">
      <inkml:brushProperty name="width" value="0.1" units="cm"/>
      <inkml:brushProperty name="height" value="0.1" units="cm"/>
      <inkml:brushProperty name="color" value="#5B2D90"/>
    </inkml:brush>
  </inkml:definitions>
  <inkml:trace contextRef="#ctx0" brushRef="#br0">116 468 5378,'0'0'6857,"-5"-13"-6217,0-2-420,0 0 0,-2 0 1,1 0-1,-2 1 0,-17-24 0,19 29-9,-1-1-1,1 1 1,1-1 0,0 0 0,0-1-1,1 1 1,0-1 0,1 0 0,0 0-1,0 0 1,2 0 0,-1 0 0,1 0 0,1-1-1,0 1 1,3-20 0,-2 29-196,-1 1 1,1 0-1,-1 0 1,1 0-1,0 0 0,0 0 1,0 0-1,-1 0 1,1 0-1,0 0 1,0 0-1,0 0 1,0 1-1,1-1 0,-1 0 1,0 1-1,0-1 1,0 1-1,1-1 1,-1 1-1,0-1 0,0 1 1,2 0-1,37-6-7,-31 6 38,217-7 65,-15 1-92,-173 3-46,0-2 0,0-2 0,56-17-1,-93 23 73,1 1 0,0-1 0,0 0 0,-1 0 0,1 1 0,-1-1 0,1-1 0,-1 1 0,1 0 0,-1 0 0,0 0-1,1-1 1,-1 1 0,0-1 0,0 1 0,0-1 0,0 1 0,0-1 0,0 0 0,-1 1 0,1-1 0,0 0 0,-1 0 0,0 0 0,1 1-1,-1-1 1,0 0 0,0 0 0,0 0 0,0 0 0,0 0 0,0 1 0,0-1 0,-2-2 0,2-9 1154,13 496-1652,-10-181-3381,-3-211-1534,0-53 94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45.845"/>
    </inkml:context>
    <inkml:brush xml:id="br0">
      <inkml:brushProperty name="width" value="0.1" units="cm"/>
      <inkml:brushProperty name="height" value="0.1" units="cm"/>
      <inkml:brushProperty name="color" value="#5B2D90"/>
    </inkml:brush>
  </inkml:definitions>
  <inkml:trace contextRef="#ctx0" brushRef="#br0">1 105 5074,'0'0'13396,"0"-17"-12073,0-53-571,0 53-218,0 22-377,30 594-459,0-2-1373,-32-490-2244,-11-29-3481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35.481"/>
    </inkml:context>
    <inkml:brush xml:id="br0">
      <inkml:brushProperty name="width" value="0.1" units="cm"/>
      <inkml:brushProperty name="height" value="0.1" units="cm"/>
      <inkml:brushProperty name="color" value="#5B2D90"/>
    </inkml:brush>
  </inkml:definitions>
  <inkml:trace contextRef="#ctx0" brushRef="#br0">1 819 4434,'0'0'6576,"0"-9"-5794,0-27 48,0 27-35,0 19 1759,6 48-2598,0-37 44,0-1-1,1 1 1,1-1-1,2 0 1,17 29-1,-24-43 0,2-1-1,-1 1 1,1-1 0,-1 0 0,1 0-1,1 0 1,-1-1 0,1 0-1,10 7 1,-12-10-1,0 1 0,0-1-1,0 0 1,0 0 0,1 0 0,-1 0 0,0-1-1,0 1 1,0-1 0,1 0 0,-1 0 0,0-1-1,0 1 1,0-1 0,0 0 0,0 0-1,7-3 1,3-4 1,-1 0 0,0-1 0,0 0 1,-1-1-1,0 0 0,-1-1 0,18-22 0,-10 13 0,470-467 358,-385 397-1009,4 4 0,4 5 0,122-66 0,-218 138 89,-12 5 145,1 2-1,0-1 1,1 0 0,-1 1-1,0 0 1,1 0 0,-1 0 0,10-1-1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36.082"/>
    </inkml:context>
    <inkml:brush xml:id="br0">
      <inkml:brushProperty name="width" value="0.1" units="cm"/>
      <inkml:brushProperty name="height" value="0.1" units="cm"/>
      <inkml:brushProperty name="color" value="#5B2D90"/>
    </inkml:brush>
  </inkml:definitions>
  <inkml:trace contextRef="#ctx0" brushRef="#br0">0 964 3282,'0'0'3401,"14"5"-2734,-7-2-553,0 1-1,0-2 1,0 1-1,1-1 1,-1 0-1,1-1 1,-1 0-1,1 0 1,0 0-1,-1-1 1,1 0-1,0-1 1,-1 0-1,1 0 1,-1 0-1,1-1 1,-1 0-1,0-1 1,1 0-1,-1 0 1,10-6-1,25-23 796,-1-2 0,-2-1 0,58-69 0,-31 33-434,273-274 430,26 29-2087,-356 309 811,-8 5 223,1 1 0,-1-1 1,1 1-1,-1-1 0,1 1 0,0 0 0,0-1 1,0 1-1,0 0 0,0 1 0,0-1 0,0 0 1,0 0-1,0 1 0,0-1 0,0 1 0,0 0 1,1 0-1,1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54.948"/>
    </inkml:context>
    <inkml:brush xml:id="br0">
      <inkml:brushProperty name="width" value="0.1" units="cm"/>
      <inkml:brushProperty name="height" value="0.1" units="cm"/>
      <inkml:brushProperty name="color" value="#5B2D90"/>
    </inkml:brush>
  </inkml:definitions>
  <inkml:trace contextRef="#ctx0" brushRef="#br0">27 4 5298,'0'0'5312,"-4"16"-4722,-2 1-405,2-5-65,1 0 0,0 0-1,1 1 1,0-1 0,0 1 0,2 15 0,-1-3-8,2 0 0,1 0-1,9 46 1,-10-64-98,1 0 0,0 0 0,1-1-1,0 1 1,0-1 0,0 1 0,1-1 0,-1 0 0,2 0-1,-1-1 1,1 1 0,-1-1 0,2 0 0,-1 0 0,0-1-1,1 0 1,0 0 0,11 6 0,-14-8 1,0 0 0,1-1 1,-1 1-1,0-1 0,1 0 0,-1 0 1,1 0-1,0-1 0,-1 1 0,1-1 1,-1 0-1,1 0 0,0 0 1,-1 0-1,1-1 0,-1 1 0,1-1 1,-1 0-1,1 0 0,-1 0 0,4-2 1,-3 0 38,0 0 0,0-1 0,0 1 0,-1-1 0,1 1 0,-1-1 0,0 0 0,0 0 0,-1-1 0,1 1 0,-1-1 0,0 1 0,2-7 0,3-10 159,-2-1 0,0 1 0,-2-1-1,0 0 1,-1-34 0,-2 43-59,-1 0-1,0 0 1,0 0 0,-1 0-1,-7-21 1,7 28-167,-1-1 0,0 1 0,0 1 0,0-1 0,-1 0 1,1 1-1,-1 0 0,0 0 0,-1 0 0,0 0 0,1 1 0,-1 0 1,-6-4-1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55.270"/>
    </inkml:context>
    <inkml:brush xml:id="br0">
      <inkml:brushProperty name="width" value="0.1" units="cm"/>
      <inkml:brushProperty name="height" value="0.1" units="cm"/>
      <inkml:brushProperty name="color" value="#5B2D90"/>
    </inkml:brush>
  </inkml:definitions>
  <inkml:trace contextRef="#ctx0" brushRef="#br0">16 0 6643,'0'0'9749,"-16"0"-9910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55.617"/>
    </inkml:context>
    <inkml:brush xml:id="br0">
      <inkml:brushProperty name="width" value="0.1" units="cm"/>
      <inkml:brushProperty name="height" value="0.1" units="cm"/>
      <inkml:brushProperty name="color" value="#5B2D90"/>
    </inkml:brush>
  </inkml:definitions>
  <inkml:trace contextRef="#ctx0" brushRef="#br0">0 31 8740,'10'0'353,"59"2"552,-1-4 0,1-3 0,104-20-1,-173 25-871,1 0-1,-1 0 0,1-1 0,-1 1 0,1 0 0,-1 0 1,1 0-1,-1 0 0,1 0 0,-1 0 0,1 0 0,-1 0 0,1 1 1,-1-1-1,1 0 0,-1 0 0,0 0 0,1 0 0,-1 1 1,1-1-1,-1 0 0,1 0 0,-1 1 0,0-1 0,1 0 0,-1 1 1,0-1-1,1 1 0,-1-1 0,0 0 0,1 1 0,-1-1 1,0 1-1,0-1 0,1 1 0,-1-1 0,0 1 0,0-1 1,0 0-1,0 1 0,0-1 0,0 2 0,0 26-102,-1-15 209,-6 50-228,-2 1 1,-3-1 0,-20 63-1,4-16-4853,19-65-324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55.950"/>
    </inkml:context>
    <inkml:brush xml:id="br0">
      <inkml:brushProperty name="width" value="0.1" units="cm"/>
      <inkml:brushProperty name="height" value="0.1" units="cm"/>
      <inkml:brushProperty name="color" value="#5B2D90"/>
    </inkml:brush>
  </inkml:definitions>
  <inkml:trace contextRef="#ctx0" brushRef="#br0">182 1 8996,'0'0'5816,"-14"29"-5450,4-9-309,-3 6-9,2-1-1,0 1 1,2 1 0,0 0 0,2 0 0,-5 38 0,9-40-41,1 0 1,2 0-1,0 1 1,1-1-1,2 0 0,7 34 1,-9-53-9,1 0-1,0 1 1,1-1 0,-1 0 0,1 0 0,1-1-1,-1 1 1,1-1 0,0 1 0,0-1 0,0 0-1,1-1 1,0 1 0,0-1 0,0 0 0,0 0-1,1-1 1,-1 1 0,1-1 0,0 0 0,0-1-1,0 1 1,1-1 0,-1-1 0,0 1 0,1-1-1,-1 0 1,1 0 0,7-1 0,-11 0 36,0 1 0,0-1 0,1 0 0,-1 0 0,0-1 0,0 1 0,0-1 0,1 1 1,-1-1-1,0 0 0,0 0 0,0-1 0,0 1 0,0 0 0,0-1 0,-1 0 0,1 0 0,-1 0 0,5-4 0,-4 2 48,0 0-1,-1 0 0,0 0 0,0 0 0,0-1 0,-1 1 0,1 0 1,-1-1-1,0 1 0,0-1 0,-1 0 0,1 1 0,-1-6 0,0 8-42,0 0-1,-1 0 1,1-1-1,0 1 1,-1 0-1,1 0 0,-1 0 1,0 0-1,1 0 1,-1 0-1,0 0 1,0 0-1,0 0 1,-1 1-1,1-1 0,0 0 1,-1 1-1,1-1 1,-1 1-1,0-1 1,1 1-1,-1 0 1,0-1-1,0 1 0,0 0 1,0 0-1,0 1 1,0-1-1,0 0 1,0 1-1,0-1 1,0 1-1,0-1 0,0 1 1,-1 0-1,1 0 1,0 0-1,-3 1 1,-5-1-132,0 0 0,0 1 0,-1 1 0,1 0 0,0 0 0,0 0 0,-14 7 0,11-2-374,0 1-1,0 1 1,1 0-1,0 1 0,0 0 1,1 0-1,0 2 0,1-1 1,-12 18-1,-25 46-4911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9:56.328"/>
    </inkml:context>
    <inkml:brush xml:id="br0">
      <inkml:brushProperty name="width" value="0.1" units="cm"/>
      <inkml:brushProperty name="height" value="0.1" units="cm"/>
      <inkml:brushProperty name="color" value="#5B2D90"/>
    </inkml:brush>
  </inkml:definitions>
  <inkml:trace contextRef="#ctx0" brushRef="#br0">1 57 7043,'0'0'2113,"250"-9"-1441,-97 4 209,18 3-545,8-6-336,-8-1 0,-16-1-1377,-28 1-960,-43 4-2177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25.076"/>
    </inkml:context>
    <inkml:brush xml:id="br0">
      <inkml:brushProperty name="width" value="0.1" units="cm"/>
      <inkml:brushProperty name="height" value="0.1" units="cm"/>
      <inkml:brushProperty name="color" value="#5B2D90"/>
    </inkml:brush>
  </inkml:definitions>
  <inkml:trace contextRef="#ctx0" brushRef="#br0">1925 331 2097,'0'0'6061,"-3"-6"-5412,-8-11 1304,4 2-1703,-1 1 0,0 0 0,-1 1-1,-1 0 1,0 0 0,-1 1 0,0 0 0,-1 1 0,0 1 0,-1 0-1,-14-9 1,-7 0 28,-1 2 1,-1 1-1,0 2 0,-1 1 0,0 2 0,-1 2 0,-42-5 0,-22 0 65,-64-5 379,124 18-705,-228-4 537,217 7-446,0 2 0,1 3 0,-55 13 0,49-4-93,2 1 1,0 3-1,0 3 1,-91 52-1,122-56 86,1 1-1,0 1 1,2 1-1,1 1 0,-28 39 1,46-58-87,-3 4 5,0 1 0,1 0 1,-1 0-1,2 0 1,0 1-1,0-1 0,1 1 1,0 0-1,-3 19 1,2 2-109,1 60 0,3-79 62,1-5 12,0 1 1,1 0 0,-1-1-1,1 0 1,1 1-1,-1-1 1,1 0-1,1 0 1,-1 0 0,1-1-1,6 8 1,58 70 286,-53-67-206,164 158 441,-151-154-468,1 0-1,1-2 1,0-1 0,37 15-1,-29-14-31,-10-8 10,1-2-1,0 0 1,0-2 0,1-1-1,51 4 1,-8-1 11,46 8 48,0-6 0,1-5-1,1-6 1,-1-4-1,182-31 1,-274 30-97,0-1 1,0-2-1,48-19 1,-61 19 23,0 0 0,-1 0 0,0-1-1,-1-1 1,1 0 0,-2-1 0,1 0 0,10-15 0,162-172-299,-175 185 310,-1 0 0,0-1 0,-1 0 0,0-1-1,-1 0 1,-1 0 0,0 0 0,-1-1 0,3-17 0,-3 2 93,-1 0-1,-1 1 1,-4-58-1,0 77-56,-1 1-1,0 0 1,-1 0 0,0 0-1,-1 0 1,0 0-1,0 1 1,-1 0-1,0 0 1,-1 0 0,0 0-1,-1 1 1,1 0-1,-1 1 1,-1-1-1,-16-12 1,-10-5-11,-1 0 1,-66-33-1,65 40-45,-1 2 1,-1 1 0,0 2 0,-1 1-1,0 3 1,0 1 0,-47-4 0,36 9-976,-1 2 1,1 2 0,0 2 0,0 2 0,-67 17 0,-25 16-6327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57.862"/>
    </inkml:context>
    <inkml:brush xml:id="br0">
      <inkml:brushProperty name="width" value="0.1" units="cm"/>
      <inkml:brushProperty name="height" value="0.1" units="cm"/>
      <inkml:brushProperty name="color" value="#5B2D90"/>
    </inkml:brush>
  </inkml:definitions>
  <inkml:trace contextRef="#ctx0" brushRef="#br0">172 27 6547,'0'0'4463,"-24"8"-3177,-77 32-224,97-38-999,1 0 0,0 0 1,0 1-1,0-1 0,0 1 0,0 0 0,0 0 1,1 0-1,-1 0 0,1 1 0,0-1 0,0 1 1,0-1-1,1 1 0,-1 0 0,1-1 0,0 1 1,0 0-1,0 0 0,0 0 0,1 0 0,0 0 0,0 0 1,0 0-1,0 0 0,0 0 0,2 6 0,-1 6 185,-2-13-200,1 0 1,0 0-1,0 0 1,1 0-1,-1 1 0,1-1 1,-1 0-1,1 0 0,0 0 1,0 0-1,0 0 1,1 0-1,-1 0 0,4 4 1,-3-5-28,0-1 1,0 1 0,0-1-1,1 1 1,-1-1 0,1 0-1,-1 0 1,1 0 0,-1 0-1,1-1 1,-1 1-1,1-1 1,0 1 0,-1-1-1,1 0 1,0 0 0,3 0-1,2-1 39,0 1-1,1-1 0,-1-1 1,0 1-1,0-1 1,0-1-1,-1 0 0,1 0 1,-1 0-1,1-1 1,-1 0-1,0 0 0,-1-1 1,1 0-1,-1 0 1,0 0-1,7-9 1,-6 7-12,-1-1 0,0-1 0,0 1 0,-1-1 0,0 0 0,-1 0 0,0 0 0,0 0 0,-1-1 0,0 0 0,-1 0 0,0 1 0,1-20 0,-3 28-52,1-1-1,-1 1 1,0-1 0,0 1-1,1-1 1,-1 1-1,0-1 1,-1 1-1,1-1 1,0 0-1,0 1 1,-1-1 0,1 1-1,-1-1 1,1 1-1,-1-1 1,1 1-1,-1 0 1,0-1-1,0 1 1,0 0-1,0 0 1,0-1 0,0 1-1,0 0 1,0 0-1,-1 0 1,1 0-1,0 0 1,0 1-1,-1-1 1,1 0 0,-1 0-1,1 1 1,-1-1-1,1 1 1,-1 0-1,1-1 1,-1 1-1,1 0 1,-1 0-1,1 0 1,-1 0 0,0 0-1,-2 1 1,-1 0-232,1 0 0,-1 0-1,1 1 1,-1 0 0,1 0 0,0 0 0,0 0 0,0 1 0,0-1 0,0 1 0,0 0 0,1 1 0,-1-1 0,-3 5 0,-21 40-4204,8 6-3014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31.826"/>
    </inkml:context>
    <inkml:brush xml:id="br0">
      <inkml:brushProperty name="width" value="0.1" units="cm"/>
      <inkml:brushProperty name="height" value="0.1" units="cm"/>
      <inkml:brushProperty name="color" value="#5B2D90"/>
    </inkml:brush>
  </inkml:definitions>
  <inkml:trace contextRef="#ctx0" brushRef="#br0">2047 393 1345,'0'0'5645,"0"-5"-5069,0-3-883,1 4 732,-1 0-1,0 1 1,0-1 0,0 0-1,-1 1 1,1-1-1,-1 0 1,0 1-1,0-1 1,0 0 0,-1 1-1,1 0 1,-2-4-1,-16-15-272,0 1-1,-1 0 1,-2 2-1,0 1 1,0 0-1,-2 2 1,0 0-1,-1 2 1,0 1-1,-1 0 1,-1 2-1,0 2 1,-45-12 0,-3 5-165,-2 3 0,0 4 0,-142 0 1,-48-14-18,-1 1-10,220 22 91,-1-1-66,-87 10 1,119-7 44,0 2 1,1 0-1,-1 1 1,1 1-1,0 0 1,1 1-1,0 1 1,-29 18-1,7 2 38,0 2 0,-32 35 0,51-46 34,1 0 1,1 0 0,1 2-1,1 0 1,-17 33-1,27-44-74,1-1 0,0 1 0,0 0-1,1 0 1,0 0 0,1 0-1,0 0 1,1 0 0,0 1 0,0-1-1,1 0 1,1 0 0,2 11-1,2 1 34,0 0 1,2-1-1,1 1 0,18 32 0,-7-18 54,2-1 1,1-2-1,2 0 0,1-1 0,2-2 0,0 0 1,2-2-1,2-2 0,0 0 0,68 39 0,-67-46-49,1-2 0,1-2 0,1-1 0,0-1 1,1-2-1,0-2 0,51 7 0,90 4 11,2-8 0,182-12 1,-325-3-71,1-1 1,-1-3 0,44-12-1,106-43 20,-170 56-20,218-94-29,-99 40 49,-122 54-22,-1 0 1,0-1-1,-1 0 0,1-1 0,-1 0 1,-1-1-1,0 0 0,11-12 0,-15 14-3,-1-2-1,0 1 1,0-1-1,-1 0 1,0 0-1,-1 0 1,0-1-1,0 1 1,-1-1-1,0 0 1,-1 0-1,2-12 1,-2 6-2,2-5 6,-2-1 0,0 0 0,-2-29 0,-1 46-4,1-1 0,-1 0 0,0 1-1,-1-1 1,1 0 0,-1 1 0,0 0-1,0-1 1,-1 1 0,0 0 0,0 0-1,0 1 1,0-1 0,-1 0 0,1 1-1,-1 0 1,-8-6 0,-6-2-19,0 1 0,-1 1 0,0 0 0,-1 2 0,0 0 0,0 2 1,0 0-1,-35-5 0,-175-12-897,204 22 689,-332-2-5402,252 15 1812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39.576"/>
    </inkml:context>
    <inkml:brush xml:id="br0">
      <inkml:brushProperty name="width" value="0.1" units="cm"/>
      <inkml:brushProperty name="height" value="0.1" units="cm"/>
      <inkml:brushProperty name="color" value="#5B2D90"/>
    </inkml:brush>
  </inkml:definitions>
  <inkml:trace contextRef="#ctx0" brushRef="#br0">0 447 3826,'0'0'7899,"11"-19"-610,-9 20-7315,1 1 0,-1-1 0,0 1 0,0-1 0,0 1 0,0 0 0,0 0 0,0 0 0,-1 0 0,1 0 0,-1 0 0,1 1 0,-1-1-1,2 4 1,2 2 20,8 11 21,-4-6-11,-1-1-1,2 0 0,0 0 0,15 13 1,-22-23-11,-1 0 1,0 0-1,1 0 1,-1 0-1,1-1 1,0 1-1,-1-1 1,1 1 0,0-1-1,0 0 1,0 0-1,0-1 1,0 1-1,0-1 1,0 1 0,0-1-1,0 0 1,0 0-1,0 0 1,1-1-1,-1 1 1,0-1-1,0 1 1,0-1 0,-1 0-1,1 0 1,0-1-1,3-1 1,10-8 6,0-2 0,-2 0 0,26-29 0,-13 14 13,433-429 1057,-460 457-1105,0 0-1,0-1 1,1 1-1,-1-1 1,0 1 0,0 0-1,0-1 1,1 1 0,-1-1-1,0 1 1,1 0 0,-1-1-1,0 1 1,1 0-1,-1-1 1,0 1 0,1 0-1,-1 0 1,1 0 0,-1-1-1,0 1 1,1 0 0,-1 0-1,1 0 1,-1 0-1,1 0 1,-1 0 0,1-1-1,-1 1 1,1 0 0,-1 1-1,0-1 1,1 0 0,-1 0-1,1 0 1,-1 0-1,1 0 1,-1 0 0,1 0-1,-1 1 1,0-1 0,1 0-1,-1 0 1,1 1 0,-1-1-1,0 0 1,1 0-1,-1 1 1,0-1 0,1 0-1,-1 1 1,0-1 0,0 1-1,1-1 1,-1 0 0,0 1-1,0-1 1,0 1-1,0-1 1,1 1 0,-1-1-1,0 1 1,0-1 0,0 1-1,1 38-5397,-1-30 3376,0 24-7155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41.273"/>
    </inkml:context>
    <inkml:brush xml:id="br0">
      <inkml:brushProperty name="width" value="0.1" units="cm"/>
      <inkml:brushProperty name="height" value="0.1" units="cm"/>
      <inkml:brushProperty name="color" value="#5B2D90"/>
    </inkml:brush>
  </inkml:definitions>
  <inkml:trace contextRef="#ctx0" brushRef="#br0">1 595 1008,'0'0'13078,"0"-6"-11890,0 2-1347,-1-24 1806,1 28-1627,0-1 0,0 1 0,1-1 0,-1 1 0,0-1 0,0 1 0,0 0 0,1-1 0,-1 1 0,0-1 0,0 1 0,1 0 0,-1-1 0,0 1 0,1 0 0,-1-1 0,1 1 0,-1 0 0,0-1 0,1 1 0,-1 0 0,1 0 0,-1 0 0,1-1 0,-1 1 0,1 0 0,-1 0 0,0 0 0,1 0 0,-1 0 0,1 0 0,-1 0 0,1 0 0,-1 0 0,1 0 0,-1 0 0,1 0 0,-1 0 0,1 1 0,-1-1 0,1 0 0,-1 0 1,0 0-1,1 1 0,-1-1 0,1 0 0,-1 0 0,0 1 0,1-1 0,-1 0 0,0 1 0,1-1 0,-1 1 0,0-1 0,1 1 0,26 18-14,0-1 0,1-1 0,1-1 0,34 12 0,-52-24 1,-1-1-1,1 0 1,0-1-1,0 0 1,0 0-1,0-1 1,0-1-1,0 0 1,0 0-1,0-1 1,0-1 0,0 0-1,0 0 1,0-1-1,0-1 1,16-7-1,19-14 10,-1-3 0,-1-1 0,50-45 1,-30 24-7,104-82 42,228-164 243,-392 292-304,10-2-118,-16 34-2490,-15 9-366,-8 3-1755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44.360"/>
    </inkml:context>
    <inkml:brush xml:id="br0">
      <inkml:brushProperty name="width" value="0.1" units="cm"/>
      <inkml:brushProperty name="height" value="0.1" units="cm"/>
      <inkml:brushProperty name="color" value="#5B2D90"/>
    </inkml:brush>
  </inkml:definitions>
  <inkml:trace contextRef="#ctx0" brushRef="#br0">0 335 4946,'1'1'12036,"10"19"-12056,-3 0 32,2 0 0,0-1 0,1-1 0,0 0 0,2 0 0,25 27 0,-32-40-8,0 1 1,0-1 0,0-1-1,1 1 1,0-1-1,0-1 1,0 1 0,1-1-1,-1 0 1,1-1 0,-1 0-1,1 0 1,0 0-1,0-1 1,0 0 0,0-1-1,0 0 1,0 0-1,0-1 1,0 0 0,-1 0-1,10-3 1,0-1 6,-1 0 0,0-1 1,0-1-1,-1-1 0,0 0 1,19-13-1,82-71 198,-64 48-70,90-67 13,133-113 45,-264 212-660,4-4-1437,-10 17 644,-4 10-58,-6 20-2696,-13 8-1069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45.877"/>
    </inkml:context>
    <inkml:brush xml:id="br0">
      <inkml:brushProperty name="width" value="0.1" units="cm"/>
      <inkml:brushProperty name="height" value="0.1" units="cm"/>
      <inkml:brushProperty name="color" value="#5B2D90"/>
    </inkml:brush>
  </inkml:definitions>
  <inkml:trace contextRef="#ctx0" brushRef="#br0">0 370 3217,'0'0'5187,"1"-1"-5099,-1 1-1,1-1 1,0 1 0,-1-1-1,1 1 1,-1 0 0,1-1-1,0 1 1,0 0 0,-1-1-1,1 1 1,0 0 0,-1 0-1,1-1 1,0 1 0,0 0-1,-1 0 1,1 0 0,0 0-1,0 0 1,1 0 0,3 3 121,0 0-1,-1 0 1,1 0 0,-1 0 0,1 1 0,6 7 0,-7-7-140,1 1 0,0-1 0,0 0 0,0-1 0,0 1 0,10 4 0,-3-4 3,1-1 1,-1 0 0,1 0-1,0-2 1,0 1 0,0-2-1,0 0 1,0 0 0,0-1-1,0-1 1,0 0-1,0-1 1,0 0 0,-1-1-1,19-9 1,17-8 251,-1-3 1,63-41-1,-98 57-317,216-155 480,-47 31 5,-185 174-8258,-6-18 2086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2:47.676"/>
    </inkml:context>
    <inkml:brush xml:id="br0">
      <inkml:brushProperty name="width" value="0.1" units="cm"/>
      <inkml:brushProperty name="height" value="0.1" units="cm"/>
      <inkml:brushProperty name="color" value="#5B2D90"/>
    </inkml:brush>
  </inkml:definitions>
  <inkml:trace contextRef="#ctx0" brushRef="#br0">9 123 2769,'0'0'7558,"-1"-5"-6472,-6-10-15,7 33 448,10 38-739,-6-44-758,0 0 0,1 0 1,0-1-1,1 1 0,0-2 0,14 19 1,-16-24-20,1 0 1,-1 0-1,1-1 1,0 0 0,0 0-1,0 0 1,1-1-1,-1 1 1,1-1 0,0-1-1,0 1 1,0-1-1,0 0 1,0 0 0,9 0-1,3 1 19,0-2 0,0-1-1,0 0 1,0-1 0,0-1-1,0-1 1,0 0 0,0-1-1,-1-1 1,0-1 0,0 0-1,18-10 1,13-11 95,-1-2 0,69-58-1,-68 50-14,1 2-1,53-29 1,-82 57-679,-19 7 441,-1 0 0,1 0 0,-1 0 0,1 0 0,-1 0-1,1 0 1,-1 0 0,1 0 0,-1 0 0,1 0 0,-1 0 0,1 0 0,-1 0 0,1 0 0,-1 1 0,0-1 0,1 0 0,-1 0 0,1 0 0,-1 1 0,0-1 0,1 0 0,-1 1 0,0-1 0,1 0 0,-1 1-1,0-1 1,1 1 0,-1-1 0,0 0 0,0 1 0,1-1 0,-1 1 0,0-1 0,0 1 0,0-1 0,0 1 0,1 0 0,-1 16-2583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4:52.773"/>
    </inkml:context>
    <inkml:brush xml:id="br0">
      <inkml:brushProperty name="width" value="0.1" units="cm"/>
      <inkml:brushProperty name="height" value="0.1" units="cm"/>
      <inkml:brushProperty name="color" value="#5B2D90"/>
    </inkml:brush>
  </inkml:definitions>
  <inkml:trace contextRef="#ctx0" brushRef="#br0">125 78 1649,'0'0'7107,"-9"-4"-6552,-2-1-371,7 3-32,0 0 1,0 0 0,0 0 0,0 0 0,0-1-1,0 1 1,-3-5 0,-3-1 287,0 1-1,0 0 1,0 0 0,-20-8-1,197 13 1061,-104 6-1478,1 3 0,104 26 0,-120-25 17,1-2-1,-1-2 0,87-4 0,-70-1 17,87 8-1,-21 1-56,-92-8 5,0 2 0,59 11 1,-94-12-429,8 1 2445,-12-2-2065,0 0-1,-1 0 1,1 0 0,0 0 0,0 0-1,0 0 1,0 0 0,0 0-1,0 0 1,0 0 0,-1 0-1,1 0 1,0 4-1812,-18-1-2983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4:53.866"/>
    </inkml:context>
    <inkml:brush xml:id="br0">
      <inkml:brushProperty name="width" value="0.1" units="cm"/>
      <inkml:brushProperty name="height" value="0.1" units="cm"/>
      <inkml:brushProperty name="color" value="#5B2D90"/>
    </inkml:brush>
  </inkml:definitions>
  <inkml:trace contextRef="#ctx0" brushRef="#br0">6 403 4066,'0'0'5570,"0"1"-5551,1-1-1,-1 0 1,0 0-1,0 0 1,0 0-1,0 0 1,0 0-1,0 1 1,0-1-1,0 0 1,0 0-1,0 0 1,0 0-1,0 1 1,0-1-1,0 0 1,0 0-1,0 0 1,0 0-1,0 0 1,0 1-1,0-1 1,0 0-1,0 0 1,0 0-1,0 0 1,0 0-1,0 1 0,0-1 1,0 0-1,-1 0 1,1 0-1,0 0 1,0 0-1,0 0 1,0 1-1,0-1 1,0 0-1,0 0 1,-1 0-1,1 0 1,0 0-1,0 0 1,0 0-1,0 0 1,0 0-1,-1 0 1,1 0-1,0 0 1,0 0-1,0 0 1,0 0-1,-1 0 1,1 0-1,0 0 1,0 0-1,0 0 1,0 0-1,0 0 0,-1 0 1,1 0-1,0 0 1,0 0-1,0 0 1,0 0-1,0 0 1,0 0-1,-1-1 1,1 1-1,0 14 116,-1-6-80,1 1 1,1 0 0,-1-1-1,1 1 1,3 10-1,-3-17-46,-1 0 0,1 1-1,0-1 1,0 0 0,1 0-1,-1 0 1,0 0 0,1 0 0,-1 0-1,1 0 1,-1 0 0,1-1-1,0 1 1,0 0 0,0-1 0,0 0-1,0 1 1,0-1 0,0 0-1,0 0 1,1 0 0,-1 0 0,0-1-1,4 2 1,5-1 54,0 1-1,0-2 1,0 1 0,0-2 0,0 1-1,0-1 1,0-1 0,0 0-1,0-1 1,12-4 0,14-7 232,52-29 0,-80 39-288,247-133 360,305-139-268,-545 268-207,0 2 1,1 0-1,0 1 0,0 1 1,1 0-1,28-1 0,-45 6-60,-1 0 0,1 0 0,-1 1 0,0-1 0,1 0-1,-1 1 1,0-1 0,0 0 0,0 0 0,0 1-1,0-1 1,0 0 0,-1 1 0,1-1 0,0 0 0,-1 2-1,-14 29-1804,-21 5-1318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5.176"/>
    </inkml:context>
    <inkml:brush xml:id="br0">
      <inkml:brushProperty name="width" value="0.1" units="cm"/>
      <inkml:brushProperty name="height" value="0.1" units="cm"/>
      <inkml:brushProperty name="color" value="#5B2D90"/>
    </inkml:brush>
  </inkml:definitions>
  <inkml:trace contextRef="#ctx0" brushRef="#br0">372 13 4690,'0'0'8479,"-17"-3"-8159,10 1-305,3 1-8,1-1-1,-2 1 1,1 0-1,0 0 0,0 0 1,0 1-1,0-1 1,0 1-1,-1 0 1,1 1-1,0-1 0,0 1 1,0-1-1,0 1 1,0 0-1,0 1 1,0-1-1,0 1 1,0 0-1,0 0 0,1 0 1,-1 0-1,1 1 1,-1-1-1,1 1 1,0 0-1,0 0 1,0 0-1,1 0 0,-1 0 1,-3 7-1,-27 46 177,2 1 0,3 2-1,3 1 1,2 1-1,2 1 1,4 1 0,2 0-1,3 1 1,3 1 0,-2 119-1,11-166-182,0 0 1,1 0-1,2-1 0,0 1 1,0-1-1,12 33 0,-11-40-2,1 0 0,0-1 0,1 0 0,-1 0 0,2-1 0,-1 0 0,1 0 0,0 0 0,1-1 0,0 0 0,0 0 0,17 10 0,-10-9 7,-1-1-1,2-1 1,-1 0 0,1-1-1,-1 0 1,1-1-1,1-1 1,-1-1 0,0 0-1,1-1 1,-1-1-1,1-1 1,16-2 0,-20 2 64,-1-1 0,0 0 1,1-1-1,-1-1 0,0 0 1,0 0-1,-1-1 0,1-1 1,-1 0-1,0 0 0,-1-1 1,1-1-1,-1 0 0,-1 0 1,0-1-1,0 0 0,9-13 1,-14 18-11,-1-1 1,-1 0-1,1 1 1,-1-1 0,0 0-1,0 0 1,0-1-1,-1 1 1,0 0-1,0-1 1,0 1-1,0 0 1,-1-1-1,0 1 1,0-1 0,-2-9-1,1 11-44,-1 0 1,1-1-1,-1 1 0,0 0 1,0 0-1,0 1 0,-1-1 1,1 0-1,-1 1 0,0-1 1,0 1-1,0 0 0,0 0 1,0 0-1,-1 1 0,1-1 0,-1 1 1,0 0-1,0-1 0,-7-1 1,-11-4-30,-2 1 1,1 1 0,-1 1-1,0 2 1,-34-2-1,-123 6-1354,156 0 933,8 2-527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5.603"/>
    </inkml:context>
    <inkml:brush xml:id="br0">
      <inkml:brushProperty name="width" value="0.1" units="cm"/>
      <inkml:brushProperty name="height" value="0.1" units="cm"/>
      <inkml:brushProperty name="color" value="#5B2D90"/>
    </inkml:brush>
  </inkml:definitions>
  <inkml:trace contextRef="#ctx0" brushRef="#br0">0 144 6147,'0'0'6147,"28"-6"-5483,106-21 147,227-49 902,-333 70-1582,-16 4-65,-1 0 0,0-1 0,0-1 0,0 0-1,0 0 1,20-6 2406,-30 41-2525,-31 239 322,8-107-154,-33 249-1491,52-377-765,3-14-2159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5:58.196"/>
    </inkml:context>
    <inkml:brush xml:id="br0">
      <inkml:brushProperty name="width" value="0.1" units="cm"/>
      <inkml:brushProperty name="height" value="0.1" units="cm"/>
      <inkml:brushProperty name="color" value="#5B2D90"/>
    </inkml:brush>
  </inkml:definitions>
  <inkml:trace contextRef="#ctx0" brushRef="#br0">58 3 3249,'0'0'11363,"-6"26"-10080,-20 81-869,23-96-301,2-1 0,-1 1 0,2-1 0,-1 1 0,1-1 0,3 19 0,-2-23-83,0-1-1,1 0 1,-1 0 0,1 1-1,0-1 1,1 0 0,-1-1-1,1 1 1,0 0 0,6 7-1,-4-7-18,1-1 0,0 1 0,0-1 0,0 0 0,0 0 0,1-1 0,-1 0 0,1 0 0,0 0 0,0-1 0,0 0 0,0-1 0,0 1 0,0-1 0,0-1 0,1 1 0,9-2 0,-11 1 4,1-1 1,-1 0-1,1 0 1,-1-1-1,0 0 0,0 0 1,0-1-1,0 1 0,0-1 1,0-1-1,-1 1 1,0-1-1,1 0 0,-1 0 1,-1 0-1,1-1 1,-1 0-1,1 1 0,-1-2 1,-1 1-1,1 0 0,-1-1 1,5-12-1,-3 8 52,0-1 0,-1 0 0,0-1 0,-1 1 0,0-1 0,-1 0 0,-1 1 0,0-1 0,0 0 1,-1 0-1,0 0 0,-4-19 0,3 28-65,0-1 1,0 1 0,0 0-1,0-1 1,-1 1 0,0 0-1,1 0 1,-1 0 0,0 0-1,-1 1 1,1-1 0,0 0-1,-1 1 1,1 0 0,-1-1-1,0 1 1,-3-2 0,0 1 13,0 0 0,0 1 0,0-1 1,-1 1-1,1 0 0,0 1 0,-1-1 1,-11 0-1,7 2-232,0 0 1,1 0 0,-1 1-1,0 0 1,1 1 0,-1 0-1,1 1 1,0 0-1,0 0 1,0 1 0,-15 8-1,-23 28-5226,8 5-4902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5.917"/>
    </inkml:context>
    <inkml:brush xml:id="br0">
      <inkml:brushProperty name="width" value="0.1" units="cm"/>
      <inkml:brushProperty name="height" value="0.1" units="cm"/>
      <inkml:brushProperty name="color" value="#5B2D90"/>
    </inkml:brush>
  </inkml:definitions>
  <inkml:trace contextRef="#ctx0" brushRef="#br0">9 1 6643,'0'0'8409,"0"7"-7899,-2 567 3333,-4-190-7243,6-337-730,0-19-1758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6.268"/>
    </inkml:context>
    <inkml:brush xml:id="br0">
      <inkml:brushProperty name="width" value="0.1" units="cm"/>
      <inkml:brushProperty name="height" value="0.1" units="cm"/>
      <inkml:brushProperty name="color" value="#5B2D90"/>
    </inkml:brush>
  </inkml:definitions>
  <inkml:trace contextRef="#ctx0" brushRef="#br0">1 161 10405,'0'0'8516,"208"-61"-8260,-114 44-112,1 5-144,-5-2 0,-14 2-64,-15 5-544,-14-2-769,-15 1-416,-17 1-1889,-15-7 177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6.605"/>
    </inkml:context>
    <inkml:brush xml:id="br0">
      <inkml:brushProperty name="width" value="0.1" units="cm"/>
      <inkml:brushProperty name="height" value="0.1" units="cm"/>
      <inkml:brushProperty name="color" value="#5B2D90"/>
    </inkml:brush>
  </inkml:definitions>
  <inkml:trace contextRef="#ctx0" brushRef="#br0">40 0 7459,'0'0'10997,"-32"17"-10820,32 44-177,0 22 544,0 15 176,0 6-704,0 5 96,0-5-112,-5-7-288,2-14-432,3-14-1441,0-22-2001,21-28-1601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6.934"/>
    </inkml:context>
    <inkml:brush xml:id="br0">
      <inkml:brushProperty name="width" value="0.1" units="cm"/>
      <inkml:brushProperty name="height" value="0.1" units="cm"/>
      <inkml:brushProperty name="color" value="#5B2D90"/>
    </inkml:brush>
  </inkml:definitions>
  <inkml:trace contextRef="#ctx0" brushRef="#br0">1 0 4034,'0'0'10661,"2"216"-9093,9-110-895,-6 6 239,-5 6-464,0-2-352,0-2 16,0-12-112,0-15-880,0-18-1233,0-24-1729,11-28-432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7.272"/>
    </inkml:context>
    <inkml:brush xml:id="br0">
      <inkml:brushProperty name="width" value="0.1" units="cm"/>
      <inkml:brushProperty name="height" value="0.1" units="cm"/>
      <inkml:brushProperty name="color" value="#5B2D90"/>
    </inkml:brush>
  </inkml:definitions>
  <inkml:trace contextRef="#ctx0" brushRef="#br0">238 0 8084,'0'0'6520,"-20"23"-6058,12-15-416,-9 10 51,1 0 1,0 1 0,2 0-1,0 2 1,1-1-1,1 2 1,-17 44 0,7 3 234,-20 114 1,35-142-249,3 1 0,1 1 0,2-1 0,5 47 0,-4-85-100,1 1-1,0 0 0,-1 0 1,2 0-1,-1-1 0,0 1 1,1 0-1,0-1 0,0 1 0,1-1 1,-1 0-1,1 0 0,0 0 1,0 0-1,0 0 0,0-1 0,1 0 1,0 1-1,-1-1 0,1 0 1,0-1-1,0 1 0,6 2 1,-1-2-25,0 0 1,1 0-1,0-1 1,0 0-1,-1-1 1,1 0-1,0 0 1,0-1 0,0-1-1,15-2 1,-16 2 38,0-1 0,0 0 1,-1-1-1,1 1 0,0-2 0,-1 1 1,0-2-1,0 1 0,0-1 1,8-6-1,-11 7 12,-1 0 0,1 0-1,-1 0 1,-1 0 0,1 0 0,0-1-1,-1 0 1,0 1 0,0-1 0,0-1 0,-1 1-1,0 0 1,0-1 0,0 1 0,-1-1 0,1 1-1,-1-7 1,0 10 1,-1 0 1,0 0-1,0 0 0,-1 1 1,1-1-1,0 0 0,-1 0 1,1 0-1,-1 0 0,1 1 1,-1-1-1,0 0 0,0 1 1,0-1-1,0 0 0,0 1 1,0-1-1,0 1 0,0 0 1,-3-3-1,1 2-1,-1-1 0,0 1 0,1 0 1,-1 0-1,0 0 0,0 1 0,0-1 0,-8-1 1,-9 0-44,1 1 0,0 1 0,-23 1 0,28 0-26,14 0 30,-62 5-911,60-5 575,0 1 0,0 0 0,1 0 0,-1 0 0,0 0 0,0 0 0,1 1-1,-1-1 1,1 1 0,-1 0 0,1-1 0,0 1 0,-1 1 0,1-1 0,0 0 0,0 0 0,1 1 0,-3 3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7.601"/>
    </inkml:context>
    <inkml:brush xml:id="br0">
      <inkml:brushProperty name="width" value="0.1" units="cm"/>
      <inkml:brushProperty name="height" value="0.1" units="cm"/>
      <inkml:brushProperty name="color" value="#5B2D90"/>
    </inkml:brush>
  </inkml:definitions>
  <inkml:trace contextRef="#ctx0" brushRef="#br0">0 301 7411,'0'0'2676,"4"-27"-651,14-87 43,-16 106-1946,1 0 0,0 0 1,0 0-1,1 0 0,-1 0 0,2 1 1,-1 0-1,1 0 0,0 0 0,1 0 1,0 1-1,0 0 0,0 0 0,0 0 1,1 1-1,0 0 0,0 0 0,1 1 1,-1 0-1,1 0 0,0 1 1,12-4-1,-13 4-92,-1 1-1,1-1 1,0 1 0,0 1 0,0-1 0,0 1-1,1 0 1,-1 1 0,0 0 0,0 0-1,1 1 1,-1-1 0,0 1 0,0 1 0,0 0-1,0 0 1,0 0 0,0 1 0,-1 0 0,1 0-1,-1 0 1,0 1 0,0 0 0,0 0 0,0 1-1,-1 0 1,0 0 0,0 0 0,0 1-1,0-1 1,-1 1 0,0 0 0,0 0 0,4 12-1,3 6-50,-2 0 0,0 0 0,-2 1 0,0 0 0,-2 1 0,-1-1 0,-1 1 0,-1 39 1,-3-41 30,-1 1 0,-1-1 0,-1 0 0,-1-1 1,-1 1-1,-1-1 0,-1 0 0,-18 36 0,-10 5-11,-66 91 0,57-89-8,39-58 39,3-4 5,0-1-1,1 1 1,-1 0 0,1 0 0,0 0 0,0 1 0,0-1-1,0 0 1,1 1 0,0-1 0,-1 9 0,2-12-11,0 0-16,0-1 0,0 0 0,0 0 0,0 1 0,0-1 0,0 0 0,0 0 0,0 1 0,0-1 0,0 0 0,0 0 0,0 1 0,1-1 0,-1 0 0,0 0 1,0 0-1,0 1 0,0-1 0,1 0 0,-1 0 0,0 0 0,0 1 0,1-1 0,-1 0 0,0 0 0,0 0 0,0 0 0,1 0 0,-1 0 0,0 0 0,0 0 0,1 0 0,-1 0 0,0 0 0,1 0 0,-1 0 0,0 0 0,0 0 0,1 0 0,-1 0 0,0 0 0,0 0 0,1 0 0,-1 0 0,0 0 0,0 0 0,1 0 0,-1 0 0,0-1 0,0 1 0,0 0 0,1 0 0,0 0 4,55-2 407,-1-3-1,67-13 0,113-35-3709,-124 26-4277,-75 18-1295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8.439"/>
    </inkml:context>
    <inkml:brush xml:id="br0">
      <inkml:brushProperty name="width" value="0.1" units="cm"/>
      <inkml:brushProperty name="height" value="0.1" units="cm"/>
      <inkml:brushProperty name="color" value="#5B2D90"/>
    </inkml:brush>
  </inkml:definitions>
  <inkml:trace contextRef="#ctx0" brushRef="#br0">1 67 4338,'0'0'9532,"17"0"-8118,255 1 884,519-9-1362,-786 7-965,133-11-2146,-134 12 1936,-3 0 86,1 0 0,-1 0 0,1 0 1,-1 0-1,0 0 0,1 0 1,-1 0-1,0-1 0,0 1 1,1 0-1,-1-1 0,0 1 0,1-1 1,-1 1-1,0-1 0,0 0 1,0 0-1,0 1 0,0-1 1,0 0-1,0 0 0,0 0 1,0 0-1,0 0 0,0 0 0,-1 0 1,1 0-1,0-1 0,-1 1 1,1 0-1,-1 0 0,1-1 1,-1 1-1,1-2 0,-3-18-3662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8.783"/>
    </inkml:context>
    <inkml:brush xml:id="br0">
      <inkml:brushProperty name="width" value="0.1" units="cm"/>
      <inkml:brushProperty name="height" value="0.1" units="cm"/>
      <inkml:brushProperty name="color" value="#5B2D90"/>
    </inkml:brush>
  </inkml:definitions>
  <inkml:trace contextRef="#ctx0" brushRef="#br0">43 1 6931,'0'0'11029,"-21"45"-10420,16 26-209,-3 23 400,3 8-80,2 5-688,3 4 257,0 1-289,0-3-81,0-5-431,16-17-1345,5-27-2753,5-32-4066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0.033"/>
    </inkml:context>
    <inkml:brush xml:id="br0">
      <inkml:brushProperty name="width" value="0.1" units="cm"/>
      <inkml:brushProperty name="height" value="0.1" units="cm"/>
      <inkml:brushProperty name="color" value="#5B2D90"/>
    </inkml:brush>
  </inkml:definitions>
  <inkml:trace contextRef="#ctx0" brushRef="#br0">96 275 4530,'0'0'7574,"-4"-12"-6058,-9-42-620,13 51-860,0 0 0,0-1 0,0 1 0,0 0 0,1-1 1,-1 1-1,1 0 0,0 0 0,0-1 0,0 1 0,1 0 0,-1 0 0,1 0 0,-1 0 0,1 1 0,0-1 1,0 0-1,1 1 0,-1-1 0,4-2 0,4-4 121,1 0 0,1 0 0,15-8 0,-17 11-57,15-9 42,0 1 1,1 1-1,0 2 1,36-12-1,-47 19-92,-1 0 0,1 1 0,0 1 0,-1 0 0,1 1 0,0 1 0,0 0 0,0 1 0,0 1 0,15 3 0,-24-3-50,-1 0 0,1 1 1,0 0-1,-1 0 0,0 0 0,0 0 1,0 1-1,0 0 0,0 0 1,-1 1-1,1-1 0,-1 1 0,-1 0 1,1 0-1,-1 0 0,1 0 0,-2 1 1,1-1-1,0 1 0,-1 0 0,0 0 1,-1 0-1,2 8 0,2 8-19,-2 0 1,0 0-1,-2 0 0,0 1 0,-3 28 0,-1-33-16,0 0 0,-1-1 0,-1 0 0,-1 0 0,0 0 0,-1-1 0,0 0 0,-2 0-1,0-1 1,-1 0 0,0-1 0,-17 18 0,-5 3-50,-2-2-1,-1-1 1,-57 39-1,91-68 17,7-3-15,-3 0 99,16 0-13,0 2 0,0 0 0,0 1 0,-1 1 0,1 0 0,-1 2 0,0 0 0,-1 1 0,1 1 0,19 12 0,-28-15-2,-1 0 0,0 1 0,0 0 0,0 0 0,-1 1 1,0 0-1,0 0 0,-1 1 0,1 0 0,-2 0 0,1 1 0,-1-1 0,-1 1 0,0 0 0,0 0 0,0 1 0,-1-1 0,-1 1 1,1 0-1,-2-1 0,2 15 0,-4-18 7,1-1 0,-1 0 1,0 1-1,0-1 0,-1 1 1,1-1-1,-1 0 0,-1 0 1,1 0-1,0 0 0,-1 0 1,0-1-1,-1 1 0,1-1 1,0 0-1,-1 0 0,0 0 1,0 0-1,-1-1 0,1 0 1,-9 6-1,-9 3 42,0 0 0,0-1 0,-37 12 0,16-10 76,0-1 0,-1-2 0,0-2 0,0-2 0,-1-2 0,-49-2 0,87-1-115,-1-1-1,1-1 0,-1 0 0,0 0 0,1 0 1,-1-1-1,1 0 0,0 0 0,0-1 1,-13-6-1,17 7-55,0 0 0,1 0 0,-1-1 0,1 1 0,0-1 0,0 1 0,0-1 0,0 0 0,1 1 0,-1-1 0,0 0 0,1 0-1,0 0 1,0-1 0,0 1 0,0 0 0,1 0 0,-1 0 0,1-1 0,0 1 0,-1 0 0,2-1 0,-1 1 0,0 0 0,1 0 0,-1-1 0,3-3 0,-2 0-307,1 1 0,0 0 1,0 0-1,1 0 0,0 0 0,0 0 0,4-6 0,45-48-4246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0.551"/>
    </inkml:context>
    <inkml:brush xml:id="br0">
      <inkml:brushProperty name="width" value="0.1" units="cm"/>
      <inkml:brushProperty name="height" value="0.1" units="cm"/>
      <inkml:brushProperty name="color" value="#5B2D90"/>
    </inkml:brush>
  </inkml:definitions>
  <inkml:trace contextRef="#ctx0" brushRef="#br0">8 266 4274,'0'0'5933,"-2"-12"-4697,-4-38-500,6 46-597,1 0-1,-1 1 1,1-1 0,-1 1-1,1-1 1,0 1 0,0 0 0,1-1-1,-1 1 1,1 0 0,0 0-1,-1 0 1,1 0 0,1 0 0,2-3-1,39-33 887,-32 30-870,6-4 17,0 0 0,0 1 1,1 1-1,0 1 0,29-11 1,-37 17-151,1 0 0,-1 1 0,1 1 0,0-1 0,0 2 0,0 0 1,0 0-1,0 1 0,0 0 0,0 1 0,16 4 0,-24-4-24,0 1 0,0 0 0,-1-1 0,1 2 0,0-1 0,-1 0 0,1 1 0,-1 0 0,0 0 0,0 0 0,0 0 0,0 0 0,-1 1 0,1-1 0,-1 1-1,0-1 1,0 1 0,0 0 0,-1 0 0,1 0 0,-1 0 0,0 0 0,0 1 0,1 7 0,0 4-55,0 1-1,-1-1 1,-1 0 0,-1 1 0,-3 20-1,-1-16 4,-1 0 0,-1 0 0,0-1 1,-2 0-1,-1 0 0,0-1 0,-1-1 0,-19 24 0,16-22-64,0 0 0,2 1 0,0 1 0,1 0 1,-13 40-1,22-55 83,1-1 0,0 0 0,0 0 0,0 1 0,1-1 0,0 1 0,0-1 0,0 0 0,1 1 0,0-1 0,0 0 1,1 1-1,-1-1 0,1 0 0,1 0 0,-1 0 0,1 0 0,4 6 0,4 1-11,0 0 1,0-1-1,1 0 0,1-1 0,17 13 0,36 33 118,-64-55-56,1 1 0,-1-1 0,0 1 0,0-1 0,0 1 1,0 0-1,0-1 0,-1 1 0,1 0 0,-1 0 1,0 1-1,0-1 0,0 0 0,0 0 0,0 0 0,-1 1 1,1-1-1,-1 0 0,0 0 0,0 1 0,-1-1 0,1 0 1,-2 6-1,1-5 47,-1 0 1,0 0-1,-1-1 1,1 1-1,-1 0 1,1-1-1,-1 0 1,0 1-1,-1-1 1,1 0-1,0-1 1,-1 1-1,0-1 1,1 1-1,-1-1 0,-8 3 1,-6 3-5,-1-1 1,0-1-1,-1-1 1,1 0-1,-1-1 1,-39 2-1,59-7-136,-1 1 0,1 0 1,-1 0-1,1 0 0,-1 0 0,1 0 0,0-1 1,-1 1-1,1 0 0,-1 0 0,1-1 0,-1 1 0,1 0 1,0-1-1,-1 1 0,1 0 0,0-1 0,-1 1 1,1 0-1,0-1 0,0 1 0,-1-1 0,1 1 1,0-1-1,0 1 0,0-1 0,-1 1 0,1-1 0,0 1 1,0-1-1,0 1 0,0-1 0,0 1 0,0-1 1,0 1-1,0-1 0,0 1 0,0-1 0,1 1 0,-1-1 1,0 1-1,0-1 0,0 1 0,0 0 0,1-1 1,-1 1-1,0-1 0,1 1 0,-1-1 0,1-2-556,12-34-5372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0.364"/>
    </inkml:context>
    <inkml:brush xml:id="br0">
      <inkml:brushProperty name="width" value="0.1" units="cm"/>
      <inkml:brushProperty name="height" value="0.1" units="cm"/>
      <inkml:brushProperty name="color" value="#5B2D90"/>
    </inkml:brush>
  </inkml:definitions>
  <inkml:trace contextRef="#ctx0" brushRef="#br0">329 30 2049,'0'0'7558,"-5"-23"-5853,-4 21-1463,1 0 1,-1 1-1,1 0 1,-1 0-1,1 1 1,-1 0-1,1 1 1,-1 0-1,1 0 1,-1 1-1,1 0 1,0 0-1,0 1 1,0 0-1,0 1 1,0 0-1,1 0 1,-8 5-1,5-2-132,1 0-1,0 0 0,1 1 1,-1 0-1,2 0 1,-1 1-1,1 0 0,1 0 1,-1 1-1,1-1 0,1 1 1,0 1-1,-4 13 1,-7 30 366,4 1 1,1 1 0,-4 84-1,16 173 104,0-292-562,1 0 0,2 0-1,0 0 1,1 0 0,0 0-1,15 30 1,-17-42-18,2-1 0,-1 0 0,1 0 0,0 0 0,0-1 1,1 0-1,0 0 0,1 0 0,-1-1 0,1 0 0,1 0 0,-1-1 0,1 1 0,0-2 0,0 1 0,0-1 0,16 5 1,-12-6-2,1 0 0,0 0 0,0-1 0,0-1 0,1-1 1,-1 0-1,0 0 0,0-1 0,0-1 0,0 0 1,0-1-1,0 0 0,-1-1 0,1-1 0,-1 0 1,18-9-1,-21 8 6,-1 1 1,0-1 0,1 0 0,-2-1-1,1 0 1,-1 0 0,0-1-1,-1 0 1,1 0 0,-2 0 0,1-1-1,-1 0 1,0 0 0,-1 0 0,0-1-1,-1 1 1,0-1 0,0 0-1,-1 0 1,0 0 0,0-18 0,-2 25-6,0 1 0,0 0 0,0 0 1,0-1-1,-1 1 0,1 0 0,-1 0 1,1-1-1,-1 1 0,0 0 0,0 0 1,0 0-1,0 0 0,0 0 0,-1 0 1,1 0-1,0 0 0,-1 1 0,1-1 1,-4-2-1,2 2-2,-1-1 0,0 1-1,0 0 1,0 0 0,0 1 0,-1-1 0,1 1 0,0 0-1,-1 0 1,-4 0 0,-9-1-37,-1 2 0,1 0 0,-1 1 0,-24 5 0,24-1-205,0 0 0,1 0 0,-1 2 0,1 0 0,1 1 0,-23 14-1,-49 37-4030,31-18-1618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0.987"/>
    </inkml:context>
    <inkml:brush xml:id="br0">
      <inkml:brushProperty name="width" value="0.1" units="cm"/>
      <inkml:brushProperty name="height" value="0.1" units="cm"/>
      <inkml:brushProperty name="color" value="#5B2D90"/>
    </inkml:brush>
  </inkml:definitions>
  <inkml:trace contextRef="#ctx0" brushRef="#br0">1 0 6211,'0'0'7939,"79"173"-6706,-53-80 336,-8 6-801,-2 3-256,-5 2 289,-9-2-737,-2-5-64,0-9 0,-8-5-1025,-13-12-800,0-19-2577,6-31-2001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1.369"/>
    </inkml:context>
    <inkml:brush xml:id="br0">
      <inkml:brushProperty name="width" value="0.1" units="cm"/>
      <inkml:brushProperty name="height" value="0.1" units="cm"/>
      <inkml:brushProperty name="color" value="#5B2D90"/>
    </inkml:brush>
  </inkml:definitions>
  <inkml:trace contextRef="#ctx0" brushRef="#br0">0 465 8628,'0'0'10101,"137"-29"-10085,-50 20 240,0-1-256,-8 3-192,-13 0-161,-8-2-1167,-16-6-561,-18-8-1761,-24-6-2753</inkml:trace>
  <inkml:trace contextRef="#ctx0" brushRef="#br0" timeOffset="1">229 0 9973,'0'0'7875,"27"166"-7058,-1-73-321,6 9-144,-14 9-304,-13 0-80,-5 1 32,0-6-1025,-26-9-831,-8-19-2835,0-23-3232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2.367"/>
    </inkml:context>
    <inkml:brush xml:id="br0">
      <inkml:brushProperty name="width" value="0.1" units="cm"/>
      <inkml:brushProperty name="height" value="0.1" units="cm"/>
      <inkml:brushProperty name="color" value="#5B2D90"/>
    </inkml:brush>
  </inkml:definitions>
  <inkml:trace contextRef="#ctx0" brushRef="#br0">248 197 4770,'0'0'6995,"-4"-12"-5754,2 7-1297,-17-54 2043,18 56-1891,0 0-1,1 0 0,-1 0 0,1 0 0,0 0 1,0 0-1,0 0 0,0 0 0,0-1 0,1 1 1,0 0-1,-1 1 0,1-1 0,0 0 0,0 0 1,1 0-1,-1 0 0,1 1 0,-1-1 0,1 1 1,4-5-1,2 1-75,1 0 1,0 1-1,0 0 0,1 0 1,-1 1-1,1 0 1,0 1-1,0 0 0,17-2 1,-6 2 24,1 1 0,-1 0 0,38 3 0,-56 0-52,0-1 0,1 1 0,-1 0 0,0 0 0,0 0 0,0 0 0,0 1 0,0-1 0,0 1 0,0-1 0,0 1 0,0 0 0,-1 0 0,1 1 0,-1-1 0,0 1 0,1-1 0,-1 1 0,0-1 1,0 1-1,-1 0 0,1 0 0,-1 0 0,1 0 0,-1 0 0,0 1 0,0-1 0,0 0 0,0 4 0,2 11-54,-1 1-1,0 0 1,-2-1 0,-1 21-1,1-29 44,-2 7-39,0 1 0,0 0 0,-2-1 0,0 1-1,-1-1 1,-1 0 0,-11 22 0,-8 9-345,-34 50 0,6-14-332,48-76 675,1 0 1,0 0-1,1 0 1,0 0-1,0 1 0,0 0 1,1-1-1,1 1 1,-1 0-1,2 0 0,-1 0 1,2 18-1,1-15 45,0 0 1,2 1-1,-1-1 0,1 0 0,1 0 0,0-1 1,1 1-1,8 11 0,-9-15 53,-1 0-1,0 0 1,0 1-1,-1-1 1,0 1-1,0 0 1,2 15-1,-5-21 9,1 0 0,-1 0-1,0 0 1,0 0 0,0 0 0,-1 0-1,1 0 1,-1 0 0,1 0-1,-1 0 1,0 0 0,0 0-1,-1 0 1,1 0 0,0-1-1,-1 1 1,0 0 0,0-1-1,1 1 1,-2-1 0,1 0-1,0 0 1,0 0 0,-1 0-1,1 0 1,-4 2 0,-15 7 231,-1-1 1,-1-1 0,0-1-1,0-1 1,-42 8-1,17-8-413,1-2-1,-48-1 0,84-7-2051,10-13-2263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2.705"/>
    </inkml:context>
    <inkml:brush xml:id="br0">
      <inkml:brushProperty name="width" value="0.1" units="cm"/>
      <inkml:brushProperty name="height" value="0.1" units="cm"/>
      <inkml:brushProperty name="color" value="#5B2D90"/>
    </inkml:brush>
  </inkml:definitions>
  <inkml:trace contextRef="#ctx0" brushRef="#br0">1 171 10277,'0'0'1841,"221"-97"-1345,-129 71 0,-7 5-496,-20 6-144,-12 8-1265,-24 3-848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3.036"/>
    </inkml:context>
    <inkml:brush xml:id="br0">
      <inkml:brushProperty name="width" value="0.1" units="cm"/>
      <inkml:brushProperty name="height" value="0.1" units="cm"/>
      <inkml:brushProperty name="color" value="#5B2D90"/>
    </inkml:brush>
  </inkml:definitions>
  <inkml:trace contextRef="#ctx0" brushRef="#br0">166 1 4258,'0'0'2193,"-13"28"-1289,-40 97-194,49-113-463,1 0 0,0 0 0,1 0 0,0 0 0,1 0 0,1 1 0,-1-1 0,2 0 0,0 1 0,5 21 0,1-7 384,2-1 0,1 0-1,14 27 1,-14-33-294,-1 0 0,0 0 0,-2 0 0,-1 1 0,7 36 0,-12-48-297,0 26 410,-1-34-430,0 0 0,0 0 0,0 0-1,-1 1 1,1-1 0,0 0 0,-1 0 0,1-1 0,-1 1 0,0 0-1,1 0 1,-1 0 0,1 0 0,-1 0 0,0-1 0,0 1-1,0 0 1,1 0 0,-1-1 0,0 1 0,0-1 0,0 1 0,0-1-1,0 1 1,0-1 0,0 0 0,-1 1 0,-30 5-180,1-2 1,0-1 0,-35-1-1,47-4-3009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3.370"/>
    </inkml:context>
    <inkml:brush xml:id="br0">
      <inkml:brushProperty name="width" value="0.1" units="cm"/>
      <inkml:brushProperty name="height" value="0.1" units="cm"/>
      <inkml:brushProperty name="color" value="#5B2D90"/>
    </inkml:brush>
  </inkml:definitions>
  <inkml:trace contextRef="#ctx0" brushRef="#br0">43 564 9284,'0'0'2335,"-7"-26"-49,0 2-1750,0-2-94,0 1 0,2-1 0,1 0 0,1-1 0,1-25 0,2 34-345,1 1 0,1 0 0,1 0 0,0 0 0,2 0 0,0 0 0,0 1 0,1 0 0,2 0 0,-1 0 0,14-19 0,-15 26-106,0 0 0,1 1-1,0 0 1,0 1-1,1 0 1,-1 0-1,2 0 1,-1 1-1,1 0 1,0 0-1,0 1 1,0 1 0,1 0-1,-1 0 1,1 0-1,0 1 1,1 1-1,-1 0 1,0 0-1,13 0 1,-18 2-6,-1 0 0,1 0 1,-1 1-1,1-1 0,-1 1 0,0 0 1,1 0-1,-1 0 0,0 1 0,0 0 1,1 0-1,-1 0 0,-1 0 0,1 0 1,0 1-1,-1 0 0,1 0 1,3 4-1,-2-1-20,0 0 0,-1 1 1,1 0-1,-1 0 0,-1 0 0,0 0 1,0 1-1,0-1 0,2 13 0,0 10-41,-1 1 0,-1-1 0,-2 0 0,-3 41-1,-4-21-36,-2 0 0,-3 0 0,-27 81 0,-12 51-210,45-157 266,2 0 1,0 0-1,1 1 1,2 0-1,4 34 0,-4-56 52,1-1-1,0 1 1,0-1-1,1 1 1,-1-1-1,1 1 1,-1-1-1,1 0 1,0 0 0,1 0-1,-1 0 1,0 0-1,1 0 1,-1 0-1,1-1 1,0 0-1,0 1 1,0-1-1,0 0 1,6 2-1,-7-3 38,0 0 0,0 0 0,0-1-1,0 1 1,-1-1 0,1 1 0,0-1-1,0 0 1,0 0 0,0 0 0,0 0-1,0 0 1,0 0 0,0 0 0,0-1-1,0 1 1,0-1 0,0 1 0,-1-1-1,1 0 1,0 0 0,0 0 0,-1 0-1,1 0 1,0 0 0,-1 0-1,1 0 1,-1-1 0,0 1 0,1-1-1,-1 1 1,0-1 0,0 1 0,0-1-1,0 0 1,0 1 0,0-1 0,1-4-1,0-1 36,1 0-1,-1-1 0,-1 1 0,1-1 0,-1 0 0,-1 1 0,1-1 1,-1 0-1,-1 0 0,1 1 0,-1-1 0,-1 1 0,1-1 0,-1 0 0,-1 1 1,1 0-1,-1 0 0,0 0 0,-1 0 0,0 0 0,0 1 0,-1-1 1,1 1-1,-1 0 0,0 0 0,-1 1 0,-7-7 0,4 5-194,0 1-1,0-1 1,0 2-1,-1-1 0,0 1 1,0 1-1,0 0 1,-16-5-1,16 7-318,1 0-1,-1 1 1,0 0-1,0 0 1,0 1-1,1 0 1,-1 1-1,0 0 1,-18 4-1,-23 19-5323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4.686"/>
    </inkml:context>
    <inkml:brush xml:id="br0">
      <inkml:brushProperty name="width" value="0.1" units="cm"/>
      <inkml:brushProperty name="height" value="0.1" units="cm"/>
      <inkml:brushProperty name="color" value="#5B2D90"/>
    </inkml:brush>
  </inkml:definitions>
  <inkml:trace contextRef="#ctx0" brushRef="#br0">226 465 1969,'0'0'4047,"-24"2"-3319,-4-1-444,3-1 265,0 1 1,0 1-1,0 2 1,-38 9-1,53-4 3584,32-5-2847,46-2-948,-62-2-9,818-66 1191,347-44-1021,-215 25-512,10-1-104,-216 21-460,-371 39 65,143-17 269,-437 32 1292,108 1 197,-168 10-1132,-9 0-241,12-1 144,45 6 0,-64-3-612,-1 0 1,1 0-1,0 0 1,-1 1-1,11 5 1,-5 2-3563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6.417"/>
    </inkml:context>
    <inkml:brush xml:id="br0">
      <inkml:brushProperty name="width" value="0.1" units="cm"/>
      <inkml:brushProperty name="height" value="0.1" units="cm"/>
      <inkml:brushProperty name="color" value="#5B2D90"/>
    </inkml:brush>
  </inkml:definitions>
  <inkml:trace contextRef="#ctx0" brushRef="#br0">1 18 720,'0'0'9012,"6"0"-9374,239 1 1791,586-19-1162,-828 18-505,3 0 613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9.101"/>
    </inkml:context>
    <inkml:brush xml:id="br0">
      <inkml:brushProperty name="width" value="0.1" units="cm"/>
      <inkml:brushProperty name="height" value="0.1" units="cm"/>
      <inkml:brushProperty name="color" value="#5B2D90"/>
    </inkml:brush>
  </inkml:definitions>
  <inkml:trace contextRef="#ctx0" brushRef="#br0">73 164 2001,'-12'0'14729,"24"-2"-14620,0 0-1,0-1 0,-1 0 0,1-1 1,-1 0-1,0-1 0,15-8 0,31-12-232,-6 8 168,134-40-36,-152 49-7,1 1 0,0 2 0,56-1 0,-65 5-46,-15 0 50,1 1-1,-1 0 0,1 0 1,19 5-1,-28-5-10,1 1 0,-1-1 0,0 1 1,0 0-1,0 0 0,0 0 0,0 0 0,0 1 0,0-1 0,0 0 1,-1 1-1,1-1 0,0 1 0,-1 0 0,1-1 0,-1 1 1,0 0-1,1 0 0,-1 0 0,0 0 0,0 0 0,0 0 0,-1 1 1,1-1-1,0 0 0,-1 0 0,1 4 0,0 1 6,-1-1 1,0 0-1,0 1 0,-1-1 0,1 0 0,-1 1 0,-1-1 0,1 0 1,-1 0-1,0 0 0,0 0 0,-1 0 0,0 0 0,0-1 0,-6 9 1,-4 2 19,-1 0 1,0-1-1,-24 18 1,9-7-20,1 0 55,-23 22-96,-90 65 0,207-107-115,-31-7 136,-1 3 1,1 0-1,0 3 0,49 12 1,-74-14-45,1 0 1,-1 0 0,0 1 0,0 1-1,0 0 1,0 0 0,-1 1 0,0 0 0,0 1-1,-1-1 1,0 2 0,0-1 0,0 1 0,-1 1-1,-1-1 1,1 1 0,-1 0 0,7 16 0,-10-21-8,-1 1 1,0 0 0,0 0-1,0 1 1,-1-1-1,0 0 1,0 1 0,0-1-1,-1 0 1,0 1 0,0-1-1,0 1 1,0-1 0,-1 0-1,0 1 1,0-1-1,0 0 1,-1 0 0,0 1-1,0-1 1,0-1 0,-1 1-1,0 0 1,1 0 0,-2-1-1,1 0 1,0 0-1,-1 0 1,0 0 0,0 0-1,0-1 1,0 1 0,-1-1-1,-7 4 1,-15 5-65,0 0 0,-1-2 0,-1-1 0,0-2 0,0 0 0,-51 4 1,-182-6 197,240-6 283,-1 0 0,1-2 0,-1 0 0,1-2 0,0 0-1,0-2 1,1 0 0,0-1 0,0-1 0,1-2 0,0 1-1,1-2 1,-32-26 0,53 55-3540,18 3 909,6-5-1187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29.805"/>
    </inkml:context>
    <inkml:brush xml:id="br0">
      <inkml:brushProperty name="width" value="0.1" units="cm"/>
      <inkml:brushProperty name="height" value="0.1" units="cm"/>
      <inkml:brushProperty name="color" value="#5B2D90"/>
    </inkml:brush>
  </inkml:definitions>
  <inkml:trace contextRef="#ctx0" brushRef="#br0">233 330 4626,'0'0'3250,"1"-23"-1844,6-72-88,-5 85-1191,-1 1 1,1-1 0,0 1-1,1 0 1,0-1 0,1 1 0,-1 1-1,2-1 1,-1 1 0,1-1 0,1 1-1,-1 1 1,1-1 0,1 1 0,0 0-1,-1 0 1,2 1 0,-1 0 0,1 0-1,0 1 1,0 0 0,11-5 0,-5 5 67,1-1 0,0 2 0,0 0 0,0 0 0,0 2 0,1 0 1,-1 1-1,1 0 0,-1 1 0,1 1 0,29 5 0,-39-5-194,-1 1 0,1 0-1,-1 0 1,0 0-1,0 1 1,0-1 0,0 1-1,0 1 1,0-1 0,-1 1-1,0-1 1,0 1 0,0 0-1,0 1 1,-1-1-1,1 1 1,-1 0 0,0-1-1,0 1 1,-1 1 0,0-1-1,0 0 1,3 11 0,0 5 2,0 1 1,-2-1 0,0 1 0,-1 40 0,-4-37-32,0 0 0,-2 0 0,-1 0 0,-1-1 0,-1 0 0,-1 0 0,-1 0 0,-1-1 0,-1-1 0,-1 1 0,-1-2 0,-1 0 0,-24 28 0,-3-1-51,-3-2 0,-1-2 0,-3-2 0,-62 43 0,76-59 187,-1-2 0,-1 0 0,-1-3 0,-1-1 0,-51 18 625,96-39-235,39-10 325,60-23 0,27-6-500,-1 14-628,141-8-1,-167 23-1804,-85 9 249,0-2 0,0 0 1,34-12-1,-2-7-5561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1.850"/>
    </inkml:context>
    <inkml:brush xml:id="br0">
      <inkml:brushProperty name="width" value="0.1" units="cm"/>
      <inkml:brushProperty name="height" value="0.1" units="cm"/>
      <inkml:brushProperty name="color" value="#5B2D90"/>
    </inkml:brush>
  </inkml:definitions>
  <inkml:trace contextRef="#ctx0" brushRef="#br0">45 79 3810,'0'0'7027,"-6"-3"-5821,-9-4-653,-9-4 3696,135-1-2379,738-25-1790,-630 29-4031,-202 8-181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0.140"/>
    </inkml:context>
    <inkml:brush xml:id="br0">
      <inkml:brushProperty name="width" value="0.1" units="cm"/>
      <inkml:brushProperty name="height" value="0.1" units="cm"/>
      <inkml:brushProperty name="color" value="#5B2D90"/>
    </inkml:brush>
  </inkml:definitions>
  <inkml:trace contextRef="#ctx0" brushRef="#br0">214 61 2881,'0'0'8343,"-27"9"-7604,-2-1-560,1 2-1,-28 14 1,51-21-147,1 0-1,0 0 0,0 0 1,0 1-1,0-1 1,1 1-1,-1 0 1,1 0-1,0 0 1,0 1-1,0-1 1,1 1-1,0 0 0,-1-1 1,2 1-1,-1 0 1,1 0-1,-1 1 1,1-1-1,1 0 1,-1 6-1,-2 3 29,-1 5 46,1 0-1,1 1 0,0-1 0,2 1 1,1 23-1,0-38-91,-1-1 1,1 1-1,0 0 0,1 0 0,-1 0 1,1-1-1,0 1 0,0 0 1,0-1-1,1 0 0,-1 0 0,1 1 1,0-2-1,0 1 0,1 0 1,-1-1-1,1 1 0,0-1 0,0 0 1,0 0-1,0 0 0,0-1 1,1 0-1,-1 0 0,8 3 1,3-1 62,0 0 1,0-1 0,0 0 0,1-1 0,-1-1 0,1-1 0,0 0 0,-1-1 0,1-1 0,-1 0 0,0-1 0,25-7 0,-32 7 24,0 0 1,-1-1-1,1 1 1,0-1 0,-1-1-1,0 1 1,0-1-1,0-1 1,-1 1 0,1-1-1,-1 0 1,-1-1-1,1 1 1,-1-1-1,0 0 1,-1 0 0,0-1-1,0 1 1,0-1-1,-1 0 1,0 0-1,-1 0 1,0-1 0,2-11-1,-3 8-118,0-1 0,-1 1 0,0 0 0,-1-1 0,-1 1 0,0 0 0,0 0 0,-1 0 0,-1 0 0,0 1 0,-1-1 0,0 1 0,0 0 0,-1 0 0,-1 1 0,0 0 0,0 0 0,-1 0 0,0 1 0,-1 0 0,0 1 0,0 0 0,-1 0 0,0 1 0,0 0 0,-1 1 0,1 0 0,-1 1 0,-13-5 0,20 9-654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0.603"/>
    </inkml:context>
    <inkml:brush xml:id="br0">
      <inkml:brushProperty name="width" value="0.1" units="cm"/>
      <inkml:brushProperty name="height" value="0.1" units="cm"/>
      <inkml:brushProperty name="color" value="#5B2D90"/>
    </inkml:brush>
  </inkml:definitions>
  <inkml:trace contextRef="#ctx0" brushRef="#br0">1 0 8516,'0'0'7363,"1"12"-7112,3 35 29,2-1-1,3 0 0,1 0 1,3-1-1,1-1 1,2 0-1,38 71 1,-49-107-265,1 1 0,0-2 1,0 1-1,1-1 0,0 0 1,0 0-1,1-1 0,0 0 0,0 0 1,0-1-1,1 0 0,0 0 1,0-1-1,17 6 0,-20-8-7,0-1-1,0 0 1,0 0 0,0 0-1,0-1 1,0 0-1,0 0 1,0-1 0,0 1-1,-1-1 1,1-1-1,0 1 1,0-1-1,-1 0 1,1 0 0,-1-1-1,1 1 1,-1-1-1,0 0 1,0-1 0,0 1-1,-1-1 1,1 0-1,-1 0 1,6-8 0,-3 3-17,0 0 0,-1-1 0,0 0 1,0 0-1,-1-1 0,-1 1 1,0-1-1,0 0 0,1-12 0,1-9-73,1-60-1,-5 62 50,0-1 0,10-43-1,-5 55 95,-4 29 84,-2 46 191,-2-42-267,1 6-12,-8 434 1695,0-338-3091,-43 219 0,24-246-2954,-8-17-3689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1.516"/>
    </inkml:context>
    <inkml:brush xml:id="br0">
      <inkml:brushProperty name="width" value="0.1" units="cm"/>
      <inkml:brushProperty name="height" value="0.1" units="cm"/>
      <inkml:brushProperty name="color" value="#5B2D90"/>
    </inkml:brush>
  </inkml:definitions>
  <inkml:trace contextRef="#ctx0" brushRef="#br0">0 130 1072,'0'0'6769,"1"-11"-6313,16 74-379,37 121 519,-46-161-528,1-1 1,2 0-1,0 0 0,1-1 1,26 34-1,-35-51-45,1 0-1,-1 0 1,1-1 0,0 1-1,0-1 1,0 0-1,1 0 1,-1 0 0,1-1-1,-1 1 1,1-1-1,0 0 1,0-1-1,0 1 1,0-1 0,0 0-1,0 0 1,0-1-1,1 1 1,6-1 0,-6-1 9,0 0 1,0 0 0,0-1 0,0 0 0,0 0 0,0 0-1,-1-1 1,1 0 0,-1 0 0,1 0 0,-1-1 0,0 1-1,-1-1 1,1-1 0,-1 1 0,7-9 0,12-19 110,-2-1-1,-2-1 1,-1-1 0,17-46 0,-23 50 93,2-1 1,0 2-1,3 0 0,0 1 1,2 0-1,23-26 1,-36 49-149,0-1-1,1 1 1,0 0 0,0 1 0,0-1 0,1 2-1,0-1 1,0 1 0,0 0 0,0 0-1,1 1 1,-1 1 0,1-1 0,0 1 0,0 1-1,0-1 1,0 2 0,0-1 0,0 1 0,16 2-1,-22-1-76,0 0-1,0 0 1,1 0 0,-1 1-1,0-1 1,-1 1-1,1 0 1,0 0-1,0 0 1,-1 0-1,1 0 1,-1 0-1,0 1 1,1-1 0,-1 1-1,-1 0 1,1-1-1,0 1 1,1 4-1,4 7 61,-2-1 0,0 1 0,3 15 0,-5-19-11,23 106 194,13 126 0,-25-142-580,2 74-4690,-16-107-352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2.006"/>
    </inkml:context>
    <inkml:brush xml:id="br0">
      <inkml:brushProperty name="width" value="0.1" units="cm"/>
      <inkml:brushProperty name="height" value="0.1" units="cm"/>
      <inkml:brushProperty name="color" value="#5B2D90"/>
    </inkml:brush>
  </inkml:definitions>
  <inkml:trace contextRef="#ctx0" brushRef="#br0">1 109 6755,'0'0'6753,"0"10"-6548,2 5-94,1 1 0,1-1 0,0 0 1,0-1-1,2 1 0,0-1 0,0 0 0,2 0 0,0-1 0,0 0 0,1 0 1,0-1-1,1 0 0,15 13 0,-12-13-95,-1 0 0,2 0 0,0-1-1,0-1 1,1-1 0,0 0 0,0-1 0,1 0 0,0-1-1,1-1 1,-1-1 0,1 0 0,19 2 0,-16-5-27,-1 0 0,1-2 0,-1 0 1,1-1-1,38-8 0,-45 5-19,1 0 1,-1-1-1,0 0 1,0-1-1,-1-1 1,0 0-1,0-1 1,-1 0-1,12-10 1,-4 1-12,-1-2 1,0 0 0,-2 0-1,0-2 1,-1 0-1,19-38 1,-3-5 1397,26-78-1,-57 142-1343,0 0-1,0 0 1,1 0-1,-1 0 1,0 0 0,0 0-1,1 0 1,-1 0-1,0-1 1,1 1 0,-1 0-1,0 0 1,0 0-1,1 0 1,-1 1-1,0-1 1,0 0 0,1 0-1,-1 0 1,0 0-1,0 0 1,1 0 0,-1 0-1,0 0 1,0 0-1,1 1 1,-1-1 0,0 0-1,0 0 1,0 0-1,1 1 1,-1-1-1,0 0 1,0 0 0,0 0-1,0 1 1,1-1-1,-1 1 1,7 10-36,-1 1 0,0 0-1,-1 0 1,0 0 0,-1 1 0,0 0 0,2 17 0,3 4 45,55 251-363,-40-95-5726,-23-139 798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3.505"/>
    </inkml:context>
    <inkml:brush xml:id="br0">
      <inkml:brushProperty name="width" value="0.1" units="cm"/>
      <inkml:brushProperty name="height" value="0.1" units="cm"/>
      <inkml:brushProperty name="color" value="#5B2D90"/>
    </inkml:brush>
  </inkml:definitions>
  <inkml:trace contextRef="#ctx0" brushRef="#br0">193 177 1761,'0'0'4834,"-8"-11"-4690,-23-38-21,29 45 78,0-1 1,1 0-1,0 1 1,0-1-1,0 0 1,1 0 0,-1 1-1,1-1 1,0 0-1,1 0 1,-1 0-1,2-7 1,1-9 1924,-8-4 2195,5 25-4281,-1 0-1,1-1 1,0 1-1,-1 0 1,1 0-1,0 0 0,-1 0 1,1 0-1,0 0 1,-1 0-1,1 0 1,0 0-1,-1-1 0,1 1 1,0 1-1,-1-1 1,1 0-1,0 0 1,-1 0-1,1 0 0,0 0 1,-1 0-1,1 0 1,0 0-1,0 0 1,-1 1-1,1-1 0,0 0 1,-1 0-1,1 0 1,0 1-1,0-1 1,-1 0-1,1 0 0,0 1 1,-1-1-1,-26 42-32,10-5 11,1 0 0,2 1 1,2 1-1,1 0 0,2 1 1,-3 42-1,-3 246 147,15-309-161,0 0 1,2 0-1,1 0 0,0-1 1,1 1-1,13 34 1,-12-41-8,0-1 1,1-1 0,0 1 0,0-1 0,1 0 0,1-1 0,0 0-1,0 0 1,1 0 0,0-1 0,0-1 0,13 9 0,-5-6-34,0-1 1,1 0-1,0-1 1,1-1-1,0-1 1,38 7-1,-14-7-140,-1-1-1,51-2 0,-82-3 129,1 0 0,0-1 1,-1-1-1,1 1 0,-1-2 1,20-6-1,-24 6 39,-1 0 0,0 0 0,0 0 0,-1-1 0,1 0 0,-1-1 0,1 1 0,-2-1 0,1 0 0,0 0 0,-1 0 0,7-11 0,-3 0 25,0 1-1,-2-2 1,1 1 0,-2-1 0,0 1-1,-1-1 1,-1-1 0,0 1-1,0-23 1,-2-23 296,-8-73 1,3 103-195,-1-1 0,-2 2 1,-1-1-1,-1 1 0,-2 0 1,-1 1-1,-2 0 0,-1 1 1,-1 0-1,-2 2 0,-1 0 1,-1 1-1,-45-47 0,55 65-104,0 0-1,0 1 0,-1 0 0,0 1 0,-23-12 1,27 17-50,1-1 0,-1 1-1,0-1 1,0 2 0,0-1 0,0 1 0,0 0 0,0 1 0,-1 0 0,1 0 0,0 0 0,-8 2 0,13-1-58,0-1 0,1 1 0,-1-1 0,1 1 0,0 0 0,-1 0 0,1 0 0,-1 0 0,1 0 0,0 0 0,0 0 0,0 0 0,0 1 0,0-1 0,0 0 0,0 1 0,0-1 0,0 1 0,0-1 0,1 1 0,-1-1 0,1 1 1,-1-1-1,1 1 0,0 0 0,-1-1 0,1 1 0,0 2 0,0 2-335,0-1 1,0 1 0,0-1 0,1 0 0,0 1-1,0-1 1,0 0 0,4 8 0,-2-7-17,0 0 1,1 0 0,0-1-1,0 1 1,0-1-1,10 9 1,43 34-3542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3.840"/>
    </inkml:context>
    <inkml:brush xml:id="br0">
      <inkml:brushProperty name="width" value="0.1" units="cm"/>
      <inkml:brushProperty name="height" value="0.1" units="cm"/>
      <inkml:brushProperty name="color" value="#5B2D90"/>
    </inkml:brush>
  </inkml:definitions>
  <inkml:trace contextRef="#ctx0" brushRef="#br0">1 112 5907,'0'0'2609,"5"13"-2121,26 45 6674,-30-71-5567,-5-21-1476,-7-37 160,10 21-5176,1 36 695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4.358"/>
    </inkml:context>
    <inkml:brush xml:id="br0">
      <inkml:brushProperty name="width" value="0.1" units="cm"/>
      <inkml:brushProperty name="height" value="0.1" units="cm"/>
      <inkml:brushProperty name="color" value="#5B2D90"/>
    </inkml:brush>
  </inkml:definitions>
  <inkml:trace contextRef="#ctx0" brushRef="#br0">200 492 5987,'0'0'3548,"-13"-21"-3001,-98-166 2382,82 143-1357,19 31-771,1-1 0,1 1 0,-11-25 0,19 37-790,0 1-1,0 0 1,0-1 0,0 1 0,0 0 0,0 0 0,0-1-1,0 1 1,0 0 0,0 0 0,0-1 0,0 1 0,0 0 0,0 0-1,0-1 1,0 1 0,1 0 0,-1 0 0,0-1 0,0 1-1,0 0 1,0 0 0,1 0 0,-1-1 0,0 1 0,0 0-1,0 0 1,1 0 0,-1 0 0,0-1 0,0 1 0,1 0-1,-1 0 1,0 0 0,0 0 0,1 0 0,-1 0 0,0 0-1,0 0 1,1 0 0,-1 0 0,0 0 0,0 0 0,1 0-1,-1 0 1,19-1-167,-12 2 177,602-2-333,-608 1 314,24 0-172,43-7 1,-62 7 114,-1-1 0,0 0 0,0-1 0,0 1 0,0-1 0,-1 0 0,1 0 0,0-1 0,-1 1 0,0-1 0,1 0 0,-1 0 0,0 0 0,0-1 0,3-4 0,-4 0 242,-1 0-1,0 0 1,0 0 0,-1 0 0,0-1-1,-1 1 1,1 0 0,-2-1 0,1 1-1,-4-15 1,4 131 1529,10-10-1559,10 174 502,-32 71 0,-8-172-2447,-14-6-5519,21-125 1323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35.040"/>
    </inkml:context>
    <inkml:brush xml:id="br0">
      <inkml:brushProperty name="width" value="0.1" units="cm"/>
      <inkml:brushProperty name="height" value="0.1" units="cm"/>
      <inkml:brushProperty name="color" value="#5B2D90"/>
    </inkml:brush>
  </inkml:definitions>
  <inkml:trace contextRef="#ctx0" brushRef="#br0">43 593 4770,'0'0'2204,"-2"-23"-545,-17-185 3074,18 205-4649,-2-25 838,0 1-1,2 0 0,5-53 1,-3 72-816,0 1 0,1-1 0,0 0 0,1 0 0,0 1 0,0-1 0,0 1 0,1 0 0,0 0 0,1 1 0,-1-1 0,1 1 0,0 0 0,1 0 0,0 0 0,-1 1 0,2 0 0,6-5 0,4 1-60,0 0 1,1 0-1,0 2 1,0 0-1,1 1 0,0 1 1,0 1-1,0 0 1,1 2-1,-1 0 0,1 1 1,21 2-1,-34-1-42,0 0-1,0 1 1,0 0-1,0 0 1,-1 1-1,1 0 1,0 0 0,0 0-1,-1 1 1,0 0-1,1 1 1,-1-1-1,0 1 1,-1 0 0,9 7-1,-8-4-2,1 1-1,-1 0 1,0 0 0,-1 0-1,0 0 1,0 1 0,-1 0-1,0 0 1,5 18 0,-2 6 1,-1 0-1,-2 0 1,-1 0 0,-1 0 0,-5 52 0,0-57-8,-2 0-1,0 0 1,-2-1 0,-1 1 0,-1-1 0,-2-1 0,-26 50 0,-122 167-426,105-167 208,-200 291 815,254-367-550,15-3 509,17-10-742,10-2 252,1 1 0,1 3 0,53-8-1,139-8-46,-225 26-11,127-10 26,222 13 0,-313 2-150,-1 3 0,59 15 0,-90-14-482,-34-5 348,-51-2-937,59-1 432,-53-1-3127,-12-3-3272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21.703"/>
    </inkml:context>
    <inkml:brush xml:id="br0">
      <inkml:brushProperty name="width" value="0.1" units="cm"/>
      <inkml:brushProperty name="height" value="0.1" units="cm"/>
      <inkml:brushProperty name="color" value="#5B2D90"/>
    </inkml:brush>
  </inkml:definitions>
  <inkml:trace contextRef="#ctx0" brushRef="#br0">222 83 400,'0'0'5685,"-1"-13"-4871,1-5-258,-1-12-334,0 8 7113,-1 52-7174,-1 0-1,-12 44 1,1 2 216,-7 88-20,0 182 0,31 168 687,-1 327-576,-10-554-279,-13-68-36,-1 2 118,15-145-235,-1 6 18,13 118 0,-2-86 196,-8 198 1,-4-231-173,2-62-77,-3 158 126,-35 240 1,-60 484 525,96-866-644,-9 614 372,13-393-426,-2-136 33,5 0 1,23 128-1,-17-185 12,72 546 8,-76-358 78,26 263-4,-8-271-225,-9 329 1,-12-513 104,1 0 1,22 89 0,1 8-283,-13-33 330,-1 128 1,-15-204 40,2 1-1,3-1 1,9 52 0,-12-66 986,-1-32-898,0 40-168,-1-17 233,-1-1 0,-2 0 0,-5 24 0,4-26-188,4 25 158,2-40-164,-1-1 0,0 0 1,0 0-1,0 1 1,-1-1-1,1 0 1,-1 0-1,0 1 0,-1-1 1,-1 5-1,1-9 22,1-1 102,38 0-457,219-10 416,-204 6-99,0 2 0,0 2 0,52 7 0,160 14-4,19-35 140,-110 4-116,134-29-91,13 0 18,-267 37 61,393-27 78,-368 21-57,0-4 1,84-24-1,-149 33-24,0 0-1,0 2 1,1-1 0,16 2 0,41-6-7,260-46 67,-201 29-28,-82 12-48,78-5 0,154-21-3,-50 3-45,-135 25 68,249-27 71,-246 25-83,111 1 0,217 10-685,-415-1 709,1 0 0,0-1 0,-1-1 0,19-5 0,-17 3-4,1 2 0,-1 0 1,16-2-1,-11 5 25,22-2-29,-32-3-203,-18-5-243,-30-14-2589,-13-18-4701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53.272"/>
    </inkml:context>
    <inkml:brush xml:id="br0">
      <inkml:brushProperty name="width" value="0.1" units="cm"/>
      <inkml:brushProperty name="height" value="0.1" units="cm"/>
      <inkml:brushProperty name="color" value="#5B2D90"/>
    </inkml:brush>
  </inkml:definitions>
  <inkml:trace contextRef="#ctx0" brushRef="#br0">44 281 4578,'0'0'8871,"-7"6"-8511,3-3-354,1 1 0,-1-1 0,1 1 0,0 0 0,0 0 0,0 0 1,0 0-1,-3 9 0,5-10-4,0-1 0,0 0 0,1 0 1,-1 1-1,1-1 0,0 0 0,-1 1 1,1-1-1,0 1 0,1-1 0,-1 0 0,0 1 1,1-1-1,-1 0 0,1 1 0,0-1 1,0 0-1,0 0 0,0 0 0,0 0 0,0 0 1,0 0-1,1 0 0,-1 0 0,1 0 0,2 2 1,1 0 25,-1-1 0,1 0 0,0 0 1,-1 0-1,1-1 0,0 0 0,1 0 0,-1 0 1,0 0-1,0-1 0,1 0 0,-1 0 0,11 0 1,-2-1 76,1 0 1,-1-1 0,1 0-1,20-5 1,-7-2 65,-1-1 0,0-2 1,-1 0-1,0-2 0,-1-1 1,34-24-1,135-116 262,-169 133-406,109-96-382,-107 100-302,-26 17 581,-1 0 1,1 0-1,-1-1 0,1 1 0,-1 0 0,1 0 0,-1 0 1,0 0-1,1 0 0,-1 0 0,1 0 0,-1 0 0,1 1 1,-1-1-1,1 0 0,-1 0 0,1 0 0,-1 0 0,0 1 0,1-1 1,-1 0-1,1 0 0,-1 1 0,0-1 0,1 0 0,-1 1 1,0-1-1,1 0 0,-1 1 0,1 0 0,0 3-521,0 0 1,0 1-1,0-1 0,-1 0 0,0 1 0,0-1 0,0 1 0,-1 6 1,1 5-125,-3 48-5722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2.179"/>
    </inkml:context>
    <inkml:brush xml:id="br0">
      <inkml:brushProperty name="width" value="0.1" units="cm"/>
      <inkml:brushProperty name="height" value="0.1" units="cm"/>
      <inkml:brushProperty name="color" value="#5B2D90"/>
    </inkml:brush>
  </inkml:definitions>
  <inkml:trace contextRef="#ctx0" brushRef="#br0">3 1 5619,'0'0'8131,"-3"99"-6322,3-42-464,0 7-561,0 9 225,0 5-369,0 10-496,0 0 96,0-5-240,0-5-288,3-12-721,2-19-1744,6-18-2593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08.918"/>
    </inkml:context>
    <inkml:brush xml:id="br0">
      <inkml:brushProperty name="width" value="0.1" units="cm"/>
      <inkml:brushProperty name="height" value="0.1" units="cm"/>
      <inkml:brushProperty name="color" value="#5B2D90"/>
    </inkml:brush>
  </inkml:definitions>
  <inkml:trace contextRef="#ctx0" brushRef="#br0">1 205 3282,'0'0'7077,"0"-9"-6511,0-35 2467,3 42-2857,35-10 43,0 2-1,65-9 1,-35 8-160,106-23-5,132-23-2220,-236 51-1698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09.302"/>
    </inkml:context>
    <inkml:brush xml:id="br0">
      <inkml:brushProperty name="width" value="0.1" units="cm"/>
      <inkml:brushProperty name="height" value="0.1" units="cm"/>
      <inkml:brushProperty name="color" value="#5B2D90"/>
    </inkml:brush>
  </inkml:definitions>
  <inkml:trace contextRef="#ctx0" brushRef="#br0">213 1 3970,'0'0'5389,"-20"20"-4946,-63 71 170,74-81-532,0 0-1,1 1 0,0 0 1,1 1-1,0-1 0,1 2 1,0-1-1,-7 24 0,12-31-59,0 0-1,0 0 0,0 0 1,0 0-1,1 0 0,0 0 1,0 0-1,0 0 0,1 0 0,0 0 1,0 0-1,0 0 0,1 0 1,-1-1-1,1 1 0,0 0 1,0-1-1,1 1 0,0-1 0,-1 0 1,1 0-1,4 4 0,10 8-5,1-2-1,0 0 1,31 18 0,-34-24-1,-1 1 0,0 0 0,0 1 1,-1 0-1,0 2 0,-1-1 1,-1 1-1,16 21 0,-25-31-8,-1 0-1,0 0 1,1 1-1,-1-1 1,0 0-1,0 1 1,0-1-1,-1 1 1,1 0-1,0-1 1,-1 1 0,0-1-1,1 1 1,-1 0-1,0-1 1,-1 1-1,1 0 1,0-1-1,-1 1 1,1 0-1,-1-1 1,0 1 0,0-1-1,0 1 1,0-1-1,-1 0 1,1 1-1,0-1 1,-1 0-1,0 0 1,1 0-1,-1 0 1,0 0-1,-2 1 1,-7 5 84,0-1 1,0 0-1,-1 0 1,0-1-1,-19 6 1,19-7-14,-25 11 34,-1-2 0,-74 17 0,146-44-6033,27-18 570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09.638"/>
    </inkml:context>
    <inkml:brush xml:id="br0">
      <inkml:brushProperty name="width" value="0.1" units="cm"/>
      <inkml:brushProperty name="height" value="0.1" units="cm"/>
      <inkml:brushProperty name="color" value="#5B2D90"/>
    </inkml:brush>
  </inkml:definitions>
  <inkml:trace contextRef="#ctx0" brushRef="#br0">42 27 4834,'0'0'4624,"-7"26"-3888,-21 87-74,26-108-601,1 1 0,0 0 0,0-1-1,0 1 1,0 0 0,1-1 0,0 1 0,1 0 0,-1-1 0,1 1 0,0 0 0,0-1 0,1 1 0,-1-1 0,1 1 0,1-1 0,-1 0 0,1 0 0,0 0 0,0 0 0,0 0 0,1-1 0,-1 0 0,1 1 0,0-1 0,0-1 0,1 1 0,-1 0 0,1-1 0,0 0 0,0 0 0,0-1-1,6 3 1,5 1 103,1-1-1,0-1 0,-1-1 1,1 0-1,0-1 1,1-1-1,-1-1 0,31-2 1,-41 1-109,-1 0 0,1 0 0,-1 0 0,0 0 0,0-1 0,0 0 0,0 0 0,0-1 0,0 0 0,0 0 0,-1 0 0,1-1 0,-1 0 0,0 0 0,0 0 0,-1 0 1,1-1-1,-1 0 0,0 0 0,0 0 0,0 0 0,-1-1 0,0 1 0,0-1 0,-1 0 0,1 0 0,-1 0 0,0 0 0,-1-1 0,1 1 0,-1 0 0,0-9 0,-1 10-25,0 1-1,-1-1 0,1 1 0,-1 0 1,0-1-1,0 1 0,0 0 0,0 0 0,-1 0 1,0 0-1,0 0 0,0 0 0,0 0 1,-6-7-1,2 4 1,-1 0 0,0 0 1,-1 1-1,1 0 0,-1 0 0,-13-7 1,-11-3-179,-1 2 1,-61-20-1,80 30 10,-43-14-2349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09.985"/>
    </inkml:context>
    <inkml:brush xml:id="br0">
      <inkml:brushProperty name="width" value="0.1" units="cm"/>
      <inkml:brushProperty name="height" value="0.1" units="cm"/>
      <inkml:brushProperty name="color" value="#5B2D90"/>
    </inkml:brush>
  </inkml:definitions>
  <inkml:trace contextRef="#ctx0" brushRef="#br0">214 0 2897,'0'0'7052,"-23"24"-6041,6-6-782,2-4-28,1 0 0,1 1 0,0 0 0,1 2 0,1-1-1,1 1 1,0 1 0,1 0 0,-9 25 0,6-6 104,2 1 0,1 0 0,2 0 1,2 1-1,2 0 0,1 0 0,4 52 0,-1-83-295,1 0 1,-1 0-1,1 0 0,1 0 0,0-1 0,0 1 1,0-1-1,1 0 0,0 0 0,0 0 1,1 0-1,0-1 0,0 0 0,0 0 0,1 0 1,0-1-1,0 0 0,0 0 0,1 0 1,0-1-1,0 0 0,0 0 0,0 0 0,11 2 1,-4-1 0,1-1 1,-1 0-1,1-1 1,-1-1-1,1 0 1,0-1-1,0-1 1,0 0 0,0-1-1,0-1 1,0 0-1,22-7 1,-29 6 1,0 0 0,0-1 1,0 0-1,-1-1 0,1 1 1,-1-1-1,0-1 0,0 0 0,7-7 1,-12 10 1,1 1-1,-1-1 1,0 1 0,1-1-1,-1 0 1,-1 0 0,1 0 0,0 0-1,-1 0 1,1 0 0,-1 0 0,0 0-1,0-1 1,0 1 0,0-1 0,-1 1-1,0 0 1,1-1 0,-1 1-1,0-1 1,-1 1 0,1-1 0,-1 1-1,1-1 1,-1 1 0,-1-4 0,0 5-4,1 0 0,0 0 0,-1 0 1,0 0-1,1 0 0,-1 1 1,0-1-1,0 1 0,0-1 1,0 1-1,0 0 0,0-1 0,0 1 1,0 0-1,0 0 0,-1 1 1,-3-2-1,-43-5 13,48 7-25,-14-1-38,-1 1-1,0 0 0,1 1 1,-1 1-1,1 1 0,-1 0 1,1 0-1,0 2 0,-20 8 1,22-7-632,0 1 1,1 1-1,0-1 1,0 2-1,0 0 1,-11 13-1,-6 12-6463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0.472"/>
    </inkml:context>
    <inkml:brush xml:id="br0">
      <inkml:brushProperty name="width" value="0.1" units="cm"/>
      <inkml:brushProperty name="height" value="0.1" units="cm"/>
      <inkml:brushProperty name="color" value="#5B2D90"/>
    </inkml:brush>
  </inkml:definitions>
  <inkml:trace contextRef="#ctx0" brushRef="#br0">32 65 6403,'0'0'10965,"-31"-10"-10789,73 10-32,19 0 16,20 0 416,6-5-576,-5-2-176,-9-2-448,-7-1-849,-21 1-1104,-24-5-1377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0.800"/>
    </inkml:context>
    <inkml:brush xml:id="br0">
      <inkml:brushProperty name="width" value="0.1" units="cm"/>
      <inkml:brushProperty name="height" value="0.1" units="cm"/>
      <inkml:brushProperty name="color" value="#5B2D90"/>
    </inkml:brush>
  </inkml:definitions>
  <inkml:trace contextRef="#ctx0" brushRef="#br0">8 0 8468,'0'0'9252,"-8"88"-8996,27-8 497,-1 15-289,-2 4-336,-3 6-32,0-3-192,3-3-993,-8-16-2080,0-21-2786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2.339"/>
    </inkml:context>
    <inkml:brush xml:id="br0">
      <inkml:brushProperty name="width" value="0.1" units="cm"/>
      <inkml:brushProperty name="height" value="0.1" units="cm"/>
      <inkml:brushProperty name="color" value="#5B2D90"/>
    </inkml:brush>
  </inkml:definitions>
  <inkml:trace contextRef="#ctx0" brushRef="#br0">202 340 5683,'-8'-9'12285,"-12"9"-12391,18 1 116,0-1-1,-1 0 1,1 0 0,0 0-1,-1 0 1,1 0 0,0 0-1,-1-1 1,1 1-1,0-1 1,-3-1 0,4 1-4,0 0 0,0 0 1,0 0-1,0 0 0,0-1 0,0 1 0,1 0 1,-1-1-1,0 1 0,1-1 0,-1 1 1,1-1-1,0 1 0,-1-1 0,1 1 1,0-1-1,0 1 0,0-1 0,0 1 0,0-1 1,1-1-1,-2-9 5,1-1 1,0 1-1,1 0 1,1 0-1,0 0 1,1 0-1,0 0 1,0 0-1,1 1 1,1-1-1,0 1 1,1 0-1,0 1 1,0-1-1,1 1 1,1 0-1,0 1 1,0 0-1,1 0 1,0 1-1,0 0 1,13-8-1,-13 10-6,1 0 1,0 1-1,1 0 0,-1 1 0,1 0 1,15-4-1,-23 7-5,0 1 0,0-1 1,0 0-1,0 1 0,0 0 1,0 0-1,0 0 0,0 0 0,0 0 1,0 0-1,0 1 0,0-1 1,0 1-1,0 0 0,0 0 1,0 0-1,-1 0 0,1 1 0,0-1 1,-1 1-1,1 0 0,-1-1 1,0 1-1,1 0 0,-1 1 1,0-1-1,0 0 0,3 5 0,1 7-11,0-1-1,-1 1 0,0 0 0,-2 1 1,1-1-1,-2 1 0,0-1 0,0 1 1,-2 0-1,-1 23 0,0-20-3,-2 0 0,0 0-1,-1 0 1,0 0 0,-2-1-1,0 0 1,0 0 0,-13 21 0,-21 21-19,-2-1 1,-3-3-1,-97 94 1,5-6 84,137-143-47,0 0-1,0 0 1,-1 1-1,1-1 1,0 0 0,0 0-1,-1 1 1,1-1-1,0 0 1,0 0-1,-1 1 1,1-1 0,0 0-1,0 1 1,0-1-1,0 0 1,0 1 0,-1-1-1,1 0 1,0 1-1,0-1 1,0 0 0,0 1-1,0-1 1,0 1-1,0-1 1,0 0 0,0 1-1,0-1 1,1 0-1,-1 1 1,0-1 0,0 0-1,0 1 1,0-1-1,0 0 1,1 1-1,-1-1 1,0 0 0,0 0-1,1 1 1,-1-1-1,1 1 1,21 4 78,38-7 87,-54 2-114,268-35 809,-37 3-1586,-229 31 547,88-11-3391,-34-5-2517,-23-1-901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2.833"/>
    </inkml:context>
    <inkml:brush xml:id="br0">
      <inkml:brushProperty name="width" value="0.1" units="cm"/>
      <inkml:brushProperty name="height" value="0.1" units="cm"/>
      <inkml:brushProperty name="color" value="#5B2D90"/>
    </inkml:brush>
  </inkml:definitions>
  <inkml:trace contextRef="#ctx0" brushRef="#br0">195 515 4866,'0'0'5675,"-24"-19"-4037,-74-63 243,91 76-1712,1 0 1,0 0-1,0-1 0,1 1 1,0-2-1,0 1 0,1 0 1,0-1-1,0 0 0,1 0 1,0 0-1,-3-11 1,3 2 2,1 0 0,0 0 0,1 0 1,2-19-1,0 7-71,-2-1-4,0 17-83,1 1 0,0 0-1,1 0 1,0 0 0,3-15-1,-3 24-25,0 0 0,0 0 0,1 0 0,-1 0-1,1 0 1,-1 1 0,1-1 0,0 0 0,0 1-1,0-1 1,0 1 0,0 0 0,1-1 0,-1 1-1,1 0 1,0 1 0,-1-1 0,1 0 0,0 1-1,0-1 1,0 1 0,0 0 0,0 0 0,5 0-1,-5-1-11,0 2 0,0-1 0,1 0 0,-1 1 0,0-1 0,0 1 0,0 0 0,1 0 0,-1 0 0,0 1 0,0-1 0,1 1 0,-1 0 0,0 0 0,0 0 0,0 0 0,0 0-1,0 1 1,0-1 0,0 1 0,-1 0 0,1 0 0,-1 0 0,1 0 0,3 5 0,-2-1 9,0 1 0,0 0 0,-1 0-1,0 0 1,-1 1 0,0-1 0,0 1 0,0-1-1,-1 1 1,0 10 0,2 13 12,-1 0 0,-1 0 0,-2 0 0,-1 0 0,-2-1 0,-1 1 0,-1-1 0,-14 41 0,4-31-17,-33 99 80,43-120-56,2 0 0,1 0 0,0 1 0,1-1 0,2 32 0,0-48-3,1 1-1,-1 0 0,1-1 1,0 1-1,0-1 0,0 1 1,1-1-1,-1 1 0,1-1 1,0 0-1,0 0 0,0 0 0,0 0 1,0 0-1,1 0 0,0-1 1,-1 1-1,1-1 0,0 0 1,0 0-1,0 0 0,0 0 0,1 0 1,-1 0-1,0-1 0,1 0 1,-1 0-1,1 0 0,6 1 1,7 1 73,0-1 1,0 0-1,0-2 1,0 0-1,20-2 1,-28 1-17,-1-1 1,1 0 0,-1 0 0,0 0-1,0-1 1,0 0 0,0-1 0,-1 0 0,1 0-1,-1 0 1,8-7 0,-12 8-5,1 1 1,-1-1-1,0 0 1,0-1 0,0 1-1,0 0 1,-1-1-1,0 1 1,1-1-1,-1 0 1,0 0-1,-1 0 1,1 0-1,-1 0 1,0-1 0,0 1-1,0 0 1,0 0-1,-1-1 1,0 1-1,1 0 1,-2-1-1,0-7 1,-1 8-41,0-1-1,0 1 1,0 0 0,0 0-1,-1 0 1,0 0-1,0 1 1,0-1 0,0 1-1,-1-1 1,1 1 0,-1 0-1,0 0 1,0 1 0,0-1-1,0 1 1,0 0-1,0 0 1,-1 0 0,-8-1-1,-9-5-319,-2 2 0,-37-5 0,44 9-352,-24-2 34,40 3 342,-1 1 0,1 0 0,0 0-1,0 0 1,-1-1 0,1 1 0,0 0 0,0-1 0,0 1-1,0-1 1,-1 0 0,1 1 0,0-1 0,0 0-1,0 1 1,0-1 0,1 0 0,-1 0 0,0 0 0,0 0-1,0 0 1,0-2 0,0-12-6046</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3.171"/>
    </inkml:context>
    <inkml:brush xml:id="br0">
      <inkml:brushProperty name="width" value="0.1" units="cm"/>
      <inkml:brushProperty name="height" value="0.1" units="cm"/>
      <inkml:brushProperty name="color" value="#5B2D90"/>
    </inkml:brush>
  </inkml:definitions>
  <inkml:trace contextRef="#ctx0" brushRef="#br0">71 5 8260,'0'0'3148,"-11"28"-2278,-1 3-557,3-11-100,2-1-1,0 1 1,1 1-1,1-1 1,1 1-1,-3 35 0,5-29 55,1-1-1,1 0 1,2 1-1,0-1 1,9 36-1,-10-55-256,1-1-1,0 0 0,0 1 0,1-1 1,0 0-1,0 0 0,0 0 0,1-1 1,0 1-1,0-1 0,0 0 0,1 0 1,0-1-1,0 1 0,0-1 0,0 0 1,1 0-1,-1 0 0,1-1 0,0 0 1,0 0-1,1-1 0,-1 0 1,0 0-1,1 0 0,9 1 0,-6-2 34,0 0 0,1 0 0,-1-1 0,1 0 0,-1-1 0,1 0 1,-1-1-1,0 0 0,1-1 0,-1 0 0,0-1 0,-1 1 0,1-2 0,-1 0 0,0 0 0,0 0 0,0-1 0,-1 0 0,0-1 0,0 0 0,0-1 0,-1 1 0,10-14 0,-8 8 46,-1 0 1,0 0-1,-1-1 0,-1 0 1,0 0-1,-1 0 1,0-1-1,-1 0 0,-1 0 1,0 0-1,-1 0 0,-1-1 1,0 1-1,-1 0 0,-3-25 1,2 31-75,-1 0 0,-1 0 0,0 0 0,0 0 0,0 0 0,-1 1 0,-1 0 0,1-1 0,-1 1 0,-1 1 0,1-1 0,-1 1 0,-1 0 0,1 0 0,-1 1 0,-8-6 0,4 4-71,0 1-1,0 0 0,-1 1 1,0 0-1,0 1 0,0 0 0,0 1 1,-1 1-1,0 0 0,-24-3 1,34 6-115,1-1 1,-1 1 0,0 0 0,1 0 0,-1 0 0,1 1 0,-1-1 0,1 1 0,-1-1 0,1 1 0,-1 0-1,1 0 1,-1 0 0,1 0 0,0 0 0,0 1 0,-1-1 0,1 1 0,0-1 0,-3 4 0,4-3-130,0 0 0,0 0 0,0 0 0,0 0 0,1 0 0,-1 0 0,0 0 0,1 0 0,0 1 0,-1-1 0,1 0 0,0 0 0,0 0 0,0 1 0,1-1 0,-1 0 1,0 0-1,1 0 0,0 0 0,-1 0 0,1 0 0,0 0 0,0 0 0,0 0 0,2 3 0,28 28-5327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3.571"/>
    </inkml:context>
    <inkml:brush xml:id="br0">
      <inkml:brushProperty name="width" value="0.1" units="cm"/>
      <inkml:brushProperty name="height" value="0.1" units="cm"/>
      <inkml:brushProperty name="color" value="#5B2D90"/>
    </inkml:brush>
  </inkml:definitions>
  <inkml:trace contextRef="#ctx0" brushRef="#br0">19 88 6019,'0'0'9388,"-5"-4"-8078,4 4-1262,0-1 1,1 1-1,-1 0 1,0 0-1,1-1 1,-1 1-1,0-1 0,1 1 1,-1-1-1,0 1 1,1-1-1,-1 1 1,1-1-1,-1 1 0,1-1 1,-1 0-1,1 1 1,0-1-1,-1 0 1,1 1-1,0-1 0,-1 0 1,1 0-1,0 1 1,0-1-1,0 0 1,0 0-1,-1-1 1,35 0 576,-23 2-787,100 1 178,146-3-1024,-209-2-819,69-13 1,-59-2-1643,-22-4-503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10:51.533"/>
    </inkml:context>
    <inkml:brush xml:id="br0">
      <inkml:brushProperty name="width" value="0.1" units="cm"/>
      <inkml:brushProperty name="height" value="0.1" units="cm"/>
      <inkml:brushProperty name="color" value="#5B2D90"/>
    </inkml:brush>
  </inkml:definitions>
  <inkml:trace contextRef="#ctx0" brushRef="#br0">21 0 8628,'0'0'10890,"-4"2"-10412,3-1-474,0-1 0,0 1 0,0 0 0,0-1-1,0 1 1,0 0 0,0 0 0,0 0 0,0 0 0,0 0 0,0 0 0,1 0 0,-1 0 0,0 0 0,1 0 0,-1 0 0,1 0 0,0 1 0,-1-1 0,1 0-1,0 0 1,-1 1 0,1-1 0,0 0 0,0 0 0,0 3 0,9 43 2,-7-40 5,21 80 169,165 599 416,-183-667-1087,17 47-1090,-21-62 820,1-1 0,0 0-1,-1 0 1,1-1 0,0 1 0,1 0-1,-1-1 1,0 1 0,5 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2.564"/>
    </inkml:context>
    <inkml:brush xml:id="br0">
      <inkml:brushProperty name="width" value="0.1" units="cm"/>
      <inkml:brushProperty name="height" value="0.1" units="cm"/>
      <inkml:brushProperty name="color" value="#5B2D90"/>
    </inkml:brush>
  </inkml:definitions>
  <inkml:trace contextRef="#ctx0" brushRef="#br0">114 39 4370,'0'0'7561,"-16"-2"-6625,-49-1-424,63 3-486,1 0-1,0 1 0,-1-1 1,1 0-1,0 1 0,-1-1 1,1 1-1,0-1 0,-1 1 0,1 0 1,0 0-1,0-1 0,0 1 1,-1 0-1,1 0 0,0 0 1,0 0-1,1 0 0,-1 0 1,0 1-1,0-1 0,0 0 0,1 0 1,-1 1-1,1-1 0,-1 0 1,0 2-1,-1 37 455,2-32-361,0-4-85,-1 0 0,2 0-1,-1 0 1,0 0 0,1 0 0,-1-1 0,1 1 0,0 0 0,1 0 0,-1-1 0,1 1 0,-1-1 0,4 6 0,-2-7-20,-1 0 0,1 0 0,-1 1 0,1-2 0,0 1 0,0 0 0,0 0 1,0-1-1,0 0 0,1 0 0,-1 0 0,0 0 0,0 0 0,1 0 0,-1-1 1,5 1-1,3 0 28,0 0 1,1-1 0,-1 0-1,1 0 1,-1-1-1,1-1 1,-1 0 0,0 0-1,0-1 1,17-7-1,-23 7-22,0 1 0,-1-1 0,1 0 0,-1 0 0,1-1 0,-1 1 0,0-1-1,-1 0 1,1 0 0,0 0 0,-1-1 0,0 1 0,0-1 0,-1 0 0,1 0 0,-1 0-1,0 0 1,0 0 0,-1 0 0,1-1 0,-1 1 0,0 0 0,-1-1 0,1-6-1,-1 10 2,0 0-1,1 0 0,-1 0 0,0 0 0,0 0 0,-1 0 0,1 0 0,0 0 0,-1 0 0,1 0 1,-1 0-1,1 0 0,-1 1 0,0-1 0,0 0 0,0 0 0,0 1 0,0-1 0,0 1 0,0-1 0,-1 1 1,1-1-1,0 1 0,-1 0 0,-1-2 0,-2 1-95,1 1 0,-1-1-1,0 1 1,0 0 0,0 0 0,0 1 0,0-1-1,0 1 1,-6 1 0,7-2-231,0 1 0,0 0 0,0 0 0,0 1 0,0-1 1,-1 1-1,1 0 0,0 0 0,0 0 0,0 1 0,1-1 0,-1 1 0,0 0 0,-4 3 0,-14 19-3543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13.902"/>
    </inkml:context>
    <inkml:brush xml:id="br0">
      <inkml:brushProperty name="width" value="0.1" units="cm"/>
      <inkml:brushProperty name="height" value="0.1" units="cm"/>
      <inkml:brushProperty name="color" value="#5B2D90"/>
    </inkml:brush>
  </inkml:definitions>
  <inkml:trace contextRef="#ctx0" brushRef="#br0">1 1 6963,'0'0'7796,"24"125"-5907,-3-51-993,-3 6-144,-2 6-239,-11-1-513,-5 3 0,0-5-160,-2-8-1569,-20-18-2305,4-21-3714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1.004"/>
    </inkml:context>
    <inkml:brush xml:id="br0">
      <inkml:brushProperty name="width" value="0.1" units="cm"/>
      <inkml:brushProperty name="height" value="0.1" units="cm"/>
      <inkml:brushProperty name="color" value="#5B2D90"/>
    </inkml:brush>
  </inkml:definitions>
  <inkml:trace contextRef="#ctx0" brushRef="#br0">261 81 5827,'0'0'10004,"-7"-12"-9201,-20-37-424,25 47-344,1 1-1,-1-1 0,0 0 1,1 1-1,-1 0 0,0-1 1,0 1-1,0 0 1,0 0-1,0 0 0,0 0 1,0 0-1,0 1 0,0-1 1,0 1-1,-1-1 1,1 1-1,0 0 0,0 0 1,-1-1-1,1 2 0,0-1 1,0 0-1,-1 0 1,1 1-1,0 0 0,0-1 1,0 1-1,0 0 0,0 0 1,0 0-1,0 0 1,0 0-1,-2 2 0,-4 4-53,0 1 0,1 0 1,0 1-1,1-1 0,0 1 0,0 1 0,-5 11 0,-30 75-123,28-57 94,2 1 0,2 0 0,1 0 0,2 1 0,2-1 0,2 2 0,1-1 0,8 62 0,-6-90-60,1 0 0,1 0 1,0-1-1,1 1 1,0-1-1,1 0 0,0 0 1,1-1-1,1 0 0,-1 0 1,13 14-1,-12-17 64,0 0-1,0-1 1,1-1-1,0 1 1,0-1 0,1 0-1,-1-1 1,1 0-1,0 0 1,1-1-1,-1-1 1,1 1-1,0-1 1,19 2-1,-13-2 82,1-1-1,-1-1 0,0-1 0,1 0 0,-1-1 0,0-1 1,0 0-1,0-2 0,0 1 0,0-2 0,0 0 0,-1-1 1,0-1-1,0 0 0,-1-1 0,0 0 0,0-1 0,-1-1 1,0 0-1,-1-1 0,0 0 0,-1-1 0,0-1 0,-1 1 1,0-1-1,14-27 0,-15 24 59,-2 1 0,0-1 0,0-1 0,-2 1-1,0-1 1,-1 0 0,-1 0 0,0-1 0,-1 1 0,-1-22 0,-1 30-53,0 0 0,-1 0-1,0 0 1,0 0 0,-1 0 0,-1 0 0,1 1 0,-1-1 0,-1 1 0,0-1 0,0 1-1,0 0 1,-1 1 0,0-1 0,-1 1 0,0 0 0,0 0 0,0 1 0,-1-1 0,-13-9-1,7 9-86,0 0-1,-1 1 1,0 1-1,0 0 1,0 0-1,-1 1 1,1 1-1,-1 1 0,0 0 1,-27 0-1,30 2-435,0 1 0,0 0 0,0 0 0,1 1 0,-1 0 0,1 1 0,0 1 0,-1 0 0,2 0 0,-1 1 0,0 0 0,1 1 0,-18 13 0,-12 22-4169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1.818"/>
    </inkml:context>
    <inkml:brush xml:id="br0">
      <inkml:brushProperty name="width" value="0.1" units="cm"/>
      <inkml:brushProperty name="height" value="0.1" units="cm"/>
      <inkml:brushProperty name="color" value="#5B2D90"/>
    </inkml:brush>
  </inkml:definitions>
  <inkml:trace contextRef="#ctx0" brushRef="#br0">0 115 9172,'0'0'2817,"26"32"-1589,82 107-580,-84-105-491,-3 1 0,-1 1 0,-1 0 1,16 48-1,9 16 143,-35-80-257,-7-14-34,0 0 0,1 0 0,0-1 0,0 1 1,0-1-1,0 1 0,1-1 0,9 8 0,-13-13 11,0 1 0,1-2 0,-1 1 0,0 0 0,1 0-1,-1 0 1,1 0 0,-1 0 0,0 0 0,1 0 0,-1 0 0,0-1-1,1 1 1,-1 0 0,0 0 0,1 0 0,-1-1 0,0 1 0,1 0-1,-1 0 1,0-1 0,0 1 0,1 0 0,-1-1 0,0 1 0,0 0-1,0-1 1,1 1 0,-1 0 0,0-1 0,0 1 0,0-1 0,0 1 0,0 0-1,0-1 1,7-19 399,-6 16-264,63-231 1535,36-107-574,-100 341-1120,0 0-1,0 0 1,0 1-1,0-1 1,1 0-1,-1 0 0,0 0 1,1 1-1,-1-1 1,0 0-1,1 1 1,-1-1-1,1 0 0,-1 1 1,1-1-1,0 0 1,-1 1-1,1-1 1,0 1-1,-1-1 0,1 1 1,0-1-1,-1 1 1,1 0-1,0-1 1,0 1-1,-1 0 0,1-1 1,0 1-1,0 0 1,0 0-1,0 0 1,-1 0-1,1 0 0,0 0 1,0 0-1,0 0 1,0 0-1,-1 0 1,1 1-1,1-1 0,29 25-1028,-21-15 887,1 0 67,26 23-115,2-2 0,65 41 0,-92-64 199,1-1-1,1-1 0,-1 0 1,1-1-1,0 0 0,0-1 1,0-1-1,1 0 0,-1-1 1,1-1-1,0 0 0,-1-1 1,21-2-1,-30 1 23,0 0 1,0 0 0,0-1-1,0 0 1,0 0-1,-1 0 1,1 0-1,-1-1 1,1 1-1,-1-1 1,0-1 0,0 1-1,0 0 1,-1-1-1,1 0 1,-1 0-1,0 0 1,0 0-1,0 0 1,0-1-1,-1 1 1,3-7 0,-1-1 122,0 0 1,0 0-1,-1 0 1,-1-1-1,0 1 1,-1-1-1,0-25 1,-1 35-153,-1-1 1,1 1-1,0-1 0,-1 1 0,0-1 0,0 1 1,0 0-1,0-1 0,-1 1 0,1 0 1,-1 0-1,0 0 0,0 0 0,0 0 1,0 0-1,-1 1 0,1-1 0,-1 1 1,1 0-1,-1-1 0,0 1 0,0 0 1,0 1-1,0-1 0,0 0 0,0 1 0,-1 0 1,1 0-1,0 0 0,-5-1 0,3 1-30,0 0-1,0 1 1,1 0-1,-1 0 1,0 0-1,0 0 1,1 1-1,-1 0 1,0 0-1,1 0 0,-1 1 1,1-1-1,-1 1 1,1 0-1,0 0 1,0 1-1,0-1 1,0 1-1,0 0 1,0 0-1,1 0 1,-5 6-1,-3 5-173,1 0 0,1 1 0,0 0 0,1 1 0,1 0 0,0 1 0,-8 31 0,9-18-259,1 0-1,1 0 0,0 53 0,3-79 369,1 1-1,0-1 1,1 0 0,-1 1-1,1-1 1,-1 0 0,1 0 0,1 1-1,-1-1 1,0 0 0,1 0-1,0 0 1,0-1 0,0 1-1,4 4 1,-3-5 62,1 0 0,-1 0 1,1-1-1,0 0 0,-1 0 1,1 0-1,0 0 0,0-1 0,1 1 1,-1-1-1,0 0 0,0 0 0,1-1 1,-1 1-1,5-1 0,20 0 153,-1 0 0,0-2-1,0-2 1,0 0 0,-1-2-1,49-16 1,-36 11 149,-23 6-107,1 1 0,0 0 1,0 2-1,0 0 0,0 1 0,1 1 0,29 3 0,-42-2-167,-1 0-1,0 0 1,0 0 0,1 0-1,-1 1 1,0 0-1,0 0 1,-1 0 0,1 1-1,0-1 1,-1 1-1,1 0 1,-1 1 0,0-1-1,0 1 1,0 0-1,-1 0 1,1 0 0,-1 0-1,0 1 1,0-1 0,-1 1-1,1 0 1,-1-1-1,0 1 1,0 0 0,-1 1-1,1-1 1,0 7-1,-1-5-40,-1 0-1,1 0 0,-1 0 0,-1 0 0,1-1 0,-1 1 0,-1 0 0,1 0 0,-1-1 1,-4 12-1,5-16 94,0 0 0,0 1 0,-1-1 1,1 0-1,0 0 0,-1 0 0,0 0 1,1-1-1,-1 1 0,0 0 0,0-1 1,0 1-1,0-1 0,0 1 0,0-1 1,-1 0-1,1 0 0,0 0 0,-1 0 0,1-1 1,0 1-1,-1-1 0,1 1 0,-1-1 1,1 0-1,-1 0 0,1 0 0,-1 0 1,1 0-1,-1 0 0,1-1 0,-4-1 1,4 2 54,1-1 1,-1 0 0,1 0 0,0-1 0,-1 1 0,1 0 0,0 0-1,0-1 1,0 1 0,0 0 0,0-1 0,0 1 0,0-1 0,0 1-1,1-1 1,-1 0 0,0 1 0,1-1 0,0 0 0,-1 1 0,1-1 0,0 0-1,0 0 1,0-2 0,-1-54 478,1 43-315,2-10-227,0 0 0,2 0 0,0 1 0,2 0 0,1 0 0,1 0 0,0 1 0,2 0 0,1 1 0,13-22 1,-9 21-362,0 0 1,1 0-1,2 2 1,0 0 0,1 1-1,1 1 1,1 1 0,44-30-1,-58 44-54,0 0 0,1 0 0,0 1 0,0 0 0,8-2 0,-13 4-43,1 0 0,-1 1 0,0-1 0,0 1 0,0 0 0,0 0 0,0 0 0,1 0 0,-1 1 0,0-1 0,0 1 0,0-1 0,0 1 0,0 0 0,5 3 0,14 22-6129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2.661"/>
    </inkml:context>
    <inkml:brush xml:id="br0">
      <inkml:brushProperty name="width" value="0.1" units="cm"/>
      <inkml:brushProperty name="height" value="0.1" units="cm"/>
      <inkml:brushProperty name="color" value="#5B2D90"/>
    </inkml:brush>
  </inkml:definitions>
  <inkml:trace contextRef="#ctx0" brushRef="#br0">327 831 4386,'0'0'7547,"-4"-22"-5546,-17-67-141,21 87-1777,-1 0 0,0 0 0,0 0 0,0 0 0,0 0 0,0 0 0,-1 0 0,1 1 0,0-1 0,-1 0 0,1 1 0,-1-1 0,0 1 1,1 0-1,-1-1 0,0 1 0,0 0 0,0 0 0,0 0 0,0 0 0,0 1 0,-4-2 0,-1 1 63,1 1 0,0-1 0,-1 1 0,1 0 1,-11 2-1,4 0-102,4-1-43,1 0 1,-1 1-1,1 0 0,-1 1 1,1-1-1,0 2 1,0-1-1,0 1 1,0 0-1,1 1 1,0 0-1,0 0 1,0 0-1,0 1 1,1 0-1,0 1 1,0-1-1,1 1 1,-9 13-1,8-9-126,-1 0 1,2 0-1,0 1 0,0-1 0,1 1 0,0 0 0,1 1 1,0-1-1,1 0 0,1 1 0,0-1 0,0 1 0,2 15 0,0-25 55,0-1-1,-1 0 1,1 1 0,0-1-1,1 0 1,-1 0-1,0 0 1,0 0-1,1 0 1,-1 0-1,1 0 1,0 0-1,0 0 1,0-1 0,-1 1-1,2-1 1,-1 1-1,0-1 1,0 0-1,0 0 1,0 0-1,1 0 1,-1 0-1,0-1 1,1 1 0,-1-1-1,1 1 1,-1-1-1,1 0 1,-1 0-1,5 0 1,3 0 18,0 0 0,0-1 1,0 0-1,0 0 0,0-1 1,-1-1-1,11-3 1,-7 0 72,0-1 1,0 0 0,0-1 0,-1-1 0,-1 0 0,1-1 0,-1 0 0,14-17 0,-10 9 656,0 0-1,-2-1 1,0-1 0,18-38-1,-27 63-807,0 0 1,0-1-1,-1 1 0,1 1 0,-1-1 0,0 0 0,4 10 1,-6-12 113,10 19-69,1-1 0,1 0 0,0-1 0,26 28 0,-33-41 79,0-1 0,1-1 1,0 1-1,0-1 0,1 0 0,-1-1 1,1 1-1,0-2 0,0 1 1,0-1-1,1 0 0,-1-1 0,1 0 1,0 0-1,-1-1 0,12 1 0,-8-2 9,0-1 0,0 0 0,0 0-1,0-1 1,0-1 0,0 0 0,-1 0 0,1-1-1,-1-1 1,17-9 0,-11 4 6,0-1 0,-1-1 0,-1 0 1,0-1-1,0-1 0,12-16 0,-7 5-1,-1 0 0,-2-1 0,0-1 0,-2 0-1,-1-1 1,-1-1 0,-2 0 0,10-38 0,-13 28-42,-1 0 0,-3-1-1,-1 0 1,-4-70 0,0 102 115,0 0 0,0 0-1,0 0 1,-1 0 0,-1 0-1,1 0 1,-6-10 0,7 15-45,-1 0 0,0 0 0,1 0 0,-1 1 0,0-1 0,0 1 0,-1-1 0,1 1 0,0 0 1,-1 0-1,1 0 0,-1 0 0,0 1 0,0-1 0,0 1 0,0-1 0,0 1 0,0 0 0,0 0 0,-5-1 0,6 3-35,1-1-1,0 0 0,-1 0 1,1 0-1,0 1 0,-1-1 0,1 1 1,0-1-1,-1 1 0,1 0 1,0-1-1,0 1 0,-1 0 0,1 0 1,0 0-1,0 0 0,0 0 1,0 0-1,0 0 0,1 0 1,-1 0-1,0 0 0,0 1 0,1-1 1,-1 0-1,1 1 0,-1-1 1,1 0-1,-1 1 0,1-1 0,0 2 1,-10 55-355,9-49 298,-7 63-39,4-1-1,3 1 0,12 106 1,-6-138 96,2 0 0,2-1 0,1 0 0,2-1 0,2 0 1,1-1-1,37 65 0,-47-93 3,2 0 0,-1 0 1,1-1-1,0 0 0,1 0 0,-1-1 1,2 0-1,-1 0 0,1-1 0,0 0 1,14 7-1,-16-10 7,-1-1 1,1 1-1,0-2 0,-1 1 0,1-1 1,0 0-1,0 0 0,0-1 1,0 0-1,0 0 0,0-1 1,0 1-1,0-2 0,0 1 1,0-1-1,-1 0 0,1 0 1,-1-1-1,8-3 0,6-6 19,0-1 0,-1 0 0,-1-2 0,0 0 0,-1 0 0,17-21 0,0-3 101,49-77 0,-66 87-106,-1 0 0,-2-1-1,0 0 1,-2-1-1,-2 0 1,10-47-1,-12 28 58,-1-1 0,-3-1 0,-3-69-1,-2 97-67,0 0 0,-2 0 0,-2 0 0,0 0 0,-1 1-1,-10-25 1,11 34 57,-2 1-1,1 0 1,-2 0 0,1 1-1,-2 0 1,0 0 0,0 1-1,-1 0 1,0 1-1,-1 0 1,-13-10 0,21 18-52,0-1-1,-1 1 1,1 0 0,-1 0 0,1 0 0,-1 1 0,0-1 0,0 1-1,1 0 1,-1 0 0,0 0 0,-7 0 0,9 1-21,0 1 0,-1-1 0,1 1 0,0 0 0,-1-1 1,1 1-1,0 0 0,0 0 0,0 1 0,0-1 0,0 0 0,0 1 0,0-1 1,0 1-1,1 0 0,-1-1 0,0 1 0,1 0 0,0 0 0,-1 0 0,1 0 1,0 0-1,-1 3 0,-9 18-42,1 0 0,1 1 1,1 0-1,-8 41 0,-10 106 20,13 237-142,14-314 167,-1-12 97,12 89 1,-7-140-847,17 61 0,-16-73-454,1 0-1,1-1 1,1 0 0,12 18 0,18 14-8920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3.318"/>
    </inkml:context>
    <inkml:brush xml:id="br0">
      <inkml:brushProperty name="width" value="0.1" units="cm"/>
      <inkml:brushProperty name="height" value="0.1" units="cm"/>
      <inkml:brushProperty name="color" value="#5B2D90"/>
    </inkml:brush>
  </inkml:definitions>
  <inkml:trace contextRef="#ctx0" brushRef="#br0">100 584 7395,'0'0'2313,"2"23"-1680,7 402 2368,-8-341-2922,1-25 46,-3 0 0,-9 60 0,10-116 53,-1-33 1547,-2 0 0,-7-37 0,-3-13-1236,-12-203 625,13-362 0,12 625-1098,1 0 0,1 0 0,1 0 0,1 0 0,1 0 0,0 0 0,2 1 0,11-24 0,-18 42-24,0 0 0,1 0 0,-1-1 0,1 1 1,-1 1-1,1-1 0,0 0 0,-1 0 0,1 0 0,0 0 0,0 0 0,0 1 0,0-1 1,-1 0-1,1 1 0,0-1 0,0 0 0,0 1 0,0-1 0,1 1 0,-1 0 0,0-1 0,0 1 1,0 0-1,0 0 0,0 0 0,0 0 0,0 0 0,1 0 0,-1 0 0,0 0 0,0 0 0,0 0 1,0 0-1,0 1 0,0-1 0,0 1 0,0-1 0,0 1 0,0-1 0,0 1 0,0-1 0,0 1 1,0 0-1,0-1 0,0 1 0,0 0 0,-1 0 0,1 0 0,1 2 0,5 5-137,-1 1-1,0 0 1,0 0-1,-1 1 0,0-1 1,0 1-1,-1 0 1,-1 1-1,0-1 1,2 11-1,1 13-59,-1 0 0,-1 36-1,-4-44-61,-1 0 1,-1 0-1,-1 0 0,-1 0 0,-2 0 1,-16 45-1,-3-9-2205,-47 85 0,6-26-4312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3.671"/>
    </inkml:context>
    <inkml:brush xml:id="br0">
      <inkml:brushProperty name="width" value="0.1" units="cm"/>
      <inkml:brushProperty name="height" value="0.1" units="cm"/>
      <inkml:brushProperty name="color" value="#5B2D90"/>
    </inkml:brush>
  </inkml:definitions>
  <inkml:trace contextRef="#ctx0" brushRef="#br0">3 88 7716,'0'0'6352,"0"25"-6395,-2 9 29,1-5 11,1-1 0,1 1 0,7 38-1,-6-58 1,0 0 1,0 0-1,1 0 0,0 0 0,1 0 0,0 0 0,0-1 0,1 0 0,6 9 0,-9-15 28,-1 0 0,1 0-1,0 0 1,0-1 0,0 1 0,0 0-1,0-1 1,0 1 0,0-1 0,0 0-1,0 0 1,1 0 0,-1 0 0,0 0-1,1 0 1,-1-1 0,1 1-1,-1-1 1,1 0 0,-1 0 0,1 0-1,-1 0 1,1 0 0,0 0 0,-1 0-1,1-1 1,-1 0 0,0 1 0,1-1-1,-1 0 1,0 0 0,1 0 0,-1 0-1,0-1 1,0 1 0,0-1 0,0 1-1,0-1 1,3-3 0,18-16 198,-2-1 0,-1 0 0,0-2 1,-2 0-1,19-32 0,-10 10 5,-3-2-1,22-57 1,-36 73 2341,-10 34-2403,1 103-757,-10 227 737,4-287-1056,-18 70-1,14-85-407,0-2 1,-2 1-1,-18 34 0,-6-7-3946</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4.039"/>
    </inkml:context>
    <inkml:brush xml:id="br0">
      <inkml:brushProperty name="width" value="0.1" units="cm"/>
      <inkml:brushProperty name="height" value="0.1" units="cm"/>
      <inkml:brushProperty name="color" value="#5B2D90"/>
    </inkml:brush>
  </inkml:definitions>
  <inkml:trace contextRef="#ctx0" brushRef="#br0">1 147 7988,'0'0'5848,"24"-4"-4851,-8 0-875,-10 2-101,1 0 0,0 0 0,-1 1 1,1 0-1,0 0 0,0 1 1,0-1-1,0 1 0,0 1 1,0 0-1,0 0 0,0 0 0,-1 0 1,1 1-1,0 0 0,-1 1 1,0 0-1,1 0 0,-1 0 1,0 1-1,0-1 0,5 6 0,0 2 43,0 1-1,0 1 1,-2 0-1,1 0 0,-2 1 1,0 0-1,0 0 1,-1 1-1,-1 0 0,-1 0 1,0 0-1,-1 1 1,0 0-1,-2 0 0,0 0 1,0 0-1,-1 0 0,-2 0 1,1 0-1,-6 28 1,5-38-49,-1-1-1,1 0 1,-1 0 0,-1 0 0,1-1 0,-1 1 0,1 0-1,-1-1 1,-1 0 0,1 0 0,0 0 0,-1 0 0,0 0-1,0-1 1,0 1 0,-1-1 0,1 0 0,-1 0 0,1-1-1,-1 0 1,0 1 0,0-1 0,0-1 0,0 1 0,0-1 0,-1 0-1,1 0 1,0-1 0,0 1 0,-1-1 0,-5-1 0,9 1 34,-1 0 1,1-1-1,0 1 1,0-1-1,-1 0 1,1 1 0,0-1-1,0 0 1,0 0-1,0-1 1,0 1-1,0 0 1,0-1 0,1 1-1,-1-1 1,0 1-1,1-1 1,-1 0 0,1 0-1,0 0 1,-1 1-1,1-1 1,0-1-1,0 1 1,0 0 0,1 0-1,-1 0 1,0 0-1,1-1 1,0 1-1,-1 0 1,1-3 0,-2-13 132,0 1-1,2 0 1,1-23 0,0 24-230,1-5 61,0 1 0,2 0 1,0 0-1,2 0 0,0 1 0,1-1 0,1 1 0,0 1 0,2 0 0,17-27 0,-14 27-20,1 0 0,0 1 0,1 0 0,1 1 1,0 1-1,1 0 0,1 1 0,0 1 0,32-17 0,-43 26-1,0 1-1,1 0 1,-1 0-1,1 0 1,0 1-1,0 0 1,0 1-1,0 0 1,0 0-1,0 1 1,1 0-1,-1 0 1,0 0-1,0 1 1,0 1 0,0 0-1,0 0 1,0 0-1,0 1 1,-1 0-1,1 0 1,-1 1-1,0 0 1,0 0-1,0 1 1,-1 0-1,0 0 1,0 0 0,0 1-1,0 0 1,8 12-1,-2-1-27,0 0 0,-2 1 0,0 0 1,-1 0-1,0 1 0,-2 1 0,0-1 0,-2 1 0,0 0 0,-1 0 0,3 32 0,-7-48-34,-1 87-1425,1-85 921,-1 0-1,0 0 1,0 0-1,-1-1 1,1 1-1,-1 0 1,-1-1-1,1 0 1,-1 1-1,0-1 1,0 0-1,-7 9 1,-17 4-7683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4.372"/>
    </inkml:context>
    <inkml:brush xml:id="br0">
      <inkml:brushProperty name="width" value="0.1" units="cm"/>
      <inkml:brushProperty name="height" value="0.1" units="cm"/>
      <inkml:brushProperty name="color" value="#5B2D90"/>
    </inkml:brush>
  </inkml:definitions>
  <inkml:trace contextRef="#ctx0" brushRef="#br0">0 71 6499,'0'0'3434,"16"19"-2706,53 59 302,-66-76-903,0 0 0,0 1 0,0-1 0,0 0 0,0-1 0,0 1 1,0-1-1,1 1 0,-1-1 0,1 0 0,-1 0 0,1 0 0,-1-1 0,1 1 1,0-1-1,-1 0 0,1 0 0,0 0 0,-1 0 0,1-1 0,-1 0 0,1 1 1,-1-1-1,1-1 0,-1 1 0,1 0 0,-1-1 0,0 0 0,0 1 0,0-1 1,0-1-1,0 1 0,0 0 0,0-1 0,-1 1 0,1-1 0,-1 0 0,0 0 1,2-3-1,-2 2-30,0 1 0,0-1 1,0 0-1,-1 1 0,1-1 0,-1 0 1,0 0-1,0 0 0,0 0 1,-1 0-1,0 0 0,1 0 0,-1 0 1,-1 0-1,1 0 0,-1 0 1,1 0-1,-1 0 0,0 0 1,0 0-1,-1 0 0,1 1 0,-1-1 1,0 0-1,0 1 0,0-1 1,-1 1-1,-4-5 0,3 4-282,0 1 0,0-1 0,-1 1-1,0 1 1,1-1 0,-1 1 0,0-1 0,0 1 0,0 1-1,0-1 1,-1 1 0,1 0 0,0 0 0,-1 0 0,1 1-1,-1 0 1,1 0 0,0 0 0,-1 1 0,-9 2 0,13-3-145,-1 1 0,1-1 0,0 1 0,0 0 0,0 0 0,0 0 0,0 0 0,0 0 0,1 0 0,-1 1 0,-2 1 0,-9 19-4136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4.791"/>
    </inkml:context>
    <inkml:brush xml:id="br0">
      <inkml:brushProperty name="width" value="0.1" units="cm"/>
      <inkml:brushProperty name="height" value="0.1" units="cm"/>
      <inkml:brushProperty name="color" value="#5B2D90"/>
    </inkml:brush>
  </inkml:definitions>
  <inkml:trace contextRef="#ctx0" brushRef="#br0">89 1 10037,'0'0'4735,"3"32"-4260,9 100 1274,-11 265 0,-13-322-2137,-4-1 0,-50 145 1,56-188-145,20-54 566,2 1-1,0 0 1,1 1 0,2 0-1,0 2 1,20-21-1,-17 18-22,-6 7-18,15-17 341,0 0 1,2 2 0,43-35-1,-70 63-328,0 1 0,0-1-1,0 1 1,0 0 0,1 0 0,-1 0-1,0 0 1,1 0 0,-1 1 0,1-1-1,-1 1 1,1-1 0,-1 1-1,1 0 1,-1 0 0,1 0 0,-1 0-1,1 1 1,-1-1 0,1 1 0,-1-1-1,1 1 1,-1 0 0,4 2 0,3 2-75,0 1 0,0 0 0,-1 1 0,14 13 0,22 15-21,-38-32 77,-1-1-1,1 0 0,0 0 0,-1 0 0,1 0 0,0-1 0,0 0 0,0-1 0,0 1 1,0-1-1,0 0 0,0-1 0,0 1 0,0-1 0,0 0 0,0-1 0,0 1 1,-1-1-1,1 0 0,0-1 0,-1 1 0,0-1 0,0 0 0,0-1 0,0 1 1,0-1-1,0 0 0,5-7 0,8-8 378,0 0 0,-2-2 0,0 0 0,-1-1 0,14-28 1030,-29 79-892,-2 2-571,-1 1 0,-1-1 0,-2-1 0,-13 45 0,-52 121 257,-76 112-1296,31-112-4590,55-96-3274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5.390"/>
    </inkml:context>
    <inkml:brush xml:id="br0">
      <inkml:brushProperty name="width" value="0.1" units="cm"/>
      <inkml:brushProperty name="height" value="0.1" units="cm"/>
      <inkml:brushProperty name="color" value="#5B2D90"/>
    </inkml:brush>
  </inkml:definitions>
  <inkml:trace contextRef="#ctx0" brushRef="#br0">0 97 10293,'0'0'5874,"166"-42"-5746,-37 23 65,21 2-193,6 3-625,-25 9-1392,-41 5-2929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2.914"/>
    </inkml:context>
    <inkml:brush xml:id="br0">
      <inkml:brushProperty name="width" value="0.1" units="cm"/>
      <inkml:brushProperty name="height" value="0.1" units="cm"/>
      <inkml:brushProperty name="color" value="#5B2D90"/>
    </inkml:brush>
  </inkml:definitions>
  <inkml:trace contextRef="#ctx0" brushRef="#br0">19 1 5523,'0'0'4922,"0"22"-3794,-1 74-205,1-85-766,0 0-1,1 0 1,1-1-1,-1 1 0,2-1 1,0 1-1,0-1 0,1 0 1,0 0-1,0 0 1,1-1-1,1 1 0,-1-1 1,2 0-1,-1-1 1,1 0-1,0 0 0,1 0 1,0-1-1,12 9 1,-16-13-115,0-1 1,0 0-1,-1 0 1,2 0 0,-1 0-1,0-1 1,0 1 0,0-1-1,1 0 1,-1-1-1,1 1 1,-1-1 0,0 0-1,1 0 1,-1 0 0,1 0-1,-1-1 1,1 0-1,-1 0 1,0 0 0,1 0-1,-1-1 1,0 0 0,0 0-1,0 0 1,0 0 0,-1 0-1,1-1 1,-1 0-1,1 0 1,-1 0 0,0 0-1,0 0 1,0 0 0,0-1-1,-1 0 1,1 1-1,-1-1 1,0 0 0,0 0-1,-1 0 1,1-1 0,-1 1-1,0 0 1,1-7-1,-1 6-30,-1 0 0,1 1 0,-1-1 0,0 0 0,-1 0 0,1 0 0,-1 1 0,0-1 0,0 0 0,0 1 0,-1-1 0,0 1 0,0-1 0,0 1 0,0 0 0,0 0 0,-1 0 0,0 0-1,0 0 1,0 1 0,0-1 0,-1 1 0,1 0 0,-1 0 0,0 0 0,0 0 0,0 1 0,0 0 0,-1 0 0,1 0 0,-1 0 0,-5-1 0,-5-2-359,0 0-1,0 2 1,-27-4 0,-41 3-4776,52 4-1667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45.721"/>
    </inkml:context>
    <inkml:brush xml:id="br0">
      <inkml:brushProperty name="width" value="0.1" units="cm"/>
      <inkml:brushProperty name="height" value="0.1" units="cm"/>
      <inkml:brushProperty name="color" value="#5B2D90"/>
    </inkml:brush>
  </inkml:definitions>
  <inkml:trace contextRef="#ctx0" brushRef="#br0">1 102 6227,'0'0'13590,"139"48"-13238,59-65-352,18-21-1264,-22-9-2434,-43 0-6723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7:23.161"/>
    </inkml:context>
    <inkml:brush xml:id="br0">
      <inkml:brushProperty name="width" value="0.1" units="cm"/>
      <inkml:brushProperty name="height" value="0.1" units="cm"/>
      <inkml:brushProperty name="color" value="#5B2D90"/>
    </inkml:brush>
  </inkml:definitions>
  <inkml:trace contextRef="#ctx0" brushRef="#br0">2 50 2401,'0'0'2700,"-1"-3"-2324,0-5-274,2-3 3156,19 9-1377,-12 2-2432,60 2 861,56-1-1017,-109-2-260,0-1-1,-1-1 1,18-4 0,7-9-4566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52.724"/>
    </inkml:context>
    <inkml:brush xml:id="br0">
      <inkml:brushProperty name="width" value="0.1" units="cm"/>
      <inkml:brushProperty name="height" value="0.1" units="cm"/>
      <inkml:brushProperty name="color" value="#5B2D90"/>
    </inkml:brush>
  </inkml:definitions>
  <inkml:trace contextRef="#ctx0" brushRef="#br0">26 181 6915,'0'0'4874,"-5"20"-4639,-13 69 144,17-85-331,0 1 1,0-1-1,1 1 0,0-1 1,0 1-1,1-1 0,-1 1 1,1-1-1,0 1 0,0-1 1,0 0-1,0 1 0,1-1 1,0 0-1,0 0 0,0 0 1,0 0-1,1 0 0,0-1 0,-1 1 1,1-1-1,0 0 0,1 1 1,-1-1-1,1-1 0,-1 1 1,1 0-1,0-1 0,0 0 1,0 0-1,0 0 0,0 0 1,1-1-1,-1 0 0,0 0 1,8 1-1,1 0 124,1 0 0,0-1 0,-1 0 0,1-1 0,0-1-1,0 0 1,-1-1 0,1-1 0,-1 0 0,22-8 0,19-16 26,-1-3 1,-1-2-1,-1-2 0,46-43 1,-1 4-196,-63 48-136,-18 13-188,0 0-1,1 0 1,0 2 0,1 0-1,0 1 1,1 1-1,0 0 1,34-9 0,-50 16 168,-1 1 0,1-1 0,0 0 0,0 1 0,-1 0 0,1-1 0,0 1 0,0 0 0,0 0 0,0 0 0,0 0 1,-1 1-1,1-1 0,0 0 0,0 1 0,0-1 0,-1 1 0,1 0 0,0-1 0,-1 1 0,1 0 0,0 0 0,-1 0 0,1 0 0,-1 1 0,0-1 1,1 0-1,-1 0 0,0 1 0,0-1 0,0 1 0,0-1 0,0 1 0,0 0 0,0-1 0,1 4 0,3 44-4958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32.777"/>
    </inkml:context>
    <inkml:brush xml:id="br0">
      <inkml:brushProperty name="width" value="0.1" units="cm"/>
      <inkml:brushProperty name="height" value="0.1" units="cm"/>
      <inkml:brushProperty name="color" value="#5B2D90"/>
    </inkml:brush>
  </inkml:definitions>
  <inkml:trace contextRef="#ctx0" brushRef="#br0">1 92 1649,'4'-2'10204,"878"2"-6266,-461 30-3529,-189-8-81,692-3 1445,-149-9-1524,-705-7-234,789 11 85,-717-28-310,154-35 1,-94 12 75,-30 20 106,-17 3-280,226-38 36,-345 49 236,1 2 1,-1 1-1,0 2 0,65 12 1,-50-7 56,68 2 0,-93-8-28,-19 0 34,0 0 0,0-1 0,0 0 0,1 0 0,-1-1 0,0 0 0,0 0 0,0-1 0,0 0 0,-1 0 0,8-3 0,10-9-288,-29 18-1406,-47 21-3378,-7-10-2418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52.261"/>
    </inkml:context>
    <inkml:brush xml:id="br0">
      <inkml:brushProperty name="width" value="0.1" units="cm"/>
      <inkml:brushProperty name="height" value="0.1" units="cm"/>
      <inkml:brushProperty name="color" value="#5B2D90"/>
    </inkml:brush>
  </inkml:definitions>
  <inkml:trace contextRef="#ctx0" brushRef="#br0">23 126 6147,'0'0'6531,"-7"10"-5208,5-7-1302,0 0 0,1 0 0,-1 0 0,0 0 1,1 1-1,0-1 0,0 0 0,0 1 0,0-1 0,0 1 0,1-1 0,0 1 0,-1 0 0,1-1 0,1 1 0,-1-1 1,0 1-1,1-1 0,0 1 0,0-1 0,0 1 0,0-1 0,0 0 0,1 1 0,0-1 0,-1 0 0,1 0 0,0 0 1,0 0-1,5 4 0,2 3 41,0-1 1,1 0 0,0-1-1,1 0 1,0 0-1,0-1 1,0 0 0,1-1-1,0-1 1,0 1-1,1-2 1,0 0 0,-1-1-1,1 0 1,1 0-1,-1-2 1,0 0 0,20 0-1,-9-2 50,0-1 0,0 0 1,0-2-1,-1-1 0,0-1 0,0-1 0,0-1 0,-1 0 0,31-18 0,-2-7-66,-1-2-1,81-73 1,-46 35-775,-85 73 659,32-22-948,-31 21 900,-1 1 0,0-1 0,1 1 0,-1-1 0,1 1 0,-1 0 0,1-1 0,-1 1-1,1 0 1,-1-1 0,1 1 0,-1 0 0,1 0 0,0 0 0,-1-1 0,1 1 0,-1 0 0,1 0 0,0 0 0,-1 0 0,1 0-1,-1 0 1,1 0 0,0 0 0,-1 0 0,1 1 0,-1-1 0,1 0 0,0 0 0,-1 0 0,1 1 0,-1-1 0,1 0-1,-1 1 1,1-1 0,-1 0 0,1 1 0,-1-1 0,1 1 0,-1-1 0,0 0 0,1 1 0,-1-1 0,0 1 0,1 0-1,-1-1 1,0 1 0,0-1 0,1 1 0,-1-1 0,0 1 0,0 0 0,0-1 0,0 2 0,1 38-4559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30.957"/>
    </inkml:context>
    <inkml:brush xml:id="br0">
      <inkml:brushProperty name="width" value="0.1" units="cm"/>
      <inkml:brushProperty name="height" value="0.1" units="cm"/>
      <inkml:brushProperty name="color" value="#5B2D90"/>
    </inkml:brush>
  </inkml:definitions>
  <inkml:trace contextRef="#ctx0" brushRef="#br0">0 14 480,'1'-1'10917,"18"-2"-10663,399 19 3505,303 12-2477,-219-16-1017,143 2 224,-196-8-271,560 8 140,-638-33-772,-312 16 399,0-3 0,75-16 0,70-8-84,52 28-140,66-6-688,-275 2 930,0 3 1,0 2-1,80 8 0,-122-6-54,0-1-1,-1 1 0,1 0 1,-1 0-1,1 0 0,-1 1 1,1-1-1,-1 1 0,0 0 0,1 1 1,-1-1-1,0 1 0,-1-1 1,1 1-1,0 0 0,-1 1 1,0-1-1,1 1 0,-1-1 0,-1 1 1,1 0-1,-1 0 0,1 0 1,-1 0-1,0 1 0,0-1 1,-1 1-1,0-1 0,1 1 0,-1-1 1,-1 1-1,1 0 0,-1-1 1,0 1-1,0 0 0,-1 6 1,1 0-122,1 0 0,0 0 0,1 0 0,0 0 0,4 14 0,-5-22 192,0 0 0,0 0-1,0 0 1,0 0 0,1 0-1,-1 0 1,1 0-1,0-1 1,0 1 0,0 0-1,0-1 1,1 0 0,-1 1-1,1-1 1,-1 0 0,1 0-1,0-1 1,-1 1 0,1 0-1,0-1 1,6 3 0,29 10 714,-34-11-583,1-1 0,-1 0 0,1 0 0,0 0 0,-1-1 0,1 0 0,0 0 0,0 0 0,7 0 0,-10-1-570,14 0 2054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51.239"/>
    </inkml:context>
    <inkml:brush xml:id="br0">
      <inkml:brushProperty name="width" value="0.1" units="cm"/>
      <inkml:brushProperty name="height" value="0.1" units="cm"/>
      <inkml:brushProperty name="color" value="#5B2D90"/>
    </inkml:brush>
  </inkml:definitions>
  <inkml:trace contextRef="#ctx0" brushRef="#br0">1 402 2897,'0'0'6851,"0"11"-6085,0-7-693,0 0 0,0 0 0,0 0 0,0 0 0,0 0 0,1 0 0,0 0 0,0 0 0,0-1 0,0 1 0,0 0 0,1 0 0,0-1 0,0 1 0,0-1 0,0 0 0,0 1 0,1-1 0,-1 0 0,1 0 0,0-1 0,0 1 0,0 0 0,0-1 0,0 0 0,1 0 0,-1 0 0,1 0 0,-1 0 0,1-1 0,0 0 0,0 1 0,0-1 0,-1-1 0,6 2 0,2-2 118,0 1-1,0-1 1,0-1-1,-1 0 1,1 0-1,0-1 1,-1 0 0,1-1-1,-1 0 1,0-1-1,0 0 1,0-1-1,15-9 1,7-8 73,-1-1 1,43-41-1,-38 32-131,291-273 109,-326 304-292,35-25-99,-35 26 77,-1-1 0,1 1-1,0-1 1,-1 1 0,1 0-1,0-1 1,0 1 0,-1 0-1,1 0 1,0-1 0,0 1-1,0 0 1,-1 0 0,1 0-1,0 0 1,0 0 0,0 0-1,-1 0 1,1 0 0,0 0-1,0 1 1,0-1 0,-1 0-1,1 0 1,0 1 0,0-1-1,-1 0 1,1 1 0,0-1 0,-1 1-1,1-1 1,0 1 0,-1-1-1,1 1 1,-1 0 0,1-1-1,-1 1 1,1 0 0,-1-1-1,1 1 1,-1 0 0,0-1-1,1 1 1,-1 0 0,0 0-1,0 0 1,1-1 0,-1 2-1,3 46-3766,-2 20-739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5:51.735"/>
    </inkml:context>
    <inkml:brush xml:id="br0">
      <inkml:brushProperty name="width" value="0.1" units="cm"/>
      <inkml:brushProperty name="height" value="0.1" units="cm"/>
      <inkml:brushProperty name="color" value="#5B2D90"/>
    </inkml:brush>
  </inkml:definitions>
  <inkml:trace contextRef="#ctx0" brushRef="#br0">15 230 704,'0'0'11037,"-4"5"-10306,3-4-716,0 1-1,0-1 1,0 1-1,0-1 1,0 1-1,0-1 1,1 1-1,-1-1 1,0 1-1,1 0 1,0 0-1,-1-1 0,1 1 1,0 0-1,0-1 1,0 1-1,0 0 1,0 0-1,0-1 1,0 1-1,1 0 1,-1 0-1,1 2 1,1 0 16,0-1 1,0 1-1,1 0 0,-1-1 1,1 1-1,-1-1 1,1 0-1,0 0 1,0 0-1,4 2 1,1 1 59,0 0 1,0-1 0,0-1 0,1 1 0,0-1-1,0-1 1,0 1 0,0-2 0,19 4 0,-16-5 67,0 0-1,0-1 1,0-1 0,0 0-1,0 0 1,0-1 0,0-1 0,0 0-1,-1-1 1,13-5 0,-4-1-13,0-2 1,0 0-1,-1-1 1,24-22-1,59-58 80,25-21-292,-121 108-128,1 1 1,0 0-1,0 0 0,1 1 0,-1 0 0,1 1 0,0-1 0,0 1 1,0 1-1,1-1 0,16-1 0,-23 3 44,0 1-1,0 0 1,0 0 0,0 0-1,0 0 1,0 0 0,0 0-1,0 1 1,0-1 0,0 1 0,-1-1-1,1 1 1,0 0 0,0 0-1,0 0 1,-1 0 0,1 0-1,2 2 1,-1 0-185,-1 0 1,0 0-1,0 0 0,0 0 1,-1 0-1,1 1 0,-1-1 0,0 1 1,1 3-1,10 50-5681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27.371"/>
    </inkml:context>
    <inkml:brush xml:id="br0">
      <inkml:brushProperty name="width" value="0.1" units="cm"/>
      <inkml:brushProperty name="height" value="0.1" units="cm"/>
      <inkml:brushProperty name="color" value="#5B2D90"/>
    </inkml:brush>
  </inkml:definitions>
  <inkml:trace contextRef="#ctx0" brushRef="#br0">15 98 3169,'0'0'5403,"-10"-2"-4159,5 2-1053,9-1 770,448-4 2783,231-35-2387,104-4-249,3 38-602,-602 6-373,303 34 123,-397-23-244,200 13 56,-25-8-199,-1-1-15,-69-19 139,179 6-144,-331 4 126,83 21 1,-33-6 47,9 2-34,141 49 0,-192-54-8,0-2-1,1-3 0,1-3 0,57 4 1,132-5 77,-245-9-146,-30 0-2849,-21 0-1294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29.126"/>
    </inkml:context>
    <inkml:brush xml:id="br0">
      <inkml:brushProperty name="width" value="0.1" units="cm"/>
      <inkml:brushProperty name="height" value="0.1" units="cm"/>
      <inkml:brushProperty name="color" value="#5B2D90"/>
    </inkml:brush>
  </inkml:definitions>
  <inkml:trace contextRef="#ctx0" brushRef="#br0">1 6 4290,'0'0'4693,"11"-1"-4298,114-3 1508,229 21 1,112-3-472,-81-7-653,779 18 1332,-478-21-1423,-29 3-717,-455 7 28,27 0-121,-146-14 84,-1 3-1,116 20 1,23 7-82,-4-1-8,-142-18 92,108 1 0,21 1 25,-115-2-41,103 16-50,-175-25 126,-1-1 0,1 0 1,26-2-1,-9 0 244,-33 1-169,-17 0-1687,-24-2-2224,-20-10-3012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5.113"/>
    </inkml:context>
    <inkml:brush xml:id="br0">
      <inkml:brushProperty name="width" value="0.1" units="cm"/>
      <inkml:brushProperty name="height" value="0.1" units="cm"/>
      <inkml:brushProperty name="color" value="#5B2D90"/>
    </inkml:brush>
  </inkml:definitions>
  <inkml:trace contextRef="#ctx0" brushRef="#br0">353 1 5378,'0'0'7551,"-18"0"-6802,-59 2 132,73-1-806,0 0 1,1 0 0,-1 0-1,0 1 1,0-1 0,0 1-1,1 0 1,-1 0 0,1 0-1,0 1 1,-1-1 0,1 1-1,0 0 1,0-1 0,1 2-1,-5 5 1,-3 2 150,-9 12 44,1 1-1,1 1 0,0 1 0,2 0 0,2 1 0,0 1 0,1 0 1,2 0-1,-10 44 0,9-12-137,1 1 0,4 0 0,1 103 1,5-151-121,1 1 1,0-1 0,1 1 0,0-1 0,1 0-1,1 0 1,0 0 0,1 0 0,0-1 0,1 0-1,8 15 1,-9-20-17,1-1 0,-1 1 0,1-1 0,0 0-1,1 0 1,-1-1 0,1 1 0,0-2 0,0 1 0,1-1-1,-1 0 1,1 0 0,0-1 0,0 0 0,0-1 0,1 0 0,-1 0-1,17 1 1,-11-2-1,0-1 0,1 0 1,-1-1-1,0 0 0,0-1 0,0-1 0,0 0 0,0-1 0,-1 0 1,23-12-1,-28 12 9,0 0 0,0-1 0,-1 0 0,0 0 0,1-1 0,-2 0 0,1 0 0,-1-1 0,0 1 1,0-1-1,-1-1 0,0 1 0,-1-1 0,1 0 0,-1 0 0,-1 0 0,1-1 0,1-9 0,-3 12 5,-1 1-1,0-1 1,-1 1 0,1-1-1,-1 1 1,0-1-1,-1-7 1,1 11-9,-1 1 0,1-1 0,0 0 1,-1 1-1,0-1 0,1 1 0,-1-1 0,0 1 0,0-1 0,0 1 0,0-1 0,0 1 1,0 0-1,0-1 0,-1 1 0,1 0 0,0 0 0,-1 0 0,1 0 0,-1 0 0,1 1 1,-1-1-1,1 0 0,-1 0 0,1 1 0,-1-1 0,-3 1 0,-5-2-113,0 2 0,0-1 0,0 1-1,-1 1 1,1 0 0,0 0 0,0 1-1,0 0 1,0 1 0,1 0 0,-1 1 0,1 0-1,-1 0 1,1 1 0,0 0 0,-11 9-1,-8 7-1515,1 2-1,1 1 0,-33 38 0,7-2-4570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1.524"/>
    </inkml:context>
    <inkml:brush xml:id="br0">
      <inkml:brushProperty name="width" value="0.1" units="cm"/>
      <inkml:brushProperty name="height" value="0.1" units="cm"/>
      <inkml:brushProperty name="color" value="#5B2D90"/>
    </inkml:brush>
  </inkml:definitions>
  <inkml:trace contextRef="#ctx0" brushRef="#br0">338 693 4818,'0'0'12851,"0"11"-11554,-3 42-669,-10 61-1,-2 35-6,19 274-886,-1-393 98,-3-25 72,-3-12 57,-4-14 90,-30-97 72,5-1 0,5-1 0,-12-128 1,15 86-131,0 6 54,-7-231 0,31 378-49,0 0-1,1 1 0,0-1 0,0 0 1,0 1-1,1-1 0,6-14 1,-7 20-8,1 0 1,0-1-1,0 1 1,1 0 0,-1 0-1,1 0 1,-1 1-1,1-1 1,0 0 0,0 1-1,0 0 1,0 0 0,0 0-1,1 0 1,-1 0-1,1 0 1,-1 1 0,1 0-1,5-2 1,-2 1-19,0 1 0,1-1 1,-1 1-1,0 1 0,1-1 1,-1 1-1,1 0 0,-1 1 1,0 0-1,1 0 0,-1 1 1,0-1-1,0 1 0,0 1 1,0 0-1,0 0 0,7 4 0,-6 0 11,0-1-1,0 1 0,-1 0 0,0 0 0,0 1 1,0 0-1,-1 0 0,-1 1 0,1-1 0,-1 1 0,-1 0 1,5 12-1,1 12-40,-1 0 0,-2 0 0,-1 1 1,-2 0-1,-1 0 0,-1 0 0,-2 0 0,-2 0 0,-5 34 1,1-33-290,-2 0 1,-1 0-1,-1-1 1,-2 0-1,-2-1 1,-1 0-1,-38 60 1,21-44-1382,-3-2 1,-1-2-1,-3-1 0,-47 42 0,20-29-4550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2.058"/>
    </inkml:context>
    <inkml:brush xml:id="br0">
      <inkml:brushProperty name="width" value="0.1" units="cm"/>
      <inkml:brushProperty name="height" value="0.1" units="cm"/>
      <inkml:brushProperty name="color" value="#5B2D90"/>
    </inkml:brush>
  </inkml:definitions>
  <inkml:trace contextRef="#ctx0" brushRef="#br0">62 1 6195,'0'0'10813,"-8"2"-10202,5-1-588,0 0 0,0 1 0,1-1 0,-1 1 0,0 0 0,1 0 1,-1 0-1,1 0 0,-1 0 0,1 0 0,0 1 0,0-1 0,0 1 0,0-1 0,0 1 1,1 0-1,-1 0 0,1 0 0,0 0 0,0 0 0,0 0 0,0 0 0,0 0 0,1 0 1,-1 5-1,-2 15 27,2 0 0,1 40 0,1-28 66,-1-19-128,1 0 1,0-1-1,2 1 1,0-1 0,0 0-1,1 1 1,1-1-1,1-1 1,0 1-1,1-1 1,0 0-1,1-1 1,1 0-1,0 0 1,1-1 0,12 13-1,-18-21-34,-1-1 1,1 1-1,0-1 0,1 0 1,-1 0-1,0-1 0,1 1 1,0-1-1,-1 0 0,1 0 0,0 0 1,0-1-1,0 1 0,8 0 1,-10-2 42,0 0 1,0 0-1,0-1 0,0 1 1,0-1-1,1 1 1,-1-1-1,0 0 1,0 0-1,-1-1 0,1 1 1,0 0-1,0-1 1,-1 0-1,1 0 1,0 1-1,-1-2 0,0 1 1,1 0-1,-1 0 1,0-1-1,0 1 1,2-6-1,8-13 66,-1 0 0,-1-1 1,-1 0-1,-1-1 0,-1 0 0,8-47 0,-10 32 163,-2 0-1,-1-1 1,-5-61 0,-3 73 407,6 27-619,-1 0 0,1 0 0,0 0-1,-1 0 1,1 0 0,0 1-1,-1-1 1,1 0 0,0 0 0,-1 0-1,1 0 1,0 0 0,-1 0-1,1 1 1,0-1 0,0 0-1,-1 0 1,1 0 0,0 1 0,0-1-1,-1 0 1,1 0 0,0 1-1,0-1 1,0 0 0,-1 1-1,1-1 1,0 0 0,0 1 0,0-1-1,0 0 1,0 1 0,0-1-1,0 0 1,0 1 0,0-1-1,-12 51 205,8 32-597,15 147 1,12-24-5371,-22-204 5641,3 52-4916,-4-18-2513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2.457"/>
    </inkml:context>
    <inkml:brush xml:id="br0">
      <inkml:brushProperty name="width" value="0.1" units="cm"/>
      <inkml:brushProperty name="height" value="0.1" units="cm"/>
      <inkml:brushProperty name="color" value="#5B2D90"/>
    </inkml:brush>
  </inkml:definitions>
  <inkml:trace contextRef="#ctx0" brushRef="#br0">0 102 8516,'0'0'7155,"31"16"-6859,97 62 30,-120-72-306,-1 1 0,1-1 0,-1 1 0,0 1 0,-1 0 1,0 0-1,0 0 0,0 0 0,-1 1 0,-1 0 0,1 0 0,-2 0 1,6 20-1,-4-6-5,-1 1 1,-2 0-1,-1 46 1,-1-55-27,0-6-28,0 0 0,-1 0-1,0 0 1,0 0 0,-1 0 0,-5 14-1,6-20 36,0-1 0,0 0-1,0 0 1,0 0 0,0 0-1,-1 0 1,1 0-1,0 0 1,-1 0 0,0-1-1,1 1 1,-1 0 0,0-1-1,0 1 1,0-1 0,0 0-1,0 0 1,0 0 0,0 0-1,0 0 1,0 0 0,-1 0-1,1-1 1,0 1 0,0-1-1,-1 0 1,1 1-1,0-1 1,-5-1 0,5 1 27,0-1 0,0 0 1,0 0-1,0 1 0,1-1 0,-1 0 1,0 0-1,1-1 0,-1 1 0,1 0 1,-1-1-1,1 1 0,-1-1 0,1 1 1,0-1-1,0 1 0,0-1 0,0 0 1,0 0-1,0 1 0,0-1 0,1 0 1,-1 0-1,1 0 0,-1-3 0,-8-56 529,8 56-481,-1-25 80,1 0 0,2 0-1,0 1 1,2-1 0,2 1 0,15-56 0,-16 70-144,2 0 0,0 0 0,1 0 0,0 1 1,1 0-1,1 0 0,0 1 0,0 1 0,2-1 0,0 1 1,0 1-1,1 0 0,0 1 0,21-14 0,-30 22 4,1-1-1,-1 1 0,1 0 1,0 0-1,0 0 0,0 0 1,0 1-1,0-1 0,1 1 1,-1 0-1,0 0 0,0 1 1,1 0-1,-1-1 1,1 1-1,-1 1 0,0-1 1,1 1-1,-1-1 0,0 1 1,1 0-1,-1 1 0,0-1 1,0 1-1,0 0 1,0 0-1,-1 0 0,1 0 1,0 1-1,-1 0 0,1-1 1,-1 1-1,3 4 0,0 1 3,1 1-1,-2 0 0,1 0 1,-2 0-1,1 1 0,-1-1 1,0 1-1,-1 0 0,0 0 0,-1 1 1,0-1-1,1 16 0,-1 130-760,-3-122-2785,1 1-3287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2.789"/>
    </inkml:context>
    <inkml:brush xml:id="br0">
      <inkml:brushProperty name="width" value="0.1" units="cm"/>
      <inkml:brushProperty name="height" value="0.1" units="cm"/>
      <inkml:brushProperty name="color" value="#5B2D90"/>
    </inkml:brush>
  </inkml:definitions>
  <inkml:trace contextRef="#ctx0" brushRef="#br0">119 42 7363,'0'0'2423,"-9"23"-1772,-26 77-6,34-97-605,0 1-1,0-1 0,0 1 0,0 0 1,0-1-1,1 1 0,-1 0 1,1 0-1,0-1 0,0 1 0,1 0 1,-1 0-1,1-1 0,0 1 0,0 0 1,0-1-1,0 1 0,1-1 1,-1 0-1,1 1 0,0-1 0,0 0 1,0 0-1,0 0 0,1 0 0,-1 0 1,1-1-1,0 1 0,0-1 0,0 1 1,0-1-1,0 0 0,0 0 1,1-1-1,-1 1 0,7 1 0,-5-1 112,0 0 0,1-1 0,-1 0 0,1 0 0,-1-1-1,1 0 1,-1 0 0,1 0 0,-1 0 0,1-1 0,-1 0-1,1 0 1,-1-1 0,0 1 0,1-1 0,-1 0 0,0-1-1,0 1 1,-1-1 0,1 0 0,0 0 0,4-4 0,-2-2 14,0 0 1,-1 0 0,0 0 0,0-1-1,-1 1 1,0-1 0,-1-1-1,0 1 1,4-17 0,-7 23-115,0-1 1,0 1-1,0 0 1,0 0-1,-1 0 1,0-1 0,0 1-1,0 0 1,0-1-1,0 1 1,-1 0-1,0 0 1,0 0-1,0-1 1,-1 1-1,1 0 1,-1 1-1,0-1 1,0 0-1,0 0 1,0 1 0,-1-1-1,0 1 1,1 0-1,-1 0 1,-1 0-1,-4-4 1,-6 1-66,0 1 0,0 0 0,-1 1-1,1 1 1,-1 0 0,0 1 0,0 1 0,0 0 0,0 1 0,-22 2 0,32-1-79,0-1 0,-1 1 1,1 0-1,0 0 0,0 1 0,0-1 1,0 1-1,0 0 0,1 1 0,-1-1 0,1 1 1,-1 0-1,-6 6 0,9-7-126,0 0 0,0 0 0,1 0-1,-1 0 1,1 1 0,-1-1 0,1 0 0,0 1 0,0-1 0,0 1-1,0-1 1,0 1 0,1 0 0,-1-1 0,1 1 0,-1 0 0,1-1-1,0 1 1,0 0 0,1 0 0,-1-1 0,0 1 0,1 0 0,0-1-1,0 1 1,-1-1 0,1 1 0,3 3 0,22 26-4450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3.107"/>
    </inkml:context>
    <inkml:brush xml:id="br0">
      <inkml:brushProperty name="width" value="0.1" units="cm"/>
      <inkml:brushProperty name="height" value="0.1" units="cm"/>
      <inkml:brushProperty name="color" value="#5B2D90"/>
    </inkml:brush>
  </inkml:definitions>
  <inkml:trace contextRef="#ctx0" brushRef="#br0">66 1 8708,'0'0'10213,"-13"118"-9653,13-19 240,0 8-255,0 4 95,0-4-560,5-5 48,1-12-128,-6-10-464,0-6-209,0-10-1440,-29-17-1712,-5-26-2658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3.458"/>
    </inkml:context>
    <inkml:brush xml:id="br0">
      <inkml:brushProperty name="width" value="0.1" units="cm"/>
      <inkml:brushProperty name="height" value="0.1" units="cm"/>
      <inkml:brushProperty name="color" value="#5B2D90"/>
    </inkml:brush>
  </inkml:definitions>
  <inkml:trace contextRef="#ctx0" brushRef="#br0">0 331 4594,'5'-30'1513,"-3"14"-1181,2-16 666,14-52 0,-15 72-525,1 0 0,0 1 0,1-1 0,1 1-1,0 0 1,0 0 0,1 0 0,0 1 0,12-12-1,-16 18-300,1 0 0,0 0-1,0 1 1,0-1-1,1 1 1,-1 0-1,1 1 1,-1-1 0,1 1-1,0 0 1,0 0-1,0 0 1,1 1 0,-1 0-1,0 0 1,0 0-1,1 0 1,-1 1 0,0 0-1,1 0 1,-1 1-1,0-1 1,1 1-1,-1 0 1,9 4 0,-3 0-107,0 0 0,-1 1 0,0 0 0,0 1 1,0 0-1,-1 0 0,0 1 0,0 1 0,-1-1 1,9 13-1,13 20 32,36 67 0,-16-26-241,-46-75 47,0 0 0,1-1-1,0 1 1,0-1 0,1-1-1,-1 1 1,9 6 0,-11-11 85,0 1 0,-1-1 0,1 1 1,0-1-1,0 0 0,0 0 1,0 0-1,0 0 0,0-1 0,0 1 1,0-1-1,0 0 0,0 0 0,0 0 1,1 0-1,-1-1 0,0 1 1,0-1-1,0 1 0,0-1 0,0 0 1,2-2-1,11-6 22,-1-1-1,-1 0 1,0-1 0,0-1 0,-1 0-1,-1-1 1,22-28 0,-9 12 5,167-201 452,-176 216 61,-16 13-506,0 1 1,0 0 0,1 0-1,-1 0 1,0 0 0,0 0-1,0 0 1,1 0-1,-1 0 1,0 0 0,0 0-1,0 0 1,1 0 0,-1 0-1,0 0 1,0 0 0,1 1-1,-1-1 1,0 0-1,0 0 1,0 0 0,1 0-1,-1 0 1,0 0 0,0 0-1,0 1 1,0-1 0,1 0-1,-1 0 1,0 0-1,0 1 1,0-1 0,0 0-1,0 0 1,0 0 0,0 0-1,0 1 1,1-1-1,-1 0 1,0 0 0,0 1-1,-1 37 1061,1-31-1227,-10 60 793,-3 1 0,-26 80 0,3-11-211,-57 345-1951,88-450 945,-11 43-3703,0-30-5360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6.758"/>
    </inkml:context>
    <inkml:brush xml:id="br0">
      <inkml:brushProperty name="width" value="0.1" units="cm"/>
      <inkml:brushProperty name="height" value="0.1" units="cm"/>
      <inkml:brushProperty name="color" value="#5B2D90"/>
    </inkml:brush>
  </inkml:definitions>
  <inkml:trace contextRef="#ctx0" brushRef="#br0">167 358 352,'0'0'1019,"-5"-22"-234,-9-34 215,-30-73 1,39 114-389,-1 0 1,-1 0-1,-1 1 1,0 0-1,0 1 1,-2 0-1,1 0 1,-2 1-1,-11-12 1,21 24-587,1 0 0,0 0 1,0 0-1,0-1 0,0 1 0,0 0 0,0 0 0,-1 0 0,1 0 1,0 0-1,0-1 0,0 1 0,0 0 0,0 0 0,-1 0 0,1 0 1,0 0-1,0 0 0,0 0 0,-1 0 0,1 0 0,0 0 1,0 0-1,0 0 0,-1 0 0,1 0 0,0 0 0,0 0 0,0 0 1,-1 0-1,1 0 0,0 0 0,0 0 0,0 0 0,-1 0 1,1 0-1,0 0 0,0 0 0,0 0 0,0 1 0,-1-1 0,1 0 1,0 0-1,0 0 0,0 0 0,0 0 0,0 1 0,0-1 1,-1 0-1,1 0 0,0 0 0,0 1 0,0 13 1507,0-5-1240,18 315 1219,1 7 236,-44 199-2212,18-410-5629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17.854"/>
    </inkml:context>
    <inkml:brush xml:id="br0">
      <inkml:brushProperty name="width" value="0.1" units="cm"/>
      <inkml:brushProperty name="height" value="0.1" units="cm"/>
      <inkml:brushProperty name="color" value="#5B2D90"/>
    </inkml:brush>
  </inkml:definitions>
  <inkml:trace contextRef="#ctx0" brushRef="#br0">58 145 1056,'0'0'7599,"-9"-11"-6839,-30-37 96,29 34 1588,14 14-2340,26 2-62,0 1 1,32 8-1,33 3 314,407 14 991,-85-8-949,887 9-61,-1029-29-269,-151 3-33,-78 1-24,1-3 0,0-2 1,-1-2-1,56-10 0,60-23-15,2 8 0,1 7 0,184 1 0,-193 20 20,0-7 0,166-29 0,-238 25 6,0 4 0,104 4 1,-155 3-23,-12 1-12,-1 2 0,1 0 0,33 10 0,-31-7 39,0-1-1,43 4 1,238-9 1867,-318-7-7830,-31 2-2495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53.679"/>
    </inkml:context>
    <inkml:brush xml:id="br0">
      <inkml:brushProperty name="width" value="0.1" units="cm"/>
      <inkml:brushProperty name="height" value="0.1" units="cm"/>
      <inkml:brushProperty name="color" value="#5B2D90"/>
    </inkml:brush>
  </inkml:definitions>
  <inkml:trace contextRef="#ctx0" brushRef="#br0">164 599 1505,'0'0'5597,"-15"-17"-4679,-45-53-278,58 67-583,0 1 0,0-1 0,0 1 0,0 0 0,0 0 0,-1 0 0,1 0 0,-1 0 0,1 0 0,-1 1 0,0 0 0,0-1 0,0 1 0,1 0 0,-1 0 0,0 0 0,0 1 0,-1-1 0,1 1 0,0 0 0,0-1 0,0 2 0,0-1 0,-6 1 0,-6 0 2533,47-2-2066,-19 2-402,167 1 159,207-5 364,-222-12-337,81-2 301,422 27-403,-512-6-209,379-4 48,-226-30 62,-75 3-88,478-16 82,-623 33-123,161-41-1,-189 36 20,62-9 86,1 5 0,181-4-1,-208 15-38,104-23 0,80-7 68,-190 37-86,-66 3-19,-1-2 1,1-1 0,-1-1 0,1-1 0,44-11-1,29-10 130,-65 17-93,43-14-1,-58 16-42,0 1 0,0 0-1,0 1 1,1 1 0,18 1-1,-17 0-13,0 0-1,0-1 0,34-9 1,51-29 800,-148 49-5541,5 1-2570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6:56.058"/>
    </inkml:context>
    <inkml:brush xml:id="br0">
      <inkml:brushProperty name="width" value="0.1" units="cm"/>
      <inkml:brushProperty name="height" value="0.1" units="cm"/>
      <inkml:brushProperty name="color" value="#5B2D90"/>
    </inkml:brush>
  </inkml:definitions>
  <inkml:trace contextRef="#ctx0" brushRef="#br0">79 36 560,'0'0'1545,"-9"2"-793,-28 4 42,4-2 5608,82 3-5893,628-24 2295,-637 15-2833,1208-12 2305,-992 14-2090,226 12-79,-33-8-42,46 5 6,-373 4-185,128 6 151,-165-20-12,-17-1 0,0 4 1,96 13-1,-113-9-24,-1-3 1,94-4-1,-41-2 0,17 6 0,-46-1-10,121-10 1,-155 2 17,-9 2-15,46-2 1,-35 4-30,63-11 0,-63 6-6,66-2 0,-65 8 19,50-9-1,-38 3 28,-38 5-15,0 0 28,1 0 0,-1 0 0,1-2 0,-1 0 0,20-9 0,-62 13-1429,-24 0-2604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6.214"/>
    </inkml:context>
    <inkml:brush xml:id="br0">
      <inkml:brushProperty name="width" value="0.1" units="cm"/>
      <inkml:brushProperty name="height" value="0.1" units="cm"/>
      <inkml:brushProperty name="color" value="#5B2D90"/>
    </inkml:brush>
  </inkml:definitions>
  <inkml:trace contextRef="#ctx0" brushRef="#br0">0 95 8244,'0'0'10639,"9"-1"-10265,346-24 681,115-11-1385,-361 28-610,22-3-1646,-49-2-4604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8:53.587"/>
    </inkml:context>
    <inkml:brush xml:id="br0">
      <inkml:brushProperty name="width" value="0.1" units="cm"/>
      <inkml:brushProperty name="height" value="0.1" units="cm"/>
      <inkml:brushProperty name="color" value="#5B2D90"/>
    </inkml:brush>
  </inkml:definitions>
  <inkml:trace contextRef="#ctx0" brushRef="#br0">156 163 1905,'0'0'7454,"0"-44"-2532,0 41-4751,-1 0-1,0 0 0,0 0 0,0 0 1,0 0-1,0-1 0,-1 2 1,1-1-1,-1 0 0,0 0 1,0 1-1,0-1 0,0 0 0,0 1 1,-1 0-1,1 0 0,-1 0 1,1 0-1,-1 0 0,0 0 1,0 1-1,0-1 0,0 1 0,0 0 1,0 0-1,0 0 0,0 0 1,0 0-1,-5 0 0,4 4-168,0 0-1,0 0 1,1 0-1,-1 1 1,1-1-1,0 1 1,0 0 0,0 0-1,1 0 1,-1 0-1,1 0 1,0 0-1,-2 6 1,2-6 0,-5 11-3,1 1 0,0-1 0,2 1 0,-1 0 0,2 1 0,-2 20-1,1 101 25,4-100-16,0-23-44,2 1 0,0-1 0,1 0 0,0 1 0,1-2-1,1 1 1,0 0 0,1-1 0,0 0 0,2 0 0,-1-1 0,2 0 0,0 0 0,19 21 0,-20-26-105,0 1-1,1-1 0,0-1 0,0 0 0,1 0 0,0-1 0,0 0 0,0 0 0,1-1 0,0-1 0,0 0 0,0 0 1,0-1-1,1-1 0,-1 1 0,1-2 0,0 0 0,-1 0 0,1-1 0,15-2 0,-20 0 143,1 0 0,-1-1-1,0 0 1,0 0 0,0-1-1,0 1 1,-1-1 0,1-1 0,-1 1-1,0-1 1,-1 0 0,1-1-1,-1 1 1,0-1 0,0 0-1,-1-1 1,1 1 0,-2-1-1,1 1 1,4-13 0,2-3 87,-2-1 0,0-1 0,-1 1-1,-1-1 1,2-30 0,-4 24 172,-2 0-1,-1-1 1,-1 1-1,-2 0 1,-1-1 0,-9-39-1,9 59-196,0-1 0,-1 0 0,0 1 0,-1 0-1,0 0 1,0 0 0,-2 0 0,1 1 0,-1 0 0,-1 0 0,0 1 0,0 0-1,-1 1 1,0-1 0,0 2 0,-1-1 0,0 1 0,-18-9 0,16 11-76,-1 1 1,0 0 0,-1 1 0,1 0-1,-1 1 1,1 1 0,-1 0 0,0 1 0,1 0-1,-1 1 1,1 1 0,-1 0 0,1 1-1,0 0 1,-1 1 0,2 1 0,-1 0 0,0 0-1,1 1 1,0 1 0,-13 9 0,22-13-274,0-1-1,0 1 1,0 0 0,0 0 0,0 0 0,1 0-1,-1 0 1,1 0 0,0 1 0,0-1 0,0 1 0,1-1-1,-3 8 1,3 6-5673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8:54.200"/>
    </inkml:context>
    <inkml:brush xml:id="br0">
      <inkml:brushProperty name="width" value="0.1" units="cm"/>
      <inkml:brushProperty name="height" value="0.1" units="cm"/>
      <inkml:brushProperty name="color" value="#5B2D90"/>
    </inkml:brush>
  </inkml:definitions>
  <inkml:trace contextRef="#ctx0" brushRef="#br0">85 62 5923,'0'0'9340,"-6"7"-9217,2-1-100,1 1 0,-1-1 0,1 0 0,0 1 0,0 0 0,1-1 0,0 1 0,0 0 0,1 0 0,-1 8 0,-1 5 327,-1-25 482,-3-35 988,6 31-1503,-4-12 397,0 0-1,-1 0 1,-12-28 0,17 46-712,33 17-12122,-8-3 2489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8:54.818"/>
    </inkml:context>
    <inkml:brush xml:id="br0">
      <inkml:brushProperty name="width" value="0.1" units="cm"/>
      <inkml:brushProperty name="height" value="0.1" units="cm"/>
      <inkml:brushProperty name="color" value="#5B2D90"/>
    </inkml:brush>
  </inkml:definitions>
  <inkml:trace contextRef="#ctx0" brushRef="#br0">98 306 7299,'0'0'7759,"0"-4"-7165,0 0-529,1 0 61,-1-1 1,0 1-1,-1-1 1,1 1-1,-1-1 1,1 1-1,-1-1 1,-1 1-1,1 0 1,-1-1-1,1 1 1,-1 0 0,-5-7-1,-4-3 277,-36-47 741,44 56-1002,0-1-1,1 1 1,-1 0 0,1-1-1,0 0 1,0 0 0,0 1-1,1-1 1,0 0 0,0-9-1,1 14-133,0 1 0,0-1 0,1 0-1,-1 1 1,0-1 0,1 0-1,-1 1 1,0-1 0,1 0-1,-1 1 1,1-1 0,-1 1 0,1-1-1,-1 1 1,1-1 0,-1 1-1,1-1 1,0 1 0,-1-1 0,1 1-1,0 0 1,-1-1 0,1 1-1,0 0 1,0 0 0,-1 0-1,1-1 1,0 1 0,-1 0 0,1 0-1,1 0 1,31-1 46,-24 2-48,390-1-577,-398-1 575,-1 1 0,1-1-1,0 1 1,0-1 0,-1 1 0,1-1-1,-1 0 1,1 1 0,0-1 0,-1 0-1,1 1 1,-1-1 0,0 0 0,1 0-1,-1 1 1,1-1 0,-1 0-1,0 0 1,0 0 0,0 0 0,1 1-1,-1-1 1,0 0 0,0 0 0,0 0-1,0 0 1,0 0 0,-1-1-1,1-35 471,0 28 377,-3 26 57,3-12-832,0 436 4,0-254-9417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8:55.768"/>
    </inkml:context>
    <inkml:brush xml:id="br0">
      <inkml:brushProperty name="width" value="0.1" units="cm"/>
      <inkml:brushProperty name="height" value="0.1" units="cm"/>
      <inkml:brushProperty name="color" value="#5B2D90"/>
    </inkml:brush>
  </inkml:definitions>
  <inkml:trace contextRef="#ctx0" brushRef="#br0">90 11 4098,'0'0'8809,"0"0"-8681,0-1 0,-1 0 0,1 1-1,0-1 1,0 1 0,-1-1 0,1 1 0,0-1-1,0 1 1,-1-1 0,1 1 0,-1-1 0,1 1-1,-1 0 1,1-1 0,0 1 0,-1 0-1,1-1 1,-1 1 0,1 0 0,-1 0 0,0-1-1,1 1 1,-1 0 0,1 0 0,-1 0 0,1 0-1,-1 0 1,-1-1 0,-6 18 350,0 0 1,0 0-1,2 0 0,0 1 0,-4 21 1,-12 96 95,15 13-495,6-85-7727</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4.403"/>
    </inkml:context>
    <inkml:brush xml:id="br0">
      <inkml:brushProperty name="width" value="0.1" units="cm"/>
      <inkml:brushProperty name="height" value="0.1" units="cm"/>
      <inkml:brushProperty name="color" value="#5B2D90"/>
    </inkml:brush>
  </inkml:definitions>
  <inkml:trace contextRef="#ctx0" brushRef="#br0">24 10 672,'0'0'2839,"-23"-10"488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5.301"/>
    </inkml:context>
    <inkml:brush xml:id="br0">
      <inkml:brushProperty name="width" value="0.1" units="cm"/>
      <inkml:brushProperty name="height" value="0.1" units="cm"/>
      <inkml:brushProperty name="color" value="#5B2D90"/>
    </inkml:brush>
  </inkml:definitions>
  <inkml:trace contextRef="#ctx0" brushRef="#br0">1 3 368,'0'-3'2433,"0"8"-3041,0 2-513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5.754"/>
    </inkml:context>
    <inkml:brush xml:id="br0">
      <inkml:brushProperty name="width" value="0.1" units="cm"/>
      <inkml:brushProperty name="height" value="0.1" units="cm"/>
      <inkml:brushProperty name="color" value="#5B2D90"/>
    </inkml:brush>
  </inkml:definitions>
  <inkml:trace contextRef="#ctx0" brushRef="#br0">6 1 656,'-6'50'13542,"29"-53"-19760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6.170"/>
    </inkml:context>
    <inkml:brush xml:id="br0">
      <inkml:brushProperty name="width" value="0.1" units="cm"/>
      <inkml:brushProperty name="height" value="0.1" units="cm"/>
      <inkml:brushProperty name="color" value="#5B2D90"/>
    </inkml:brush>
  </inkml:definitions>
  <inkml:trace contextRef="#ctx0" brushRef="#br0">1 1 144,'0'0'9767</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7.455"/>
    </inkml:context>
    <inkml:brush xml:id="br0">
      <inkml:brushProperty name="width" value="0.1" units="cm"/>
      <inkml:brushProperty name="height" value="0.1" units="cm"/>
      <inkml:brushProperty name="color" value="#5B2D90"/>
    </inkml:brush>
  </inkml:definitions>
  <inkml:trace contextRef="#ctx0" brushRef="#br0">66 15 1105,'-18'-14'17165,"13"19"-16495,-4 9-1033,-3 45 241,2 1 0,3 0 1,3 0-1,3 77 1,1-122-32,4-14 148,0 0 0,0 0 0,0 0 1,0 0-1,0 0 0,0-1 0,0 0 0,0 0 0,0 0 0,0 0 0,5-1 0,0 1-16,3-1 30,-1-1-1,0 0 0,0 0 1,-1-1-1,1-1 1,0 0-1,-1 0 1,0-1-1,0 0 1,0-1-1,-1 0 1,15-12-1,-14 10-36,-1 0 0,0 0 0,0-1 0,-1 0 0,0-1 0,-1 0 0,0 0 0,0 0 0,-1-1-1,0 0 1,5-17 0,-9 17 27,0 1 0,-1-1 0,0 0-1,-1 0 1,0 1 0,-1-1 0,0 0 0,-1 1-1,0-1 1,-1 1 0,0 0 0,0-1 0,-6-9-1,1-4 35,4 38 1058,1 40-667,1 69 198,17 120 423,-1 1-1951,-14-238 527,1-4 4,-1 0 0,0 1 0,0-1 0,0 0 0,-1 0 0,1 0 0,0 1 0,-1-1 0,0 0 0,1 0 0,-3 3-1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8.487"/>
    </inkml:context>
    <inkml:brush xml:id="br0">
      <inkml:brushProperty name="width" value="0.1" units="cm"/>
      <inkml:brushProperty name="height" value="0.1" units="cm"/>
      <inkml:brushProperty name="color" value="#5B2D90"/>
    </inkml:brush>
  </inkml:definitions>
  <inkml:trace contextRef="#ctx0" brushRef="#br0">0 43 400,'0'0'14159,"6"-3"-13519,4-1-509,1 0 0,0 1 0,0 0 0,0 1 1,0 0-1,20-1 0,81 4 708,-18 0-406,-56-4-307,76-14-1,-116 18 52,-1 1 1,1 0-1,0 0 0,0 0 0,0 0 1,0 0-1,0 1 0,0-1 0,1 1 1,-1-1-1,1 1 0,0-1 0,-1 1 1,1 0-1,0 0 0,0 5 0,-16 56-278,16-63 129,-12 75 417,-5 128-1,15-133-993,-4 0 0,-20 91 0,27-161 465,-6 20-2239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6.565"/>
    </inkml:context>
    <inkml:brush xml:id="br0">
      <inkml:brushProperty name="width" value="0.1" units="cm"/>
      <inkml:brushProperty name="height" value="0.1" units="cm"/>
      <inkml:brushProperty name="color" value="#5B2D90"/>
    </inkml:brush>
  </inkml:definitions>
  <inkml:trace contextRef="#ctx0" brushRef="#br0">25 4 7876,'0'0'10223,"-3"-2"-9444,3 2-771,-1 0 1,1 0-1,0-1 1,-1 1-1,1 0 1,-1 0-1,1 0 1,0 0-1,-1 0 1,1 0-1,-1 0 1,1 0-1,0 0 1,-1 0-1,1 0 1,0 0-1,-1 0 1,1 1-1,-1-1 0,1 0 1,0 0-1,-1 0 1,1 0-1,0 1 1,-1-1-1,1 0 1,0 0-1,0 1 1,-1-1-1,1 0 1,0 1-1,0-1 1,-1 0-1,1 1 1,0-1-1,0 0 1,0 1-1,-1-1 0,-4 26 171,5 48 145,0-46 1,-2 206 968,0 65-934,7-104-3030,2-152-3079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09.151"/>
    </inkml:context>
    <inkml:brush xml:id="br0">
      <inkml:brushProperty name="width" value="0.1" units="cm"/>
      <inkml:brushProperty name="height" value="0.1" units="cm"/>
      <inkml:brushProperty name="color" value="#5B2D90"/>
    </inkml:brush>
  </inkml:definitions>
  <inkml:trace contextRef="#ctx0" brushRef="#br0">22 25 4994,'0'0'11019,"-3"-6"-9861,-9-11-433,12 17-712,-1-1-1,1 1 1,0 0-1,0 0 0,0 0 1,0 0-1,0 0 1,0 0-1,-1 0 1,1 0-1,0 0 1,0 0-1,0 0 0,0 0 1,0 0-1,-1 0 1,1 0-1,0 0 1,0 0-1,0 0 1,0 0-1,0 0 0,-1 0 1,1 0-1,0 0 1,0 0-1,0 0 1,0 0-1,0 0 1,-1 0-1,1 0 0,0 1 1,0-1-1,0 0 1,0 0-1,0 0 1,0 0-1,0 0 1,0 0-1,-1 0 0,1 1 1,0-1-1,0 0 1,0 0-1,0 0 1,0 0-1,0 0 1,0 1-1,0-1 1,0 0-1,0 0 0,0 0 1,0 1-1,-1 41 803,2-10-890,0-8 184,0 0 1,2 0 0,0 0 0,2 0 0,1-1 0,9 27 0,-10-38-108,0 0 0,0 0 0,1-1 0,1 0 0,0 0 0,0 0 0,1-1 0,0 0 0,1 0 0,0-1 0,1 0 0,0-1 0,13 9 0,-17-13-24,-1-1 1,1 0-1,-1 0 0,1-1 0,0 0 1,0 0-1,0 0 0,0-1 0,0 0 1,1 0-1,-1 0 0,0-1 0,0 0 1,1 0-1,-1 0 0,0-1 0,0 0 0,0 0 1,1-1-1,-1 0 0,-1 0 0,1 0 1,0-1-1,0 0 0,-1 0 0,0 0 1,1-1-1,-1 1 0,-1-1 0,1-1 0,0 1 1,-1-1-1,0 1 0,0-1 0,0 0 1,-1-1-1,5-8 0,-1-4-86,-1 0-1,-1 0 1,-1 0-1,0 0 1,-1-1-1,0-34 1,5-26 411,-16 215 1682,-2-74-1936,-36 261 2048,34-106-9224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16.138"/>
    </inkml:context>
    <inkml:brush xml:id="br0">
      <inkml:brushProperty name="width" value="0.1" units="cm"/>
      <inkml:brushProperty name="height" value="0.1" units="cm"/>
      <inkml:brushProperty name="color" value="#5B2D90"/>
    </inkml:brush>
  </inkml:definitions>
  <inkml:trace contextRef="#ctx0" brushRef="#br0">222 38 1249,'-2'-16'11106,"-1"11"-10997,0 3 139,0 0-1,-1 0 0,1 0 0,-1 0 1,0 1-1,1 0 0,-1 0 1,0 0-1,0 0 0,0 0 0,0 1 1,0 0-1,0 0 0,0 0 0,-4 1 1,3 0-186,0 0 1,0 0 0,0 1 0,0 0-1,0 0 1,1 0 0,-1 1-1,1-1 1,-1 1 0,1 0-1,0 0 1,0 1 0,1-1 0,-1 1-1,0 0 1,1 0 0,-4 6-1,-3 7-7,1 0 0,1 1 0,0 0 0,2 1 0,0 0 0,0 0-1,2 0 1,-3 27 0,2 20-29,3 74-1,2-87-49,0-41-54,1-1 0,0 1 0,0-1 1,2 1-1,-1-1 0,1 0 0,1 0 1,0 0-1,10 20 0,-11-26 34,1 0-1,-1 0 1,1 0-1,0 0 1,0-1 0,0 1-1,1-1 1,-1 0-1,1-1 1,0 1 0,0-1-1,1 0 1,-1 0-1,1-1 1,-1 1 0,1-1-1,0 0 1,0-1-1,0 0 1,8 2-1,-7-3 35,0 1 0,0-1 0,-1 0-1,1-1 1,0 1 0,0-1 0,-1-1-1,1 1 1,-1-1 0,1 0 0,-1-1-1,0 1 1,0-1 0,7-5 0,-6 3 22,0-1 1,0 0 0,0-1 0,-1 0-1,0 0 1,0 0 0,-1-1 0,0 1 0,0-2-1,4-8 1,0-5 120,-1 0 0,0-1-1,-2 1 1,0-1 0,-2-1 0,0 1-1,-2-1 1,0 1 0,-2-1-1,0 1 1,-8-43 0,6 57-34,-1-1 0,-1 1 1,0 1-1,0-1 0,-1 1 0,0-1 0,0 1 1,-1 1-1,0-1 0,0 1 0,-1 0 0,0 0 1,0 1-1,-9-7 0,7 7-58,0 0-1,0 0 0,-1 1 1,0 0-1,0 1 1,0 0-1,0 0 1,-1 1-1,1 0 1,-1 1-1,0 0 1,-13 0-1,22 2-124,1 0 1,-1 1-1,0-1 0,1 0 0,-1 1 1,0-1-1,1 1 0,-1-1 1,1 1-1,-1 0 0,1 0 0,-1-1 1,1 1-1,-1 0 0,1 1 0,0-1 1,0 0-1,0 0 0,-1 0 1,1 1-1,0-1 0,0 0 0,1 1 1,-1-1-1,0 1 0,0-1 0,1 1 1,-1 0-1,1-1 0,-1 1 0,1 0 1,0-1-1,0 3 0,-1 4-789,0-1-1,1 1 1,0-1-1,0 1 1,1-1-1,2 9 1,8 16-3764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16.469"/>
    </inkml:context>
    <inkml:brush xml:id="br0">
      <inkml:brushProperty name="width" value="0.1" units="cm"/>
      <inkml:brushProperty name="height" value="0.1" units="cm"/>
      <inkml:brushProperty name="color" value="#5B2D90"/>
    </inkml:brush>
  </inkml:definitions>
  <inkml:trace contextRef="#ctx0" brushRef="#br0">0 61 2401,'12'-3'15308,"-11"2"-15099,0-39 2478,-1 23-2536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17.355"/>
    </inkml:context>
    <inkml:brush xml:id="br0">
      <inkml:brushProperty name="width" value="0.1" units="cm"/>
      <inkml:brushProperty name="height" value="0.1" units="cm"/>
      <inkml:brushProperty name="color" value="#5B2D90"/>
    </inkml:brush>
  </inkml:definitions>
  <inkml:trace contextRef="#ctx0" brushRef="#br0">189 195 1905,'0'0'10906,"-31"-13"-8089,12 2-2556,1-1-1,0-1 1,1-1-1,0 0 1,1-1-1,0-1 1,-20-27-1,35 38 636,11 2-759,88-3-156,106 7 0,-64 2-277,-100-8 122,-39 5 204,0-1-1,1 1 1,-1-1 0,0 1 0,0-1-1,0 1 1,0-1 0,0 0 0,0 0-1,0 1 1,0-1 0,0 0 0,-1 0-1,1 0 1,0 0 0,0 0-1,-1 0 1,1 0 0,-1 0 0,1 0-1,-1 0 1,1 0 0,-1-1 0,0 1-1,1 0 1,-1 0 0,0 0 0,0-3 1397,1 12-1280,10 54-24,29 233 1221,-33-118-1493,-8-60-2876,-3-77-308,-5-7-2971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18.366"/>
    </inkml:context>
    <inkml:brush xml:id="br0">
      <inkml:brushProperty name="width" value="0.1" units="cm"/>
      <inkml:brushProperty name="height" value="0.1" units="cm"/>
      <inkml:brushProperty name="color" value="#5B2D90"/>
    </inkml:brush>
  </inkml:definitions>
  <inkml:trace contextRef="#ctx0" brushRef="#br0">69 109 2401,'0'0'7379,"-9"-7"-6458,2 2-997,-26-27 1899,31 29-1454,-1 0 0,1 0 0,0 0 0,1 0 0,-1-1 1,1 1-1,-1 0 0,1-1 0,0 1 0,0-1 1,0 1-1,1-1 0,-1-6 0,2 10-350,-1-1-1,1 0 1,0 0 0,-1 0-1,1 0 1,0 1 0,0-1-1,0 0 1,0 1-1,0-1 1,0 1 0,0-1-1,0 1 1,0-1 0,0 1-1,0 0 1,0-1 0,0 1-1,0 0 1,0 0-1,0 0 1,0 0 0,0 0-1,0 0 1,1 0 0,-1 0-1,0 0 1,0 1 0,1-1-1,4 1 37,376 15 313,-298-13-494,-83-13 2117,-4 124-1296,-20 142 0,10-140-779,-8 47-875,15-134-2492,-14 45 0,11-51-3542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29.251"/>
    </inkml:context>
    <inkml:brush xml:id="br0">
      <inkml:brushProperty name="width" value="0.1" units="cm"/>
      <inkml:brushProperty name="height" value="0.1" units="cm"/>
      <inkml:brushProperty name="color" value="#5B2D90"/>
    </inkml:brush>
  </inkml:definitions>
  <inkml:trace contextRef="#ctx0" brushRef="#br0">281 18 4498,'0'0'6870,"-10"-3"-5979,-36-10-13,43 12-743,0 1 0,-1 0 1,1 0-1,-1 0 1,1 0-1,0 1 0,-1-1 1,1 1-1,0 0 1,-1 0-1,1 0 0,0 0 1,0 0-1,0 1 1,0 0-1,0-1 0,0 1 1,-3 3-1,-40 41 1094,44-43-1143,-11 13 66,1 1 1,1 0-1,1 1 1,0 0-1,1 1 1,1 0-1,1 0 0,0 1 1,2 0-1,-5 26 1,5-4-96,1 0-1,3 0 1,1 0 0,5 44 0,-3-73-65,0-1 0,0 1 0,2-1 0,-1 0 0,1 0 0,1 0 0,0-1 0,1 1 0,0-1 0,1 0 0,9 12 0,-11-17-19,1 0 0,0 0 0,-1 0 0,2-1 0,-1 1 0,1-1 0,0-1 0,0 1 0,0-1 0,0-1 0,1 1 0,0-1 0,-1-1 0,1 1 0,0-1 0,0-1 0,1 1 0,7-1 0,-7-1 29,0 0 0,0 0 0,0-1 0,0 0 0,-1 0 0,1-1 0,0-1 0,-1 1 0,1-2 0,-1 1 0,0-1 0,0 0 0,0 0 0,0-1 0,-1 0 0,0-1 0,0 0 0,-1 0 0,1 0 0,-1-1 0,0 1 0,-1-2 0,5-7 0,0 0 18,0-1 1,-2 0-1,0-1 0,0 0 0,-2 0 0,0 0 0,-1-1 0,3-18 0,-2-7 112,-2 0 0,-1-55 0,-3 83-46,0 0-1,-1-1 1,-1 1 0,0 0 0,-2 0 0,1 0-1,-2 0 1,0 1 0,0-1 0,-2 1 0,0 1 0,0-1-1,-1 1 1,-1 0 0,0 1 0,-1 0 0,0 1-1,-1 0 1,0 0 0,-1 1 0,0 0 0,0 1 0,-21-11-1,32 20-112,1-1-1,-1 1 1,1 0-1,-1 0 0,1-1 1,-1 1-1,1 0 1,-1 0-1,1 0 0,-1 0 1,1-1-1,-1 1 1,0 0-1,1 0 0,-1 0 1,1 0-1,-1 0 1,1 0-1,-1 1 0,1-1 1,-1 0-1,0 0 1,1 0-1,-1 0 0,1 1 1,-1-1-1,1 0 1,-1 1-1,1-1 0,0 0 1,-1 1-1,1-1 1,-1 0-1,1 1 0,0-1 1,-1 1-1,1-1 1,0 1-1,-1-1 0,1 0 1,0 1-1,0 0 1,0-1-1,-1 1 0,1-1 1,0 1-1,0-1 1,0 1-1,0-1 0,0 2 1,0 36-2868,1-25 1659,2 36-2467,15 4-497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29.669"/>
    </inkml:context>
    <inkml:brush xml:id="br0">
      <inkml:brushProperty name="width" value="0.1" units="cm"/>
      <inkml:brushProperty name="height" value="0.1" units="cm"/>
      <inkml:brushProperty name="color" value="#5B2D90"/>
    </inkml:brush>
  </inkml:definitions>
  <inkml:trace contextRef="#ctx0" brushRef="#br0">0 74 5955,'0'0'10034,"29"36"-8346,-29-36-1611,0 0 1,1 1-1,-1-1 0,1 0 0,-1 0 0,0 0 0,1 0 0,-1 0 0,0 0 0,1 0 0,-1 0 0,1-1 0,-1 1 0,0 0 0,1 0 0,-1 0 0,0 0 0,1 0 0,-1-1 0,0 1 1,1 0-1,-1 0 0,0 0 0,0-1 0,1 1 0,-1 0 0,0-1 0,0 1 0,1 0 0,-1 0 0,0-1 0,0 1 0,0 0 0,1-1 0,-1 1 0,0-1 0,0 1 0,0 0 0,0-1 1,0 1-1,0 0 0,0-1 0,0 1 0,0-1 0,0 1 0,0 0 0,0-1 0,0 1 0,0-1 0,4-27 71,-3 24 157,2-63 728,-3 95-7196,0-4 947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0.735"/>
    </inkml:context>
    <inkml:brush xml:id="br0">
      <inkml:brushProperty name="width" value="0.1" units="cm"/>
      <inkml:brushProperty name="height" value="0.1" units="cm"/>
      <inkml:brushProperty name="color" value="#5B2D90"/>
    </inkml:brush>
  </inkml:definitions>
  <inkml:trace contextRef="#ctx0" brushRef="#br0">243 244 7187,'0'0'7964,"16"-14"-7396,53-44-72,-66 56-454,0 1 0,-1-1 0,1 0 0,-1-1 0,1 1 0,-1 0-1,0-1 1,0 1 0,0-1 0,0 0 0,0 0 0,0 0 0,-1 0-1,0 0 1,1 0 0,-1 0 0,0 0 0,0 0 0,-1-1 0,1 1-1,-1 0 1,0 0 0,0-1 0,0 1 0,0 0 0,-1-7 0,-1-5 127,1 12-160,0-1 1,0 1 0,0 0 0,-1 0 0,1 0-1,-1 0 1,0 0 0,0 0 0,0 0-1,0 1 1,-1-1 0,1 1 0,-1-1 0,1 1-1,-1 0 1,0 0 0,0 0 0,0 1-1,0-1 1,0 1 0,0-1 0,0 1 0,-1 0-1,1 0 1,-7-1 0,-6-2 18,0 1 0,0 0 0,-1 2 0,-17-1 1,8 2-46,14-1 40,0 1 1,0 0 0,0 1-1,0 0 1,-13 4 0,21-4-17,1 0-1,-1 1 1,0 0 0,1-1 0,0 1 0,-1 0 0,1 1 0,0-1 0,0 1-1,0-1 1,0 1 0,1 0 0,-1 0 0,1 0 0,-1 0 0,1 0-1,0 1 1,0-1 0,1 1 0,-2 3 0,-3 13-2,0 0 0,2 0 0,1 0 0,0 1 0,1 0 0,2-1 0,0 1 1,1-1-1,6 38 0,-5-51-8,0-1 0,0 0 1,0 0-1,1 0 0,0 0 0,0 0 1,0 0-1,1-1 0,0 0 0,0 1 1,0-1-1,1-1 0,-1 1 1,1-1-1,0 0 0,1 0 0,-1 0 1,1-1-1,-1 0 0,1 0 1,0 0-1,0-1 0,1 1 0,-1-2 1,0 1-1,1-1 0,-1 0 0,1 0 1,-1 0-1,1-1 0,-1 0 1,1-1-1,-1 1 0,1-1 0,-1-1 1,1 1-1,-1-1 0,0 0 0,0 0 1,0-1-1,0 0 0,0 0 1,0 0-1,-1-1 0,0 0 0,1 0 1,5-6-1,0-1 17,0-1 0,0 1 0,-1-2 0,0 0 0,-1 0 0,-1 0-1,0-1 1,-1 0 0,0-1 0,-2 0 0,1 0 0,-2 0 0,0 0 0,0-1 0,-2 0 0,0 0 0,0-21 0,-3 243 2734,2 259-1903,-1-463-922,4 71-1562,7-28-5067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1.537"/>
    </inkml:context>
    <inkml:brush xml:id="br0">
      <inkml:brushProperty name="width" value="0.1" units="cm"/>
      <inkml:brushProperty name="height" value="0.1" units="cm"/>
      <inkml:brushProperty name="color" value="#5B2D90"/>
    </inkml:brush>
  </inkml:definitions>
  <inkml:trace contextRef="#ctx0" brushRef="#br0">79 229 3362,'0'0'7003,"-9"-12"-5915,-4-3-617,7 9-167,1-1 0,-1 0 0,1 1 0,1-2 0,-1 1 0,-4-13 0,5 11 284,1 0 1,0-1 0,1 0 0,0 1-1,1-1 1,0 0 0,0 0-1,1-12 1,2 21-575,0 0 0,0 0 0,0 0 0,0 0 0,0 0 0,0 1 0,0-1 0,0 0 0,0 1 0,0 0 0,0-1 0,0 1 0,0 0 0,1 0 0,-1 0 0,0 0 0,0 1 0,2 0 0,3-1 8,373 0-94,-378 0-77,-2-34 597,-11 198-162,11-133-274,-5 318 907,-1-238-1405,-25 126 1,28-211-1268</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2.758"/>
    </inkml:context>
    <inkml:brush xml:id="br0">
      <inkml:brushProperty name="width" value="0.1" units="cm"/>
      <inkml:brushProperty name="height" value="0.1" units="cm"/>
      <inkml:brushProperty name="color" value="#5B2D90"/>
    </inkml:brush>
  </inkml:definitions>
  <inkml:trace contextRef="#ctx0" brushRef="#br0">281 231 3714,'0'0'9388,"13"-17"-8649,40-58-291,-51 73-427,0-1 0,0 0 0,0 1 1,-1-1-1,1 0 0,-1 0 0,0 0 0,0 0 0,0 0 0,0-1 0,0 1 0,-1 0 0,1 0 0,-1-1 1,0 1-1,0 0 0,0 0 0,-1-6 0,-1-6 5,2 13-18,0-1-1,-1 0 1,1 1-1,-1-1 1,0 1-1,0-1 1,0 1-1,0 0 1,0-1-1,0 1 1,-1 0-1,1 0 1,-1 0-1,0 0 1,1 0-1,-1 0 1,0 0-1,0 1 1,0-1-1,0 0 1,-1 1 0,1 0-1,0 0 1,-1-1-1,1 2 1,0-1-1,-1 0 1,1 0-1,-1 1 1,0-1-1,-4 1 1,-11-3 10,-1 1-1,0 1 1,-25 2 0,28 0 20,7-1-9,0 1 0,-1 0 0,1 0-1,0 1 1,0 0 0,0 1 0,0 0 0,1 1 0,-1-1 0,1 2 0,0-1 0,-10 8 0,13-8-15,0 0-1,0 1 1,0 0-1,1 0 1,-1 0-1,1 1 1,0-1-1,1 1 0,0 0 1,-1 0-1,2 0 1,-1 1-1,1-1 1,0 0-1,0 1 1,1 0-1,-1 9 1,1-6-18,0-1 0,1 0 1,0 1-1,0-1 0,1 1 1,0-1-1,1 0 1,0 0-1,1 0 0,0 0 1,5 12-1,-4-15 2,0 1-1,1-1 0,0 0 1,0 0-1,0-1 0,1 0 1,0 0-1,0 0 1,0-1-1,0 1 0,1-2 1,0 1-1,-1-1 0,11 4 1,-1-1 2,1-1 1,0-1-1,0 0 1,0-2-1,21 2 1,-29-3-5,1-1 1,-1 0 0,1 0-1,-1-1 1,1 0 0,-1-1-1,0 0 1,0 0-1,0-1 1,0-1 0,9-4-1,-13 5 3,-1-1 0,0 1-1,0-1 1,0 0-1,0-1 1,-1 1-1,1-1 1,-1 0-1,-1 1 1,1-1-1,-1 0 1,1-1-1,-1 1 1,-1 0-1,1-1 1,1-9-1,-1 1 372,-1-1-1,0 1 0,-1-21 0,0 30 431,6 273 1089,-5 179-715,-7-398-1005,1-16-2099,4-9-4438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7.049"/>
    </inkml:context>
    <inkml:brush xml:id="br0">
      <inkml:brushProperty name="width" value="0.1" units="cm"/>
      <inkml:brushProperty name="height" value="0.1" units="cm"/>
      <inkml:brushProperty name="color" value="#5B2D90"/>
    </inkml:brush>
  </inkml:definitions>
  <inkml:trace contextRef="#ctx0" brushRef="#br0">125 0 6451,'0'0'8110,"-17"1"-7379,7 0-626,3-2-62,0 2-1,0-1 1,0 1 0,0 0 0,-9 3-1,14-3-34,0 0-1,0 0 0,-1 0 0,1 0 0,0 0 0,0 1 0,0-1 1,0 1-1,0-1 0,0 1 0,1 0 0,-1 0 0,0-1 1,1 1-1,-1 0 0,1 1 0,0-1 0,0 0 0,0 0 0,0 0 1,0 1-1,0 3 0,-2 4 17,1 0 1,0 0-1,1 1 1,1-1-1,0 1 0,0-1 1,0 1-1,2-1 0,-1 0 1,1 1-1,5 12 1,-5-18-17,0 0 0,1 0 0,-1 0 0,1 0 0,0-1 0,0 1 0,1-1 0,0 0 0,-1 0 0,1 0 0,1 0 0,-1-1 0,0 0 0,1 1 0,0-2 0,0 1 0,0 0 0,0-1 0,0 0 0,0-1 0,0 1 0,11 1 0,-9-1 61,1-1-1,0 0 0,0-1 0,0 1 0,0-2 1,0 1-1,-1-1 0,1 0 0,0 0 0,0-1 1,14-6-1,-18 6 5,-1 0 0,1 0 0,-1 0 1,1-1-1,-1 0 0,0 0 0,0 1 0,0-2 0,0 1 1,-1 0-1,1-1 0,-1 1 0,0-1 0,0 0 0,0 1 1,-1-1-1,1 0 0,-1 0 0,0 0 0,0 0 0,0-1 1,0 1-1,-1-6 0,1 3-66,-1 0 0,0 1 0,0-1 0,0 1 0,-1-1 0,0 0 0,0 1 0,-1 0 0,-3-10 0,4 14-167,0-1 0,-1 1 0,1 0 0,-1 0 0,1 0 0,-1 1 1,0-1-1,0 0 0,0 0 0,0 1 0,0 0 0,0-1 0,0 1 0,0 0 0,-1 0 0,1 0 0,0 0 1,-1 0-1,1 1 0,-1-1 0,1 1 0,-1 0 0,1-1 0,-1 1 0,1 0 0,-1 0 0,1 1 0,-3 0 1,-22 3-5180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3.124"/>
    </inkml:context>
    <inkml:brush xml:id="br0">
      <inkml:brushProperty name="width" value="0.1" units="cm"/>
      <inkml:brushProperty name="height" value="0.1" units="cm"/>
      <inkml:brushProperty name="color" value="#5B2D90"/>
    </inkml:brush>
  </inkml:definitions>
  <inkml:trace contextRef="#ctx0" brushRef="#br0">0 71 4370,'0'0'15687,"71"-33"-15383,-23 21-256,7 3 80,-5 4-128,-2 3-592,-4-1-320,-9 1-1697,-9-3-2034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3.674"/>
    </inkml:context>
    <inkml:brush xml:id="br0">
      <inkml:brushProperty name="width" value="0.1" units="cm"/>
      <inkml:brushProperty name="height" value="0.1" units="cm"/>
      <inkml:brushProperty name="color" value="#5B2D90"/>
    </inkml:brush>
  </inkml:definitions>
  <inkml:trace contextRef="#ctx0" brushRef="#br0">84 0 5426,'0'0'9826,"-2"2"-9460,-2 1-341,1 1 1,-1 0 0,1-1-1,0 1 1,1 1-1,-1-1 1,1 0 0,-1 1-1,1-1 1,-2 7-1,-15 56 222,15-54-170,-4 16-46,2 1-1,1 0 0,1 0 0,2 0 1,1 36-1,2-64-30,-1 0 0,1-1-1,-1 1 1,1 0 0,0 0 0,0-1 0,0 1 0,0-1-1,0 1 1,0-1 0,0 1 0,0-1 0,1 0 0,-1 0-1,1 0 1,-1 1 0,1-1 0,-1 0 0,1-1 0,-1 1-1,1 0 1,0 0 0,0-1 0,-1 1 0,1-1 0,0 1-1,0-1 1,0 0 0,-1 0 0,1 0 0,3 0 0,67-1 100,-61 0-72,25-3 7,-20 2 5,0 1-1,0 0 1,0 1 0,28 4-1,-39-3-43,1 0 0,-1 1 0,0 0-1,0 0 1,0 0 0,0 1 0,0 0-1,0 0 1,-1 0 0,1 0 0,-1 1-1,0 0 1,0-1 0,0 2 0,0-1-1,-1 0 1,5 9 0,-3-5-74,0 1 0,-1-1 0,0 1 0,-1 0 1,1 0-1,-2 0 0,1 1 0,-1-1 0,-1 0 0,0 1 0,0 0 1,-1-1-1,0 1 0,-3 17 0,2-20 8,-1 0 0,0 0 0,0-1 0,-1 1 0,0-1 1,0 0-1,0 1 0,-1-1 0,0-1 0,0 1 0,0-1 0,-1 1 0,0-1 0,0 0 0,0-1 1,-1 1-1,1-1 0,-1 0 0,0-1 0,-11 5 0,-1-1 263,0-2 0,-1 0 0,1-2 0,-1 0 0,0-1 0,-1 0-1,-32-3 1,41 1 316,-19-10 995,4 0-2375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7.004"/>
    </inkml:context>
    <inkml:brush xml:id="br0">
      <inkml:brushProperty name="width" value="0.1" units="cm"/>
      <inkml:brushProperty name="height" value="0.1" units="cm"/>
      <inkml:brushProperty name="color" value="#5B2D90"/>
    </inkml:brush>
  </inkml:definitions>
  <inkml:trace contextRef="#ctx0" brushRef="#br0">282 138 5010,'0'0'7036,"-12"-2"-6265,1 0-668,5 0 37,-1 1 1,1-1-1,-1 1 0,1 1 1,0-1-1,-1 1 1,1 0-1,-1 1 0,1-1 1,-1 1-1,1 1 0,0-1 1,-1 1-1,1 0 0,0 0 1,0 1-1,0 0 0,1 0 1,-9 6-1,2 2-34,1 0-1,0 1 1,1 0-1,0 1 0,1 0 1,0 1-1,1 0 1,0 0-1,1 1 1,1 0-1,1 0 1,0 1-1,1-1 1,0 1-1,1 0 0,1 0 1,1 0-1,0 19 1,1 21-71,2-1 0,11 58 0,-10-95-80,0-1 1,2 0-1,0 0 1,1 0-1,0 0 1,2-1-1,0 0 1,1-1 0,0 0-1,18 22 1,-21-30-13,1-1 0,-1 0 0,1-1 0,0 0 1,0 0-1,0 0 0,1-1 0,0 0 1,0-1-1,0 1 0,0-2 0,1 1 0,-1-1 1,0 0-1,1-1 0,0 0 0,-1 0 1,1-1-1,0 0 0,0-1 0,-1 1 0,17-5 1,-10 1 56,-1 0 1,0-1 0,0 0-1,0-1 1,-1 0 0,1-2 0,-2 1-1,1-2 1,-1 1 0,0-2 0,-1 1-1,16-19 1,-13 10 30,0-1 0,-2-1-1,0 0 1,-1 0 0,-1-1 0,-1-1 0,0 0 0,-2 0-1,5-27 1,-6 18 99,-1 0 0,-2-1 0,-1 1-1,-1-1 1,-2 1 0,-6-41 0,4 54-48,-1 1 0,-1 0 0,0 0 1,-2 0-1,0 1 0,0 0 0,-2 0 1,0 0-1,-1 2 0,0-1 1,-1 1-1,-21-21 0,21 25-33,0 0 1,0 1-1,-1 0 1,0 1-1,0 0 0,-1 1 1,0 0-1,-1 1 0,1 1 1,-1 0-1,0 1 1,0 0-1,-1 1 0,1 1 1,-25-1-1,36 2-98,1 1 0,-1 0 1,1 0-1,-1 1 0,1-1 0,-1 1 0,0-1 1,1 1-1,0 0 0,-1 0 0,1 0 0,0 0 1,-1 0-1,1 0 0,0 1 0,0-1 0,0 1 0,0-1 1,0 1-1,0 0 0,1 0 0,-1 0 0,0 0 1,1 0-1,0 0 0,-1 1 0,1-1 0,0 0 1,-1 3-1,0 6-729,-1-1 1,2 1 0,-1 0-1,2 0 1,0 17 0,0-25 518,0 54-5037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37.388"/>
    </inkml:context>
    <inkml:brush xml:id="br0">
      <inkml:brushProperty name="width" value="0.1" units="cm"/>
      <inkml:brushProperty name="height" value="0.1" units="cm"/>
      <inkml:brushProperty name="color" value="#5B2D90"/>
    </inkml:brush>
  </inkml:definitions>
  <inkml:trace contextRef="#ctx0" brushRef="#br0">1 142 7203,'0'0'4448,"0"-17"-671,13-108 2896,-27 126-9569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49.837"/>
    </inkml:context>
    <inkml:brush xml:id="br0">
      <inkml:brushProperty name="width" value="0.1" units="cm"/>
      <inkml:brushProperty name="height" value="0.1" units="cm"/>
      <inkml:brushProperty name="color" value="#5B2D90"/>
    </inkml:brush>
  </inkml:definitions>
  <inkml:trace contextRef="#ctx0" brushRef="#br0">24 0 2401,'0'0'3970,"-10"0"-5651,-3 0-2145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0.188"/>
    </inkml:context>
    <inkml:brush xml:id="br0">
      <inkml:brushProperty name="width" value="0.1" units="cm"/>
      <inkml:brushProperty name="height" value="0.1" units="cm"/>
      <inkml:brushProperty name="color" value="#5B2D90"/>
    </inkml:brush>
  </inkml:definitions>
  <inkml:trace contextRef="#ctx0" brushRef="#br0">0 0 272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0.837"/>
    </inkml:context>
    <inkml:brush xml:id="br0">
      <inkml:brushProperty name="width" value="0.1" units="cm"/>
      <inkml:brushProperty name="height" value="0.1" units="cm"/>
      <inkml:brushProperty name="color" value="#5B2D90"/>
    </inkml:brush>
  </inkml:definitions>
  <inkml:trace contextRef="#ctx0" brushRef="#br0">105 0 272,'-81'47'14730,"71"-47"-11333,4 0-1746,4 13-1110,-3 393 537,5-390-1069,2 0 1,0-1 0,1 1 0,0 0 0,10 25 0,-12-37-27,1 0 0,-1 0 1,1 0-1,0-1 0,0 1 0,1 0 1,-1-1-1,1 1 0,-1-1 1,1 0-1,0 0 0,0 0 0,1 0 1,-1-1-1,1 1 0,-1-1 1,1 0-1,0 0 0,0 0 0,-1 0 1,1-1-1,1 0 0,-1 0 1,0 0-1,0 0 0,7 0 0,-6-1-6,0 0-1,0 0 0,0-1 1,0 1-1,0-1 0,-1 0 0,1-1 1,0 1-1,0-1 0,-1 0 0,1 0 1,4-3-1,-1-2-19,0 0 0,-1 0 0,1 0 1,-1-1-1,6-9 0,19-24-199,-2-2 1,-2-1-1,-2-1 0,-2-1 1,-2-1-1,20-62 0,-33 62 345,-8 39 76,0 0 0,0 0 0,1 0 0,1 0 0,-1 0 0,6-11 0,-9 25 180,0 0 0,0 0 0,1 0 0,0 0 1,0 1-1,2 8 0,-1 13-277,2 148 610,0-40-547,-21 210-1,7-262-97,0 93 0,-16-206-2608,6 0-933,3 10-1803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2.641"/>
    </inkml:context>
    <inkml:brush xml:id="br0">
      <inkml:brushProperty name="width" value="0.1" units="cm"/>
      <inkml:brushProperty name="height" value="0.1" units="cm"/>
      <inkml:brushProperty name="color" value="#5B2D90"/>
    </inkml:brush>
  </inkml:definitions>
  <inkml:trace contextRef="#ctx0" brushRef="#br0">41 268 3314,'0'0'9212,"-2"0"-8762,0-1 1,0 1-1,0 0 0,0 0 1,0-1-1,0 1 1,0-1-1,0 0 1,0 0-1,0 1 0,-3-3 1,4-4-394,-1 0 0,1 0 0,0 1 0,0-1 0,1 0 0,0 0 1,0 0-1,1 0 0,-1 0 0,2 1 0,-1-1 0,1 0 0,0 1 0,0-1 0,1 1 1,0-1-1,0 1 0,0 0 0,1 0 0,0 1 0,0-1 0,8-8 0,1 2 20,0 1-1,1 0 0,0 1 1,0 0-1,1 1 1,0 1-1,1 1 0,17-7 1,-29 12-65,-1 1-1,1-1 1,0 1 0,0 0 0,0 0-1,0 1 1,0-1 0,0 1 0,0-1 0,1 1-1,-1 1 1,0-1 0,0 0 0,0 1-1,0 0 1,5 2 0,-6-2-11,-1 1 0,1 0 0,-1 0 0,1 0 0,-1 0 0,0 0 1,0 0-1,0 1 0,0-1 0,-1 1 0,1-1 0,0 1 0,-1 0 0,0-1 0,0 1 0,0 0 0,0 0 1,0 0-1,0 0 0,-1 0 0,1 6 0,1 9-12,-1 0 1,-1 0-1,0 0 0,-2 0 1,0 0-1,-1-1 0,-9 35 1,1-24-57,0 0 0,-2 0 0,-30 48 1,30-55-26,-4 5-111,-20 44-1,34-67 207,31-9 90,-10 0-178,1 0-1,1 1 1,-1 2 0,1 0 0,-1 0 0,1 2-1,0 1 1,30 2 0,-44-1 54,0 0-1,0 0 1,0 0 0,0 1 0,0 0 0,0 0-1,-1 1 1,1-1 0,-1 1 0,0 0-1,0 1 1,0-1 0,0 1 0,0 0 0,-1 0-1,1 0 1,-1 1 0,-1 0 0,1 0-1,0 0 1,-1 0 0,0 0 0,-1 1 0,1-1-1,-1 1 1,0 0 0,0-1 0,0 1-1,-1 0 1,0 0 0,0 11 0,-1-6-67,0 0 0,0 0 0,-1 0 0,-1 0 1,0-1-1,0 1 0,-1 0 0,-1-1 0,0 1 0,0-1 1,-1 0-1,0-1 0,-1 1 0,0-1 0,-13 16 0,4-9 24,0 1-1,-2-2 0,0 0 0,0-1 0,-1-1 1,-36 19-1,42-26 182,1-1 1,-1 0 0,0-1-1,0 0 1,-1-1-1,1 0 1,-25 1 0,31-3 78,0-1 0,0 0 0,-1 0 0,1-1 0,0 0 0,0 0 0,0 0 0,0-1 0,1 1 0,-1-1 0,0-1 0,1 1 0,-1-1 0,1 0 1,0-1-1,0 1 0,-8-8 0,-37-51 889,49 62-1396,0 0 1,0 0-1,0 0 1,1 0-1,-1 1 1,0-1-1,0 0 1,0 0-1,1 0 1,-1 1-1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5.990"/>
    </inkml:context>
    <inkml:brush xml:id="br0">
      <inkml:brushProperty name="width" value="0.1" units="cm"/>
      <inkml:brushProperty name="height" value="0.1" units="cm"/>
      <inkml:brushProperty name="color" value="#5B2D90"/>
    </inkml:brush>
  </inkml:definitions>
  <inkml:trace contextRef="#ctx0" brushRef="#br0">366 176 6051,'0'0'5618,"6"-23"-4801,21-70 178,-27 92-940,1-1 1,0 1-1,-1-1 1,1 0-1,-1 1 1,1-1-1,-1 0 0,0 1 1,0-1-1,0 0 1,0 0-1,0 1 1,0-1-1,-1 0 1,1 1-1,0-1 0,-1 0 1,1 1-1,-1-1 1,0 1-1,1-1 1,-1 1-1,0-1 1,0 1-1,0-1 1,0 1-1,0 0 0,0-1 1,-1 1-1,1 0 1,0 0-1,-1 0 1,1 0-1,-1 0 1,1 0-1,-4-1 0,-1 1 14,0 0-1,-1 0 0,0 0 1,1 0-1,-1 1 0,0 1 0,-6 0 1,-1 0 102,-4-1-54,0 0-1,1 2 1,-1 0 0,1 2 0,-1-1-1,1 2 1,-20 8 0,27-9-90,1 1 1,0 0 0,0 0-1,0 1 1,0 0 0,1 1-1,0 0 1,1 0-1,-1 1 1,1 0 0,1 0-1,-1 0 1,-8 16 0,11-14-30,0 1 0,0-1-1,1 0 1,1 1 0,-3 16 0,6 16-134,0-42 124,-1 1 0,1-1 0,-1 1-1,1-1 1,-1 1 0,1-1 0,0 0-1,0 1 1,-1-1 0,1 0 0,0 0-1,0 0 1,0 0 0,0 0 0,1 0-1,-1 0 1,0 0 0,0 0 0,1 0-1,1 1 1,4 0-8,-1 0 1,1 0-1,0-1 0,0 1 0,0-2 0,0 1 1,0-1-1,0 0 0,0 0 0,-1-1 1,1 0-1,0 0 0,0 0 0,0-1 0,11-5 1,2-2 33,0-2 0,-2 0 1,30-23-1,-30 21 34,4 1 126,-11 14 245,-9 2-366,-1-1 0,0 1 1,0-1-1,-1 1 0,1-1 0,-1 1 1,1-1-1,-1 1 0,-1 4 0,1-3-76,-2 122 529,-24 165-1,15-160-1914,9-89-1367,2-2-3289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6.343"/>
    </inkml:context>
    <inkml:brush xml:id="br0">
      <inkml:brushProperty name="width" value="0.1" units="cm"/>
      <inkml:brushProperty name="height" value="0.1" units="cm"/>
      <inkml:brushProperty name="color" value="#5B2D90"/>
    </inkml:brush>
  </inkml:definitions>
  <inkml:trace contextRef="#ctx0" brushRef="#br0">29 90 7251,'0'0'8241,"0"20"-7688,-1 46-131,-1 18 223,12 127 0,-8-196-646,1-1-1,0 0 0,1 0 0,1 0 0,0-1 0,1 0 0,0 0 0,1 0 1,11 16-1,-15-26-8,0 1-1,0-1 1,0 0 0,1 0 0,-1 0 0,1 0 0,-1 0 0,1-1 0,0 0-1,0 0 1,0 0 0,0 0 0,1 0 0,-1-1 0,0 0 0,1 0 0,-1 0 0,1 0-1,-1-1 1,1 0 0,-1 0 0,1 0 0,-1 0 0,1-1 0,-1 0 0,1 0-1,-1 0 1,1 0 0,-1-1 0,0 1 0,0-1 0,0 0 0,8-6 0,1 0 25,-1 0 1,1-2-1,-2 1 1,1-2 0,-1 1-1,-1-2 1,0 1-1,0-1 1,-1-1 0,-1 0-1,0 0 1,-1-1-1,11-26 1,-10 16 85,0-1-1,-2 0 1,0 0 0,-2 0 0,-1-1 0,-1 0-1,-1-40 1,-2 57-64,1-1 1,-2 1-1,1-1 0,-1 1 1,-1-1-1,1 1 1,-1 0-1,-1 0 0,0 0 1,0 1-1,-1-1 0,0 1 1,-1 0-1,1 1 0,-1-1 1,-1 1-1,0 0 0,0 1 1,0-1-1,0 1 0,-1 1 1,0 0-1,-1 0 1,1 0-1,-1 1 0,0 0 1,0 1-1,0 0 0,0 0 1,0 1-1,-1 0 0,-17-1 1,20 3-98,-1-1 0,1 1 0,-1 1 0,1-1 0,0 1 1,-1 0-1,1 1 0,0 0 0,0 0 0,0 1 0,0-1 1,-9 6-1,5 0-706,1 0 1,0 0-1,0 1 1,1 0-1,0 1 1,-8 11 0,-23 29-6732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7.396"/>
    </inkml:context>
    <inkml:brush xml:id="br0">
      <inkml:brushProperty name="width" value="0.1" units="cm"/>
      <inkml:brushProperty name="height" value="0.1" units="cm"/>
      <inkml:brushProperty name="color" value="#5B2D90"/>
    </inkml:brush>
  </inkml:definitions>
  <inkml:trace contextRef="#ctx0" brushRef="#br0">29 49 8580,'0'0'3674,"1"20"-3069,0 5-325,4 85 948,-4-100-1128,1 1 0,-1-1 0,2 0 0,-1 0 1,1 0-1,1 0 0,0 0 0,9 16 0,-10-23-76,0 0-1,0 0 1,1 0-1,-1 0 0,1 0 1,-1-1-1,1 0 1,0 0-1,0 0 0,-1 0 1,2 0-1,-1-1 1,0 1-1,0-1 0,0-1 1,1 1-1,-1 0 1,0-1-1,1 0 1,-1 0-1,0 0 0,1-1 1,-1 1-1,0-1 1,1 0-1,-1 0 0,0-1 1,0 1-1,0-1 1,0 0-1,0 0 0,0 0 1,-1 0-1,1-1 1,-1 0-1,0 0 1,1 0-1,-1 0 0,5-7 1,-3-2 136,0-1 0,0-1 0,-1 1 0,-1 0 0,0-1 0,-1 0 0,-1 0 0,0 1 0,-2-29 0,1 39-160,0-3-16,0 1 0,0-1 0,-1 0 0,1 1-1,-1-1 1,-1 0 0,1 1 0,-1-1-1,0 1 1,0 0 0,0 0 0,-1 0 0,0 0-1,0 0 1,0 0 0,0 1 0,-1-1-1,0 1 1,0 0 0,0 0 0,-1 1-1,1-1 1,-1 1 0,0 0 0,1 0 0,-1 0-1,-1 1 1,1 0 0,0 0 0,-1 0-1,1 1 1,-1-1 0,1 1 0,-1 1-1,-7-1 1,8 0-386,0 1 0,0 0-1,-1 0 1,1 1-1,0-1 1,0 1 0,-1 0-1,1 0 1,0 1 0,0 0-1,0 0 1,1 0 0,-1 0-1,0 1 1,-6 4 0,-28 28-7469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9.453"/>
    </inkml:context>
    <inkml:brush xml:id="br0">
      <inkml:brushProperty name="width" value="0.1" units="cm"/>
      <inkml:brushProperty name="height" value="0.1" units="cm"/>
      <inkml:brushProperty name="color" value="#5B2D90"/>
    </inkml:brush>
  </inkml:definitions>
  <inkml:trace contextRef="#ctx0" brushRef="#br0">211 89 4674,'0'0'8855,"-5"-13"-7631,-14-38-156,18 49-987,0 0 1,0 1-1,-1-1 1,1 0 0,0 1-1,0 0 1,-1-1-1,1 1 1,-1 0 0,0-1-1,1 1 1,-1 0-1,0 0 1,0 1 0,1-1-1,-1 0 1,0 1-1,0-1 1,0 1 0,0-1-1,0 1 1,0 0-1,-2 0 1,0-1 68,1 1-1,-1 0 1,1 0 0,-1 1-1,1-1 1,-1 1 0,1 0-1,-1 0 1,-5 2-1,6 0-126,-1 0 0,1 0 0,0 0 0,0 0 0,0 0 0,0 1 0,1-1-1,-1 1 1,1 0 0,-4 8 0,-17 47 23,19-46-13,-6 20-13,1 0 0,2 1 0,-6 65 0,9 105 68,5-180-93,1-1-1,1 1 1,1 0-1,1-1 1,1 0-1,1 0 0,1 0 1,1-1-1,1 0 1,23 35-1,-27-47-11,0-2 1,0 1-1,1-1 0,0 0 0,1 0 1,0 0-1,0-1 0,0-1 1,1 1-1,0-2 0,0 1 0,1-1 1,0 0-1,-1-1 0,2 0 0,-1-1 1,0 0-1,1 0 0,-1-1 1,1-1-1,0 0 0,-1 0 0,1-1 1,0 0-1,20-4 0,-19 1 19,1-1 1,-1-1-1,0 1 0,0-2 0,-1 0 1,1 0-1,-1-1 0,-1-1 0,1 1 0,-1-2 1,-1 1-1,1-2 0,-1 1 0,-1-1 1,0 0-1,-1-1 0,9-14 0,-4 3 24,0 0 0,-1-1 0,-2 0 1,0-1-1,-2 0 0,0 0 0,-2-1 0,3-28 0,-5 23 51,-2 1 0,0 0-1,-2 0 1,-10-56 0,7 67-56,-1 0-1,-1 0 1,-1 1-1,0-1 0,-1 1 1,-1 1-1,-1 0 1,-19-26-1,17 27 29,0 1 1,-1 1-1,-1-1 0,0 2 0,-28-20 1,34 27-54,0 1 1,0 0 0,0 0-1,0 0 1,-1 1 0,0 0-1,1 1 1,-1 0 0,0 0-1,0 1 1,0 0 0,0 1-1,0 0 1,-10 1 0,16 0-77,0-1 0,0 1 1,0 0-1,0 0 0,0 1 0,1-1 1,-1 0-1,0 1 0,1 0 1,-1 0-1,1 0 0,-1 0 0,1 0 1,0 0-1,0 0 0,0 1 1,0-1-1,0 1 0,1 0 1,-1-1-1,1 1 0,-1 0 0,1 0 1,0 0-1,0 0 0,0 4 1,-1 2-611,0 0 0,1 1 0,0-1 1,1 1-1,0-1 0,0 0 0,3 18 0,15 31-4082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49:59.822"/>
    </inkml:context>
    <inkml:brush xml:id="br0">
      <inkml:brushProperty name="width" value="0.1" units="cm"/>
      <inkml:brushProperty name="height" value="0.1" units="cm"/>
      <inkml:brushProperty name="color" value="#5B2D90"/>
    </inkml:brush>
  </inkml:definitions>
  <inkml:trace contextRef="#ctx0" brushRef="#br0">0 126 5827,'0'0'6765,"0"4"-6244,1 10 1203,1-24 1732,3-19-2748,0-47 1147,-5 47-2006,2 63-8799,4-8 1677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0.427"/>
    </inkml:context>
    <inkml:brush xml:id="br0">
      <inkml:brushProperty name="width" value="0.1" units="cm"/>
      <inkml:brushProperty name="height" value="0.1" units="cm"/>
      <inkml:brushProperty name="color" value="#5B2D90"/>
    </inkml:brush>
  </inkml:definitions>
  <inkml:trace contextRef="#ctx0" brushRef="#br0">105 353 5603,'0'0'8961,"0"-7"-8206,0 5-704,1-2 34,-1-1 0,0 1 0,-1 0 0,1 0 0,-1 0 0,0 0 0,0 0 0,0 0 0,0 0 0,-1 0 0,1 0 0,-1 1 0,-3-6 0,-9-12 130,2-1 1,0 0 0,2-1 0,1-1 0,0 1-1,2-1 1,1-1 0,-4-26 0,10 51-195,0-1 1,0 1-1,0-1 1,0 0 0,0 1-1,0-1 1,0 1-1,0-1 1,0 1-1,0-1 1,0 0-1,1 1 1,-1-1-1,0 1 1,0-1 0,1 1-1,-1-1 1,0 1-1,1-1 1,-1 1-1,1 0 1,-1-1-1,0 1 1,1-1-1,-1 1 1,1 0 0,-1 0-1,1-1 1,-1 1-1,1 0 1,0-1-1,26-3 92,31 8-187,70 23 70,-79-15 11,65 7 1,78-13-36,-165-6 32,-25 0 1,0 0 0,-1 0 0,1 0 0,0 0 0,0-1 0,-1 1 0,1 0 0,0-1 0,-1 0 0,1 1 0,-1-1 0,1 0 0,-1 1 0,1-1 0,-1 0 1,1 0-1,-1 0 0,0-1 0,0 1 0,1 0 0,-1 0 0,0-1 0,0 1 0,0-1 0,0 1 0,-1-1 0,1 1 0,0-1 0,0-1 0,0-1 65,0 0 0,0 0 0,-1 0 1,0 0-1,0 0 0,0 0 0,0 0 0,0 0 0,-1 0 0,0 0 0,-2-7 0,3 11-39,0-1 0,0 0-1,0 0 1,0 1 0,-1-1-1,1 0 1,0 1 0,0-1-1,-1 0 1,1 1 0,-1-1-1,1 1 1,0-1 0,-1 0-1,1 1 1,-1-1 0,1 1 0,-1-1-1,0 1 1,1 0 0,-1-1-1,0 1 1,-8 8 498,-4 27-363,-10 93 81,6 0 1,0 155 0,-17 134-2152,29-386 1126,-6 39-1471,-2-25-4843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1.304"/>
    </inkml:context>
    <inkml:brush xml:id="br0">
      <inkml:brushProperty name="width" value="0.1" units="cm"/>
      <inkml:brushProperty name="height" value="0.1" units="cm"/>
      <inkml:brushProperty name="color" value="#5B2D90"/>
    </inkml:brush>
  </inkml:definitions>
  <inkml:trace contextRef="#ctx0" brushRef="#br0">138 79 272,'0'0'6534,"-24"-26"-1471,19 10-2541,-7-18 2235,12 34-4727,0 0 0,0 0 0,0 0-1,0 0 1,0-1 0,0 1 0,0 0 0,-1 0 0,1 0-1,0 0 1,0 0 0,0 0 0,0-1 0,0 1 0,0 0-1,0 0 1,0 0 0,-1 0 0,1 0 0,0 0 0,0 0-1,0 0 1,0-1 0,0 1 0,-1 0 0,1 0 0,0 0-1,0 0 1,0 0 0,0 0 0,-1 0 0,1 0 0,0 0-1,0 0 1,0 0 0,0 0 0,0 0 0,-1 0 0,1 0-1,0 0 1,0 1 0,0-1 0,0 0 0,-1 0 0,1 0-1,0 0 1,0 0 0,0 0 0,0 0 0,-6 20 185,-55 538 593,51-446-866,-1 75-1232,9-66-5734,2-88-728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2.040"/>
    </inkml:context>
    <inkml:brush xml:id="br0">
      <inkml:brushProperty name="width" value="0.1" units="cm"/>
      <inkml:brushProperty name="height" value="0.1" units="cm"/>
      <inkml:brushProperty name="color" value="#5B2D90"/>
    </inkml:brush>
  </inkml:definitions>
  <inkml:trace contextRef="#ctx0" brushRef="#br0">31 263 3009,'0'0'8183,"0"-4"-7265,-2-21 662,1 19-1310,0-1-1,1 1 1,-1 0-1,1 0 1,1 0-1,-1 0 1,1 0 0,0-1-1,0 1 1,1 0-1,-1 1 1,1-1-1,1 0 1,3-8-1,6 1-112,0 0-1,1 0 1,0 1-1,1 0 1,23-14-1,-27 20-105,0 0 1,1 0-1,0 1 0,-1 1 0,1 0 1,1 0-1,-1 1 0,1 0 1,18-1-1,-27 4-51,0 0 1,0 0-1,-1 1 1,1-1 0,0 1-1,0-1 1,-1 1-1,1 0 1,0 0-1,-1 1 1,1-1 0,-1 0-1,0 1 1,1 0-1,-1-1 1,0 1-1,0 0 1,0 0 0,0 0-1,0 0 1,0 1-1,-1-1 1,1 0-1,-1 1 1,0-1-1,1 1 1,-1-1 0,0 1-1,0 3 1,3 9-4,0-1 0,-1 1 0,-1 0 0,1 19 0,-1-12-28,-2 0 0,0 1 0,-1-1 0,-2 0 0,0 0 0,-1 0 0,-1-1 0,-1 1 0,-1-1 0,-1 0 0,-1-1 0,-1 0 0,-16 26 0,-80 108-1045,104-150 1076,2-4 83,8-2 320,1-1-393,0 0 0,0 0 0,0 1 1,0 0-1,0 1 0,1 0 0,9 0 0,-15 1-24,0 0 0,-1 0 0,1 0 0,0 1 0,-1 0 0,1 0 0,0 0 0,-1 0 0,1 0 0,-1 1 0,1-1 0,-1 1 0,0 0 0,0 0 0,0 0 0,0 1 0,0-1 0,0 1 0,-1 0 0,1-1 0,2 5 0,2 7-22,0 1 1,0-1-1,-1 1 0,-1 1 0,-1-1 0,0 1 0,-1 0 1,0 0-1,0 29 0,-2-32 36,-1-1 0,-1 0 0,0 0-1,-1 0 1,0 0 0,0 0 0,-1 0 0,-1-1 0,0 1 0,-1-1-1,0 0 1,-1 0 0,-10 15 0,9-18 73,0-1 1,0 1-1,-1-1 1,0-1-1,0 0 1,0 0-1,-1 0 0,0-1 1,0 0-1,-1-1 1,0 0-1,1-1 1,-1 0-1,0 0 0,0-1 1,-1 0-1,1-1 1,0 0-1,-1-1 1,1 0-1,0 0 0,-18-4 1,23 3-66,0 0 0,1-1 0,-1 1 0,1-1 0,0 0 0,-1 0 0,1 0 0,0 0 0,0-1 0,0 0 0,1 0 0,-1 0 0,1 0 0,-1-1 0,1 1 0,0-1 0,0 0 0,1 0 0,-1 0 0,1 0 0,-2-5 0,0 1-410,1 0 1,0-1 0,1 1-1,-3-13 1,4-33-5281,7 16-692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2.724"/>
    </inkml:context>
    <inkml:brush xml:id="br0">
      <inkml:brushProperty name="width" value="0.1" units="cm"/>
      <inkml:brushProperty name="height" value="0.1" units="cm"/>
      <inkml:brushProperty name="color" value="#5B2D90"/>
    </inkml:brush>
  </inkml:definitions>
  <inkml:trace contextRef="#ctx0" brushRef="#br0">1 325 3265,'0'0'10352,"0"-12"-8855,-1-7-1106,4-66 2031,-2 76-2250,0 0-1,1 1 1,0-1-1,0 1 0,1 0 1,0-1-1,0 1 1,7-11-1,-2 8-58,0 0 0,1 1-1,0 0 1,0 1 0,1 0-1,0 1 1,22-15 0,-25 19-99,0 0 1,0 0 0,0 1 0,1 0 0,-1 0-1,1 1 1,0 0 0,0 0 0,0 1 0,0 0-1,0 0 1,0 1 0,0 0 0,10 1-1,-14 1-14,-1-1 0,0 0 0,1 1-1,-1 0 1,0 0 0,0 0-1,0 0 1,-1 1 0,1-1 0,0 1-1,-1-1 1,0 1 0,1 0-1,-1 0 1,0 0 0,-1 0 0,1 0-1,0 0 1,-1 1 0,0-1-1,0 1 1,0-1 0,0 1 0,0-1-1,-1 5 1,4 14-10,-1 0 0,0 37 0,-3-58 10,0 19-86,-1 1-1,-1-1 1,0 1 0,-2-1-1,-1 0 1,0 0 0,-1 0-1,-1-1 1,-1 0 0,-1 0-1,-1-1 1,0 0 0,-23 29 0,-10 6-472,30-38 355,-1 1-1,2 1 1,-14 23-1,26-39 322,25-1-18,-10-1-92,1 1 1,-1 1-1,29 5 1,-38-5-34,0 1 1,0 0-1,-1 1 0,1-1 1,-1 1-1,1 1 0,-1-1 1,0 0-1,0 1 0,-1 0 1,1 0-1,-1 1 1,5 5-1,4 6-28,-1 1 1,-1 0 0,-1 1-1,0 0 1,-1 1-1,8 27 1,-12-33 49,-1 0 1,-1 0-1,-1 0 1,0 1-1,0-1 1,-1 1-1,-1 0 1,-1-1-1,0 1 1,-4 21-1,3-30 13,1-1 0,-1 1 0,0-1-1,-1 1 1,1-1 0,-1 0 0,0 0 0,0 0 0,0-1-1,0 1 1,-1-1 0,0 0 0,1 0 0,-1 0 0,0 0-1,-1 0 1,1-1 0,0 0 0,-1 0 0,1 0 0,-1-1-1,-7 3 1,-1-1 189,0-1-1,0 0 1,0 0-1,-1-1 1,1-1-1,0 0 1,-17-3-1,25 2-140,0-1 0,1 1 0,-1-1 1,0 0-1,1-1 0,-1 1 0,1-1 0,0 0 0,0 0 0,0 0 0,0-1 0,0 1 0,1-1 0,-1 0 1,1 0-1,0 0 0,0 0 0,-3-7 0,-28-33-2061,26 40-688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6.473"/>
    </inkml:context>
    <inkml:brush xml:id="br0">
      <inkml:brushProperty name="width" value="0.1" units="cm"/>
      <inkml:brushProperty name="height" value="0.1" units="cm"/>
      <inkml:brushProperty name="color" value="#5B2D90"/>
    </inkml:brush>
  </inkml:definitions>
  <inkml:trace contextRef="#ctx0" brushRef="#br0">248 47 4322,'0'0'8844,"-16"-4"-7705,-51-11-392,64 14-672,0 1 0,0-1 0,0 1-1,0 0 1,0 0 0,-1 0 0,1 1 0,0-1-1,0 1 1,0 0 0,0 0 0,0 0 0,0 0-1,1 0 1,-1 1 0,0-1 0,0 1 0,1-1-1,-1 1 1,1 0 0,0 0 0,-3 3 0,-2 3 81,1 0 0,0 1 1,0-1-1,-7 17 1,10-19-72,-6 13 53,1 0 0,0 1 1,2 0-1,0 1 0,1 0 0,-2 32 0,0 131 107,7-153-214,0 2-35,2-1-1,1 0 0,1-1 0,2 1 0,1-1 0,19 53 1,-21-72-8,1 0 0,1 0-1,-1 0 1,2-1 0,0 0 0,0 0 0,1-1 0,11 11 0,-13-15-1,0 0-1,1-1 1,0 0 0,0 0 0,0 0-1,1-1 1,-1-1 0,1 1 0,0-1-1,0-1 1,0 0 0,18 2-1,-16-4 13,1 0 0,0-1 0,-1 0 0,1-1 0,-1 0 0,0-1 0,1 0 0,-1-1 0,0 0 0,-1-1 0,1 0 0,-1 0 0,0-2 0,-1 1 0,1-1 0,8-8 0,1-2 42,-1 0-1,-1-1 1,0-1-1,-2-1 1,0 0 0,18-33-1,-22 31 30,-2 0-1,0-1 1,-1 1-1,-1-2 1,-2 1-1,6-41 1,-8 25 53,-1 0 0,-2-1 0,-6-51 0,4 76-77,-1-1-1,-1 1 0,0 0 1,-1 0-1,-1 1 0,0 0 0,-1 0 1,-1 0-1,0 1 0,0 0 1,-2 0-1,1 1 0,-22-21 1,21 24-42,1 1 1,-1 0-1,-1 1 1,0 0 0,0 0-1,0 1 1,-1 0 0,1 1-1,-1 1 1,-1 0 0,1 0-1,-1 1 1,1 1 0,-1 0-1,0 1 1,0 0-1,-15 2 1,27-1-55,0 0 0,0 0 0,-1 0 0,1 0 0,0 1 1,0-1-1,0 0 0,0 1 0,0-1 0,0 1 0,-1-1 0,1 1 0,0 0 0,0-1 0,1 1 0,-1 0 0,0 0 0,0 0 1,0 0-1,0 0 0,1 0 0,-1 0 0,0 0 0,1 0 0,-1 0 0,1 0 0,-1 1 0,0 2-140,1-1-1,-1 0 0,1 1 1,0-1-1,0 1 0,0-1 1,0 1-1,0-1 0,3 7 1,-1-1-399,1 0-1,0-1 1,0 1 0,1 0 0,0-1 0,1 0 0,6 8 0,40 36-3842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6.809"/>
    </inkml:context>
    <inkml:brush xml:id="br0">
      <inkml:brushProperty name="width" value="0.1" units="cm"/>
      <inkml:brushProperty name="height" value="0.1" units="cm"/>
      <inkml:brushProperty name="color" value="#5B2D90"/>
    </inkml:brush>
  </inkml:definitions>
  <inkml:trace contextRef="#ctx0" brushRef="#br0">0 126 1457,'0'0'14006,"0"37"-12840,0-85 2980,0-42-6248,0 89 1843,0 0 1,0 1-1,0-1 1,1 0-1,-1 1 1,0-1 0,0 0-1,0 1 1,0-1-1,1 0 1,-1 1-1,0-1 1,1 0 0,-1 1-1,32-14-11336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7.157"/>
    </inkml:context>
    <inkml:brush xml:id="br0">
      <inkml:brushProperty name="width" value="0.1" units="cm"/>
      <inkml:brushProperty name="height" value="0.1" units="cm"/>
      <inkml:brushProperty name="color" value="#5B2D90"/>
    </inkml:brush>
  </inkml:definitions>
  <inkml:trace contextRef="#ctx0" brushRef="#br0">1 150 10069,'0'0'10436,"200"-112"-10436,-110 94-16,-9 3-320,-10 11-960,-13 4-1298,-21 0-2816,-16 0-2818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7.625"/>
    </inkml:context>
    <inkml:brush xml:id="br0">
      <inkml:brushProperty name="width" value="0.1" units="cm"/>
      <inkml:brushProperty name="height" value="0.1" units="cm"/>
      <inkml:brushProperty name="color" value="#5B2D90"/>
    </inkml:brush>
  </inkml:definitions>
  <inkml:trace contextRef="#ctx0" brushRef="#br0">167 14 5763,'0'0'11824,"-2"-4"-11003,2 4-809,0-1-1,0 1 0,-1-1 0,1 1 0,0-1 0,0 1 0,0 0 0,-1-1 0,1 1 0,0-1 0,0 1 1,-1-1-1,1 1 0,0 0 0,-1-1 0,1 1 0,-1 0 0,1-1 0,0 1 0,-1 0 0,1 0 0,-1-1 0,1 1 1,-1 0-1,1 0 0,-1 0 0,1 0 0,-1-1 0,1 1 0,-1 0 0,1 0 0,-1 0 0,1 0 0,-1 0 1,1 0-1,-1 0 0,1 1 0,-1-1 0,1 0 0,-1 0 0,-19 22 104,-17 51-174,31-60 125,-7 14-60,-13 45 1,23-63-10,1 0 1,0 0-1,0 0 0,1 1 1,0-1-1,1 0 0,0 1 1,0-1-1,3 12 0,-2-18-5,0-1 0,0 0-1,1 1 1,-1-1-1,0 0 1,1 0 0,0 0-1,-1 0 1,1 0-1,0-1 1,0 1 0,0-1-1,0 1 1,0-1-1,1 1 1,-1-1 0,5 2-1,52 18-71,-35-14-35,1 2-30,-1 1 1,0 1-1,0 1 1,-1 1 0,35 26-1,-52-35 122,-1 1 0,1-1 0,-1 1 0,0 1 0,0-1 0,0 1-1,-1 0 1,0 0 0,0 0 0,0 0 0,-1 1 0,0 0 0,0-1 0,-1 1-1,0 0 1,0 0 0,0 1 0,-1-1 0,0 0 0,-1 0 0,0 1 0,0-1 0,0 0-1,-1 1 1,-2 10 0,1-14 64,0 0-1,0-1 0,0 1 1,0 0-1,0-1 0,-1 1 0,1-1 1,-1 0-1,0 0 0,0 0 1,-1 0-1,1-1 0,0 1 1,-1-1-1,1 0 0,-1 0 1,0 0-1,0 0 0,-5 1 1,-6 2 224,-1 0 0,0-1 0,-26 3 1,7-1 16,0-3 0,0 0 0,0-3 1,-57-5-1,91 5-327,0-1-1,0 1 1,0 0-1,1 0 1,-1-1 0,0 1-1,0-1 1,0 1 0,0-1-1,0 1 1,1-1-1,-1 0 1,0 1 0,1-1-1,-1 0 1,0 1-1,1-1 1,-1 0 0,1 0-1,-1 0 1,1 0 0,-1 1-1,1-1 1,0 0-1,-1 0 1,1 0 0,0 0-1,0 0 1,0 0-1,-1 0 1,1 0 0,0-1-1,1-1-287,-1 0-1,0 0 1,1 1 0,-1-1-1,1 0 1,0 1-1,0-1 1,0 1 0,0-1-1,1 1 1,1-4 0,33-28-6553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8.631"/>
    </inkml:context>
    <inkml:brush xml:id="br0">
      <inkml:brushProperty name="width" value="0.1" units="cm"/>
      <inkml:brushProperty name="height" value="0.1" units="cm"/>
      <inkml:brushProperty name="color" value="#5B2D90"/>
    </inkml:brush>
  </inkml:definitions>
  <inkml:trace contextRef="#ctx0" brushRef="#br0">205 0 7363,'0'0'7673,"-21"2"-7121,6-1-442,9-2-72,0 1-1,0 0 1,0 1 0,0-1 0,-1 1 0,1 0 0,0 1 0,0 0 0,1 0-1,-1 0 1,0 0 0,1 1 0,-1 0 0,1 0 0,0 0 0,0 1-1,0 0 1,0 0 0,1 0 0,-7 8 0,4-1 64,1 1 0,0-1 0,1 1 0,0 0-1,1 0 1,1 0 0,-4 20 0,6-26-73,0 0 0,1 0-1,-1 0 1,1 0 0,1 0-1,-1 0 1,1 0 0,0 0-1,0 0 1,1 0 0,0 0 0,0 0-1,0-1 1,1 1 0,-1-1-1,1 1 1,1-1 0,4 6 0,3 0 86,2 0 0,-1 0 0,1-1 0,1-1 0,0 0 0,17 8 0,101 40 614,-64-29-567,-29-12-32,62 30 70,-90-40-176,0 0 0,0 1 0,0 0 1,-1 1-1,19 18 0,-28-24-22,1-1-1,-1 1 1,1-1-1,-1 1 1,1 0 0,-1 0-1,0 0 1,0 0-1,0 0 1,0 0-1,-1 0 1,1 0 0,0 0-1,-1 0 1,1 0-1,-1 0 1,0 1-1,0-1 1,0 0 0,0 0-1,0 0 1,0 1-1,-1-1 1,1 0-1,-1 0 1,1 0-1,-1 0 1,0 0 0,0 0-1,0 0 1,0 0-1,0 0 1,0 0-1,0 0 1,-1-1 0,1 1-1,-1 0 1,1-1-1,-4 3 1,-5 4 38,-2 0 0,1-1 0,-1 0 0,0-1 0,-13 5 0,18-8-31,-12 7-84,0-2 0,-1-1 0,0 0 0,0-1 0,0-1 0,-25 2 0,44-6-6,0-1 0,-1 0 1,1 0-1,0 0 0,0 0 0,-1 0 1,1 0-1,0 0 0,-1 0 0,1-1 1,0 1-1,0 0 0,0-1 0,-1 1 1,1-1-1,0 1 0,0-1 0,0 0 1,0 1-1,0-1 0,0 0 0,0 0 1,0 0-1,0 0 0,0 0 0,0 0 1,-1-2-1,1 0-409,0-1 1,0 1-1,1-1 0,-1 0 1,1 0-1,0 1 1,0-8-1,0 0-626,0-50-6984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7.989"/>
    </inkml:context>
    <inkml:brush xml:id="br0">
      <inkml:brushProperty name="width" value="0.1" units="cm"/>
      <inkml:brushProperty name="height" value="0.1" units="cm"/>
      <inkml:brushProperty name="color" value="#5B2D90"/>
    </inkml:brush>
  </inkml:definitions>
  <inkml:trace contextRef="#ctx0" brushRef="#br0">0 185 10917,'0'0'11621,"161"-123"-11220,-90 101-385,0 8 144,-2 2-320,-3 5-593,-14 2-896,-12 3-416,-25 2-2064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8.323"/>
    </inkml:context>
    <inkml:brush xml:id="br0">
      <inkml:brushProperty name="width" value="0.1" units="cm"/>
      <inkml:brushProperty name="height" value="0.1" units="cm"/>
      <inkml:brushProperty name="color" value="#5B2D90"/>
    </inkml:brush>
  </inkml:definitions>
  <inkml:trace contextRef="#ctx0" brushRef="#br0">176 1 7571,'0'0'9768,"-12"8"-9560,6-4-192,1 0 1,0-1-1,1 0 1,-1 1 0,1 0 0,-1 0-1,1 0 1,1 1 0,-1-1 0,0 1 0,1 0-1,0 0 1,0 0 0,1 1 0,-1-1 0,1 1-1,-2 10 1,0 5 79,1 1-1,1-1 1,2 33-1,0-44-83,1-1 0,1 1 0,-1-1 0,2 0-1,-1 1 1,1-1 0,1 0 0,-1 0 0,2-1 0,5 10-1,18 19-48,2-2 0,1-1 0,36 30 0,-14-12-172,-51-51 203,-1 1 0,1-1 0,-1 1 0,1-1 0,-1 1 0,0 0 1,0 0-1,1 0 0,-1 0 0,0 0 0,-1 0 0,1 0 0,0 2 0,-1-3 22,0 0 0,0-1-1,0 1 1,0 0 0,0-1 0,0 1-1,0 0 1,-1-1 0,1 1 0,0 0-1,0-1 1,-1 1 0,1-1 0,0 1-1,-1-1 1,1 1 0,-1 0 0,1-1-1,-1 0 1,1 1 0,-1-1-1,1 1 1,-1-1 0,1 0 0,-1 1-1,0-1 1,0 1 0,-6 1 188,-1 0 0,1 0 0,-1-1-1,0 0 1,-13 0 0,7 0-59,-180 2 1394,127-3-1848,68 0 238,-1 0 0,0 0-1,0 0 1,1 0 0,-1 0 0,0-1 0,0 1-1,0 0 1,1 0 0,-1 0 0,0 0 0,0 0-1,0-1 1,1 1 0,-1 0 0,0 0 0,0-1-1,0 1 1,0 0 0,0 0 0,1 0 0,-1-1-1,0 1 1,0 0 0,0 0 0,0-1 0,0 1 0,0 0-1,0 0 1,0-1 0,0 1 0,0 0 0,0 0-1,0-1 1,0 1 0,0 0 0,0 0 0,0-1-1,-1 1 1,1 0 0,0 0 0,0-1 0,0 1-1,0 0 1,0 0 0,0 0 0,-1-1 0,1 1-1,0 0 1,0 0 0,0 0 0,-1 0 0,1-1-1,0 1 1,0 0 0,0 0 0,-1 0 0,1 0 0,0 0-1,0 0 1,-1 0 0,1 0 0,0 0 0,0-1-1,-1 1 1,1 0 0,-1 1 0,20-17-5210,19-9-5492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8.843"/>
    </inkml:context>
    <inkml:brush xml:id="br0">
      <inkml:brushProperty name="width" value="0.1" units="cm"/>
      <inkml:brushProperty name="height" value="0.1" units="cm"/>
      <inkml:brushProperty name="color" value="#5B2D90"/>
    </inkml:brush>
  </inkml:definitions>
  <inkml:trace contextRef="#ctx0" brushRef="#br0">79 191 6035,'0'0'10055,"1"-21"-8748,5-67-77,-5 84-1084,0 0-1,0 0 1,1 0-1,-1 1 1,1-1-1,0 1 0,0-1 1,0 1-1,0 0 1,1-1-1,-1 1 1,1 0-1,0 1 1,0-1-1,0 0 1,0 1-1,1 0 1,-1 0-1,0 0 1,1 0-1,0 0 0,-1 1 1,1-1-1,4 0 1,-5 1-32,0-1-93,1 1 0,0-1 1,-1 1-1,1 0 0,0 0 0,0 1 0,-1-1 0,1 1 0,0-1 0,0 1 0,0 0 1,0 1-1,0-1 0,-1 1 0,1 0 0,0 0 0,0 0 0,-1 0 0,1 1 0,0-1 1,-1 1-1,4 2 0,-3 0-24,1 0 0,-1 1 0,0-1 0,0 1 0,-1 0 0,1 0 0,-1 0 0,0 0 0,-1 1 0,1 0 0,-1-1 0,2 11 0,1 7-114,0 0-1,-2 0 0,-1 1 1,-1-1-1,-1 0 1,-4 28-1,1-30 30,-2-1 0,0 1 0,-1-1 1,-2 0-1,0 0 0,-1-1 0,0 0 0,-2-1 0,-14 20 0,-21 22-264,-65 67-1,58-69 350,48-52 136,30-8 441,38-18-761,-1-3 1,70-38 0,-90 42-709,76-40-2933,-43 14-1623,-18 7-648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0:09.270"/>
    </inkml:context>
    <inkml:brush xml:id="br0">
      <inkml:brushProperty name="width" value="0.1" units="cm"/>
      <inkml:brushProperty name="height" value="0.1" units="cm"/>
      <inkml:brushProperty name="color" value="#5B2D90"/>
    </inkml:brush>
  </inkml:definitions>
  <inkml:trace contextRef="#ctx0" brushRef="#br0">6 34 11349,'0'0'9250,"-1"13"-9050,-2 7-114,2 1 1,0-1-1,2 0 1,0 1-1,1-1 1,6 26-1,-3-28-37,2 0 0,-1 0 0,2 0 0,14 23 0,-19-36-67,0 1-1,1-1 1,0-1-1,0 1 1,0-1-1,0 1 1,1-1-1,0 0 1,0-1-1,0 1 1,0-1-1,0 0 1,1-1-1,0 1 1,-1-1-1,1 0 1,0 0-1,7 1 1,-3-2-32,0 0 1,-1 0 0,1-1-1,0 0 1,0-1 0,0 0-1,0-1 1,-1 0 0,1 0 0,-1-1-1,1 0 1,-1-1 0,0 0-1,0 0 1,-1-1 0,9-6-1,-8 4 27,0 0-1,-1-1 1,0 0 0,0-1-1,-1 1 1,0-2 0,-1 1-1,0-1 1,0 0-1,-1 0 1,-1 0 0,1-1-1,4-20 1,44-179 1632,-54 326-790,-52 237-100,13-118-665,19-49-680,-1 0-3499,9-103-1315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08.512"/>
    </inkml:context>
    <inkml:brush xml:id="br0">
      <inkml:brushProperty name="width" value="0.1" units="cm"/>
      <inkml:brushProperty name="height" value="0.1" units="cm"/>
      <inkml:brushProperty name="color" value="#5B2D90"/>
    </inkml:brush>
  </inkml:definitions>
  <inkml:trace contextRef="#ctx0" brushRef="#br0">1745 27 3217,'0'0'5720,"-8"-4"-5165,-57-15 397,57 17-1415,0 1 0,0 1 1,0-1-1,-1 1 0,1 1 0,0-1 1,-15 4-1,-4 1 2393,-1-1 1,0-1 0,0-2 0,-54-4-1,7 0-1200,43 3-248,-28-1-185,0 2 1,1 3-1,-1 2 1,-61 16-1,56-5-231,1 3 0,1 3-1,-106 55 1,135-58-34,0 1 0,1 2 0,1 1-1,1 2 1,1 1 0,2 1 0,-43 53 0,36-34-84,-102 145 218,121-166-132,1 1 0,1 1 1,1 0-1,2 0 0,-12 45 1,18-46-39,1 0 1,1 1-1,2-1 0,0 1 1,7 48-1,3-16-5,26 89 0,-32-137 11,1 1 1,1-1 0,0 0-1,1 0 1,0 0 0,1-1-1,0 0 1,0 0-1,2-1 1,-1 0 0,1 0-1,1-1 1,-1 0 0,2-1-1,-1 0 1,1 0-1,19 9 1,-8-7-119,1-1 0,0-2 0,0 0 0,0-1-1,1-1 1,0-2 0,0 0 0,41-1 0,-9-5 174,0-3 0,0-1-1,-1-3 1,-1-3 0,88-31 0,-140 43-58,178-59 96,192-93 0,-270 102-328,99-66 0,-168 95 202,0-2 0,-2-1 0,0-2 0,-2-1-1,-1-1 1,39-52 0,-58 65 45,0 1 0,0-1 0,-2 0 0,0 0-1,0-1 1,-2 0 0,0 0 0,3-23 0,-3-4 91,-2 0 1,-2-50-1,-1 80-98,-1 1 0,0-1-1,-1 1 1,0 0 0,-1 0-1,-1 0 1,0 0-1,-1 0 1,0 1 0,-1 0-1,0 0 1,-1 0 0,0 1-1,-1 0 1,0 0-1,-1 1 1,0 0 0,0 0-1,-1 1 1,-13-9 0,-4 0 1,0 1 0,-2 2 0,1 0 0,-2 2 0,0 2 0,0 0 0,-1 2 0,-35-6 0,-31-1-52,-135-5-1,55 11-151,-251 19 1,382-4-248,1 3 0,-1 2 0,1 1 0,-58 25 0,49-14-2562,-69 41 1,-10 20-3979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10.148"/>
    </inkml:context>
    <inkml:brush xml:id="br0">
      <inkml:brushProperty name="width" value="0.1" units="cm"/>
      <inkml:brushProperty name="height" value="0.1" units="cm"/>
      <inkml:brushProperty name="color" value="#5B2D90"/>
    </inkml:brush>
  </inkml:definitions>
  <inkml:trace contextRef="#ctx0" brushRef="#br0">1264 108 3970,'0'0'2921,"-26"-14"-1942,-86-43-400,99 51-420,-1 0 1,0 1-1,0 0 0,0 1 1,0 1-1,-1 0 0,1 1 0,-1 0 1,0 2-1,0-1 0,1 2 0,-16 2 1,-15-1 221,31-1-295,0 1 0,0 1 0,0 0 0,1 0 1,-1 1-1,1 1 0,-22 11 0,-90 58 647,67-37-231,7-7 191,2 2 0,1 2 0,1 3 0,-67 67 0,98-87-539,1 1 0,1 0 0,0 1 0,2 1 0,0 0 0,1 1 0,1 0 0,1 0 0,1 1 0,0 0 0,2 1 0,1-1 0,1 1 0,-3 42 1,7-43-107,0-1 0,1 1 0,1-1 0,1 0 1,1 1-1,1-2 0,1 1 0,0 0 0,2-1 1,0-1-1,2 1 0,0-1 0,20 29 0,-14-26-51,1-1-1,1 0 0,1-1 0,1-1 0,0-1 1,2-1-1,0-1 0,0 0 0,2-2 0,0-1 1,30 12-1,-15-10-125,2-2 1,0-2 0,0-1-1,1-3 1,0-1-1,65 1 1,106-8 270,-173-2-118,0-1 0,-1-2 0,52-15-1,-24-1 14,-2-2-1,0-3 0,-1-4 0,94-59 0,-110 57-29,-1-1 1,-2-3-1,-1-1 0,-3-2 0,74-92 1,-99 110 11,-1-1-1,0-1 1,-2 0 0,-1-1 0,-1-1 0,-1 0 0,9-38 0,-16 52 22,0 1 0,-1-1 0,-1 0 0,0 0 0,-1 0 0,0 0 0,0 0 0,-1 1 0,-1-1 0,0 0 0,-1 0 0,0 1 0,-1 0 0,0-1 0,-1 1 0,0 1 0,0-1 0,-1 1 0,-12-16 0,3 10 44,-1 2 1,0-1-1,0 2 1,-2 0-1,1 1 1,-2 1-1,1 1 1,-39-16-1,2 6 27,-1 3 0,-63-12-1,8 9-86,-183-9 0,-112 23-279,324 6 186,-1 0-312,-1 4-1,-92 15 1,144-13-308,0 2 0,1 0 0,0 2 0,1 1 0,0 2-1,1 1 1,0 1 0,-41 29 0,-32 41-5803</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12.061"/>
    </inkml:context>
    <inkml:brush xml:id="br0">
      <inkml:brushProperty name="width" value="0.1" units="cm"/>
      <inkml:brushProperty name="height" value="0.1" units="cm"/>
      <inkml:brushProperty name="color" value="#5B2D90"/>
    </inkml:brush>
  </inkml:definitions>
  <inkml:trace contextRef="#ctx0" brushRef="#br0">1032 0 4514,'0'0'1980,"-30"0"-236,-97 1-287,98 0-826,1 2-1,-1 1 1,1 1-1,1 2 1,-1 0 0,1 2-1,0 1 1,-27 14-1,15-7-89,-2 1-134,2 2 0,0 2 0,2 2 0,1 1 0,0 1 0,2 2 0,1 2 0,2 1 0,-53 65 0,66-72-387,1 1 0,1 0 0,1 1 0,2 0 0,0 2 0,2-1 0,1 1 1,1 1-1,1 0 0,2 0 0,1 0 0,1 1 0,2 0 0,1-1 1,4 46-1,0-54-56,2-1 0,0-1 0,1 1 0,2-1 0,0 0 0,0-1 0,2 0 0,0 0 0,1-1 0,1 0 0,1-1 0,0-1 0,20 19 0,-3-6-88,1-1 0,2-2-1,1-1 1,1-1 0,61 29 0,-37-27-95,1-2 1,1-2-1,85 16 1,-38-17-424,126 7 0,-119-21-91,0-5 0,0-5 0,148-24 0,-180 13 704,-1-3-1,-1-4 1,-1-3-1,-1-3 1,92-49 0,-144 63 82,0-1 1,-1-2-1,-1 0 0,-1-2 1,-1-1-1,0-1 1,22-27-1,-32 32 81,-1 0-1,0-1 0,-1-1 1,-1 0-1,-1 0 0,-1-1 1,0 0-1,-2 0 0,0-1 1,-1 0-1,4-34 0,-6 26 63,-1 0 0,-2 0 0,0 0 0,-2 0 0,-9-43 0,7 54-83,-1 0 0,-1 1 0,0 0 0,-1 0 0,-1 0 1,0 1-1,-1 0 0,-1 0 0,0 1 0,-16-15 0,-1 1-35,-2 3 0,-1 0 0,0 2-1,-2 1 1,-1 1 0,0 2 0,-66-27 0,19 16-20,0 4 0,-131-24 1,32 23-153,-1 8 1,-297 8 0,387 13-7,1 4 0,0 4 1,-137 34-1,159-26-949,2 4 0,-114 54 0,30 3-2713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14.035"/>
    </inkml:context>
    <inkml:brush xml:id="br0">
      <inkml:brushProperty name="width" value="0.1" units="cm"/>
      <inkml:brushProperty name="height" value="0.1" units="cm"/>
      <inkml:brushProperty name="color" value="#5B2D90"/>
    </inkml:brush>
  </inkml:definitions>
  <inkml:trace contextRef="#ctx0" brushRef="#br0">1602 273 1521,'0'0'5167,"-24"-3"-4014,-168-22 1269,122 10-1111,45 9-778,0 0 1,-46-2-1,13 8-385,1 3-1,0 2 1,0 3 0,1 2-1,0 3 1,0 2-1,2 3 1,0 2 0,1 2-1,1 2 1,-49 33 0,78-43-16,1 1 1,0 1 0,1 1 0,1 1 0,1 1 0,1 1-1,0 0 1,1 2 0,2 0 0,0 0 0,1 1 0,2 1-1,0 1 1,1-1 0,2 2 0,0-1 0,2 1-1,-8 53 1,13-48-89,0-1 0,2 1 0,2 0 0,0 0 0,9 38 0,-5-47-15,0 0 0,2 0-1,0 0 1,2-1 0,0 0-1,1-1 1,23 31 0,-11-21-11,2-1-1,1-1 1,1-1 0,1-1 0,1-2 0,65 41-1,-52-41-16,2-2 0,0-2 0,1-2 0,1-1 0,48 9 0,-24-11-51,1-4 0,1-2-1,-1-4 1,1-3 0,0-3-1,0-3 1,112-22 0,-113 11 1,0-3 0,-1-3-1,-1-4 1,84-42 0,-106 43 30,0-2 0,-2-3 0,-1-1 0,-1-3 0,-2-1 0,58-61 0,-80 73 34,-1-1 1,-1 0-1,-1-1 0,-2-1 0,0-1 1,-1 0-1,17-52 0,-19 38 48,-2-1-1,-2 0 1,-1 0-1,0-77 1,-5 88-44,-1 1 0,-2 0 0,-1 0 0,-1 0 0,-1 0 0,-2 0 0,-1 1 0,-1 0 0,-2 1 0,0 0 0,-2 1 0,-1 0 0,-1 1 0,-29-38 0,25 42-14,0 1-1,-2 1 1,0 0-1,-1 2 1,-1 1 0,0 0-1,-1 2 1,-1 1-1,0 1 1,-1 1-1,0 1 1,-44-11-1,-4 6 56,0 2 0,-2 4 0,-110 1 0,61 11-333,0 5 0,0 6 0,2 5 1,0 5-1,1 6 0,-209 81 0,245-77-1427,1 5 1,-138 84 0,71-15-4326</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15.986"/>
    </inkml:context>
    <inkml:brush xml:id="br0">
      <inkml:brushProperty name="width" value="0.1" units="cm"/>
      <inkml:brushProperty name="height" value="0.1" units="cm"/>
      <inkml:brushProperty name="color" value="#5B2D90"/>
    </inkml:brush>
  </inkml:definitions>
  <inkml:trace contextRef="#ctx0" brushRef="#br0">1554 214 6659,'0'0'1793,"-30"-7"-280,-9-4-918,4 2 239,-1 1 0,-69-7 0,-190 11 2314,265 6-2988,-1 2 0,1 1 0,1 2 1,-1 1-1,1 1 0,0 1 0,1 1 0,-40 23 0,-21 18 62,-92 72 1,156-106-185,-38 27 58,2 2 0,-69 69 0,114-100-70,0 2 0,1-1 0,1 2 0,1 0 0,1 1 0,0 0 0,2 0 0,0 2 0,1-1 0,2 1 1,0 0-1,-4 26 0,7-27-16,2 0 1,0 0-1,1 0 0,2 0 1,0 1-1,5 26 1,-4-37-9,1 0 0,1-1 0,-1 1 1,2-1-1,-1 0 0,2 0 0,-1 0 0,1-1 1,0 0-1,1 0 0,0-1 0,1 0 0,15 14 1,8 1-29,1-2 0,1-2 1,0 0-1,2-2 0,0-2 1,0-1-1,2-2 0,47 10 1,7-4-1,0-4-1,117 4 1,-86-13-28,0-5 0,1-6 0,167-28 0,-150 6-440,222-74 1,-310 83 499,-1-2 0,-1-3 0,-1-1 0,-1-3 0,-1-1 0,-2-3 0,56-50 0,-79 60 22,0-1 0,-2-1 0,0 0 0,-2-2 0,0 0-1,-2-1 1,-2-1 0,0 0 0,-1-1 0,-2 0 0,13-56 0,-20 65 10,-1-1 1,0 0-1,-2 1 1,-1-1 0,0 0-1,-1 0 1,-2 1-1,0-1 1,-1 1-1,-1 0 1,0 0-1,-2 0 1,-1 1-1,0 0 1,-1 0-1,-1 1 1,-1 0 0,-22-28-1,14 24-17,-1 1-1,0 1 1,-2 0-1,0 2 1,-1 1-1,-1 0 1,-1 2 0,-26-12-1,14 10-5,0 2-1,-1 2 1,0 2-1,-1 1 1,-50-6 0,20 9-12,0 4 0,0 2 0,0 3 0,0 4 0,0 2 0,-102 27 0,86-12-141,1 4 1,2 4-1,0 3 1,3 4-1,-146 93 1,157-83-996,2 2 0,3 3 0,-93 102-1,49-30-3209</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17.885"/>
    </inkml:context>
    <inkml:brush xml:id="br0">
      <inkml:brushProperty name="width" value="0.1" units="cm"/>
      <inkml:brushProperty name="height" value="0.1" units="cm"/>
      <inkml:brushProperty name="color" value="#5B2D90"/>
    </inkml:brush>
  </inkml:definitions>
  <inkml:trace contextRef="#ctx0" brushRef="#br0">1678 27 5859,'-27'-3'672,"-363"-20"3770,375 23-4335,-265 5 2589,236-1-2231,0 1 0,0 3 0,1 2 0,-54 19 0,60-16-368,1 2 0,1 2 1,0 1-1,1 2 0,1 1 1,2 2-1,0 0 0,-40 41 1,54-45-68,0 0 0,2 1 0,0 0 0,1 1 0,1 1 0,1 0 0,1 1 0,2 0 0,0 1 0,1 0 0,1 0 0,1 0 0,2 1 0,-3 29 0,3 2-6,3 0 0,2 0 0,2 0 0,3 0 0,25 104 0,-26-138-59,2-1 0,1 1 1,0-2-1,2 1 0,0-1 1,1-1-1,1 1 0,1-2 1,1 0-1,0-1 0,1 0 0,1-1 1,1-1-1,0 0 0,1-1 1,0-1-1,33 17 0,-20-17-55,0-1 0,0-1 0,1-2 0,0-1 0,49 6 0,171 0-319,-125-14 381,-1-5 1,0-6 0,-1-6 0,0-5 0,-1-5-1,-2-6 1,-2-5 0,-1-5 0,211-110 0,-278 124 39,-1-2 0,-2-3 0,-1-2 0,-2-2 0,64-67 0,-92 85 2,-2-1-1,0 0 1,-2-1 0,0-1 0,-2 0-1,14-34 1,-20 40 7,-1 0-1,0-1 1,-2 0-1,0 0 1,0 0-1,-2 0 1,0-1 0,-2 1-1,0 0 1,-3-20-1,0 23 13,0 0-1,0 0 0,-2 0 0,0 1 0,0 0 0,-2 0 1,1 0-1,-2 1 0,0 1 0,0-1 0,-1 1 1,-1 1-1,0 0 0,-1 0 0,0 1 0,0 1 0,-1 0 1,0 1-1,-16-8 0,-9-3 29,-1 2 0,-1 2 1,0 1-1,-1 2 0,-1 2 1,-43-5-1,-51-1 9,-1 5 0,-1 7 0,-243 25 1,160 8-476,-342 90 1,209-8-871,283-82-721,1 3-1,-114 70 0,45-1-2424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08.963"/>
    </inkml:context>
    <inkml:brush xml:id="br0">
      <inkml:brushProperty name="width" value="0.1" units="cm"/>
      <inkml:brushProperty name="height" value="0.1" units="cm"/>
      <inkml:brushProperty name="color" value="#5B2D90"/>
    </inkml:brush>
  </inkml:definitions>
  <inkml:trace contextRef="#ctx0" brushRef="#br0">0 72 15207,'0'0'3970,"177"-59"-3970,-77 52-48,-13 2-897,-22 5-799,-28 0-1442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25.512"/>
    </inkml:context>
    <inkml:brush xml:id="br0">
      <inkml:brushProperty name="width" value="0.1" units="cm"/>
      <inkml:brushProperty name="height" value="0.1" units="cm"/>
      <inkml:brushProperty name="color" value="#5B2D90"/>
    </inkml:brush>
  </inkml:definitions>
  <inkml:trace contextRef="#ctx0" brushRef="#br0">0 548 1617,'0'0'4711,"3"-8"-4372,-1 4 169,8-24-1101,-6 2 7553,-1 26-6937,0 0-1,1 0 0,-1 1 1,0 0-1,1 0 1,-1 0-1,0 0 0,0 0 1,6 3-1,7 10 182,1 1 0,-2 0 0,19 23 0,-16-16 255,36 31 0,-37-40-389,0-1-1,1-2 0,1 1 0,-1-2 0,2-1 1,-1 0-1,1-1 0,0-2 0,1 0 0,-1 0 0,1-2 1,35 1-1,-8-3 66,0-3 0,1-1 0,-1-2 0,68-18-1,-17-4-22,183-75 0,84-70 104,-325 152-173,205-108 6,-89 44-40,184-70 0,-331 150-13,2-1-76,0 1-1,0 0 0,1 0 1,-1 1-1,1 1 0,14-1 1,-24 10-785,-6 82-4534,-10-26 1522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25.952"/>
    </inkml:context>
    <inkml:brush xml:id="br0">
      <inkml:brushProperty name="width" value="0.1" units="cm"/>
      <inkml:brushProperty name="height" value="0.1" units="cm"/>
      <inkml:brushProperty name="color" value="#5B2D90"/>
    </inkml:brush>
  </inkml:definitions>
  <inkml:trace contextRef="#ctx0" brushRef="#br0">1 894 4498,'0'0'838,"20"26"69,9 8-327,35 35 0,-60-65-477,1 0 0,0-1 0,0 1 0,0-1 0,1 0 0,-1-1 0,1 1 0,-1-1 0,1 0 0,0 0 0,0-1 0,0 1 0,0-1 0,0-1 0,0 1 0,0-1 0,0 0 0,0-1 0,0 1 0,0-1 0,0 0 0,0-1-1,0 1 1,0-1 0,-1 0 0,8-4 0,7-3 260,0-1-1,-1-1 0,-1 0 0,24-19 0,73-67 819,-95 79-1035,172-168 817,169-212 1,-235 253-922,-99 113 39,-18 20-80,1 0 0,0 0 0,1 1 1,0 1-1,0 0 0,1 0 0,16-9 0,-18 19-859,-8 13-629,-1 28-732,-1 12-1154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26.380"/>
    </inkml:context>
    <inkml:brush xml:id="br0">
      <inkml:brushProperty name="width" value="0.1" units="cm"/>
      <inkml:brushProperty name="height" value="0.1" units="cm"/>
      <inkml:brushProperty name="color" value="#5B2D90"/>
    </inkml:brush>
  </inkml:definitions>
  <inkml:trace contextRef="#ctx0" brushRef="#br0">0 608 6147,'0'0'4127,"17"25"-3132,-5-5-608,-5-7-189,1 0 1,0-1 0,0 0-1,2 0 1,-1-1 0,1 0-1,1 0 1,0-1 0,0-1-1,1 0 1,0 0 0,21 10 0,-13-12-14,0-2 1,-1 0-1,2-1 1,-1 0 0,0-2-1,1-1 1,-1 0-1,1-1 1,-1-2 0,1 0-1,-1-1 1,25-7-1,1-3 205,1-2 0,-2-2 0,0-2 0,47-28 0,54-43 260,233-187 0,0-2-491,-378 278-163,10-7-60,1 0 0,0 1 0,0 0-1,0 1 1,1 1 0,-1 0 0,24-6-1,-35 11-20,1 0-1,0 0 0,0 0 1,-1 0-1,1 0 1,0 0-1,-1 1 0,1-1 1,0 0-1,-1 1 0,1 0 1,0-1-1,-1 1 1,1 0-1,-1 0 0,1 0 1,-1 0-1,0 0 0,1 0 1,-1 0-1,0 0 1,0 1-1,0-1 0,0 0 1,0 1-1,0-1 0,0 1 1,0-1-1,1 4 1,2 5-512,-1 0 0,0 0 0,4 19 1,-4-12-281,16 58-3789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26.813"/>
    </inkml:context>
    <inkml:brush xml:id="br0">
      <inkml:brushProperty name="width" value="0.1" units="cm"/>
      <inkml:brushProperty name="height" value="0.1" units="cm"/>
      <inkml:brushProperty name="color" value="#5B2D90"/>
    </inkml:brush>
  </inkml:definitions>
  <inkml:trace contextRef="#ctx0" brushRef="#br0">1 671 10853,'0'0'3428,"2"22"-2601,-1-8-670,-1-8-107,0 1 1,1 0-1,-1 0 1,2 0-1,-1-1 1,1 1-1,5 12 1,-6-17-21,1 0 1,-1 1 0,1-1-1,0 0 1,0 0 0,0 0 0,0-1-1,0 1 1,0 0 0,0-1-1,0 0 1,1 1 0,-1-1-1,1 0 1,-1 0 0,1 0-1,-1 0 1,1-1 0,0 1-1,-1-1 1,1 1 0,0-1-1,-1 0 1,1 0 0,0 0-1,0-1 1,-1 1 0,1-1-1,2 0 1,28-7 355,-1-2 1,0-1-1,-1-1 1,0-2-1,-1-1 1,46-30-1,407-291 1713,-105 66-1498,-370 265-593,13-9-6,0 1-1,1 0 0,46-18 0,-67 31-14,-1-1 1,1 1-1,0-1 0,0 1 0,0 0 0,-1 0 0,1-1 0,0 1 0,0 0 0,0 0 0,0 0 0,0 0 0,-1 0 0,1 0 0,0 0 0,0 0 0,0 0 1,0 0-1,0 1 0,-1-1 0,1 0 0,0 0 0,0 1 0,0-1 0,-1 1 0,1-1 0,0 1 0,-1-1 0,1 1 0,0-1 0,-1 1 0,1-1 0,-1 1 1,1 0-1,-1-1 0,1 1 0,-1 0 0,1 0 0,0 0 0,0 37-770,-2-25 699,-22 174-3110,5-73-389,4 4-2355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27.179"/>
    </inkml:context>
    <inkml:brush xml:id="br0">
      <inkml:brushProperty name="width" value="0.1" units="cm"/>
      <inkml:brushProperty name="height" value="0.1" units="cm"/>
      <inkml:brushProperty name="color" value="#5B2D90"/>
    </inkml:brush>
  </inkml:definitions>
  <inkml:trace contextRef="#ctx0" brushRef="#br0">1 598 6787,'0'0'7371,"22"23"-5898,74 72-547,-91-91-831,0 0-1,0 0 1,1 0 0,-1-1 0,1 1-1,0-1 1,-1-1 0,1 1-1,1-1 1,-1 0 0,0 0 0,0-1-1,1 0 1,-1 0 0,1 0 0,-1-1-1,1 0 1,-1 0 0,12-3-1,3 2 213,5-1-7,1-2 0,-2 0 0,1-2 1,-1 0-1,47-20 0,115-68 589,-141 68-764,437-261 727,-85 47-709,-377 228-172,-7 3-18,0 1 0,0 1 0,1 0 0,25-7 0,-39 14 7,-1-1 0,0 1 1,1 0-1,-1 0 0,1 0 1,-1 0-1,1 0 1,-1 0-1,0 0 0,1 0 1,-1 0-1,1 0 1,-1 0-1,1 0 0,-1 1 1,0-1-1,1 0 1,-1 0-1,1 0 0,-1 0 1,0 1-1,1-1 0,-1 0 1,0 0-1,1 1 1,-1-1-1,0 0 0,1 1 1,-1-1-1,0 0 1,0 1-1,0-1 0,1 0 1,-1 1-1,0-1 1,0 1-1,0-1 0,0 0 1,1 1-1,-1-1 0,0 1 1,0-1-1,0 1 1,0-1-1,0 0 0,0 1 1,-3 23-1557,2-20 1169,-14 53-4418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42:28.416"/>
    </inkml:context>
    <inkml:brush xml:id="br0">
      <inkml:brushProperty name="width" value="0.1" units="cm"/>
      <inkml:brushProperty name="height" value="0.1" units="cm"/>
      <inkml:brushProperty name="color" value="#5B2D90"/>
    </inkml:brush>
  </inkml:definitions>
  <inkml:trace contextRef="#ctx0" brushRef="#br0">4 533 5394,'0'0'7711,"0"-15"-5428,-1 63-1731,-1-23-254,2 0 0,4 44 0,-3-68-273,-1 0 0,1 1 0,0-1 0,-1 0 0,1 0 0,0 0-1,0 0 1,0 0 0,-1 0 0,1 0 0,0 0 0,1 0 0,-1 0 0,0 0-1,0-1 1,0 1 0,0 0 0,1-1 0,-1 1 0,0-1 0,0 1-1,1-1 1,-1 0 0,0 0 0,1 1 0,-1-1 0,0 0 0,1 0 0,-1 0-1,3-1 1,3 1 102,-1-1-1,1 1 0,0-2 0,-1 1 1,11-4-1,12-8 328,-1-2 1,0-1-1,48-38 1,-40 28-155,710-518 1573,-711 520-1878,-35 24-1,0 0 0,0 0 0,0-1 0,0 1 0,1 0 0,-1 0 1,0 0-1,0-1 0,0 1 0,1 0 0,-1 0 0,0 0 0,0 0 0,0-1 0,1 1 0,-1 0 1,0 0-1,0 0 0,1 0 0,-1 0 0,0 0 0,1 0 0,-1 0 0,0 0 0,0 0 0,1 0 0,-1 0 1,0 0-1,0 0 0,1 0 0,-1 0 0,0 0 0,1 0 0,-1 0 0,0 0 0,0 0 0,1 0 1,-1 1-1,0-1 0,0 0 0,0 0 0,1 0 0,-1 0 0,0 1 0,0-1 0,0 0 0,1 0 1,-1 0-1,0 1 0,0-1 0,0 0 0,0 0 0,0 1 0,0-1 0,1 0 0,-1 0 0,0 1 0,0-1 1,-6 22-581,-7 2-665,-1 0 1,-1 0-1,-1-2 0,-36 39 1,-48 45-8518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1:03.392"/>
    </inkml:context>
    <inkml:brush xml:id="br0">
      <inkml:brushProperty name="width" value="0.1" units="cm"/>
      <inkml:brushProperty name="height" value="0.1" units="cm"/>
      <inkml:brushProperty name="color" value="#5B2D90"/>
    </inkml:brush>
  </inkml:definitions>
  <inkml:trace contextRef="#ctx0" brushRef="#br0">32 356 1761,'0'0'7080,"-5"-6"-6925,-16-21-21,15 20-89,6 26-29,1-1 31,1-1 0,0 0 1,2 0-1,0 0 0,0 0 0,2 0 1,0-1-1,1 0 0,12 21 1,-7-17 22,1 0 0,0-1 1,2 0-1,0-1 1,1 0-1,27 21 1,-33-30-58,1-1 0,-1-1 0,1 1 0,1-2 1,0 0-1,0 0 0,0-1 0,0-1 1,1 0-1,0 0 0,-1-1 0,1-1 0,1 0 1,-1-1-1,0-1 0,0 0 0,0 0 0,0-1 1,1-1-1,19-5 0,-4-5 76,-1-1-1,0-1 0,0-2 1,42-32-1,-35 24-20,300-216 422,77-50-465,-264 205-105,-147 86 37,-1 0 0,1-1 0,-1 1 0,0-1 1,0 1-1,1 0 0,-1-1 0,0 1 0,0 0 1,0 0-1,0-1 0,0 1 0,0 0 0,0-1 1,0 1-1,0 0 0,0 0 0,0-1 0,0 1 1,0 0-1,-1-1 0,1 1 0,-1 1 0,-4 15-575,-1 0 0,-17 30 0,16-31 63,-21 43-2681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1:09.129"/>
    </inkml:context>
    <inkml:brush xml:id="br0">
      <inkml:brushProperty name="width" value="0.1" units="cm"/>
      <inkml:brushProperty name="height" value="0.1" units="cm"/>
      <inkml:brushProperty name="color" value="#5B2D90"/>
    </inkml:brush>
  </inkml:definitions>
  <inkml:trace contextRef="#ctx0" brushRef="#br0">1613 350 3906,'0'0'5066,"0"-20"-4450,0-88 961,-1 106-1459,0-1 0,1 0 0,-1 1-1,-1-1 1,1 1 0,0-1 0,-1 1 0,1-1-1,-1 1 1,0 0 0,0 0 0,1 0 0,-2 0 0,1 0-1,0 0 1,0 1 0,0-1 0,-1 1 0,-3-3 0,-53-25 332,54 27-453,-79-29 165,-2 4 0,-106-20 0,123 31-80,-1 5 67,1 2-1,-1 4 1,-112 5-1,78 2-72,93-2-70,0 2-1,1-1 1,-1 1 0,0 1-1,1 0 1,0 1 0,-12 5 0,-72 40 57,62-32-57,-53 30 244,1 4-1,-82 65 1,163-113-233,1 0 0,-1 0 0,1 0-1,-1 1 1,1-1 0,0 1 0,0-1 0,1 1-1,-1 0 1,1-1 0,0 1 0,-1 0-1,2 0 1,-1 0 0,0 0 0,1 4 0,2 71 7,0-55 16,0-10-37,0 1 1,1-1-1,1 0 1,0 0-1,1 0 1,1 0-1,0-1 0,0 0 1,12 17-1,14 15 37,42 48-1,-45-57-16,28 34 11,4-1 0,70 61 0,-109-110-15,1-2 1,1 0-1,1-2 0,1-1 1,0-1-1,0-1 0,2-1 1,-1-1-1,1-2 0,41 8 1,-19-8-26,1-3 1,-1-2 0,1-2-1,0-2 1,94-13 0,-107 4 12,-1-1 1,0-2 0,59-27 0,96-65-77,-165 88 80,0-2-1,-1 0 0,-2-2 1,0 0-1,-1-2 1,-1 0-1,38-52 0,-50 60-5,-1-1 0,0-1-1,-1 0 1,-1 0 0,-1 0-1,0-1 1,-1 0 0,-1 0-1,0 0 1,-2-1-1,0 1 1,-1-1 0,0 0-1,-2 1 1,-4-34 0,1 33 4,-1 0 0,-1 0 1,-1 1-1,0 0 0,-1 0 1,-1 0-1,0 1 0,-2 1 0,0-1 1,0 2-1,-1 0 0,-1 0 1,0 1-1,-1 0 0,-1 2 1,-26-18-1,9 8 6,-2 2 0,0 2 1,-1 1-1,0 1 0,-2 3 0,1 0 1,-50-8-1,6 8-239,-2 4 1,0 3-1,1 4 0,-1 3 1,-99 15-1,124-6-1010,0 2 1,2 2-1,0 3 0,0 2 0,2 3 1,-90 52-1,43-12-5420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1:10.944"/>
    </inkml:context>
    <inkml:brush xml:id="br0">
      <inkml:brushProperty name="width" value="0.1" units="cm"/>
      <inkml:brushProperty name="height" value="0.1" units="cm"/>
      <inkml:brushProperty name="color" value="#5B2D90"/>
    </inkml:brush>
  </inkml:definitions>
  <inkml:trace contextRef="#ctx0" brushRef="#br0">1630 288 1665,'0'0'5709,"-2"-16"-4749,2 12-935,-1-4 186,0 0-1,0-1 1,-1 1 0,0 0 0,0 0-1,-1 0 1,0 0 0,0 0 0,-1 0-1,0 1 1,-1 0 0,1 0 0,-1 0-1,-1 0 1,1 1 0,-1 0-1,-7-6 1,-5 1 42,-1 1 0,1 0 0,-2 1 0,-38-11 0,-87-15-153,133 33-53,-37-9 29,-1 3 0,0 2 0,-1 2 0,1 2 0,-1 3 1,1 1-1,-1 3 0,-65 15 0,48-2-24,1 3 0,2 3-1,0 3 1,-119 70 0,148-76-29,-1 1 113,2 0 0,-56 48 1,82-61-115,0-1 1,0 1-1,1 1 1,1 0-1,0 0 1,0 0-1,1 1 1,0 0-1,0 0 1,2 1-1,-1-1 1,1 1-1,-4 22 1,6-15 4,-1-1-1,2 1 1,1 0 0,0-1-1,1 1 1,1-1 0,1 1-1,0-1 1,2 0 0,0 0-1,1 0 1,0-1 0,2 0-1,0 0 1,12 19 0,8 3-10,1-1 1,1-2 0,2-1-1,2-1 1,1-1-1,1-3 1,2-1 0,1-1-1,73 38 1,-84-53-38,1-1 1,1-2 0,0-1-1,1-1 1,-1-2-1,1-1 1,52 2-1,-21-5-44,0-4-1,116-18 0,-108 8-119,-2-4 0,0-2 0,0-4 0,-2-2 0,96-50 0,-128 56 221,-1-2-1,-1-1 1,-1-1-1,-1-2 0,-1-1 1,-1-1-1,-1-2 1,-2 0-1,-1-2 1,-1-1-1,34-60 0,-48 74 20,-2 0-1,0-1 0,-1 0 0,0 0 0,-2-1 0,0 1 0,-1-1 0,-1 0 1,-1-24-1,-1 31-10,-1-1 1,0 1-1,-1-1 0,-1 1 1,0 0-1,-1 0 1,0 0-1,0 0 1,-1 1-1,-1 0 0,0 0 1,-1 0-1,0 1 1,-15-18-1,-2 4-23,-2 2 1,0 1-1,-2 2 0,0 0 0,-1 2 1,0 1-1,-2 1 0,1 2 0,-2 1 1,0 1-1,-38-7 0,-22-1-476,-1 4 1,-166-4-1,-158 14-4691,338 5 3338,-172 0-5837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1:23.142"/>
    </inkml:context>
    <inkml:brush xml:id="br0">
      <inkml:brushProperty name="width" value="0.1" units="cm"/>
      <inkml:brushProperty name="height" value="0.1" units="cm"/>
      <inkml:brushProperty name="color" value="#5B2D90"/>
    </inkml:brush>
  </inkml:definitions>
  <inkml:trace contextRef="#ctx0" brushRef="#br0">43 248 2577,'0'0'5859,"-6"-4"-5256,-3-4-360,7 6-5,0-1-1,0 1 1,-1 0 0,1 0-1,-1 0 1,0 0 0,1 1 0,-7-4-1,25 12 436,0-1 1,1-1-1,26 6 0,-33-10-687,-1 1-1,1-1 1,-1-1-1,1 0 1,0 0 0,-1-1-1,1 0 1,-1-1 0,1 0-1,10-4 1,8-7 10,-1-1 1,0-2-1,33-25 1,3-1-10,-28 19 47,-11 7-96,1 0 0,1 2 1,0 1-1,32-12 0,-31 22-1655,-26 3 1574,-1 1-1,1-1 0,0 0 1,0 1-1,-1-1 1,1 0-1,0 1 1,0-1-1,-1 1 0,1-1 1,-1 1-1,1 0 1,0-1-1,-1 1 1,1 0-1,-1-1 0,0 1 1,1 0-1,-1-1 1,1 1-1,-1 0 1,0 0-1,0 0 0,1 0 1,2 12-2570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12.133"/>
    </inkml:context>
    <inkml:brush xml:id="br0">
      <inkml:brushProperty name="width" value="0.1" units="cm"/>
      <inkml:brushProperty name="height" value="0.1" units="cm"/>
      <inkml:brushProperty name="color" value="#5B2D90"/>
    </inkml:brush>
  </inkml:definitions>
  <inkml:trace contextRef="#ctx0" brushRef="#br0">98 329 7459,'0'0'9058,"0"-11"-7721,0-33-340,0 33 316,-5 119-968,-23 132 0,-1 19-243,28-252-116,0 20-16,-1 1 0,-1-1 0,-1 0 0,-2 0 0,-10 30 0,17-63 38,0 0 1,-1-1 0,1 1 0,-1 0 0,-1 0 0,-1-12 0,0-10-7,1 21 2,2-262 24,2 217-37,2 1 0,3-1 1,17-58-1,-11 56 23,30-89-18,-39 131-14,0-1-1,1 1 0,0 0 0,1 1 0,1-1 0,0 1 0,0 1 0,14-14 0,-21 23 17,0 0 0,0 0 0,0 0 1,0 1-1,0-1 0,0 0 0,0 0 1,1 1-1,-1-1 0,0 1 0,0-1 0,0 1 1,1 0-1,-1-1 0,0 1 0,1 0 1,-1 0-1,0 0 0,1 0 0,-1 0 1,0 0-1,1 0 0,-1 0 0,0 1 0,0-1 1,1 0-1,-1 1 0,0-1 0,0 1 1,0 0-1,1-1 0,-1 1 0,0 0 0,0-1 1,0 1-1,0 0 0,0 0 0,0 0 1,-1 0-1,2 2 0,4 5-19,0 1 1,0-1-1,-1 1 1,5 14-1,-1-4 26,19 31 4,39 54 1,-54-86-48,1 0 0,1-2 0,1 1 1,0-2-1,1 0 0,21 13 1,-34-25 4,-1-1 1,1 0 0,0 0-1,0 0 1,0-1 0,0 1-1,0-1 1,0 0 0,0 0-1,0-1 1,6 1-1,-8-1 26,0 0-1,0 0 0,0-1 1,0 1-1,0 0 0,0-1 0,0 0 1,0 1-1,0-1 0,0 0 0,-1 0 1,1 0-1,0 0 0,-1 0 0,1-1 1,0 1-1,-1 0 0,0-1 0,1 1 1,-1-1-1,0 0 0,0 1 0,0-1 1,2-3-1,11-31-84,-1-1 0,-2-1-1,-2 0 1,-1-1 0,4-47 0,12-63 109,-22 140-31,10-29 155,-11 37-139,-1 0 0,1 0-1,-1 0 1,1 1-1,-1-1 1,1 0 0,0 0-1,-1 1 1,1-1-1,0 1 1,0-1 0,-1 1-1,1-1 1,0 1-1,0-1 1,0 1 0,0-1-1,0 1 1,0 0-1,-1 0 1,1 0 0,0-1-1,0 1 1,0 0-1,0 0 1,0 0 0,0 0-1,0 1 1,0-1-1,0 0 1,0 0 0,0 0-1,0 1 1,0-1-1,0 0 1,1 2 0,-1-1 3,1 0 0,0 1 0,-1 0 1,1-1-1,-1 1 0,1 0 1,-1 0-1,0-1 0,0 1 0,0 0 1,0 0-1,0 1 0,0-1 1,0 0-1,-1 0 0,1 0 0,-1 0 1,0 1-1,1 2 0,1 7 44,19 90 789,11 175 0,-8-51-462,-16-152-515,11 60-699,-15-117-963,1-1 1,12 31-1,1-17-6475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1:28.512"/>
    </inkml:context>
    <inkml:brush xml:id="br0">
      <inkml:brushProperty name="width" value="0.1" units="cm"/>
      <inkml:brushProperty name="height" value="0.1" units="cm"/>
      <inkml:brushProperty name="color" value="#5B2D90"/>
    </inkml:brush>
  </inkml:definitions>
  <inkml:trace contextRef="#ctx0" brushRef="#br0">72 477 1201,'0'0'7515,"-12"-8"-7296,-35-26-75,47 34-143,-1 0 1,1 0 0,0 0-1,0-1 1,0 1 0,0 0-1,-1 0 1,1 0-1,0-1 1,0 1 0,-1 0-1,1 0 1,0 0 0,0 0-1,0 0 1,-1 0 0,1-1-1,0 1 1,-1 0-1,1 0 1,0 0 0,0 0-1,-1 0 1,1 0 0,0 0-1,0 0 1,-1 0-1,1 0 1,0 0 0,0 0-1,-1 0 1,1 1 0,0-1-1,-1 0 1,1 0-1,0 0 1,0 0 0,0 0-1,-1 0 1,1 1 0,0-1-1,0 0 1,0 0 0,-1 0-1,1 1 1,0-1-1,0 0 1,0 0 0,0 1-1,-1-1 1,1 0 0,0 0-1,0 1 1,0-1-1,0 0 1,0 0 0,0 1-1,0-1 1,0 0 0,0 0-1,0 1 1,0-1 0,0 1-1,2 18 25,-2-18-9,8 32 194,1 0 0,1-1 0,2 0 0,1-1 0,2-1 0,24 39 1,-36-64-199,0 0 0,0 0 0,0-1 0,1 1 0,0-1 0,-1 0 0,2 0 1,-1 0-1,0-1 0,1 1 0,-1-1 0,1 0 0,0 0 0,0-1 0,0 1 1,1-1-1,-1-1 0,1 1 0,-1-1 0,1 1 0,-1-1 0,1-1 1,-1 1-1,1-1 0,0 0 0,-1-1 0,1 1 0,0-1 0,-1 0 0,1 0 1,-1-1-1,1 0 0,-1 0 0,0 0 0,0-1 0,0 1 0,8-7 0,23-17 267,-2-1-1,-1-2 1,42-47-1,-43 43-175,159-170 303,154-149-3642,-321 334 1210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1:28.947"/>
    </inkml:context>
    <inkml:brush xml:id="br0">
      <inkml:brushProperty name="width" value="0.1" units="cm"/>
      <inkml:brushProperty name="height" value="0.1" units="cm"/>
      <inkml:brushProperty name="color" value="#5B2D90"/>
    </inkml:brush>
  </inkml:definitions>
  <inkml:trace contextRef="#ctx0" brushRef="#br0">1 537 6067,'0'0'1865,"3"23"-1484,16 70-82,-18-91-275,0 1 1,0-1-1,0 0 1,0 0-1,0 0 0,0 0 1,1 0-1,-1 0 1,1 0-1,-1 0 1,1 0-1,0 0 0,0-1 1,-1 1-1,1-1 1,0 1-1,1-1 0,-1 0 1,0 0-1,0 0 1,0 0-1,1 0 0,-1-1 1,0 1-1,1-1 1,-1 1-1,1-1 1,-1 0-1,1 0 0,3 0 1,2-1 123,0 0-1,0-1 1,-1 1 0,1-2 0,0 1 0,-1-1 0,10-5-1,14-11 425,-1-1 0,0-2 0,38-36 0,-38 32-314,365-346 600,-320 299-943,-58 56-38,-9 9-118,0-1 0,1 1 0,0 1 1,0 0-1,0 0 0,20-10 1,-28 16 203,-1 1 0,0 0 1,0 0-1,0 0 0,1-1 1,-1 1-1,0 0 0,0 0 1,1 0-1,-1 0 0,0 0 1,0 0-1,1-1 0,-1 1 1,0 0-1,0 0 0,1 0 1,-1 0-1,0 0 0,1 0 1,-1 0-1,0 0 0,0 0 1,1 0-1,-1 0 0,0 0 1,0 0-1,1 1 0,-1-1 1,0 0-1,0 0 0,1 0 1,-1 0-1,0 0 0,0 0 1,1 1-1,-1-1 0,0 0 1,0 0-1,0 0 0,1 1 1,-1-1-1,0 0 0,0 0 1,0 1-1,0-1 0,0 0 1,1 0-1,-1 1 1,0-1-1,0 0 0,0 0 1,0 1-1,0-1 0,0 0 1,0 1-1,0-1 0,-3 43-3893,-17 23-1371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19.367"/>
    </inkml:context>
    <inkml:brush xml:id="br0">
      <inkml:brushProperty name="width" value="0.1" units="cm"/>
      <inkml:brushProperty name="height" value="0.1" units="cm"/>
      <inkml:brushProperty name="color" value="#5B2D90"/>
    </inkml:brush>
  </inkml:definitions>
  <inkml:trace contextRef="#ctx0" brushRef="#br0">3 683 1889,'0'0'3444,"0"-7"-3065,-2-83 5192,16 105-5692,-3 0 149,2 3 0,0 0 0,1-1 1,1 0-1,31 26 0,-40-39-5,0 0-1,0 0 1,0-1-1,0 0 1,0 0-1,1 0 1,-1-1-1,1 0 0,0 0 1,-1-1-1,1 0 1,0 0-1,0 0 1,0-1-1,0 0 1,0 0-1,0-1 0,0 0 1,0 0-1,10-4 1,5-4 173,0-1 1,0-1 0,-1-1 0,0-1-1,18-16 1,-20 16-91,247-181 960,-83 58-652,282-160 0,-450 287-422,-10 6 1,0 0 0,0 0 1,0 1-1,0-1 0,1 1 0,-1 0 0,1 1 0,10-3 0,-14 4-51,-2 92-8082,0-65 2930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0.948"/>
    </inkml:context>
    <inkml:brush xml:id="br0">
      <inkml:brushProperty name="width" value="0.1" units="cm"/>
      <inkml:brushProperty name="height" value="0.1" units="cm"/>
      <inkml:brushProperty name="color" value="#5B2D90"/>
    </inkml:brush>
  </inkml:definitions>
  <inkml:trace contextRef="#ctx0" brushRef="#br0">1 850 2161,'0'0'5725,"0"-6"-5098,0-30 2361,1 49-2924,4 1 27,2 1 0,0-1-1,0 0 1,2 0 0,-1-1 0,2 0-1,18 21 1,-21-27-47,0 1 0,0-1 0,0-1 0,1 1 0,0-1 0,1-1 0,-1 1 0,1-1-1,13 5 1,-15-8 4,-1 0 0,1-1 0,-1 0-1,1-1 1,0 1 0,-1-1 0,1 0-1,0-1 1,-1 0 0,1 0 0,-1 0-1,1-1 1,-1 0 0,0 0 0,0 0-1,9-5 1,39-23 475,0-2-1,86-70 1,-34 24-330,146-90-69,8 11 0,6 12 0,380-149 0,-646 294-144,0 0-1,1 0 1,-1 0-1,0 0 0,1 0 1,-1 0-1,0 0 1,0 0-1,1 0 1,-1 0-1,0 0 0,1 0 1,-1 0-1,0 0 1,0 0-1,1 1 1,-1-1-1,0 0 0,0 0 1,0 0-1,1 1 1,-1-1-1,0 0 1,0 0-1,0 0 0,1 1 1,-1-1-1,0 0 1,0 0-1,0 1 1,0-1-1,0 0 0,0 1 1,0-1-1,0 0 1,0 0-1,0 1 1,1-1-1,-1 0 0,-1 1 1,3 22-2068,-2-17 1337,-1-1 0,1 0 0,-1 0 0,0 0 0,0 0 0,-4 10 0,-20 10-4555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2.631"/>
    </inkml:context>
    <inkml:brush xml:id="br0">
      <inkml:brushProperty name="width" value="0.1" units="cm"/>
      <inkml:brushProperty name="height" value="0.1" units="cm"/>
      <inkml:brushProperty name="color" value="#5B2D90"/>
    </inkml:brush>
  </inkml:definitions>
  <inkml:trace contextRef="#ctx0" brushRef="#br0">1 729 2625,'0'0'4015,"0"-8"-3793,0-41 2184,39 49-2435,69 14 736,-86-13-577,0-1 0,0-1 0,1-2 0,-2 0 0,1-1 0,0 0 0,32-13 0,76-44 235,-2-5 0,140-97-1,-53 30-153,-113 71 99,-24 14-103,149-69-1,-226 116-260,0 1 1,0-1-1,0 1 0,0-1 1,0 1-1,0-1 0,0 1 1,0 0-1,0 0 1,0-1-1,0 1 0,0 0 1,0 0-1,1 0 0,-1 0 1,0 0-1,0 0 0,0 1 1,0-1-1,1 1 0,1 18-1550,-3-12 1648,0 6-418,1 1-140,-1 0-1,-1 0 1,-1 1 0,-3 14 0,-19 30-2674</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3.650"/>
    </inkml:context>
    <inkml:brush xml:id="br0">
      <inkml:brushProperty name="width" value="0.1" units="cm"/>
      <inkml:brushProperty name="height" value="0.1" units="cm"/>
      <inkml:brushProperty name="color" value="#5B2D90"/>
    </inkml:brush>
  </inkml:definitions>
  <inkml:trace contextRef="#ctx0" brushRef="#br0">1 714 208,'0'0'5819,"1"-5"-5448,-1 4-354,0-1 0,1 1 1,-1-1-1,0 1 1,1-1-1,0 1 1,-1 0-1,1-1 1,0 1-1,-1 0 0,1-1 1,0 1-1,0 0 1,0 0-1,0 0 1,2-1-1,-3 2-3,1-1 0,0 1 0,0 0 0,0 0 0,0 0 0,0 0 0,0 0 0,0 0 0,-1 0 0,1 1 0,0-1 0,0 0 0,0 0 0,0 1 0,0-1 0,-1 0 0,1 1 0,0-1 0,0 1 0,0-1 0,-1 1 0,1-1 0,0 1 0,-1 0 0,1-1 0,-1 1 0,1 0 0,0-1 0,-1 1 0,0 0 0,1 0 0,-1 0 0,1-1 0,-1 1 0,0 2 0,34 70 1023,-26-54-827,0-1 0,17 30 0,-22-43-193,1 0 0,0 0 0,0-1 0,0 1 0,0-1 0,1 0 0,-1 0 0,1 0 0,0-1 0,0 0 0,0 0 0,1 0 0,6 2 0,1-1 40,-1-1 0,1-1-1,0 0 1,0-1 0,0 0 0,0-1 0,0 0 0,0-1 0,0-1-1,0 0 1,-1 0 0,1-2 0,-1 1 0,13-7 0,23-10 341,-1-3 0,53-34 0,-68 38-207,511-338 1871,-35 21-1034,-482 320-1026,-5 2-21,0 1 1,1 2 0,0 0 0,1 1 0,29-8 0,-51 18-67,0-1 0,0 1 0,0 0 0,0 0 0,1 0 0,-1 0 0,0 0 0,0 0 0,0 0 0,0 1 0,0-1 0,0 0 0,0 1 0,0-1 0,0 0 0,0 1 0,-1-1 0,1 1 0,0 0 0,0-1 0,0 1 0,0 0 0,-1-1 0,1 1 0,0 0 0,-1 0 0,1 0 0,0-1 0,-1 1 0,1 0 0,-1 0 0,0 0 0,1 0 0,-1 0 0,0 0 0,1 0 0,-1 0 0,0 0 0,0 0 0,0 0 0,0 0 0,0 0 0,0 0 0,0 2 0,-6 56-1002,5-53 1010,-21 73-1476,-15 5-1699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6.665"/>
    </inkml:context>
    <inkml:brush xml:id="br0">
      <inkml:brushProperty name="width" value="0.1" units="cm"/>
      <inkml:brushProperty name="height" value="0.1" units="cm"/>
      <inkml:brushProperty name="color" value="#5B2D90"/>
    </inkml:brush>
  </inkml:definitions>
  <inkml:trace contextRef="#ctx0" brushRef="#br0">1 392 3426,'208'-95'832,"-6"5"-528,-22 12 112,-38 21 32,-37 17 241,-39 18-337,-27 13 64,-20 9-416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7.250"/>
    </inkml:context>
    <inkml:brush xml:id="br0">
      <inkml:brushProperty name="width" value="0.1" units="cm"/>
      <inkml:brushProperty name="height" value="0.1" units="cm"/>
      <inkml:brushProperty name="color" value="#5B2D90"/>
    </inkml:brush>
  </inkml:definitions>
  <inkml:trace contextRef="#ctx0" brushRef="#br0">0 554 4562,'0'0'3650,"5"2"-3514,5 3-3,0-1 0,1-1 0,0 0 0,0 0 0,0-1 0,0 0 0,0-1 1,0 0-1,0-1 0,15-1 0,6-2 352,0-1 0,52-15-1,61-27 784,171-81 0,-160 61-970,-49 22-199,529-197-300,-633 240 181,18-7-335,1 2 0,0 1 0,29-4 0,-50 9 275,0 0 0,0 0 0,0 0 1,-1 0-1,1 1 0,0-1 0,0 0 1,0 0-1,0 1 0,0-1 0,-1 0 0,1 1 1,0-1-1,0 1 0,0-1 0,-1 1 1,1 0-1,0-1 0,-1 1 0,1-1 0,-1 1 1,1 0-1,-1 0 0,1-1 0,-1 1 1,1 0-1,-1 0 0,1 0 0,-1 0 0,0-1 1,0 1-1,0 0 0,1 0 0,-1 0 1,0 0-1,0 0 0,0 0 0,0 0 0,0 0 1,0 0-1,-1-1 0,1 1 0,-1 1 1,1 4-339,-1-1 0,0 0 1,0 0-1,-1 0 0,0 0 1,0 0-1,-3 5 1,-39 43-4938</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8.916"/>
    </inkml:context>
    <inkml:brush xml:id="br0">
      <inkml:brushProperty name="width" value="0.1" units="cm"/>
      <inkml:brushProperty name="height" value="0.1" units="cm"/>
      <inkml:brushProperty name="color" value="#5B2D90"/>
    </inkml:brush>
  </inkml:definitions>
  <inkml:trace contextRef="#ctx0" brushRef="#br0">3 183 2273,'0'0'2657,"0"-8"-2523,-1 5-606,0-36 2309,1 38-1761,0-1 0,-1 1 0,2 0 0,-1-1 0,0 1 0,0-1 0,0 1 0,1-1 0,-1 1 0,1 0 0,-1-1 0,1 1-1,-1 0 1,1-1 0,0 1 0,0 0 0,-1 0 0,1 0 0,0 0 0,0 0 0,0 0 0,1 0 0,-1 0 0,0 0 0,1-1 0,35-4 1,0 1 0,0 1 0,64 3 0,-14 1 18,-12-3 195,645-39 2040,-55 4-2037,4 38-66,-288 2-217,46-4 129,469 5 147,-498 33 103,-6 33 424,241 28-353,-606-96-1407</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9.304"/>
    </inkml:context>
    <inkml:brush xml:id="br0">
      <inkml:brushProperty name="width" value="0.1" units="cm"/>
      <inkml:brushProperty name="height" value="0.1" units="cm"/>
      <inkml:brushProperty name="color" value="#5B2D90"/>
    </inkml:brush>
  </inkml:definitions>
  <inkml:trace contextRef="#ctx0" brushRef="#br0">0 13 5250,'0'0'1996,"23"-2"-1369,41-5-144,1 4 0,0 2 0,81 10-1,421 60 715,-186-53-5758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10:51.899"/>
    </inkml:context>
    <inkml:brush xml:id="br0">
      <inkml:brushProperty name="width" value="0.1" units="cm"/>
      <inkml:brushProperty name="height" value="0.1" units="cm"/>
      <inkml:brushProperty name="color" value="#5B2D90"/>
    </inkml:brush>
  </inkml:definitions>
  <inkml:trace contextRef="#ctx0" brushRef="#br0">0 90 7700,'0'0'5551,"24"-16"-4993,-9 6-472,-1 0-1,-1 0 1,1 2-1,26-13 1,-33 18-34,0 1 1,0 0-1,0 0 0,1 0 1,-1 1-1,0 0 0,1 0 1,-1 1-1,0 0 0,1 0 1,-1 1-1,1 0 0,13 4 1,9 7 185,0 1 1,-1 2 0,-1 1 0,0 1 0,-2 2 0,0 0 0,-1 2 0,44 46 0,-51-47-172,-1 1 0,-1 1 0,-1 1 0,-1 0 0,0 1 0,-2 0 0,-1 1 0,-1 0 0,-1 1 0,-1 0 0,6 40 0,-10-42-15,-2 1-1,0 0 1,-1 0-1,-1 0 1,-2-1 0,0 1-1,-2 0 1,-1-1 0,0 0-1,-2 0 1,-1 0 0,-17 36-1,9-31 14,-2 0-1,0-1 1,-2-1-1,-1-1 1,-38 37-1,43-47-37,-1-2 0,0 0 0,-1-1 0,-1 0 0,0-2 0,-1 0 0,0-2 0,0 0 0,-27 8-1,40-15-195,-1 0-1,1-1 0,0 0 0,-1 0 1,1 0-1,-9-1 0,15 0-72,-1 0 0,0-1 0,1 1 0,-1 0-1,0-1 1,1 1 0,-1-1 0,1 0 0,-1 1 0,1-1 0,-1 0-1,1 0 1,-1 0 0,1 0 0,0 0 0,-1 0 0,1-1 0,0 1-1,0 0 1,0-1 0,0 1 0,0-1 0,0 1 0,1-1 0,-1 1 0,0-1-1,1 1 1,-1-1 0,1 0 0,-1-2 0,-2-49-10315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14.069"/>
    </inkml:context>
    <inkml:brush xml:id="br0">
      <inkml:brushProperty name="width" value="0.1" units="cm"/>
      <inkml:brushProperty name="height" value="0.1" units="cm"/>
      <inkml:brushProperty name="color" value="#5B2D90"/>
    </inkml:brush>
  </inkml:definitions>
  <inkml:trace contextRef="#ctx0" brushRef="#br0">16 247 6131,'0'0'7126,"9"-4"-6297,2-1-570,145-75 2441,-135 67-2473,0 0-1,-1-1 1,-1-1 0,0-1 0,23-25 0,-40 39-209,0 0 1,0 0 0,0-1-1,0 1 1,-1-1 0,1 1-1,-1-1 1,1 0 0,-1 1 0,0-1-1,0 0 1,0 0 0,0 0-1,0-6 644,-5 13-636,-1 1 0,1 0 0,0 0 0,1 0 0,-1 0 1,1 1-1,0-1 0,1 1 0,-1 0 0,1 0 0,-3 12 0,3-11-6,-9 35 44,3 0-1,1 0 0,2 1 1,1 0-1,3 0 1,2 0-1,8 64 0,25 52 115,-23-119-137,-2 0 0,-2 1 0,5 70 0,-12-97-56,0-6 23,0 1-1,0-1 1,-1 0 0,0 0 0,0 1 0,-3 8 0,3-15-4,0 1-1,-1 0 1,1-1-1,-1 1 1,1-1-1,-1 0 1,0 0-1,0 1 1,0-1-1,0 0 1,-1-1-1,1 1 1,0 0-1,-1-1 1,0 1-1,1-1 1,-1 0-1,1 0 1,-1 0-1,0 0 1,-3 1-1,-5 1 9,-1-1 0,0 1 0,0-2-1,0 0 1,1 0 0,-1-1 0,0 0 0,0-1 0,0-1 0,0 0-1,0 0 1,-13-5 0,18 4-81,-1 0-1,1-1 0,0 0 1,0 0-1,1 0 1,-1-1-1,1 0 0,0 0 1,0-1-1,0 0 1,1 0-1,0 0 0,0 0 1,1-1-1,0 0 1,0 0-1,0 0 0,1 0 1,-3-8-1,0-10-1364,1 0 0,1 0 0,1 0 0,0-46 0,3 67 1169,0-105-8232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9.637"/>
    </inkml:context>
    <inkml:brush xml:id="br0">
      <inkml:brushProperty name="width" value="0.1" units="cm"/>
      <inkml:brushProperty name="height" value="0.1" units="cm"/>
      <inkml:brushProperty name="color" value="#5B2D90"/>
    </inkml:brush>
  </inkml:definitions>
  <inkml:trace contextRef="#ctx0" brushRef="#br0">0 1 6019,'0'0'1168,"155"19"-255,-39-12-497,19-3-160,12-4 208,8 0-288,-2 0-160,-8 0-32,-19 0-400,-20 0-528,-33 0-257,-33 0-2080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29.966"/>
    </inkml:context>
    <inkml:brush xml:id="br0">
      <inkml:brushProperty name="width" value="0.1" units="cm"/>
      <inkml:brushProperty name="height" value="0.1" units="cm"/>
      <inkml:brushProperty name="color" value="#5B2D90"/>
    </inkml:brush>
  </inkml:definitions>
  <inkml:trace contextRef="#ctx0" brushRef="#br0">0 20 5106,'0'0'705,"256"0"-465,-104 0 176,4 0 112,4-5-448,1 0-80,-19 0-864,-29 3-833,-39 0-1168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31.383"/>
    </inkml:context>
    <inkml:brush xml:id="br0">
      <inkml:brushProperty name="width" value="0.1" units="cm"/>
      <inkml:brushProperty name="height" value="0.1" units="cm"/>
      <inkml:brushProperty name="color" value="#5B2D90"/>
    </inkml:brush>
  </inkml:definitions>
  <inkml:trace contextRef="#ctx0" brushRef="#br0">23 644 2545,'0'0'4944,"-4"-8"-4037,-6-11-642,2 3 1650,19 35-1094,0-1-763,0-1 1,1 0-1,1-1 0,1 0 0,0-1 0,1-1 0,0 0 0,19 13 1,-19-18-42,0 0 1,0-2 0,1 1 0,0-2 0,0 0 0,0-1 0,1-1 0,0 0 0,0-1 0,25 1 0,-4-2 29,1-2 0,-1-2 1,0-1-1,0-2 1,-1-1-1,1-2 1,-1-2-1,56-22 0,485-241 428,-325 146-315,-222 112-136,394-181 355,-325 155-139,1 5 0,139-30 1,-202 59-175,0 1 0,0 2 0,68 0 0,-104 5-86,0-1 1,-1 0 0,1 0-1,0 1 1,-1-1 0,1 1-1,0-1 1,-1 1 0,1 0-1,-1 0 1,1 0 0,-1 0-1,0 0 1,1 0 0,-1 0-1,0 0 1,0 0-1,0 1 1,1-1 0,-1 0-1,-1 1 1,1-1 0,0 1-1,0-1 1,0 1 0,-1 0-1,1-1 1,-1 1 0,1 0-1,-1-1 1,0 1 0,0 0-1,0-1 1,0 1 0,0 3-1,0 2-205,0 0 0,-1 0-1,0-1 1,0 1 0,-1 0 0,0 0-1,0-1 1,-4 10 0,-1-5-326,0 0 1,-1-1 0,0 0-1,-1 0 1,0-1-1,0 0 1,-1-1 0,0 0-1,-16 10 1,-55 28-5133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52:32.567"/>
    </inkml:context>
    <inkml:brush xml:id="br0">
      <inkml:brushProperty name="width" value="0.1" units="cm"/>
      <inkml:brushProperty name="height" value="0.1" units="cm"/>
      <inkml:brushProperty name="color" value="#5B2D90"/>
    </inkml:brush>
  </inkml:definitions>
  <inkml:trace contextRef="#ctx0" brushRef="#br0">1 871 4098,'0'0'328,"27"6"-72,9 2-132,2 1 188,1-2 1,55 4 0,-69-10-61,1-2-1,0 0 1,-1-2 0,1-1 0,-1-1-1,0-1 1,0-1 0,-1-2-1,0 0 1,40-22 0,8-12 834,130-102 0,-153 107-819,90-69 318,161-119 150,12 26-476,-291 187-405,0 2 0,1 0 0,0 2 0,0 0 0,1 2 0,42-9 0,-64 16 89,0 0-1,0-1 0,0 1 0,0 0 0,0 0 1,0 0-1,1-1 0,-1 1 0,0 1 1,0-1-1,0 0 0,0 0 0,0 0 1,0 0-1,0 1 0,0-1 0,0 0 1,0 1-1,0-1 0,0 1 0,0 0 1,0-1-1,0 1 0,0 0 0,0-1 0,0 1 1,-1 0-1,1 0 0,0 0 0,-1-1 1,1 1-1,0 0 0,-1 0 0,1 0 1,-1 0-1,0 0 0,1 0 0,-1 0 1,0 1-1,1 1 0,-1 2-188,-1-1 1,1 1-1,-1 0 1,0 0-1,0 0 1,-1 0-1,-3 8 1,-3 4-476,-1 1 0,-1-1 0,-18 23 0,-59 74-3572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14.399"/>
    </inkml:context>
    <inkml:brush xml:id="br0">
      <inkml:brushProperty name="width" value="0.1" units="cm"/>
      <inkml:brushProperty name="height" value="0.1" units="cm"/>
      <inkml:brushProperty name="color" value="#5B2D90"/>
    </inkml:brush>
  </inkml:definitions>
  <inkml:trace contextRef="#ctx0" brushRef="#br0">53 81 8100,'0'0'5087,"12"22"-3910,1 1-867,1 0 1,17 22-1,-28-42-244,1 0-1,0 1 1,-1-1-1,1-1 1,0 1-1,0 0 1,0-1-1,1 0 1,-1 0-1,0 0 1,1 0 0,0-1-1,-1 0 1,10 1-1,-1-1 142,1 0 0,0-1 0,18-3 1,-15 2 37,-11 0-223,0 0 0,0 0 1,-1-1-1,1 1 0,0-1 0,-1-1 1,1 1-1,-1-1 0,0 0 0,0 0 1,0 0-1,0-1 0,-1 1 1,1-1-1,-1 0 0,0-1 0,0 1 1,-1-1-1,1 0 0,-1 0 0,0 0 1,0 0-1,-1 0 0,1-1 0,-1 1 1,0-1-1,-1 0 0,0 1 0,1-1 1,-2 0-1,1 0 0,-1 0 0,0 0 1,0 0-1,0 0 0,-1 1 0,-1-7 1,1 9-19,0 0 1,0 0-1,0 0 0,-1 1 1,1-1-1,-1 0 1,1 1-1,-1 0 1,0-1-1,0 1 1,0 0-1,0 0 1,-1 0-1,1 0 1,-1 0-1,1 0 0,-1 1 1,1-1-1,-1 1 1,0 0-1,0-1 1,0 2-1,-4-2 1,-7-1-4,-1 0 1,1 1 0,-25 1-1,29 0 0,-6 1-32,0 0 0,0 1-1,0 1 1,0 0 0,0 1 0,0 0-1,1 2 1,-28 11 0,37-13-162,0 1 0,0-1 0,0 1 0,0 1 0,1-1 0,-1 1 0,1 0 0,0 0 0,-6 9 0,8-9-269,-1 0 0,1 1-1,1 0 1,-1-1 0,1 1 0,0 0 0,1 0 0,-1 0-1,1 1 1,0-1 0,1 0 0,-1 8 0,1 38-6366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14.952"/>
    </inkml:context>
    <inkml:brush xml:id="br0">
      <inkml:brushProperty name="width" value="0.1" units="cm"/>
      <inkml:brushProperty name="height" value="0.1" units="cm"/>
      <inkml:brushProperty name="color" value="#5B2D90"/>
    </inkml:brush>
  </inkml:definitions>
  <inkml:trace contextRef="#ctx0" brushRef="#br0">93 51 5282,'0'0'8215,"-15"8"-7313,-44 31-281,57-37-589,0 1 0,0-1 0,0 1-1,1-1 1,-1 1 0,1 0 0,0-1 0,-1 1-1,1 0 1,1 0 0,-1 0 0,0 0 0,1 0 0,-1 0-1,1 0 1,0 0 0,0 0 0,0 0 0,1 0-1,-1 0 1,2 4 0,-2-3-7,1-1 1,0 1-1,0-1 0,1 1 0,-1-1 1,1 0-1,-1 0 0,1 1 1,0-1-1,0 0 0,0 0 1,1-1-1,-1 1 0,1 0 0,3 1 1,-3-2 8,-1 0 0,2 0 0,-1-1 0,0 0 0,0 1 0,0-1 0,1 0 0,-1-1 0,0 1 0,1 0 0,-1-1 0,1 0 1,-1 0-1,0 0 0,1 0 0,-1-1 0,1 1 0,-1-1 0,0 0 0,1 0 0,-1 0 0,0 0 0,0-1 0,0 1 0,0-1 0,4-2 0,-3 1 31,0-1 0,-1 0 0,1 1-1,-1-1 1,1 0 0,-1-1-1,0 1 1,-1-1 0,1 1-1,-1-1 1,0 0 0,0 0 0,0 0-1,-1 0 1,1 0 0,0-7-1,-1 3 38,0-1-1,0 1 0,-1-1 1,0 1-1,-1-1 0,0 1 1,0-1-1,-3-9 0,3 17-106,0 0-1,0-1 1,0 1-1,0 0 1,-1 0-1,1 0 0,-1 0 1,1 0-1,-1 1 1,0-1-1,1 0 1,-1 1-1,0-1 1,0 1-1,0 0 1,0-1-1,0 1 1,-1 0-1,1 0 0,0 0 1,0 1-1,-1-1 1,1 1-1,-1-1 1,1 1-1,0 0 1,-1 0-1,1 0 1,-1 0-1,1 0 1,-1 0-1,1 1 0,0-1 1,-1 1-1,1-1 1,-3 3-1,1-2-155,1 0 1,0 1-1,0 0 0,0-1 0,1 1 0,-1 1 1,0-1-1,1 0 0,-1 0 0,1 1 0,0 0 1,-1-1-1,1 1 0,1 0 0,-1 0 0,0 0 1,1 0-1,-1 0 0,1 1 0,0-1 0,0 0 0,0 1 1,0 6-1,-2 9-2240,1 1 1,0 36-1,2-55 2279,0 60-7242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15.302"/>
    </inkml:context>
    <inkml:brush xml:id="br0">
      <inkml:brushProperty name="width" value="0.1" units="cm"/>
      <inkml:brushProperty name="height" value="0.1" units="cm"/>
      <inkml:brushProperty name="color" value="#5B2D90"/>
    </inkml:brush>
  </inkml:definitions>
  <inkml:trace contextRef="#ctx0" brushRef="#br0">40 21 7523,'0'0'6286,"-5"26"-5520,-14 86-233,18-105-490,0 0 0,0 1 0,1-1 0,0 1-1,0-1 1,1 0 0,-1 1 0,2-1 0,-1 0 0,1 1-1,0-1 1,1 0 0,0 0 0,0-1 0,0 1 0,1-1-1,0 1 1,0-1 0,1 0 0,-1-1 0,11 10 0,-9-11-3,-1 0 1,1 0-1,-1-1 1,1 0 0,0 0-1,1 0 1,-1-1-1,0 0 1,1 0 0,-1 0-1,1-1 1,0 0-1,-1 0 1,1-1 0,0 0-1,-1 0 1,1-1-1,0 0 1,-1 0 0,1 0-1,9-4 1,-9 2 28,-1-1 1,0 1-1,0-2 1,0 1-1,0 0 1,-1-1-1,0 0 1,0-1-1,0 1 1,-1-1-1,1 0 1,-2 0 0,1 0-1,0 0 1,-1-1-1,0 1 1,-1-1-1,0 0 1,0 0-1,0 0 1,1-13-1,-1 12-7,-1 1 0,0-1-1,0 0 1,-1 0 0,0 1 0,0-1-1,-1 0 1,0 0 0,0 0-1,-1 1 1,0-1 0,0 1 0,-1-1-1,0 1 1,0 0 0,-1 0 0,0 0-1,0 1 1,-9-12 0,5 12-78,0 1-1,0-1 1,0 2 0,0-1 0,-1 1 0,1 0 0,-1 1 0,0 0 0,0 1-1,-1 0 1,1 0 0,0 1 0,-10-1 0,9 2-407,0 0 0,0 0 0,0 1 0,1 0 0,-1 1 0,0 0 0,-15 6 0,-23 19-5606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19.985"/>
    </inkml:context>
    <inkml:brush xml:id="br0">
      <inkml:brushProperty name="width" value="0.1" units="cm"/>
      <inkml:brushProperty name="height" value="0.1" units="cm"/>
      <inkml:brushProperty name="color" value="#5B2D90"/>
    </inkml:brush>
  </inkml:definitions>
  <inkml:trace contextRef="#ctx0" brushRef="#br0">74 209 3089,'0'0'10963,"-12"-7"-9616,-36-22-88,34 17 1478,19 3-1892,29-1-1393,-20 7 817,114-42-271,65-19 112,-163 56-1484,1 1 0,1 1 0,-1 2-1,36-1 1,-47 5-2700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0.600"/>
    </inkml:context>
    <inkml:brush xml:id="br0">
      <inkml:brushProperty name="width" value="0.1" units="cm"/>
      <inkml:brushProperty name="height" value="0.1" units="cm"/>
      <inkml:brushProperty name="color" value="#5B2D90"/>
    </inkml:brush>
  </inkml:definitions>
  <inkml:trace contextRef="#ctx0" brushRef="#br0">58 0 7267,'0'0'7977,"-2"8"-7568,-6 36-156,3 1 1,2-1 0,1 1 0,6 52 0,-3-65-235,-1-24-13,0 0-1,1 0 1,1 1 0,0-1 0,0 0-1,0 0 1,1-1 0,0 1-1,0 0 1,1-1 0,6 10-1,-7-13-5,0 0 0,0-1 0,1 1 0,-1-1-1,1 0 1,0 1 0,-1-2 0,1 1 0,1 0-1,-1-1 1,0 0 0,1 0 0,-1 0 0,1 0-1,-1-1 1,1 0 0,0 0 0,0 0 0,-1 0-1,8-1 1,24 0 55,4-1 33,-1 2 0,61 9-1,-88-8-88,-1 1-1,1 0 1,-1 1-1,0 0 1,0 1-1,0 0 1,-1 0-1,0 1 1,0 1-1,0-1 1,-1 2-1,17 16 1,-21-19-18,-1 1 0,0 0 0,0 0 0,0 0 0,-1 0 0,0 1 0,0-1 0,0 1 0,-1 0 0,0 0 0,-1 0 0,1 0 0,-1 0 0,-1 0 0,1 1 0,-1-1 0,0 0 0,-1 0 0,0 0 0,0 0 0,-3 8 1,0-1-19,0-1 1,-1 1 0,-1-1 0,0-1 0,0 1 0,-2-1-1,1 0 1,-2-1 0,-16 18 0,0-3 18,-2-1 0,-1-2 1,-1-1-1,-1-1 0,-50 26 0,57-35 258,0-2 0,0 0 0,-2-2 0,1 0-1,-1-2 1,0-1 0,0-1 0,-45 2 0,70-6-271,-1 0 0,1 0 0,0 0 1,-1 0-1,1 0 0,-1 0 0,1 0 1,0 0-1,-1 0 0,1-1 0,0 1 1,-1 0-1,1 0 0,0 0 0,-1 0 1,1-1-1,0 1 0,-1 0 0,1 0 1,0-1-1,0 1 0,-1 0 0,1 0 1,0-1-1,0 1 0,0 0 1,-1-1-1,1 1 0,0 0 0,0-1 1,0 1-1,0-1 0,0 1 0,0 0 1,0-1-1,0 1 0,0 0 0,0-1 1,0 1-1,0 0 0,0-1 0,0 1 1,0-1-1,0 1 0,0 0 0,0-1 1,0 1-1,1 0 0,-1-1 1,0 1-1,0 0 0,0-1 0,1 1 1,-1 0-1,0 0 0,0-1 0,1 1 1,-1 0-1,0 0 0,1-1 0,-1 1 1,0 0-1,1 0 0,17-19-4540,3 7-2377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2.002"/>
    </inkml:context>
    <inkml:brush xml:id="br0">
      <inkml:brushProperty name="width" value="0.1" units="cm"/>
      <inkml:brushProperty name="height" value="0.1" units="cm"/>
      <inkml:brushProperty name="color" value="#5B2D90"/>
    </inkml:brush>
  </inkml:definitions>
  <inkml:trace contextRef="#ctx0" brushRef="#br0">214 0 5314,'0'0'9135,"-16"3"-7913,-52 10-112,66-12-1047,-1 0-1,0 0 1,1 1-1,-1-1 1,1 1-1,-1-1 1,1 1-1,0 0 1,0 0-1,-1 0 1,1 0-1,1 1 1,-1-1-1,0 0 1,1 1-1,-1-1 1,1 1-1,0-1 1,-1 1 0,0 5-1,-3 2 151,-7 21 89,0 0 0,2 1 1,1 0-1,-7 56 0,-2 135 268,17-194-514,-3 34 58,11 123 1,-6-179-136,0 0 0,0-1 0,1 1 0,0 0 0,0-1-1,1 0 1,-1 1 0,2-1 0,-1 0 0,0-1 0,1 1-1,0 0 1,1-1 0,-1 0 0,1 0 0,0-1 0,0 1-1,1-1 1,-1 0 0,9 5 0,-7-6-246,0 0 0,1-1 0,-1 1 0,1-1 0,-1-1 0,1 0 0,0 0 0,0 0 0,-1-1 0,1 0 0,0 0 0,0-1 0,-1 0 0,1-1 0,0 0 0,-1 0 0,14-6 0,42-29-4169,-55 32 3822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2.338"/>
    </inkml:context>
    <inkml:brush xml:id="br0">
      <inkml:brushProperty name="width" value="0.1" units="cm"/>
      <inkml:brushProperty name="height" value="0.1" units="cm"/>
      <inkml:brushProperty name="color" value="#5B2D90"/>
    </inkml:brush>
  </inkml:definitions>
  <inkml:trace contextRef="#ctx0" brushRef="#br0">0 0 8868,'0'0'10453,"3"17"-10405,34 16 288,0 5 32,2 2-336,-2 1-32,0-6 0,-5 3-320,-1-10-528,-7-6-1089,-8-15-2081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2.667"/>
    </inkml:context>
    <inkml:brush xml:id="br0">
      <inkml:brushProperty name="width" value="0.1" units="cm"/>
      <inkml:brushProperty name="height" value="0.1" units="cm"/>
      <inkml:brushProperty name="color" value="#5B2D90"/>
    </inkml:brush>
  </inkml:definitions>
  <inkml:trace contextRef="#ctx0" brushRef="#br0">125 1 9893,'0'0'6563,"-79"123"-5939,63-59-176,5 2-448,1 0 32,7 3-80,1-7-736,2-6-2034,-3-13-2304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3.002"/>
    </inkml:context>
    <inkml:brush xml:id="br0">
      <inkml:brushProperty name="width" value="0.1" units="cm"/>
      <inkml:brushProperty name="height" value="0.1" units="cm"/>
      <inkml:brushProperty name="color" value="#5B2D90"/>
    </inkml:brush>
  </inkml:definitions>
  <inkml:trace contextRef="#ctx0" brushRef="#br0">1 1 8788,'0'0'8708,"139"90"-7539,-89-31-417,-2 10 16,-4 7-608,-20 9-112,-24 5-32,0 9-16,-31 1-384,-25-3-736,-4-9-1698,-11-25-2736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10:52.267"/>
    </inkml:context>
    <inkml:brush xml:id="br0">
      <inkml:brushProperty name="width" value="0.1" units="cm"/>
      <inkml:brushProperty name="height" value="0.1" units="cm"/>
      <inkml:brushProperty name="color" value="#5B2D90"/>
    </inkml:brush>
  </inkml:definitions>
  <inkml:trace contextRef="#ctx0" brushRef="#br0">0 1 9204,'0'0'9957,"3"113"-9957,23-23 1296,0 10-1248,-2-1 369,0-4-417,-8-7 256,-8-8-608,-1-9-225,-1-11-1744,-4-20-896,4-21-4115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3.335"/>
    </inkml:context>
    <inkml:brush xml:id="br0">
      <inkml:brushProperty name="width" value="0.1" units="cm"/>
      <inkml:brushProperty name="height" value="0.1" units="cm"/>
      <inkml:brushProperty name="color" value="#5B2D90"/>
    </inkml:brush>
  </inkml:definitions>
  <inkml:trace contextRef="#ctx0" brushRef="#br0">1 1 3602,'0'0'9924,"5"45"-9812,37 7-48,0 5-64,-5 0-1104,-8-5-4403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6.583"/>
    </inkml:context>
    <inkml:brush xml:id="br0">
      <inkml:brushProperty name="width" value="0.1" units="cm"/>
      <inkml:brushProperty name="height" value="0.1" units="cm"/>
      <inkml:brushProperty name="color" value="#5B2D90"/>
    </inkml:brush>
  </inkml:definitions>
  <inkml:trace contextRef="#ctx0" brushRef="#br0">8 261 7059,'0'0'9287,"-3"4"-8060,-1 24-1080,4 384 1801,15-285-1884,-15-127 10,0-4 204,2-169 32,1 12 39,-21-188 0,61 384-522,-32-25 170,13 14-17,1-1 0,52 36-1,-69-54 20,0 0 0,1 0-1,0-1 1,0 0-1,0-1 1,1 0-1,-1 0 1,1-1-1,0 0 1,0-1-1,-1 0 1,1 0-1,0-1 1,16-2 0,-21 1 2,-1 0 0,1-1 0,-1 0 0,1 0 0,-1 0 1,0 0-1,0-1 0,0 1 0,0-1 0,0 0 1,0 0-1,-1-1 0,0 1 0,1-1 0,-1 0 0,-1 0 1,1 0-1,0 0 0,-1 0 0,0 0 0,0-1 1,0 1-1,-1-1 0,0 1 0,2-10 0,2-10 30,-1 1-1,-2-1 0,0-42 1,-2 58-27,-1 0 0,0 0 1,-1 0-1,1 0 0,-2 0 1,1 1-1,-1-1 1,0 1-1,-1-1 0,1 1 1,-6-7-1,7 12-11,2 1 15,0 6-32,-1 46 8,2 1 0,2-1 0,3-1 0,15 66 0,-4-58-33,2 0-1,3-2 1,3 0-1,2-2 1,42 65 0,-64-111-13,1 0 0,1 0 0,-1-1 0,1 0 0,15 12 0,-21-18 44,0 0 0,1 0-1,-1 0 1,0 0 0,1 0 0,-1 0-1,1 0 1,0-1 0,-1 1 0,1-1-1,-1 1 1,1-1 0,0 0-1,-1 1 1,1-1 0,0 0 0,-1 0-1,1 0 1,0 0 0,-1-1-1,1 1 1,0 0 0,-1-1 0,1 1-1,0-1 1,-1 1 0,1-1 0,-1 0-1,1 0 1,-1 0 0,0 0-1,1 0 1,-1 0 0,0 0 0,1 0-1,-1 0 1,0-1 0,0 1-1,0 0 1,0-1 0,1-2 0,4-8-64,1-1 1,-2 0-1,0-1 1,-1 1 0,0-1-1,-1 0 1,3-26 0,-1-106 63,-5 111 193,0 35-26,2 31-31,5 6-88,2-1-1,2 0 1,1-1 0,2 0-1,1-1 1,2 0 0,40 60-1,-49-85-1,-1 0 1,1 0-1,1 0 0,-1-1 0,1-1 1,18 12-1,-25-17-26,0-1 0,0 0 0,1 0 1,-1 0-1,0 0 0,1 0 0,-1 0 1,1 0-1,-1-1 0,1 0 0,-1 1 1,1-1-1,-1 0 0,1 0 0,-1 0 1,1-1-1,-1 1 0,1 0 0,-1-1 0,1 0 1,-1 1-1,0-1 0,1 0 0,-1-1 1,0 1-1,0 0 0,1 0 0,-1-1 1,0 0-1,0 1 0,-1-1 0,1 0 0,0 0 1,-1 0-1,1 0 0,2-4 0,2-5-83,1 0-1,-2 0 1,1-1-1,-2 0 1,1 0-1,-2-1 1,0 1-1,0-1 1,1-13-1,0-70-3219,-4 96 3148,0-1 0,-1 1 1,1-1-1,0 1 0,-1-1 1,1 1-1,0-1 0,-1 1 0,1 0 1,0-1-1,-1 1 0,1 0 1,-1-1-1,1 1 0,-1 0 0,1 0 1,-1-1-1,1 1 0,-1 0 1,1 0-1,-1 0 0,1 0 0,-1 0 1,1 0-1,-1 0 0,1 0 1,-1 0-1,0 0 0,1 0 0,-1 0 1,1 0-1,-1 0 0,1 0 1,-1 0-1,1 1 0,-1-1 0,1 0 1,-1 1-1,0-1-174,-14 4-4022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6.931"/>
    </inkml:context>
    <inkml:brush xml:id="br0">
      <inkml:brushProperty name="width" value="0.1" units="cm"/>
      <inkml:brushProperty name="height" value="0.1" units="cm"/>
      <inkml:brushProperty name="color" value="#5B2D90"/>
    </inkml:brush>
  </inkml:definitions>
  <inkml:trace contextRef="#ctx0" brushRef="#br0">0 232 8948,'0'0'5549,"11"1"-4292,-6 0-1145,-1 0 0,1 0 0,0-1 0,0 0 1,-1 0-1,1 0 0,0-1 0,0 1 0,-1-1 0,1-1 1,-1 1-1,1 0 0,-1-1 0,1 0 0,-1 0 0,0 0 1,0-1-1,0 1 0,0-1 0,0 0 0,-1 0 0,1-1 0,-1 1 1,0-1-1,5-5 0,-3 1-47,-1-1-1,1 1 1,-1-1 0,0 0 0,-1 0-1,0-1 1,-1 1 0,0 0 0,0-1-1,-1 0 1,0 1 0,-1-1 0,0 0-1,-2-16 1,1 24-63,1 0 1,-1 1-1,1-1 1,-1 0-1,0 1 1,0-1-1,0 1 1,0-1-1,0 1 1,0-1-1,0 1 1,0 0-1,0 0 1,-1-1-1,1 1 1,-1 0-1,1 0 1,-1 0-1,1 0 1,-1 1-1,1-1 1,-1 0-1,0 1 1,1-1-1,-1 1 1,0-1-1,0 1 1,1 0-1,-1 0 1,0 0-1,0 0 1,0 0-1,-3 0 1,1 1-70,0-1 0,0 1 0,-1-1 0,1 1 1,0 0-1,0 1 0,0-1 0,0 1 0,0-1 0,1 1 0,-1 0 1,0 1-1,-6 4 0,6-2-162,0 0 0,1 0 0,-1 1 0,1-1 0,0 1 0,0 0 0,1-1 0,0 1 0,0 0 0,-2 12 0,1 1-1190,1-1 0,0 30-1,2 15-2893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7.335"/>
    </inkml:context>
    <inkml:brush xml:id="br0">
      <inkml:brushProperty name="width" value="0.1" units="cm"/>
      <inkml:brushProperty name="height" value="0.1" units="cm"/>
      <inkml:brushProperty name="color" value="#5B2D90"/>
    </inkml:brush>
  </inkml:definitions>
  <inkml:trace contextRef="#ctx0" brushRef="#br0">1 9 7571,'0'0'8730,"9"25"-7452,64 164 69,-66-168-1222,1-1 1,2 0-1,0 0 1,0-1-1,2-1 0,27 34 1,-38-51-120,0-1 0,-1 1 0,1 0 0,0 0 0,0 0 0,0-1 0,0 1 0,0 0 0,0-1 0,1 1 0,-1-1 0,0 0 0,0 1 0,0-1 0,0 0 0,1 1 0,-1-1 0,0 0 0,0 0 0,0 0 0,1 0 0,-1 0 0,0-1 0,0 1 0,0 0 0,1 0 0,-1-1 0,0 1 0,0-1 0,0 1 0,0-1 0,0 1 0,0-1 0,0 0 0,0 0 0,0 1 0,0-1 0,1-2 0,4-3 1,-1 0 1,0-1-1,0 0 1,6-12-1,-5 7 21,59-101 88,62-95-62,-127 207-47,1 0 0,-1 1 0,0-1 0,0 0 0,1 1 0,-1-1 0,0 0 1,1 1-1,-1-1 0,1 1 0,-1-1 0,0 0 0,1 1 0,0-1 0,-1 1 0,1 0 0,-1-1 0,1 1 0,-1-1 0,1 1 0,0 0 0,-1-1 0,1 1 0,0 0 0,-1 0 0,1 0 0,0 0 0,0-1 0,-1 1 0,1 0 0,0 0 0,-1 0 0,1 0 0,0 1 0,0-1 0,-1 0 0,1 0 0,0 0 0,-1 0 1,1 1-1,0-1 0,-1 0 0,1 1 0,-1-1 0,1 0 0,0 1 0,-1-1 0,1 1 0,-1-1 0,1 1 0,-1-1 0,1 1 0,-1 0 0,0-1 0,1 1 0,-1-1 0,0 1 0,1 0 0,-1-1 0,0 1 0,0 0 0,1-1 0,-1 2 0,14 57-124,-12-45 104,7 31-211,14 60-1486,-20-96 958,0 0 0,1-1 0,-1 1 0,2-1 0,-1 0 0,1 0 0,0 0 0,13 13 0,8 0-5280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8.350"/>
    </inkml:context>
    <inkml:brush xml:id="br0">
      <inkml:brushProperty name="width" value="0.1" units="cm"/>
      <inkml:brushProperty name="height" value="0.1" units="cm"/>
      <inkml:brushProperty name="color" value="#5B2D90"/>
    </inkml:brush>
  </inkml:definitions>
  <inkml:trace contextRef="#ctx0" brushRef="#br0">8 79 7235,'0'0'6056,"1"24"-5623,0 3-359,8 45 1,-9-69-65,0-1 0,1 0-1,0 0 1,0 1 0,0-1 0,0 0 0,0 0-1,0 0 1,0 0 0,1 0 0,-1-1 0,1 1 0,-1 0-1,1-1 1,-1 1 0,1-1 0,0 1 0,0-1-1,0 0 1,0 0 0,0 0 0,0 0 0,3 1-1,1-1 53,0 0-1,0 0 0,0 0 1,0-1-1,0 0 0,8 0 1,0-1 172,-11 1-155,1-1 0,0 1 0,-1-1 0,1 0 0,-1 0 0,1 0 0,-1-1 0,1 1 0,-1-1 0,0 0 0,0 0 0,0 0 0,0 0 0,0 0 0,0-1 0,-1 1 0,1-1 0,-1 0 0,1 0 0,-1 0 0,0 0 0,0 0 0,-1 0 0,1 0 0,-1-1 0,1 1 0,-1-1 0,0 1 0,1-6 0,0-2 40,0 0 1,0 0 0,-1 0 0,0 0-1,-1 0 1,0 0 0,-1 0-1,-4-21 1,4 29-102,0 0-1,0 0 1,-1 0 0,1 0-1,-1 1 1,0-1 0,0 0-1,0 1 1,0-1 0,0 1-1,0 0 1,-1 0 0,1 0-1,-1 0 1,0 0 0,0 0-1,1 1 1,-1-1 0,0 1-1,0 0 1,0 0 0,-4-1-1,2 1-75,1 0 0,-1 0 0,0 0 0,1 0 0,-1 1 0,0 0 0,1 0 0,-1 0 0,0 1 0,1 0 0,-1 0 0,0 0 0,1 0 0,-8 4 0,8-2-154,-1 0 1,2 0-1,-1 0 1,0 1-1,1-1 1,0 1 0,-1 0-1,2 0 1,-1 0-1,0 1 1,1-1-1,0 1 1,0-1-1,0 1 1,-1 5-1,-2 6-1300,1 0-1,1 1 1,-2 23-1,4 28-5992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28.685"/>
    </inkml:context>
    <inkml:brush xml:id="br0">
      <inkml:brushProperty name="width" value="0.1" units="cm"/>
      <inkml:brushProperty name="height" value="0.1" units="cm"/>
      <inkml:brushProperty name="color" value="#5B2D90"/>
    </inkml:brush>
  </inkml:definitions>
  <inkml:trace contextRef="#ctx0" brushRef="#br0">1 69 9828,'0'0'6339,"15"21"-5512,54 63-194,-64-80-563,1 0 0,-1 0 1,0 0-1,1-1 1,0 0-1,0 0 0,0-1 1,0 1-1,0-1 0,0-1 1,0 1-1,1-1 0,-1 0 1,1-1-1,-1 1 1,1-1-1,-1-1 0,1 1 1,-1-1-1,11-2 0,-4 1 85,-9 2-112,0-1-1,0 0 1,0 0-1,0 0 1,-1 0-1,1-1 0,0 0 1,-1 1-1,1-1 1,-1 0-1,0-1 0,1 1 1,-1-1-1,0 1 1,-1-1-1,1 0 0,0 0 1,-1 0-1,0 0 1,1-1-1,-1 1 0,-1 0 1,3-5-1,-2 1-3,1 1-1,-1-1 1,-1 0-1,0 0 1,1 1-1,-2-1 1,1 0-1,-1 0 1,0 0-1,-1 0 1,0 0-1,-2-9 1,2 13-43,0 0 0,-1 0 0,1 0 0,-1 0 0,0 1 0,1-1 0,-1 1 0,-1 0 0,1-1 0,0 1 1,0 0-1,-1 0 0,1 0 0,-1 1 0,0-1 0,0 0 0,1 1 0,-1 0 0,0 0 0,0 0 1,0 0-1,0 0 0,0 1 0,-1-1 0,1 1 0,-4 0 0,-9-2-384,1 2-1,0 0 1,-32 4-1,3 10-2378,8 10-2219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31.102"/>
    </inkml:context>
    <inkml:brush xml:id="br0">
      <inkml:brushProperty name="width" value="0.1" units="cm"/>
      <inkml:brushProperty name="height" value="0.1" units="cm"/>
      <inkml:brushProperty name="color" value="#5B2D90"/>
    </inkml:brush>
  </inkml:definitions>
  <inkml:trace contextRef="#ctx0" brushRef="#br0">9 436 1409,'-6'-4'15518,"6"4"-15469,0 0-1,-1 0 1,1-1 0,0 1 0,0 0-1,0 0 1,-1-1 0,1 1 0,0 0-1,0-1 1,0 1 0,0 0 0,0-1 0,0 1-1,0 0 1,0-1 0,-1 1 0,1 0-1,0-1 1,0 1 0,0 0 0,1-1-1,-1 1 1,0 0 0,0-1 0,0 1 0,0 0-1,0-1 1,0 1 0,0 0 0,1 0-1,-1-1 1,0 1 0,0 0 0,0-1-1,1 1 1,15-18 296,1 0 1,36-27-1,7-6-207,-51 42-130,1 0 1,-1 0-1,-1-1 0,0 0 1,0-1-1,-1 0 0,0 0 0,-1-1 1,0 1-1,-1-1 0,0 0 1,-1-1-1,0 1 0,-1-1 0,-1 0 1,0 0-1,-1 0 0,0-19 1,-1 3-51,0 6 277,6 47-44,12 110 307,2 138 0,-8-78-203,-8-99-272,-3-57-6,1 0 1,1 0 0,3 0 0,11 44 0,-6-48-61,-11-34 67,-11 0-8,0 1-34,0-1 0,-1 0 0,1 0-1,0-1 1,0-1 0,0 0-1,0-1 1,0 0 0,0 0 0,1-1-1,0-1 1,-16-8 0,26 13 19,0 0 0,0 0-1,0 0 1,0-1 0,0 1 0,0 0 0,0 0-1,0 0 1,0 0 0,-1 0 0,1-1 0,0 1-1,0 0 1,0 0 0,0 0 0,0 0 0,0 0-1,0-1 1,0 1 0,0 0 0,0 0 0,0 0 0,0 0-1,1 0 1,-1-1 0,0 1 0,0 0 0,0 0-1,0 0 1,0 0 0,0 0 0,0-1 0,0 1-1,0 0 1,0 0 0,1 0 0,-1 0 0,0 0 0,0 0-1,0 0 1,0 0 0,0 0 0,0-1 0,1 1-1,-1 0 1,0 0 0,0 0 0,0 0 0,0 0-1,0 0 1,1 0 0,-1 0 0,0 0 0,0 0-1,0 0 1,0 0 0,1 0 0,-1 0 0,0 0 0,0 0-1,0 0 1,0 0 0,0 1 0,1-1 0,-1 0-1,0 0 1,0 0 0,0 0 0,0 0 0,28-3 135,55 1 174,-44 1-237,312-38-174,-350 39-67,0 0-1,-1 0 1,1 0 0,0 0 0,0-1-1,-1 1 1,1 0 0,0 0 0,-1-1-1,1 1 1,0 0 0,-1-1-1,1 1 1,-1-1 0,1 1 0,-1-1-1,1 1 1,-1-1 0,1 0 0,-1 1-1,1-1 1,-1 1 0,0-1 0,1 0-1,-1 1 1,0-1 0,0 0 0,1 0-1,-1 1 1,0-1 0,0 0 0,0 0-1,0 1 1,0-1 0,0 0 0,0 1-1,0-1 1,0 0 0,-1-1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36.282"/>
    </inkml:context>
    <inkml:brush xml:id="br0">
      <inkml:brushProperty name="width" value="0.1" units="cm"/>
      <inkml:brushProperty name="height" value="0.1" units="cm"/>
      <inkml:brushProperty name="color" value="#5B2D90"/>
    </inkml:brush>
  </inkml:definitions>
  <inkml:trace contextRef="#ctx0" brushRef="#br0">36 375 1777,'0'0'6950,"0"-13"-5774,0-39 188,0 6 6626,0 50-7777,1 88 77,1-15-64,-3 1 0,-14 91 1,10-155-184,0-17 46,-1-24-19,1-45-69,3 0 0,3-1 0,4 1 0,2 0 0,29-121 0,-36 193-3,0 0 0,0 0 0,1-1 0,-1 1 0,0 0 0,0 0 1,0 0-1,0-1 0,0 1 0,0 0 0,0 0 0,1-1 0,-1 1 0,0 0 0,0 0 1,0 0-1,1-1 0,-1 1 0,0 0 0,0 0 0,0 0 0,1 0 0,-1 0 0,0 0 1,0-1-1,1 1 0,-1 0 0,0 0 0,0 0 0,1 0 0,-1 0 0,0 0 0,0 0 1,1 0-1,-1 0 0,0 0 0,0 0 0,1 0 0,-1 0 0,0 0 0,0 1 0,1-1 1,-1 0-1,0 0 0,0 0 0,1 0 0,-1 0 0,0 0 0,0 1 0,0-1 0,1 0 1,-1 0-1,0 0 0,0 1 0,0-1 0,0 0 0,0 0 0,1 1 0,-1-1 0,0 0 1,0 0-1,0 0 0,0 1 0,0-1 0,14 23-34,1-2 1,1 0-1,1-1 0,21 20 1,-29-33 36,-1 0 0,1 0 0,0-1 0,0 0 0,1-1 0,-1 0 1,1-1-1,0 0 0,1 0 0,-1-1 0,1 0 0,0-1 0,12 1 0,-12-2 1,0 0 0,0-1 0,0 0 0,0-1 0,0 0-1,20-5 1,-25 3-2,0 1 0,0-1 0,-1 1 0,1-1-1,-1-1 1,0 1 0,0-1 0,0 0 0,-1 0 0,1-1-1,-1 1 1,0-1 0,6-9 0,5-10 6,-1 0 1,-2 0-1,0-1 0,-2-1 1,-1 0-1,0 0 0,5-38 1,-8 151 940,2 63-562,29 311-1202,-34-440 292,5 38-2054,-4-22-2276,-1-1-6459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36.733"/>
    </inkml:context>
    <inkml:brush xml:id="br0">
      <inkml:brushProperty name="width" value="0.1" units="cm"/>
      <inkml:brushProperty name="height" value="0.1" units="cm"/>
      <inkml:brushProperty name="color" value="#5B2D90"/>
    </inkml:brush>
  </inkml:definitions>
  <inkml:trace contextRef="#ctx0" brushRef="#br0">190 344 10149,'0'0'6320,"28"-13"-5771,91-46-236,-109 53-290,0 0 0,-1 0 1,0-1-1,0 0 0,-1-1 0,1 0 1,-2-1-1,1 1 0,-1-1 1,-1-1-1,1 1 0,-2-1 1,1 0-1,-1-1 0,-1 1 1,0-1-1,0 0 0,2-18 0,3-49 1042,-8 70-822,-1 13-147,0 763 1955,0-731-2000,-2 0-1,-12 70 0,13-97-43,-2 0-1,1 0 0,-1 0 0,-1 0 1,0-1-1,0 0 0,-1 1 0,0-2 1,0 1-1,-1 0 0,0-1 0,-1 0 0,0-1 1,0 1-1,-12 8 0,11-12 1,0 0 0,0-1 0,0 0 0,0 0 1,0-1-1,0 0 0,-1 0 0,1-1 0,-1 0 0,0-1 0,-14 0 0,7-1-35,1-1 0,-1 0 0,1-1 0,0 0 0,-24-10 0,30 10-43,1-1 0,0 0 0,0 0 0,0-1 0,1 0-1,0-1 1,0 1 0,0-1 0,1-1 0,-1 1 0,2-1 0,-1 0-1,1-1 1,0 1 0,0-1 0,-5-12 0,4 2-459,0 0 0,2 0 0,0 0 1,1-1-1,0 1 0,2-1 0,0-23 1,1-82-5303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37.066"/>
    </inkml:context>
    <inkml:brush xml:id="br0">
      <inkml:brushProperty name="width" value="0.1" units="cm"/>
      <inkml:brushProperty name="height" value="0.1" units="cm"/>
      <inkml:brushProperty name="color" value="#5B2D90"/>
    </inkml:brush>
  </inkml:definitions>
  <inkml:trace contextRef="#ctx0" brushRef="#br0">1 150 9188,'0'0'5870,"12"10"-5393,-5-4-367,32 21 265,-37-25-333,0-1 0,1 0 1,-1-1-1,1 1 0,-1 0 1,1-1-1,-1 1 0,1-1 1,-1 0-1,1 0 0,-1 0 1,1 0-1,0 0 1,-1 0-1,1-1 0,-1 1 1,1-1-1,-1 0 0,0 0 1,3-1-1,2-2 3,0-1 0,0 1-1,-1-2 1,0 1 0,0-1-1,0 1 1,-1-2 0,0 1 0,0-1-1,4-8 1,-6 11 10,0-1 0,0 0 0,-1-1 0,0 1 0,0 0 0,0 0 0,-1-1 0,0 1 0,0-1 0,0 0 0,-1 1 0,1-1-1,-2 1 1,1-1 0,-2-9 0,1 13-42,0 0 0,-1 0 0,1 0-1,-1 0 1,1 1 0,-1-1 0,0 0 0,0 1-1,1-1 1,-1 1 0,0 0 0,-1 0-1,1-1 1,0 1 0,0 1 0,0-1 0,-1 0-1,1 0 1,0 1 0,-1-1 0,1 1 0,0 0-1,-1 0 1,1 0 0,0 0 0,-3 1-1,-1-2-55,0 1 0,0 1-1,0-1 1,0 1 0,0 0 0,0 1-1,0-1 1,1 1 0,-11 5-1,13-5-73,0 1 0,0 0 0,0 0-1,0 0 1,0 0 0,1 0-1,-1 1 1,1-1 0,0 1 0,0-1-1,0 1 1,1 0 0,-1 0 0,-1 7-1,1-1-879,0 0-1,1 1 0,0-1 1,1 21-1,5 17-4620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10:52.786"/>
    </inkml:context>
    <inkml:brush xml:id="br0">
      <inkml:brushProperty name="width" value="0.1" units="cm"/>
      <inkml:brushProperty name="height" value="0.1" units="cm"/>
      <inkml:brushProperty name="color" value="#5B2D90"/>
    </inkml:brush>
  </inkml:definitions>
  <inkml:trace contextRef="#ctx0" brushRef="#br0">55 535 6963,'0'0'5195,"-9"-24"-2536,-24-83-783,29 94-1673,1 0-1,1-1 1,0 1 0,1-1 0,0 0 0,1 0-1,1 1 1,0-1 0,1 0 0,0 1-1,9-27 1,-6 26-117,1-1 1,1 1-1,0 1 0,1-1 0,0 1 1,1 1-1,1 0 0,0 0 0,1 0 1,0 2-1,16-14 0,-20 19-75,-1 0-1,1 0 1,0 0-1,1 1 1,-1 0-1,1 0 1,0 1 0,0 0-1,0 0 1,0 1-1,0 0 1,0 0-1,1 1 1,-1 0 0,1 1-1,-1 0 1,1 0-1,-1 1 1,1 0-1,-1 0 1,0 1-1,13 4 1,-15-3-14,1 1-1,-1 1 1,0-1-1,0 1 1,0 0-1,0 0 1,-1 1-1,0-1 1,0 1-1,-1 1 1,0-1 0,0 1-1,0-1 1,-1 1-1,0 0 1,0 0-1,0 0 1,-1 1-1,-1-1 1,2 11-1,3 19-11,-2 0-1,0 67 1,-4-97 14,-1 38-67,-2-1 1,-1 1-1,-3-1 1,-1 0-1,-16 44 0,20-72 14,0-7 14,1 1 0,0 0 0,0 1 0,2-1 0,-1 0 1,1 1-1,0-1 0,2 19 0,0-28 25,-1 0 1,1 1-1,0-1 1,0 0-1,0 0 0,0 0 1,0 0-1,0 0 1,0 0-1,0 0 1,1-1-1,-1 1 0,0 0 1,1 0-1,-1-1 1,0 1-1,1-1 1,-1 0-1,0 1 0,1-1 1,-1 0-1,1 0 1,-1 0-1,1 0 0,-1 0 1,0 0-1,1 0 1,-1 0-1,1 0 1,1-1-1,7 0-91,366-8-4290,-367 9 4372,0 0 1,1 1 0,-1 0-1,0 0 1,0 1 0,15 5-1,-21-6 20,1 0-1,-1 1 0,-1-1 0,1 1 0,0 0 0,0 0 1,-1 0-1,1 1 0,-1-1 0,0 1 0,1-1 0,-1 1 1,0 0-1,-1-1 0,1 1 0,0 0 0,-1 0 1,0 0-1,1 1 0,-1-1 0,0 4 0,2 5 87,-2-1-1,1 0 1,-1 1 0,-1-1-1,0 1 1,-1-1 0,0 1-1,-1-1 1,0 0-1,-6 17 1,2-10 137,-2 0-1,0 0 1,-1-1 0,-1 0-1,-18 25 1,-9 2 465,-2-1 0,-2-3 0,-53 42 0,92-80-692,-28 23 304,-43 28 0,65-48-436,0 0 1,1-1-1,-2 0 0,1 0 0,0-1 0,-1 0 1,1 0-1,-1-1 0,0 0 0,0-1 0,-17 1 1,26-2 20,0 0 0,-1 0 0,1 0 0,-1 0 0,1 0 0,-1 0 1,1 0-1,-1 0 0,1 0 0,-1-1 0,1 1 0,0 0 0,-1 0 1,1 0-1,-1-1 0,1 1 0,0 0 0,-1 0 0,1-1 0,0 1 1,-1 0-1,1-1 0,0 1 0,-1 0 0,1-1 0,0 1 0,0-1 1,-1 0-1,-3-25-7341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37.484"/>
    </inkml:context>
    <inkml:brush xml:id="br0">
      <inkml:brushProperty name="width" value="0.1" units="cm"/>
      <inkml:brushProperty name="height" value="0.1" units="cm"/>
      <inkml:brushProperty name="color" value="#5B2D90"/>
    </inkml:brush>
  </inkml:definitions>
  <inkml:trace contextRef="#ctx0" brushRef="#br0">103 112 8004,'0'0'9615,"-15"6"-9423,8-4-187,3-1 3,0 0-1,0 0 1,0 0-1,0 1 1,1-1-1,-1 1 0,0 0 1,1 0-1,0 0 1,-1 0-1,1 1 0,0-1 1,0 1-1,0 0 1,1 0-1,-1 0 1,1 0-1,0 0 0,-1 1 1,1-1-1,1 1 1,-1 0-1,0-1 1,1 1-1,0 0 0,0 0 1,-1 6-1,2-3 16,-2 8-1,1 1 0,1-1 1,0 1-1,5 27 0,-4-40-12,0 1-1,0-1 1,0 0 0,0 1 0,0-1-1,1 0 1,-1 0 0,1 0-1,0 0 1,0 0 0,0-1-1,0 1 1,1 0 0,-1-1 0,1 0-1,0 1 1,-1-1 0,1 0-1,0-1 1,0 1 0,0 0 0,0-1-1,1 0 1,-1 1 0,0-1-1,1 0 1,4 0 0,-3 0 14,1-1 1,0 1 0,0-1-1,-1 0 1,1-1 0,0 1 0,0-1-1,-1 0 1,1-1 0,-1 1-1,1-1 1,-1 0 0,0 0-1,0-1 1,6-3 0,-4 0 24,0 1 1,0-1-1,-1 0 0,0 0 1,0 0-1,0-1 1,-1 0-1,0 0 1,6-12-1,-5 7 16,-1 0 1,1-1-1,-2 0 1,0 0-1,0 0 0,-2-1 1,1 1-1,-2-1 1,0 1-1,0-1 0,-1 0 1,-4-26-1,2 35-56,1 0 0,-1 1 0,0-1-1,0 1 1,-1 0 0,1-1 0,-1 1 0,0 0 0,0 0-1,0 1 1,-1-1 0,1 1 0,-1-1 0,0 1-1,0 0 1,0 1 0,-1-1 0,1 1 0,0 0 0,-9-3-1,10 3-125,-1 1 0,0 0 0,1 0 0,-1 0 0,1 1 0,-1-1 0,0 1 0,0 0 0,1 0 0,-1 0 0,0 0 0,0 1 0,1 0 0,-1-1 0,1 1-1,-1 0 1,1 1 0,-1-1 0,1 1 0,-1 0 0,1-1 0,0 1 0,0 1 0,0-1 0,0 0 0,0 1 0,1 0 0,-4 3 0,2 0-527,0 1 1,1-1 0,-1 1-1,1 0 1,-2 9-1,-10 44-4019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37.816"/>
    </inkml:context>
    <inkml:brush xml:id="br0">
      <inkml:brushProperty name="width" value="0.1" units="cm"/>
      <inkml:brushProperty name="height" value="0.1" units="cm"/>
      <inkml:brushProperty name="color" value="#5B2D90"/>
    </inkml:brush>
  </inkml:definitions>
  <inkml:trace contextRef="#ctx0" brushRef="#br0">66 169 7780,'0'0'2833,"3"24"-960,12 79-481,-14-100-1339,0 0 0,0 0 0,0 0 0,1 0 0,-1 0 0,1 0 0,-1 0 0,1-1 0,0 1 0,0-1 0,0 1 0,1-1 0,-1 0 0,0 1 0,1-1 0,0 0 0,-1-1 0,1 1 0,0 0 0,0-1-1,0 0 1,0 0 0,0 1 0,0-2 0,0 1 0,0 0 0,1-1 0,-1 1 0,0-1 0,4 0 0,0 0 59,0-1 0,0 1-1,0-1 1,0-1 0,0 1 0,0-1-1,0 0 1,-1-1 0,1 1 0,-1-1-1,8-5 1,-6 1-6,0-1 0,-1 0-1,0 0 1,0 0 0,-1-1 0,0 0 0,-1 0-1,0-1 1,0 0 0,-1 1 0,0-1 0,0-1-1,-2 1 1,1-1 0,-1 1 0,-1-1-1,1 0 1,-2 1 0,0-1 0,0 0 0,-1 0-1,-3-15 1,2 21-89,0 0-1,0 0 1,0 0 0,-1 0-1,0 0 1,0 1 0,0-1-1,0 1 1,-1 0-1,1 0 1,-1 0 0,0 1-1,-1-1 1,1 1 0,0 0-1,-1 0 1,0 1-1,0-1 1,0 1 0,0 0-1,0 0 1,0 1-1,0 0 1,-1 0 0,1 0-1,-9 0 1,5-1-240,-1 1 0,0 1 1,0 0-1,0 0 0,0 1 0,0 0 0,0 1 0,0 0 1,1 0-1,-1 1 0,1 0 0,0 1 0,-15 8 1,18-8-672,1 1 0,0-1 0,0 1 1,0 0-1,-7 11 0,-14 28-9407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2.582"/>
    </inkml:context>
    <inkml:brush xml:id="br0">
      <inkml:brushProperty name="width" value="0.1" units="cm"/>
      <inkml:brushProperty name="height" value="0.1" units="cm"/>
      <inkml:brushProperty name="color" value="#5B2D90"/>
    </inkml:brush>
  </inkml:definitions>
  <inkml:trace contextRef="#ctx0" brushRef="#br0">1 41 5250,'0'0'10443,"0"-11"-9366,1-18 48,-1 29-1096,1 0 0,-1 0 1,0 0-1,0 0 0,0 0 1,0 0-1,0 0 0,0 0 1,0 0-1,0 0 0,0 0 1,0 0-1,1 0 0,-1 0 1,0 0-1,0 0 0,0 0 1,0 0-1,0 0 0,0 0 1,0 0-1,0 0 0,0 0 1,0 0-1,1 0 0,-1 0 1,0 0-1,0 0 0,0 0 1,0 0-1,0 0 0,11 55 1717,-4-13-1982,-5-29 252,55 329 1455,-43-232-3258,-1 126 0,-13-235 1530,0 0-1,0 0 0,0 0 1,0 0-1,0 0 0,0 0 1,0 0-1,0 0 0,-1 0 0,1 0 1,0 0-1,-1 0 0,1 0 1,0 0-1,-1 0 0,-1 2 1,-20 4-7072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3.071"/>
    </inkml:context>
    <inkml:brush xml:id="br0">
      <inkml:brushProperty name="width" value="0.1" units="cm"/>
      <inkml:brushProperty name="height" value="0.1" units="cm"/>
      <inkml:brushProperty name="color" value="#5B2D90"/>
    </inkml:brush>
  </inkml:definitions>
  <inkml:trace contextRef="#ctx0" brushRef="#br0">330 0 6515,'0'0'8308,"-10"5"-7783,-6 4-476,1 1 0,0 0 0,1 1-1,0 1 1,0 0 0,2 1 0,-1 0-1,-18 26 1,-83 136 483,102-156-459,6-10 4,0 1 1,0 0-1,0-1 1,1 2 0,1-1-1,0 1 1,0-1 0,1 1-1,-2 15 1,11-23 258,-2-3-261,44 0 345,0-2 0,-1-2 0,71-15 0,137-48-266,268-54-171,-564 138-9454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4.482"/>
    </inkml:context>
    <inkml:brush xml:id="br0">
      <inkml:brushProperty name="width" value="0.1" units="cm"/>
      <inkml:brushProperty name="height" value="0.1" units="cm"/>
      <inkml:brushProperty name="color" value="#5B2D90"/>
    </inkml:brush>
  </inkml:definitions>
  <inkml:trace contextRef="#ctx0" brushRef="#br0">89 343 7684,'0'0'7128,"-7"16"-6722,-2 13-173,0 0 1,2 1 0,1 0-1,-4 53 1,0 46 60,8-126 333,-1-9-295,-3-11 91,-3-48-318,2 0 0,4-1 1,5-79-1,0 36-73,-2-54 78,0 161-89,7 27-147,-2-9 114,2 1 0,0-1 0,0-1 0,2 0 0,0 0 0,1 0 0,0-1 0,1-1 0,1 0 0,14 13 0,-17-18 6,1 0-1,0-1 0,0 0 0,0-1 1,1 0-1,0-1 0,0 0 0,0-1 1,1 0-1,0-1 0,-1 0 0,1-1 1,0 0-1,1-1 0,16 0 0,-22-2 19,-1 0 0,0 0-1,0-1 1,0 0 0,0 0-1,0 0 1,0-1 0,-1 0-1,1 0 1,-1-1 0,0 1-1,0-1 1,0 0 0,0-1-1,-1 1 1,0-1 0,0 0-1,0 0 1,0 0 0,-1 0-1,0-1 1,5-10-1,-1 1 27,-1 1 0,-1-1 0,0 0 0,-1 0-1,0-1 1,-1 1 0,-1-1 0,0-17 0,-2 26-106,0-60 463,-1 60-39,0 43-292,-1 15-90,2 205 71,2-219-60,2-1-1,2 0 0,1 1 1,21 63-1,-24-90-43,0 0 0,0 0-1,1 0 1,1-1 0,0 0 0,0 0 0,1 0 0,9 10 0,-13-17 30,0 1 0,0-1 0,0 0 0,0 1 0,0-1 1,0-1-1,1 1 0,-1 0 0,1-1 0,-1 0 1,1 0-1,0 0 0,-1 0 0,1-1 0,0 1 0,0-1 1,-1 0-1,1 0 0,0 0 0,0-1 0,0 1 1,-1-1-1,1 0 0,0 0 0,-1 0 0,1 0 0,6-4 1,-2 0 21,0-1-1,0 0 1,-1 0 0,0 0 0,0-1 0,0 1 0,-1-2 0,0 1 0,0-1 0,-1 0-1,0 0 1,0-1 0,-1 1 0,0-1 0,-1 0 0,0 0 0,3-15 0,1-8 25,-1 0 0,-2-1 0,0-60 0,-4 39 597,0 48 125,0 33-607,2 11-114,1 0-1,2 0 0,2 0 0,1-1 0,27 71 1,-32-100-58,-3-6-26,1 1-1,0-1 0,0 1 1,0-1-1,0 1 0,1-1 1,-1 1-1,1-1 0,-1 0 1,1 0-1,0 0 0,0 0 1,4 4-1,-6-6-31,0 0-1,1 0 1,-1 0 0,0 0-1,1 0 1,-1-1 0,1 1-1,-1 0 1,0 0 0,0 0-1,1 0 1,-1 0 0,0-1 0,1 1-1,-1 0 1,0 0 0,1 0-1,-1-1 1,0 1 0,0 0-1,1 0 1,-1-1 0,0 1-1,0 0 1,0-1 0,0 1-1,1 0 1,-1-1 0,0 1-1,0 0 1,0-1 0,0 1-1,0 0 1,0-1 0,0 1 0,0 0-1,0-1 1,0 1 0,0 0-1,0-1 1,0 1 0,0 0-1,0-1 1,0-30-4294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4.836"/>
    </inkml:context>
    <inkml:brush xml:id="br0">
      <inkml:brushProperty name="width" value="0.1" units="cm"/>
      <inkml:brushProperty name="height" value="0.1" units="cm"/>
      <inkml:brushProperty name="color" value="#5B2D90"/>
    </inkml:brush>
  </inkml:definitions>
  <inkml:trace contextRef="#ctx0" brushRef="#br0">0 181 7171,'0'0'6350,"20"7"-5128,65 21 13,-81-27-1158,0-1-1,0 1 1,-1-1 0,1 0 0,0 0-1,-1 0 1,1 0 0,0-1-1,0 0 1,-1 0 0,1 0-1,-1 0 1,1 0 0,-1-1 0,1 1-1,-1-1 1,0 0 0,0 0-1,0 0 1,0-1 0,0 1-1,0-1 1,-1 1 0,1-1 0,-1 0-1,3-4 1,0 0 22,-1-1-1,0 1 1,0-1 0,-1 0-1,0 0 1,0 0-1,-1-1 1,3-15 0,-4 21-85,0-47 463,-1 48-467,-1 1-1,1-1 1,0 1-1,-1-1 0,1 1 1,-1-1-1,0 1 1,1-1-1,-1 1 0,0-1 1,0 1-1,0 0 1,0 0-1,0-1 0,0 1 1,0 0-1,-1 0 1,1 0-1,0 0 0,-1 0 1,1 1-1,0-1 1,-1 0-1,1 1 0,-1-1 1,1 0-1,-3 1 1,-2-2-88,-1 1 1,0 0-1,1 0 1,-1 0 0,0 1-1,0 0 1,0 1-1,0-1 1,1 1-1,-1 1 1,0-1 0,1 1-1,-1 0 1,-6 4-1,8-3-191,1-1 1,-1 1-1,1 1 0,0-1 0,0 0 0,1 1 0,-1 0 0,1 0 0,-1 0 0,1 0 1,1 1-1,-1-1 0,0 1 0,1-1 0,0 1 0,0 0 0,1 0 0,-1 0 1,0 7-1,-4 37-3586,5-1-1409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5.284"/>
    </inkml:context>
    <inkml:brush xml:id="br0">
      <inkml:brushProperty name="width" value="0.1" units="cm"/>
      <inkml:brushProperty name="height" value="0.1" units="cm"/>
      <inkml:brushProperty name="color" value="#5B2D90"/>
    </inkml:brush>
  </inkml:definitions>
  <inkml:trace contextRef="#ctx0" brushRef="#br0">1 23 5475,'0'0'12093,"2"-6"-11068,-2 6-1015,0 0 1,0-1 0,0 1 0,0-1 0,0 1 0,0 0-1,0-1 1,0 1 0,0 0 0,1-1 0,-1 1 0,0-1-1,0 1 1,0 0 0,0-1 0,1 1 0,-1 0 0,0-1-1,0 1 1,1 0 0,-1-1 0,0 1 0,0 0 0,1 0-1,-1-1 1,0 1 0,1 0 0,-1 0 0,1 0 0,-1 0-1,0-1 1,1 1 0,-1 0 0,0 0 0,1 0 0,-1 0-1,1 0 1,-1 0 0,0 0 0,1 0 0,-1 0 0,1 0-1,-1 0 1,0 0 0,1 0 0,-1 0 0,0 0 0,1 1-1,-1-1 1,1 0 0,-1 0 0,0 0 0,1 1 0,-1-1-1,0 0 1,1 0 0,-1 1 0,0-1 0,13 36 185,2 65 182,-10 139-162,-6-148-170,1-91 5,0-6 13,12-48-23,1 0 0,3 1 0,2 1 0,2 1 0,2 1 1,34-54-1,-54 99-37,3-4-9,0 0 0,0 0 1,1 0-1,7-7 0,-12 14 13,0 0 0,0 0 0,0 0 1,-1 0-1,1 0 0,0 1 0,0-1 0,1 0 0,-1 0 0,0 1 0,0-1 0,0 1 0,0-1 0,0 1 1,1 0-1,-1-1 0,0 1 0,0 0 0,1 0 0,-1 0 0,0 0 0,0 0 0,1 0 0,-1 0 0,0 0 1,1 0-1,-1 1 0,0-1 0,0 0 0,0 1 0,1-1 0,-1 1 0,0 0 0,0-1 0,0 1 0,0 0 0,0-1 1,0 1-1,0 0 0,1 1 0,13 20 134,-1 0 1,0 1-1,-2 1 0,0 0 1,12 41-1,2-2-172,0 4-215,0 1-3394,-17-48-1486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5.656"/>
    </inkml:context>
    <inkml:brush xml:id="br0">
      <inkml:brushProperty name="width" value="0.1" units="cm"/>
      <inkml:brushProperty name="height" value="0.1" units="cm"/>
      <inkml:brushProperty name="color" value="#5B2D90"/>
    </inkml:brush>
  </inkml:definitions>
  <inkml:trace contextRef="#ctx0" brushRef="#br0">0 234 7764,'0'0'6389,"26"5"-4769,-4-1-1294,-1 0 1,1-2 0,24 0 0,-42-3-261,1 0 0,-1 0 0,0 0 0,1-1 0,-1 1 1,0-1-1,0 0 0,0-1 0,0 1 0,0 0 0,0-1 0,-1 0 1,1 0-1,-1 0 0,0 0 0,0-1 0,0 1 0,0-1 0,4-7 0,-2 1 145,1-1-1,-2 1 1,1-1-1,-1 0 1,4-20-1,-1-25 584,-7 54-775,1 0 0,-1 0 0,0 0 0,0 0 0,0 0-1,0 0 1,-1 0 0,1-1 0,0 1 0,-1 0-1,1 0 1,-1 0 0,0 0 0,0 0 0,0 0-1,0 1 1,0-1 0,0 0 0,0 0 0,-1 1-1,1-1 1,-1 1 0,-1-3 0,-2 3-51,1-1 0,-1 1 0,0 0 0,1 0 0,-1 0 0,0 1 0,1 0 1,-1 0-1,0 0 0,0 0 0,1 1 0,-1 0 0,0 0 0,1 0 0,-1 0 0,1 1 0,-1 0 0,1 0 0,0 0 0,0 0 1,0 1-1,0-1 0,0 1 0,1 0 0,-1 0 0,1 1 0,-1-1 0,-3 6 0,0 0-294,-1 1-1,1 1 1,0-1-1,1 1 0,1 0 1,0 1-1,0-1 1,1 1-1,-5 23 1,3 41-2916,6 2-1576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5.985"/>
    </inkml:context>
    <inkml:brush xml:id="br0">
      <inkml:brushProperty name="width" value="0.1" units="cm"/>
      <inkml:brushProperty name="height" value="0.1" units="cm"/>
      <inkml:brushProperty name="color" value="#5B2D90"/>
    </inkml:brush>
  </inkml:definitions>
  <inkml:trace contextRef="#ctx0" brushRef="#br0">0 89 6371,'0'0'7977,"20"17"-7113,64 51 171,-81-66-979,-1 0-1,1 0 0,0 0 1,0-1-1,0 1 0,0-1 1,0 0-1,0 0 0,0 0 1,0 0-1,0 0 0,1-1 1,-1 1-1,0-1 0,1 0 1,-1 0-1,0 0 0,0-1 0,1 1 1,-1-1-1,0 0 0,0 0 1,0 0-1,1 0 0,-1 0 1,0-1-1,-1 1 0,1-1 1,0 0-1,0 0 0,-1 0 1,1 0-1,-1 0 0,0 0 1,1-1-1,-1 1 0,2-5 0,-1 3 34,0 0-1,-1 0 1,0-1-1,0 1 1,0-1-1,0 1 0,-1-1 1,0 0-1,0 1 1,0-1-1,0 0 0,-1 0 1,0 0-1,0 0 1,0 1-1,-1-1 1,1 0-1,-1 0 0,0 1 1,-1-1-1,-2-8 1,1 9-69,-1 1 1,1-1-1,0 1 1,-1 0-1,0 0 1,1 0 0,-1 1-1,0-1 1,-1 1-1,1 0 1,0 0-1,-1 1 1,1-1 0,-1 1-1,1 0 1,-1 0-1,-6 0 1,-7-1-338,0 0-1,1 2 1,-25 2 0,39-2-86,0 0 0,0 0 1,-1 1-1,1 0 1,0-1-1,0 1 1,0 0-1,0 1 1,0-1-1,0 0 0,1 1 1,-1 0-1,0 0 1,1-1-1,-1 2 1,1-1-1,-4 3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6.319"/>
    </inkml:context>
    <inkml:brush xml:id="br0">
      <inkml:brushProperty name="width" value="0.1" units="cm"/>
      <inkml:brushProperty name="height" value="0.1" units="cm"/>
      <inkml:brushProperty name="color" value="#5B2D90"/>
    </inkml:brush>
  </inkml:definitions>
  <inkml:trace contextRef="#ctx0" brushRef="#br0">15 239 512,'0'0'15535,"-2"-26"-12475,-2-10-2161,0-3 323,1-51 0,2 89-1196,1-1 0,0 0 0,0 1-1,0-1 1,0 0 0,0 1-1,0-1 1,0 0 0,0 1 0,1-1-1,-1 0 1,1 1 0,-1-1 0,1 0-1,0 1 1,0-1 0,-1 1 0,1-1-1,0 1 1,0 0 0,1-1 0,-1 1-1,0 0 1,0 0 0,1 0 0,-1 0-1,0 0 1,1 0 0,-1 0 0,1 0-1,-1 1 1,1-1 0,0 0 0,-1 1-1,1-1 1,-1 1 0,1 0 0,0 0-1,0-1 1,-1 1 0,1 0 0,0 0-1,-1 1 1,1-1 0,0 0-1,-1 1 1,1-1 0,0 1 0,-1-1-1,1 1 1,-1 0 0,1-1 0,-1 1-1,1 0 1,-1 0 0,2 2 0,5 2-29,-1 0 0,0 1 1,0 0-1,0 1 0,-1 0 1,0 0-1,0 0 0,-1 1 1,1-1-1,-2 1 0,1 1 1,-1-1-1,-1 0 0,1 1 1,1 11-1,3 7-27,-1 1 0,-2 0 0,3 52 0,-7-47-237,-2 0 0,-2 0 1,-1 0-1,-1 0 0,-2-1 0,-1 1 0,-24 59 1,29-85 233,-4 22-12,25-30 552,49-18-342,91-38-1,-53 17-1533,-15 8-1937,-20 7-2777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10:54.503"/>
    </inkml:context>
    <inkml:brush xml:id="br0">
      <inkml:brushProperty name="width" value="0.1" units="cm"/>
      <inkml:brushProperty name="height" value="0.1" units="cm"/>
      <inkml:brushProperty name="color" value="#5B2D90"/>
    </inkml:brush>
  </inkml:definitions>
  <inkml:trace contextRef="#ctx0" brushRef="#br0">60 117 4978,'0'0'9946,"-10"-20"-8369,-32-57-673,34 57-83,18 28-882,-7-6 144,56 49 195,-1 1 0,-4 3 0,-1 3-1,-3 2 1,64 101 0,-67-86-53,-4 3 1,-4 1-1,-3 2 0,44 144 1,-60-152-236,-4 0 1,-3 0-1,-3 1 1,-4 1 0,-3 0-1,-3-1 1,-3 1-1,-3 0 1,-4-1-1,-3-1 1,-3 0 0,-4 0-1,-2-2 1,-60 128-1,67-168-402,-2-2 0,-38 52 0,47-70-130,-2-1-1,1 0 1,-2 0-1,1-1 0,-1 0 1,-1 0-1,1-2 1,-1 1-1,-18 7 1,-30 4-4765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4.187"/>
    </inkml:context>
    <inkml:brush xml:id="br0">
      <inkml:brushProperty name="width" value="0.1" units="cm"/>
      <inkml:brushProperty name="height" value="0.1" units="cm"/>
      <inkml:brushProperty name="color" value="#5B2D90"/>
    </inkml:brush>
  </inkml:definitions>
  <inkml:trace contextRef="#ctx0" brushRef="#br0">199 74 2209,'0'0'8118,"-1"-39"-3086,1 37-4959,0 1 0,-1-1 0,1 0 0,-1 1 0,0-1 0,1 0 0,-1 1 0,0-1 0,0 1 0,0-1 0,0 1 0,0 0 0,0-1 1,-1 1-1,1 0 0,0 0 0,-1 0 0,1 0 0,-1 0 0,1 0 0,-1 0 0,1 0 0,-1 1 0,1-1 0,-1 0 0,0 1 0,0 0 0,1-1 0,-1 1 0,0 0 0,0 0 0,1 0 0,-4 0 0,2 1 52,-1 0-1,0 0 0,1 1 1,-1-1-1,1 1 1,0 0-1,-1 0 1,1 0-1,0 0 0,0 1 1,0-1-1,0 1 1,1 0-1,-1 0 1,-2 4-1,-9 14-203,2 0 0,0 1-1,1 1 1,1 0 0,2 0 0,0 1 0,1 0-1,1 0 1,2 1 0,0 0 0,2-1-1,1 41 1,1-46-88,0-1-1,2 0 1,0 1-1,1-1 1,1 0-1,1-1 1,1 1-1,0-1 1,1 0-1,0 0 1,2-1-1,0 0 1,1 0 0,0-1-1,2-1 1,-1 0-1,26 24 1,-31-34-789,0 0 0,-1 0 1,1 0-1,1-1 1,11 5-1,29 2-8955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5.617"/>
    </inkml:context>
    <inkml:brush xml:id="br0">
      <inkml:brushProperty name="width" value="0.1" units="cm"/>
      <inkml:brushProperty name="height" value="0.1" units="cm"/>
      <inkml:brushProperty name="color" value="#5B2D90"/>
    </inkml:brush>
  </inkml:definitions>
  <inkml:trace contextRef="#ctx0" brushRef="#br0">88 13 544,'0'0'5400,"-4"-1"-4986,-30-8 9015,27 7-8155,5 2-1253,0 1-1,0-1 0,1 1 1,-1 0-1,0 0 1,0 0-1,0 0 1,1 0-1,-1 0 0,0 0 1,1 0-1,-1 1 1,1-1-1,-1 0 1,1 1-1,0-1 0,0 1 1,0 0-1,0 0 1,0-1-1,0 1 1,0 0-1,0 0 0,1 0 1,-1 0-1,1 0 1,-1 0-1,1 0 1,0 0-1,0 2 0,-5 71-26,5-66 67,0 1-71,0 1 1,1 0-1,0-1 0,0 1 0,1-1 0,6 18 0,-6-24-6,-1-1 0,1 1 0,0-1 0,0 1 0,1-1 1,-1 0-1,0 0 0,1 0 0,0-1 0,0 1 0,0 0 0,0-1 0,0 0 1,0 0-1,1 0 0,-1 0 0,1 0 0,-1-1 0,1 0 0,0 1 0,7 0 1,-4 0 12,0-1 1,0 0-1,0-1 1,0 0-1,0 0 1,1 0 0,-1-1-1,0 0 1,0 0-1,0-1 1,0 0 0,0 0-1,-1-1 1,1 1-1,-1-2 1,1 1-1,-1-1 1,0 0 0,0 0-1,-1 0 1,1-1-1,-1 0 1,0 0 0,0 0-1,0-1 1,-1 0-1,0 1 1,0-2-1,-1 1 1,0 0 0,0-1-1,0 1 1,-1-1-1,1 0 1,-2 0-1,1 0 1,-1 0 0,0 0-1,-1-1 1,1 1-1,-2 0 1,0-9 0,0 12 29,0 0 0,-1-1 0,1 1 0,-1 0 0,0 0 1,0 0-1,-1 0 0,1 0 0,-1 0 0,0 1 1,0-1-1,0 1 0,0 0 0,0 0 0,-1 0 0,0 0 1,1 0-1,-1 1 0,0 0 0,0 0 0,-1 0 0,1 0 1,-8-1-1,2-1-273,0 1-1,-1 1 1,1 0 0,-12-1 0,14 3-1091,0-1-1,-1 1 1,1 1 0,-15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5.985"/>
    </inkml:context>
    <inkml:brush xml:id="br0">
      <inkml:brushProperty name="width" value="0.1" units="cm"/>
      <inkml:brushProperty name="height" value="0.1" units="cm"/>
      <inkml:brushProperty name="color" value="#5B2D90"/>
    </inkml:brush>
  </inkml:definitions>
  <inkml:trace contextRef="#ctx0" brushRef="#br0">51 1 8452,'0'0'8868,"124"125"-7892,-88-44-207,-9 2-129,-17 2-608,-10 3-64,-23 6-496,-38 1-1425,-18-3-928,-5-16-3218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18.805"/>
    </inkml:context>
    <inkml:brush xml:id="br0">
      <inkml:brushProperty name="width" value="0.1" units="cm"/>
      <inkml:brushProperty name="height" value="0.1" units="cm"/>
      <inkml:brushProperty name="color" value="#5B2D90"/>
    </inkml:brush>
  </inkml:definitions>
  <inkml:trace contextRef="#ctx0" brushRef="#br0">46 195 2369,'0'0'7198,"-4"-4"-6203,3 2-960,-38-37 6531,38 67-6548,1-1 1,2 1 0,0-1-1,2 1 1,13 44 0,-7-44-6,0 0 0,2-1-1,1-1 1,22 34 0,-29-51-10,0-1 1,0 0-1,0 0 0,1-1 0,1 0 0,-1 0 0,1 0 0,0-1 0,1 0 0,-1-1 0,1 0 0,0 0 1,0-1-1,1 0 0,-1-1 0,16 4 0,-9-5 5,1-1 1,-1 0-1,0-2 0,1 1 1,-1-2-1,0 0 1,0-1-1,0-1 0,0 0 1,-1-1-1,0-1 1,1 0-1,-2-1 0,1-1 1,15-11-1,1-2 32,-2-2-1,0-2 0,-2 0 1,-1-2-1,36-46 1,-47 54-36,-1-1 1,-1-1 0,-1 0-1,-1-1 1,-1 0 0,-1-1-1,-1 0 1,0 0-1,-2-1 1,-1 0 0,-1 0-1,-1 0 1,-1 0 0,-2-38-1,0 61-22,-1 1 1,1 0-1,0 0 0,-1 0 1,1 0-1,0 0 0,0 0 1,-1 0-1,1 0 0,0 0 1,-1 0-1,1 0 0,0 0 1,0 0-1,-1 0 0,1 0 1,0 0-1,-1 0 0,1 0 1,0 0-1,0 1 0,-1-1 1,1 0-1,0 0 0,0 0 1,-1 0-1,1 0 0,0 1 1,0-1-1,0 0 0,-1 0 1,1 1-1,0-1 0,0 0 1,0 0-1,0 1 0,0-1 1,0 0-1,-1 0 0,1 1 0,0-1 1,0 0-1,0 1 0,0-1 1,0 0-1,0 0 0,0 1 1,-14 31-1965,1 0 1,2 1-1,-10 43 1,20-71 1716,-16 71-5439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19.204"/>
    </inkml:context>
    <inkml:brush xml:id="br0">
      <inkml:brushProperty name="width" value="0.1" units="cm"/>
      <inkml:brushProperty name="height" value="0.1" units="cm"/>
      <inkml:brushProperty name="color" value="#5B2D90"/>
    </inkml:brush>
  </inkml:definitions>
  <inkml:trace contextRef="#ctx0" brushRef="#br0">111 132 5555,'0'0'6354,"-1"-20"-4801,-4-65-102,0 58 446,0 35-789,-7 45-550,-8 89 1,10-66-185,-8 41-224,4-31-1200,-6 147 0,19-225 329,3 16-1064,8-15-2520,16-7-1541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19.538"/>
    </inkml:context>
    <inkml:brush xml:id="br0">
      <inkml:brushProperty name="width" value="0.1" units="cm"/>
      <inkml:brushProperty name="height" value="0.1" units="cm"/>
      <inkml:brushProperty name="color" value="#5B2D90"/>
    </inkml:brush>
  </inkml:definitions>
  <inkml:trace contextRef="#ctx0" brushRef="#br0">20 81 6867,'0'0'6299,"-4"28"-5456,-10 93-112,13-114-686,1 0 0,-1 0 0,1 1 0,0-1 0,1 0 0,0 0 0,0 0 0,1 0 0,-1 1 0,2-2-1,-1 1 1,1 0 0,0 0 0,0-1 0,1 0 0,-1 1 0,2-1 0,-1-1 0,1 1 0,-1-1 0,2 1 0,6 5 0,-6-8 12,0 1 1,-1-1-1,1 0 0,0 0 1,1-1-1,-1 1 1,0-2-1,1 1 1,-1-1-1,1 0 0,0 0 1,-1 0-1,1-1 1,0 0-1,-1-1 1,1 1-1,0-1 0,-1-1 1,1 1-1,-1-1 1,11-4-1,-11 3 14,0-1-1,0 1 0,-1-1 1,1 0-1,-1-1 0,0 1 1,0-1-1,0 0 0,-1 0 1,0 0-1,0-1 1,0 0-1,0 1 0,-1-1 1,0-1-1,0 1 0,-1 0 1,2-8-1,1-2 49,-2-1-1,1 0 1,-2 0 0,0-1-1,-2-33 1,-1 43-118,0 1 0,0-1-1,-1 1 1,0-1 0,0 1 0,-1 0-1,0 0 1,0 0 0,-1 0 0,0 1 0,0-1-1,0 1 1,-1 0 0,0 0 0,0 1-1,-1-1 1,1 1 0,-1 0 0,0 1-1,-1-1 1,-10-5 0,10 7-405,1 0 0,-1 0 0,0 1 1,1 0-1,-1 0 0,0 1 0,0 0 0,-13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19.874"/>
    </inkml:context>
    <inkml:brush xml:id="br0">
      <inkml:brushProperty name="width" value="0.1" units="cm"/>
      <inkml:brushProperty name="height" value="0.1" units="cm"/>
      <inkml:brushProperty name="color" value="#5B2D90"/>
    </inkml:brush>
  </inkml:definitions>
  <inkml:trace contextRef="#ctx0" brushRef="#br0">8 1 8564,'0'0'10213,"-8"173"-9509,8-69-144,0 3-240,11-3-304,7-9 160,3-5-112,-5-5-128,-5-12-736,-11-13-2273,0-23-785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0.305"/>
    </inkml:context>
    <inkml:brush xml:id="br0">
      <inkml:brushProperty name="width" value="0.1" units="cm"/>
      <inkml:brushProperty name="height" value="0.1" units="cm"/>
      <inkml:brushProperty name="color" value="#5B2D90"/>
    </inkml:brush>
  </inkml:definitions>
  <inkml:trace contextRef="#ctx0" brushRef="#br0">1 816 7812,'0'0'1352,"22"-2"513,246-43 2273,-213 32-3463,0-3 0,0-2 0,70-34 0,-123 51-644,0 0 1,0 1-1,0-1 0,0 0 1,0 0-1,-1 0 1,1-1-1,0 1 1,-1 0-1,1-1 0,-1 1 1,1-1-1,-1 1 1,0-1-1,1 1 0,-1-1 1,0 0-1,0 0 1,0 0-1,-1 0 0,2-2 1,-2 4-11,0-1 0,-1 1 0,1 0 0,0-1 0,0 1 0,0-1 0,-1 1 0,1 0 0,0-1 0,0 1 0,-1 0 0,1-1 0,0 1 0,0 0 0,-1-1 0,1 1 0,-1 0 0,1-1 0,0 1 0,-1 0 0,1 0 0,-1 0 0,1 0 0,0-1 0,-1 1 0,1 0 0,-1 0 0,1 0 0,-1 0 0,1 0 0,0 0 0,-1 0 0,1 0 0,-1 0 0,-23 0 114,17 0-37,-14 1-65,1 0-1,0 2 0,0 0 1,0 1-1,-32 12 1,41-13-25,1 1 1,-1 1-1,1 0 1,0 0-1,0 1 1,1 1-1,-1-1 0,1 2 1,1-1-1,0 1 1,-13 15-1,19-21-20,1-1-1,0 1 0,-1-1 1,1 1-1,0-1 0,0 1 1,0 0-1,0 0 0,0-1 1,1 1-1,-1 0 0,0 0 1,1 0-1,-1 0 0,1 0 1,0 0-1,0 0 0,0 0 1,0 0-1,0 0 0,0 0 1,0 0-1,1 0 0,-1 0 1,1 0-1,-1 0 0,1-1 0,1 3 1,0-2-57,0 0 0,1 0 0,-1-1 0,1 1 0,-1-1 0,1 1 0,0-1 0,-1 0 0,1 0 0,0-1 0,0 1 0,0 0 0,0-1 0,0 0 1,0 1-1,-1-1 0,5-1 0,28 0-495,36 3-234,-66-2 765,0 1-1,-1 0 1,1 1-1,0-1 1,-1 1 0,1 0-1,-1 0 1,0 1 0,0-1-1,0 1 1,0 0 0,6 5-1,-1 1 17,0-1-1,0 0 1,1-1 0,0 0-1,0-1 1,1 0 0,0 0-1,0-1 1,0 0-1,0-1 1,1-1 0,0 0-1,0 0 1,16 1 0,-11-4 19,-1 0 0,0 0 0,0-2 0,0 0 1,0-1-1,0-1 0,0 0 0,-1-1 0,29-13 1,-22 6 3,0 0 1,-1-1-1,-1-1 0,0 0 1,-1-2-1,-1 0 1,0-2-1,-1 0 1,-1 0-1,-1-2 1,-1 0-1,0 0 1,-2-2-1,13-28 1,-15 22-54,-2-1 0,-1 0 1,-2 0-1,-1-1 0,-1 0 1,-1 0-1,-2 1 0,-1-1 1,-1 0-1,-2 0 0,-1 1 1,-1-1-1,-1 1 0,-2 1 0,-15-35 1,17 49 233,0 0 0,0 0 0,-16-21-1,20 32-77,1 1 1,-1-1-1,0 0 0,0 0 0,0 1 0,0 0 0,0-1 0,0 1 0,-5-2 0,6 4-31,1-1-1,-1 1 1,0-1-1,1 1 1,-1 0-1,0 0 1,0-1-1,1 1 0,-1 0 1,0 1-1,1-1 1,-1 0-1,0 0 1,0 1-1,1-1 1,-1 1-1,0-1 1,1 1-1,-1 0 1,1 0-1,-3 1 1,-3 5 18,1 1 1,-1-1-1,2 2 1,-1-1-1,1 0 1,0 1-1,0 0 1,1 0-1,0 1 1,-4 17 0,-6 19 114,2 0 1,2 0 0,2 1 0,-3 65-1,9-41-109,3 1-1,13 93 1,-5-114-559,1-1-1,24 70 1,-16-73-2699,22 46 0,9-9-8801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0.890"/>
    </inkml:context>
    <inkml:brush xml:id="br0">
      <inkml:brushProperty name="width" value="0.1" units="cm"/>
      <inkml:brushProperty name="height" value="0.1" units="cm"/>
      <inkml:brushProperty name="color" value="#5B2D90"/>
    </inkml:brush>
  </inkml:definitions>
  <inkml:trace contextRef="#ctx0" brushRef="#br0">69 1 7924,'0'0'10853,"-47"31"-10805,39 42 384,0 15-160,3 2 16,5-3-288,0-9-48,0-9 0,0-7-992,0-17-1121,0-17-1137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1.218"/>
    </inkml:context>
    <inkml:brush xml:id="br0">
      <inkml:brushProperty name="width" value="0.1" units="cm"/>
      <inkml:brushProperty name="height" value="0.1" units="cm"/>
      <inkml:brushProperty name="color" value="#5B2D90"/>
    </inkml:brush>
  </inkml:definitions>
  <inkml:trace contextRef="#ctx0" brushRef="#br0">0 23 6627,'0'0'7363,"27"-7"-6429,-17 5-855,-1-1-17,0 0-1,0 1 1,0 0 0,0 0-1,0 1 1,0 1 0,1-1-1,-1 1 1,0 1 0,0 0-1,1 0 1,-1 1 0,0 0-1,0 1 1,0-1 0,-1 2-1,1-1 1,-1 1-1,0 1 1,0 0 0,8 6-1,19 18 144,-1 2-1,-2 2 0,-1 1 0,-2 1 0,36 55 0,-52-70-157,-1 1-1,-1 0 0,-1 0 0,-1 2 0,0-1 0,-2 1 0,-1 0 1,0 0-1,-2 1 0,-1 0 0,-1 0 0,-1 26 0,-2-38-36,-1-1 0,0 1 0,-1-1 0,-1 0 0,0 0 0,0 0 0,-1 0 0,0-1 0,-1 0 0,0 0 0,-1 0 0,0-1 0,0 0 0,-1 0 0,0-1 0,-1 0 0,0 0 0,0-1 0,-1 0 0,1-1 0,-12 5 0,0 0-83,0 0 1,0-2-1,-1-1 0,0-1 1,-1 0-1,1-2 0,-1-1 1,0 0-1,-37 0 0,58-4-27,0 0 0,0 0 0,0 0-1,0 0 1,0 0 0,0 0 0,0 0-1,0-1 1,0 1 0,0-1 0,1 0-1,-1 1 1,0-1 0,-2-2 0,3 2-109,0-1 1,0 1 0,0-1-1,0 0 1,1 0 0,-1 1-1,1-1 1,-1 0 0,1 0 0,0 0-1,0 1 1,0-1 0,0 0-1,0 0 1,0-2 0,2-47-5654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19:57.948"/>
    </inkml:context>
    <inkml:brush xml:id="br0">
      <inkml:brushProperty name="width" value="0.1" units="cm"/>
      <inkml:brushProperty name="height" value="0.1" units="cm"/>
      <inkml:brushProperty name="color" value="#5B2D90"/>
    </inkml:brush>
  </inkml:definitions>
  <inkml:trace contextRef="#ctx0" brushRef="#br0">219 838 1809,'0'0'7641,"-23"-17"-6606,-7-7-666,-2 0 559,-41-25 0,70 47-668,-1 0-1,0 0 1,-1 0 0,1 0 0,0 0 0,0 1-1,-1 0 1,1 0 0,-1 0 0,1 1 0,-1-1 0,-5 1 330,32 0-662,4-4 71,0 0 0,-1-1 0,0-2 0,0-1 0,29-13 0,121-64 74,529-357-1132,-675 422 458,52-42-1846,-73 55 895,0-1-1,-1 0 1,13-17-1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1.736"/>
    </inkml:context>
    <inkml:brush xml:id="br0">
      <inkml:brushProperty name="width" value="0.1" units="cm"/>
      <inkml:brushProperty name="height" value="0.1" units="cm"/>
      <inkml:brushProperty name="color" value="#5B2D90"/>
    </inkml:brush>
  </inkml:definitions>
  <inkml:trace contextRef="#ctx0" brushRef="#br0">371 442 6979,'0'0'2492,"-28"-1"147,7 0-2102,8 0-318,0 0 1,0 1 0,0 0 0,-1 1 0,1 1 0,0 0 0,0 0 0,1 2 0,-1-1 0,1 2 0,-1-1 0,-18 12 0,21-10-148,0 0 0,1 1 0,-1 1 0,1-1 0,1 2 0,0-1 0,0 1 0,0 0 0,1 1 0,1 0 0,0 0 0,0 0 0,1 1 0,0-1 0,1 1 0,0 1 0,0-1 0,2 1 0,-1-1 0,1 1 0,1 0 0,0 19 1,1-28-77,0-1 0,0 1 0,0-1 0,1 1 0,-1-1 0,1 0 0,-1 1 0,1-1 1,0 0-1,0 1 0,0-1 0,0 0 0,0 0 0,1 0 0,-1 0 0,1 0 0,-1 0 1,1 0-1,0 0 0,3 2 0,-1-2-25,0 0 0,0 0 0,0 0 1,0 0-1,0-1 0,0 0 0,0 0 0,1 0 1,-1 0-1,0-1 0,6 1 0,-1-1-52,-1-1-1,0 1 0,1-1 1,-1-1-1,0 0 0,0 0 1,0 0-1,0-1 0,0 0 1,0-1-1,-1 1 0,10-8 1,-4-1 71,-1 0 0,0-2 1,-1 1-1,-1-1 0,0-1 1,0 0-1,-2 0 0,0-1 1,-1 0-1,7-23 0,11 86 1475,-16-28-1462,1 1 0,1-2-1,0 0 1,2 0 0,18 20 0,-28-34-56,1 0 0,0 0 0,0-1 1,1 1-1,-1-1 0,1 0 0,0-1 0,-1 1 0,1-1 0,0 0 0,10 2 1,-11-3-37,-1-1 1,1 0 0,0 0 0,-1 0 0,1 0 0,0-1 0,-1 1 0,1-1-1,0 0 1,-1 0 0,1 0 0,-1-1 0,0 1 0,1-1 0,-1 0 0,0 0-1,0 0 1,0 0 0,4-4 0,2-5-374,1 1 1,-1-1-1,-1 0 0,0-1 1,0 0-1,-2 0 0,1-1 1,-1 0-1,-1 0 0,-1 0 1,7-26-1,-4 0-859,0 0 0,-3 0 0,0-42 0,-2 3 1114,-5-158 6206,2 230-5476,1 0-1,-1 0 0,0 0 1,0 0-1,0 0 0,-1 1 0,0-1 1,0 1-1,-1-1 0,0 1 1,1 0-1,-6-7 0,8 13-471,-1-1-1,1 0 1,0 0-1,-1 1 1,1-1-1,0 0 1,-1 1-1,1-1 1,0 0-1,0 1 1,-1-1-1,1 0 1,0 1-1,0-1 1,0 1-1,-1-1 1,1 1-1,0-1 1,0 0-1,0 1 1,0-1-1,0 1 1,0-1-1,0 1 1,0-1-1,0 0 1,0 1-1,0-1 1,0 1-1,0-1 1,0 1-1,1-1 1,-1 0-1,0 1 1,0-1-1,1 1 1,-1 2 73,1 175 859,3-5-649,-28 248 1,21-399-514,-13 68-1043,14-82 518,-1-1 0,1 1-1,-2-1 1,1 0-1,-5 8 1,-1-8-2012,7-50-4626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2.119"/>
    </inkml:context>
    <inkml:brush xml:id="br0">
      <inkml:brushProperty name="width" value="0.1" units="cm"/>
      <inkml:brushProperty name="height" value="0.1" units="cm"/>
      <inkml:brushProperty name="color" value="#5B2D90"/>
    </inkml:brush>
  </inkml:definitions>
  <inkml:trace contextRef="#ctx0" brushRef="#br0">1 296 2193,'0'0'5832,"7"-20"-3479,23-63-536,-29 81-1741,0 1 1,0-1-1,0 0 1,0 1-1,1-1 1,-1 1-1,0-1 1,1 1-1,-1 0 1,1-1-1,-1 1 1,1 0-1,0 0 1,0 0-1,-1 0 1,1 1-1,0-1 1,0 0-1,0 1 0,0-1 1,0 1-1,0 0 1,0-1-1,0 1 1,0 0-1,0 0 1,0 0-1,0 1 1,0-1-1,-1 0 1,3 2-1,9-1 281,177 10 548,-123-5-581,124-4 0,-181-3-268,0 0 1,0-1 0,0 0 0,-1 0 0,1-1-1,-1-1 1,0 1 0,0-1 0,0-1-1,11-7 1,-15 9 12,-1-1 0,0 1 0,0-1 0,-1 0 0,1 0 0,-1 0 0,1 0 0,-1 0 0,-1-1 0,1 0 0,-1 1 0,1-1 0,-1 0 0,-1 0 0,1 0 0,-1-1 0,0 1 0,0 0 0,0 0 0,-1-8 0,0 11-52,0 0 1,0 0-1,-1 0 1,1 0-1,-1 0 1,1 0-1,-1 0 1,0 0-1,0 0 1,0 0 0,0 1-1,0-1 1,0 0-1,0 1 1,-1-1-1,1 1 1,0-1-1,-1 1 1,0 0 0,1 0-1,-1-1 1,0 1-1,1 0 1,-1 0-1,0 1 1,0-1-1,0 0 1,0 1 0,0-1-1,0 1 1,0-1-1,-3 1 1,-10-2 6,1 1 1,0 1-1,-24 2 1,28-1-14,1 0-30,1 0 0,-1 1 0,0 0 1,1 1-1,0 0 0,0 0 0,0 0 0,0 1 0,0 1 1,1-1-1,-1 1 0,1 1 0,1-1 0,-1 1 0,1 0 1,0 0-1,0 1 0,1 0 0,0 0 0,0 1 0,0-1 1,1 1-1,0 0 0,1 0 0,0 0 0,0 0 0,1 1 1,0-1-1,0 1 0,1 0 0,0-1 0,1 1 0,0 15 1,1-22-34,0 1 0,0 0 0,0-1 0,0 0 0,1 1 1,-1-1-1,1 0 0,0 1 0,-1-1 0,1 0 1,0 0-1,0 0 0,0-1 0,0 1 0,1 0 0,-1-1 1,0 0-1,1 1 0,-1-1 0,1 0 0,0 0 0,-1 0 1,1-1-1,-1 1 0,1 0 0,0-1 0,0 0 1,-1 0-1,6 0 0,0 0-8,-1 1-1,0-1 1,1-1 0,-1 0 0,0 0 0,1 0-1,-1-1 1,0 0 0,0 0 0,12-6 0,-10 1 111,0-1 0,0-1 0,0 0 0,-1 0 1,-1 0-1,1-1 0,-2 0 0,1-1 1,8-20-1,6-6 1109,-21 36-1119,0 1 0,1-1 0,-1 0 0,0 1 0,1-1 0,-1 0 1,1 1-1,-1-1 0,1 1 0,-1-1 0,1 0 0,-1 1 0,1-1 0,-1 1 0,1 0 0,0-1 0,-1 1 0,1-1 0,0 1 0,-1 0 0,1 0 0,0-1 0,0 1 0,-1 0 0,1 0 0,0 0 0,0 0 0,-1 0 0,1 0 0,0 0 0,0 0 0,-1 0 0,1 0 0,0 0 0,0 0 0,-1 1 0,1-1 0,0 0 0,-1 0 0,1 1 1,0-1-1,-1 1 0,1-1 0,0 0 0,-1 1 0,1-1 0,-1 1 0,1 0 0,-1-1 0,1 1 0,-1-1 0,1 1 0,-1 0 0,0-1 0,1 1 0,-1 0 0,0-1 0,0 1 0,1 1 0,20 49-106,-20-48 147,20 65-90,47 125-121,-56-166-811,1-1-1,28 41 0,12 1-3933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2.803"/>
    </inkml:context>
    <inkml:brush xml:id="br0">
      <inkml:brushProperty name="width" value="0.1" units="cm"/>
      <inkml:brushProperty name="height" value="0.1" units="cm"/>
      <inkml:brushProperty name="color" value="#5B2D90"/>
    </inkml:brush>
  </inkml:definitions>
  <inkml:trace contextRef="#ctx0" brushRef="#br0">11 451 8180,'0'0'8873,"1"26"-8243,42 279 1320,8 59-1432,-49-335-655,-2-29 127,0 0 1,0 0-1,1 0 1,-1 0-1,0 0 1,0 0-1,0-1 1,0 1-1,0 0 1,0 0-1,0 0 1,0 0-1,0 0 1,0 0-1,0 0 1,0 0-1,0 0 1,1 0-1,-1 0 1,0 0-1,0 0 1,1-49-27,-7-62 298,-5 0-1,-26-115 1,16 109 205,-11-183-1,31 271-410,-1 8-2,2 0-1,0-1 0,1 1 1,1 0-1,8-30 0,-9 47-49,0 0 0,1 0 0,-1 0 0,1 0 0,0 0 0,0 1 0,1-1 0,-1 1 0,1-1 0,-1 1-1,1 0 1,0 0 0,0 0 0,1 0 0,-1 1 0,0-1 0,1 1 0,0 0 0,0 0 0,-1 0 0,1 1 0,0-1 0,0 1-1,0 0 1,1 0 0,-1 0 0,0 1 0,0-1 0,0 1 0,1 0 0,-1 1 0,0-1 0,5 1 0,-2 1-1,1-1 1,-1 1-1,1 1 1,-1 0 0,0 0-1,1 0 1,-2 1-1,1-1 1,0 2-1,-1-1 1,0 1-1,0 0 1,0 0 0,-1 1-1,1 0 1,-1 0-1,-1 0 1,8 12-1,-3-3-34,0 1-1,-2-1 1,0 1 0,-1 0-1,0 1 1,-1-1-1,4 32 1,-5-17-434,-1 0 1,-2 1-1,-1-1 1,-1 1-1,-2-1 1,-1 0-1,-2 0 1,-1 0 0,-1 0-1,-14 32 1,-37 51-3853,3-19-1603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3.267"/>
    </inkml:context>
    <inkml:brush xml:id="br0">
      <inkml:brushProperty name="width" value="0.1" units="cm"/>
      <inkml:brushProperty name="height" value="0.1" units="cm"/>
      <inkml:brushProperty name="color" value="#5B2D90"/>
    </inkml:brush>
  </inkml:definitions>
  <inkml:trace contextRef="#ctx0" brushRef="#br0">1 189 5747,'0'0'8225,"2"24"-7046,-1-7-961,-1-8-146,0 0-1,1 0 1,0 0 0,0 0 0,1-1-1,0 1 1,1 0 0,0-1 0,0 1-1,1-1 1,0 0 0,1 0 0,-1 0-1,1-1 1,10 12 0,3-2 85,0-1 0,1-1 1,0 0-1,2-2 0,33 18 0,-45-26-151,1-1 0,0 0 0,-1 0 0,1-1 1,0 0-1,0-1 0,1 0 0,-1-1 0,0 0 0,1 0 0,-1-1 0,1-1 0,-1 0 0,0 0 0,17-5 0,-23 4-5,1 0 0,0-1 0,-1 0 0,1 0 0,-1 0 0,0-1 0,0 1 0,0-1 0,-1 0 0,1 0 0,-1-1 0,0 1 0,0-1 0,0 1 0,-1-1 0,1 0 0,-1 0 0,-1 0 0,1 0 0,-1 0 0,0-1 0,1-5 0,0 2 8,-1 1-1,0 0 1,-1-1-1,0 1 0,0 0 1,-1-1-1,0 1 1,0 0-1,-1-1 1,0 1-1,0 0 0,-1 0 1,0 1-1,-5-9 1,1 7-27,0-1-1,-1 2 1,0-1 0,0 1 0,-1 0 0,0 1-1,0 0 1,-1 0 0,0 1 0,0 0 0,-1 1-1,1 0 1,-1 1 0,-18-5 0,-8 0-19,0 1 0,-1 2-1,-42-1 1,55 1 98,25 6-61,0 0 1,0-1-1,0 1 1,0 0 0,0-1-1,0 1 1,0 0-1,0-1 1,0 1-1,0 0 1,0-1 0,0 1-1,0 0 1,1-1-1,-1 1 1,0 0-1,0 0 1,0-1 0,0 1-1,1 0 1,-1 0-1,0-1 1,0 1-1,0 0 1,1 0-1,-1-1 1,0 1 0,1 0-1,-1 0 1,0 0-1,0 0 1,1 0-1,-1-1 1,0 1 0,1 0-1,-1 0 1,1 0-1,48-18 40,-39 15-4,68-26 82,73-23 731,-132 47-563,0 1 0,0 0 0,0 2 0,1 0 0,-1 1 0,21 2 0,-34 0-253,-1 1 0,1 0 1,-1-1-1,1 2 0,-1-1 0,0 1 1,0 0-1,0 0 0,0 0 0,0 1 1,-1-1-1,1 1 0,-1 0 0,0 1 1,0-1-1,-1 1 0,1-1 0,-1 1 1,5 11-1,0 0-2,0 1 0,-1 0 0,0 0 0,-2 1 0,4 20 0,-4-12-277,-1-1 0,-1 1-1,-2 0 1,0 0 0,-2 1 0,-6 38 0,-8-30-2039,-3-19-2439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3.604"/>
    </inkml:context>
    <inkml:brush xml:id="br0">
      <inkml:brushProperty name="width" value="0.1" units="cm"/>
      <inkml:brushProperty name="height" value="0.1" units="cm"/>
      <inkml:brushProperty name="color" value="#5B2D90"/>
    </inkml:brush>
  </inkml:definitions>
  <inkml:trace contextRef="#ctx0" brushRef="#br0">1 0 5827,'0'0'7651,"50"204"-12933,-32-116-2914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3.972"/>
    </inkml:context>
    <inkml:brush xml:id="br0">
      <inkml:brushProperty name="width" value="0.1" units="cm"/>
      <inkml:brushProperty name="height" value="0.1" units="cm"/>
      <inkml:brushProperty name="color" value="#5B2D90"/>
    </inkml:brush>
  </inkml:definitions>
  <inkml:trace contextRef="#ctx0" brushRef="#br0">0 494 11957,'0'0'7041,"16"27"-6467,6 13-465,0 1 63,50 70 0,-12-38-162,-55-69-71,-1 1-1,1-1 1,0 0-1,0 0 1,0 0-1,1-1 1,-1 0-1,1 0 1,-1 0-1,1-1 1,0 0-1,9 2 0,-12-4 15,0 0 0,0 0 0,0-1 0,0 1 0,0-1 0,0 0 0,0 0 0,-1 0 0,1 0 0,0 0 0,-1 0 0,1-1 0,-1 0 0,1 1 0,-1-1 0,0 0 0,0 0 0,0 0 0,0 0 0,0-1 0,0 1 0,0 0-1,-1-1 1,1 1 0,0-4 0,7-11 95,0 0-1,9-33 1,-11 32-59,15-55 33,-16 50 100,1 0 1,16-34 0,-23 57-116,0-1 0,0 1 0,0-1 0,1 0 0,-1 1 0,0-1 0,0 1 0,1-1 0,-1 1 0,1-1 0,-1 1 0,0-1 1,1 1-1,-1 0 0,1-1 0,-1 1 0,1 0 0,-1-1 0,1 1 0,-1 0 0,1-1 0,-1 1 0,1 0 0,0 0 0,-1 0 0,1-1 0,-1 1 0,1 0 0,-1 0 0,1 0 0,0 0 0,-1 0 1,1 0-1,0 0 0,-1 1 0,1-1 0,-1 0 0,1 0 0,-1 0 0,1 0 0,0 1 0,-1-1 0,1 0 0,-1 1 0,1-1 0,-1 0 0,1 1 0,-1-1 0,0 1 0,1-1 0,-1 1 1,1 0-1,22 33-99,-16-23 119,0-1-24,0-1 0,1-1 0,0 1-1,1-1 1,0-1 0,0 0 0,1 0 0,-1-1-1,1 0 1,1 0 0,18 7 0,-24-11-22,0-1-1,0 1 1,0-1 0,0 1 0,1-2 0,-1 1 0,0 0 0,0-1 0,0 0 0,1 0-1,-1-1 1,0 1 0,0-1 0,0 0 0,0-1 0,0 1 0,0-1 0,0 0 0,0 0 0,-1-1-1,1 1 1,-1-1 0,1 0 0,-1 0 0,0-1 0,0 1 0,6-8 0,-1-2-30,-1 1 0,0-1 1,-1 0-1,-1-1 0,0 0 0,-1 0 1,0 0-1,-1-1 0,-1 1 1,3-26-1,-3-11-116,-4-90 0,1 140 161,-2-23 225,-1 0 0,-1 0 0,0 1-1,-2 0 1,-1 0 0,-1 0 0,0 1 0,-22-38 0,29 80 760,7 109-471,26 142 0,6 126-273,-37-225-1859,-1-114-2764,0-43-419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4.304"/>
    </inkml:context>
    <inkml:brush xml:id="br0">
      <inkml:brushProperty name="width" value="0.1" units="cm"/>
      <inkml:brushProperty name="height" value="0.1" units="cm"/>
      <inkml:brushProperty name="color" value="#5B2D90"/>
    </inkml:brush>
  </inkml:definitions>
  <inkml:trace contextRef="#ctx0" brushRef="#br0">0 44 2865,'0'0'18121,"206"-43"-19466,-104 48-4754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4.639"/>
    </inkml:context>
    <inkml:brush xml:id="br0">
      <inkml:brushProperty name="width" value="0.1" units="cm"/>
      <inkml:brushProperty name="height" value="0.1" units="cm"/>
      <inkml:brushProperty name="color" value="#5B2D90"/>
    </inkml:brush>
  </inkml:definitions>
  <inkml:trace contextRef="#ctx0" brushRef="#br0">0 27 9861,'0'0'10004,"143"-26"-10212,-88 26-1105,-8 28-816,-18 10-2353,-26 9-704</inkml:trace>
  <inkml:trace contextRef="#ctx0" brushRef="#br0" timeOffset="0.95">108 287 7155,'0'0'11910,"72"0"-14519,9-14-3538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5.270"/>
    </inkml:context>
    <inkml:brush xml:id="br0">
      <inkml:brushProperty name="width" value="0.1" units="cm"/>
      <inkml:brushProperty name="height" value="0.1" units="cm"/>
      <inkml:brushProperty name="color" value="#5B2D90"/>
    </inkml:brush>
  </inkml:definitions>
  <inkml:trace contextRef="#ctx0" brushRef="#br0">290 1 1313,'0'0'14844,"-15"13"-14012,-12 14-597,0 1-1,2 2 0,1 0 1,2 1-1,1 2 0,-19 37 1,23-30-20,2 0 1,1 1-1,3 0 1,1 1-1,2 0 1,1 1-1,3 0 1,1 62-1,3-88-200,1 0 0,0 0 0,1 1 0,1-1 0,1 0 0,0-1 0,12 31 0,-12-39-12,0 0-1,1 0 1,0 0-1,0-1 0,1 0 1,-1 0-1,2 0 0,-1-1 1,1 0-1,0 0 0,0-1 1,0 0-1,1 0 0,0 0 1,0-1-1,15 5 0,-6-4-2,0 0-1,0-1 0,0-1 1,1-1-1,-1 0 0,1-2 1,0 0-1,-1-1 0,1 0 1,25-6-1,-34 4 1,0 1 0,1-1 0,-1-1-1,-1 1 1,1-2 0,0 1 0,-1-1 0,0 0 0,9-8-1,-13 9 2,1-1-1,-1 0 1,0 0-1,0 0 1,0 0-1,-1 0 0,0-1 1,0 0-1,0 1 1,-1-1-1,1 0 1,-1 0-1,-1-1 0,2-10 1,-2 13 20,0 0 1,-1 0-1,0 0 0,0 0 1,0 0-1,-1 0 0,1 0 1,-1 0-1,0 1 0,0-1 1,0 0-1,0 0 0,-1 1 1,1-1-1,-1 1 0,0-1 1,0 1-1,-5-5 0,3 3-4,0 2 0,-1-1 0,0 0-1,0 1 1,0 0 0,0 0-1,0 1 1,-1-1 0,1 1 0,-1 0-1,-7-1 1,-11-2-41,-1 2 1,1 1-1,-1 1 1,-43 3-1,57-1-69,0 0 0,-1 1 0,1 0-1,0 0 1,-15 6 0,22-6-139,0-1 0,1 1 1,-1 0-1,1 0 0,0 0 0,-1 0 1,1 1-1,0-1 0,1 1 0,-1 0 1,0 0-1,1 0 0,-1 0 0,1 0 1,0 0-1,0 1 0,0-1 0,1 1 0,-2 4 1,0 21-5929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5.734"/>
    </inkml:context>
    <inkml:brush xml:id="br0">
      <inkml:brushProperty name="width" value="0.1" units="cm"/>
      <inkml:brushProperty name="height" value="0.1" units="cm"/>
      <inkml:brushProperty name="color" value="#5B2D90"/>
    </inkml:brush>
  </inkml:definitions>
  <inkml:trace contextRef="#ctx0" brushRef="#br0">0 60 8580,'0'0'11205,"158"-2"-10917,-76 2-96,-3 0-192,3 0-304,-3-5-896,-6-7-1346,-15-7-2320,-26-2-3105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19:58.384"/>
    </inkml:context>
    <inkml:brush xml:id="br0">
      <inkml:brushProperty name="width" value="0.1" units="cm"/>
      <inkml:brushProperty name="height" value="0.1" units="cm"/>
      <inkml:brushProperty name="color" value="#5B2D90"/>
    </inkml:brush>
  </inkml:definitions>
  <inkml:trace contextRef="#ctx0" brushRef="#br0">0 735 6019,'0'0'1552,"182"-145"-1007,-98 74 335,8-9 113,3-8-641,3 5 416,2 0-768,-13 14-32,-14 17-48,-17 12-1297,-33 16-1088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6.219"/>
    </inkml:context>
    <inkml:brush xml:id="br0">
      <inkml:brushProperty name="width" value="0.1" units="cm"/>
      <inkml:brushProperty name="height" value="0.1" units="cm"/>
      <inkml:brushProperty name="color" value="#5B2D90"/>
    </inkml:brush>
  </inkml:definitions>
  <inkml:trace contextRef="#ctx0" brushRef="#br0">1 1 10325,'0'0'9380,"10"142"-8420,14-57-255,2 3-305,1 4-400,-3-7 0,-1-9-368,-2-12-1233,3-17-1360,2-21-4259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6.569"/>
    </inkml:context>
    <inkml:brush xml:id="br0">
      <inkml:brushProperty name="width" value="0.1" units="cm"/>
      <inkml:brushProperty name="height" value="0.1" units="cm"/>
      <inkml:brushProperty name="color" value="#5B2D90"/>
    </inkml:brush>
  </inkml:definitions>
  <inkml:trace contextRef="#ctx0" brushRef="#br0">222 0 9428,'0'0'10805,"-11"21"-10429,-19 39-26,3 1-1,3 0 1,-19 78-1,30-79-219,3-1-1,3 1 1,2 0-1,3 1 0,10 108 1,-7-158-137,1 0 0,1 0 0,-1-1 0,2 1 0,-1-1 0,2 0 0,-1 0 0,1 0 1,1 0-1,0-1 0,0 0 0,1 0 0,0-1 0,0 0 0,15 13 0,-14-16-26,-1 0-1,1 0 0,0-1 0,0 0 1,0 0-1,1 0 0,0-1 1,-1-1-1,1 0 0,0 0 1,0 0-1,0-1 0,0-1 1,1 1-1,-1-1 0,0-1 0,0 0 1,0 0-1,11-3 0,-12 1 32,0 0 1,0 0-1,0 0 0,0-1 0,-1 0 0,1 0 0,-1-1 0,0 0 0,0 0 0,-1-1 0,0 0 0,0 0 0,0 0 0,0-1 0,-1 0 0,-1 0 1,1 0-1,-1-1 0,0 0 0,0 0 0,-1 0 0,0 0 0,-1 0 0,0 0 0,0-1 0,-1 1 0,0-1 0,0-11 0,-1 17 6,0 0 0,0 0 0,0 0 0,-1 0 0,0 0 0,1 0 0,-1 0 0,0 0 0,0 0 0,-1 0-1,1 0 1,-1 0 0,1 1 0,-1-1 0,0 1 0,0-1 0,0 1 0,0 0 0,-3-2 0,0 0-2,0 1 1,0 0 0,0 0-1,0 0 1,-1 1-1,0 0 1,1 0 0,-1 0-1,-8-1 1,-12 0-157,1 1 0,-1 2-1,-43 3 1,47-1-744,0 1 0,0 1-1,1 1 1,-1 0 0,1 2-1,-30 14 1,-12 15-8995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7.220"/>
    </inkml:context>
    <inkml:brush xml:id="br0">
      <inkml:brushProperty name="width" value="0.1" units="cm"/>
      <inkml:brushProperty name="height" value="0.1" units="cm"/>
      <inkml:brushProperty name="color" value="#5B2D90"/>
    </inkml:brush>
  </inkml:definitions>
  <inkml:trace contextRef="#ctx0" brushRef="#br0">0 10 3826,'0'0'15511,"111"0"-14823,-45 0-640,7 0-48,4 0-208,-1 0-1072,-5 0-833,-16-2-1793,-15-5-960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7.555"/>
    </inkml:context>
    <inkml:brush xml:id="br0">
      <inkml:brushProperty name="width" value="0.1" units="cm"/>
      <inkml:brushProperty name="height" value="0.1" units="cm"/>
      <inkml:brushProperty name="color" value="#5B2D90"/>
    </inkml:brush>
  </inkml:definitions>
  <inkml:trace contextRef="#ctx0" brushRef="#br0">7 16 7491,'0'0'13481,"-1"-4"-12139,-4-8-409,4 28-87,4 36-504,9 64-250,19 282-157,-28-243-5332,-1-108-2111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29.769"/>
    </inkml:context>
    <inkml:brush xml:id="br0">
      <inkml:brushProperty name="width" value="0.1" units="cm"/>
      <inkml:brushProperty name="height" value="0.1" units="cm"/>
      <inkml:brushProperty name="color" value="#5B2D90"/>
    </inkml:brush>
  </inkml:definitions>
  <inkml:trace contextRef="#ctx0" brushRef="#br0">160 70 2417,'0'0'9791,"6"-11"-8099,18-34-174,-24 45-1464,0 0 1,-1 0 0,1 0 0,0 0-1,-1 0 1,1 0 0,0 1-1,-1-1 1,1 0 0,0 0-1,-1 0 1,1 0 0,0 0 0,-1 0-1,1-1 1,-1 1 0,1 0-1,0 0 1,-1 0 0,1 0-1,0 0 1,-1 0 0,1-1 0,0 1-1,0 0 1,-1 0 0,1-1-1,0 1 1,-1 0 0,1 0-1,0-1 1,0 1 0,0 0 0,-1 0-1,1-1 1,0 1 0,0 0-1,0-1 1,0 1 0,-1 0-1,1-1 1,0 1 0,0-1 0,0 1-1,0 0 1,0-1 0,0 1-1,0 0 1,0-1 0,0 1-1,0 0 1,0-1 0,1 1 0,-1 0-1,0-1 1,0 1 0,0-1-1,0 1 1,0 0 0,1 0 0,-1-1-1,0 1 1,1-1 0,-29 13-425,28-11 504,-13 7-87,0 0 0,1 1 0,0 0 0,1 1 0,0 0 0,0 1 0,1 1 0,1-1 0,0 2 0,-8 13 1,13-21-41,1 0 1,1 0 0,-1 0 0,1 0 0,0 1 0,0-1-1,0 1 1,1-1 0,0 1 0,0 0 0,0-1 0,1 1-1,0 0 1,0 0 0,0-1 0,1 1 0,0 0 0,0 0-1,0-1 1,1 1 0,0-1 0,0 1 0,0-1 0,0 0-1,1 0 1,0 0 0,0 0 0,1 0 0,6 7 0,4-1 10,0 0 0,0 0 0,1-1 1,0-1-1,1 0 0,0-1 0,0-1 1,22 6-1,146 35 25,-152-41-64,25 5-22,101 26 71,-136-31-25,-1 0 1,0 1 0,0 2-1,36 22 1,-53-30 1,0 1-1,0 0 1,0 1 0,-1-1-1,0 1 1,1-1 0,-1 1 0,-1 0-1,1 0 1,0 0 0,-1 0-1,2 6 1,-3-7 7,0-1 0,-1 0-1,1 0 1,-1 1 0,0-1-1,0 0 1,1 1 0,-2-1 0,1 0-1,0 1 1,0-1 0,-1 0 0,1 1-1,-1-1 1,0 0 0,0 0-1,0 0 1,0 0 0,0 1 0,0-1-1,0-1 1,-1 1 0,1 0 0,-1 0-1,1 0 1,-1-1 0,-3 3-1,-10 7 79,-1-1 0,0-1 0,-1 0 0,0-2 0,0 0 0,0 0 0,-1-2 0,-19 4 0,-153 23 504,8-24-2841,179-8 1910,0 0 0,0 0 0,0 0 0,0 0 0,0 0 0,0-1 0,0 1 0,0-1-1,0 0 1,0 0 0,0 0 0,0 0 0,1-1 0,-1 1 0,0-1 0,1 1-1,-1-1 1,1 0 0,0 0 0,-1 0 0,1 0 0,0-1 0,0 1 0,-2-4 0,-18-33-7542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30.105"/>
    </inkml:context>
    <inkml:brush xml:id="br0">
      <inkml:brushProperty name="width" value="0.1" units="cm"/>
      <inkml:brushProperty name="height" value="0.1" units="cm"/>
      <inkml:brushProperty name="color" value="#5B2D90"/>
    </inkml:brush>
  </inkml:definitions>
  <inkml:trace contextRef="#ctx0" brushRef="#br0">0 36 12182,'0'0'6435,"195"-36"-5731,-87 36-336,11 0-192,-3 5-176,-11 21-304,-8 5-1633,-15-3-2465,-11-2-4210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30.571"/>
    </inkml:context>
    <inkml:brush xml:id="br0">
      <inkml:brushProperty name="width" value="0.1" units="cm"/>
      <inkml:brushProperty name="height" value="0.1" units="cm"/>
      <inkml:brushProperty name="color" value="#5B2D90"/>
    </inkml:brush>
  </inkml:definitions>
  <inkml:trace contextRef="#ctx0" brushRef="#br0">1 0 10837,'0'0'5522,"150"0"-5313,-66 0-209,8 0-16,0 0-2001,-18 3-2882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30.907"/>
    </inkml:context>
    <inkml:brush xml:id="br0">
      <inkml:brushProperty name="width" value="0.1" units="cm"/>
      <inkml:brushProperty name="height" value="0.1" units="cm"/>
      <inkml:brushProperty name="color" value="#5B2D90"/>
    </inkml:brush>
  </inkml:definitions>
  <inkml:trace contextRef="#ctx0" brushRef="#br0">1 24 5202,'0'0'15303,"66"0"-15591,39-5-384,8-5-2610,-10 1-3921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31.624"/>
    </inkml:context>
    <inkml:brush xml:id="br0">
      <inkml:brushProperty name="width" value="0.1" units="cm"/>
      <inkml:brushProperty name="height" value="0.1" units="cm"/>
      <inkml:brushProperty name="color" value="#5B2D90"/>
    </inkml:brush>
  </inkml:definitions>
  <inkml:trace contextRef="#ctx0" brushRef="#br0">98 85 3185,'0'0'8807,"-8"-14"-7081,-28-43 43,24 43 322,10 23-1233,2-4-856,-19 296 2266,15-160-1361,2-98-1206,-9 205 1542,8-84-7881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32.171"/>
    </inkml:context>
    <inkml:brush xml:id="br0">
      <inkml:brushProperty name="width" value="0.1" units="cm"/>
      <inkml:brushProperty name="height" value="0.1" units="cm"/>
      <inkml:brushProperty name="color" value="#5B2D90"/>
    </inkml:brush>
  </inkml:definitions>
  <inkml:trace contextRef="#ctx0" brushRef="#br0">0 35 3714,'0'0'9076,"16"-5"-8241,-9 3-728,9-3 52,0 0-1,1 1 1,-1 1 0,1 1-1,21-1 1,43 5 299,93-4 693,-154-4 1563,-17 16-1715,-1-3-1169,17 98 1827,13 194 1,-26-96-1309,-6 1-3550,0-102-328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04:26:52.988"/>
    </inkml:context>
    <inkml:brush xml:id="br0">
      <inkml:brushProperty name="width" value="0.1" units="cm"/>
      <inkml:brushProperty name="height" value="0.1" units="cm"/>
      <inkml:brushProperty name="color" value="#5B2D90"/>
    </inkml:brush>
  </inkml:definitions>
  <inkml:trace contextRef="#ctx0" brushRef="#br0">5 7 1105,'0'0'3313,"-5"-7"-3361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7:32.501"/>
    </inkml:context>
    <inkml:brush xml:id="br0">
      <inkml:brushProperty name="width" value="0.1" units="cm"/>
      <inkml:brushProperty name="height" value="0.1" units="cm"/>
      <inkml:brushProperty name="color" value="#5B2D90"/>
    </inkml:brush>
  </inkml:definitions>
  <inkml:trace contextRef="#ctx0" brushRef="#br0">1 64 10853,'0'0'10693,"203"-59"-10501,-98 59-192,5 0-400,6 0-641,-5 0-2416,-19-5-3715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15.374"/>
    </inkml:context>
    <inkml:brush xml:id="br0">
      <inkml:brushProperty name="width" value="0.1" units="cm"/>
      <inkml:brushProperty name="height" value="0.1" units="cm"/>
      <inkml:brushProperty name="color" value="#5B2D90"/>
    </inkml:brush>
  </inkml:definitions>
  <inkml:trace contextRef="#ctx0" brushRef="#br0">16 527 576,'-5'1'11485,"4"0"-11390,1-1 0,-1 0 0,0 0 0,1 1 0,-1-1 1,1 0-1,-1 1 0,1-1 0,-1 1 0,1-1 0,-1 0 0,1 1 0,-1-1 0,1 1 1,0-1-1,-1 1 0,1-1 0,0 1 0,0 0 0,-1-1 0,1 1 0,0-1 0,0 1 1,-1 0-1,3 12-65,0 0 1,1-1 0,0 1 0,1-1 0,0 0 0,1 0 0,1-1 0,12 22 0,-8-17 16,-2 1 1,0 0 0,9 30 0,-17-47-42,0 1 1,0 0-1,0-1 0,1 1 1,-1 0-1,0-1 0,0 1 0,1 0 1,-1-1-1,0 1 0,1-1 0,-1 1 1,1-1-1,-1 1 0,0 0 0,1-1 1,-1 0-1,1 1 0,0-1 1,-1 1-1,1-1 0,-1 0 0,1 1 1,0-1-1,-1 0 0,1 0 0,-1 1 1,1-1-1,0 0 0,-1 0 0,1 0 1,0 0-1,-1 0 0,1 0 1,0 0-1,0 0 0,-1 0 0,1 0 1,0 0-1,-1-1 0,1 1 0,-1 0 1,1 0-1,0-1 0,0 1 1,27-21 272,197-249 887,-138 169-915,8-9 313,149-137 1,-235 239-435,-7 6-13,0 0 0,0 0 0,-1 0 0,2 0 0,-1 0 0,0 1 0,0-1 0,0 1 0,1-1 0,-1 1 0,1 0 0,4-1 0,3 19-360,7 51-3273,-15-30-1401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8:18.658"/>
    </inkml:context>
    <inkml:brush xml:id="br0">
      <inkml:brushProperty name="width" value="0.1" units="cm"/>
      <inkml:brushProperty name="height" value="0.1" units="cm"/>
      <inkml:brushProperty name="color" value="#5B2D90"/>
    </inkml:brush>
  </inkml:definitions>
  <inkml:trace contextRef="#ctx0" brushRef="#br0">0 291 3426,'0'0'5535,"2"-7"-4721,1-1-566,11-41 4592,-4 58-4493,3 29-279,-9-24-42,1 1-1,0-1 1,0 0 0,2-1-1,0 1 1,0-1 0,1 0 0,1-1-1,14 16 1,-21-26-21,0-1 1,0 0-1,0 0 0,0 1 0,1-1 0,-1-1 0,0 1 1,1 0-1,-1 0 0,1-1 0,-1 0 0,1 1 1,-1-1-1,1 0 0,-1 0 0,1 0 0,-1-1 1,1 1-1,-1-1 0,1 1 0,-1-1 0,0 0 1,1 0-1,-1 0 0,0 0 0,4-2 0,6-4 81,1-1 1,-1-1-1,14-12 0,-20 16-45,55-46 510,39-34-160,4 4-1,114-68 1,-216 148-402,0 0-1,0 0 1,0 0-1,0 0 1,0 0-1,0 0 0,0 1 1,0-1-1,0 1 1,0-1-1,0 1 1,0 0-1,1 0 1,2 0-1,-4 0-46,0 1 0,0-1-1,0 0 1,0 1 0,-1-1-1,1 1 1,0-1 0,0 1-1,-1 0 1,1-1 0,0 1-1,-1 0 1,1-1 0,-1 1-1,1 0 1,-1 0 0,1-1-1,-1 1 1,1 0 0,-1 0 0,0 0-1,1 0 1,-1 1 0,1 6-767,0 1 0,-1-1 0,0 1 0,0-1 0,-1 1 0,-2 8 0,-10 38-6042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7.722"/>
    </inkml:context>
    <inkml:brush xml:id="br0">
      <inkml:brushProperty name="width" value="0.1" units="cm"/>
      <inkml:brushProperty name="height" value="0.1" units="cm"/>
      <inkml:brushProperty name="color" value="#5B2D90"/>
    </inkml:brush>
  </inkml:definitions>
  <inkml:trace contextRef="#ctx0" brushRef="#br0">87 304 8564,'0'0'7251,"-9"23"-6888,-7 21-111,2 0-1,2 1 0,-12 88 1,12 57 1538,12-194-1435,19-687 1478,-14 677-1552,6 17-290,12 26-217,-18-23 260,9 13-82,1-2 1,1 1 0,1-2 0,0 0-1,1-1 1,37 23 0,-45-33 35,-1 0-1,0 0 1,1-1 0,0 0-1,0-1 1,0 0 0,1-1-1,-1 0 1,1-1 0,-1 0 0,1 0-1,-1-1 1,1 0 0,-1-1-1,1 0 1,-1-1 0,21-6-1,-19 3 18,0-1 0,0-1 0,0 1-1,-1-2 1,0 0 0,0 0 0,-1-1-1,0 0 1,-1 0 0,0-1 0,10-15-1,-10 13 54,-1 0 0,0 0 0,0-1 0,-2-1 0,0 1 0,0-1 0,-1 0-1,-1 0 1,0-1 0,2-16 0,-7 107 426,17 128 0,-7-106-577,-6-61-174,14 175-2278,-11-72-5482,-6-73-927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8.120"/>
    </inkml:context>
    <inkml:brush xml:id="br0">
      <inkml:brushProperty name="width" value="0.1" units="cm"/>
      <inkml:brushProperty name="height" value="0.1" units="cm"/>
      <inkml:brushProperty name="color" value="#5B2D90"/>
    </inkml:brush>
  </inkml:definitions>
  <inkml:trace contextRef="#ctx0" brushRef="#br0">72 548 3890,'0'0'13107,"33"-19"-12189,16-8-682,14-8 41,63-47 0,-101 65-216,-1-2 1,-1-1-1,-1-1 0,0-1 1,23-32-1,-35 42-82,-2-1 0,0 0 0,0 0 0,-1-1 0,-1 1 1,0-2-1,-1 1 0,0-1 0,-2 1 0,1-1 0,-2 0 0,2-25 0,-12 20-51,8 19 71,-1 1 0,1 0 0,0-1-1,0 1 1,0 0 0,-1-1 0,1 1-1,0 0 1,0 0 0,0 0 0,-1-1-1,1 1 1,0 0 0,-1 0-1,1 0 1,0-1 0,0 1 0,-1 0-1,1 0 1,0 0 0,-1 0 0,1 0-1,0 0 1,-1 0 0,1 0 0,0 0-1,-1 0 1,1 0 0,-1 0 0,1 0-1,0 0 1,-1 0 0,1 0-1,0 0 1,0 0 0,-1 0 0,1 0-1,0 1 1,-1-1 0,1 0 0,0 0-1,-1 0 1,1 1 0,0-1 0,0 0-1,-1 0 1,1 1 0,0-1 0,0 0-1,0 0 1,-1 1 0,1-1 0,0 0-1,0 1 1,0-1 0,0 0-1,0 1 1,0-1 0,0 0 0,0 1-1,0-1 1,-3 8-9,2-1 0,-1 0 0,1 0 0,1 1 0,-1-1-1,1 1 1,1 11 0,0 8 11,-1 19 36,2 1 0,2 0 0,2-1 0,2 1 0,14 45 0,-9-50 222,16 44 189,-5 0 0,-4 2 0,15 134 0,-34-211-420,3 50 328,-6 85 0,1-129-327,-1-1 0,0 0 1,-2 0-1,0 0 0,0 0 0,-2 0 1,0-1-1,0 0 0,-1 0 1,-13 17-1,16-25-9,-1-1 1,-1-1-1,1 1 0,-1-1 0,1 0 1,-2 0-1,1 0 0,0-1 0,-1 0 1,0-1-1,0 1 0,0-1 0,-11 3 1,6-3 8,0-1 0,0 0 0,0-1 0,-1 0 0,1-1 0,0 0 0,-23-4 0,9-1-39,1-1-1,-1-1 1,1-2-1,1 0 1,0-2-1,0-1 1,-26-17-1,34 19-308,0 0 1,1-2-1,0 0 0,1 0 0,1-1 0,0-1 1,0 0-1,1-1 0,1-1 0,1 0 0,0 0 0,1 0 1,1-2-1,0 1 0,-8-30 0,11 21-1674,1-1 0,-1-36 0,3-57-7520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8.449"/>
    </inkml:context>
    <inkml:brush xml:id="br0">
      <inkml:brushProperty name="width" value="0.1" units="cm"/>
      <inkml:brushProperty name="height" value="0.1" units="cm"/>
      <inkml:brushProperty name="color" value="#5B2D90"/>
    </inkml:brush>
  </inkml:definitions>
  <inkml:trace contextRef="#ctx0" brushRef="#br0">0 164 7780,'0'0'3665,"27"10"-3014,87 31 467,-110-40-998,0 0 0,0 0 0,0 0-1,0 0 1,0-1 0,0 1 0,0-1 0,0 0 0,0 0 0,0-1-1,0 1 1,0-1 0,0 0 0,0 0 0,0 0 0,0-1-1,0 0 1,-1 1 0,1-1 0,-1 0 0,1 0 0,-1-1 0,0 1-1,0-1 1,0 0 0,0 0 0,0 0 0,-1 0 0,1 0-1,-1 0 1,0-1 0,4-7 0,-3 4 14,1-1 0,-1 0 0,-1 0 1,0 0-1,0 0 0,0-1 0,-1 1 0,0-1 0,-1 1 0,0-1 0,0 1 1,-3-15-1,2 20-161,-1 0 1,1 1 0,-1-1 0,0 1-1,1-1 1,-1 1 0,0 0 0,0 0-1,-1 0 1,1 0 0,0 0 0,-1 0-1,1 1 1,-1-1 0,1 1 0,-1-1-1,0 1 1,0 0 0,1 0 0,-1 0-1,0 1 1,0-1 0,0 1 0,0 0-1,0-1 1,-4 2 0,-1-2-289,-1 1-1,1 0 1,-1 0 0,1 1 0,-1 0 0,1 1-1,0 0 1,-10 3 0,13-2-171,1-1 1,-1 1-1,1 0 1,0 1-1,0-1 1,0 1-1,0-1 1,1 1-1,0 0 0,-1 1 1,2-1-1,-1 0 1,0 1-1,1 0 1,-4 8-1,0 27-6232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8.787"/>
    </inkml:context>
    <inkml:brush xml:id="br0">
      <inkml:brushProperty name="width" value="0.1" units="cm"/>
      <inkml:brushProperty name="height" value="0.1" units="cm"/>
      <inkml:brushProperty name="color" value="#5B2D90"/>
    </inkml:brush>
  </inkml:definitions>
  <inkml:trace contextRef="#ctx0" brushRef="#br0">30 21 8404,'0'0'4087,"-7"27"-2942,-1 9-611,-5 43 1,12-77-502,1 1-1,0 0 1,0 0-1,0 0 1,0 0-1,1 0 1,-1 0-1,1 0 1,0 0-1,0 0 1,0-1-1,0 1 1,0 0-1,0 0 1,1-1-1,-1 1 1,1-1-1,0 0 1,0 1-1,0-1 1,0 0-1,0 0 1,1 0-1,-1 0 1,0-1-1,1 1 1,-1-1-1,1 1 1,0-1-1,-1 0 1,7 2-1,0-1 130,1 0-1,0-1 0,0 0 1,0 0-1,0-1 0,16-1 0,-20-1-81,0 1 0,1-1-1,-1 0 1,0 0-1,0-1 1,0 0-1,0 0 1,-1 0 0,1-1-1,-1 0 1,0 0-1,0 0 1,0-1 0,0 1-1,-1-1 1,0 0-1,0 0 1,6-12-1,-6 12-33,-1-1 0,0-1-1,0 1 1,0 0 0,0-1-1,-1 1 1,0-1 0,-1 0-1,0 0 1,0 0 0,0 0-1,-1 0 1,0 1 0,0-1-1,-1 0 1,1 0 0,-2 0-1,-1-7 1,2 12-58,-1-1-1,0 1 1,1 0-1,-1-1 1,0 1-1,-1 0 1,1 0 0,0 1-1,0-1 1,-1 0-1,1 1 1,-1-1-1,1 1 1,-1 0-1,0 0 1,0 0 0,1 0-1,-1 0 1,0 1-1,0-1 1,0 1-1,0 0 1,0 0-1,0 0 1,1 0-1,-1 0 1,-6 2 0,1-1-308,0 0 0,1 0 0,-1 1 0,0 0 0,1 0 0,-1 1 0,1 0 0,0 1 0,-10 5 0,11-4-441,0 0-1,1 1 1,0-1 0,0 1 0,-7 10-1,-14 35-5654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49.117"/>
    </inkml:context>
    <inkml:brush xml:id="br0">
      <inkml:brushProperty name="width" value="0.1" units="cm"/>
      <inkml:brushProperty name="height" value="0.1" units="cm"/>
      <inkml:brushProperty name="color" value="#5B2D90"/>
    </inkml:brush>
  </inkml:definitions>
  <inkml:trace contextRef="#ctx0" brushRef="#br0">35 83 9764,'0'0'9829,"-3"1"-9744,2-1-85,0 0 0,0 1-1,0-1 1,0 0 0,0 1-1,0-1 1,0 1 0,0 0-1,0-1 1,0 1 0,0 0 0,0 0-1,1-1 1,-1 1 0,0 0-1,1 0 1,-1 0 0,0 0-1,1 0 1,-1 0 0,1 0-1,-1 1 1,-8 36-63,6 48-102,3-73 142,0-7-18,0-1 0,0 1 0,0-1 0,1 1 0,0-1 0,0 1 0,0-1 0,1 1 0,0-1 0,0 0 0,0 0 0,3 5 1,-2-7 25,-1 0 1,1-1-1,-1 0 1,1 1-1,0-1 1,0 0-1,0 0 1,0 0-1,1-1 1,-1 1-1,0-1 1,1 0-1,-1 0 1,1 0-1,-1 0 1,1-1-1,-1 1 1,1-1-1,4 0 1,-3 0 8,-1 1 0,0-1 0,1-1 0,-1 1 0,0-1 0,1 1 0,-1-1 0,0-1 0,0 1 0,0 0 0,0-1-1,0 0 1,0 0 0,0 0 0,-1-1 0,1 1 0,-1-1 0,1 1 0,-1-1 0,0-1 0,0 1 0,0 0 0,-1-1 0,1 1 0,-1-1 0,0 0 0,0 1 0,2-7 0,1-5 6,0 1 0,-2-1-1,0 0 1,0 0 0,-1 0 0,-1-31 0,-1 39 7,0 0-1,-1 1 1,1-1 0,-1 0 0,-1 0 0,1 0 0,-1 1-1,0-1 1,-1 1 0,0-1 0,0 1 0,0 0-1,-5-6 1,5 8-32,-1 0 0,0 0-1,1 1 1,-1-1-1,-1 1 1,1 0 0,0 1-1,-1-1 1,1 1-1,-1 0 1,0 0 0,0 0-1,0 1 1,0-1-1,0 1 1,0 0 0,0 1-1,-7-1 1,7 1-282,1 0 1,-1 0-1,0 0 1,1 0-1,-1 1 0,0 0 1,-7 2-1,10-2-91,0 0 1,0 0-1,0 0 0,-1 0 1,2 1-1,-1-1 0,0 1 1,0-1-1,0 1 0,-2 3 1,-14 31-8010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0.518"/>
    </inkml:context>
    <inkml:brush xml:id="br0">
      <inkml:brushProperty name="width" value="0.1" units="cm"/>
      <inkml:brushProperty name="height" value="0.1" units="cm"/>
      <inkml:brushProperty name="color" value="#5B2D90"/>
    </inkml:brush>
  </inkml:definitions>
  <inkml:trace contextRef="#ctx0" brushRef="#br0">72 208 6339,'0'0'8049,"12"-21"-6849,40-65 204,-47 78-1179,1 0 1,0 1-1,0-1 1,0 2-1,1-1 0,0 1 1,1 0-1,-1 0 1,1 1-1,0 0 1,0 0-1,1 1 0,0 0 1,-1 0-1,12-2 1,-17 5-197,1 0 1,-1 0-1,1 0 1,0 0-1,-1 1 1,1 0-1,-1-1 1,1 1-1,0 1 1,-1-1 0,1 0-1,0 1 1,-1 0-1,5 1 1,-6-1-30,0 1 0,1-1 0,-1 0 0,0 1 0,0-1 0,0 1 0,-1 0 0,1 0 0,0 0 0,-1 0 0,1 0 0,-1 0 0,1 0 0,-1 0 0,2 5 0,0 6-36,0 0 0,0 0-1,-1 0 1,-1 0-1,0 1 1,-2 16-1,1-27 41,0 12-78,-2 1 0,0-1 0,-1 0 0,0 0 0,-2 0 1,1 0-1,-2-1 0,0 1 0,0-1 0,-16 22 0,5-9-79,-2-2 1,-1 0-1,-1-1 0,-34 28 0,54-50 465,9-2 176,11-1-467,-4 1 7,0 0 0,0 1 0,26 5 0,-35-5-32,0 1 1,0 0-1,-1 0 1,1 1 0,0 0-1,-1 0 1,0 0-1,0 1 1,0-1 0,0 1-1,0 1 1,7 8 0,-1 0-47,0 0 1,-2 2-1,0-1 1,0 1 0,-1 0-1,-1 1 1,0 0 0,-2 0-1,0 0 1,0 1 0,-1-1-1,-2 1 1,1 0 0,-2 0-1,-1 28 1,0-39 19,-1-1 1,1 1-1,-1-1 1,-1 1-1,1-1 0,-1 0 1,0 0-1,0 0 1,-1 0-1,1 0 1,-1 0-1,0-1 0,0 1 1,-1-1-1,1 0 1,-1 0-1,0 0 1,0 0-1,0-1 0,-1 0 1,1 1-1,-1-2 1,0 1-1,0 0 1,0-1-1,0 0 0,-7 2 1,-5 0 173,-1 0 0,1 0 0,-1-2 1,0 0-1,0-1 0,0-1 0,-23-2 0,28-1 67,0 0-1,0 0 1,1-1 0,-1-1-1,1 0 1,0-1-1,1 0 1,-1-1 0,1 0-1,1-1 1,-1 0-1,1-1 1,1 0 0,-13-14-1,22 22-266,0 1 1,0 0-1,0-1 1,-1 1-1,1 0 0,0-1 1,0 1-1,0 0 0,0-1 1,-1 1-1,1 0 1,0 0-1,0-1 0,-1 1 1,1 0-1,0 0 0,-1-1 1,1 1-1,0 0 0,0 0 1,-1 0-1,1-1 1,-1 1-1,1 0 0,0 0 1,-1 0-1,1 0 0,0 0 1,-1 0-1,1 0 0,0 0 1,-1 0-1,1 0 1,-1 0-1,1 0 0,0 0 1,-1 0-1,1 0 0,0 0 1,-1 1-1,0-1 0,0 16-5233,1-10 4466,0 26-6226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1T12:36:51.299"/>
    </inkml:context>
    <inkml:brush xml:id="br0">
      <inkml:brushProperty name="width" value="0.1" units="cm"/>
      <inkml:brushProperty name="height" value="0.1" units="cm"/>
      <inkml:brushProperty name="color" value="#5B2D90"/>
    </inkml:brush>
  </inkml:definitions>
  <inkml:trace contextRef="#ctx0" brushRef="#br0">343 1 8132,'0'0'5586,"-153"26"-4449,98 40-241,2 19 225,8 5-337,19 5-368,15-3-112,11-6-272,0-6-64,32-9-48,15-14-1120,14-26-1057,7-22-1233,6-9-2304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677B-17B5-40C2-855A-9FA775A96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DBB35E-65F7-456E-9B31-806DF913B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777DE-EFE8-4718-A73F-D57BFA86B95A}"/>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1C265681-3EE1-4472-A6C4-6FE7026A5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DE784-8195-44F5-B4EB-47A1D7889C97}"/>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91708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DEBD-22A5-4A32-BDB4-9BA4A23759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72074-9D07-45BB-A4FB-6658E557E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12CFA-4AD5-4926-8BE7-3F83D3A5AE6D}"/>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B730C52F-9D40-4D77-9E3E-A1A27A666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83BE4-84ED-4C0C-A4A3-89D68CBC0114}"/>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127954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E6F9E-CC17-4575-AEE3-BC5D121648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47552-D187-4674-938B-A68388FD4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C083B-5E42-4B7C-B481-FBFFC7C296DD}"/>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619B4709-D31D-46AA-903C-FDD8FBAF5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3E058-2675-4A68-81B2-C9EF01280FB5}"/>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229132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B2BC-34CC-4F04-8DF6-23E3B8987C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4DD62D-876B-4606-8CC1-2C86408FD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B7F80-D7D7-4793-9325-59D48C5C642F}"/>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0FAD9A11-96EA-4855-AE8B-BD4E0A468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76DB5-4F04-44BB-8499-FB926B72F336}"/>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3415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5F10-ED90-406A-BF3D-06F355860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4127E-A225-4E2A-B605-407396C93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39F6F0-A69C-465C-BD49-D49586A1EB68}"/>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D5D2333B-804E-4AD5-8958-EB5496BCD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8E8AF-0EDC-4C72-A146-017BB5EDD1E0}"/>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50564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8126-7950-485B-8AD4-519DEFDCC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335DF7-351A-4201-8F65-F9EAE13A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6EDE73-C96B-47D2-9C16-23BDE9B9B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A23AC4-4406-42A2-B7E1-4F09A6C8E326}"/>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6" name="Footer Placeholder 5">
            <a:extLst>
              <a:ext uri="{FF2B5EF4-FFF2-40B4-BE49-F238E27FC236}">
                <a16:creationId xmlns:a16="http://schemas.microsoft.com/office/drawing/2014/main" id="{55B7A9BC-57CC-4842-A715-BAA47CFAD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C994A-C408-4A2D-BEC2-019AE8B707C7}"/>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27059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CD8F-7DDF-4E93-AECB-2E08E2A548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79159-112A-43FC-AFF7-CFDF85CB6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ABC827-F159-40DA-BFDC-F5A377F45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E8BB57-6CDC-45CD-98BF-62237B808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43B40-7AFB-43D2-A0E4-C781E883D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8C49EE-BD05-4D0B-B0DC-B6AD32368B5A}"/>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8" name="Footer Placeholder 7">
            <a:extLst>
              <a:ext uri="{FF2B5EF4-FFF2-40B4-BE49-F238E27FC236}">
                <a16:creationId xmlns:a16="http://schemas.microsoft.com/office/drawing/2014/main" id="{64C4E712-05B0-49D8-B08B-DD99905222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A09F96-FD2E-4291-9F9C-F32E96700E03}"/>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78741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8065-AF0E-492D-923F-7BA4433736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834AA5-381D-4898-A824-67D6581EFC73}"/>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4" name="Footer Placeholder 3">
            <a:extLst>
              <a:ext uri="{FF2B5EF4-FFF2-40B4-BE49-F238E27FC236}">
                <a16:creationId xmlns:a16="http://schemas.microsoft.com/office/drawing/2014/main" id="{1E172993-9EBF-4426-A409-C4078D051C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98C55D-2A9B-4D3C-9DF1-BA66B47C6CDF}"/>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480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0B162-DF5A-4E45-A5B8-0258BADF1396}"/>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3" name="Footer Placeholder 2">
            <a:extLst>
              <a:ext uri="{FF2B5EF4-FFF2-40B4-BE49-F238E27FC236}">
                <a16:creationId xmlns:a16="http://schemas.microsoft.com/office/drawing/2014/main" id="{2BC935BC-6B64-4FB3-AAA7-8CB301BD6F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05CF7-E9AD-4A62-B1AE-CF4C5A4A6E0C}"/>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370803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B663-5DF9-448C-95F8-270CE665E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14BD30-A085-40E1-9395-AF19D68D0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30C99-991D-474B-B704-AFD6BF0AE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2BA40-3329-45B1-9BF2-E2F515CA7D7C}"/>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6" name="Footer Placeholder 5">
            <a:extLst>
              <a:ext uri="{FF2B5EF4-FFF2-40B4-BE49-F238E27FC236}">
                <a16:creationId xmlns:a16="http://schemas.microsoft.com/office/drawing/2014/main" id="{F732B565-A997-441E-8A90-D7244D464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48256-1361-4439-939D-C4FA340FF627}"/>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233463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8F8F-7953-4A5C-9877-64F0D0881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B8E733-6006-4741-829F-792200ABB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DD9664-357F-4A4B-8E31-A5EE1D185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EF324-52C1-44A5-BB9C-7E65FE381CBD}"/>
              </a:ext>
            </a:extLst>
          </p:cNvPr>
          <p:cNvSpPr>
            <a:spLocks noGrp="1"/>
          </p:cNvSpPr>
          <p:nvPr>
            <p:ph type="dt" sz="half" idx="10"/>
          </p:nvPr>
        </p:nvSpPr>
        <p:spPr/>
        <p:txBody>
          <a:bodyPr/>
          <a:lstStyle/>
          <a:p>
            <a:fld id="{2039D42C-11B1-43E9-8F14-3B7DF07CA2BE}" type="datetimeFigureOut">
              <a:rPr lang="en-IN" smtClean="0"/>
              <a:t>28-07-2022</a:t>
            </a:fld>
            <a:endParaRPr lang="en-IN"/>
          </a:p>
        </p:txBody>
      </p:sp>
      <p:sp>
        <p:nvSpPr>
          <p:cNvPr id="6" name="Footer Placeholder 5">
            <a:extLst>
              <a:ext uri="{FF2B5EF4-FFF2-40B4-BE49-F238E27FC236}">
                <a16:creationId xmlns:a16="http://schemas.microsoft.com/office/drawing/2014/main" id="{CCC5D56F-5237-4557-9D93-2CA45415D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04664-59D0-45D5-AC9B-45C24E3B7824}"/>
              </a:ext>
            </a:extLst>
          </p:cNvPr>
          <p:cNvSpPr>
            <a:spLocks noGrp="1"/>
          </p:cNvSpPr>
          <p:nvPr>
            <p:ph type="sldNum" sz="quarter" idx="12"/>
          </p:nvPr>
        </p:nvSpPr>
        <p:spPr/>
        <p:txBody>
          <a:bodyPr/>
          <a:lstStyle/>
          <a:p>
            <a:fld id="{202CC2F4-4D59-42DE-ADF2-38A921F1E947}" type="slidenum">
              <a:rPr lang="en-IN" smtClean="0"/>
              <a:t>‹#›</a:t>
            </a:fld>
            <a:endParaRPr lang="en-IN"/>
          </a:p>
        </p:txBody>
      </p:sp>
    </p:spTree>
    <p:extLst>
      <p:ext uri="{BB962C8B-B14F-4D97-AF65-F5344CB8AC3E}">
        <p14:creationId xmlns:p14="http://schemas.microsoft.com/office/powerpoint/2010/main" val="12450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E7E8A-D1BE-4F8C-8D13-19C9476B0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3D4DA-6681-4572-83E3-4A0CE2B09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ADBE0-FC12-49B3-BDB1-4DD9A860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9D42C-11B1-43E9-8F14-3B7DF07CA2BE}" type="datetimeFigureOut">
              <a:rPr lang="en-IN" smtClean="0"/>
              <a:t>28-07-2022</a:t>
            </a:fld>
            <a:endParaRPr lang="en-IN"/>
          </a:p>
        </p:txBody>
      </p:sp>
      <p:sp>
        <p:nvSpPr>
          <p:cNvPr id="5" name="Footer Placeholder 4">
            <a:extLst>
              <a:ext uri="{FF2B5EF4-FFF2-40B4-BE49-F238E27FC236}">
                <a16:creationId xmlns:a16="http://schemas.microsoft.com/office/drawing/2014/main" id="{6EA31D9A-15EB-4074-A4AD-8DB2F1C79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0FFCC3-9B38-47B0-8E0A-47413A2F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CC2F4-4D59-42DE-ADF2-38A921F1E947}" type="slidenum">
              <a:rPr lang="en-IN" smtClean="0"/>
              <a:t>‹#›</a:t>
            </a:fld>
            <a:endParaRPr lang="en-IN"/>
          </a:p>
        </p:txBody>
      </p:sp>
    </p:spTree>
    <p:extLst>
      <p:ext uri="{BB962C8B-B14F-4D97-AF65-F5344CB8AC3E}">
        <p14:creationId xmlns:p14="http://schemas.microsoft.com/office/powerpoint/2010/main" val="971613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customXml" Target="../ink/ink66.xml"/><Relationship Id="rId21" Type="http://schemas.openxmlformats.org/officeDocument/2006/relationships/customXml" Target="../ink/ink18.xml"/><Relationship Id="rId63" Type="http://schemas.openxmlformats.org/officeDocument/2006/relationships/customXml" Target="../ink/ink39.xml"/><Relationship Id="rId159" Type="http://schemas.openxmlformats.org/officeDocument/2006/relationships/customXml" Target="../ink/ink87.xml"/><Relationship Id="rId170" Type="http://schemas.openxmlformats.org/officeDocument/2006/relationships/image" Target="../media/image107.png"/><Relationship Id="rId226" Type="http://schemas.openxmlformats.org/officeDocument/2006/relationships/image" Target="../media/image135.png"/><Relationship Id="rId268" Type="http://schemas.openxmlformats.org/officeDocument/2006/relationships/image" Target="../media/image156.png"/><Relationship Id="rId32" Type="http://schemas.openxmlformats.org/officeDocument/2006/relationships/image" Target="../media/image38.png"/><Relationship Id="rId74" Type="http://schemas.openxmlformats.org/officeDocument/2006/relationships/image" Target="../media/image59.png"/><Relationship Id="rId128" Type="http://schemas.openxmlformats.org/officeDocument/2006/relationships/image" Target="../media/image86.png"/><Relationship Id="rId5" Type="http://schemas.openxmlformats.org/officeDocument/2006/relationships/customXml" Target="../ink/ink10.xml"/><Relationship Id="rId181" Type="http://schemas.openxmlformats.org/officeDocument/2006/relationships/customXml" Target="../ink/ink98.xml"/><Relationship Id="rId237" Type="http://schemas.openxmlformats.org/officeDocument/2006/relationships/customXml" Target="../ink/ink126.xml"/><Relationship Id="rId279" Type="http://schemas.openxmlformats.org/officeDocument/2006/relationships/customXml" Target="../ink/ink147.xml"/><Relationship Id="rId22" Type="http://schemas.openxmlformats.org/officeDocument/2006/relationships/image" Target="../media/image33.png"/><Relationship Id="rId43" Type="http://schemas.openxmlformats.org/officeDocument/2006/relationships/customXml" Target="../ink/ink29.xml"/><Relationship Id="rId64" Type="http://schemas.openxmlformats.org/officeDocument/2006/relationships/image" Target="../media/image54.png"/><Relationship Id="rId118" Type="http://schemas.openxmlformats.org/officeDocument/2006/relationships/image" Target="../media/image81.png"/><Relationship Id="rId139" Type="http://schemas.openxmlformats.org/officeDocument/2006/relationships/customXml" Target="../ink/ink77.xml"/><Relationship Id="rId85" Type="http://schemas.openxmlformats.org/officeDocument/2006/relationships/customXml" Target="../ink/ink50.xml"/><Relationship Id="rId150" Type="http://schemas.openxmlformats.org/officeDocument/2006/relationships/image" Target="../media/image97.png"/><Relationship Id="rId171" Type="http://schemas.openxmlformats.org/officeDocument/2006/relationships/customXml" Target="../ink/ink93.xml"/><Relationship Id="rId192" Type="http://schemas.openxmlformats.org/officeDocument/2006/relationships/image" Target="../media/image118.png"/><Relationship Id="rId206" Type="http://schemas.openxmlformats.org/officeDocument/2006/relationships/image" Target="../media/image125.png"/><Relationship Id="rId227" Type="http://schemas.openxmlformats.org/officeDocument/2006/relationships/customXml" Target="../ink/ink121.xml"/><Relationship Id="rId248" Type="http://schemas.openxmlformats.org/officeDocument/2006/relationships/image" Target="../media/image146.png"/><Relationship Id="rId269" Type="http://schemas.openxmlformats.org/officeDocument/2006/relationships/customXml" Target="../ink/ink142.xml"/><Relationship Id="rId12" Type="http://schemas.openxmlformats.org/officeDocument/2006/relationships/image" Target="../media/image28.png"/><Relationship Id="rId33" Type="http://schemas.openxmlformats.org/officeDocument/2006/relationships/customXml" Target="../ink/ink24.xml"/><Relationship Id="rId108" Type="http://schemas.openxmlformats.org/officeDocument/2006/relationships/image" Target="../media/image76.png"/><Relationship Id="rId129" Type="http://schemas.openxmlformats.org/officeDocument/2006/relationships/customXml" Target="../ink/ink72.xml"/><Relationship Id="rId280" Type="http://schemas.openxmlformats.org/officeDocument/2006/relationships/image" Target="../media/image162.png"/><Relationship Id="rId54" Type="http://schemas.openxmlformats.org/officeDocument/2006/relationships/image" Target="../media/image49.png"/><Relationship Id="rId75" Type="http://schemas.openxmlformats.org/officeDocument/2006/relationships/customXml" Target="../ink/ink45.xml"/><Relationship Id="rId96" Type="http://schemas.openxmlformats.org/officeDocument/2006/relationships/image" Target="../media/image70.png"/><Relationship Id="rId140" Type="http://schemas.openxmlformats.org/officeDocument/2006/relationships/image" Target="../media/image92.png"/><Relationship Id="rId161" Type="http://schemas.openxmlformats.org/officeDocument/2006/relationships/customXml" Target="../ink/ink88.xml"/><Relationship Id="rId182" Type="http://schemas.openxmlformats.org/officeDocument/2006/relationships/image" Target="../media/image113.png"/><Relationship Id="rId217" Type="http://schemas.openxmlformats.org/officeDocument/2006/relationships/customXml" Target="../ink/ink116.xml"/><Relationship Id="rId6" Type="http://schemas.openxmlformats.org/officeDocument/2006/relationships/image" Target="../media/image25.png"/><Relationship Id="rId238" Type="http://schemas.openxmlformats.org/officeDocument/2006/relationships/image" Target="../media/image141.png"/><Relationship Id="rId259" Type="http://schemas.openxmlformats.org/officeDocument/2006/relationships/customXml" Target="../ink/ink137.xml"/><Relationship Id="rId23" Type="http://schemas.openxmlformats.org/officeDocument/2006/relationships/customXml" Target="../ink/ink19.xml"/><Relationship Id="rId119" Type="http://schemas.openxmlformats.org/officeDocument/2006/relationships/customXml" Target="../ink/ink67.xml"/><Relationship Id="rId270" Type="http://schemas.openxmlformats.org/officeDocument/2006/relationships/image" Target="../media/image157.png"/><Relationship Id="rId44" Type="http://schemas.openxmlformats.org/officeDocument/2006/relationships/image" Target="../media/image44.png"/><Relationship Id="rId65" Type="http://schemas.openxmlformats.org/officeDocument/2006/relationships/customXml" Target="../ink/ink40.xml"/><Relationship Id="rId86" Type="http://schemas.openxmlformats.org/officeDocument/2006/relationships/image" Target="../media/image65.png"/><Relationship Id="rId130" Type="http://schemas.openxmlformats.org/officeDocument/2006/relationships/image" Target="../media/image87.png"/><Relationship Id="rId151" Type="http://schemas.openxmlformats.org/officeDocument/2006/relationships/customXml" Target="../ink/ink83.xml"/><Relationship Id="rId172" Type="http://schemas.openxmlformats.org/officeDocument/2006/relationships/image" Target="../media/image108.png"/><Relationship Id="rId193" Type="http://schemas.openxmlformats.org/officeDocument/2006/relationships/customXml" Target="../ink/ink104.xml"/><Relationship Id="rId207" Type="http://schemas.openxmlformats.org/officeDocument/2006/relationships/customXml" Target="../ink/ink111.xml"/><Relationship Id="rId228" Type="http://schemas.openxmlformats.org/officeDocument/2006/relationships/image" Target="../media/image136.png"/><Relationship Id="rId249" Type="http://schemas.openxmlformats.org/officeDocument/2006/relationships/customXml" Target="../ink/ink132.xml"/><Relationship Id="rId13" Type="http://schemas.openxmlformats.org/officeDocument/2006/relationships/customXml" Target="../ink/ink14.xml"/><Relationship Id="rId109" Type="http://schemas.openxmlformats.org/officeDocument/2006/relationships/customXml" Target="../ink/ink62.xml"/><Relationship Id="rId260" Type="http://schemas.openxmlformats.org/officeDocument/2006/relationships/image" Target="../media/image152.png"/><Relationship Id="rId281" Type="http://schemas.openxmlformats.org/officeDocument/2006/relationships/customXml" Target="../ink/ink148.xml"/><Relationship Id="rId34" Type="http://schemas.openxmlformats.org/officeDocument/2006/relationships/image" Target="../media/image39.png"/><Relationship Id="rId55" Type="http://schemas.openxmlformats.org/officeDocument/2006/relationships/customXml" Target="../ink/ink35.xml"/><Relationship Id="rId76" Type="http://schemas.openxmlformats.org/officeDocument/2006/relationships/image" Target="../media/image60.png"/><Relationship Id="rId97" Type="http://schemas.openxmlformats.org/officeDocument/2006/relationships/customXml" Target="../ink/ink56.xml"/><Relationship Id="rId120" Type="http://schemas.openxmlformats.org/officeDocument/2006/relationships/image" Target="../media/image82.png"/><Relationship Id="rId141" Type="http://schemas.openxmlformats.org/officeDocument/2006/relationships/customXml" Target="../ink/ink78.xml"/><Relationship Id="rId7" Type="http://schemas.openxmlformats.org/officeDocument/2006/relationships/customXml" Target="../ink/ink11.xml"/><Relationship Id="rId162" Type="http://schemas.openxmlformats.org/officeDocument/2006/relationships/image" Target="../media/image103.png"/><Relationship Id="rId183" Type="http://schemas.openxmlformats.org/officeDocument/2006/relationships/customXml" Target="../ink/ink99.xml"/><Relationship Id="rId218" Type="http://schemas.openxmlformats.org/officeDocument/2006/relationships/image" Target="../media/image131.png"/><Relationship Id="rId239" Type="http://schemas.openxmlformats.org/officeDocument/2006/relationships/customXml" Target="../ink/ink127.xml"/><Relationship Id="rId250" Type="http://schemas.openxmlformats.org/officeDocument/2006/relationships/image" Target="../media/image147.png"/><Relationship Id="rId271" Type="http://schemas.openxmlformats.org/officeDocument/2006/relationships/customXml" Target="../ink/ink143.xml"/><Relationship Id="rId24" Type="http://schemas.openxmlformats.org/officeDocument/2006/relationships/image" Target="../media/image34.png"/><Relationship Id="rId45" Type="http://schemas.openxmlformats.org/officeDocument/2006/relationships/customXml" Target="../ink/ink30.xml"/><Relationship Id="rId66" Type="http://schemas.openxmlformats.org/officeDocument/2006/relationships/image" Target="../media/image55.png"/><Relationship Id="rId87" Type="http://schemas.openxmlformats.org/officeDocument/2006/relationships/customXml" Target="../ink/ink51.xml"/><Relationship Id="rId110" Type="http://schemas.openxmlformats.org/officeDocument/2006/relationships/image" Target="../media/image77.png"/><Relationship Id="rId131" Type="http://schemas.openxmlformats.org/officeDocument/2006/relationships/customXml" Target="../ink/ink73.xml"/><Relationship Id="rId152" Type="http://schemas.openxmlformats.org/officeDocument/2006/relationships/image" Target="../media/image98.png"/><Relationship Id="rId173" Type="http://schemas.openxmlformats.org/officeDocument/2006/relationships/customXml" Target="../ink/ink94.xml"/><Relationship Id="rId194" Type="http://schemas.openxmlformats.org/officeDocument/2006/relationships/image" Target="../media/image119.png"/><Relationship Id="rId208" Type="http://schemas.openxmlformats.org/officeDocument/2006/relationships/image" Target="../media/image126.png"/><Relationship Id="rId229" Type="http://schemas.openxmlformats.org/officeDocument/2006/relationships/customXml" Target="../ink/ink122.xml"/><Relationship Id="rId240" Type="http://schemas.openxmlformats.org/officeDocument/2006/relationships/image" Target="../media/image142.png"/><Relationship Id="rId261" Type="http://schemas.openxmlformats.org/officeDocument/2006/relationships/customXml" Target="../ink/ink138.xml"/><Relationship Id="rId14" Type="http://schemas.openxmlformats.org/officeDocument/2006/relationships/image" Target="../media/image29.png"/><Relationship Id="rId35" Type="http://schemas.openxmlformats.org/officeDocument/2006/relationships/customXml" Target="../ink/ink25.xml"/><Relationship Id="rId56" Type="http://schemas.openxmlformats.org/officeDocument/2006/relationships/image" Target="../media/image50.png"/><Relationship Id="rId77" Type="http://schemas.openxmlformats.org/officeDocument/2006/relationships/customXml" Target="../ink/ink46.xml"/><Relationship Id="rId100" Type="http://schemas.openxmlformats.org/officeDocument/2006/relationships/image" Target="../media/image72.png"/><Relationship Id="rId282" Type="http://schemas.openxmlformats.org/officeDocument/2006/relationships/image" Target="../media/image163.png"/><Relationship Id="rId8" Type="http://schemas.openxmlformats.org/officeDocument/2006/relationships/image" Target="../media/image26.png"/><Relationship Id="rId98" Type="http://schemas.openxmlformats.org/officeDocument/2006/relationships/image" Target="../media/image71.png"/><Relationship Id="rId121" Type="http://schemas.openxmlformats.org/officeDocument/2006/relationships/customXml" Target="../ink/ink68.xml"/><Relationship Id="rId142" Type="http://schemas.openxmlformats.org/officeDocument/2006/relationships/image" Target="../media/image93.png"/><Relationship Id="rId163" Type="http://schemas.openxmlformats.org/officeDocument/2006/relationships/customXml" Target="../ink/ink89.xml"/><Relationship Id="rId184" Type="http://schemas.openxmlformats.org/officeDocument/2006/relationships/image" Target="../media/image114.png"/><Relationship Id="rId219" Type="http://schemas.openxmlformats.org/officeDocument/2006/relationships/customXml" Target="../ink/ink117.xml"/><Relationship Id="rId230" Type="http://schemas.openxmlformats.org/officeDocument/2006/relationships/image" Target="../media/image137.png"/><Relationship Id="rId251" Type="http://schemas.openxmlformats.org/officeDocument/2006/relationships/customXml" Target="../ink/ink133.xml"/><Relationship Id="rId25" Type="http://schemas.openxmlformats.org/officeDocument/2006/relationships/customXml" Target="../ink/ink20.xml"/><Relationship Id="rId46" Type="http://schemas.openxmlformats.org/officeDocument/2006/relationships/image" Target="../media/image45.png"/><Relationship Id="rId67" Type="http://schemas.openxmlformats.org/officeDocument/2006/relationships/customXml" Target="../ink/ink41.xml"/><Relationship Id="rId272" Type="http://schemas.openxmlformats.org/officeDocument/2006/relationships/image" Target="../media/image158.png"/><Relationship Id="rId88" Type="http://schemas.openxmlformats.org/officeDocument/2006/relationships/image" Target="../media/image66.png"/><Relationship Id="rId111" Type="http://schemas.openxmlformats.org/officeDocument/2006/relationships/customXml" Target="../ink/ink63.xml"/><Relationship Id="rId132" Type="http://schemas.openxmlformats.org/officeDocument/2006/relationships/image" Target="../media/image88.png"/><Relationship Id="rId153" Type="http://schemas.openxmlformats.org/officeDocument/2006/relationships/customXml" Target="../ink/ink84.xml"/><Relationship Id="rId174" Type="http://schemas.openxmlformats.org/officeDocument/2006/relationships/image" Target="../media/image109.png"/><Relationship Id="rId195" Type="http://schemas.openxmlformats.org/officeDocument/2006/relationships/customXml" Target="../ink/ink105.xml"/><Relationship Id="rId209" Type="http://schemas.openxmlformats.org/officeDocument/2006/relationships/customXml" Target="../ink/ink112.xml"/><Relationship Id="rId220" Type="http://schemas.openxmlformats.org/officeDocument/2006/relationships/image" Target="../media/image132.png"/><Relationship Id="rId241" Type="http://schemas.openxmlformats.org/officeDocument/2006/relationships/customXml" Target="../ink/ink128.xml"/><Relationship Id="rId15" Type="http://schemas.openxmlformats.org/officeDocument/2006/relationships/customXml" Target="../ink/ink15.xml"/><Relationship Id="rId36" Type="http://schemas.openxmlformats.org/officeDocument/2006/relationships/image" Target="../media/image40.png"/><Relationship Id="rId57" Type="http://schemas.openxmlformats.org/officeDocument/2006/relationships/customXml" Target="../ink/ink36.xml"/><Relationship Id="rId262" Type="http://schemas.openxmlformats.org/officeDocument/2006/relationships/image" Target="../media/image153.png"/><Relationship Id="rId78" Type="http://schemas.openxmlformats.org/officeDocument/2006/relationships/image" Target="../media/image61.png"/><Relationship Id="rId99" Type="http://schemas.openxmlformats.org/officeDocument/2006/relationships/customXml" Target="../ink/ink57.xml"/><Relationship Id="rId101" Type="http://schemas.openxmlformats.org/officeDocument/2006/relationships/customXml" Target="../ink/ink58.xml"/><Relationship Id="rId122" Type="http://schemas.openxmlformats.org/officeDocument/2006/relationships/image" Target="../media/image83.png"/><Relationship Id="rId143" Type="http://schemas.openxmlformats.org/officeDocument/2006/relationships/customXml" Target="../ink/ink79.xml"/><Relationship Id="rId164" Type="http://schemas.openxmlformats.org/officeDocument/2006/relationships/image" Target="../media/image104.png"/><Relationship Id="rId185" Type="http://schemas.openxmlformats.org/officeDocument/2006/relationships/customXml" Target="../ink/ink100.xml"/><Relationship Id="rId9" Type="http://schemas.openxmlformats.org/officeDocument/2006/relationships/customXml" Target="../ink/ink12.xml"/><Relationship Id="rId210" Type="http://schemas.openxmlformats.org/officeDocument/2006/relationships/image" Target="../media/image127.png"/><Relationship Id="rId26" Type="http://schemas.openxmlformats.org/officeDocument/2006/relationships/image" Target="../media/image35.png"/><Relationship Id="rId231" Type="http://schemas.openxmlformats.org/officeDocument/2006/relationships/customXml" Target="../ink/ink123.xml"/><Relationship Id="rId252" Type="http://schemas.openxmlformats.org/officeDocument/2006/relationships/image" Target="../media/image148.png"/><Relationship Id="rId273" Type="http://schemas.openxmlformats.org/officeDocument/2006/relationships/customXml" Target="../ink/ink144.xml"/><Relationship Id="rId47" Type="http://schemas.openxmlformats.org/officeDocument/2006/relationships/customXml" Target="../ink/ink31.xml"/><Relationship Id="rId68" Type="http://schemas.openxmlformats.org/officeDocument/2006/relationships/image" Target="../media/image56.png"/><Relationship Id="rId89" Type="http://schemas.openxmlformats.org/officeDocument/2006/relationships/customXml" Target="../ink/ink52.xml"/><Relationship Id="rId112" Type="http://schemas.openxmlformats.org/officeDocument/2006/relationships/image" Target="../media/image78.png"/><Relationship Id="rId133" Type="http://schemas.openxmlformats.org/officeDocument/2006/relationships/customXml" Target="../ink/ink74.xml"/><Relationship Id="rId154" Type="http://schemas.openxmlformats.org/officeDocument/2006/relationships/image" Target="../media/image99.png"/><Relationship Id="rId175" Type="http://schemas.openxmlformats.org/officeDocument/2006/relationships/customXml" Target="../ink/ink95.xml"/><Relationship Id="rId196" Type="http://schemas.openxmlformats.org/officeDocument/2006/relationships/image" Target="../media/image120.png"/><Relationship Id="rId200" Type="http://schemas.openxmlformats.org/officeDocument/2006/relationships/image" Target="../media/image122.png"/><Relationship Id="rId16" Type="http://schemas.openxmlformats.org/officeDocument/2006/relationships/image" Target="../media/image30.png"/><Relationship Id="rId221" Type="http://schemas.openxmlformats.org/officeDocument/2006/relationships/customXml" Target="../ink/ink118.xml"/><Relationship Id="rId242" Type="http://schemas.openxmlformats.org/officeDocument/2006/relationships/image" Target="../media/image143.png"/><Relationship Id="rId263" Type="http://schemas.openxmlformats.org/officeDocument/2006/relationships/customXml" Target="../ink/ink139.xml"/><Relationship Id="rId37" Type="http://schemas.openxmlformats.org/officeDocument/2006/relationships/customXml" Target="../ink/ink26.xml"/><Relationship Id="rId58" Type="http://schemas.openxmlformats.org/officeDocument/2006/relationships/image" Target="../media/image51.png"/><Relationship Id="rId79" Type="http://schemas.openxmlformats.org/officeDocument/2006/relationships/customXml" Target="../ink/ink47.xml"/><Relationship Id="rId102" Type="http://schemas.openxmlformats.org/officeDocument/2006/relationships/image" Target="../media/image73.png"/><Relationship Id="rId123" Type="http://schemas.openxmlformats.org/officeDocument/2006/relationships/customXml" Target="../ink/ink69.xml"/><Relationship Id="rId144" Type="http://schemas.openxmlformats.org/officeDocument/2006/relationships/image" Target="../media/image94.png"/><Relationship Id="rId90" Type="http://schemas.openxmlformats.org/officeDocument/2006/relationships/image" Target="../media/image67.png"/><Relationship Id="rId165" Type="http://schemas.openxmlformats.org/officeDocument/2006/relationships/customXml" Target="../ink/ink90.xml"/><Relationship Id="rId186" Type="http://schemas.openxmlformats.org/officeDocument/2006/relationships/image" Target="../media/image115.png"/><Relationship Id="rId211" Type="http://schemas.openxmlformats.org/officeDocument/2006/relationships/customXml" Target="../ink/ink113.xml"/><Relationship Id="rId232" Type="http://schemas.openxmlformats.org/officeDocument/2006/relationships/image" Target="../media/image138.png"/><Relationship Id="rId253" Type="http://schemas.openxmlformats.org/officeDocument/2006/relationships/customXml" Target="../ink/ink134.xml"/><Relationship Id="rId274" Type="http://schemas.openxmlformats.org/officeDocument/2006/relationships/image" Target="../media/image159.png"/><Relationship Id="rId27" Type="http://schemas.openxmlformats.org/officeDocument/2006/relationships/customXml" Target="../ink/ink21.xml"/><Relationship Id="rId48" Type="http://schemas.openxmlformats.org/officeDocument/2006/relationships/image" Target="../media/image46.png"/><Relationship Id="rId69" Type="http://schemas.openxmlformats.org/officeDocument/2006/relationships/customXml" Target="../ink/ink42.xml"/><Relationship Id="rId113" Type="http://schemas.openxmlformats.org/officeDocument/2006/relationships/customXml" Target="../ink/ink64.xml"/><Relationship Id="rId134" Type="http://schemas.openxmlformats.org/officeDocument/2006/relationships/image" Target="../media/image89.png"/><Relationship Id="rId80" Type="http://schemas.openxmlformats.org/officeDocument/2006/relationships/image" Target="../media/image62.png"/><Relationship Id="rId155" Type="http://schemas.openxmlformats.org/officeDocument/2006/relationships/customXml" Target="../ink/ink85.xml"/><Relationship Id="rId176" Type="http://schemas.openxmlformats.org/officeDocument/2006/relationships/image" Target="../media/image110.png"/><Relationship Id="rId197" Type="http://schemas.openxmlformats.org/officeDocument/2006/relationships/customXml" Target="../ink/ink106.xml"/><Relationship Id="rId201" Type="http://schemas.openxmlformats.org/officeDocument/2006/relationships/customXml" Target="../ink/ink108.xml"/><Relationship Id="rId222" Type="http://schemas.openxmlformats.org/officeDocument/2006/relationships/image" Target="../media/image133.png"/><Relationship Id="rId243" Type="http://schemas.openxmlformats.org/officeDocument/2006/relationships/customXml" Target="../ink/ink129.xml"/><Relationship Id="rId264" Type="http://schemas.openxmlformats.org/officeDocument/2006/relationships/image" Target="../media/image154.png"/><Relationship Id="rId17" Type="http://schemas.openxmlformats.org/officeDocument/2006/relationships/customXml" Target="../ink/ink16.xml"/><Relationship Id="rId38" Type="http://schemas.openxmlformats.org/officeDocument/2006/relationships/image" Target="../media/image41.png"/><Relationship Id="rId59" Type="http://schemas.openxmlformats.org/officeDocument/2006/relationships/customXml" Target="../ink/ink37.xml"/><Relationship Id="rId103" Type="http://schemas.openxmlformats.org/officeDocument/2006/relationships/customXml" Target="../ink/ink59.xml"/><Relationship Id="rId124" Type="http://schemas.openxmlformats.org/officeDocument/2006/relationships/image" Target="../media/image84.png"/><Relationship Id="rId70" Type="http://schemas.openxmlformats.org/officeDocument/2006/relationships/image" Target="../media/image57.png"/><Relationship Id="rId91" Type="http://schemas.openxmlformats.org/officeDocument/2006/relationships/customXml" Target="../ink/ink53.xml"/><Relationship Id="rId145" Type="http://schemas.openxmlformats.org/officeDocument/2006/relationships/customXml" Target="../ink/ink80.xml"/><Relationship Id="rId166" Type="http://schemas.openxmlformats.org/officeDocument/2006/relationships/image" Target="../media/image105.png"/><Relationship Id="rId187" Type="http://schemas.openxmlformats.org/officeDocument/2006/relationships/customXml" Target="../ink/ink101.xml"/><Relationship Id="rId1" Type="http://schemas.openxmlformats.org/officeDocument/2006/relationships/slideLayout" Target="../slideLayouts/slideLayout2.xml"/><Relationship Id="rId212" Type="http://schemas.openxmlformats.org/officeDocument/2006/relationships/image" Target="../media/image128.png"/><Relationship Id="rId233" Type="http://schemas.openxmlformats.org/officeDocument/2006/relationships/customXml" Target="../ink/ink124.xml"/><Relationship Id="rId254" Type="http://schemas.openxmlformats.org/officeDocument/2006/relationships/image" Target="../media/image149.png"/><Relationship Id="rId28" Type="http://schemas.openxmlformats.org/officeDocument/2006/relationships/image" Target="../media/image36.png"/><Relationship Id="rId49" Type="http://schemas.openxmlformats.org/officeDocument/2006/relationships/customXml" Target="../ink/ink32.xml"/><Relationship Id="rId114" Type="http://schemas.openxmlformats.org/officeDocument/2006/relationships/image" Target="../media/image79.png"/><Relationship Id="rId275" Type="http://schemas.openxmlformats.org/officeDocument/2006/relationships/customXml" Target="../ink/ink145.xml"/><Relationship Id="rId60" Type="http://schemas.openxmlformats.org/officeDocument/2006/relationships/image" Target="../media/image52.png"/><Relationship Id="rId81" Type="http://schemas.openxmlformats.org/officeDocument/2006/relationships/customXml" Target="../ink/ink48.xml"/><Relationship Id="rId135" Type="http://schemas.openxmlformats.org/officeDocument/2006/relationships/customXml" Target="../ink/ink75.xml"/><Relationship Id="rId156" Type="http://schemas.openxmlformats.org/officeDocument/2006/relationships/image" Target="../media/image100.png"/><Relationship Id="rId177" Type="http://schemas.openxmlformats.org/officeDocument/2006/relationships/customXml" Target="../ink/ink96.xml"/><Relationship Id="rId198" Type="http://schemas.openxmlformats.org/officeDocument/2006/relationships/image" Target="../media/image121.png"/><Relationship Id="rId202" Type="http://schemas.openxmlformats.org/officeDocument/2006/relationships/image" Target="../media/image123.png"/><Relationship Id="rId223" Type="http://schemas.openxmlformats.org/officeDocument/2006/relationships/customXml" Target="../ink/ink119.xml"/><Relationship Id="rId244" Type="http://schemas.openxmlformats.org/officeDocument/2006/relationships/image" Target="../media/image144.png"/><Relationship Id="rId18" Type="http://schemas.openxmlformats.org/officeDocument/2006/relationships/image" Target="../media/image31.png"/><Relationship Id="rId39" Type="http://schemas.openxmlformats.org/officeDocument/2006/relationships/customXml" Target="../ink/ink27.xml"/><Relationship Id="rId265" Type="http://schemas.openxmlformats.org/officeDocument/2006/relationships/customXml" Target="../ink/ink140.xml"/><Relationship Id="rId50" Type="http://schemas.openxmlformats.org/officeDocument/2006/relationships/image" Target="../media/image47.png"/><Relationship Id="rId104" Type="http://schemas.openxmlformats.org/officeDocument/2006/relationships/image" Target="../media/image74.png"/><Relationship Id="rId125" Type="http://schemas.openxmlformats.org/officeDocument/2006/relationships/customXml" Target="../ink/ink70.xml"/><Relationship Id="rId146" Type="http://schemas.openxmlformats.org/officeDocument/2006/relationships/image" Target="../media/image95.png"/><Relationship Id="rId167" Type="http://schemas.openxmlformats.org/officeDocument/2006/relationships/customXml" Target="../ink/ink91.xml"/><Relationship Id="rId188" Type="http://schemas.openxmlformats.org/officeDocument/2006/relationships/image" Target="../media/image116.png"/><Relationship Id="rId71" Type="http://schemas.openxmlformats.org/officeDocument/2006/relationships/customXml" Target="../ink/ink43.xml"/><Relationship Id="rId92" Type="http://schemas.openxmlformats.org/officeDocument/2006/relationships/image" Target="../media/image68.png"/><Relationship Id="rId213" Type="http://schemas.openxmlformats.org/officeDocument/2006/relationships/customXml" Target="../ink/ink114.xml"/><Relationship Id="rId234" Type="http://schemas.openxmlformats.org/officeDocument/2006/relationships/image" Target="../media/image139.png"/><Relationship Id="rId2" Type="http://schemas.openxmlformats.org/officeDocument/2006/relationships/image" Target="../media/image21.png"/><Relationship Id="rId29" Type="http://schemas.openxmlformats.org/officeDocument/2006/relationships/customXml" Target="../ink/ink22.xml"/><Relationship Id="rId255" Type="http://schemas.openxmlformats.org/officeDocument/2006/relationships/customXml" Target="../ink/ink135.xml"/><Relationship Id="rId276" Type="http://schemas.openxmlformats.org/officeDocument/2006/relationships/image" Target="../media/image160.png"/><Relationship Id="rId40" Type="http://schemas.openxmlformats.org/officeDocument/2006/relationships/image" Target="../media/image42.png"/><Relationship Id="rId115" Type="http://schemas.openxmlformats.org/officeDocument/2006/relationships/customXml" Target="../ink/ink65.xml"/><Relationship Id="rId136" Type="http://schemas.openxmlformats.org/officeDocument/2006/relationships/image" Target="../media/image90.png"/><Relationship Id="rId157" Type="http://schemas.openxmlformats.org/officeDocument/2006/relationships/customXml" Target="../ink/ink86.xml"/><Relationship Id="rId178" Type="http://schemas.openxmlformats.org/officeDocument/2006/relationships/image" Target="../media/image111.png"/><Relationship Id="rId61" Type="http://schemas.openxmlformats.org/officeDocument/2006/relationships/customXml" Target="../ink/ink38.xml"/><Relationship Id="rId82" Type="http://schemas.openxmlformats.org/officeDocument/2006/relationships/image" Target="../media/image63.png"/><Relationship Id="rId199" Type="http://schemas.openxmlformats.org/officeDocument/2006/relationships/customXml" Target="../ink/ink107.xml"/><Relationship Id="rId203" Type="http://schemas.openxmlformats.org/officeDocument/2006/relationships/customXml" Target="../ink/ink109.xml"/><Relationship Id="rId19" Type="http://schemas.openxmlformats.org/officeDocument/2006/relationships/customXml" Target="../ink/ink17.xml"/><Relationship Id="rId224" Type="http://schemas.openxmlformats.org/officeDocument/2006/relationships/image" Target="../media/image134.png"/><Relationship Id="rId245" Type="http://schemas.openxmlformats.org/officeDocument/2006/relationships/customXml" Target="../ink/ink130.xml"/><Relationship Id="rId266" Type="http://schemas.openxmlformats.org/officeDocument/2006/relationships/image" Target="../media/image155.png"/><Relationship Id="rId30" Type="http://schemas.openxmlformats.org/officeDocument/2006/relationships/image" Target="../media/image37.png"/><Relationship Id="rId105" Type="http://schemas.openxmlformats.org/officeDocument/2006/relationships/customXml" Target="../ink/ink60.xml"/><Relationship Id="rId126" Type="http://schemas.openxmlformats.org/officeDocument/2006/relationships/image" Target="../media/image85.png"/><Relationship Id="rId147" Type="http://schemas.openxmlformats.org/officeDocument/2006/relationships/customXml" Target="../ink/ink81.xml"/><Relationship Id="rId168" Type="http://schemas.openxmlformats.org/officeDocument/2006/relationships/image" Target="../media/image106.png"/><Relationship Id="rId51" Type="http://schemas.openxmlformats.org/officeDocument/2006/relationships/customXml" Target="../ink/ink33.xml"/><Relationship Id="rId72" Type="http://schemas.openxmlformats.org/officeDocument/2006/relationships/image" Target="../media/image58.png"/><Relationship Id="rId93" Type="http://schemas.openxmlformats.org/officeDocument/2006/relationships/customXml" Target="../ink/ink54.xml"/><Relationship Id="rId189" Type="http://schemas.openxmlformats.org/officeDocument/2006/relationships/customXml" Target="../ink/ink102.xml"/><Relationship Id="rId3" Type="http://schemas.openxmlformats.org/officeDocument/2006/relationships/customXml" Target="../ink/ink9.xml"/><Relationship Id="rId214" Type="http://schemas.openxmlformats.org/officeDocument/2006/relationships/image" Target="../media/image129.png"/><Relationship Id="rId235" Type="http://schemas.openxmlformats.org/officeDocument/2006/relationships/customXml" Target="../ink/ink125.xml"/><Relationship Id="rId256" Type="http://schemas.openxmlformats.org/officeDocument/2006/relationships/image" Target="../media/image150.png"/><Relationship Id="rId277" Type="http://schemas.openxmlformats.org/officeDocument/2006/relationships/customXml" Target="../ink/ink146.xml"/><Relationship Id="rId116" Type="http://schemas.openxmlformats.org/officeDocument/2006/relationships/image" Target="../media/image80.png"/><Relationship Id="rId137" Type="http://schemas.openxmlformats.org/officeDocument/2006/relationships/customXml" Target="../ink/ink76.xml"/><Relationship Id="rId158" Type="http://schemas.openxmlformats.org/officeDocument/2006/relationships/image" Target="../media/image101.png"/><Relationship Id="rId20" Type="http://schemas.openxmlformats.org/officeDocument/2006/relationships/image" Target="../media/image32.png"/><Relationship Id="rId41" Type="http://schemas.openxmlformats.org/officeDocument/2006/relationships/customXml" Target="../ink/ink28.xml"/><Relationship Id="rId62" Type="http://schemas.openxmlformats.org/officeDocument/2006/relationships/image" Target="../media/image53.png"/><Relationship Id="rId83" Type="http://schemas.openxmlformats.org/officeDocument/2006/relationships/customXml" Target="../ink/ink49.xml"/><Relationship Id="rId179" Type="http://schemas.openxmlformats.org/officeDocument/2006/relationships/customXml" Target="../ink/ink97.xml"/><Relationship Id="rId190" Type="http://schemas.openxmlformats.org/officeDocument/2006/relationships/image" Target="../media/image117.png"/><Relationship Id="rId204" Type="http://schemas.openxmlformats.org/officeDocument/2006/relationships/image" Target="../media/image124.png"/><Relationship Id="rId225" Type="http://schemas.openxmlformats.org/officeDocument/2006/relationships/customXml" Target="../ink/ink120.xml"/><Relationship Id="rId246" Type="http://schemas.openxmlformats.org/officeDocument/2006/relationships/image" Target="../media/image145.png"/><Relationship Id="rId267" Type="http://schemas.openxmlformats.org/officeDocument/2006/relationships/customXml" Target="../ink/ink141.xml"/><Relationship Id="rId106" Type="http://schemas.openxmlformats.org/officeDocument/2006/relationships/image" Target="../media/image75.png"/><Relationship Id="rId127" Type="http://schemas.openxmlformats.org/officeDocument/2006/relationships/customXml" Target="../ink/ink71.xml"/><Relationship Id="rId10" Type="http://schemas.openxmlformats.org/officeDocument/2006/relationships/image" Target="../media/image27.png"/><Relationship Id="rId31" Type="http://schemas.openxmlformats.org/officeDocument/2006/relationships/customXml" Target="../ink/ink23.xml"/><Relationship Id="rId52" Type="http://schemas.openxmlformats.org/officeDocument/2006/relationships/image" Target="../media/image48.png"/><Relationship Id="rId73" Type="http://schemas.openxmlformats.org/officeDocument/2006/relationships/customXml" Target="../ink/ink44.xml"/><Relationship Id="rId94" Type="http://schemas.openxmlformats.org/officeDocument/2006/relationships/image" Target="../media/image69.png"/><Relationship Id="rId148" Type="http://schemas.openxmlformats.org/officeDocument/2006/relationships/image" Target="../media/image96.png"/><Relationship Id="rId169" Type="http://schemas.openxmlformats.org/officeDocument/2006/relationships/customXml" Target="../ink/ink92.xml"/><Relationship Id="rId4" Type="http://schemas.openxmlformats.org/officeDocument/2006/relationships/image" Target="../media/image24.png"/><Relationship Id="rId180" Type="http://schemas.openxmlformats.org/officeDocument/2006/relationships/image" Target="../media/image112.png"/><Relationship Id="rId215" Type="http://schemas.openxmlformats.org/officeDocument/2006/relationships/customXml" Target="../ink/ink115.xml"/><Relationship Id="rId236" Type="http://schemas.openxmlformats.org/officeDocument/2006/relationships/image" Target="../media/image140.png"/><Relationship Id="rId257" Type="http://schemas.openxmlformats.org/officeDocument/2006/relationships/customXml" Target="../ink/ink136.xml"/><Relationship Id="rId278" Type="http://schemas.openxmlformats.org/officeDocument/2006/relationships/image" Target="../media/image161.png"/><Relationship Id="rId42" Type="http://schemas.openxmlformats.org/officeDocument/2006/relationships/image" Target="../media/image43.png"/><Relationship Id="rId84" Type="http://schemas.openxmlformats.org/officeDocument/2006/relationships/image" Target="../media/image64.png"/><Relationship Id="rId138" Type="http://schemas.openxmlformats.org/officeDocument/2006/relationships/image" Target="../media/image91.png"/><Relationship Id="rId191" Type="http://schemas.openxmlformats.org/officeDocument/2006/relationships/customXml" Target="../ink/ink103.xml"/><Relationship Id="rId205" Type="http://schemas.openxmlformats.org/officeDocument/2006/relationships/customXml" Target="../ink/ink110.xml"/><Relationship Id="rId247" Type="http://schemas.openxmlformats.org/officeDocument/2006/relationships/customXml" Target="../ink/ink131.xml"/><Relationship Id="rId107" Type="http://schemas.openxmlformats.org/officeDocument/2006/relationships/customXml" Target="../ink/ink61.xml"/><Relationship Id="rId11" Type="http://schemas.openxmlformats.org/officeDocument/2006/relationships/customXml" Target="../ink/ink13.xml"/><Relationship Id="rId53" Type="http://schemas.openxmlformats.org/officeDocument/2006/relationships/customXml" Target="../ink/ink34.xml"/><Relationship Id="rId149" Type="http://schemas.openxmlformats.org/officeDocument/2006/relationships/customXml" Target="../ink/ink82.xml"/><Relationship Id="rId95" Type="http://schemas.openxmlformats.org/officeDocument/2006/relationships/customXml" Target="../ink/ink55.xml"/><Relationship Id="rId160" Type="http://schemas.openxmlformats.org/officeDocument/2006/relationships/image" Target="../media/image102.png"/><Relationship Id="rId216" Type="http://schemas.openxmlformats.org/officeDocument/2006/relationships/image" Target="../media/image130.png"/><Relationship Id="rId258" Type="http://schemas.openxmlformats.org/officeDocument/2006/relationships/image" Target="../media/image151.png"/></Relationships>
</file>

<file path=ppt/slides/_rels/slide12.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customXml" Target="../ink/ink154.xml"/><Relationship Id="rId3" Type="http://schemas.openxmlformats.org/officeDocument/2006/relationships/customXml" Target="../ink/ink149.xml"/><Relationship Id="rId7" Type="http://schemas.openxmlformats.org/officeDocument/2006/relationships/customXml" Target="../ink/ink151.xml"/><Relationship Id="rId12" Type="http://schemas.openxmlformats.org/officeDocument/2006/relationships/image" Target="../media/image169.png"/><Relationship Id="rId2" Type="http://schemas.openxmlformats.org/officeDocument/2006/relationships/image" Target="../media/image22.png"/><Relationship Id="rId16" Type="http://schemas.openxmlformats.org/officeDocument/2006/relationships/image" Target="../media/image171.png"/><Relationship Id="rId1" Type="http://schemas.openxmlformats.org/officeDocument/2006/relationships/slideLayout" Target="../slideLayouts/slideLayout2.xml"/><Relationship Id="rId6" Type="http://schemas.openxmlformats.org/officeDocument/2006/relationships/image" Target="../media/image166.png"/><Relationship Id="rId11" Type="http://schemas.openxmlformats.org/officeDocument/2006/relationships/customXml" Target="../ink/ink153.xml"/><Relationship Id="rId5" Type="http://schemas.openxmlformats.org/officeDocument/2006/relationships/customXml" Target="../ink/ink150.xml"/><Relationship Id="rId15" Type="http://schemas.openxmlformats.org/officeDocument/2006/relationships/customXml" Target="../ink/ink155.xml"/><Relationship Id="rId10" Type="http://schemas.openxmlformats.org/officeDocument/2006/relationships/image" Target="../media/image168.png"/><Relationship Id="rId4" Type="http://schemas.openxmlformats.org/officeDocument/2006/relationships/image" Target="../media/image165.png"/><Relationship Id="rId9" Type="http://schemas.openxmlformats.org/officeDocument/2006/relationships/customXml" Target="../ink/ink152.xml"/><Relationship Id="rId14" Type="http://schemas.openxmlformats.org/officeDocument/2006/relationships/image" Target="../media/image170.png"/></Relationships>
</file>

<file path=ppt/slides/_rels/slide13.xml.rels><?xml version="1.0" encoding="UTF-8" standalone="yes"?>
<Relationships xmlns="http://schemas.openxmlformats.org/package/2006/relationships"><Relationship Id="rId117" Type="http://schemas.openxmlformats.org/officeDocument/2006/relationships/customXml" Target="../ink/ink213.xml"/><Relationship Id="rId21" Type="http://schemas.openxmlformats.org/officeDocument/2006/relationships/customXml" Target="../ink/ink165.xml"/><Relationship Id="rId42" Type="http://schemas.openxmlformats.org/officeDocument/2006/relationships/image" Target="../media/image192.png"/><Relationship Id="rId63" Type="http://schemas.openxmlformats.org/officeDocument/2006/relationships/customXml" Target="../ink/ink186.xml"/><Relationship Id="rId84" Type="http://schemas.openxmlformats.org/officeDocument/2006/relationships/image" Target="../media/image213.png"/><Relationship Id="rId138" Type="http://schemas.openxmlformats.org/officeDocument/2006/relationships/image" Target="../media/image240.png"/><Relationship Id="rId159" Type="http://schemas.openxmlformats.org/officeDocument/2006/relationships/customXml" Target="../ink/ink234.xml"/><Relationship Id="rId170" Type="http://schemas.openxmlformats.org/officeDocument/2006/relationships/image" Target="../media/image256.png"/><Relationship Id="rId191" Type="http://schemas.openxmlformats.org/officeDocument/2006/relationships/customXml" Target="../ink/ink250.xml"/><Relationship Id="rId205" Type="http://schemas.openxmlformats.org/officeDocument/2006/relationships/image" Target="../media/image273.png"/><Relationship Id="rId226" Type="http://schemas.openxmlformats.org/officeDocument/2006/relationships/customXml" Target="../ink/ink268.xml"/><Relationship Id="rId107" Type="http://schemas.openxmlformats.org/officeDocument/2006/relationships/customXml" Target="../ink/ink208.xml"/><Relationship Id="rId11" Type="http://schemas.openxmlformats.org/officeDocument/2006/relationships/customXml" Target="../ink/ink160.xml"/><Relationship Id="rId32" Type="http://schemas.openxmlformats.org/officeDocument/2006/relationships/image" Target="../media/image187.png"/><Relationship Id="rId53" Type="http://schemas.openxmlformats.org/officeDocument/2006/relationships/customXml" Target="../ink/ink181.xml"/><Relationship Id="rId74" Type="http://schemas.openxmlformats.org/officeDocument/2006/relationships/image" Target="../media/image208.png"/><Relationship Id="rId128" Type="http://schemas.openxmlformats.org/officeDocument/2006/relationships/image" Target="../media/image235.png"/><Relationship Id="rId149" Type="http://schemas.openxmlformats.org/officeDocument/2006/relationships/customXml" Target="../ink/ink229.xml"/><Relationship Id="rId5" Type="http://schemas.openxmlformats.org/officeDocument/2006/relationships/customXml" Target="../ink/ink157.xml"/><Relationship Id="rId95" Type="http://schemas.openxmlformats.org/officeDocument/2006/relationships/customXml" Target="../ink/ink202.xml"/><Relationship Id="rId160" Type="http://schemas.openxmlformats.org/officeDocument/2006/relationships/image" Target="../media/image251.png"/><Relationship Id="rId181" Type="http://schemas.openxmlformats.org/officeDocument/2006/relationships/customXml" Target="../ink/ink245.xml"/><Relationship Id="rId216" Type="http://schemas.openxmlformats.org/officeDocument/2006/relationships/customXml" Target="../ink/ink263.xml"/><Relationship Id="rId237" Type="http://schemas.openxmlformats.org/officeDocument/2006/relationships/image" Target="../media/image289.png"/><Relationship Id="rId22" Type="http://schemas.openxmlformats.org/officeDocument/2006/relationships/image" Target="../media/image182.png"/><Relationship Id="rId43" Type="http://schemas.openxmlformats.org/officeDocument/2006/relationships/customXml" Target="../ink/ink176.xml"/><Relationship Id="rId64" Type="http://schemas.openxmlformats.org/officeDocument/2006/relationships/image" Target="../media/image203.png"/><Relationship Id="rId118" Type="http://schemas.openxmlformats.org/officeDocument/2006/relationships/image" Target="../media/image230.png"/><Relationship Id="rId139" Type="http://schemas.openxmlformats.org/officeDocument/2006/relationships/customXml" Target="../ink/ink224.xml"/><Relationship Id="rId85" Type="http://schemas.openxmlformats.org/officeDocument/2006/relationships/customXml" Target="../ink/ink197.xml"/><Relationship Id="rId150" Type="http://schemas.openxmlformats.org/officeDocument/2006/relationships/image" Target="../media/image246.png"/><Relationship Id="rId171" Type="http://schemas.openxmlformats.org/officeDocument/2006/relationships/customXml" Target="../ink/ink240.xml"/><Relationship Id="rId192" Type="http://schemas.openxmlformats.org/officeDocument/2006/relationships/image" Target="../media/image267.png"/><Relationship Id="rId206" Type="http://schemas.openxmlformats.org/officeDocument/2006/relationships/customXml" Target="../ink/ink258.xml"/><Relationship Id="rId227" Type="http://schemas.openxmlformats.org/officeDocument/2006/relationships/image" Target="../media/image284.png"/><Relationship Id="rId12" Type="http://schemas.openxmlformats.org/officeDocument/2006/relationships/image" Target="../media/image177.png"/><Relationship Id="rId33" Type="http://schemas.openxmlformats.org/officeDocument/2006/relationships/customXml" Target="../ink/ink171.xml"/><Relationship Id="rId108" Type="http://schemas.openxmlformats.org/officeDocument/2006/relationships/image" Target="../media/image225.png"/><Relationship Id="rId129" Type="http://schemas.openxmlformats.org/officeDocument/2006/relationships/customXml" Target="../ink/ink219.xml"/><Relationship Id="rId54" Type="http://schemas.openxmlformats.org/officeDocument/2006/relationships/image" Target="../media/image198.png"/><Relationship Id="rId75" Type="http://schemas.openxmlformats.org/officeDocument/2006/relationships/customXml" Target="../ink/ink192.xml"/><Relationship Id="rId96" Type="http://schemas.openxmlformats.org/officeDocument/2006/relationships/image" Target="../media/image219.png"/><Relationship Id="rId140" Type="http://schemas.openxmlformats.org/officeDocument/2006/relationships/image" Target="../media/image241.png"/><Relationship Id="rId161" Type="http://schemas.openxmlformats.org/officeDocument/2006/relationships/customXml" Target="../ink/ink235.xml"/><Relationship Id="rId182" Type="http://schemas.openxmlformats.org/officeDocument/2006/relationships/image" Target="../media/image262.png"/><Relationship Id="rId217" Type="http://schemas.openxmlformats.org/officeDocument/2006/relationships/image" Target="../media/image279.png"/><Relationship Id="rId6" Type="http://schemas.openxmlformats.org/officeDocument/2006/relationships/image" Target="../media/image174.png"/><Relationship Id="rId23" Type="http://schemas.openxmlformats.org/officeDocument/2006/relationships/customXml" Target="../ink/ink166.xml"/><Relationship Id="rId119" Type="http://schemas.openxmlformats.org/officeDocument/2006/relationships/customXml" Target="../ink/ink214.xml"/><Relationship Id="rId44" Type="http://schemas.openxmlformats.org/officeDocument/2006/relationships/image" Target="../media/image193.png"/><Relationship Id="rId65" Type="http://schemas.openxmlformats.org/officeDocument/2006/relationships/customXml" Target="../ink/ink187.xml"/><Relationship Id="rId86" Type="http://schemas.openxmlformats.org/officeDocument/2006/relationships/image" Target="../media/image214.png"/><Relationship Id="rId130" Type="http://schemas.openxmlformats.org/officeDocument/2006/relationships/image" Target="../media/image236.png"/><Relationship Id="rId151" Type="http://schemas.openxmlformats.org/officeDocument/2006/relationships/customXml" Target="../ink/ink230.xml"/><Relationship Id="rId172" Type="http://schemas.openxmlformats.org/officeDocument/2006/relationships/image" Target="../media/image257.png"/><Relationship Id="rId193" Type="http://schemas.openxmlformats.org/officeDocument/2006/relationships/customXml" Target="../ink/ink251.xml"/><Relationship Id="rId207" Type="http://schemas.openxmlformats.org/officeDocument/2006/relationships/image" Target="../media/image274.png"/><Relationship Id="rId228" Type="http://schemas.openxmlformats.org/officeDocument/2006/relationships/customXml" Target="../ink/ink269.xml"/><Relationship Id="rId13" Type="http://schemas.openxmlformats.org/officeDocument/2006/relationships/customXml" Target="../ink/ink161.xml"/><Relationship Id="rId109" Type="http://schemas.openxmlformats.org/officeDocument/2006/relationships/customXml" Target="../ink/ink209.xml"/><Relationship Id="rId34" Type="http://schemas.openxmlformats.org/officeDocument/2006/relationships/image" Target="../media/image188.png"/><Relationship Id="rId55" Type="http://schemas.openxmlformats.org/officeDocument/2006/relationships/customXml" Target="../ink/ink182.xml"/><Relationship Id="rId76" Type="http://schemas.openxmlformats.org/officeDocument/2006/relationships/image" Target="../media/image209.png"/><Relationship Id="rId97" Type="http://schemas.openxmlformats.org/officeDocument/2006/relationships/customXml" Target="../ink/ink203.xml"/><Relationship Id="rId120" Type="http://schemas.openxmlformats.org/officeDocument/2006/relationships/image" Target="../media/image231.png"/><Relationship Id="rId141" Type="http://schemas.openxmlformats.org/officeDocument/2006/relationships/customXml" Target="../ink/ink225.xml"/><Relationship Id="rId7" Type="http://schemas.openxmlformats.org/officeDocument/2006/relationships/customXml" Target="../ink/ink158.xml"/><Relationship Id="rId162" Type="http://schemas.openxmlformats.org/officeDocument/2006/relationships/image" Target="../media/image252.png"/><Relationship Id="rId183" Type="http://schemas.openxmlformats.org/officeDocument/2006/relationships/customXml" Target="../ink/ink246.xml"/><Relationship Id="rId218" Type="http://schemas.openxmlformats.org/officeDocument/2006/relationships/customXml" Target="../ink/ink264.xml"/><Relationship Id="rId24" Type="http://schemas.openxmlformats.org/officeDocument/2006/relationships/image" Target="../media/image183.png"/><Relationship Id="rId45" Type="http://schemas.openxmlformats.org/officeDocument/2006/relationships/customXml" Target="../ink/ink177.xml"/><Relationship Id="rId66" Type="http://schemas.openxmlformats.org/officeDocument/2006/relationships/image" Target="../media/image204.png"/><Relationship Id="rId87" Type="http://schemas.openxmlformats.org/officeDocument/2006/relationships/customXml" Target="../ink/ink198.xml"/><Relationship Id="rId110" Type="http://schemas.openxmlformats.org/officeDocument/2006/relationships/image" Target="../media/image226.png"/><Relationship Id="rId131" Type="http://schemas.openxmlformats.org/officeDocument/2006/relationships/customXml" Target="../ink/ink220.xml"/><Relationship Id="rId152" Type="http://schemas.openxmlformats.org/officeDocument/2006/relationships/image" Target="../media/image247.png"/><Relationship Id="rId173" Type="http://schemas.openxmlformats.org/officeDocument/2006/relationships/customXml" Target="../ink/ink241.xml"/><Relationship Id="rId194" Type="http://schemas.openxmlformats.org/officeDocument/2006/relationships/image" Target="../media/image268.png"/><Relationship Id="rId208" Type="http://schemas.openxmlformats.org/officeDocument/2006/relationships/customXml" Target="../ink/ink259.xml"/><Relationship Id="rId229" Type="http://schemas.openxmlformats.org/officeDocument/2006/relationships/image" Target="../media/image285.png"/><Relationship Id="rId14" Type="http://schemas.openxmlformats.org/officeDocument/2006/relationships/image" Target="../media/image178.png"/><Relationship Id="rId35" Type="http://schemas.openxmlformats.org/officeDocument/2006/relationships/customXml" Target="../ink/ink172.xml"/><Relationship Id="rId56" Type="http://schemas.openxmlformats.org/officeDocument/2006/relationships/image" Target="../media/image199.png"/><Relationship Id="rId77" Type="http://schemas.openxmlformats.org/officeDocument/2006/relationships/customXml" Target="../ink/ink193.xml"/><Relationship Id="rId100" Type="http://schemas.openxmlformats.org/officeDocument/2006/relationships/image" Target="../media/image221.png"/><Relationship Id="rId8" Type="http://schemas.openxmlformats.org/officeDocument/2006/relationships/image" Target="../media/image175.png"/><Relationship Id="rId98" Type="http://schemas.openxmlformats.org/officeDocument/2006/relationships/image" Target="../media/image220.png"/><Relationship Id="rId121" Type="http://schemas.openxmlformats.org/officeDocument/2006/relationships/customXml" Target="../ink/ink215.xml"/><Relationship Id="rId142" Type="http://schemas.openxmlformats.org/officeDocument/2006/relationships/image" Target="../media/image242.png"/><Relationship Id="rId163" Type="http://schemas.openxmlformats.org/officeDocument/2006/relationships/customXml" Target="../ink/ink236.xml"/><Relationship Id="rId184" Type="http://schemas.openxmlformats.org/officeDocument/2006/relationships/image" Target="../media/image263.png"/><Relationship Id="rId219" Type="http://schemas.openxmlformats.org/officeDocument/2006/relationships/image" Target="../media/image280.png"/><Relationship Id="rId230" Type="http://schemas.openxmlformats.org/officeDocument/2006/relationships/customXml" Target="../ink/ink270.xml"/><Relationship Id="rId25" Type="http://schemas.openxmlformats.org/officeDocument/2006/relationships/customXml" Target="../ink/ink167.xml"/><Relationship Id="rId46" Type="http://schemas.openxmlformats.org/officeDocument/2006/relationships/image" Target="../media/image194.png"/><Relationship Id="rId67" Type="http://schemas.openxmlformats.org/officeDocument/2006/relationships/customXml" Target="../ink/ink188.xml"/><Relationship Id="rId88" Type="http://schemas.openxmlformats.org/officeDocument/2006/relationships/image" Target="../media/image215.png"/><Relationship Id="rId111" Type="http://schemas.openxmlformats.org/officeDocument/2006/relationships/customXml" Target="../ink/ink210.xml"/><Relationship Id="rId132" Type="http://schemas.openxmlformats.org/officeDocument/2006/relationships/image" Target="../media/image237.png"/><Relationship Id="rId153" Type="http://schemas.openxmlformats.org/officeDocument/2006/relationships/customXml" Target="../ink/ink231.xml"/><Relationship Id="rId174" Type="http://schemas.openxmlformats.org/officeDocument/2006/relationships/image" Target="../media/image258.png"/><Relationship Id="rId195" Type="http://schemas.openxmlformats.org/officeDocument/2006/relationships/customXml" Target="../ink/ink252.xml"/><Relationship Id="rId209" Type="http://schemas.openxmlformats.org/officeDocument/2006/relationships/image" Target="../media/image275.png"/><Relationship Id="rId190" Type="http://schemas.openxmlformats.org/officeDocument/2006/relationships/image" Target="../media/image266.png"/><Relationship Id="rId204" Type="http://schemas.openxmlformats.org/officeDocument/2006/relationships/customXml" Target="../ink/ink257.xml"/><Relationship Id="rId220" Type="http://schemas.openxmlformats.org/officeDocument/2006/relationships/customXml" Target="../ink/ink265.xml"/><Relationship Id="rId225" Type="http://schemas.openxmlformats.org/officeDocument/2006/relationships/image" Target="../media/image283.png"/><Relationship Id="rId15" Type="http://schemas.openxmlformats.org/officeDocument/2006/relationships/customXml" Target="../ink/ink162.xml"/><Relationship Id="rId36" Type="http://schemas.openxmlformats.org/officeDocument/2006/relationships/image" Target="../media/image189.png"/><Relationship Id="rId57" Type="http://schemas.openxmlformats.org/officeDocument/2006/relationships/customXml" Target="../ink/ink183.xml"/><Relationship Id="rId106" Type="http://schemas.openxmlformats.org/officeDocument/2006/relationships/image" Target="../media/image224.png"/><Relationship Id="rId127" Type="http://schemas.openxmlformats.org/officeDocument/2006/relationships/customXml" Target="../ink/ink218.xml"/><Relationship Id="rId10" Type="http://schemas.openxmlformats.org/officeDocument/2006/relationships/image" Target="../media/image176.png"/><Relationship Id="rId31" Type="http://schemas.openxmlformats.org/officeDocument/2006/relationships/customXml" Target="../ink/ink170.xml"/><Relationship Id="rId52" Type="http://schemas.openxmlformats.org/officeDocument/2006/relationships/image" Target="../media/image197.png"/><Relationship Id="rId73" Type="http://schemas.openxmlformats.org/officeDocument/2006/relationships/customXml" Target="../ink/ink191.xml"/><Relationship Id="rId78" Type="http://schemas.openxmlformats.org/officeDocument/2006/relationships/image" Target="../media/image210.png"/><Relationship Id="rId94" Type="http://schemas.openxmlformats.org/officeDocument/2006/relationships/image" Target="../media/image218.png"/><Relationship Id="rId99" Type="http://schemas.openxmlformats.org/officeDocument/2006/relationships/customXml" Target="../ink/ink204.xml"/><Relationship Id="rId101" Type="http://schemas.openxmlformats.org/officeDocument/2006/relationships/customXml" Target="../ink/ink205.xml"/><Relationship Id="rId122" Type="http://schemas.openxmlformats.org/officeDocument/2006/relationships/image" Target="../media/image232.png"/><Relationship Id="rId143" Type="http://schemas.openxmlformats.org/officeDocument/2006/relationships/customXml" Target="../ink/ink226.xml"/><Relationship Id="rId148" Type="http://schemas.openxmlformats.org/officeDocument/2006/relationships/image" Target="../media/image245.png"/><Relationship Id="rId164" Type="http://schemas.openxmlformats.org/officeDocument/2006/relationships/image" Target="../media/image253.png"/><Relationship Id="rId169" Type="http://schemas.openxmlformats.org/officeDocument/2006/relationships/customXml" Target="../ink/ink239.xml"/><Relationship Id="rId185" Type="http://schemas.openxmlformats.org/officeDocument/2006/relationships/customXml" Target="../ink/ink247.xml"/><Relationship Id="rId4" Type="http://schemas.openxmlformats.org/officeDocument/2006/relationships/image" Target="../media/image173.png"/><Relationship Id="rId9" Type="http://schemas.openxmlformats.org/officeDocument/2006/relationships/customXml" Target="../ink/ink159.xml"/><Relationship Id="rId180" Type="http://schemas.openxmlformats.org/officeDocument/2006/relationships/image" Target="../media/image261.png"/><Relationship Id="rId210" Type="http://schemas.openxmlformats.org/officeDocument/2006/relationships/customXml" Target="../ink/ink260.xml"/><Relationship Id="rId215" Type="http://schemas.openxmlformats.org/officeDocument/2006/relationships/image" Target="../media/image278.png"/><Relationship Id="rId236" Type="http://schemas.openxmlformats.org/officeDocument/2006/relationships/customXml" Target="../ink/ink273.xml"/><Relationship Id="rId26" Type="http://schemas.openxmlformats.org/officeDocument/2006/relationships/image" Target="../media/image184.png"/><Relationship Id="rId231" Type="http://schemas.openxmlformats.org/officeDocument/2006/relationships/image" Target="../media/image286.png"/><Relationship Id="rId47" Type="http://schemas.openxmlformats.org/officeDocument/2006/relationships/customXml" Target="../ink/ink178.xml"/><Relationship Id="rId68" Type="http://schemas.openxmlformats.org/officeDocument/2006/relationships/image" Target="../media/image205.png"/><Relationship Id="rId89" Type="http://schemas.openxmlformats.org/officeDocument/2006/relationships/customXml" Target="../ink/ink199.xml"/><Relationship Id="rId112" Type="http://schemas.openxmlformats.org/officeDocument/2006/relationships/image" Target="../media/image227.png"/><Relationship Id="rId133" Type="http://schemas.openxmlformats.org/officeDocument/2006/relationships/customXml" Target="../ink/ink221.xml"/><Relationship Id="rId154" Type="http://schemas.openxmlformats.org/officeDocument/2006/relationships/image" Target="../media/image248.png"/><Relationship Id="rId175" Type="http://schemas.openxmlformats.org/officeDocument/2006/relationships/customXml" Target="../ink/ink242.xml"/><Relationship Id="rId196" Type="http://schemas.openxmlformats.org/officeDocument/2006/relationships/image" Target="../media/image269.png"/><Relationship Id="rId200" Type="http://schemas.openxmlformats.org/officeDocument/2006/relationships/image" Target="../media/image271.png"/><Relationship Id="rId16" Type="http://schemas.openxmlformats.org/officeDocument/2006/relationships/image" Target="../media/image179.png"/><Relationship Id="rId221" Type="http://schemas.openxmlformats.org/officeDocument/2006/relationships/image" Target="../media/image281.png"/><Relationship Id="rId37" Type="http://schemas.openxmlformats.org/officeDocument/2006/relationships/customXml" Target="../ink/ink173.xml"/><Relationship Id="rId58" Type="http://schemas.openxmlformats.org/officeDocument/2006/relationships/image" Target="../media/image200.png"/><Relationship Id="rId79" Type="http://schemas.openxmlformats.org/officeDocument/2006/relationships/customXml" Target="../ink/ink194.xml"/><Relationship Id="rId102" Type="http://schemas.openxmlformats.org/officeDocument/2006/relationships/image" Target="../media/image222.png"/><Relationship Id="rId123" Type="http://schemas.openxmlformats.org/officeDocument/2006/relationships/customXml" Target="../ink/ink216.xml"/><Relationship Id="rId144" Type="http://schemas.openxmlformats.org/officeDocument/2006/relationships/image" Target="../media/image243.png"/><Relationship Id="rId90" Type="http://schemas.openxmlformats.org/officeDocument/2006/relationships/image" Target="../media/image216.png"/><Relationship Id="rId165" Type="http://schemas.openxmlformats.org/officeDocument/2006/relationships/customXml" Target="../ink/ink237.xml"/><Relationship Id="rId186" Type="http://schemas.openxmlformats.org/officeDocument/2006/relationships/image" Target="../media/image264.png"/><Relationship Id="rId211" Type="http://schemas.openxmlformats.org/officeDocument/2006/relationships/image" Target="../media/image276.png"/><Relationship Id="rId232" Type="http://schemas.openxmlformats.org/officeDocument/2006/relationships/customXml" Target="../ink/ink271.xml"/><Relationship Id="rId27" Type="http://schemas.openxmlformats.org/officeDocument/2006/relationships/customXml" Target="../ink/ink168.xml"/><Relationship Id="rId48" Type="http://schemas.openxmlformats.org/officeDocument/2006/relationships/image" Target="../media/image195.png"/><Relationship Id="rId69" Type="http://schemas.openxmlformats.org/officeDocument/2006/relationships/customXml" Target="../ink/ink189.xml"/><Relationship Id="rId113" Type="http://schemas.openxmlformats.org/officeDocument/2006/relationships/customXml" Target="../ink/ink211.xml"/><Relationship Id="rId134" Type="http://schemas.openxmlformats.org/officeDocument/2006/relationships/image" Target="../media/image238.png"/><Relationship Id="rId80" Type="http://schemas.openxmlformats.org/officeDocument/2006/relationships/image" Target="../media/image211.png"/><Relationship Id="rId155" Type="http://schemas.openxmlformats.org/officeDocument/2006/relationships/customXml" Target="../ink/ink232.xml"/><Relationship Id="rId176" Type="http://schemas.openxmlformats.org/officeDocument/2006/relationships/image" Target="../media/image259.png"/><Relationship Id="rId197" Type="http://schemas.openxmlformats.org/officeDocument/2006/relationships/customXml" Target="../ink/ink253.xml"/><Relationship Id="rId201" Type="http://schemas.openxmlformats.org/officeDocument/2006/relationships/customXml" Target="../ink/ink255.xml"/><Relationship Id="rId222" Type="http://schemas.openxmlformats.org/officeDocument/2006/relationships/customXml" Target="../ink/ink266.xml"/><Relationship Id="rId17" Type="http://schemas.openxmlformats.org/officeDocument/2006/relationships/customXml" Target="../ink/ink163.xml"/><Relationship Id="rId38" Type="http://schemas.openxmlformats.org/officeDocument/2006/relationships/image" Target="../media/image190.png"/><Relationship Id="rId59" Type="http://schemas.openxmlformats.org/officeDocument/2006/relationships/customXml" Target="../ink/ink184.xml"/><Relationship Id="rId103" Type="http://schemas.openxmlformats.org/officeDocument/2006/relationships/customXml" Target="../ink/ink206.xml"/><Relationship Id="rId124" Type="http://schemas.openxmlformats.org/officeDocument/2006/relationships/image" Target="../media/image233.png"/><Relationship Id="rId70" Type="http://schemas.openxmlformats.org/officeDocument/2006/relationships/image" Target="../media/image206.png"/><Relationship Id="rId91" Type="http://schemas.openxmlformats.org/officeDocument/2006/relationships/customXml" Target="../ink/ink200.xml"/><Relationship Id="rId145" Type="http://schemas.openxmlformats.org/officeDocument/2006/relationships/customXml" Target="../ink/ink227.xml"/><Relationship Id="rId166" Type="http://schemas.openxmlformats.org/officeDocument/2006/relationships/image" Target="../media/image254.png"/><Relationship Id="rId187" Type="http://schemas.openxmlformats.org/officeDocument/2006/relationships/customXml" Target="../ink/ink248.xml"/><Relationship Id="rId1" Type="http://schemas.openxmlformats.org/officeDocument/2006/relationships/slideLayout" Target="../slideLayouts/slideLayout2.xml"/><Relationship Id="rId212" Type="http://schemas.openxmlformats.org/officeDocument/2006/relationships/customXml" Target="../ink/ink261.xml"/><Relationship Id="rId233" Type="http://schemas.openxmlformats.org/officeDocument/2006/relationships/image" Target="../media/image287.png"/><Relationship Id="rId28" Type="http://schemas.openxmlformats.org/officeDocument/2006/relationships/image" Target="../media/image185.png"/><Relationship Id="rId49" Type="http://schemas.openxmlformats.org/officeDocument/2006/relationships/customXml" Target="../ink/ink179.xml"/><Relationship Id="rId114" Type="http://schemas.openxmlformats.org/officeDocument/2006/relationships/image" Target="../media/image228.png"/><Relationship Id="rId60" Type="http://schemas.openxmlformats.org/officeDocument/2006/relationships/image" Target="../media/image201.png"/><Relationship Id="rId81" Type="http://schemas.openxmlformats.org/officeDocument/2006/relationships/customXml" Target="../ink/ink195.xml"/><Relationship Id="rId135" Type="http://schemas.openxmlformats.org/officeDocument/2006/relationships/customXml" Target="../ink/ink222.xml"/><Relationship Id="rId156" Type="http://schemas.openxmlformats.org/officeDocument/2006/relationships/image" Target="../media/image249.png"/><Relationship Id="rId177" Type="http://schemas.openxmlformats.org/officeDocument/2006/relationships/customXml" Target="../ink/ink243.xml"/><Relationship Id="rId198" Type="http://schemas.openxmlformats.org/officeDocument/2006/relationships/image" Target="../media/image270.png"/><Relationship Id="rId202" Type="http://schemas.openxmlformats.org/officeDocument/2006/relationships/customXml" Target="../ink/ink256.xml"/><Relationship Id="rId223" Type="http://schemas.openxmlformats.org/officeDocument/2006/relationships/image" Target="../media/image282.png"/><Relationship Id="rId18" Type="http://schemas.openxmlformats.org/officeDocument/2006/relationships/image" Target="../media/image180.png"/><Relationship Id="rId39" Type="http://schemas.openxmlformats.org/officeDocument/2006/relationships/customXml" Target="../ink/ink174.xml"/><Relationship Id="rId50" Type="http://schemas.openxmlformats.org/officeDocument/2006/relationships/image" Target="../media/image196.png"/><Relationship Id="rId104" Type="http://schemas.openxmlformats.org/officeDocument/2006/relationships/image" Target="../media/image223.png"/><Relationship Id="rId125" Type="http://schemas.openxmlformats.org/officeDocument/2006/relationships/customXml" Target="../ink/ink217.xml"/><Relationship Id="rId146" Type="http://schemas.openxmlformats.org/officeDocument/2006/relationships/image" Target="../media/image244.png"/><Relationship Id="rId167" Type="http://schemas.openxmlformats.org/officeDocument/2006/relationships/customXml" Target="../ink/ink238.xml"/><Relationship Id="rId188" Type="http://schemas.openxmlformats.org/officeDocument/2006/relationships/image" Target="../media/image265.png"/><Relationship Id="rId71" Type="http://schemas.openxmlformats.org/officeDocument/2006/relationships/customXml" Target="../ink/ink190.xml"/><Relationship Id="rId92" Type="http://schemas.openxmlformats.org/officeDocument/2006/relationships/image" Target="../media/image217.png"/><Relationship Id="rId213" Type="http://schemas.openxmlformats.org/officeDocument/2006/relationships/image" Target="../media/image277.png"/><Relationship Id="rId234" Type="http://schemas.openxmlformats.org/officeDocument/2006/relationships/customXml" Target="../ink/ink272.xml"/><Relationship Id="rId2" Type="http://schemas.openxmlformats.org/officeDocument/2006/relationships/image" Target="../media/image23.png"/><Relationship Id="rId29" Type="http://schemas.openxmlformats.org/officeDocument/2006/relationships/customXml" Target="../ink/ink169.xml"/><Relationship Id="rId40" Type="http://schemas.openxmlformats.org/officeDocument/2006/relationships/image" Target="../media/image191.png"/><Relationship Id="rId115" Type="http://schemas.openxmlformats.org/officeDocument/2006/relationships/customXml" Target="../ink/ink212.xml"/><Relationship Id="rId136" Type="http://schemas.openxmlformats.org/officeDocument/2006/relationships/image" Target="../media/image239.png"/><Relationship Id="rId157" Type="http://schemas.openxmlformats.org/officeDocument/2006/relationships/customXml" Target="../ink/ink233.xml"/><Relationship Id="rId178" Type="http://schemas.openxmlformats.org/officeDocument/2006/relationships/image" Target="../media/image260.png"/><Relationship Id="rId61" Type="http://schemas.openxmlformats.org/officeDocument/2006/relationships/customXml" Target="../ink/ink185.xml"/><Relationship Id="rId82" Type="http://schemas.openxmlformats.org/officeDocument/2006/relationships/image" Target="../media/image212.png"/><Relationship Id="rId199" Type="http://schemas.openxmlformats.org/officeDocument/2006/relationships/customXml" Target="../ink/ink254.xml"/><Relationship Id="rId203" Type="http://schemas.openxmlformats.org/officeDocument/2006/relationships/image" Target="../media/image272.png"/><Relationship Id="rId19" Type="http://schemas.openxmlformats.org/officeDocument/2006/relationships/customXml" Target="../ink/ink164.xml"/><Relationship Id="rId224" Type="http://schemas.openxmlformats.org/officeDocument/2006/relationships/customXml" Target="../ink/ink267.xml"/><Relationship Id="rId30" Type="http://schemas.openxmlformats.org/officeDocument/2006/relationships/image" Target="../media/image186.png"/><Relationship Id="rId105" Type="http://schemas.openxmlformats.org/officeDocument/2006/relationships/customXml" Target="../ink/ink207.xml"/><Relationship Id="rId126" Type="http://schemas.openxmlformats.org/officeDocument/2006/relationships/image" Target="../media/image234.png"/><Relationship Id="rId147" Type="http://schemas.openxmlformats.org/officeDocument/2006/relationships/customXml" Target="../ink/ink228.xml"/><Relationship Id="rId168" Type="http://schemas.openxmlformats.org/officeDocument/2006/relationships/image" Target="../media/image255.png"/><Relationship Id="rId51" Type="http://schemas.openxmlformats.org/officeDocument/2006/relationships/customXml" Target="../ink/ink180.xml"/><Relationship Id="rId72" Type="http://schemas.openxmlformats.org/officeDocument/2006/relationships/image" Target="../media/image207.png"/><Relationship Id="rId93" Type="http://schemas.openxmlformats.org/officeDocument/2006/relationships/customXml" Target="../ink/ink201.xml"/><Relationship Id="rId189" Type="http://schemas.openxmlformats.org/officeDocument/2006/relationships/customXml" Target="../ink/ink249.xml"/><Relationship Id="rId3" Type="http://schemas.openxmlformats.org/officeDocument/2006/relationships/customXml" Target="../ink/ink156.xml"/><Relationship Id="rId214" Type="http://schemas.openxmlformats.org/officeDocument/2006/relationships/customXml" Target="../ink/ink262.xml"/><Relationship Id="rId235" Type="http://schemas.openxmlformats.org/officeDocument/2006/relationships/image" Target="../media/image288.png"/><Relationship Id="rId116" Type="http://schemas.openxmlformats.org/officeDocument/2006/relationships/image" Target="../media/image229.png"/><Relationship Id="rId137" Type="http://schemas.openxmlformats.org/officeDocument/2006/relationships/customXml" Target="../ink/ink223.xml"/><Relationship Id="rId158" Type="http://schemas.openxmlformats.org/officeDocument/2006/relationships/image" Target="../media/image250.png"/><Relationship Id="rId20" Type="http://schemas.openxmlformats.org/officeDocument/2006/relationships/image" Target="../media/image181.png"/><Relationship Id="rId41" Type="http://schemas.openxmlformats.org/officeDocument/2006/relationships/customXml" Target="../ink/ink175.xml"/><Relationship Id="rId62" Type="http://schemas.openxmlformats.org/officeDocument/2006/relationships/image" Target="../media/image202.png"/><Relationship Id="rId83" Type="http://schemas.openxmlformats.org/officeDocument/2006/relationships/customXml" Target="../ink/ink196.xml"/><Relationship Id="rId179" Type="http://schemas.openxmlformats.org/officeDocument/2006/relationships/customXml" Target="../ink/ink244.xml"/></Relationships>
</file>

<file path=ppt/slides/_rels/slide14.xml.rels><?xml version="1.0" encoding="UTF-8" standalone="yes"?>
<Relationships xmlns="http://schemas.openxmlformats.org/package/2006/relationships"><Relationship Id="rId13" Type="http://schemas.openxmlformats.org/officeDocument/2006/relationships/customXml" Target="../ink/ink278.xml"/><Relationship Id="rId18" Type="http://schemas.openxmlformats.org/officeDocument/2006/relationships/image" Target="../media/image298.png"/><Relationship Id="rId26" Type="http://schemas.openxmlformats.org/officeDocument/2006/relationships/image" Target="../media/image302.png"/><Relationship Id="rId39" Type="http://schemas.openxmlformats.org/officeDocument/2006/relationships/customXml" Target="../ink/ink291.xml"/><Relationship Id="rId21" Type="http://schemas.openxmlformats.org/officeDocument/2006/relationships/customXml" Target="../ink/ink282.xml"/><Relationship Id="rId34" Type="http://schemas.openxmlformats.org/officeDocument/2006/relationships/image" Target="../media/image306.png"/><Relationship Id="rId7" Type="http://schemas.openxmlformats.org/officeDocument/2006/relationships/customXml" Target="../ink/ink275.xml"/><Relationship Id="rId12" Type="http://schemas.openxmlformats.org/officeDocument/2006/relationships/image" Target="../media/image295.png"/><Relationship Id="rId17" Type="http://schemas.openxmlformats.org/officeDocument/2006/relationships/customXml" Target="../ink/ink280.xml"/><Relationship Id="rId25" Type="http://schemas.openxmlformats.org/officeDocument/2006/relationships/customXml" Target="../ink/ink284.xml"/><Relationship Id="rId33" Type="http://schemas.openxmlformats.org/officeDocument/2006/relationships/customXml" Target="../ink/ink288.xml"/><Relationship Id="rId38" Type="http://schemas.openxmlformats.org/officeDocument/2006/relationships/image" Target="../media/image308.png"/><Relationship Id="rId2" Type="http://schemas.openxmlformats.org/officeDocument/2006/relationships/image" Target="../media/image22.png"/><Relationship Id="rId16" Type="http://schemas.openxmlformats.org/officeDocument/2006/relationships/image" Target="../media/image297.png"/><Relationship Id="rId20" Type="http://schemas.openxmlformats.org/officeDocument/2006/relationships/image" Target="../media/image299.png"/><Relationship Id="rId29" Type="http://schemas.openxmlformats.org/officeDocument/2006/relationships/customXml" Target="../ink/ink286.xml"/><Relationship Id="rId1" Type="http://schemas.openxmlformats.org/officeDocument/2006/relationships/slideLayout" Target="../slideLayouts/slideLayout2.xml"/><Relationship Id="rId6" Type="http://schemas.openxmlformats.org/officeDocument/2006/relationships/image" Target="../media/image292.png"/><Relationship Id="rId11" Type="http://schemas.openxmlformats.org/officeDocument/2006/relationships/customXml" Target="../ink/ink277.xml"/><Relationship Id="rId24" Type="http://schemas.openxmlformats.org/officeDocument/2006/relationships/image" Target="../media/image301.png"/><Relationship Id="rId32" Type="http://schemas.openxmlformats.org/officeDocument/2006/relationships/image" Target="../media/image305.png"/><Relationship Id="rId37" Type="http://schemas.openxmlformats.org/officeDocument/2006/relationships/customXml" Target="../ink/ink290.xml"/><Relationship Id="rId40" Type="http://schemas.openxmlformats.org/officeDocument/2006/relationships/image" Target="../media/image309.png"/><Relationship Id="rId5" Type="http://schemas.openxmlformats.org/officeDocument/2006/relationships/customXml" Target="../ink/ink274.xml"/><Relationship Id="rId15" Type="http://schemas.openxmlformats.org/officeDocument/2006/relationships/customXml" Target="../ink/ink279.xml"/><Relationship Id="rId23" Type="http://schemas.openxmlformats.org/officeDocument/2006/relationships/customXml" Target="../ink/ink283.xml"/><Relationship Id="rId28" Type="http://schemas.openxmlformats.org/officeDocument/2006/relationships/image" Target="../media/image303.png"/><Relationship Id="rId36" Type="http://schemas.openxmlformats.org/officeDocument/2006/relationships/image" Target="../media/image307.png"/><Relationship Id="rId10" Type="http://schemas.openxmlformats.org/officeDocument/2006/relationships/image" Target="../media/image294.png"/><Relationship Id="rId19" Type="http://schemas.openxmlformats.org/officeDocument/2006/relationships/customXml" Target="../ink/ink281.xml"/><Relationship Id="rId31" Type="http://schemas.openxmlformats.org/officeDocument/2006/relationships/customXml" Target="../ink/ink287.xml"/><Relationship Id="rId4" Type="http://schemas.openxmlformats.org/officeDocument/2006/relationships/image" Target="../media/image172.png"/><Relationship Id="rId9" Type="http://schemas.openxmlformats.org/officeDocument/2006/relationships/customXml" Target="../ink/ink276.xml"/><Relationship Id="rId14" Type="http://schemas.openxmlformats.org/officeDocument/2006/relationships/image" Target="../media/image296.png"/><Relationship Id="rId22" Type="http://schemas.openxmlformats.org/officeDocument/2006/relationships/image" Target="../media/image300.png"/><Relationship Id="rId27" Type="http://schemas.openxmlformats.org/officeDocument/2006/relationships/customXml" Target="../ink/ink285.xml"/><Relationship Id="rId30" Type="http://schemas.openxmlformats.org/officeDocument/2006/relationships/image" Target="../media/image304.png"/><Relationship Id="rId35" Type="http://schemas.openxmlformats.org/officeDocument/2006/relationships/customXml" Target="../ink/ink289.xml"/><Relationship Id="rId8" Type="http://schemas.openxmlformats.org/officeDocument/2006/relationships/image" Target="../media/image293.png"/><Relationship Id="rId3" Type="http://schemas.openxmlformats.org/officeDocument/2006/relationships/image" Target="../media/image164.png"/></Relationships>
</file>

<file path=ppt/slides/_rels/slide15.xml.rels><?xml version="1.0" encoding="UTF-8" standalone="yes"?>
<Relationships xmlns="http://schemas.openxmlformats.org/package/2006/relationships"><Relationship Id="rId8" Type="http://schemas.openxmlformats.org/officeDocument/2006/relationships/customXml" Target="../ink/ink295.xml"/><Relationship Id="rId13" Type="http://schemas.openxmlformats.org/officeDocument/2006/relationships/image" Target="../media/image315.png"/><Relationship Id="rId18" Type="http://schemas.openxmlformats.org/officeDocument/2006/relationships/customXml" Target="../ink/ink300.xml"/><Relationship Id="rId3" Type="http://schemas.openxmlformats.org/officeDocument/2006/relationships/image" Target="../media/image310.png"/><Relationship Id="rId21" Type="http://schemas.openxmlformats.org/officeDocument/2006/relationships/image" Target="../media/image319.png"/><Relationship Id="rId7" Type="http://schemas.openxmlformats.org/officeDocument/2006/relationships/image" Target="../media/image312.png"/><Relationship Id="rId12" Type="http://schemas.openxmlformats.org/officeDocument/2006/relationships/customXml" Target="../ink/ink297.xml"/><Relationship Id="rId17" Type="http://schemas.openxmlformats.org/officeDocument/2006/relationships/image" Target="../media/image317.png"/><Relationship Id="rId25" Type="http://schemas.openxmlformats.org/officeDocument/2006/relationships/image" Target="../media/image321.png"/><Relationship Id="rId2" Type="http://schemas.openxmlformats.org/officeDocument/2006/relationships/customXml" Target="../ink/ink292.xml"/><Relationship Id="rId16" Type="http://schemas.openxmlformats.org/officeDocument/2006/relationships/customXml" Target="../ink/ink299.xml"/><Relationship Id="rId20" Type="http://schemas.openxmlformats.org/officeDocument/2006/relationships/customXml" Target="../ink/ink301.xml"/><Relationship Id="rId1" Type="http://schemas.openxmlformats.org/officeDocument/2006/relationships/slideLayout" Target="../slideLayouts/slideLayout2.xml"/><Relationship Id="rId6" Type="http://schemas.openxmlformats.org/officeDocument/2006/relationships/customXml" Target="../ink/ink294.xml"/><Relationship Id="rId11" Type="http://schemas.openxmlformats.org/officeDocument/2006/relationships/image" Target="../media/image314.png"/><Relationship Id="rId24" Type="http://schemas.openxmlformats.org/officeDocument/2006/relationships/customXml" Target="../ink/ink303.xml"/><Relationship Id="rId5" Type="http://schemas.openxmlformats.org/officeDocument/2006/relationships/image" Target="../media/image311.png"/><Relationship Id="rId15" Type="http://schemas.openxmlformats.org/officeDocument/2006/relationships/image" Target="../media/image316.png"/><Relationship Id="rId23" Type="http://schemas.openxmlformats.org/officeDocument/2006/relationships/image" Target="../media/image320.png"/><Relationship Id="rId10" Type="http://schemas.openxmlformats.org/officeDocument/2006/relationships/customXml" Target="../ink/ink296.xml"/><Relationship Id="rId19" Type="http://schemas.openxmlformats.org/officeDocument/2006/relationships/image" Target="../media/image318.png"/><Relationship Id="rId4" Type="http://schemas.openxmlformats.org/officeDocument/2006/relationships/customXml" Target="../ink/ink293.xml"/><Relationship Id="rId9" Type="http://schemas.openxmlformats.org/officeDocument/2006/relationships/image" Target="../media/image313.png"/><Relationship Id="rId14" Type="http://schemas.openxmlformats.org/officeDocument/2006/relationships/customXml" Target="../ink/ink298.xml"/><Relationship Id="rId22" Type="http://schemas.openxmlformats.org/officeDocument/2006/relationships/customXml" Target="../ink/ink302.xml"/></Relationships>
</file>

<file path=ppt/slides/_rels/slide16.xml.rels><?xml version="1.0" encoding="UTF-8" standalone="yes"?>
<Relationships xmlns="http://schemas.openxmlformats.org/package/2006/relationships"><Relationship Id="rId3" Type="http://schemas.openxmlformats.org/officeDocument/2006/relationships/image" Target="../media/image291.sv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367203" cy="1188720"/>
          </a:xfrm>
          <a:solidFill>
            <a:schemeClr val="accent6">
              <a:lumMod val="60000"/>
              <a:lumOff val="40000"/>
            </a:schemeClr>
          </a:solidFill>
        </p:spPr>
        <p:txBody>
          <a:bodyPr>
            <a:normAutofit/>
          </a:bodyPr>
          <a:lstStyle/>
          <a:p>
            <a:r>
              <a:rPr lang="en-IN" b="1" dirty="0">
                <a:effectLst>
                  <a:outerShdw blurRad="38100" dist="38100" dir="2700000" algn="tl">
                    <a:srgbClr val="000000">
                      <a:alpha val="43137"/>
                    </a:srgbClr>
                  </a:outerShdw>
                </a:effectLst>
              </a:rPr>
              <a:t>Davies-Bouldin Index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3" y="1920240"/>
            <a:ext cx="9367204" cy="4041648"/>
          </a:xfrm>
        </p:spPr>
        <p:txBody>
          <a:bodyPr anchor="t">
            <a:normAutofit/>
          </a:bodyPr>
          <a:lstStyle/>
          <a:p>
            <a:pPr algn="just"/>
            <a:r>
              <a:rPr lang="en-US" sz="2400" dirty="0"/>
              <a:t>The DB index captures the </a:t>
            </a:r>
            <a:r>
              <a:rPr lang="en-US" sz="2400"/>
              <a:t>intuition about clusters </a:t>
            </a:r>
            <a:r>
              <a:rPr lang="en-US" sz="2400" dirty="0"/>
              <a:t>that are </a:t>
            </a:r>
          </a:p>
          <a:p>
            <a:pPr marL="457200" indent="-457200" algn="just">
              <a:buAutoNum type="arabicParenBoth"/>
            </a:pPr>
            <a:r>
              <a:rPr lang="en-US" sz="2400" dirty="0"/>
              <a:t>well-spaced from each other and </a:t>
            </a:r>
          </a:p>
          <a:p>
            <a:pPr marL="457200" indent="-457200" algn="just">
              <a:buAutoNum type="arabicParenBoth"/>
            </a:pPr>
            <a:r>
              <a:rPr lang="en-US" sz="2400" dirty="0"/>
              <a:t>themselves very dense are likely a ‘good’ clustering. </a:t>
            </a:r>
          </a:p>
          <a:p>
            <a:pPr marL="0" indent="0" algn="just">
              <a:buNone/>
            </a:pPr>
            <a:r>
              <a:rPr lang="en-US" sz="2400" dirty="0"/>
              <a:t>This is because the measure’s ‘max’ statement repeatedly selects the values where the average point is farthest away from its centroid, and where the centroids are closest together. As the DB index shrinks, the clustering is considered ‘better’. The DB Index is calculated by the following formula:</a:t>
            </a:r>
            <a:endParaRPr lang="en-IN" sz="2400" dirty="0"/>
          </a:p>
        </p:txBody>
      </p:sp>
      <p:pic>
        <p:nvPicPr>
          <p:cNvPr id="5" name="Picture 4" descr="Text&#10;&#10;Description automatically generated">
            <a:extLst>
              <a:ext uri="{FF2B5EF4-FFF2-40B4-BE49-F238E27FC236}">
                <a16:creationId xmlns:a16="http://schemas.microsoft.com/office/drawing/2014/main" id="{6D774300-BFFC-4796-A7C1-7593D3AFBDDD}"/>
              </a:ext>
            </a:extLst>
          </p:cNvPr>
          <p:cNvPicPr>
            <a:picLocks noChangeAspect="1"/>
          </p:cNvPicPr>
          <p:nvPr/>
        </p:nvPicPr>
        <p:blipFill>
          <a:blip r:embed="rId2"/>
          <a:stretch>
            <a:fillRect/>
          </a:stretch>
        </p:blipFill>
        <p:spPr>
          <a:xfrm>
            <a:off x="4381734" y="4823460"/>
            <a:ext cx="4218654" cy="1022704"/>
          </a:xfrm>
          <a:prstGeom prst="rect">
            <a:avLst/>
          </a:prstGeom>
        </p:spPr>
      </p:pic>
      <p:sp>
        <p:nvSpPr>
          <p:cNvPr id="13" name="TextBox 12">
            <a:extLst>
              <a:ext uri="{FF2B5EF4-FFF2-40B4-BE49-F238E27FC236}">
                <a16:creationId xmlns:a16="http://schemas.microsoft.com/office/drawing/2014/main" id="{18A77423-BF90-4110-A272-F993E546E29A}"/>
              </a:ext>
            </a:extLst>
          </p:cNvPr>
          <p:cNvSpPr txBox="1"/>
          <p:nvPr/>
        </p:nvSpPr>
        <p:spPr>
          <a:xfrm>
            <a:off x="1653362" y="5946366"/>
            <a:ext cx="9367203" cy="830997"/>
          </a:xfrm>
          <a:prstGeom prst="rect">
            <a:avLst/>
          </a:prstGeom>
          <a:noFill/>
        </p:spPr>
        <p:txBody>
          <a:bodyPr wrap="square">
            <a:spAutoFit/>
          </a:bodyPr>
          <a:lstStyle/>
          <a:p>
            <a:pPr algn="just"/>
            <a:r>
              <a:rPr lang="en-US" sz="2400" dirty="0"/>
              <a:t>where n is the number of clusters and </a:t>
            </a:r>
            <a:r>
              <a:rPr lang="en-US" sz="2400" dirty="0" err="1"/>
              <a:t>σi</a:t>
            </a:r>
            <a:r>
              <a:rPr lang="en-US" sz="2400" dirty="0"/>
              <a:t> is the average distance of all points in cluster </a:t>
            </a:r>
            <a:r>
              <a:rPr lang="en-US" sz="2400" dirty="0" err="1"/>
              <a:t>i</a:t>
            </a:r>
            <a:r>
              <a:rPr lang="en-US" sz="2400" dirty="0"/>
              <a:t> from the cluster centroid ci.</a:t>
            </a:r>
            <a:endParaRPr lang="en-IN" sz="2400" dirty="0"/>
          </a:p>
        </p:txBody>
      </p:sp>
      <p:grpSp>
        <p:nvGrpSpPr>
          <p:cNvPr id="19" name="Group 18">
            <a:extLst>
              <a:ext uri="{FF2B5EF4-FFF2-40B4-BE49-F238E27FC236}">
                <a16:creationId xmlns:a16="http://schemas.microsoft.com/office/drawing/2014/main" id="{674D6FD1-1F9D-45BE-83B3-2F94E2E9CE6D}"/>
              </a:ext>
            </a:extLst>
          </p:cNvPr>
          <p:cNvGrpSpPr/>
          <p:nvPr/>
        </p:nvGrpSpPr>
        <p:grpSpPr>
          <a:xfrm>
            <a:off x="6716036" y="440758"/>
            <a:ext cx="1259640" cy="1009080"/>
            <a:chOff x="6716036" y="440758"/>
            <a:chExt cx="1259640" cy="10090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29EF026-B8C7-4070-9004-CFF63E3A9138}"/>
                    </a:ext>
                  </a:extLst>
                </p14:cNvPr>
                <p14:cNvContentPartPr/>
                <p14:nvPr/>
              </p14:nvContentPartPr>
              <p14:xfrm>
                <a:off x="6716036" y="654238"/>
                <a:ext cx="248760" cy="667440"/>
              </p14:xfrm>
            </p:contentPart>
          </mc:Choice>
          <mc:Fallback xmlns="">
            <p:pic>
              <p:nvPicPr>
                <p:cNvPr id="4" name="Ink 3">
                  <a:extLst>
                    <a:ext uri="{FF2B5EF4-FFF2-40B4-BE49-F238E27FC236}">
                      <a16:creationId xmlns:a16="http://schemas.microsoft.com/office/drawing/2014/main" id="{C29EF026-B8C7-4070-9004-CFF63E3A9138}"/>
                    </a:ext>
                  </a:extLst>
                </p:cNvPr>
                <p:cNvPicPr/>
                <p:nvPr/>
              </p:nvPicPr>
              <p:blipFill>
                <a:blip r:embed="rId4"/>
                <a:stretch>
                  <a:fillRect/>
                </a:stretch>
              </p:blipFill>
              <p:spPr>
                <a:xfrm>
                  <a:off x="6698036" y="636598"/>
                  <a:ext cx="28440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A7D0B59-D83E-47A8-AD13-F81BF1184A6B}"/>
                    </a:ext>
                  </a:extLst>
                </p14:cNvPr>
                <p14:cNvContentPartPr/>
                <p14:nvPr/>
              </p14:nvContentPartPr>
              <p14:xfrm>
                <a:off x="7085756" y="777718"/>
                <a:ext cx="98640" cy="351720"/>
              </p14:xfrm>
            </p:contentPart>
          </mc:Choice>
          <mc:Fallback xmlns="">
            <p:pic>
              <p:nvPicPr>
                <p:cNvPr id="6" name="Ink 5">
                  <a:extLst>
                    <a:ext uri="{FF2B5EF4-FFF2-40B4-BE49-F238E27FC236}">
                      <a16:creationId xmlns:a16="http://schemas.microsoft.com/office/drawing/2014/main" id="{3A7D0B59-D83E-47A8-AD13-F81BF1184A6B}"/>
                    </a:ext>
                  </a:extLst>
                </p:cNvPr>
                <p:cNvPicPr/>
                <p:nvPr/>
              </p:nvPicPr>
              <p:blipFill>
                <a:blip r:embed="rId6"/>
                <a:stretch>
                  <a:fillRect/>
                </a:stretch>
              </p:blipFill>
              <p:spPr>
                <a:xfrm>
                  <a:off x="7067756" y="759718"/>
                  <a:ext cx="1342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4EF7062-A1EA-4B89-AA8C-0FA840BECBFE}"/>
                    </a:ext>
                  </a:extLst>
                </p14:cNvPr>
                <p14:cNvContentPartPr/>
                <p14:nvPr/>
              </p14:nvContentPartPr>
              <p14:xfrm>
                <a:off x="7039316" y="688078"/>
                <a:ext cx="250200" cy="440280"/>
              </p14:xfrm>
            </p:contentPart>
          </mc:Choice>
          <mc:Fallback xmlns="">
            <p:pic>
              <p:nvPicPr>
                <p:cNvPr id="7" name="Ink 6">
                  <a:extLst>
                    <a:ext uri="{FF2B5EF4-FFF2-40B4-BE49-F238E27FC236}">
                      <a16:creationId xmlns:a16="http://schemas.microsoft.com/office/drawing/2014/main" id="{44EF7062-A1EA-4B89-AA8C-0FA840BECBFE}"/>
                    </a:ext>
                  </a:extLst>
                </p:cNvPr>
                <p:cNvPicPr/>
                <p:nvPr/>
              </p:nvPicPr>
              <p:blipFill>
                <a:blip r:embed="rId8"/>
                <a:stretch>
                  <a:fillRect/>
                </a:stretch>
              </p:blipFill>
              <p:spPr>
                <a:xfrm>
                  <a:off x="7021316" y="670438"/>
                  <a:ext cx="28584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F190076-CCE2-4455-96A5-18ECF0A7AF18}"/>
                    </a:ext>
                  </a:extLst>
                </p14:cNvPr>
                <p14:cNvContentPartPr/>
                <p14:nvPr/>
              </p14:nvContentPartPr>
              <p14:xfrm>
                <a:off x="7393916" y="711838"/>
                <a:ext cx="53280" cy="308160"/>
              </p14:xfrm>
            </p:contentPart>
          </mc:Choice>
          <mc:Fallback xmlns="">
            <p:pic>
              <p:nvPicPr>
                <p:cNvPr id="9" name="Ink 8">
                  <a:extLst>
                    <a:ext uri="{FF2B5EF4-FFF2-40B4-BE49-F238E27FC236}">
                      <a16:creationId xmlns:a16="http://schemas.microsoft.com/office/drawing/2014/main" id="{1F190076-CCE2-4455-96A5-18ECF0A7AF18}"/>
                    </a:ext>
                  </a:extLst>
                </p:cNvPr>
                <p:cNvPicPr/>
                <p:nvPr/>
              </p:nvPicPr>
              <p:blipFill>
                <a:blip r:embed="rId10"/>
                <a:stretch>
                  <a:fillRect/>
                </a:stretch>
              </p:blipFill>
              <p:spPr>
                <a:xfrm>
                  <a:off x="7375916" y="694198"/>
                  <a:ext cx="889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5E03135F-41AC-4C6E-A5E6-73E7057F0D85}"/>
                    </a:ext>
                  </a:extLst>
                </p14:cNvPr>
                <p14:cNvContentPartPr/>
                <p14:nvPr/>
              </p14:nvContentPartPr>
              <p14:xfrm>
                <a:off x="7375196" y="527158"/>
                <a:ext cx="334800" cy="519120"/>
              </p14:xfrm>
            </p:contentPart>
          </mc:Choice>
          <mc:Fallback xmlns="">
            <p:pic>
              <p:nvPicPr>
                <p:cNvPr id="11" name="Ink 10">
                  <a:extLst>
                    <a:ext uri="{FF2B5EF4-FFF2-40B4-BE49-F238E27FC236}">
                      <a16:creationId xmlns:a16="http://schemas.microsoft.com/office/drawing/2014/main" id="{5E03135F-41AC-4C6E-A5E6-73E7057F0D85}"/>
                    </a:ext>
                  </a:extLst>
                </p:cNvPr>
                <p:cNvPicPr/>
                <p:nvPr/>
              </p:nvPicPr>
              <p:blipFill>
                <a:blip r:embed="rId12"/>
                <a:stretch>
                  <a:fillRect/>
                </a:stretch>
              </p:blipFill>
              <p:spPr>
                <a:xfrm>
                  <a:off x="7357196" y="509518"/>
                  <a:ext cx="37044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8F3F5316-EA1C-4847-A5A2-224FA930E901}"/>
                    </a:ext>
                  </a:extLst>
                </p14:cNvPr>
                <p14:cNvContentPartPr/>
                <p14:nvPr/>
              </p14:nvContentPartPr>
              <p14:xfrm>
                <a:off x="7718276" y="440758"/>
                <a:ext cx="257400" cy="890640"/>
              </p14:xfrm>
            </p:contentPart>
          </mc:Choice>
          <mc:Fallback xmlns="">
            <p:pic>
              <p:nvPicPr>
                <p:cNvPr id="15" name="Ink 14">
                  <a:extLst>
                    <a:ext uri="{FF2B5EF4-FFF2-40B4-BE49-F238E27FC236}">
                      <a16:creationId xmlns:a16="http://schemas.microsoft.com/office/drawing/2014/main" id="{8F3F5316-EA1C-4847-A5A2-224FA930E901}"/>
                    </a:ext>
                  </a:extLst>
                </p:cNvPr>
                <p:cNvPicPr/>
                <p:nvPr/>
              </p:nvPicPr>
              <p:blipFill>
                <a:blip r:embed="rId14"/>
                <a:stretch>
                  <a:fillRect/>
                </a:stretch>
              </p:blipFill>
              <p:spPr>
                <a:xfrm>
                  <a:off x="7700276" y="422758"/>
                  <a:ext cx="293040" cy="926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AAD2AFB1-883E-4202-B4BC-2B7E756B1E58}"/>
                    </a:ext>
                  </a:extLst>
                </p14:cNvPr>
                <p14:cNvContentPartPr/>
                <p14:nvPr/>
              </p14:nvContentPartPr>
              <p14:xfrm>
                <a:off x="7499036" y="1122598"/>
                <a:ext cx="444960" cy="301680"/>
              </p14:xfrm>
            </p:contentPart>
          </mc:Choice>
          <mc:Fallback xmlns="">
            <p:pic>
              <p:nvPicPr>
                <p:cNvPr id="17" name="Ink 16">
                  <a:extLst>
                    <a:ext uri="{FF2B5EF4-FFF2-40B4-BE49-F238E27FC236}">
                      <a16:creationId xmlns:a16="http://schemas.microsoft.com/office/drawing/2014/main" id="{AAD2AFB1-883E-4202-B4BC-2B7E756B1E58}"/>
                    </a:ext>
                  </a:extLst>
                </p:cNvPr>
                <p:cNvPicPr/>
                <p:nvPr/>
              </p:nvPicPr>
              <p:blipFill>
                <a:blip r:embed="rId16"/>
                <a:stretch>
                  <a:fillRect/>
                </a:stretch>
              </p:blipFill>
              <p:spPr>
                <a:xfrm>
                  <a:off x="7481036" y="1104958"/>
                  <a:ext cx="4806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4F7EED64-B858-4C7F-B1AA-422951C87920}"/>
                    </a:ext>
                  </a:extLst>
                </p14:cNvPr>
                <p14:cNvContentPartPr/>
                <p14:nvPr/>
              </p14:nvContentPartPr>
              <p14:xfrm>
                <a:off x="7579676" y="1185238"/>
                <a:ext cx="320760" cy="264600"/>
              </p14:xfrm>
            </p:contentPart>
          </mc:Choice>
          <mc:Fallback xmlns="">
            <p:pic>
              <p:nvPicPr>
                <p:cNvPr id="18" name="Ink 17">
                  <a:extLst>
                    <a:ext uri="{FF2B5EF4-FFF2-40B4-BE49-F238E27FC236}">
                      <a16:creationId xmlns:a16="http://schemas.microsoft.com/office/drawing/2014/main" id="{4F7EED64-B858-4C7F-B1AA-422951C87920}"/>
                    </a:ext>
                  </a:extLst>
                </p:cNvPr>
                <p:cNvPicPr/>
                <p:nvPr/>
              </p:nvPicPr>
              <p:blipFill>
                <a:blip r:embed="rId18"/>
                <a:stretch>
                  <a:fillRect/>
                </a:stretch>
              </p:blipFill>
              <p:spPr>
                <a:xfrm>
                  <a:off x="7561676" y="1167238"/>
                  <a:ext cx="356400" cy="300240"/>
                </a:xfrm>
                <a:prstGeom prst="rect">
                  <a:avLst/>
                </a:prstGeom>
              </p:spPr>
            </p:pic>
          </mc:Fallback>
        </mc:AlternateContent>
      </p:grpSp>
    </p:spTree>
    <p:extLst>
      <p:ext uri="{BB962C8B-B14F-4D97-AF65-F5344CB8AC3E}">
        <p14:creationId xmlns:p14="http://schemas.microsoft.com/office/powerpoint/2010/main" val="413625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 Purity</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Purity evaluates whether each cluster contains only examples from the same class.</a:t>
            </a:r>
          </a:p>
          <a:p>
            <a:pPr algn="just"/>
            <a:r>
              <a:rPr lang="en-US" sz="2400" dirty="0"/>
              <a:t>The purity (U) is defined as</a:t>
            </a:r>
          </a:p>
          <a:p>
            <a:pPr algn="just"/>
            <a:endParaRPr lang="en-US" sz="2400" dirty="0"/>
          </a:p>
          <a:p>
            <a:pPr marL="0" indent="0" algn="just">
              <a:buNone/>
            </a:pPr>
            <a:r>
              <a:rPr lang="en-US" sz="2400" dirty="0"/>
              <a:t>                                    </a:t>
            </a:r>
          </a:p>
        </p:txBody>
      </p:sp>
      <p:sp>
        <p:nvSpPr>
          <p:cNvPr id="21" name="TextBox 20">
            <a:extLst>
              <a:ext uri="{FF2B5EF4-FFF2-40B4-BE49-F238E27FC236}">
                <a16:creationId xmlns:a16="http://schemas.microsoft.com/office/drawing/2014/main" id="{9B4CD37C-0C4D-454D-8AC0-174C67B1F161}"/>
              </a:ext>
            </a:extLst>
          </p:cNvPr>
          <p:cNvSpPr txBox="1"/>
          <p:nvPr/>
        </p:nvSpPr>
        <p:spPr>
          <a:xfrm>
            <a:off x="1625913" y="4156181"/>
            <a:ext cx="9916512" cy="1200329"/>
          </a:xfrm>
          <a:prstGeom prst="rect">
            <a:avLst/>
          </a:prstGeom>
          <a:noFill/>
        </p:spPr>
        <p:txBody>
          <a:bodyPr wrap="square">
            <a:spAutoFit/>
          </a:bodyPr>
          <a:lstStyle/>
          <a:p>
            <a:pPr marL="285750" indent="-285750" algn="just">
              <a:buFont typeface="Arial" panose="020B0604020202020204" pitchFamily="34" charset="0"/>
              <a:buChar char="•"/>
            </a:pPr>
            <a:r>
              <a:rPr lang="en-US" sz="2400" dirty="0"/>
              <a:t>In the expressions above, pi = </a:t>
            </a:r>
            <a:r>
              <a:rPr lang="en-US" sz="2400" dirty="0" err="1"/>
              <a:t>ni</a:t>
            </a:r>
            <a:r>
              <a:rPr lang="en-US" sz="2400" dirty="0"/>
              <a:t>/n, </a:t>
            </a:r>
            <a:r>
              <a:rPr lang="en-US" sz="2400" dirty="0" err="1"/>
              <a:t>pj</a:t>
            </a:r>
            <a:r>
              <a:rPr lang="en-US" sz="2400" dirty="0"/>
              <a:t> = </a:t>
            </a:r>
            <a:r>
              <a:rPr lang="en-US" sz="2400" dirty="0" err="1"/>
              <a:t>nj</a:t>
            </a:r>
            <a:r>
              <a:rPr lang="en-US" sz="2400" dirty="0"/>
              <a:t>/n, and </a:t>
            </a:r>
            <a:r>
              <a:rPr lang="en-US" sz="2400" dirty="0" err="1"/>
              <a:t>pij</a:t>
            </a:r>
            <a:r>
              <a:rPr lang="en-US" sz="2400" dirty="0"/>
              <a:t> = </a:t>
            </a:r>
            <a:r>
              <a:rPr lang="en-US" sz="2400" dirty="0" err="1"/>
              <a:t>nij</a:t>
            </a:r>
            <a:r>
              <a:rPr lang="en-US" sz="2400" dirty="0"/>
              <a:t>/n, where </a:t>
            </a:r>
            <a:r>
              <a:rPr lang="en-US" sz="2400" dirty="0" err="1"/>
              <a:t>nij</a:t>
            </a:r>
            <a:r>
              <a:rPr lang="en-US" sz="2400" dirty="0"/>
              <a:t> is the number of examples belonging to the class </a:t>
            </a:r>
            <a:r>
              <a:rPr lang="en-US" sz="2400" dirty="0" err="1"/>
              <a:t>i</a:t>
            </a:r>
            <a:r>
              <a:rPr lang="en-US" sz="2400" dirty="0"/>
              <a:t> found in the cluster j and </a:t>
            </a:r>
            <a:r>
              <a:rPr lang="en-US" sz="2400" dirty="0" err="1"/>
              <a:t>ni</a:t>
            </a:r>
            <a:r>
              <a:rPr lang="en-US" sz="2400" dirty="0"/>
              <a:t> (</a:t>
            </a:r>
            <a:r>
              <a:rPr lang="en-US" sz="2400" dirty="0" err="1"/>
              <a:t>nj</a:t>
            </a:r>
            <a:r>
              <a:rPr lang="en-US" sz="2400" dirty="0"/>
              <a:t> ) is the number of examples in the cluster </a:t>
            </a:r>
            <a:r>
              <a:rPr lang="en-US" sz="2400" dirty="0" err="1"/>
              <a:t>i</a:t>
            </a:r>
            <a:r>
              <a:rPr lang="en-US" sz="2400" dirty="0"/>
              <a:t> (j).</a:t>
            </a:r>
            <a:endParaRPr lang="en-IN" sz="2400" dirty="0"/>
          </a:p>
        </p:txBody>
      </p:sp>
      <p:pic>
        <p:nvPicPr>
          <p:cNvPr id="6" name="Picture 5">
            <a:extLst>
              <a:ext uri="{FF2B5EF4-FFF2-40B4-BE49-F238E27FC236}">
                <a16:creationId xmlns:a16="http://schemas.microsoft.com/office/drawing/2014/main" id="{D6B7840A-2B5C-4163-8C73-A94F17FDA65D}"/>
              </a:ext>
            </a:extLst>
          </p:cNvPr>
          <p:cNvPicPr>
            <a:picLocks noChangeAspect="1"/>
          </p:cNvPicPr>
          <p:nvPr/>
        </p:nvPicPr>
        <p:blipFill>
          <a:blip r:embed="rId2"/>
          <a:stretch>
            <a:fillRect/>
          </a:stretch>
        </p:blipFill>
        <p:spPr>
          <a:xfrm>
            <a:off x="5252881" y="2988069"/>
            <a:ext cx="2867117" cy="906379"/>
          </a:xfrm>
          <a:prstGeom prst="rect">
            <a:avLst/>
          </a:prstGeom>
        </p:spPr>
      </p:pic>
    </p:spTree>
    <p:extLst>
      <p:ext uri="{BB962C8B-B14F-4D97-AF65-F5344CB8AC3E}">
        <p14:creationId xmlns:p14="http://schemas.microsoft.com/office/powerpoint/2010/main" val="298941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 Purity</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endParaRPr lang="en-US" sz="2400" dirty="0"/>
          </a:p>
          <a:p>
            <a:pPr marL="0" indent="0" algn="just">
              <a:buNone/>
            </a:pPr>
            <a:r>
              <a:rPr lang="en-US" sz="2400" dirty="0"/>
              <a:t>                                    </a:t>
            </a:r>
          </a:p>
        </p:txBody>
      </p:sp>
      <p:pic>
        <p:nvPicPr>
          <p:cNvPr id="5" name="Picture 4" descr="Diagram&#10;&#10;Description automatically generated">
            <a:extLst>
              <a:ext uri="{FF2B5EF4-FFF2-40B4-BE49-F238E27FC236}">
                <a16:creationId xmlns:a16="http://schemas.microsoft.com/office/drawing/2014/main" id="{C2CE811F-E211-4805-B855-11EBAFA3D545}"/>
              </a:ext>
            </a:extLst>
          </p:cNvPr>
          <p:cNvPicPr>
            <a:picLocks noChangeAspect="1"/>
          </p:cNvPicPr>
          <p:nvPr/>
        </p:nvPicPr>
        <p:blipFill>
          <a:blip r:embed="rId2"/>
          <a:stretch>
            <a:fillRect/>
          </a:stretch>
        </p:blipFill>
        <p:spPr>
          <a:xfrm>
            <a:off x="1274165" y="1741698"/>
            <a:ext cx="10714962" cy="469254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A1A4920-3375-4FCD-B66D-CF54754C0427}"/>
                  </a:ext>
                </a:extLst>
              </p14:cNvPr>
              <p14:cNvContentPartPr/>
              <p14:nvPr/>
            </p14:nvContentPartPr>
            <p14:xfrm>
              <a:off x="4212596" y="2121598"/>
              <a:ext cx="2160" cy="2880"/>
            </p14:xfrm>
          </p:contentPart>
        </mc:Choice>
        <mc:Fallback xmlns="">
          <p:pic>
            <p:nvPicPr>
              <p:cNvPr id="7" name="Ink 6">
                <a:extLst>
                  <a:ext uri="{FF2B5EF4-FFF2-40B4-BE49-F238E27FC236}">
                    <a16:creationId xmlns:a16="http://schemas.microsoft.com/office/drawing/2014/main" id="{8A1A4920-3375-4FCD-B66D-CF54754C0427}"/>
                  </a:ext>
                </a:extLst>
              </p:cNvPr>
              <p:cNvPicPr/>
              <p:nvPr/>
            </p:nvPicPr>
            <p:blipFill>
              <a:blip r:embed="rId4"/>
              <a:stretch>
                <a:fillRect/>
              </a:stretch>
            </p:blipFill>
            <p:spPr>
              <a:xfrm>
                <a:off x="4194596" y="2103598"/>
                <a:ext cx="378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6" name="Ink 85">
                <a:extLst>
                  <a:ext uri="{FF2B5EF4-FFF2-40B4-BE49-F238E27FC236}">
                    <a16:creationId xmlns:a16="http://schemas.microsoft.com/office/drawing/2014/main" id="{EA8F3153-F33A-4B1E-A716-5511CBA46C8D}"/>
                  </a:ext>
                </a:extLst>
              </p14:cNvPr>
              <p14:cNvContentPartPr/>
              <p14:nvPr/>
            </p14:nvContentPartPr>
            <p14:xfrm>
              <a:off x="3958436" y="1844038"/>
              <a:ext cx="498960" cy="499680"/>
            </p14:xfrm>
          </p:contentPart>
        </mc:Choice>
        <mc:Fallback xmlns="">
          <p:pic>
            <p:nvPicPr>
              <p:cNvPr id="86" name="Ink 85">
                <a:extLst>
                  <a:ext uri="{FF2B5EF4-FFF2-40B4-BE49-F238E27FC236}">
                    <a16:creationId xmlns:a16="http://schemas.microsoft.com/office/drawing/2014/main" id="{EA8F3153-F33A-4B1E-A716-5511CBA46C8D}"/>
                  </a:ext>
                </a:extLst>
              </p:cNvPr>
              <p:cNvPicPr/>
              <p:nvPr/>
            </p:nvPicPr>
            <p:blipFill>
              <a:blip r:embed="rId6"/>
              <a:stretch>
                <a:fillRect/>
              </a:stretch>
            </p:blipFill>
            <p:spPr>
              <a:xfrm>
                <a:off x="3940436" y="1826038"/>
                <a:ext cx="53460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7" name="Ink 86">
                <a:extLst>
                  <a:ext uri="{FF2B5EF4-FFF2-40B4-BE49-F238E27FC236}">
                    <a16:creationId xmlns:a16="http://schemas.microsoft.com/office/drawing/2014/main" id="{CFC25D37-7920-4CD4-8463-9C85CBC06B15}"/>
                  </a:ext>
                </a:extLst>
              </p14:cNvPr>
              <p14:cNvContentPartPr/>
              <p14:nvPr/>
            </p14:nvContentPartPr>
            <p14:xfrm>
              <a:off x="6905036" y="1909558"/>
              <a:ext cx="475200" cy="459360"/>
            </p14:xfrm>
          </p:contentPart>
        </mc:Choice>
        <mc:Fallback xmlns="">
          <p:pic>
            <p:nvPicPr>
              <p:cNvPr id="87" name="Ink 86">
                <a:extLst>
                  <a:ext uri="{FF2B5EF4-FFF2-40B4-BE49-F238E27FC236}">
                    <a16:creationId xmlns:a16="http://schemas.microsoft.com/office/drawing/2014/main" id="{CFC25D37-7920-4CD4-8463-9C85CBC06B15}"/>
                  </a:ext>
                </a:extLst>
              </p:cNvPr>
              <p:cNvPicPr/>
              <p:nvPr/>
            </p:nvPicPr>
            <p:blipFill>
              <a:blip r:embed="rId8"/>
              <a:stretch>
                <a:fillRect/>
              </a:stretch>
            </p:blipFill>
            <p:spPr>
              <a:xfrm>
                <a:off x="6887036" y="1891918"/>
                <a:ext cx="51084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8" name="Ink 87">
                <a:extLst>
                  <a:ext uri="{FF2B5EF4-FFF2-40B4-BE49-F238E27FC236}">
                    <a16:creationId xmlns:a16="http://schemas.microsoft.com/office/drawing/2014/main" id="{E5C73DBB-AC4F-425E-9338-01CC5235C651}"/>
                  </a:ext>
                </a:extLst>
              </p14:cNvPr>
              <p14:cNvContentPartPr/>
              <p14:nvPr/>
            </p14:nvContentPartPr>
            <p14:xfrm>
              <a:off x="9622316" y="1793998"/>
              <a:ext cx="564480" cy="489600"/>
            </p14:xfrm>
          </p:contentPart>
        </mc:Choice>
        <mc:Fallback xmlns="">
          <p:pic>
            <p:nvPicPr>
              <p:cNvPr id="88" name="Ink 87">
                <a:extLst>
                  <a:ext uri="{FF2B5EF4-FFF2-40B4-BE49-F238E27FC236}">
                    <a16:creationId xmlns:a16="http://schemas.microsoft.com/office/drawing/2014/main" id="{E5C73DBB-AC4F-425E-9338-01CC5235C651}"/>
                  </a:ext>
                </a:extLst>
              </p:cNvPr>
              <p:cNvPicPr/>
              <p:nvPr/>
            </p:nvPicPr>
            <p:blipFill>
              <a:blip r:embed="rId10"/>
              <a:stretch>
                <a:fillRect/>
              </a:stretch>
            </p:blipFill>
            <p:spPr>
              <a:xfrm>
                <a:off x="9604676" y="1776358"/>
                <a:ext cx="600120" cy="525240"/>
              </a:xfrm>
              <a:prstGeom prst="rect">
                <a:avLst/>
              </a:prstGeom>
            </p:spPr>
          </p:pic>
        </mc:Fallback>
      </mc:AlternateContent>
      <p:grpSp>
        <p:nvGrpSpPr>
          <p:cNvPr id="93" name="Group 92">
            <a:extLst>
              <a:ext uri="{FF2B5EF4-FFF2-40B4-BE49-F238E27FC236}">
                <a16:creationId xmlns:a16="http://schemas.microsoft.com/office/drawing/2014/main" id="{0B572AAF-ACA9-46BB-9973-66563567CF7B}"/>
              </a:ext>
            </a:extLst>
          </p:cNvPr>
          <p:cNvGrpSpPr/>
          <p:nvPr/>
        </p:nvGrpSpPr>
        <p:grpSpPr>
          <a:xfrm>
            <a:off x="1458596" y="2598958"/>
            <a:ext cx="725040" cy="381600"/>
            <a:chOff x="1458596" y="2598958"/>
            <a:chExt cx="725040" cy="381600"/>
          </a:xfrm>
        </p:grpSpPr>
        <mc:AlternateContent xmlns:mc="http://schemas.openxmlformats.org/markup-compatibility/2006" xmlns:p14="http://schemas.microsoft.com/office/powerpoint/2010/main">
          <mc:Choice Requires="p14">
            <p:contentPart p14:bwMode="auto" r:id="rId11">
              <p14:nvContentPartPr>
                <p14:cNvPr id="89" name="Ink 88">
                  <a:extLst>
                    <a:ext uri="{FF2B5EF4-FFF2-40B4-BE49-F238E27FC236}">
                      <a16:creationId xmlns:a16="http://schemas.microsoft.com/office/drawing/2014/main" id="{B73A9029-CCC4-489F-96FB-4C14B848471C}"/>
                    </a:ext>
                  </a:extLst>
                </p14:cNvPr>
                <p14:cNvContentPartPr/>
                <p14:nvPr/>
              </p14:nvContentPartPr>
              <p14:xfrm>
                <a:off x="1458596" y="2598958"/>
                <a:ext cx="429120" cy="86400"/>
              </p14:xfrm>
            </p:contentPart>
          </mc:Choice>
          <mc:Fallback xmlns="">
            <p:pic>
              <p:nvPicPr>
                <p:cNvPr id="89" name="Ink 88">
                  <a:extLst>
                    <a:ext uri="{FF2B5EF4-FFF2-40B4-BE49-F238E27FC236}">
                      <a16:creationId xmlns:a16="http://schemas.microsoft.com/office/drawing/2014/main" id="{B73A9029-CCC4-489F-96FB-4C14B848471C}"/>
                    </a:ext>
                  </a:extLst>
                </p:cNvPr>
                <p:cNvPicPr/>
                <p:nvPr/>
              </p:nvPicPr>
              <p:blipFill>
                <a:blip r:embed="rId12"/>
                <a:stretch>
                  <a:fillRect/>
                </a:stretch>
              </p:blipFill>
              <p:spPr>
                <a:xfrm>
                  <a:off x="1440956" y="2581318"/>
                  <a:ext cx="4647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0" name="Ink 89">
                  <a:extLst>
                    <a:ext uri="{FF2B5EF4-FFF2-40B4-BE49-F238E27FC236}">
                      <a16:creationId xmlns:a16="http://schemas.microsoft.com/office/drawing/2014/main" id="{D8187CB4-1817-45BB-8715-EE65A5B961D7}"/>
                    </a:ext>
                  </a:extLst>
                </p14:cNvPr>
                <p14:cNvContentPartPr/>
                <p14:nvPr/>
              </p14:nvContentPartPr>
              <p14:xfrm>
                <a:off x="1695116" y="2624518"/>
                <a:ext cx="36720" cy="354240"/>
              </p14:xfrm>
            </p:contentPart>
          </mc:Choice>
          <mc:Fallback xmlns="">
            <p:pic>
              <p:nvPicPr>
                <p:cNvPr id="90" name="Ink 89">
                  <a:extLst>
                    <a:ext uri="{FF2B5EF4-FFF2-40B4-BE49-F238E27FC236}">
                      <a16:creationId xmlns:a16="http://schemas.microsoft.com/office/drawing/2014/main" id="{D8187CB4-1817-45BB-8715-EE65A5B961D7}"/>
                    </a:ext>
                  </a:extLst>
                </p:cNvPr>
                <p:cNvPicPr/>
                <p:nvPr/>
              </p:nvPicPr>
              <p:blipFill>
                <a:blip r:embed="rId14"/>
                <a:stretch>
                  <a:fillRect/>
                </a:stretch>
              </p:blipFill>
              <p:spPr>
                <a:xfrm>
                  <a:off x="1677476" y="2606878"/>
                  <a:ext cx="7236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1" name="Ink 90">
                  <a:extLst>
                    <a:ext uri="{FF2B5EF4-FFF2-40B4-BE49-F238E27FC236}">
                      <a16:creationId xmlns:a16="http://schemas.microsoft.com/office/drawing/2014/main" id="{A09E41A4-1111-4E16-8BA1-090760646A40}"/>
                    </a:ext>
                  </a:extLst>
                </p14:cNvPr>
                <p14:cNvContentPartPr/>
                <p14:nvPr/>
              </p14:nvContentPartPr>
              <p14:xfrm>
                <a:off x="1979876" y="2622718"/>
                <a:ext cx="95760" cy="92520"/>
              </p14:xfrm>
            </p:contentPart>
          </mc:Choice>
          <mc:Fallback xmlns="">
            <p:pic>
              <p:nvPicPr>
                <p:cNvPr id="91" name="Ink 90">
                  <a:extLst>
                    <a:ext uri="{FF2B5EF4-FFF2-40B4-BE49-F238E27FC236}">
                      <a16:creationId xmlns:a16="http://schemas.microsoft.com/office/drawing/2014/main" id="{A09E41A4-1111-4E16-8BA1-090760646A40}"/>
                    </a:ext>
                  </a:extLst>
                </p:cNvPr>
                <p:cNvPicPr/>
                <p:nvPr/>
              </p:nvPicPr>
              <p:blipFill>
                <a:blip r:embed="rId16"/>
                <a:stretch>
                  <a:fillRect/>
                </a:stretch>
              </p:blipFill>
              <p:spPr>
                <a:xfrm>
                  <a:off x="1962236" y="2605078"/>
                  <a:ext cx="1314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2" name="Ink 91">
                  <a:extLst>
                    <a:ext uri="{FF2B5EF4-FFF2-40B4-BE49-F238E27FC236}">
                      <a16:creationId xmlns:a16="http://schemas.microsoft.com/office/drawing/2014/main" id="{E975C7D4-BA89-40C6-8CD1-6B6DDA060852}"/>
                    </a:ext>
                  </a:extLst>
                </p14:cNvPr>
                <p14:cNvContentPartPr/>
                <p14:nvPr/>
              </p14:nvContentPartPr>
              <p14:xfrm>
                <a:off x="2061596" y="2858878"/>
                <a:ext cx="122040" cy="121680"/>
              </p14:xfrm>
            </p:contentPart>
          </mc:Choice>
          <mc:Fallback xmlns="">
            <p:pic>
              <p:nvPicPr>
                <p:cNvPr id="92" name="Ink 91">
                  <a:extLst>
                    <a:ext uri="{FF2B5EF4-FFF2-40B4-BE49-F238E27FC236}">
                      <a16:creationId xmlns:a16="http://schemas.microsoft.com/office/drawing/2014/main" id="{E975C7D4-BA89-40C6-8CD1-6B6DDA060852}"/>
                    </a:ext>
                  </a:extLst>
                </p:cNvPr>
                <p:cNvPicPr/>
                <p:nvPr/>
              </p:nvPicPr>
              <p:blipFill>
                <a:blip r:embed="rId18"/>
                <a:stretch>
                  <a:fillRect/>
                </a:stretch>
              </p:blipFill>
              <p:spPr>
                <a:xfrm>
                  <a:off x="2043596" y="2841238"/>
                  <a:ext cx="157680" cy="15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94" name="Ink 93">
                <a:extLst>
                  <a:ext uri="{FF2B5EF4-FFF2-40B4-BE49-F238E27FC236}">
                    <a16:creationId xmlns:a16="http://schemas.microsoft.com/office/drawing/2014/main" id="{2D75D3C8-1CE1-4F0A-B5B5-AC4E0C06B7EC}"/>
                  </a:ext>
                </a:extLst>
              </p14:cNvPr>
              <p14:cNvContentPartPr/>
              <p14:nvPr/>
            </p14:nvContentPartPr>
            <p14:xfrm>
              <a:off x="2457956" y="2571238"/>
              <a:ext cx="190440" cy="396000"/>
            </p14:xfrm>
          </p:contentPart>
        </mc:Choice>
        <mc:Fallback xmlns="">
          <p:pic>
            <p:nvPicPr>
              <p:cNvPr id="94" name="Ink 93">
                <a:extLst>
                  <a:ext uri="{FF2B5EF4-FFF2-40B4-BE49-F238E27FC236}">
                    <a16:creationId xmlns:a16="http://schemas.microsoft.com/office/drawing/2014/main" id="{2D75D3C8-1CE1-4F0A-B5B5-AC4E0C06B7EC}"/>
                  </a:ext>
                </a:extLst>
              </p:cNvPr>
              <p:cNvPicPr/>
              <p:nvPr/>
            </p:nvPicPr>
            <p:blipFill>
              <a:blip r:embed="rId20"/>
              <a:stretch>
                <a:fillRect/>
              </a:stretch>
            </p:blipFill>
            <p:spPr>
              <a:xfrm>
                <a:off x="2440316" y="2553238"/>
                <a:ext cx="226080" cy="431640"/>
              </a:xfrm>
              <a:prstGeom prst="rect">
                <a:avLst/>
              </a:prstGeom>
            </p:spPr>
          </p:pic>
        </mc:Fallback>
      </mc:AlternateContent>
      <p:grpSp>
        <p:nvGrpSpPr>
          <p:cNvPr id="101" name="Group 100">
            <a:extLst>
              <a:ext uri="{FF2B5EF4-FFF2-40B4-BE49-F238E27FC236}">
                <a16:creationId xmlns:a16="http://schemas.microsoft.com/office/drawing/2014/main" id="{2BD5113C-069B-4A2F-968A-B72E7DB99236}"/>
              </a:ext>
            </a:extLst>
          </p:cNvPr>
          <p:cNvGrpSpPr/>
          <p:nvPr/>
        </p:nvGrpSpPr>
        <p:grpSpPr>
          <a:xfrm>
            <a:off x="4923596" y="2391598"/>
            <a:ext cx="945000" cy="482760"/>
            <a:chOff x="4923596" y="2391598"/>
            <a:chExt cx="945000" cy="482760"/>
          </a:xfrm>
        </p:grpSpPr>
        <mc:AlternateContent xmlns:mc="http://schemas.openxmlformats.org/markup-compatibility/2006" xmlns:p14="http://schemas.microsoft.com/office/powerpoint/2010/main">
          <mc:Choice Requires="p14">
            <p:contentPart p14:bwMode="auto" r:id="rId21">
              <p14:nvContentPartPr>
                <p14:cNvPr id="95" name="Ink 94">
                  <a:extLst>
                    <a:ext uri="{FF2B5EF4-FFF2-40B4-BE49-F238E27FC236}">
                      <a16:creationId xmlns:a16="http://schemas.microsoft.com/office/drawing/2014/main" id="{B16DB33C-AE67-4129-B3BB-50413FD81C09}"/>
                    </a:ext>
                  </a:extLst>
                </p14:cNvPr>
                <p14:cNvContentPartPr/>
                <p14:nvPr/>
              </p14:nvContentPartPr>
              <p14:xfrm>
                <a:off x="4923596" y="2448838"/>
                <a:ext cx="430920" cy="28440"/>
              </p14:xfrm>
            </p:contentPart>
          </mc:Choice>
          <mc:Fallback xmlns="">
            <p:pic>
              <p:nvPicPr>
                <p:cNvPr id="95" name="Ink 94">
                  <a:extLst>
                    <a:ext uri="{FF2B5EF4-FFF2-40B4-BE49-F238E27FC236}">
                      <a16:creationId xmlns:a16="http://schemas.microsoft.com/office/drawing/2014/main" id="{B16DB33C-AE67-4129-B3BB-50413FD81C09}"/>
                    </a:ext>
                  </a:extLst>
                </p:cNvPr>
                <p:cNvPicPr/>
                <p:nvPr/>
              </p:nvPicPr>
              <p:blipFill>
                <a:blip r:embed="rId22"/>
                <a:stretch>
                  <a:fillRect/>
                </a:stretch>
              </p:blipFill>
              <p:spPr>
                <a:xfrm>
                  <a:off x="4905596" y="2431198"/>
                  <a:ext cx="4665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6" name="Ink 95">
                  <a:extLst>
                    <a:ext uri="{FF2B5EF4-FFF2-40B4-BE49-F238E27FC236}">
                      <a16:creationId xmlns:a16="http://schemas.microsoft.com/office/drawing/2014/main" id="{B15F1073-9DC4-4453-921A-FA95C54178FE}"/>
                    </a:ext>
                  </a:extLst>
                </p14:cNvPr>
                <p14:cNvContentPartPr/>
                <p14:nvPr/>
              </p14:nvContentPartPr>
              <p14:xfrm>
                <a:off x="5202236" y="2446318"/>
                <a:ext cx="6840" cy="306360"/>
              </p14:xfrm>
            </p:contentPart>
          </mc:Choice>
          <mc:Fallback xmlns="">
            <p:pic>
              <p:nvPicPr>
                <p:cNvPr id="96" name="Ink 95">
                  <a:extLst>
                    <a:ext uri="{FF2B5EF4-FFF2-40B4-BE49-F238E27FC236}">
                      <a16:creationId xmlns:a16="http://schemas.microsoft.com/office/drawing/2014/main" id="{B15F1073-9DC4-4453-921A-FA95C54178FE}"/>
                    </a:ext>
                  </a:extLst>
                </p:cNvPr>
                <p:cNvPicPr/>
                <p:nvPr/>
              </p:nvPicPr>
              <p:blipFill>
                <a:blip r:embed="rId24"/>
                <a:stretch>
                  <a:fillRect/>
                </a:stretch>
              </p:blipFill>
              <p:spPr>
                <a:xfrm>
                  <a:off x="5184236" y="2428678"/>
                  <a:ext cx="424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7" name="Ink 96">
                  <a:extLst>
                    <a:ext uri="{FF2B5EF4-FFF2-40B4-BE49-F238E27FC236}">
                      <a16:creationId xmlns:a16="http://schemas.microsoft.com/office/drawing/2014/main" id="{14A6F00E-1AFA-40E4-9DDE-8F56351EBA20}"/>
                    </a:ext>
                  </a:extLst>
                </p14:cNvPr>
                <p14:cNvContentPartPr/>
                <p14:nvPr/>
              </p14:nvContentPartPr>
              <p14:xfrm>
                <a:off x="5373596" y="2504278"/>
                <a:ext cx="102960" cy="69120"/>
              </p14:xfrm>
            </p:contentPart>
          </mc:Choice>
          <mc:Fallback xmlns="">
            <p:pic>
              <p:nvPicPr>
                <p:cNvPr id="97" name="Ink 96">
                  <a:extLst>
                    <a:ext uri="{FF2B5EF4-FFF2-40B4-BE49-F238E27FC236}">
                      <a16:creationId xmlns:a16="http://schemas.microsoft.com/office/drawing/2014/main" id="{14A6F00E-1AFA-40E4-9DDE-8F56351EBA20}"/>
                    </a:ext>
                  </a:extLst>
                </p:cNvPr>
                <p:cNvPicPr/>
                <p:nvPr/>
              </p:nvPicPr>
              <p:blipFill>
                <a:blip r:embed="rId26"/>
                <a:stretch>
                  <a:fillRect/>
                </a:stretch>
              </p:blipFill>
              <p:spPr>
                <a:xfrm>
                  <a:off x="5355596" y="2486278"/>
                  <a:ext cx="1386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8" name="Ink 97">
                  <a:extLst>
                    <a:ext uri="{FF2B5EF4-FFF2-40B4-BE49-F238E27FC236}">
                      <a16:creationId xmlns:a16="http://schemas.microsoft.com/office/drawing/2014/main" id="{0314C8AB-44E9-4BC1-83C1-930A76C6EAF1}"/>
                    </a:ext>
                  </a:extLst>
                </p14:cNvPr>
                <p14:cNvContentPartPr/>
                <p14:nvPr/>
              </p14:nvContentPartPr>
              <p14:xfrm>
                <a:off x="5436236" y="2749798"/>
                <a:ext cx="102600" cy="124560"/>
              </p14:xfrm>
            </p:contentPart>
          </mc:Choice>
          <mc:Fallback xmlns="">
            <p:pic>
              <p:nvPicPr>
                <p:cNvPr id="98" name="Ink 97">
                  <a:extLst>
                    <a:ext uri="{FF2B5EF4-FFF2-40B4-BE49-F238E27FC236}">
                      <a16:creationId xmlns:a16="http://schemas.microsoft.com/office/drawing/2014/main" id="{0314C8AB-44E9-4BC1-83C1-930A76C6EAF1}"/>
                    </a:ext>
                  </a:extLst>
                </p:cNvPr>
                <p:cNvPicPr/>
                <p:nvPr/>
              </p:nvPicPr>
              <p:blipFill>
                <a:blip r:embed="rId28"/>
                <a:stretch>
                  <a:fillRect/>
                </a:stretch>
              </p:blipFill>
              <p:spPr>
                <a:xfrm>
                  <a:off x="5418596" y="2732158"/>
                  <a:ext cx="1382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0" name="Ink 99">
                  <a:extLst>
                    <a:ext uri="{FF2B5EF4-FFF2-40B4-BE49-F238E27FC236}">
                      <a16:creationId xmlns:a16="http://schemas.microsoft.com/office/drawing/2014/main" id="{F7D04C93-FAC8-4FE2-9D55-8FC4458E01EB}"/>
                    </a:ext>
                  </a:extLst>
                </p14:cNvPr>
                <p14:cNvContentPartPr/>
                <p14:nvPr/>
              </p14:nvContentPartPr>
              <p14:xfrm>
                <a:off x="5691476" y="2391598"/>
                <a:ext cx="177120" cy="347400"/>
              </p14:xfrm>
            </p:contentPart>
          </mc:Choice>
          <mc:Fallback xmlns="">
            <p:pic>
              <p:nvPicPr>
                <p:cNvPr id="100" name="Ink 99">
                  <a:extLst>
                    <a:ext uri="{FF2B5EF4-FFF2-40B4-BE49-F238E27FC236}">
                      <a16:creationId xmlns:a16="http://schemas.microsoft.com/office/drawing/2014/main" id="{F7D04C93-FAC8-4FE2-9D55-8FC4458E01EB}"/>
                    </a:ext>
                  </a:extLst>
                </p:cNvPr>
                <p:cNvPicPr/>
                <p:nvPr/>
              </p:nvPicPr>
              <p:blipFill>
                <a:blip r:embed="rId30"/>
                <a:stretch>
                  <a:fillRect/>
                </a:stretch>
              </p:blipFill>
              <p:spPr>
                <a:xfrm>
                  <a:off x="5673476" y="2373958"/>
                  <a:ext cx="212760" cy="383040"/>
                </a:xfrm>
                <a:prstGeom prst="rect">
                  <a:avLst/>
                </a:prstGeom>
              </p:spPr>
            </p:pic>
          </mc:Fallback>
        </mc:AlternateContent>
      </p:grpSp>
      <p:grpSp>
        <p:nvGrpSpPr>
          <p:cNvPr id="109" name="Group 108">
            <a:extLst>
              <a:ext uri="{FF2B5EF4-FFF2-40B4-BE49-F238E27FC236}">
                <a16:creationId xmlns:a16="http://schemas.microsoft.com/office/drawing/2014/main" id="{2F30E38D-F5F8-41EF-9E72-AEA3C60521A4}"/>
              </a:ext>
            </a:extLst>
          </p:cNvPr>
          <p:cNvGrpSpPr/>
          <p:nvPr/>
        </p:nvGrpSpPr>
        <p:grpSpPr>
          <a:xfrm>
            <a:off x="10422596" y="2524798"/>
            <a:ext cx="1147320" cy="477720"/>
            <a:chOff x="10422596" y="2524798"/>
            <a:chExt cx="1147320" cy="477720"/>
          </a:xfrm>
        </p:grpSpPr>
        <mc:AlternateContent xmlns:mc="http://schemas.openxmlformats.org/markup-compatibility/2006" xmlns:p14="http://schemas.microsoft.com/office/powerpoint/2010/main">
          <mc:Choice Requires="p14">
            <p:contentPart p14:bwMode="auto" r:id="rId31">
              <p14:nvContentPartPr>
                <p14:cNvPr id="102" name="Ink 101">
                  <a:extLst>
                    <a:ext uri="{FF2B5EF4-FFF2-40B4-BE49-F238E27FC236}">
                      <a16:creationId xmlns:a16="http://schemas.microsoft.com/office/drawing/2014/main" id="{6DE17D8C-5BDF-4230-9D18-16CAFDDBE65B}"/>
                    </a:ext>
                  </a:extLst>
                </p14:cNvPr>
                <p14:cNvContentPartPr/>
                <p14:nvPr/>
              </p14:nvContentPartPr>
              <p14:xfrm>
                <a:off x="10422596" y="2524798"/>
                <a:ext cx="416520" cy="34200"/>
              </p14:xfrm>
            </p:contentPart>
          </mc:Choice>
          <mc:Fallback xmlns="">
            <p:pic>
              <p:nvPicPr>
                <p:cNvPr id="102" name="Ink 101">
                  <a:extLst>
                    <a:ext uri="{FF2B5EF4-FFF2-40B4-BE49-F238E27FC236}">
                      <a16:creationId xmlns:a16="http://schemas.microsoft.com/office/drawing/2014/main" id="{6DE17D8C-5BDF-4230-9D18-16CAFDDBE65B}"/>
                    </a:ext>
                  </a:extLst>
                </p:cNvPr>
                <p:cNvPicPr/>
                <p:nvPr/>
              </p:nvPicPr>
              <p:blipFill>
                <a:blip r:embed="rId32"/>
                <a:stretch>
                  <a:fillRect/>
                </a:stretch>
              </p:blipFill>
              <p:spPr>
                <a:xfrm>
                  <a:off x="10404596" y="2507158"/>
                  <a:ext cx="4521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3" name="Ink 102">
                  <a:extLst>
                    <a:ext uri="{FF2B5EF4-FFF2-40B4-BE49-F238E27FC236}">
                      <a16:creationId xmlns:a16="http://schemas.microsoft.com/office/drawing/2014/main" id="{8A973949-AE66-4DC9-93C2-67EEBE30E68D}"/>
                    </a:ext>
                  </a:extLst>
                </p14:cNvPr>
                <p14:cNvContentPartPr/>
                <p14:nvPr/>
              </p14:nvContentPartPr>
              <p14:xfrm>
                <a:off x="10668476" y="2533078"/>
                <a:ext cx="9360" cy="326160"/>
              </p14:xfrm>
            </p:contentPart>
          </mc:Choice>
          <mc:Fallback xmlns="">
            <p:pic>
              <p:nvPicPr>
                <p:cNvPr id="103" name="Ink 102">
                  <a:extLst>
                    <a:ext uri="{FF2B5EF4-FFF2-40B4-BE49-F238E27FC236}">
                      <a16:creationId xmlns:a16="http://schemas.microsoft.com/office/drawing/2014/main" id="{8A973949-AE66-4DC9-93C2-67EEBE30E68D}"/>
                    </a:ext>
                  </a:extLst>
                </p:cNvPr>
                <p:cNvPicPr/>
                <p:nvPr/>
              </p:nvPicPr>
              <p:blipFill>
                <a:blip r:embed="rId34"/>
                <a:stretch>
                  <a:fillRect/>
                </a:stretch>
              </p:blipFill>
              <p:spPr>
                <a:xfrm>
                  <a:off x="10650476" y="2515438"/>
                  <a:ext cx="450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4" name="Ink 103">
                  <a:extLst>
                    <a:ext uri="{FF2B5EF4-FFF2-40B4-BE49-F238E27FC236}">
                      <a16:creationId xmlns:a16="http://schemas.microsoft.com/office/drawing/2014/main" id="{C3D31BB2-7F80-4509-8A21-B2393D9D5C23}"/>
                    </a:ext>
                  </a:extLst>
                </p14:cNvPr>
                <p14:cNvContentPartPr/>
                <p14:nvPr/>
              </p14:nvContentPartPr>
              <p14:xfrm>
                <a:off x="10930196" y="2595718"/>
                <a:ext cx="100440" cy="99360"/>
              </p14:xfrm>
            </p:contentPart>
          </mc:Choice>
          <mc:Fallback xmlns="">
            <p:pic>
              <p:nvPicPr>
                <p:cNvPr id="104" name="Ink 103">
                  <a:extLst>
                    <a:ext uri="{FF2B5EF4-FFF2-40B4-BE49-F238E27FC236}">
                      <a16:creationId xmlns:a16="http://schemas.microsoft.com/office/drawing/2014/main" id="{C3D31BB2-7F80-4509-8A21-B2393D9D5C23}"/>
                    </a:ext>
                  </a:extLst>
                </p:cNvPr>
                <p:cNvPicPr/>
                <p:nvPr/>
              </p:nvPicPr>
              <p:blipFill>
                <a:blip r:embed="rId36"/>
                <a:stretch>
                  <a:fillRect/>
                </a:stretch>
              </p:blipFill>
              <p:spPr>
                <a:xfrm>
                  <a:off x="10912196" y="2577718"/>
                  <a:ext cx="1360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5" name="Ink 104">
                  <a:extLst>
                    <a:ext uri="{FF2B5EF4-FFF2-40B4-BE49-F238E27FC236}">
                      <a16:creationId xmlns:a16="http://schemas.microsoft.com/office/drawing/2014/main" id="{816E95F6-DDF8-462F-9680-56747499DD0A}"/>
                    </a:ext>
                  </a:extLst>
                </p14:cNvPr>
                <p14:cNvContentPartPr/>
                <p14:nvPr/>
              </p14:nvContentPartPr>
              <p14:xfrm>
                <a:off x="10987436" y="2877238"/>
                <a:ext cx="92520" cy="125280"/>
              </p14:xfrm>
            </p:contentPart>
          </mc:Choice>
          <mc:Fallback xmlns="">
            <p:pic>
              <p:nvPicPr>
                <p:cNvPr id="105" name="Ink 104">
                  <a:extLst>
                    <a:ext uri="{FF2B5EF4-FFF2-40B4-BE49-F238E27FC236}">
                      <a16:creationId xmlns:a16="http://schemas.microsoft.com/office/drawing/2014/main" id="{816E95F6-DDF8-462F-9680-56747499DD0A}"/>
                    </a:ext>
                  </a:extLst>
                </p:cNvPr>
                <p:cNvPicPr/>
                <p:nvPr/>
              </p:nvPicPr>
              <p:blipFill>
                <a:blip r:embed="rId38"/>
                <a:stretch>
                  <a:fillRect/>
                </a:stretch>
              </p:blipFill>
              <p:spPr>
                <a:xfrm>
                  <a:off x="10969796" y="2859238"/>
                  <a:ext cx="128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7" name="Ink 106">
                  <a:extLst>
                    <a:ext uri="{FF2B5EF4-FFF2-40B4-BE49-F238E27FC236}">
                      <a16:creationId xmlns:a16="http://schemas.microsoft.com/office/drawing/2014/main" id="{BC6D0347-C727-4A49-AFB6-2FC1AC201FD0}"/>
                    </a:ext>
                  </a:extLst>
                </p14:cNvPr>
                <p14:cNvContentPartPr/>
                <p14:nvPr/>
              </p14:nvContentPartPr>
              <p14:xfrm>
                <a:off x="11298836" y="2588878"/>
                <a:ext cx="209160" cy="270720"/>
              </p14:xfrm>
            </p:contentPart>
          </mc:Choice>
          <mc:Fallback xmlns="">
            <p:pic>
              <p:nvPicPr>
                <p:cNvPr id="107" name="Ink 106">
                  <a:extLst>
                    <a:ext uri="{FF2B5EF4-FFF2-40B4-BE49-F238E27FC236}">
                      <a16:creationId xmlns:a16="http://schemas.microsoft.com/office/drawing/2014/main" id="{BC6D0347-C727-4A49-AFB6-2FC1AC201FD0}"/>
                    </a:ext>
                  </a:extLst>
                </p:cNvPr>
                <p:cNvPicPr/>
                <p:nvPr/>
              </p:nvPicPr>
              <p:blipFill>
                <a:blip r:embed="rId40"/>
                <a:stretch>
                  <a:fillRect/>
                </a:stretch>
              </p:blipFill>
              <p:spPr>
                <a:xfrm>
                  <a:off x="11280836" y="2570878"/>
                  <a:ext cx="24480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8" name="Ink 107">
                  <a:extLst>
                    <a:ext uri="{FF2B5EF4-FFF2-40B4-BE49-F238E27FC236}">
                      <a16:creationId xmlns:a16="http://schemas.microsoft.com/office/drawing/2014/main" id="{2C7A08A7-7E41-4658-B33D-E75571E44F10}"/>
                    </a:ext>
                  </a:extLst>
                </p14:cNvPr>
                <p14:cNvContentPartPr/>
                <p14:nvPr/>
              </p14:nvContentPartPr>
              <p14:xfrm>
                <a:off x="11401796" y="2551078"/>
                <a:ext cx="168120" cy="25920"/>
              </p14:xfrm>
            </p:contentPart>
          </mc:Choice>
          <mc:Fallback xmlns="">
            <p:pic>
              <p:nvPicPr>
                <p:cNvPr id="108" name="Ink 107">
                  <a:extLst>
                    <a:ext uri="{FF2B5EF4-FFF2-40B4-BE49-F238E27FC236}">
                      <a16:creationId xmlns:a16="http://schemas.microsoft.com/office/drawing/2014/main" id="{2C7A08A7-7E41-4658-B33D-E75571E44F10}"/>
                    </a:ext>
                  </a:extLst>
                </p:cNvPr>
                <p:cNvPicPr/>
                <p:nvPr/>
              </p:nvPicPr>
              <p:blipFill>
                <a:blip r:embed="rId42"/>
                <a:stretch>
                  <a:fillRect/>
                </a:stretch>
              </p:blipFill>
              <p:spPr>
                <a:xfrm>
                  <a:off x="11383796" y="2533438"/>
                  <a:ext cx="203760" cy="61560"/>
                </a:xfrm>
                <a:prstGeom prst="rect">
                  <a:avLst/>
                </a:prstGeom>
              </p:spPr>
            </p:pic>
          </mc:Fallback>
        </mc:AlternateContent>
      </p:grpSp>
      <p:grpSp>
        <p:nvGrpSpPr>
          <p:cNvPr id="133" name="Group 132">
            <a:extLst>
              <a:ext uri="{FF2B5EF4-FFF2-40B4-BE49-F238E27FC236}">
                <a16:creationId xmlns:a16="http://schemas.microsoft.com/office/drawing/2014/main" id="{CB03228E-0334-45BC-9D03-B9C7A22C4BD0}"/>
              </a:ext>
            </a:extLst>
          </p:cNvPr>
          <p:cNvGrpSpPr/>
          <p:nvPr/>
        </p:nvGrpSpPr>
        <p:grpSpPr>
          <a:xfrm>
            <a:off x="1546076" y="3281158"/>
            <a:ext cx="1382760" cy="1390320"/>
            <a:chOff x="1546076" y="3281158"/>
            <a:chExt cx="1382760" cy="1390320"/>
          </a:xfrm>
        </p:grpSpPr>
        <mc:AlternateContent xmlns:mc="http://schemas.openxmlformats.org/markup-compatibility/2006" xmlns:p14="http://schemas.microsoft.com/office/powerpoint/2010/main">
          <mc:Choice Requires="p14">
            <p:contentPart p14:bwMode="auto" r:id="rId43">
              <p14:nvContentPartPr>
                <p14:cNvPr id="110" name="Ink 109">
                  <a:extLst>
                    <a:ext uri="{FF2B5EF4-FFF2-40B4-BE49-F238E27FC236}">
                      <a16:creationId xmlns:a16="http://schemas.microsoft.com/office/drawing/2014/main" id="{7A322211-5F09-45F4-BE3C-1A9779CCC8FB}"/>
                    </a:ext>
                  </a:extLst>
                </p14:cNvPr>
                <p14:cNvContentPartPr/>
                <p14:nvPr/>
              </p14:nvContentPartPr>
              <p14:xfrm>
                <a:off x="1628516" y="3318958"/>
                <a:ext cx="321480" cy="385560"/>
              </p14:xfrm>
            </p:contentPart>
          </mc:Choice>
          <mc:Fallback xmlns="">
            <p:pic>
              <p:nvPicPr>
                <p:cNvPr id="110" name="Ink 109">
                  <a:extLst>
                    <a:ext uri="{FF2B5EF4-FFF2-40B4-BE49-F238E27FC236}">
                      <a16:creationId xmlns:a16="http://schemas.microsoft.com/office/drawing/2014/main" id="{7A322211-5F09-45F4-BE3C-1A9779CCC8FB}"/>
                    </a:ext>
                  </a:extLst>
                </p:cNvPr>
                <p:cNvPicPr/>
                <p:nvPr/>
              </p:nvPicPr>
              <p:blipFill>
                <a:blip r:embed="rId44"/>
                <a:stretch>
                  <a:fillRect/>
                </a:stretch>
              </p:blipFill>
              <p:spPr>
                <a:xfrm>
                  <a:off x="1610516" y="3300958"/>
                  <a:ext cx="35712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1" name="Ink 110">
                  <a:extLst>
                    <a:ext uri="{FF2B5EF4-FFF2-40B4-BE49-F238E27FC236}">
                      <a16:creationId xmlns:a16="http://schemas.microsoft.com/office/drawing/2014/main" id="{71897E9E-7053-4533-A477-9E5223C9867C}"/>
                    </a:ext>
                  </a:extLst>
                </p14:cNvPr>
                <p14:cNvContentPartPr/>
                <p14:nvPr/>
              </p14:nvContentPartPr>
              <p14:xfrm>
                <a:off x="1976276" y="3473758"/>
                <a:ext cx="129600" cy="364680"/>
              </p14:xfrm>
            </p:contentPart>
          </mc:Choice>
          <mc:Fallback xmlns="">
            <p:pic>
              <p:nvPicPr>
                <p:cNvPr id="111" name="Ink 110">
                  <a:extLst>
                    <a:ext uri="{FF2B5EF4-FFF2-40B4-BE49-F238E27FC236}">
                      <a16:creationId xmlns:a16="http://schemas.microsoft.com/office/drawing/2014/main" id="{71897E9E-7053-4533-A477-9E5223C9867C}"/>
                    </a:ext>
                  </a:extLst>
                </p:cNvPr>
                <p:cNvPicPr/>
                <p:nvPr/>
              </p:nvPicPr>
              <p:blipFill>
                <a:blip r:embed="rId46"/>
                <a:stretch>
                  <a:fillRect/>
                </a:stretch>
              </p:blipFill>
              <p:spPr>
                <a:xfrm>
                  <a:off x="1958636" y="3456118"/>
                  <a:ext cx="16524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2" name="Ink 111">
                  <a:extLst>
                    <a:ext uri="{FF2B5EF4-FFF2-40B4-BE49-F238E27FC236}">
                      <a16:creationId xmlns:a16="http://schemas.microsoft.com/office/drawing/2014/main" id="{2F4BE165-27FD-4F2D-A24C-29FC4FD28585}"/>
                    </a:ext>
                  </a:extLst>
                </p14:cNvPr>
                <p14:cNvContentPartPr/>
                <p14:nvPr/>
              </p14:nvContentPartPr>
              <p14:xfrm>
                <a:off x="2000036" y="3329758"/>
                <a:ext cx="146520" cy="83160"/>
              </p14:xfrm>
            </p:contentPart>
          </mc:Choice>
          <mc:Fallback xmlns="">
            <p:pic>
              <p:nvPicPr>
                <p:cNvPr id="112" name="Ink 111">
                  <a:extLst>
                    <a:ext uri="{FF2B5EF4-FFF2-40B4-BE49-F238E27FC236}">
                      <a16:creationId xmlns:a16="http://schemas.microsoft.com/office/drawing/2014/main" id="{2F4BE165-27FD-4F2D-A24C-29FC4FD28585}"/>
                    </a:ext>
                  </a:extLst>
                </p:cNvPr>
                <p:cNvPicPr/>
                <p:nvPr/>
              </p:nvPicPr>
              <p:blipFill>
                <a:blip r:embed="rId48"/>
                <a:stretch>
                  <a:fillRect/>
                </a:stretch>
              </p:blipFill>
              <p:spPr>
                <a:xfrm>
                  <a:off x="1982036" y="3312118"/>
                  <a:ext cx="1821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3" name="Ink 112">
                  <a:extLst>
                    <a:ext uri="{FF2B5EF4-FFF2-40B4-BE49-F238E27FC236}">
                      <a16:creationId xmlns:a16="http://schemas.microsoft.com/office/drawing/2014/main" id="{704E7DED-0510-4DA1-969D-B99D74B123FD}"/>
                    </a:ext>
                  </a:extLst>
                </p14:cNvPr>
                <p14:cNvContentPartPr/>
                <p14:nvPr/>
              </p14:nvContentPartPr>
              <p14:xfrm>
                <a:off x="2268956" y="3291238"/>
                <a:ext cx="63000" cy="83160"/>
              </p14:xfrm>
            </p:contentPart>
          </mc:Choice>
          <mc:Fallback xmlns="">
            <p:pic>
              <p:nvPicPr>
                <p:cNvPr id="113" name="Ink 112">
                  <a:extLst>
                    <a:ext uri="{FF2B5EF4-FFF2-40B4-BE49-F238E27FC236}">
                      <a16:creationId xmlns:a16="http://schemas.microsoft.com/office/drawing/2014/main" id="{704E7DED-0510-4DA1-969D-B99D74B123FD}"/>
                    </a:ext>
                  </a:extLst>
                </p:cNvPr>
                <p:cNvPicPr/>
                <p:nvPr/>
              </p:nvPicPr>
              <p:blipFill>
                <a:blip r:embed="rId50"/>
                <a:stretch>
                  <a:fillRect/>
                </a:stretch>
              </p:blipFill>
              <p:spPr>
                <a:xfrm>
                  <a:off x="2250956" y="3273598"/>
                  <a:ext cx="98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4" name="Ink 113">
                  <a:extLst>
                    <a:ext uri="{FF2B5EF4-FFF2-40B4-BE49-F238E27FC236}">
                      <a16:creationId xmlns:a16="http://schemas.microsoft.com/office/drawing/2014/main" id="{A2EEEF92-6ABF-4C3E-A7D1-FBD128E4E9CC}"/>
                    </a:ext>
                  </a:extLst>
                </p14:cNvPr>
                <p14:cNvContentPartPr/>
                <p14:nvPr/>
              </p14:nvContentPartPr>
              <p14:xfrm>
                <a:off x="2314676" y="3574918"/>
                <a:ext cx="114480" cy="127440"/>
              </p14:xfrm>
            </p:contentPart>
          </mc:Choice>
          <mc:Fallback xmlns="">
            <p:pic>
              <p:nvPicPr>
                <p:cNvPr id="114" name="Ink 113">
                  <a:extLst>
                    <a:ext uri="{FF2B5EF4-FFF2-40B4-BE49-F238E27FC236}">
                      <a16:creationId xmlns:a16="http://schemas.microsoft.com/office/drawing/2014/main" id="{A2EEEF92-6ABF-4C3E-A7D1-FBD128E4E9CC}"/>
                    </a:ext>
                  </a:extLst>
                </p:cNvPr>
                <p:cNvPicPr/>
                <p:nvPr/>
              </p:nvPicPr>
              <p:blipFill>
                <a:blip r:embed="rId52"/>
                <a:stretch>
                  <a:fillRect/>
                </a:stretch>
              </p:blipFill>
              <p:spPr>
                <a:xfrm>
                  <a:off x="2297036" y="3557278"/>
                  <a:ext cx="1501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6" name="Ink 115">
                  <a:extLst>
                    <a:ext uri="{FF2B5EF4-FFF2-40B4-BE49-F238E27FC236}">
                      <a16:creationId xmlns:a16="http://schemas.microsoft.com/office/drawing/2014/main" id="{2F7EF8F1-AF6E-44A6-A923-DC3D261400DC}"/>
                    </a:ext>
                  </a:extLst>
                </p14:cNvPr>
                <p14:cNvContentPartPr/>
                <p14:nvPr/>
              </p14:nvContentPartPr>
              <p14:xfrm>
                <a:off x="2529956" y="3281158"/>
                <a:ext cx="210960" cy="75240"/>
              </p14:xfrm>
            </p:contentPart>
          </mc:Choice>
          <mc:Fallback xmlns="">
            <p:pic>
              <p:nvPicPr>
                <p:cNvPr id="116" name="Ink 115">
                  <a:extLst>
                    <a:ext uri="{FF2B5EF4-FFF2-40B4-BE49-F238E27FC236}">
                      <a16:creationId xmlns:a16="http://schemas.microsoft.com/office/drawing/2014/main" id="{2F7EF8F1-AF6E-44A6-A923-DC3D261400DC}"/>
                    </a:ext>
                  </a:extLst>
                </p:cNvPr>
                <p:cNvPicPr/>
                <p:nvPr/>
              </p:nvPicPr>
              <p:blipFill>
                <a:blip r:embed="rId54"/>
                <a:stretch>
                  <a:fillRect/>
                </a:stretch>
              </p:blipFill>
              <p:spPr>
                <a:xfrm>
                  <a:off x="2511956" y="3263158"/>
                  <a:ext cx="2466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17" name="Ink 116">
                  <a:extLst>
                    <a:ext uri="{FF2B5EF4-FFF2-40B4-BE49-F238E27FC236}">
                      <a16:creationId xmlns:a16="http://schemas.microsoft.com/office/drawing/2014/main" id="{704494F9-C44D-424C-8F30-FB1667BDF71A}"/>
                    </a:ext>
                  </a:extLst>
                </p14:cNvPr>
                <p14:cNvContentPartPr/>
                <p14:nvPr/>
              </p14:nvContentPartPr>
              <p14:xfrm>
                <a:off x="2549036" y="3313558"/>
                <a:ext cx="208440" cy="392760"/>
              </p14:xfrm>
            </p:contentPart>
          </mc:Choice>
          <mc:Fallback xmlns="">
            <p:pic>
              <p:nvPicPr>
                <p:cNvPr id="117" name="Ink 116">
                  <a:extLst>
                    <a:ext uri="{FF2B5EF4-FFF2-40B4-BE49-F238E27FC236}">
                      <a16:creationId xmlns:a16="http://schemas.microsoft.com/office/drawing/2014/main" id="{704494F9-C44D-424C-8F30-FB1667BDF71A}"/>
                    </a:ext>
                  </a:extLst>
                </p:cNvPr>
                <p:cNvPicPr/>
                <p:nvPr/>
              </p:nvPicPr>
              <p:blipFill>
                <a:blip r:embed="rId56"/>
                <a:stretch>
                  <a:fillRect/>
                </a:stretch>
              </p:blipFill>
              <p:spPr>
                <a:xfrm>
                  <a:off x="2531396" y="3295558"/>
                  <a:ext cx="24408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9" name="Ink 118">
                  <a:extLst>
                    <a:ext uri="{FF2B5EF4-FFF2-40B4-BE49-F238E27FC236}">
                      <a16:creationId xmlns:a16="http://schemas.microsoft.com/office/drawing/2014/main" id="{43D17498-F038-4234-93F5-FAC363A44CB5}"/>
                    </a:ext>
                  </a:extLst>
                </p14:cNvPr>
                <p14:cNvContentPartPr/>
                <p14:nvPr/>
              </p14:nvContentPartPr>
              <p14:xfrm>
                <a:off x="1636796" y="3785158"/>
                <a:ext cx="111600" cy="334440"/>
              </p14:xfrm>
            </p:contentPart>
          </mc:Choice>
          <mc:Fallback xmlns="">
            <p:pic>
              <p:nvPicPr>
                <p:cNvPr id="119" name="Ink 118">
                  <a:extLst>
                    <a:ext uri="{FF2B5EF4-FFF2-40B4-BE49-F238E27FC236}">
                      <a16:creationId xmlns:a16="http://schemas.microsoft.com/office/drawing/2014/main" id="{43D17498-F038-4234-93F5-FAC363A44CB5}"/>
                    </a:ext>
                  </a:extLst>
                </p:cNvPr>
                <p:cNvPicPr/>
                <p:nvPr/>
              </p:nvPicPr>
              <p:blipFill>
                <a:blip r:embed="rId58"/>
                <a:stretch>
                  <a:fillRect/>
                </a:stretch>
              </p:blipFill>
              <p:spPr>
                <a:xfrm>
                  <a:off x="1618796" y="3767158"/>
                  <a:ext cx="14724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0" name="Ink 119">
                  <a:extLst>
                    <a:ext uri="{FF2B5EF4-FFF2-40B4-BE49-F238E27FC236}">
                      <a16:creationId xmlns:a16="http://schemas.microsoft.com/office/drawing/2014/main" id="{396B98BF-FA12-432F-BF5E-E184BF0FE921}"/>
                    </a:ext>
                  </a:extLst>
                </p14:cNvPr>
                <p14:cNvContentPartPr/>
                <p14:nvPr/>
              </p14:nvContentPartPr>
              <p14:xfrm>
                <a:off x="1790516" y="3901078"/>
                <a:ext cx="105480" cy="107640"/>
              </p14:xfrm>
            </p:contentPart>
          </mc:Choice>
          <mc:Fallback xmlns="">
            <p:pic>
              <p:nvPicPr>
                <p:cNvPr id="120" name="Ink 119">
                  <a:extLst>
                    <a:ext uri="{FF2B5EF4-FFF2-40B4-BE49-F238E27FC236}">
                      <a16:creationId xmlns:a16="http://schemas.microsoft.com/office/drawing/2014/main" id="{396B98BF-FA12-432F-BF5E-E184BF0FE921}"/>
                    </a:ext>
                  </a:extLst>
                </p:cNvPr>
                <p:cNvPicPr/>
                <p:nvPr/>
              </p:nvPicPr>
              <p:blipFill>
                <a:blip r:embed="rId60"/>
                <a:stretch>
                  <a:fillRect/>
                </a:stretch>
              </p:blipFill>
              <p:spPr>
                <a:xfrm>
                  <a:off x="1772516" y="3883078"/>
                  <a:ext cx="1411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21" name="Ink 120">
                  <a:extLst>
                    <a:ext uri="{FF2B5EF4-FFF2-40B4-BE49-F238E27FC236}">
                      <a16:creationId xmlns:a16="http://schemas.microsoft.com/office/drawing/2014/main" id="{38EAC5D8-3B44-4AC2-88B4-5AF916D20034}"/>
                    </a:ext>
                  </a:extLst>
                </p14:cNvPr>
                <p14:cNvContentPartPr/>
                <p14:nvPr/>
              </p14:nvContentPartPr>
              <p14:xfrm>
                <a:off x="1804556" y="3822598"/>
                <a:ext cx="45000" cy="198360"/>
              </p14:xfrm>
            </p:contentPart>
          </mc:Choice>
          <mc:Fallback xmlns="">
            <p:pic>
              <p:nvPicPr>
                <p:cNvPr id="121" name="Ink 120">
                  <a:extLst>
                    <a:ext uri="{FF2B5EF4-FFF2-40B4-BE49-F238E27FC236}">
                      <a16:creationId xmlns:a16="http://schemas.microsoft.com/office/drawing/2014/main" id="{38EAC5D8-3B44-4AC2-88B4-5AF916D20034}"/>
                    </a:ext>
                  </a:extLst>
                </p:cNvPr>
                <p:cNvPicPr/>
                <p:nvPr/>
              </p:nvPicPr>
              <p:blipFill>
                <a:blip r:embed="rId62"/>
                <a:stretch>
                  <a:fillRect/>
                </a:stretch>
              </p:blipFill>
              <p:spPr>
                <a:xfrm>
                  <a:off x="1786916" y="3804958"/>
                  <a:ext cx="806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22" name="Ink 121">
                  <a:extLst>
                    <a:ext uri="{FF2B5EF4-FFF2-40B4-BE49-F238E27FC236}">
                      <a16:creationId xmlns:a16="http://schemas.microsoft.com/office/drawing/2014/main" id="{0B00E8A0-FE5F-4C1F-8D50-E2A15D2B874A}"/>
                    </a:ext>
                  </a:extLst>
                </p14:cNvPr>
                <p14:cNvContentPartPr/>
                <p14:nvPr/>
              </p14:nvContentPartPr>
              <p14:xfrm>
                <a:off x="1895636" y="3820798"/>
                <a:ext cx="110160" cy="330480"/>
              </p14:xfrm>
            </p:contentPart>
          </mc:Choice>
          <mc:Fallback xmlns="">
            <p:pic>
              <p:nvPicPr>
                <p:cNvPr id="122" name="Ink 121">
                  <a:extLst>
                    <a:ext uri="{FF2B5EF4-FFF2-40B4-BE49-F238E27FC236}">
                      <a16:creationId xmlns:a16="http://schemas.microsoft.com/office/drawing/2014/main" id="{0B00E8A0-FE5F-4C1F-8D50-E2A15D2B874A}"/>
                    </a:ext>
                  </a:extLst>
                </p:cNvPr>
                <p:cNvPicPr/>
                <p:nvPr/>
              </p:nvPicPr>
              <p:blipFill>
                <a:blip r:embed="rId64"/>
                <a:stretch>
                  <a:fillRect/>
                </a:stretch>
              </p:blipFill>
              <p:spPr>
                <a:xfrm>
                  <a:off x="1877996" y="3803158"/>
                  <a:ext cx="1458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23" name="Ink 122">
                  <a:extLst>
                    <a:ext uri="{FF2B5EF4-FFF2-40B4-BE49-F238E27FC236}">
                      <a16:creationId xmlns:a16="http://schemas.microsoft.com/office/drawing/2014/main" id="{8D044168-4DF2-45AE-A2C7-F8E922356269}"/>
                    </a:ext>
                  </a:extLst>
                </p14:cNvPr>
                <p14:cNvContentPartPr/>
                <p14:nvPr/>
              </p14:nvContentPartPr>
              <p14:xfrm>
                <a:off x="1750556" y="3866878"/>
                <a:ext cx="56160" cy="95040"/>
              </p14:xfrm>
            </p:contentPart>
          </mc:Choice>
          <mc:Fallback xmlns="">
            <p:pic>
              <p:nvPicPr>
                <p:cNvPr id="123" name="Ink 122">
                  <a:extLst>
                    <a:ext uri="{FF2B5EF4-FFF2-40B4-BE49-F238E27FC236}">
                      <a16:creationId xmlns:a16="http://schemas.microsoft.com/office/drawing/2014/main" id="{8D044168-4DF2-45AE-A2C7-F8E922356269}"/>
                    </a:ext>
                  </a:extLst>
                </p:cNvPr>
                <p:cNvPicPr/>
                <p:nvPr/>
              </p:nvPicPr>
              <p:blipFill>
                <a:blip r:embed="rId66"/>
                <a:stretch>
                  <a:fillRect/>
                </a:stretch>
              </p:blipFill>
              <p:spPr>
                <a:xfrm>
                  <a:off x="1732916" y="3849238"/>
                  <a:ext cx="918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25" name="Ink 124">
                  <a:extLst>
                    <a:ext uri="{FF2B5EF4-FFF2-40B4-BE49-F238E27FC236}">
                      <a16:creationId xmlns:a16="http://schemas.microsoft.com/office/drawing/2014/main" id="{2B2C9DF8-EF39-4B35-BE1A-697A51D3D0A6}"/>
                    </a:ext>
                  </a:extLst>
                </p14:cNvPr>
                <p14:cNvContentPartPr/>
                <p14:nvPr/>
              </p14:nvContentPartPr>
              <p14:xfrm>
                <a:off x="1546076" y="4320478"/>
                <a:ext cx="405720" cy="327960"/>
              </p14:xfrm>
            </p:contentPart>
          </mc:Choice>
          <mc:Fallback xmlns="">
            <p:pic>
              <p:nvPicPr>
                <p:cNvPr id="125" name="Ink 124">
                  <a:extLst>
                    <a:ext uri="{FF2B5EF4-FFF2-40B4-BE49-F238E27FC236}">
                      <a16:creationId xmlns:a16="http://schemas.microsoft.com/office/drawing/2014/main" id="{2B2C9DF8-EF39-4B35-BE1A-697A51D3D0A6}"/>
                    </a:ext>
                  </a:extLst>
                </p:cNvPr>
                <p:cNvPicPr/>
                <p:nvPr/>
              </p:nvPicPr>
              <p:blipFill>
                <a:blip r:embed="rId68"/>
                <a:stretch>
                  <a:fillRect/>
                </a:stretch>
              </p:blipFill>
              <p:spPr>
                <a:xfrm>
                  <a:off x="1528436" y="4302838"/>
                  <a:ext cx="4413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6" name="Ink 125">
                  <a:extLst>
                    <a:ext uri="{FF2B5EF4-FFF2-40B4-BE49-F238E27FC236}">
                      <a16:creationId xmlns:a16="http://schemas.microsoft.com/office/drawing/2014/main" id="{44F44DB5-F21D-42B8-B0BE-4DA6C281A950}"/>
                    </a:ext>
                  </a:extLst>
                </p14:cNvPr>
                <p14:cNvContentPartPr/>
                <p14:nvPr/>
              </p14:nvContentPartPr>
              <p14:xfrm>
                <a:off x="1798076" y="4279078"/>
                <a:ext cx="58680" cy="88920"/>
              </p14:xfrm>
            </p:contentPart>
          </mc:Choice>
          <mc:Fallback xmlns="">
            <p:pic>
              <p:nvPicPr>
                <p:cNvPr id="126" name="Ink 125">
                  <a:extLst>
                    <a:ext uri="{FF2B5EF4-FFF2-40B4-BE49-F238E27FC236}">
                      <a16:creationId xmlns:a16="http://schemas.microsoft.com/office/drawing/2014/main" id="{44F44DB5-F21D-42B8-B0BE-4DA6C281A950}"/>
                    </a:ext>
                  </a:extLst>
                </p:cNvPr>
                <p:cNvPicPr/>
                <p:nvPr/>
              </p:nvPicPr>
              <p:blipFill>
                <a:blip r:embed="rId70"/>
                <a:stretch>
                  <a:fillRect/>
                </a:stretch>
              </p:blipFill>
              <p:spPr>
                <a:xfrm>
                  <a:off x="1780076" y="4261438"/>
                  <a:ext cx="943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27" name="Ink 126">
                  <a:extLst>
                    <a:ext uri="{FF2B5EF4-FFF2-40B4-BE49-F238E27FC236}">
                      <a16:creationId xmlns:a16="http://schemas.microsoft.com/office/drawing/2014/main" id="{F8C76874-D6C4-4C1B-9684-30E778BF7B17}"/>
                    </a:ext>
                  </a:extLst>
                </p14:cNvPr>
                <p14:cNvContentPartPr/>
                <p14:nvPr/>
              </p14:nvContentPartPr>
              <p14:xfrm>
                <a:off x="1913636" y="4423438"/>
                <a:ext cx="219240" cy="145080"/>
              </p14:xfrm>
            </p:contentPart>
          </mc:Choice>
          <mc:Fallback xmlns="">
            <p:pic>
              <p:nvPicPr>
                <p:cNvPr id="127" name="Ink 126">
                  <a:extLst>
                    <a:ext uri="{FF2B5EF4-FFF2-40B4-BE49-F238E27FC236}">
                      <a16:creationId xmlns:a16="http://schemas.microsoft.com/office/drawing/2014/main" id="{F8C76874-D6C4-4C1B-9684-30E778BF7B17}"/>
                    </a:ext>
                  </a:extLst>
                </p:cNvPr>
                <p:cNvPicPr/>
                <p:nvPr/>
              </p:nvPicPr>
              <p:blipFill>
                <a:blip r:embed="rId72"/>
                <a:stretch>
                  <a:fillRect/>
                </a:stretch>
              </p:blipFill>
              <p:spPr>
                <a:xfrm>
                  <a:off x="1895996" y="4405438"/>
                  <a:ext cx="2548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29" name="Ink 128">
                  <a:extLst>
                    <a:ext uri="{FF2B5EF4-FFF2-40B4-BE49-F238E27FC236}">
                      <a16:creationId xmlns:a16="http://schemas.microsoft.com/office/drawing/2014/main" id="{970B3E36-53CD-4276-8DA9-8E6ABAD977AD}"/>
                    </a:ext>
                  </a:extLst>
                </p14:cNvPr>
                <p14:cNvContentPartPr/>
                <p14:nvPr/>
              </p14:nvContentPartPr>
              <p14:xfrm>
                <a:off x="2296676" y="4292398"/>
                <a:ext cx="74520" cy="89640"/>
              </p14:xfrm>
            </p:contentPart>
          </mc:Choice>
          <mc:Fallback xmlns="">
            <p:pic>
              <p:nvPicPr>
                <p:cNvPr id="129" name="Ink 128">
                  <a:extLst>
                    <a:ext uri="{FF2B5EF4-FFF2-40B4-BE49-F238E27FC236}">
                      <a16:creationId xmlns:a16="http://schemas.microsoft.com/office/drawing/2014/main" id="{970B3E36-53CD-4276-8DA9-8E6ABAD977AD}"/>
                    </a:ext>
                  </a:extLst>
                </p:cNvPr>
                <p:cNvPicPr/>
                <p:nvPr/>
              </p:nvPicPr>
              <p:blipFill>
                <a:blip r:embed="rId74"/>
                <a:stretch>
                  <a:fillRect/>
                </a:stretch>
              </p:blipFill>
              <p:spPr>
                <a:xfrm>
                  <a:off x="2279036" y="4274398"/>
                  <a:ext cx="1101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0" name="Ink 129">
                  <a:extLst>
                    <a:ext uri="{FF2B5EF4-FFF2-40B4-BE49-F238E27FC236}">
                      <a16:creationId xmlns:a16="http://schemas.microsoft.com/office/drawing/2014/main" id="{8C2EDB53-AC45-4719-8325-E4C6161AC7A8}"/>
                    </a:ext>
                  </a:extLst>
                </p14:cNvPr>
                <p14:cNvContentPartPr/>
                <p14:nvPr/>
              </p14:nvContentPartPr>
              <p14:xfrm>
                <a:off x="2365796" y="4595158"/>
                <a:ext cx="116640" cy="76320"/>
              </p14:xfrm>
            </p:contentPart>
          </mc:Choice>
          <mc:Fallback xmlns="">
            <p:pic>
              <p:nvPicPr>
                <p:cNvPr id="130" name="Ink 129">
                  <a:extLst>
                    <a:ext uri="{FF2B5EF4-FFF2-40B4-BE49-F238E27FC236}">
                      <a16:creationId xmlns:a16="http://schemas.microsoft.com/office/drawing/2014/main" id="{8C2EDB53-AC45-4719-8325-E4C6161AC7A8}"/>
                    </a:ext>
                  </a:extLst>
                </p:cNvPr>
                <p:cNvPicPr/>
                <p:nvPr/>
              </p:nvPicPr>
              <p:blipFill>
                <a:blip r:embed="rId76"/>
                <a:stretch>
                  <a:fillRect/>
                </a:stretch>
              </p:blipFill>
              <p:spPr>
                <a:xfrm>
                  <a:off x="2348156" y="4577518"/>
                  <a:ext cx="1522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2" name="Ink 131">
                  <a:extLst>
                    <a:ext uri="{FF2B5EF4-FFF2-40B4-BE49-F238E27FC236}">
                      <a16:creationId xmlns:a16="http://schemas.microsoft.com/office/drawing/2014/main" id="{319451E1-50B7-4976-92E6-B9FA0A41234F}"/>
                    </a:ext>
                  </a:extLst>
                </p14:cNvPr>
                <p14:cNvContentPartPr/>
                <p14:nvPr/>
              </p14:nvContentPartPr>
              <p14:xfrm>
                <a:off x="2673596" y="4167118"/>
                <a:ext cx="255240" cy="356400"/>
              </p14:xfrm>
            </p:contentPart>
          </mc:Choice>
          <mc:Fallback xmlns="">
            <p:pic>
              <p:nvPicPr>
                <p:cNvPr id="132" name="Ink 131">
                  <a:extLst>
                    <a:ext uri="{FF2B5EF4-FFF2-40B4-BE49-F238E27FC236}">
                      <a16:creationId xmlns:a16="http://schemas.microsoft.com/office/drawing/2014/main" id="{319451E1-50B7-4976-92E6-B9FA0A41234F}"/>
                    </a:ext>
                  </a:extLst>
                </p:cNvPr>
                <p:cNvPicPr/>
                <p:nvPr/>
              </p:nvPicPr>
              <p:blipFill>
                <a:blip r:embed="rId78"/>
                <a:stretch>
                  <a:fillRect/>
                </a:stretch>
              </p:blipFill>
              <p:spPr>
                <a:xfrm>
                  <a:off x="2655596" y="4149478"/>
                  <a:ext cx="290880" cy="392040"/>
                </a:xfrm>
                <a:prstGeom prst="rect">
                  <a:avLst/>
                </a:prstGeom>
              </p:spPr>
            </p:pic>
          </mc:Fallback>
        </mc:AlternateContent>
      </p:grpSp>
      <p:grpSp>
        <p:nvGrpSpPr>
          <p:cNvPr id="166" name="Group 165">
            <a:extLst>
              <a:ext uri="{FF2B5EF4-FFF2-40B4-BE49-F238E27FC236}">
                <a16:creationId xmlns:a16="http://schemas.microsoft.com/office/drawing/2014/main" id="{8C73E546-6BF9-4E89-81BF-AEE788DCBE8B}"/>
              </a:ext>
            </a:extLst>
          </p:cNvPr>
          <p:cNvGrpSpPr/>
          <p:nvPr/>
        </p:nvGrpSpPr>
        <p:grpSpPr>
          <a:xfrm>
            <a:off x="7238756" y="1949158"/>
            <a:ext cx="1155240" cy="1308240"/>
            <a:chOff x="7238756" y="1949158"/>
            <a:chExt cx="1155240" cy="1308240"/>
          </a:xfrm>
        </p:grpSpPr>
        <mc:AlternateContent xmlns:mc="http://schemas.openxmlformats.org/markup-compatibility/2006" xmlns:p14="http://schemas.microsoft.com/office/powerpoint/2010/main">
          <mc:Choice Requires="p14">
            <p:contentPart p14:bwMode="auto" r:id="rId79">
              <p14:nvContentPartPr>
                <p14:cNvPr id="134" name="Ink 133">
                  <a:extLst>
                    <a:ext uri="{FF2B5EF4-FFF2-40B4-BE49-F238E27FC236}">
                      <a16:creationId xmlns:a16="http://schemas.microsoft.com/office/drawing/2014/main" id="{4F3BDE8B-CFFB-4466-8336-2441BD935FE1}"/>
                    </a:ext>
                  </a:extLst>
                </p14:cNvPr>
                <p14:cNvContentPartPr/>
                <p14:nvPr/>
              </p14:nvContentPartPr>
              <p14:xfrm>
                <a:off x="7238756" y="2282518"/>
                <a:ext cx="233280" cy="306720"/>
              </p14:xfrm>
            </p:contentPart>
          </mc:Choice>
          <mc:Fallback xmlns="">
            <p:pic>
              <p:nvPicPr>
                <p:cNvPr id="134" name="Ink 133">
                  <a:extLst>
                    <a:ext uri="{FF2B5EF4-FFF2-40B4-BE49-F238E27FC236}">
                      <a16:creationId xmlns:a16="http://schemas.microsoft.com/office/drawing/2014/main" id="{4F3BDE8B-CFFB-4466-8336-2441BD935FE1}"/>
                    </a:ext>
                  </a:extLst>
                </p:cNvPr>
                <p:cNvPicPr/>
                <p:nvPr/>
              </p:nvPicPr>
              <p:blipFill>
                <a:blip r:embed="rId80"/>
                <a:stretch>
                  <a:fillRect/>
                </a:stretch>
              </p:blipFill>
              <p:spPr>
                <a:xfrm>
                  <a:off x="7220756" y="2264518"/>
                  <a:ext cx="26892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5" name="Ink 134">
                  <a:extLst>
                    <a:ext uri="{FF2B5EF4-FFF2-40B4-BE49-F238E27FC236}">
                      <a16:creationId xmlns:a16="http://schemas.microsoft.com/office/drawing/2014/main" id="{D2C87499-3ED1-44D6-9A72-6E7B974C8789}"/>
                    </a:ext>
                  </a:extLst>
                </p14:cNvPr>
                <p14:cNvContentPartPr/>
                <p14:nvPr/>
              </p14:nvContentPartPr>
              <p14:xfrm>
                <a:off x="7413716" y="2436238"/>
                <a:ext cx="172800" cy="407160"/>
              </p14:xfrm>
            </p:contentPart>
          </mc:Choice>
          <mc:Fallback xmlns="">
            <p:pic>
              <p:nvPicPr>
                <p:cNvPr id="135" name="Ink 134">
                  <a:extLst>
                    <a:ext uri="{FF2B5EF4-FFF2-40B4-BE49-F238E27FC236}">
                      <a16:creationId xmlns:a16="http://schemas.microsoft.com/office/drawing/2014/main" id="{D2C87499-3ED1-44D6-9A72-6E7B974C8789}"/>
                    </a:ext>
                  </a:extLst>
                </p:cNvPr>
                <p:cNvPicPr/>
                <p:nvPr/>
              </p:nvPicPr>
              <p:blipFill>
                <a:blip r:embed="rId82"/>
                <a:stretch>
                  <a:fillRect/>
                </a:stretch>
              </p:blipFill>
              <p:spPr>
                <a:xfrm>
                  <a:off x="7395716" y="2418598"/>
                  <a:ext cx="20844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6" name="Ink 135">
                  <a:extLst>
                    <a:ext uri="{FF2B5EF4-FFF2-40B4-BE49-F238E27FC236}">
                      <a16:creationId xmlns:a16="http://schemas.microsoft.com/office/drawing/2014/main" id="{43F0592A-5803-40F7-AFED-4EBB792F239E}"/>
                    </a:ext>
                  </a:extLst>
                </p14:cNvPr>
                <p14:cNvContentPartPr/>
                <p14:nvPr/>
              </p14:nvContentPartPr>
              <p14:xfrm>
                <a:off x="7568156" y="2296918"/>
                <a:ext cx="73440" cy="72360"/>
              </p14:xfrm>
            </p:contentPart>
          </mc:Choice>
          <mc:Fallback xmlns="">
            <p:pic>
              <p:nvPicPr>
                <p:cNvPr id="136" name="Ink 135">
                  <a:extLst>
                    <a:ext uri="{FF2B5EF4-FFF2-40B4-BE49-F238E27FC236}">
                      <a16:creationId xmlns:a16="http://schemas.microsoft.com/office/drawing/2014/main" id="{43F0592A-5803-40F7-AFED-4EBB792F239E}"/>
                    </a:ext>
                  </a:extLst>
                </p:cNvPr>
                <p:cNvPicPr/>
                <p:nvPr/>
              </p:nvPicPr>
              <p:blipFill>
                <a:blip r:embed="rId84"/>
                <a:stretch>
                  <a:fillRect/>
                </a:stretch>
              </p:blipFill>
              <p:spPr>
                <a:xfrm>
                  <a:off x="7550516" y="2279278"/>
                  <a:ext cx="1090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37" name="Ink 136">
                  <a:extLst>
                    <a:ext uri="{FF2B5EF4-FFF2-40B4-BE49-F238E27FC236}">
                      <a16:creationId xmlns:a16="http://schemas.microsoft.com/office/drawing/2014/main" id="{1CDCB7DF-1832-4D22-BE9D-30D2968F61D9}"/>
                    </a:ext>
                  </a:extLst>
                </p14:cNvPr>
                <p14:cNvContentPartPr/>
                <p14:nvPr/>
              </p14:nvContentPartPr>
              <p14:xfrm>
                <a:off x="7750316" y="2271358"/>
                <a:ext cx="97920" cy="136800"/>
              </p14:xfrm>
            </p:contentPart>
          </mc:Choice>
          <mc:Fallback xmlns="">
            <p:pic>
              <p:nvPicPr>
                <p:cNvPr id="137" name="Ink 136">
                  <a:extLst>
                    <a:ext uri="{FF2B5EF4-FFF2-40B4-BE49-F238E27FC236}">
                      <a16:creationId xmlns:a16="http://schemas.microsoft.com/office/drawing/2014/main" id="{1CDCB7DF-1832-4D22-BE9D-30D2968F61D9}"/>
                    </a:ext>
                  </a:extLst>
                </p:cNvPr>
                <p:cNvPicPr/>
                <p:nvPr/>
              </p:nvPicPr>
              <p:blipFill>
                <a:blip r:embed="rId86"/>
                <a:stretch>
                  <a:fillRect/>
                </a:stretch>
              </p:blipFill>
              <p:spPr>
                <a:xfrm>
                  <a:off x="7732676" y="2253718"/>
                  <a:ext cx="1335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38" name="Ink 137">
                  <a:extLst>
                    <a:ext uri="{FF2B5EF4-FFF2-40B4-BE49-F238E27FC236}">
                      <a16:creationId xmlns:a16="http://schemas.microsoft.com/office/drawing/2014/main" id="{48919D92-D8C6-4AB9-BECB-58C50820420D}"/>
                    </a:ext>
                  </a:extLst>
                </p14:cNvPr>
                <p14:cNvContentPartPr/>
                <p14:nvPr/>
              </p14:nvContentPartPr>
              <p14:xfrm>
                <a:off x="7785236" y="2577718"/>
                <a:ext cx="121320" cy="127440"/>
              </p14:xfrm>
            </p:contentPart>
          </mc:Choice>
          <mc:Fallback xmlns="">
            <p:pic>
              <p:nvPicPr>
                <p:cNvPr id="138" name="Ink 137">
                  <a:extLst>
                    <a:ext uri="{FF2B5EF4-FFF2-40B4-BE49-F238E27FC236}">
                      <a16:creationId xmlns:a16="http://schemas.microsoft.com/office/drawing/2014/main" id="{48919D92-D8C6-4AB9-BECB-58C50820420D}"/>
                    </a:ext>
                  </a:extLst>
                </p:cNvPr>
                <p:cNvPicPr/>
                <p:nvPr/>
              </p:nvPicPr>
              <p:blipFill>
                <a:blip r:embed="rId88"/>
                <a:stretch>
                  <a:fillRect/>
                </a:stretch>
              </p:blipFill>
              <p:spPr>
                <a:xfrm>
                  <a:off x="7767596" y="2560078"/>
                  <a:ext cx="1569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40" name="Ink 139">
                  <a:extLst>
                    <a:ext uri="{FF2B5EF4-FFF2-40B4-BE49-F238E27FC236}">
                      <a16:creationId xmlns:a16="http://schemas.microsoft.com/office/drawing/2014/main" id="{20E8A284-2D24-4703-9B6F-DEC2CAEEAE34}"/>
                    </a:ext>
                  </a:extLst>
                </p14:cNvPr>
                <p14:cNvContentPartPr/>
                <p14:nvPr/>
              </p14:nvContentPartPr>
              <p14:xfrm>
                <a:off x="8159636" y="2295478"/>
                <a:ext cx="39240" cy="297000"/>
              </p14:xfrm>
            </p:contentPart>
          </mc:Choice>
          <mc:Fallback xmlns="">
            <p:pic>
              <p:nvPicPr>
                <p:cNvPr id="140" name="Ink 139">
                  <a:extLst>
                    <a:ext uri="{FF2B5EF4-FFF2-40B4-BE49-F238E27FC236}">
                      <a16:creationId xmlns:a16="http://schemas.microsoft.com/office/drawing/2014/main" id="{20E8A284-2D24-4703-9B6F-DEC2CAEEAE34}"/>
                    </a:ext>
                  </a:extLst>
                </p:cNvPr>
                <p:cNvPicPr/>
                <p:nvPr/>
              </p:nvPicPr>
              <p:blipFill>
                <a:blip r:embed="rId90"/>
                <a:stretch>
                  <a:fillRect/>
                </a:stretch>
              </p:blipFill>
              <p:spPr>
                <a:xfrm>
                  <a:off x="8141996" y="2277838"/>
                  <a:ext cx="748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1" name="Ink 140">
                  <a:extLst>
                    <a:ext uri="{FF2B5EF4-FFF2-40B4-BE49-F238E27FC236}">
                      <a16:creationId xmlns:a16="http://schemas.microsoft.com/office/drawing/2014/main" id="{6C73725D-2B4B-4788-8939-74CD3E186A07}"/>
                    </a:ext>
                  </a:extLst>
                </p14:cNvPr>
                <p14:cNvContentPartPr/>
                <p14:nvPr/>
              </p14:nvContentPartPr>
              <p14:xfrm>
                <a:off x="8015636" y="2274958"/>
                <a:ext cx="378360" cy="161640"/>
              </p14:xfrm>
            </p:contentPart>
          </mc:Choice>
          <mc:Fallback xmlns="">
            <p:pic>
              <p:nvPicPr>
                <p:cNvPr id="141" name="Ink 140">
                  <a:extLst>
                    <a:ext uri="{FF2B5EF4-FFF2-40B4-BE49-F238E27FC236}">
                      <a16:creationId xmlns:a16="http://schemas.microsoft.com/office/drawing/2014/main" id="{6C73725D-2B4B-4788-8939-74CD3E186A07}"/>
                    </a:ext>
                  </a:extLst>
                </p:cNvPr>
                <p:cNvPicPr/>
                <p:nvPr/>
              </p:nvPicPr>
              <p:blipFill>
                <a:blip r:embed="rId92"/>
                <a:stretch>
                  <a:fillRect/>
                </a:stretch>
              </p:blipFill>
              <p:spPr>
                <a:xfrm>
                  <a:off x="7997636" y="2256958"/>
                  <a:ext cx="4140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2" name="Ink 141">
                  <a:extLst>
                    <a:ext uri="{FF2B5EF4-FFF2-40B4-BE49-F238E27FC236}">
                      <a16:creationId xmlns:a16="http://schemas.microsoft.com/office/drawing/2014/main" id="{516F135C-5EFC-4A53-A11A-87E6448BA97E}"/>
                    </a:ext>
                  </a:extLst>
                </p14:cNvPr>
                <p14:cNvContentPartPr/>
                <p14:nvPr/>
              </p14:nvContentPartPr>
              <p14:xfrm>
                <a:off x="7285196" y="3001798"/>
                <a:ext cx="325080" cy="255600"/>
              </p14:xfrm>
            </p:contentPart>
          </mc:Choice>
          <mc:Fallback xmlns="">
            <p:pic>
              <p:nvPicPr>
                <p:cNvPr id="142" name="Ink 141">
                  <a:extLst>
                    <a:ext uri="{FF2B5EF4-FFF2-40B4-BE49-F238E27FC236}">
                      <a16:creationId xmlns:a16="http://schemas.microsoft.com/office/drawing/2014/main" id="{516F135C-5EFC-4A53-A11A-87E6448BA97E}"/>
                    </a:ext>
                  </a:extLst>
                </p:cNvPr>
                <p:cNvPicPr/>
                <p:nvPr/>
              </p:nvPicPr>
              <p:blipFill>
                <a:blip r:embed="rId94"/>
                <a:stretch>
                  <a:fillRect/>
                </a:stretch>
              </p:blipFill>
              <p:spPr>
                <a:xfrm>
                  <a:off x="7267556" y="2983798"/>
                  <a:ext cx="3607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3" name="Ink 142">
                  <a:extLst>
                    <a:ext uri="{FF2B5EF4-FFF2-40B4-BE49-F238E27FC236}">
                      <a16:creationId xmlns:a16="http://schemas.microsoft.com/office/drawing/2014/main" id="{DEC84825-FAB9-48E7-8A6A-5521A0066C3E}"/>
                    </a:ext>
                  </a:extLst>
                </p14:cNvPr>
                <p14:cNvContentPartPr/>
                <p14:nvPr/>
              </p14:nvContentPartPr>
              <p14:xfrm>
                <a:off x="7564556" y="2936638"/>
                <a:ext cx="83880" cy="78840"/>
              </p14:xfrm>
            </p:contentPart>
          </mc:Choice>
          <mc:Fallback xmlns="">
            <p:pic>
              <p:nvPicPr>
                <p:cNvPr id="143" name="Ink 142">
                  <a:extLst>
                    <a:ext uri="{FF2B5EF4-FFF2-40B4-BE49-F238E27FC236}">
                      <a16:creationId xmlns:a16="http://schemas.microsoft.com/office/drawing/2014/main" id="{DEC84825-FAB9-48E7-8A6A-5521A0066C3E}"/>
                    </a:ext>
                  </a:extLst>
                </p:cNvPr>
                <p:cNvPicPr/>
                <p:nvPr/>
              </p:nvPicPr>
              <p:blipFill>
                <a:blip r:embed="rId96"/>
                <a:stretch>
                  <a:fillRect/>
                </a:stretch>
              </p:blipFill>
              <p:spPr>
                <a:xfrm>
                  <a:off x="7546556" y="2918638"/>
                  <a:ext cx="119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44" name="Ink 143">
                  <a:extLst>
                    <a:ext uri="{FF2B5EF4-FFF2-40B4-BE49-F238E27FC236}">
                      <a16:creationId xmlns:a16="http://schemas.microsoft.com/office/drawing/2014/main" id="{A0CC1E10-54B4-40FA-BEEE-07DDDF4862AD}"/>
                    </a:ext>
                  </a:extLst>
                </p14:cNvPr>
                <p14:cNvContentPartPr/>
                <p14:nvPr/>
              </p14:nvContentPartPr>
              <p14:xfrm>
                <a:off x="7663916" y="3035998"/>
                <a:ext cx="169200" cy="173160"/>
              </p14:xfrm>
            </p:contentPart>
          </mc:Choice>
          <mc:Fallback xmlns="">
            <p:pic>
              <p:nvPicPr>
                <p:cNvPr id="144" name="Ink 143">
                  <a:extLst>
                    <a:ext uri="{FF2B5EF4-FFF2-40B4-BE49-F238E27FC236}">
                      <a16:creationId xmlns:a16="http://schemas.microsoft.com/office/drawing/2014/main" id="{A0CC1E10-54B4-40FA-BEEE-07DDDF4862AD}"/>
                    </a:ext>
                  </a:extLst>
                </p:cNvPr>
                <p:cNvPicPr/>
                <p:nvPr/>
              </p:nvPicPr>
              <p:blipFill>
                <a:blip r:embed="rId98"/>
                <a:stretch>
                  <a:fillRect/>
                </a:stretch>
              </p:blipFill>
              <p:spPr>
                <a:xfrm>
                  <a:off x="7646276" y="3018358"/>
                  <a:ext cx="2048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45" name="Ink 144">
                  <a:extLst>
                    <a:ext uri="{FF2B5EF4-FFF2-40B4-BE49-F238E27FC236}">
                      <a16:creationId xmlns:a16="http://schemas.microsoft.com/office/drawing/2014/main" id="{42D17810-77F2-4EED-B911-CF9DCED665E5}"/>
                    </a:ext>
                  </a:extLst>
                </p14:cNvPr>
                <p14:cNvContentPartPr/>
                <p14:nvPr/>
              </p14:nvContentPartPr>
              <p14:xfrm>
                <a:off x="7874516" y="2866078"/>
                <a:ext cx="92520" cy="119520"/>
              </p14:xfrm>
            </p:contentPart>
          </mc:Choice>
          <mc:Fallback xmlns="">
            <p:pic>
              <p:nvPicPr>
                <p:cNvPr id="145" name="Ink 144">
                  <a:extLst>
                    <a:ext uri="{FF2B5EF4-FFF2-40B4-BE49-F238E27FC236}">
                      <a16:creationId xmlns:a16="http://schemas.microsoft.com/office/drawing/2014/main" id="{42D17810-77F2-4EED-B911-CF9DCED665E5}"/>
                    </a:ext>
                  </a:extLst>
                </p:cNvPr>
                <p:cNvPicPr/>
                <p:nvPr/>
              </p:nvPicPr>
              <p:blipFill>
                <a:blip r:embed="rId100"/>
                <a:stretch>
                  <a:fillRect/>
                </a:stretch>
              </p:blipFill>
              <p:spPr>
                <a:xfrm>
                  <a:off x="7856516" y="2848438"/>
                  <a:ext cx="1281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46" name="Ink 145">
                  <a:extLst>
                    <a:ext uri="{FF2B5EF4-FFF2-40B4-BE49-F238E27FC236}">
                      <a16:creationId xmlns:a16="http://schemas.microsoft.com/office/drawing/2014/main" id="{8DAE9E33-BA43-4496-8C95-140969F16295}"/>
                    </a:ext>
                  </a:extLst>
                </p14:cNvPr>
                <p14:cNvContentPartPr/>
                <p14:nvPr/>
              </p14:nvContentPartPr>
              <p14:xfrm>
                <a:off x="7943636" y="3134998"/>
                <a:ext cx="86040" cy="69120"/>
              </p14:xfrm>
            </p:contentPart>
          </mc:Choice>
          <mc:Fallback xmlns="">
            <p:pic>
              <p:nvPicPr>
                <p:cNvPr id="146" name="Ink 145">
                  <a:extLst>
                    <a:ext uri="{FF2B5EF4-FFF2-40B4-BE49-F238E27FC236}">
                      <a16:creationId xmlns:a16="http://schemas.microsoft.com/office/drawing/2014/main" id="{8DAE9E33-BA43-4496-8C95-140969F16295}"/>
                    </a:ext>
                  </a:extLst>
                </p:cNvPr>
                <p:cNvPicPr/>
                <p:nvPr/>
              </p:nvPicPr>
              <p:blipFill>
                <a:blip r:embed="rId102"/>
                <a:stretch>
                  <a:fillRect/>
                </a:stretch>
              </p:blipFill>
              <p:spPr>
                <a:xfrm>
                  <a:off x="7925636" y="3117358"/>
                  <a:ext cx="1216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47" name="Ink 146">
                  <a:extLst>
                    <a:ext uri="{FF2B5EF4-FFF2-40B4-BE49-F238E27FC236}">
                      <a16:creationId xmlns:a16="http://schemas.microsoft.com/office/drawing/2014/main" id="{D35B86BC-03E9-4F52-AC67-AD081015EE06}"/>
                    </a:ext>
                  </a:extLst>
                </p14:cNvPr>
                <p14:cNvContentPartPr/>
                <p14:nvPr/>
              </p14:nvContentPartPr>
              <p14:xfrm>
                <a:off x="8048396" y="2888398"/>
                <a:ext cx="224280" cy="237240"/>
              </p14:xfrm>
            </p:contentPart>
          </mc:Choice>
          <mc:Fallback xmlns="">
            <p:pic>
              <p:nvPicPr>
                <p:cNvPr id="147" name="Ink 146">
                  <a:extLst>
                    <a:ext uri="{FF2B5EF4-FFF2-40B4-BE49-F238E27FC236}">
                      <a16:creationId xmlns:a16="http://schemas.microsoft.com/office/drawing/2014/main" id="{D35B86BC-03E9-4F52-AC67-AD081015EE06}"/>
                    </a:ext>
                  </a:extLst>
                </p:cNvPr>
                <p:cNvPicPr/>
                <p:nvPr/>
              </p:nvPicPr>
              <p:blipFill>
                <a:blip r:embed="rId104"/>
                <a:stretch>
                  <a:fillRect/>
                </a:stretch>
              </p:blipFill>
              <p:spPr>
                <a:xfrm>
                  <a:off x="8030756" y="2870398"/>
                  <a:ext cx="2599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63" name="Ink 162">
                  <a:extLst>
                    <a:ext uri="{FF2B5EF4-FFF2-40B4-BE49-F238E27FC236}">
                      <a16:creationId xmlns:a16="http://schemas.microsoft.com/office/drawing/2014/main" id="{0898AB64-716D-4F91-98F4-0A2A7E0A9AC7}"/>
                    </a:ext>
                  </a:extLst>
                </p14:cNvPr>
                <p14:cNvContentPartPr/>
                <p14:nvPr/>
              </p14:nvContentPartPr>
              <p14:xfrm>
                <a:off x="7329836" y="1991998"/>
                <a:ext cx="84960" cy="267840"/>
              </p14:xfrm>
            </p:contentPart>
          </mc:Choice>
          <mc:Fallback xmlns="">
            <p:pic>
              <p:nvPicPr>
                <p:cNvPr id="163" name="Ink 162">
                  <a:extLst>
                    <a:ext uri="{FF2B5EF4-FFF2-40B4-BE49-F238E27FC236}">
                      <a16:creationId xmlns:a16="http://schemas.microsoft.com/office/drawing/2014/main" id="{0898AB64-716D-4F91-98F4-0A2A7E0A9AC7}"/>
                    </a:ext>
                  </a:extLst>
                </p:cNvPr>
                <p:cNvPicPr/>
                <p:nvPr/>
              </p:nvPicPr>
              <p:blipFill>
                <a:blip r:embed="rId106"/>
                <a:stretch>
                  <a:fillRect/>
                </a:stretch>
              </p:blipFill>
              <p:spPr>
                <a:xfrm>
                  <a:off x="7312196" y="1974358"/>
                  <a:ext cx="1206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64" name="Ink 163">
                  <a:extLst>
                    <a:ext uri="{FF2B5EF4-FFF2-40B4-BE49-F238E27FC236}">
                      <a16:creationId xmlns:a16="http://schemas.microsoft.com/office/drawing/2014/main" id="{DAC6CADA-9C54-4F84-9C47-73B56E316BF2}"/>
                    </a:ext>
                  </a:extLst>
                </p14:cNvPr>
                <p14:cNvContentPartPr/>
                <p14:nvPr/>
              </p14:nvContentPartPr>
              <p14:xfrm>
                <a:off x="7450436" y="2067598"/>
                <a:ext cx="102960" cy="101520"/>
              </p14:xfrm>
            </p:contentPart>
          </mc:Choice>
          <mc:Fallback xmlns="">
            <p:pic>
              <p:nvPicPr>
                <p:cNvPr id="164" name="Ink 163">
                  <a:extLst>
                    <a:ext uri="{FF2B5EF4-FFF2-40B4-BE49-F238E27FC236}">
                      <a16:creationId xmlns:a16="http://schemas.microsoft.com/office/drawing/2014/main" id="{DAC6CADA-9C54-4F84-9C47-73B56E316BF2}"/>
                    </a:ext>
                  </a:extLst>
                </p:cNvPr>
                <p:cNvPicPr/>
                <p:nvPr/>
              </p:nvPicPr>
              <p:blipFill>
                <a:blip r:embed="rId108"/>
                <a:stretch>
                  <a:fillRect/>
                </a:stretch>
              </p:blipFill>
              <p:spPr>
                <a:xfrm>
                  <a:off x="7432796" y="2049958"/>
                  <a:ext cx="1386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65" name="Ink 164">
                  <a:extLst>
                    <a:ext uri="{FF2B5EF4-FFF2-40B4-BE49-F238E27FC236}">
                      <a16:creationId xmlns:a16="http://schemas.microsoft.com/office/drawing/2014/main" id="{7FB20FB3-F9D7-4E2C-87D5-BF80171951F4}"/>
                    </a:ext>
                  </a:extLst>
                </p14:cNvPr>
                <p14:cNvContentPartPr/>
                <p14:nvPr/>
              </p14:nvContentPartPr>
              <p14:xfrm>
                <a:off x="7554836" y="1949158"/>
                <a:ext cx="89640" cy="295560"/>
              </p14:xfrm>
            </p:contentPart>
          </mc:Choice>
          <mc:Fallback xmlns="">
            <p:pic>
              <p:nvPicPr>
                <p:cNvPr id="165" name="Ink 164">
                  <a:extLst>
                    <a:ext uri="{FF2B5EF4-FFF2-40B4-BE49-F238E27FC236}">
                      <a16:creationId xmlns:a16="http://schemas.microsoft.com/office/drawing/2014/main" id="{7FB20FB3-F9D7-4E2C-87D5-BF80171951F4}"/>
                    </a:ext>
                  </a:extLst>
                </p:cNvPr>
                <p:cNvPicPr/>
                <p:nvPr/>
              </p:nvPicPr>
              <p:blipFill>
                <a:blip r:embed="rId110"/>
                <a:stretch>
                  <a:fillRect/>
                </a:stretch>
              </p:blipFill>
              <p:spPr>
                <a:xfrm>
                  <a:off x="7537196" y="1931518"/>
                  <a:ext cx="125280" cy="331200"/>
                </a:xfrm>
                <a:prstGeom prst="rect">
                  <a:avLst/>
                </a:prstGeom>
              </p:spPr>
            </p:pic>
          </mc:Fallback>
        </mc:AlternateContent>
      </p:grpSp>
      <p:grpSp>
        <p:nvGrpSpPr>
          <p:cNvPr id="196" name="Group 195">
            <a:extLst>
              <a:ext uri="{FF2B5EF4-FFF2-40B4-BE49-F238E27FC236}">
                <a16:creationId xmlns:a16="http://schemas.microsoft.com/office/drawing/2014/main" id="{CBCF0F22-18BA-469B-B277-AD51C67C0531}"/>
              </a:ext>
            </a:extLst>
          </p:cNvPr>
          <p:cNvGrpSpPr/>
          <p:nvPr/>
        </p:nvGrpSpPr>
        <p:grpSpPr>
          <a:xfrm>
            <a:off x="3389276" y="4645558"/>
            <a:ext cx="3113640" cy="544320"/>
            <a:chOff x="3389276" y="4645558"/>
            <a:chExt cx="3113640" cy="544320"/>
          </a:xfrm>
        </p:grpSpPr>
        <mc:AlternateContent xmlns:mc="http://schemas.openxmlformats.org/markup-compatibility/2006" xmlns:p14="http://schemas.microsoft.com/office/powerpoint/2010/main">
          <mc:Choice Requires="p14">
            <p:contentPart p14:bwMode="auto" r:id="rId111">
              <p14:nvContentPartPr>
                <p14:cNvPr id="174" name="Ink 173">
                  <a:extLst>
                    <a:ext uri="{FF2B5EF4-FFF2-40B4-BE49-F238E27FC236}">
                      <a16:creationId xmlns:a16="http://schemas.microsoft.com/office/drawing/2014/main" id="{BE108C83-4320-400C-8586-69F507A0DC49}"/>
                    </a:ext>
                  </a:extLst>
                </p14:cNvPr>
                <p14:cNvContentPartPr/>
                <p14:nvPr/>
              </p14:nvContentPartPr>
              <p14:xfrm>
                <a:off x="3389276" y="4737358"/>
                <a:ext cx="304920" cy="230040"/>
              </p14:xfrm>
            </p:contentPart>
          </mc:Choice>
          <mc:Fallback xmlns="">
            <p:pic>
              <p:nvPicPr>
                <p:cNvPr id="174" name="Ink 173">
                  <a:extLst>
                    <a:ext uri="{FF2B5EF4-FFF2-40B4-BE49-F238E27FC236}">
                      <a16:creationId xmlns:a16="http://schemas.microsoft.com/office/drawing/2014/main" id="{BE108C83-4320-400C-8586-69F507A0DC49}"/>
                    </a:ext>
                  </a:extLst>
                </p:cNvPr>
                <p:cNvPicPr/>
                <p:nvPr/>
              </p:nvPicPr>
              <p:blipFill>
                <a:blip r:embed="rId112"/>
                <a:stretch>
                  <a:fillRect/>
                </a:stretch>
              </p:blipFill>
              <p:spPr>
                <a:xfrm>
                  <a:off x="3371636" y="4719718"/>
                  <a:ext cx="3405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75" name="Ink 174">
                  <a:extLst>
                    <a:ext uri="{FF2B5EF4-FFF2-40B4-BE49-F238E27FC236}">
                      <a16:creationId xmlns:a16="http://schemas.microsoft.com/office/drawing/2014/main" id="{82B720DF-A217-45B7-ADEE-A2950627042F}"/>
                    </a:ext>
                  </a:extLst>
                </p14:cNvPr>
                <p14:cNvContentPartPr/>
                <p14:nvPr/>
              </p14:nvContentPartPr>
              <p14:xfrm>
                <a:off x="3603836" y="4908358"/>
                <a:ext cx="40320" cy="272880"/>
              </p14:xfrm>
            </p:contentPart>
          </mc:Choice>
          <mc:Fallback xmlns="">
            <p:pic>
              <p:nvPicPr>
                <p:cNvPr id="175" name="Ink 174">
                  <a:extLst>
                    <a:ext uri="{FF2B5EF4-FFF2-40B4-BE49-F238E27FC236}">
                      <a16:creationId xmlns:a16="http://schemas.microsoft.com/office/drawing/2014/main" id="{82B720DF-A217-45B7-ADEE-A2950627042F}"/>
                    </a:ext>
                  </a:extLst>
                </p:cNvPr>
                <p:cNvPicPr/>
                <p:nvPr/>
              </p:nvPicPr>
              <p:blipFill>
                <a:blip r:embed="rId114"/>
                <a:stretch>
                  <a:fillRect/>
                </a:stretch>
              </p:blipFill>
              <p:spPr>
                <a:xfrm>
                  <a:off x="3585836" y="4890358"/>
                  <a:ext cx="75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6" name="Ink 175">
                  <a:extLst>
                    <a:ext uri="{FF2B5EF4-FFF2-40B4-BE49-F238E27FC236}">
                      <a16:creationId xmlns:a16="http://schemas.microsoft.com/office/drawing/2014/main" id="{9AF5C3B1-FD18-4196-B937-2F61AA4FBC51}"/>
                    </a:ext>
                  </a:extLst>
                </p14:cNvPr>
                <p14:cNvContentPartPr/>
                <p14:nvPr/>
              </p14:nvContentPartPr>
              <p14:xfrm>
                <a:off x="3715436" y="4974598"/>
                <a:ext cx="113400" cy="149400"/>
              </p14:xfrm>
            </p:contentPart>
          </mc:Choice>
          <mc:Fallback xmlns="">
            <p:pic>
              <p:nvPicPr>
                <p:cNvPr id="176" name="Ink 175">
                  <a:extLst>
                    <a:ext uri="{FF2B5EF4-FFF2-40B4-BE49-F238E27FC236}">
                      <a16:creationId xmlns:a16="http://schemas.microsoft.com/office/drawing/2014/main" id="{9AF5C3B1-FD18-4196-B937-2F61AA4FBC51}"/>
                    </a:ext>
                  </a:extLst>
                </p:cNvPr>
                <p:cNvPicPr/>
                <p:nvPr/>
              </p:nvPicPr>
              <p:blipFill>
                <a:blip r:embed="rId116"/>
                <a:stretch>
                  <a:fillRect/>
                </a:stretch>
              </p:blipFill>
              <p:spPr>
                <a:xfrm>
                  <a:off x="3697436" y="4956958"/>
                  <a:ext cx="1490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77" name="Ink 176">
                  <a:extLst>
                    <a:ext uri="{FF2B5EF4-FFF2-40B4-BE49-F238E27FC236}">
                      <a16:creationId xmlns:a16="http://schemas.microsoft.com/office/drawing/2014/main" id="{29362674-69D4-46C0-AAA8-C238009D2ADD}"/>
                    </a:ext>
                  </a:extLst>
                </p14:cNvPr>
                <p14:cNvContentPartPr/>
                <p14:nvPr/>
              </p14:nvContentPartPr>
              <p14:xfrm>
                <a:off x="3896876" y="4855078"/>
                <a:ext cx="27720" cy="334800"/>
              </p14:xfrm>
            </p:contentPart>
          </mc:Choice>
          <mc:Fallback xmlns="">
            <p:pic>
              <p:nvPicPr>
                <p:cNvPr id="177" name="Ink 176">
                  <a:extLst>
                    <a:ext uri="{FF2B5EF4-FFF2-40B4-BE49-F238E27FC236}">
                      <a16:creationId xmlns:a16="http://schemas.microsoft.com/office/drawing/2014/main" id="{29362674-69D4-46C0-AAA8-C238009D2ADD}"/>
                    </a:ext>
                  </a:extLst>
                </p:cNvPr>
                <p:cNvPicPr/>
                <p:nvPr/>
              </p:nvPicPr>
              <p:blipFill>
                <a:blip r:embed="rId118"/>
                <a:stretch>
                  <a:fillRect/>
                </a:stretch>
              </p:blipFill>
              <p:spPr>
                <a:xfrm>
                  <a:off x="3878876" y="4837438"/>
                  <a:ext cx="633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78" name="Ink 177">
                  <a:extLst>
                    <a:ext uri="{FF2B5EF4-FFF2-40B4-BE49-F238E27FC236}">
                      <a16:creationId xmlns:a16="http://schemas.microsoft.com/office/drawing/2014/main" id="{A12F6537-AD2A-4A54-A90C-ACAF53128489}"/>
                    </a:ext>
                  </a:extLst>
                </p14:cNvPr>
                <p14:cNvContentPartPr/>
                <p14:nvPr/>
              </p14:nvContentPartPr>
              <p14:xfrm>
                <a:off x="3916676" y="4758598"/>
                <a:ext cx="424080" cy="421200"/>
              </p14:xfrm>
            </p:contentPart>
          </mc:Choice>
          <mc:Fallback xmlns="">
            <p:pic>
              <p:nvPicPr>
                <p:cNvPr id="178" name="Ink 177">
                  <a:extLst>
                    <a:ext uri="{FF2B5EF4-FFF2-40B4-BE49-F238E27FC236}">
                      <a16:creationId xmlns:a16="http://schemas.microsoft.com/office/drawing/2014/main" id="{A12F6537-AD2A-4A54-A90C-ACAF53128489}"/>
                    </a:ext>
                  </a:extLst>
                </p:cNvPr>
                <p:cNvPicPr/>
                <p:nvPr/>
              </p:nvPicPr>
              <p:blipFill>
                <a:blip r:embed="rId120"/>
                <a:stretch>
                  <a:fillRect/>
                </a:stretch>
              </p:blipFill>
              <p:spPr>
                <a:xfrm>
                  <a:off x="3899036" y="4740598"/>
                  <a:ext cx="45972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79" name="Ink 178">
                  <a:extLst>
                    <a:ext uri="{FF2B5EF4-FFF2-40B4-BE49-F238E27FC236}">
                      <a16:creationId xmlns:a16="http://schemas.microsoft.com/office/drawing/2014/main" id="{EF478564-C15E-4A92-9236-E2DB06FEA7B4}"/>
                    </a:ext>
                  </a:extLst>
                </p14:cNvPr>
                <p14:cNvContentPartPr/>
                <p14:nvPr/>
              </p14:nvContentPartPr>
              <p14:xfrm>
                <a:off x="4542356" y="4843198"/>
                <a:ext cx="24840" cy="234720"/>
              </p14:xfrm>
            </p:contentPart>
          </mc:Choice>
          <mc:Fallback xmlns="">
            <p:pic>
              <p:nvPicPr>
                <p:cNvPr id="179" name="Ink 178">
                  <a:extLst>
                    <a:ext uri="{FF2B5EF4-FFF2-40B4-BE49-F238E27FC236}">
                      <a16:creationId xmlns:a16="http://schemas.microsoft.com/office/drawing/2014/main" id="{EF478564-C15E-4A92-9236-E2DB06FEA7B4}"/>
                    </a:ext>
                  </a:extLst>
                </p:cNvPr>
                <p:cNvPicPr/>
                <p:nvPr/>
              </p:nvPicPr>
              <p:blipFill>
                <a:blip r:embed="rId122"/>
                <a:stretch>
                  <a:fillRect/>
                </a:stretch>
              </p:blipFill>
              <p:spPr>
                <a:xfrm>
                  <a:off x="4524716" y="4825558"/>
                  <a:ext cx="604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80" name="Ink 179">
                  <a:extLst>
                    <a:ext uri="{FF2B5EF4-FFF2-40B4-BE49-F238E27FC236}">
                      <a16:creationId xmlns:a16="http://schemas.microsoft.com/office/drawing/2014/main" id="{EC175D88-E9D9-4F41-AC60-BB3BE320D24F}"/>
                    </a:ext>
                  </a:extLst>
                </p14:cNvPr>
                <p14:cNvContentPartPr/>
                <p14:nvPr/>
              </p14:nvContentPartPr>
              <p14:xfrm>
                <a:off x="4537676" y="4809718"/>
                <a:ext cx="201600" cy="323280"/>
              </p14:xfrm>
            </p:contentPart>
          </mc:Choice>
          <mc:Fallback xmlns="">
            <p:pic>
              <p:nvPicPr>
                <p:cNvPr id="180" name="Ink 179">
                  <a:extLst>
                    <a:ext uri="{FF2B5EF4-FFF2-40B4-BE49-F238E27FC236}">
                      <a16:creationId xmlns:a16="http://schemas.microsoft.com/office/drawing/2014/main" id="{EC175D88-E9D9-4F41-AC60-BB3BE320D24F}"/>
                    </a:ext>
                  </a:extLst>
                </p:cNvPr>
                <p:cNvPicPr/>
                <p:nvPr/>
              </p:nvPicPr>
              <p:blipFill>
                <a:blip r:embed="rId124"/>
                <a:stretch>
                  <a:fillRect/>
                </a:stretch>
              </p:blipFill>
              <p:spPr>
                <a:xfrm>
                  <a:off x="4519676" y="4791718"/>
                  <a:ext cx="2372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81" name="Ink 180">
                  <a:extLst>
                    <a:ext uri="{FF2B5EF4-FFF2-40B4-BE49-F238E27FC236}">
                      <a16:creationId xmlns:a16="http://schemas.microsoft.com/office/drawing/2014/main" id="{56A37279-C137-4AF5-A11C-10CCDAE211EA}"/>
                    </a:ext>
                  </a:extLst>
                </p14:cNvPr>
                <p14:cNvContentPartPr/>
                <p14:nvPr/>
              </p14:nvContentPartPr>
              <p14:xfrm>
                <a:off x="4781396" y="4739878"/>
                <a:ext cx="240840" cy="346320"/>
              </p14:xfrm>
            </p:contentPart>
          </mc:Choice>
          <mc:Fallback xmlns="">
            <p:pic>
              <p:nvPicPr>
                <p:cNvPr id="181" name="Ink 180">
                  <a:extLst>
                    <a:ext uri="{FF2B5EF4-FFF2-40B4-BE49-F238E27FC236}">
                      <a16:creationId xmlns:a16="http://schemas.microsoft.com/office/drawing/2014/main" id="{56A37279-C137-4AF5-A11C-10CCDAE211EA}"/>
                    </a:ext>
                  </a:extLst>
                </p:cNvPr>
                <p:cNvPicPr/>
                <p:nvPr/>
              </p:nvPicPr>
              <p:blipFill>
                <a:blip r:embed="rId126"/>
                <a:stretch>
                  <a:fillRect/>
                </a:stretch>
              </p:blipFill>
              <p:spPr>
                <a:xfrm>
                  <a:off x="4763396" y="4721878"/>
                  <a:ext cx="27648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82" name="Ink 181">
                  <a:extLst>
                    <a:ext uri="{FF2B5EF4-FFF2-40B4-BE49-F238E27FC236}">
                      <a16:creationId xmlns:a16="http://schemas.microsoft.com/office/drawing/2014/main" id="{86D8B3C8-8E44-49BD-9557-A60A322212E3}"/>
                    </a:ext>
                  </a:extLst>
                </p14:cNvPr>
                <p14:cNvContentPartPr/>
                <p14:nvPr/>
              </p14:nvContentPartPr>
              <p14:xfrm>
                <a:off x="4993436" y="4874158"/>
                <a:ext cx="336960" cy="217440"/>
              </p14:xfrm>
            </p:contentPart>
          </mc:Choice>
          <mc:Fallback xmlns="">
            <p:pic>
              <p:nvPicPr>
                <p:cNvPr id="182" name="Ink 181">
                  <a:extLst>
                    <a:ext uri="{FF2B5EF4-FFF2-40B4-BE49-F238E27FC236}">
                      <a16:creationId xmlns:a16="http://schemas.microsoft.com/office/drawing/2014/main" id="{86D8B3C8-8E44-49BD-9557-A60A322212E3}"/>
                    </a:ext>
                  </a:extLst>
                </p:cNvPr>
                <p:cNvPicPr/>
                <p:nvPr/>
              </p:nvPicPr>
              <p:blipFill>
                <a:blip r:embed="rId128"/>
                <a:stretch>
                  <a:fillRect/>
                </a:stretch>
              </p:blipFill>
              <p:spPr>
                <a:xfrm>
                  <a:off x="4975796" y="4856518"/>
                  <a:ext cx="3726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83" name="Ink 182">
                  <a:extLst>
                    <a:ext uri="{FF2B5EF4-FFF2-40B4-BE49-F238E27FC236}">
                      <a16:creationId xmlns:a16="http://schemas.microsoft.com/office/drawing/2014/main" id="{1C7E557B-FFF0-4ADF-A6A0-5FC26A5B6EFD}"/>
                    </a:ext>
                  </a:extLst>
                </p14:cNvPr>
                <p14:cNvContentPartPr/>
                <p14:nvPr/>
              </p14:nvContentPartPr>
              <p14:xfrm>
                <a:off x="5423996" y="4752838"/>
                <a:ext cx="115920" cy="423360"/>
              </p14:xfrm>
            </p:contentPart>
          </mc:Choice>
          <mc:Fallback xmlns="">
            <p:pic>
              <p:nvPicPr>
                <p:cNvPr id="183" name="Ink 182">
                  <a:extLst>
                    <a:ext uri="{FF2B5EF4-FFF2-40B4-BE49-F238E27FC236}">
                      <a16:creationId xmlns:a16="http://schemas.microsoft.com/office/drawing/2014/main" id="{1C7E557B-FFF0-4ADF-A6A0-5FC26A5B6EFD}"/>
                    </a:ext>
                  </a:extLst>
                </p:cNvPr>
                <p:cNvPicPr/>
                <p:nvPr/>
              </p:nvPicPr>
              <p:blipFill>
                <a:blip r:embed="rId130"/>
                <a:stretch>
                  <a:fillRect/>
                </a:stretch>
              </p:blipFill>
              <p:spPr>
                <a:xfrm>
                  <a:off x="5406356" y="4734838"/>
                  <a:ext cx="15156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84" name="Ink 183">
                  <a:extLst>
                    <a:ext uri="{FF2B5EF4-FFF2-40B4-BE49-F238E27FC236}">
                      <a16:creationId xmlns:a16="http://schemas.microsoft.com/office/drawing/2014/main" id="{3B4612C4-0ECF-4612-A8E1-EEA866CCCF7E}"/>
                    </a:ext>
                  </a:extLst>
                </p14:cNvPr>
                <p14:cNvContentPartPr/>
                <p14:nvPr/>
              </p14:nvContentPartPr>
              <p14:xfrm>
                <a:off x="5590676" y="4846078"/>
                <a:ext cx="240840" cy="184680"/>
              </p14:xfrm>
            </p:contentPart>
          </mc:Choice>
          <mc:Fallback xmlns="">
            <p:pic>
              <p:nvPicPr>
                <p:cNvPr id="184" name="Ink 183">
                  <a:extLst>
                    <a:ext uri="{FF2B5EF4-FFF2-40B4-BE49-F238E27FC236}">
                      <a16:creationId xmlns:a16="http://schemas.microsoft.com/office/drawing/2014/main" id="{3B4612C4-0ECF-4612-A8E1-EEA866CCCF7E}"/>
                    </a:ext>
                  </a:extLst>
                </p:cNvPr>
                <p:cNvPicPr/>
                <p:nvPr/>
              </p:nvPicPr>
              <p:blipFill>
                <a:blip r:embed="rId132"/>
                <a:stretch>
                  <a:fillRect/>
                </a:stretch>
              </p:blipFill>
              <p:spPr>
                <a:xfrm>
                  <a:off x="5573036" y="4828078"/>
                  <a:ext cx="2764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5" name="Ink 184">
                  <a:extLst>
                    <a:ext uri="{FF2B5EF4-FFF2-40B4-BE49-F238E27FC236}">
                      <a16:creationId xmlns:a16="http://schemas.microsoft.com/office/drawing/2014/main" id="{999DE3D5-3661-4CD5-BF11-FD01E517DF46}"/>
                    </a:ext>
                  </a:extLst>
                </p14:cNvPr>
                <p14:cNvContentPartPr/>
                <p14:nvPr/>
              </p14:nvContentPartPr>
              <p14:xfrm>
                <a:off x="5765996" y="4645558"/>
                <a:ext cx="24840" cy="105120"/>
              </p14:xfrm>
            </p:contentPart>
          </mc:Choice>
          <mc:Fallback xmlns="">
            <p:pic>
              <p:nvPicPr>
                <p:cNvPr id="185" name="Ink 184">
                  <a:extLst>
                    <a:ext uri="{FF2B5EF4-FFF2-40B4-BE49-F238E27FC236}">
                      <a16:creationId xmlns:a16="http://schemas.microsoft.com/office/drawing/2014/main" id="{999DE3D5-3661-4CD5-BF11-FD01E517DF46}"/>
                    </a:ext>
                  </a:extLst>
                </p:cNvPr>
                <p:cNvPicPr/>
                <p:nvPr/>
              </p:nvPicPr>
              <p:blipFill>
                <a:blip r:embed="rId134"/>
                <a:stretch>
                  <a:fillRect/>
                </a:stretch>
              </p:blipFill>
              <p:spPr>
                <a:xfrm>
                  <a:off x="5748356" y="4627558"/>
                  <a:ext cx="60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86" name="Ink 185">
                  <a:extLst>
                    <a:ext uri="{FF2B5EF4-FFF2-40B4-BE49-F238E27FC236}">
                      <a16:creationId xmlns:a16="http://schemas.microsoft.com/office/drawing/2014/main" id="{F02BB2EB-B878-40C9-8A3B-4D505711BE9F}"/>
                    </a:ext>
                  </a:extLst>
                </p14:cNvPr>
                <p14:cNvContentPartPr/>
                <p14:nvPr/>
              </p14:nvContentPartPr>
              <p14:xfrm>
                <a:off x="5866796" y="4649518"/>
                <a:ext cx="299160" cy="382680"/>
              </p14:xfrm>
            </p:contentPart>
          </mc:Choice>
          <mc:Fallback xmlns="">
            <p:pic>
              <p:nvPicPr>
                <p:cNvPr id="186" name="Ink 185">
                  <a:extLst>
                    <a:ext uri="{FF2B5EF4-FFF2-40B4-BE49-F238E27FC236}">
                      <a16:creationId xmlns:a16="http://schemas.microsoft.com/office/drawing/2014/main" id="{F02BB2EB-B878-40C9-8A3B-4D505711BE9F}"/>
                    </a:ext>
                  </a:extLst>
                </p:cNvPr>
                <p:cNvPicPr/>
                <p:nvPr/>
              </p:nvPicPr>
              <p:blipFill>
                <a:blip r:embed="rId136"/>
                <a:stretch>
                  <a:fillRect/>
                </a:stretch>
              </p:blipFill>
              <p:spPr>
                <a:xfrm>
                  <a:off x="5848796" y="4631518"/>
                  <a:ext cx="33480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87" name="Ink 186">
                  <a:extLst>
                    <a:ext uri="{FF2B5EF4-FFF2-40B4-BE49-F238E27FC236}">
                      <a16:creationId xmlns:a16="http://schemas.microsoft.com/office/drawing/2014/main" id="{14E147FB-A3D3-4284-A306-1785280DACBC}"/>
                    </a:ext>
                  </a:extLst>
                </p14:cNvPr>
                <p14:cNvContentPartPr/>
                <p14:nvPr/>
              </p14:nvContentPartPr>
              <p14:xfrm>
                <a:off x="6170996" y="4838878"/>
                <a:ext cx="111240" cy="15840"/>
              </p14:xfrm>
            </p:contentPart>
          </mc:Choice>
          <mc:Fallback xmlns="">
            <p:pic>
              <p:nvPicPr>
                <p:cNvPr id="187" name="Ink 186">
                  <a:extLst>
                    <a:ext uri="{FF2B5EF4-FFF2-40B4-BE49-F238E27FC236}">
                      <a16:creationId xmlns:a16="http://schemas.microsoft.com/office/drawing/2014/main" id="{14E147FB-A3D3-4284-A306-1785280DACBC}"/>
                    </a:ext>
                  </a:extLst>
                </p:cNvPr>
                <p:cNvPicPr/>
                <p:nvPr/>
              </p:nvPicPr>
              <p:blipFill>
                <a:blip r:embed="rId138"/>
                <a:stretch>
                  <a:fillRect/>
                </a:stretch>
              </p:blipFill>
              <p:spPr>
                <a:xfrm>
                  <a:off x="6152996" y="4821238"/>
                  <a:ext cx="1468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88" name="Ink 187">
                  <a:extLst>
                    <a:ext uri="{FF2B5EF4-FFF2-40B4-BE49-F238E27FC236}">
                      <a16:creationId xmlns:a16="http://schemas.microsoft.com/office/drawing/2014/main" id="{968C8896-6D19-4115-9964-019E100B6A08}"/>
                    </a:ext>
                  </a:extLst>
                </p14:cNvPr>
                <p14:cNvContentPartPr/>
                <p14:nvPr/>
              </p14:nvContentPartPr>
              <p14:xfrm>
                <a:off x="6403196" y="4863718"/>
                <a:ext cx="99720" cy="103680"/>
              </p14:xfrm>
            </p:contentPart>
          </mc:Choice>
          <mc:Fallback xmlns="">
            <p:pic>
              <p:nvPicPr>
                <p:cNvPr id="188" name="Ink 187">
                  <a:extLst>
                    <a:ext uri="{FF2B5EF4-FFF2-40B4-BE49-F238E27FC236}">
                      <a16:creationId xmlns:a16="http://schemas.microsoft.com/office/drawing/2014/main" id="{968C8896-6D19-4115-9964-019E100B6A08}"/>
                    </a:ext>
                  </a:extLst>
                </p:cNvPr>
                <p:cNvPicPr/>
                <p:nvPr/>
              </p:nvPicPr>
              <p:blipFill>
                <a:blip r:embed="rId140"/>
                <a:stretch>
                  <a:fillRect/>
                </a:stretch>
              </p:blipFill>
              <p:spPr>
                <a:xfrm>
                  <a:off x="6385196" y="4846078"/>
                  <a:ext cx="135360" cy="139320"/>
                </a:xfrm>
                <a:prstGeom prst="rect">
                  <a:avLst/>
                </a:prstGeom>
              </p:spPr>
            </p:pic>
          </mc:Fallback>
        </mc:AlternateContent>
      </p:grpSp>
      <p:grpSp>
        <p:nvGrpSpPr>
          <p:cNvPr id="206" name="Group 205">
            <a:extLst>
              <a:ext uri="{FF2B5EF4-FFF2-40B4-BE49-F238E27FC236}">
                <a16:creationId xmlns:a16="http://schemas.microsoft.com/office/drawing/2014/main" id="{AEA459C8-4CD8-457A-92E9-784407648DE6}"/>
              </a:ext>
            </a:extLst>
          </p:cNvPr>
          <p:cNvGrpSpPr/>
          <p:nvPr/>
        </p:nvGrpSpPr>
        <p:grpSpPr>
          <a:xfrm>
            <a:off x="6876236" y="4714678"/>
            <a:ext cx="2091240" cy="399960"/>
            <a:chOff x="6876236" y="4714678"/>
            <a:chExt cx="2091240" cy="399960"/>
          </a:xfrm>
        </p:grpSpPr>
        <mc:AlternateContent xmlns:mc="http://schemas.openxmlformats.org/markup-compatibility/2006" xmlns:p14="http://schemas.microsoft.com/office/powerpoint/2010/main">
          <mc:Choice Requires="p14">
            <p:contentPart p14:bwMode="auto" r:id="rId141">
              <p14:nvContentPartPr>
                <p14:cNvPr id="189" name="Ink 188">
                  <a:extLst>
                    <a:ext uri="{FF2B5EF4-FFF2-40B4-BE49-F238E27FC236}">
                      <a16:creationId xmlns:a16="http://schemas.microsoft.com/office/drawing/2014/main" id="{C515396A-C67F-4161-A26C-ABE42A828393}"/>
                    </a:ext>
                  </a:extLst>
                </p14:cNvPr>
                <p14:cNvContentPartPr/>
                <p14:nvPr/>
              </p14:nvContentPartPr>
              <p14:xfrm>
                <a:off x="6876236" y="4755358"/>
                <a:ext cx="186120" cy="359280"/>
              </p14:xfrm>
            </p:contentPart>
          </mc:Choice>
          <mc:Fallback xmlns="">
            <p:pic>
              <p:nvPicPr>
                <p:cNvPr id="189" name="Ink 188">
                  <a:extLst>
                    <a:ext uri="{FF2B5EF4-FFF2-40B4-BE49-F238E27FC236}">
                      <a16:creationId xmlns:a16="http://schemas.microsoft.com/office/drawing/2014/main" id="{C515396A-C67F-4161-A26C-ABE42A828393}"/>
                    </a:ext>
                  </a:extLst>
                </p:cNvPr>
                <p:cNvPicPr/>
                <p:nvPr/>
              </p:nvPicPr>
              <p:blipFill>
                <a:blip r:embed="rId142"/>
                <a:stretch>
                  <a:fillRect/>
                </a:stretch>
              </p:blipFill>
              <p:spPr>
                <a:xfrm>
                  <a:off x="6858236" y="4737718"/>
                  <a:ext cx="22176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90" name="Ink 189">
                  <a:extLst>
                    <a:ext uri="{FF2B5EF4-FFF2-40B4-BE49-F238E27FC236}">
                      <a16:creationId xmlns:a16="http://schemas.microsoft.com/office/drawing/2014/main" id="{AA8E8B19-29EB-43BF-A626-80B7E8E332DF}"/>
                    </a:ext>
                  </a:extLst>
                </p14:cNvPr>
                <p14:cNvContentPartPr/>
                <p14:nvPr/>
              </p14:nvContentPartPr>
              <p14:xfrm>
                <a:off x="7160636" y="4889278"/>
                <a:ext cx="231480" cy="21600"/>
              </p14:xfrm>
            </p:contentPart>
          </mc:Choice>
          <mc:Fallback xmlns="">
            <p:pic>
              <p:nvPicPr>
                <p:cNvPr id="190" name="Ink 189">
                  <a:extLst>
                    <a:ext uri="{FF2B5EF4-FFF2-40B4-BE49-F238E27FC236}">
                      <a16:creationId xmlns:a16="http://schemas.microsoft.com/office/drawing/2014/main" id="{AA8E8B19-29EB-43BF-A626-80B7E8E332DF}"/>
                    </a:ext>
                  </a:extLst>
                </p:cNvPr>
                <p:cNvPicPr/>
                <p:nvPr/>
              </p:nvPicPr>
              <p:blipFill>
                <a:blip r:embed="rId144"/>
                <a:stretch>
                  <a:fillRect/>
                </a:stretch>
              </p:blipFill>
              <p:spPr>
                <a:xfrm>
                  <a:off x="7142636" y="4871638"/>
                  <a:ext cx="267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91" name="Ink 190">
                  <a:extLst>
                    <a:ext uri="{FF2B5EF4-FFF2-40B4-BE49-F238E27FC236}">
                      <a16:creationId xmlns:a16="http://schemas.microsoft.com/office/drawing/2014/main" id="{F841BF29-22CF-4389-A63C-1988670789E2}"/>
                    </a:ext>
                  </a:extLst>
                </p14:cNvPr>
                <p14:cNvContentPartPr/>
                <p14:nvPr/>
              </p14:nvContentPartPr>
              <p14:xfrm>
                <a:off x="7267556" y="4821958"/>
                <a:ext cx="74160" cy="254520"/>
              </p14:xfrm>
            </p:contentPart>
          </mc:Choice>
          <mc:Fallback xmlns="">
            <p:pic>
              <p:nvPicPr>
                <p:cNvPr id="191" name="Ink 190">
                  <a:extLst>
                    <a:ext uri="{FF2B5EF4-FFF2-40B4-BE49-F238E27FC236}">
                      <a16:creationId xmlns:a16="http://schemas.microsoft.com/office/drawing/2014/main" id="{F841BF29-22CF-4389-A63C-1988670789E2}"/>
                    </a:ext>
                  </a:extLst>
                </p:cNvPr>
                <p:cNvPicPr/>
                <p:nvPr/>
              </p:nvPicPr>
              <p:blipFill>
                <a:blip r:embed="rId146"/>
                <a:stretch>
                  <a:fillRect/>
                </a:stretch>
              </p:blipFill>
              <p:spPr>
                <a:xfrm>
                  <a:off x="7249916" y="4804318"/>
                  <a:ext cx="1098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92" name="Ink 191">
                  <a:extLst>
                    <a:ext uri="{FF2B5EF4-FFF2-40B4-BE49-F238E27FC236}">
                      <a16:creationId xmlns:a16="http://schemas.microsoft.com/office/drawing/2014/main" id="{11384F9F-5707-4E52-B2CB-341C1D64E5CC}"/>
                    </a:ext>
                  </a:extLst>
                </p14:cNvPr>
                <p14:cNvContentPartPr/>
                <p14:nvPr/>
              </p14:nvContentPartPr>
              <p14:xfrm>
                <a:off x="7508396" y="4714678"/>
                <a:ext cx="172440" cy="368640"/>
              </p14:xfrm>
            </p:contentPart>
          </mc:Choice>
          <mc:Fallback xmlns="">
            <p:pic>
              <p:nvPicPr>
                <p:cNvPr id="192" name="Ink 191">
                  <a:extLst>
                    <a:ext uri="{FF2B5EF4-FFF2-40B4-BE49-F238E27FC236}">
                      <a16:creationId xmlns:a16="http://schemas.microsoft.com/office/drawing/2014/main" id="{11384F9F-5707-4E52-B2CB-341C1D64E5CC}"/>
                    </a:ext>
                  </a:extLst>
                </p:cNvPr>
                <p:cNvPicPr/>
                <p:nvPr/>
              </p:nvPicPr>
              <p:blipFill>
                <a:blip r:embed="rId148"/>
                <a:stretch>
                  <a:fillRect/>
                </a:stretch>
              </p:blipFill>
              <p:spPr>
                <a:xfrm>
                  <a:off x="7490756" y="4696678"/>
                  <a:ext cx="20808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93" name="Ink 192">
                  <a:extLst>
                    <a:ext uri="{FF2B5EF4-FFF2-40B4-BE49-F238E27FC236}">
                      <a16:creationId xmlns:a16="http://schemas.microsoft.com/office/drawing/2014/main" id="{F6FDFBBD-5475-418D-A952-93DADF5CA499}"/>
                    </a:ext>
                  </a:extLst>
                </p14:cNvPr>
                <p14:cNvContentPartPr/>
                <p14:nvPr/>
              </p14:nvContentPartPr>
              <p14:xfrm>
                <a:off x="7864076" y="4889278"/>
                <a:ext cx="205200" cy="3600"/>
              </p14:xfrm>
            </p:contentPart>
          </mc:Choice>
          <mc:Fallback xmlns="">
            <p:pic>
              <p:nvPicPr>
                <p:cNvPr id="193" name="Ink 192">
                  <a:extLst>
                    <a:ext uri="{FF2B5EF4-FFF2-40B4-BE49-F238E27FC236}">
                      <a16:creationId xmlns:a16="http://schemas.microsoft.com/office/drawing/2014/main" id="{F6FDFBBD-5475-418D-A952-93DADF5CA499}"/>
                    </a:ext>
                  </a:extLst>
                </p:cNvPr>
                <p:cNvPicPr/>
                <p:nvPr/>
              </p:nvPicPr>
              <p:blipFill>
                <a:blip r:embed="rId150"/>
                <a:stretch>
                  <a:fillRect/>
                </a:stretch>
              </p:blipFill>
              <p:spPr>
                <a:xfrm>
                  <a:off x="7846076" y="4871638"/>
                  <a:ext cx="2408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94" name="Ink 193">
                  <a:extLst>
                    <a:ext uri="{FF2B5EF4-FFF2-40B4-BE49-F238E27FC236}">
                      <a16:creationId xmlns:a16="http://schemas.microsoft.com/office/drawing/2014/main" id="{3B977AC3-BF89-4E88-8E16-ECA143D05532}"/>
                    </a:ext>
                  </a:extLst>
                </p14:cNvPr>
                <p14:cNvContentPartPr/>
                <p14:nvPr/>
              </p14:nvContentPartPr>
              <p14:xfrm>
                <a:off x="7946156" y="4799278"/>
                <a:ext cx="18720" cy="282600"/>
              </p14:xfrm>
            </p:contentPart>
          </mc:Choice>
          <mc:Fallback xmlns="">
            <p:pic>
              <p:nvPicPr>
                <p:cNvPr id="194" name="Ink 193">
                  <a:extLst>
                    <a:ext uri="{FF2B5EF4-FFF2-40B4-BE49-F238E27FC236}">
                      <a16:creationId xmlns:a16="http://schemas.microsoft.com/office/drawing/2014/main" id="{3B977AC3-BF89-4E88-8E16-ECA143D05532}"/>
                    </a:ext>
                  </a:extLst>
                </p:cNvPr>
                <p:cNvPicPr/>
                <p:nvPr/>
              </p:nvPicPr>
              <p:blipFill>
                <a:blip r:embed="rId152"/>
                <a:stretch>
                  <a:fillRect/>
                </a:stretch>
              </p:blipFill>
              <p:spPr>
                <a:xfrm>
                  <a:off x="7928156" y="4781278"/>
                  <a:ext cx="543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97" name="Ink 196">
                  <a:extLst>
                    <a:ext uri="{FF2B5EF4-FFF2-40B4-BE49-F238E27FC236}">
                      <a16:creationId xmlns:a16="http://schemas.microsoft.com/office/drawing/2014/main" id="{927131B5-FDE0-498C-82FE-806DD9BCA60F}"/>
                    </a:ext>
                  </a:extLst>
                </p14:cNvPr>
                <p14:cNvContentPartPr/>
                <p14:nvPr/>
              </p14:nvContentPartPr>
              <p14:xfrm>
                <a:off x="8205716" y="4767238"/>
                <a:ext cx="293760" cy="286560"/>
              </p14:xfrm>
            </p:contentPart>
          </mc:Choice>
          <mc:Fallback xmlns="">
            <p:pic>
              <p:nvPicPr>
                <p:cNvPr id="197" name="Ink 196">
                  <a:extLst>
                    <a:ext uri="{FF2B5EF4-FFF2-40B4-BE49-F238E27FC236}">
                      <a16:creationId xmlns:a16="http://schemas.microsoft.com/office/drawing/2014/main" id="{927131B5-FDE0-498C-82FE-806DD9BCA60F}"/>
                    </a:ext>
                  </a:extLst>
                </p:cNvPr>
                <p:cNvPicPr/>
                <p:nvPr/>
              </p:nvPicPr>
              <p:blipFill>
                <a:blip r:embed="rId154"/>
                <a:stretch>
                  <a:fillRect/>
                </a:stretch>
              </p:blipFill>
              <p:spPr>
                <a:xfrm>
                  <a:off x="8188076" y="4749238"/>
                  <a:ext cx="3294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98" name="Ink 197">
                  <a:extLst>
                    <a:ext uri="{FF2B5EF4-FFF2-40B4-BE49-F238E27FC236}">
                      <a16:creationId xmlns:a16="http://schemas.microsoft.com/office/drawing/2014/main" id="{4488A230-D174-4661-838C-0D460201D661}"/>
                    </a:ext>
                  </a:extLst>
                </p14:cNvPr>
                <p14:cNvContentPartPr/>
                <p14:nvPr/>
              </p14:nvContentPartPr>
              <p14:xfrm>
                <a:off x="8310476" y="4749598"/>
                <a:ext cx="321840" cy="42120"/>
              </p14:xfrm>
            </p:contentPart>
          </mc:Choice>
          <mc:Fallback xmlns="">
            <p:pic>
              <p:nvPicPr>
                <p:cNvPr id="198" name="Ink 197">
                  <a:extLst>
                    <a:ext uri="{FF2B5EF4-FFF2-40B4-BE49-F238E27FC236}">
                      <a16:creationId xmlns:a16="http://schemas.microsoft.com/office/drawing/2014/main" id="{4488A230-D174-4661-838C-0D460201D661}"/>
                    </a:ext>
                  </a:extLst>
                </p:cNvPr>
                <p:cNvPicPr/>
                <p:nvPr/>
              </p:nvPicPr>
              <p:blipFill>
                <a:blip r:embed="rId156"/>
                <a:stretch>
                  <a:fillRect/>
                </a:stretch>
              </p:blipFill>
              <p:spPr>
                <a:xfrm>
                  <a:off x="8292476" y="4731598"/>
                  <a:ext cx="3574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99" name="Ink 198">
                  <a:extLst>
                    <a:ext uri="{FF2B5EF4-FFF2-40B4-BE49-F238E27FC236}">
                      <a16:creationId xmlns:a16="http://schemas.microsoft.com/office/drawing/2014/main" id="{41A25C53-21D9-45BD-8942-D31791DDD1A0}"/>
                    </a:ext>
                  </a:extLst>
                </p14:cNvPr>
                <p14:cNvContentPartPr/>
                <p14:nvPr/>
              </p14:nvContentPartPr>
              <p14:xfrm>
                <a:off x="8789996" y="4932118"/>
                <a:ext cx="177480" cy="1080"/>
              </p14:xfrm>
            </p:contentPart>
          </mc:Choice>
          <mc:Fallback xmlns="">
            <p:pic>
              <p:nvPicPr>
                <p:cNvPr id="199" name="Ink 198">
                  <a:extLst>
                    <a:ext uri="{FF2B5EF4-FFF2-40B4-BE49-F238E27FC236}">
                      <a16:creationId xmlns:a16="http://schemas.microsoft.com/office/drawing/2014/main" id="{41A25C53-21D9-45BD-8942-D31791DDD1A0}"/>
                    </a:ext>
                  </a:extLst>
                </p:cNvPr>
                <p:cNvPicPr/>
                <p:nvPr/>
              </p:nvPicPr>
              <p:blipFill>
                <a:blip r:embed="rId158"/>
                <a:stretch>
                  <a:fillRect/>
                </a:stretch>
              </p:blipFill>
              <p:spPr>
                <a:xfrm>
                  <a:off x="8772356" y="4914118"/>
                  <a:ext cx="2131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00" name="Ink 199">
                  <a:extLst>
                    <a:ext uri="{FF2B5EF4-FFF2-40B4-BE49-F238E27FC236}">
                      <a16:creationId xmlns:a16="http://schemas.microsoft.com/office/drawing/2014/main" id="{A35CB69B-1D4D-4C9D-8A59-0B1C6FFC1D9F}"/>
                    </a:ext>
                  </a:extLst>
                </p14:cNvPr>
                <p14:cNvContentPartPr/>
                <p14:nvPr/>
              </p14:nvContentPartPr>
              <p14:xfrm>
                <a:off x="8810876" y="5017438"/>
                <a:ext cx="139680" cy="9000"/>
              </p14:xfrm>
            </p:contentPart>
          </mc:Choice>
          <mc:Fallback xmlns="">
            <p:pic>
              <p:nvPicPr>
                <p:cNvPr id="200" name="Ink 199">
                  <a:extLst>
                    <a:ext uri="{FF2B5EF4-FFF2-40B4-BE49-F238E27FC236}">
                      <a16:creationId xmlns:a16="http://schemas.microsoft.com/office/drawing/2014/main" id="{A35CB69B-1D4D-4C9D-8A59-0B1C6FFC1D9F}"/>
                    </a:ext>
                  </a:extLst>
                </p:cNvPr>
                <p:cNvPicPr/>
                <p:nvPr/>
              </p:nvPicPr>
              <p:blipFill>
                <a:blip r:embed="rId160"/>
                <a:stretch>
                  <a:fillRect/>
                </a:stretch>
              </p:blipFill>
              <p:spPr>
                <a:xfrm>
                  <a:off x="8793236" y="4999438"/>
                  <a:ext cx="175320" cy="44640"/>
                </a:xfrm>
                <a:prstGeom prst="rect">
                  <a:avLst/>
                </a:prstGeom>
              </p:spPr>
            </p:pic>
          </mc:Fallback>
        </mc:AlternateContent>
      </p:grpSp>
      <p:grpSp>
        <p:nvGrpSpPr>
          <p:cNvPr id="204" name="Group 203">
            <a:extLst>
              <a:ext uri="{FF2B5EF4-FFF2-40B4-BE49-F238E27FC236}">
                <a16:creationId xmlns:a16="http://schemas.microsoft.com/office/drawing/2014/main" id="{DEF737E3-F04E-42DB-9A37-9D8E01EC047D}"/>
              </a:ext>
            </a:extLst>
          </p:cNvPr>
          <p:cNvGrpSpPr/>
          <p:nvPr/>
        </p:nvGrpSpPr>
        <p:grpSpPr>
          <a:xfrm>
            <a:off x="9249716" y="4802878"/>
            <a:ext cx="496080" cy="348120"/>
            <a:chOff x="9249716" y="4802878"/>
            <a:chExt cx="496080" cy="348120"/>
          </a:xfrm>
        </p:grpSpPr>
        <mc:AlternateContent xmlns:mc="http://schemas.openxmlformats.org/markup-compatibility/2006" xmlns:p14="http://schemas.microsoft.com/office/powerpoint/2010/main">
          <mc:Choice Requires="p14">
            <p:contentPart p14:bwMode="auto" r:id="rId161">
              <p14:nvContentPartPr>
                <p14:cNvPr id="201" name="Ink 200">
                  <a:extLst>
                    <a:ext uri="{FF2B5EF4-FFF2-40B4-BE49-F238E27FC236}">
                      <a16:creationId xmlns:a16="http://schemas.microsoft.com/office/drawing/2014/main" id="{F598E05D-BC50-4B8F-879C-5C2A5FAB5F70}"/>
                    </a:ext>
                  </a:extLst>
                </p14:cNvPr>
                <p14:cNvContentPartPr/>
                <p14:nvPr/>
              </p14:nvContentPartPr>
              <p14:xfrm>
                <a:off x="9249716" y="4823038"/>
                <a:ext cx="35280" cy="327960"/>
              </p14:xfrm>
            </p:contentPart>
          </mc:Choice>
          <mc:Fallback xmlns="">
            <p:pic>
              <p:nvPicPr>
                <p:cNvPr id="201" name="Ink 200">
                  <a:extLst>
                    <a:ext uri="{FF2B5EF4-FFF2-40B4-BE49-F238E27FC236}">
                      <a16:creationId xmlns:a16="http://schemas.microsoft.com/office/drawing/2014/main" id="{F598E05D-BC50-4B8F-879C-5C2A5FAB5F70}"/>
                    </a:ext>
                  </a:extLst>
                </p:cNvPr>
                <p:cNvPicPr/>
                <p:nvPr/>
              </p:nvPicPr>
              <p:blipFill>
                <a:blip r:embed="rId162"/>
                <a:stretch>
                  <a:fillRect/>
                </a:stretch>
              </p:blipFill>
              <p:spPr>
                <a:xfrm>
                  <a:off x="9232076" y="4805038"/>
                  <a:ext cx="709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02" name="Ink 201">
                  <a:extLst>
                    <a:ext uri="{FF2B5EF4-FFF2-40B4-BE49-F238E27FC236}">
                      <a16:creationId xmlns:a16="http://schemas.microsoft.com/office/drawing/2014/main" id="{0831C519-BE79-4D03-BA03-690AAB786CB6}"/>
                    </a:ext>
                  </a:extLst>
                </p14:cNvPr>
                <p14:cNvContentPartPr/>
                <p14:nvPr/>
              </p14:nvContentPartPr>
              <p14:xfrm>
                <a:off x="9367436" y="4802878"/>
                <a:ext cx="172800" cy="334800"/>
              </p14:xfrm>
            </p:contentPart>
          </mc:Choice>
          <mc:Fallback xmlns="">
            <p:pic>
              <p:nvPicPr>
                <p:cNvPr id="202" name="Ink 201">
                  <a:extLst>
                    <a:ext uri="{FF2B5EF4-FFF2-40B4-BE49-F238E27FC236}">
                      <a16:creationId xmlns:a16="http://schemas.microsoft.com/office/drawing/2014/main" id="{0831C519-BE79-4D03-BA03-690AAB786CB6}"/>
                    </a:ext>
                  </a:extLst>
                </p:cNvPr>
                <p:cNvPicPr/>
                <p:nvPr/>
              </p:nvPicPr>
              <p:blipFill>
                <a:blip r:embed="rId164"/>
                <a:stretch>
                  <a:fillRect/>
                </a:stretch>
              </p:blipFill>
              <p:spPr>
                <a:xfrm>
                  <a:off x="9349436" y="4784878"/>
                  <a:ext cx="20844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03" name="Ink 202">
                  <a:extLst>
                    <a:ext uri="{FF2B5EF4-FFF2-40B4-BE49-F238E27FC236}">
                      <a16:creationId xmlns:a16="http://schemas.microsoft.com/office/drawing/2014/main" id="{09B1B1B3-DEDE-4477-8CFA-006C7934EEA0}"/>
                    </a:ext>
                  </a:extLst>
                </p14:cNvPr>
                <p14:cNvContentPartPr/>
                <p14:nvPr/>
              </p14:nvContentPartPr>
              <p14:xfrm>
                <a:off x="9480116" y="4968838"/>
                <a:ext cx="265680" cy="23400"/>
              </p14:xfrm>
            </p:contentPart>
          </mc:Choice>
          <mc:Fallback xmlns="">
            <p:pic>
              <p:nvPicPr>
                <p:cNvPr id="203" name="Ink 202">
                  <a:extLst>
                    <a:ext uri="{FF2B5EF4-FFF2-40B4-BE49-F238E27FC236}">
                      <a16:creationId xmlns:a16="http://schemas.microsoft.com/office/drawing/2014/main" id="{09B1B1B3-DEDE-4477-8CFA-006C7934EEA0}"/>
                    </a:ext>
                  </a:extLst>
                </p:cNvPr>
                <p:cNvPicPr/>
                <p:nvPr/>
              </p:nvPicPr>
              <p:blipFill>
                <a:blip r:embed="rId166"/>
                <a:stretch>
                  <a:fillRect/>
                </a:stretch>
              </p:blipFill>
              <p:spPr>
                <a:xfrm>
                  <a:off x="9462476" y="4950838"/>
                  <a:ext cx="301320" cy="5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7">
            <p14:nvContentPartPr>
              <p14:cNvPr id="207" name="Ink 206">
                <a:extLst>
                  <a:ext uri="{FF2B5EF4-FFF2-40B4-BE49-F238E27FC236}">
                    <a16:creationId xmlns:a16="http://schemas.microsoft.com/office/drawing/2014/main" id="{7ED47ED7-B88D-4050-9254-95ADE0F11906}"/>
                  </a:ext>
                </a:extLst>
              </p14:cNvPr>
              <p14:cNvContentPartPr/>
              <p14:nvPr/>
            </p14:nvContentPartPr>
            <p14:xfrm>
              <a:off x="2609516" y="3681838"/>
              <a:ext cx="311400" cy="281520"/>
            </p14:xfrm>
          </p:contentPart>
        </mc:Choice>
        <mc:Fallback xmlns="">
          <p:pic>
            <p:nvPicPr>
              <p:cNvPr id="207" name="Ink 206">
                <a:extLst>
                  <a:ext uri="{FF2B5EF4-FFF2-40B4-BE49-F238E27FC236}">
                    <a16:creationId xmlns:a16="http://schemas.microsoft.com/office/drawing/2014/main" id="{7ED47ED7-B88D-4050-9254-95ADE0F11906}"/>
                  </a:ext>
                </a:extLst>
              </p:cNvPr>
              <p:cNvPicPr/>
              <p:nvPr/>
            </p:nvPicPr>
            <p:blipFill>
              <a:blip r:embed="rId168"/>
              <a:stretch>
                <a:fillRect/>
              </a:stretch>
            </p:blipFill>
            <p:spPr>
              <a:xfrm>
                <a:off x="2591516" y="3664198"/>
                <a:ext cx="3470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08" name="Ink 207">
                <a:extLst>
                  <a:ext uri="{FF2B5EF4-FFF2-40B4-BE49-F238E27FC236}">
                    <a16:creationId xmlns:a16="http://schemas.microsoft.com/office/drawing/2014/main" id="{546EE4C6-A950-40D2-8D00-F81B388E3A17}"/>
                  </a:ext>
                </a:extLst>
              </p14:cNvPr>
              <p14:cNvContentPartPr/>
              <p14:nvPr/>
            </p14:nvContentPartPr>
            <p14:xfrm>
              <a:off x="8424236" y="2360638"/>
              <a:ext cx="285480" cy="156960"/>
            </p14:xfrm>
          </p:contentPart>
        </mc:Choice>
        <mc:Fallback xmlns="">
          <p:pic>
            <p:nvPicPr>
              <p:cNvPr id="208" name="Ink 207">
                <a:extLst>
                  <a:ext uri="{FF2B5EF4-FFF2-40B4-BE49-F238E27FC236}">
                    <a16:creationId xmlns:a16="http://schemas.microsoft.com/office/drawing/2014/main" id="{546EE4C6-A950-40D2-8D00-F81B388E3A17}"/>
                  </a:ext>
                </a:extLst>
              </p:cNvPr>
              <p:cNvPicPr/>
              <p:nvPr/>
            </p:nvPicPr>
            <p:blipFill>
              <a:blip r:embed="rId170"/>
              <a:stretch>
                <a:fillRect/>
              </a:stretch>
            </p:blipFill>
            <p:spPr>
              <a:xfrm>
                <a:off x="8406236" y="2342998"/>
                <a:ext cx="321120" cy="192600"/>
              </a:xfrm>
              <a:prstGeom prst="rect">
                <a:avLst/>
              </a:prstGeom>
            </p:spPr>
          </p:pic>
        </mc:Fallback>
      </mc:AlternateContent>
      <p:grpSp>
        <p:nvGrpSpPr>
          <p:cNvPr id="210" name="Group 209">
            <a:extLst>
              <a:ext uri="{FF2B5EF4-FFF2-40B4-BE49-F238E27FC236}">
                <a16:creationId xmlns:a16="http://schemas.microsoft.com/office/drawing/2014/main" id="{D0CAE94E-1E36-4367-ACEC-5AAE1E677686}"/>
              </a:ext>
            </a:extLst>
          </p:cNvPr>
          <p:cNvGrpSpPr/>
          <p:nvPr/>
        </p:nvGrpSpPr>
        <p:grpSpPr>
          <a:xfrm>
            <a:off x="10672796" y="3140038"/>
            <a:ext cx="1366560" cy="1449000"/>
            <a:chOff x="10672796" y="3140038"/>
            <a:chExt cx="1366560" cy="1449000"/>
          </a:xfrm>
        </p:grpSpPr>
        <mc:AlternateContent xmlns:mc="http://schemas.openxmlformats.org/markup-compatibility/2006" xmlns:p14="http://schemas.microsoft.com/office/powerpoint/2010/main">
          <mc:Choice Requires="p14">
            <p:contentPart p14:bwMode="auto" r:id="rId171">
              <p14:nvContentPartPr>
                <p14:cNvPr id="150" name="Ink 149">
                  <a:extLst>
                    <a:ext uri="{FF2B5EF4-FFF2-40B4-BE49-F238E27FC236}">
                      <a16:creationId xmlns:a16="http://schemas.microsoft.com/office/drawing/2014/main" id="{20062EC9-2AB8-46BF-BF50-621297E69BC1}"/>
                    </a:ext>
                  </a:extLst>
                </p14:cNvPr>
                <p14:cNvContentPartPr/>
                <p14:nvPr/>
              </p14:nvContentPartPr>
              <p14:xfrm>
                <a:off x="10672796" y="3187918"/>
                <a:ext cx="244080" cy="300960"/>
              </p14:xfrm>
            </p:contentPart>
          </mc:Choice>
          <mc:Fallback xmlns="">
            <p:pic>
              <p:nvPicPr>
                <p:cNvPr id="150" name="Ink 149">
                  <a:extLst>
                    <a:ext uri="{FF2B5EF4-FFF2-40B4-BE49-F238E27FC236}">
                      <a16:creationId xmlns:a16="http://schemas.microsoft.com/office/drawing/2014/main" id="{20062EC9-2AB8-46BF-BF50-621297E69BC1}"/>
                    </a:ext>
                  </a:extLst>
                </p:cNvPr>
                <p:cNvPicPr/>
                <p:nvPr/>
              </p:nvPicPr>
              <p:blipFill>
                <a:blip r:embed="rId172"/>
                <a:stretch>
                  <a:fillRect/>
                </a:stretch>
              </p:blipFill>
              <p:spPr>
                <a:xfrm>
                  <a:off x="10654796" y="3170278"/>
                  <a:ext cx="2797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1" name="Ink 150">
                  <a:extLst>
                    <a:ext uri="{FF2B5EF4-FFF2-40B4-BE49-F238E27FC236}">
                      <a16:creationId xmlns:a16="http://schemas.microsoft.com/office/drawing/2014/main" id="{987C5DE3-83A3-4DC1-AE49-33326EB51F3C}"/>
                    </a:ext>
                  </a:extLst>
                </p14:cNvPr>
                <p14:cNvContentPartPr/>
                <p14:nvPr/>
              </p14:nvContentPartPr>
              <p14:xfrm>
                <a:off x="10951436" y="3235798"/>
                <a:ext cx="258840" cy="518760"/>
              </p14:xfrm>
            </p:contentPart>
          </mc:Choice>
          <mc:Fallback xmlns="">
            <p:pic>
              <p:nvPicPr>
                <p:cNvPr id="151" name="Ink 150">
                  <a:extLst>
                    <a:ext uri="{FF2B5EF4-FFF2-40B4-BE49-F238E27FC236}">
                      <a16:creationId xmlns:a16="http://schemas.microsoft.com/office/drawing/2014/main" id="{987C5DE3-83A3-4DC1-AE49-33326EB51F3C}"/>
                    </a:ext>
                  </a:extLst>
                </p:cNvPr>
                <p:cNvPicPr/>
                <p:nvPr/>
              </p:nvPicPr>
              <p:blipFill>
                <a:blip r:embed="rId174"/>
                <a:stretch>
                  <a:fillRect/>
                </a:stretch>
              </p:blipFill>
              <p:spPr>
                <a:xfrm>
                  <a:off x="10933436" y="3218158"/>
                  <a:ext cx="29448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2" name="Ink 151">
                  <a:extLst>
                    <a:ext uri="{FF2B5EF4-FFF2-40B4-BE49-F238E27FC236}">
                      <a16:creationId xmlns:a16="http://schemas.microsoft.com/office/drawing/2014/main" id="{3FA246B9-3559-4836-8467-AA8622E30DAB}"/>
                    </a:ext>
                  </a:extLst>
                </p14:cNvPr>
                <p14:cNvContentPartPr/>
                <p14:nvPr/>
              </p14:nvContentPartPr>
              <p14:xfrm>
                <a:off x="11171396" y="3167758"/>
                <a:ext cx="101160" cy="79560"/>
              </p14:xfrm>
            </p:contentPart>
          </mc:Choice>
          <mc:Fallback xmlns="">
            <p:pic>
              <p:nvPicPr>
                <p:cNvPr id="152" name="Ink 151">
                  <a:extLst>
                    <a:ext uri="{FF2B5EF4-FFF2-40B4-BE49-F238E27FC236}">
                      <a16:creationId xmlns:a16="http://schemas.microsoft.com/office/drawing/2014/main" id="{3FA246B9-3559-4836-8467-AA8622E30DAB}"/>
                    </a:ext>
                  </a:extLst>
                </p:cNvPr>
                <p:cNvPicPr/>
                <p:nvPr/>
              </p:nvPicPr>
              <p:blipFill>
                <a:blip r:embed="rId176"/>
                <a:stretch>
                  <a:fillRect/>
                </a:stretch>
              </p:blipFill>
              <p:spPr>
                <a:xfrm>
                  <a:off x="11153396" y="3150118"/>
                  <a:ext cx="1368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3" name="Ink 152">
                  <a:extLst>
                    <a:ext uri="{FF2B5EF4-FFF2-40B4-BE49-F238E27FC236}">
                      <a16:creationId xmlns:a16="http://schemas.microsoft.com/office/drawing/2014/main" id="{CFEA84B4-A416-46A8-B3F6-730BB6B2245F}"/>
                    </a:ext>
                  </a:extLst>
                </p14:cNvPr>
                <p14:cNvContentPartPr/>
                <p14:nvPr/>
              </p14:nvContentPartPr>
              <p14:xfrm>
                <a:off x="11357876" y="3226078"/>
                <a:ext cx="97920" cy="88920"/>
              </p14:xfrm>
            </p:contentPart>
          </mc:Choice>
          <mc:Fallback xmlns="">
            <p:pic>
              <p:nvPicPr>
                <p:cNvPr id="153" name="Ink 152">
                  <a:extLst>
                    <a:ext uri="{FF2B5EF4-FFF2-40B4-BE49-F238E27FC236}">
                      <a16:creationId xmlns:a16="http://schemas.microsoft.com/office/drawing/2014/main" id="{CFEA84B4-A416-46A8-B3F6-730BB6B2245F}"/>
                    </a:ext>
                  </a:extLst>
                </p:cNvPr>
                <p:cNvPicPr/>
                <p:nvPr/>
              </p:nvPicPr>
              <p:blipFill>
                <a:blip r:embed="rId178"/>
                <a:stretch>
                  <a:fillRect/>
                </a:stretch>
              </p:blipFill>
              <p:spPr>
                <a:xfrm>
                  <a:off x="11340236" y="3208438"/>
                  <a:ext cx="1335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54" name="Ink 153">
                  <a:extLst>
                    <a:ext uri="{FF2B5EF4-FFF2-40B4-BE49-F238E27FC236}">
                      <a16:creationId xmlns:a16="http://schemas.microsoft.com/office/drawing/2014/main" id="{B671E9B2-A195-44E5-8BE2-0A2F5C5C526C}"/>
                    </a:ext>
                  </a:extLst>
                </p14:cNvPr>
                <p14:cNvContentPartPr/>
                <p14:nvPr/>
              </p14:nvContentPartPr>
              <p14:xfrm>
                <a:off x="11432756" y="3479878"/>
                <a:ext cx="76320" cy="123840"/>
              </p14:xfrm>
            </p:contentPart>
          </mc:Choice>
          <mc:Fallback xmlns="">
            <p:pic>
              <p:nvPicPr>
                <p:cNvPr id="154" name="Ink 153">
                  <a:extLst>
                    <a:ext uri="{FF2B5EF4-FFF2-40B4-BE49-F238E27FC236}">
                      <a16:creationId xmlns:a16="http://schemas.microsoft.com/office/drawing/2014/main" id="{B671E9B2-A195-44E5-8BE2-0A2F5C5C526C}"/>
                    </a:ext>
                  </a:extLst>
                </p:cNvPr>
                <p:cNvPicPr/>
                <p:nvPr/>
              </p:nvPicPr>
              <p:blipFill>
                <a:blip r:embed="rId180"/>
                <a:stretch>
                  <a:fillRect/>
                </a:stretch>
              </p:blipFill>
              <p:spPr>
                <a:xfrm>
                  <a:off x="11415116" y="3462238"/>
                  <a:ext cx="111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6" name="Ink 155">
                  <a:extLst>
                    <a:ext uri="{FF2B5EF4-FFF2-40B4-BE49-F238E27FC236}">
                      <a16:creationId xmlns:a16="http://schemas.microsoft.com/office/drawing/2014/main" id="{5E2FCD15-0384-41D7-9152-0DEEE0FFD867}"/>
                    </a:ext>
                  </a:extLst>
                </p14:cNvPr>
                <p14:cNvContentPartPr/>
                <p14:nvPr/>
              </p14:nvContentPartPr>
              <p14:xfrm>
                <a:off x="11663156" y="3140038"/>
                <a:ext cx="164880" cy="344880"/>
              </p14:xfrm>
            </p:contentPart>
          </mc:Choice>
          <mc:Fallback xmlns="">
            <p:pic>
              <p:nvPicPr>
                <p:cNvPr id="156" name="Ink 155">
                  <a:extLst>
                    <a:ext uri="{FF2B5EF4-FFF2-40B4-BE49-F238E27FC236}">
                      <a16:creationId xmlns:a16="http://schemas.microsoft.com/office/drawing/2014/main" id="{5E2FCD15-0384-41D7-9152-0DEEE0FFD867}"/>
                    </a:ext>
                  </a:extLst>
                </p:cNvPr>
                <p:cNvPicPr/>
                <p:nvPr/>
              </p:nvPicPr>
              <p:blipFill>
                <a:blip r:embed="rId182"/>
                <a:stretch>
                  <a:fillRect/>
                </a:stretch>
              </p:blipFill>
              <p:spPr>
                <a:xfrm>
                  <a:off x="11645516" y="3122038"/>
                  <a:ext cx="20052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7" name="Ink 156">
                  <a:extLst>
                    <a:ext uri="{FF2B5EF4-FFF2-40B4-BE49-F238E27FC236}">
                      <a16:creationId xmlns:a16="http://schemas.microsoft.com/office/drawing/2014/main" id="{E5281884-CB37-4771-A674-0B4D7DC3D189}"/>
                    </a:ext>
                  </a:extLst>
                </p14:cNvPr>
                <p14:cNvContentPartPr/>
                <p14:nvPr/>
              </p14:nvContentPartPr>
              <p14:xfrm>
                <a:off x="10722116" y="3737278"/>
                <a:ext cx="123480" cy="284400"/>
              </p14:xfrm>
            </p:contentPart>
          </mc:Choice>
          <mc:Fallback xmlns="">
            <p:pic>
              <p:nvPicPr>
                <p:cNvPr id="157" name="Ink 156">
                  <a:extLst>
                    <a:ext uri="{FF2B5EF4-FFF2-40B4-BE49-F238E27FC236}">
                      <a16:creationId xmlns:a16="http://schemas.microsoft.com/office/drawing/2014/main" id="{E5281884-CB37-4771-A674-0B4D7DC3D189}"/>
                    </a:ext>
                  </a:extLst>
                </p:cNvPr>
                <p:cNvPicPr/>
                <p:nvPr/>
              </p:nvPicPr>
              <p:blipFill>
                <a:blip r:embed="rId184"/>
                <a:stretch>
                  <a:fillRect/>
                </a:stretch>
              </p:blipFill>
              <p:spPr>
                <a:xfrm>
                  <a:off x="10704116" y="3719638"/>
                  <a:ext cx="1591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58" name="Ink 157">
                  <a:extLst>
                    <a:ext uri="{FF2B5EF4-FFF2-40B4-BE49-F238E27FC236}">
                      <a16:creationId xmlns:a16="http://schemas.microsoft.com/office/drawing/2014/main" id="{011D9994-9754-46DC-99E1-F92B6D0400AF}"/>
                    </a:ext>
                  </a:extLst>
                </p14:cNvPr>
                <p14:cNvContentPartPr/>
                <p14:nvPr/>
              </p14:nvContentPartPr>
              <p14:xfrm>
                <a:off x="10867196" y="3781918"/>
                <a:ext cx="155880" cy="301320"/>
              </p14:xfrm>
            </p:contentPart>
          </mc:Choice>
          <mc:Fallback xmlns="">
            <p:pic>
              <p:nvPicPr>
                <p:cNvPr id="158" name="Ink 157">
                  <a:extLst>
                    <a:ext uri="{FF2B5EF4-FFF2-40B4-BE49-F238E27FC236}">
                      <a16:creationId xmlns:a16="http://schemas.microsoft.com/office/drawing/2014/main" id="{011D9994-9754-46DC-99E1-F92B6D0400AF}"/>
                    </a:ext>
                  </a:extLst>
                </p:cNvPr>
                <p:cNvPicPr/>
                <p:nvPr/>
              </p:nvPicPr>
              <p:blipFill>
                <a:blip r:embed="rId186"/>
                <a:stretch>
                  <a:fillRect/>
                </a:stretch>
              </p:blipFill>
              <p:spPr>
                <a:xfrm>
                  <a:off x="10849196" y="3764278"/>
                  <a:ext cx="1915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9" name="Ink 158">
                  <a:extLst>
                    <a:ext uri="{FF2B5EF4-FFF2-40B4-BE49-F238E27FC236}">
                      <a16:creationId xmlns:a16="http://schemas.microsoft.com/office/drawing/2014/main" id="{632AC448-F515-4A18-9AB0-005AAC3219C9}"/>
                    </a:ext>
                  </a:extLst>
                </p14:cNvPr>
                <p14:cNvContentPartPr/>
                <p14:nvPr/>
              </p14:nvContentPartPr>
              <p14:xfrm>
                <a:off x="10988876" y="3786958"/>
                <a:ext cx="191520" cy="319320"/>
              </p14:xfrm>
            </p:contentPart>
          </mc:Choice>
          <mc:Fallback xmlns="">
            <p:pic>
              <p:nvPicPr>
                <p:cNvPr id="159" name="Ink 158">
                  <a:extLst>
                    <a:ext uri="{FF2B5EF4-FFF2-40B4-BE49-F238E27FC236}">
                      <a16:creationId xmlns:a16="http://schemas.microsoft.com/office/drawing/2014/main" id="{632AC448-F515-4A18-9AB0-005AAC3219C9}"/>
                    </a:ext>
                  </a:extLst>
                </p:cNvPr>
                <p:cNvPicPr/>
                <p:nvPr/>
              </p:nvPicPr>
              <p:blipFill>
                <a:blip r:embed="rId188"/>
                <a:stretch>
                  <a:fillRect/>
                </a:stretch>
              </p:blipFill>
              <p:spPr>
                <a:xfrm>
                  <a:off x="10971236" y="3768958"/>
                  <a:ext cx="22716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60" name="Ink 159">
                  <a:extLst>
                    <a:ext uri="{FF2B5EF4-FFF2-40B4-BE49-F238E27FC236}">
                      <a16:creationId xmlns:a16="http://schemas.microsoft.com/office/drawing/2014/main" id="{2E70C052-7BDB-4B68-B1FF-4D5145DA5EA4}"/>
                    </a:ext>
                  </a:extLst>
                </p14:cNvPr>
                <p14:cNvContentPartPr/>
                <p14:nvPr/>
              </p14:nvContentPartPr>
              <p14:xfrm>
                <a:off x="10998956" y="3815758"/>
                <a:ext cx="255240" cy="338040"/>
              </p14:xfrm>
            </p:contentPart>
          </mc:Choice>
          <mc:Fallback xmlns="">
            <p:pic>
              <p:nvPicPr>
                <p:cNvPr id="160" name="Ink 159">
                  <a:extLst>
                    <a:ext uri="{FF2B5EF4-FFF2-40B4-BE49-F238E27FC236}">
                      <a16:creationId xmlns:a16="http://schemas.microsoft.com/office/drawing/2014/main" id="{2E70C052-7BDB-4B68-B1FF-4D5145DA5EA4}"/>
                    </a:ext>
                  </a:extLst>
                </p:cNvPr>
                <p:cNvPicPr/>
                <p:nvPr/>
              </p:nvPicPr>
              <p:blipFill>
                <a:blip r:embed="rId190"/>
                <a:stretch>
                  <a:fillRect/>
                </a:stretch>
              </p:blipFill>
              <p:spPr>
                <a:xfrm>
                  <a:off x="10980956" y="3798118"/>
                  <a:ext cx="29088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67" name="Ink 166">
                  <a:extLst>
                    <a:ext uri="{FF2B5EF4-FFF2-40B4-BE49-F238E27FC236}">
                      <a16:creationId xmlns:a16="http://schemas.microsoft.com/office/drawing/2014/main" id="{7A5D8B4F-919E-4857-B1CF-5D9921303EC7}"/>
                    </a:ext>
                  </a:extLst>
                </p14:cNvPr>
                <p14:cNvContentPartPr/>
                <p14:nvPr/>
              </p14:nvContentPartPr>
              <p14:xfrm>
                <a:off x="10696916" y="4276198"/>
                <a:ext cx="331560" cy="279360"/>
              </p14:xfrm>
            </p:contentPart>
          </mc:Choice>
          <mc:Fallback xmlns="">
            <p:pic>
              <p:nvPicPr>
                <p:cNvPr id="167" name="Ink 166">
                  <a:extLst>
                    <a:ext uri="{FF2B5EF4-FFF2-40B4-BE49-F238E27FC236}">
                      <a16:creationId xmlns:a16="http://schemas.microsoft.com/office/drawing/2014/main" id="{7A5D8B4F-919E-4857-B1CF-5D9921303EC7}"/>
                    </a:ext>
                  </a:extLst>
                </p:cNvPr>
                <p:cNvPicPr/>
                <p:nvPr/>
              </p:nvPicPr>
              <p:blipFill>
                <a:blip r:embed="rId192"/>
                <a:stretch>
                  <a:fillRect/>
                </a:stretch>
              </p:blipFill>
              <p:spPr>
                <a:xfrm>
                  <a:off x="10679276" y="4258558"/>
                  <a:ext cx="3672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68" name="Ink 167">
                  <a:extLst>
                    <a:ext uri="{FF2B5EF4-FFF2-40B4-BE49-F238E27FC236}">
                      <a16:creationId xmlns:a16="http://schemas.microsoft.com/office/drawing/2014/main" id="{75C2E87D-249F-4B92-B0D2-F63F97EF9B64}"/>
                    </a:ext>
                  </a:extLst>
                </p14:cNvPr>
                <p14:cNvContentPartPr/>
                <p14:nvPr/>
              </p14:nvContentPartPr>
              <p14:xfrm>
                <a:off x="10996076" y="4211398"/>
                <a:ext cx="120960" cy="131760"/>
              </p14:xfrm>
            </p:contentPart>
          </mc:Choice>
          <mc:Fallback xmlns="">
            <p:pic>
              <p:nvPicPr>
                <p:cNvPr id="168" name="Ink 167">
                  <a:extLst>
                    <a:ext uri="{FF2B5EF4-FFF2-40B4-BE49-F238E27FC236}">
                      <a16:creationId xmlns:a16="http://schemas.microsoft.com/office/drawing/2014/main" id="{75C2E87D-249F-4B92-B0D2-F63F97EF9B64}"/>
                    </a:ext>
                  </a:extLst>
                </p:cNvPr>
                <p:cNvPicPr/>
                <p:nvPr/>
              </p:nvPicPr>
              <p:blipFill>
                <a:blip r:embed="rId194"/>
                <a:stretch>
                  <a:fillRect/>
                </a:stretch>
              </p:blipFill>
              <p:spPr>
                <a:xfrm>
                  <a:off x="10978076" y="4193398"/>
                  <a:ext cx="1566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9" name="Ink 168">
                  <a:extLst>
                    <a:ext uri="{FF2B5EF4-FFF2-40B4-BE49-F238E27FC236}">
                      <a16:creationId xmlns:a16="http://schemas.microsoft.com/office/drawing/2014/main" id="{06F0B640-AEDE-4C03-BACD-DB1D1232E354}"/>
                    </a:ext>
                  </a:extLst>
                </p14:cNvPr>
                <p14:cNvContentPartPr/>
                <p14:nvPr/>
              </p14:nvContentPartPr>
              <p14:xfrm>
                <a:off x="11104076" y="4364758"/>
                <a:ext cx="208800" cy="151200"/>
              </p14:xfrm>
            </p:contentPart>
          </mc:Choice>
          <mc:Fallback xmlns="">
            <p:pic>
              <p:nvPicPr>
                <p:cNvPr id="169" name="Ink 168">
                  <a:extLst>
                    <a:ext uri="{FF2B5EF4-FFF2-40B4-BE49-F238E27FC236}">
                      <a16:creationId xmlns:a16="http://schemas.microsoft.com/office/drawing/2014/main" id="{06F0B640-AEDE-4C03-BACD-DB1D1232E354}"/>
                    </a:ext>
                  </a:extLst>
                </p:cNvPr>
                <p:cNvPicPr/>
                <p:nvPr/>
              </p:nvPicPr>
              <p:blipFill>
                <a:blip r:embed="rId196"/>
                <a:stretch>
                  <a:fillRect/>
                </a:stretch>
              </p:blipFill>
              <p:spPr>
                <a:xfrm>
                  <a:off x="11086076" y="4347118"/>
                  <a:ext cx="2444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0" name="Ink 169">
                  <a:extLst>
                    <a:ext uri="{FF2B5EF4-FFF2-40B4-BE49-F238E27FC236}">
                      <a16:creationId xmlns:a16="http://schemas.microsoft.com/office/drawing/2014/main" id="{1835F2FE-3580-45E5-8E0B-C2FA5A387DB6}"/>
                    </a:ext>
                  </a:extLst>
                </p14:cNvPr>
                <p14:cNvContentPartPr/>
                <p14:nvPr/>
              </p14:nvContentPartPr>
              <p14:xfrm>
                <a:off x="11379116" y="4212478"/>
                <a:ext cx="103320" cy="90360"/>
              </p14:xfrm>
            </p:contentPart>
          </mc:Choice>
          <mc:Fallback xmlns="">
            <p:pic>
              <p:nvPicPr>
                <p:cNvPr id="170" name="Ink 169">
                  <a:extLst>
                    <a:ext uri="{FF2B5EF4-FFF2-40B4-BE49-F238E27FC236}">
                      <a16:creationId xmlns:a16="http://schemas.microsoft.com/office/drawing/2014/main" id="{1835F2FE-3580-45E5-8E0B-C2FA5A387DB6}"/>
                    </a:ext>
                  </a:extLst>
                </p:cNvPr>
                <p:cNvPicPr/>
                <p:nvPr/>
              </p:nvPicPr>
              <p:blipFill>
                <a:blip r:embed="rId198"/>
                <a:stretch>
                  <a:fillRect/>
                </a:stretch>
              </p:blipFill>
              <p:spPr>
                <a:xfrm>
                  <a:off x="11361116" y="4194838"/>
                  <a:ext cx="138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1" name="Ink 170">
                  <a:extLst>
                    <a:ext uri="{FF2B5EF4-FFF2-40B4-BE49-F238E27FC236}">
                      <a16:creationId xmlns:a16="http://schemas.microsoft.com/office/drawing/2014/main" id="{E1125D1F-0280-4DD0-A317-0C33598BF428}"/>
                    </a:ext>
                  </a:extLst>
                </p14:cNvPr>
                <p14:cNvContentPartPr/>
                <p14:nvPr/>
              </p14:nvContentPartPr>
              <p14:xfrm>
                <a:off x="11442476" y="4486798"/>
                <a:ext cx="125280" cy="102240"/>
              </p14:xfrm>
            </p:contentPart>
          </mc:Choice>
          <mc:Fallback xmlns="">
            <p:pic>
              <p:nvPicPr>
                <p:cNvPr id="171" name="Ink 170">
                  <a:extLst>
                    <a:ext uri="{FF2B5EF4-FFF2-40B4-BE49-F238E27FC236}">
                      <a16:creationId xmlns:a16="http://schemas.microsoft.com/office/drawing/2014/main" id="{E1125D1F-0280-4DD0-A317-0C33598BF428}"/>
                    </a:ext>
                  </a:extLst>
                </p:cNvPr>
                <p:cNvPicPr/>
                <p:nvPr/>
              </p:nvPicPr>
              <p:blipFill>
                <a:blip r:embed="rId200"/>
                <a:stretch>
                  <a:fillRect/>
                </a:stretch>
              </p:blipFill>
              <p:spPr>
                <a:xfrm>
                  <a:off x="11424476" y="4469158"/>
                  <a:ext cx="1609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2" name="Ink 171">
                  <a:extLst>
                    <a:ext uri="{FF2B5EF4-FFF2-40B4-BE49-F238E27FC236}">
                      <a16:creationId xmlns:a16="http://schemas.microsoft.com/office/drawing/2014/main" id="{C2580246-699A-4E37-AF18-FF7459D65D28}"/>
                    </a:ext>
                  </a:extLst>
                </p14:cNvPr>
                <p14:cNvContentPartPr/>
                <p14:nvPr/>
              </p14:nvContentPartPr>
              <p14:xfrm>
                <a:off x="11689076" y="4168198"/>
                <a:ext cx="281880" cy="307800"/>
              </p14:xfrm>
            </p:contentPart>
          </mc:Choice>
          <mc:Fallback xmlns="">
            <p:pic>
              <p:nvPicPr>
                <p:cNvPr id="172" name="Ink 171">
                  <a:extLst>
                    <a:ext uri="{FF2B5EF4-FFF2-40B4-BE49-F238E27FC236}">
                      <a16:creationId xmlns:a16="http://schemas.microsoft.com/office/drawing/2014/main" id="{C2580246-699A-4E37-AF18-FF7459D65D28}"/>
                    </a:ext>
                  </a:extLst>
                </p:cNvPr>
                <p:cNvPicPr/>
                <p:nvPr/>
              </p:nvPicPr>
              <p:blipFill>
                <a:blip r:embed="rId202"/>
                <a:stretch>
                  <a:fillRect/>
                </a:stretch>
              </p:blipFill>
              <p:spPr>
                <a:xfrm>
                  <a:off x="11671076" y="4150558"/>
                  <a:ext cx="31752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09" name="Ink 208">
                  <a:extLst>
                    <a:ext uri="{FF2B5EF4-FFF2-40B4-BE49-F238E27FC236}">
                      <a16:creationId xmlns:a16="http://schemas.microsoft.com/office/drawing/2014/main" id="{3966A482-3B34-48A8-9142-9EEE2142E6C1}"/>
                    </a:ext>
                  </a:extLst>
                </p14:cNvPr>
                <p14:cNvContentPartPr/>
                <p14:nvPr/>
              </p14:nvContentPartPr>
              <p14:xfrm>
                <a:off x="11705996" y="3494638"/>
                <a:ext cx="333360" cy="204120"/>
              </p14:xfrm>
            </p:contentPart>
          </mc:Choice>
          <mc:Fallback xmlns="">
            <p:pic>
              <p:nvPicPr>
                <p:cNvPr id="209" name="Ink 208">
                  <a:extLst>
                    <a:ext uri="{FF2B5EF4-FFF2-40B4-BE49-F238E27FC236}">
                      <a16:creationId xmlns:a16="http://schemas.microsoft.com/office/drawing/2014/main" id="{3966A482-3B34-48A8-9142-9EEE2142E6C1}"/>
                    </a:ext>
                  </a:extLst>
                </p:cNvPr>
                <p:cNvPicPr/>
                <p:nvPr/>
              </p:nvPicPr>
              <p:blipFill>
                <a:blip r:embed="rId204"/>
                <a:stretch>
                  <a:fillRect/>
                </a:stretch>
              </p:blipFill>
              <p:spPr>
                <a:xfrm>
                  <a:off x="11687996" y="3476638"/>
                  <a:ext cx="369000" cy="239760"/>
                </a:xfrm>
                <a:prstGeom prst="rect">
                  <a:avLst/>
                </a:prstGeom>
              </p:spPr>
            </p:pic>
          </mc:Fallback>
        </mc:AlternateContent>
      </p:grpSp>
      <p:grpSp>
        <p:nvGrpSpPr>
          <p:cNvPr id="223" name="Group 222">
            <a:extLst>
              <a:ext uri="{FF2B5EF4-FFF2-40B4-BE49-F238E27FC236}">
                <a16:creationId xmlns:a16="http://schemas.microsoft.com/office/drawing/2014/main" id="{908C3842-196D-46E6-A7ED-F4BEF3C24B5D}"/>
              </a:ext>
            </a:extLst>
          </p:cNvPr>
          <p:cNvGrpSpPr/>
          <p:nvPr/>
        </p:nvGrpSpPr>
        <p:grpSpPr>
          <a:xfrm>
            <a:off x="7025996" y="356518"/>
            <a:ext cx="2320560" cy="828000"/>
            <a:chOff x="7025996" y="356518"/>
            <a:chExt cx="2320560" cy="828000"/>
          </a:xfrm>
        </p:grpSpPr>
        <mc:AlternateContent xmlns:mc="http://schemas.openxmlformats.org/markup-compatibility/2006" xmlns:p14="http://schemas.microsoft.com/office/powerpoint/2010/main">
          <mc:Choice Requires="p14">
            <p:contentPart p14:bwMode="auto" r:id="rId205">
              <p14:nvContentPartPr>
                <p14:cNvPr id="211" name="Ink 210">
                  <a:extLst>
                    <a:ext uri="{FF2B5EF4-FFF2-40B4-BE49-F238E27FC236}">
                      <a16:creationId xmlns:a16="http://schemas.microsoft.com/office/drawing/2014/main" id="{82303CC8-4835-4129-A213-ECC55D1F6C47}"/>
                    </a:ext>
                  </a:extLst>
                </p14:cNvPr>
                <p14:cNvContentPartPr/>
                <p14:nvPr/>
              </p14:nvContentPartPr>
              <p14:xfrm>
                <a:off x="7262156" y="520318"/>
                <a:ext cx="348480" cy="111240"/>
              </p14:xfrm>
            </p:contentPart>
          </mc:Choice>
          <mc:Fallback xmlns="">
            <p:pic>
              <p:nvPicPr>
                <p:cNvPr id="211" name="Ink 210">
                  <a:extLst>
                    <a:ext uri="{FF2B5EF4-FFF2-40B4-BE49-F238E27FC236}">
                      <a16:creationId xmlns:a16="http://schemas.microsoft.com/office/drawing/2014/main" id="{82303CC8-4835-4129-A213-ECC55D1F6C47}"/>
                    </a:ext>
                  </a:extLst>
                </p:cNvPr>
                <p:cNvPicPr/>
                <p:nvPr/>
              </p:nvPicPr>
              <p:blipFill>
                <a:blip r:embed="rId206"/>
                <a:stretch>
                  <a:fillRect/>
                </a:stretch>
              </p:blipFill>
              <p:spPr>
                <a:xfrm>
                  <a:off x="7244156" y="502318"/>
                  <a:ext cx="384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12" name="Ink 211">
                  <a:extLst>
                    <a:ext uri="{FF2B5EF4-FFF2-40B4-BE49-F238E27FC236}">
                      <a16:creationId xmlns:a16="http://schemas.microsoft.com/office/drawing/2014/main" id="{B4684FA9-ECBD-4952-AD0D-B696E3286D60}"/>
                    </a:ext>
                  </a:extLst>
                </p14:cNvPr>
                <p14:cNvContentPartPr/>
                <p14:nvPr/>
              </p14:nvContentPartPr>
              <p14:xfrm>
                <a:off x="7239836" y="614638"/>
                <a:ext cx="303120" cy="356400"/>
              </p14:xfrm>
            </p:contentPart>
          </mc:Choice>
          <mc:Fallback xmlns="">
            <p:pic>
              <p:nvPicPr>
                <p:cNvPr id="212" name="Ink 211">
                  <a:extLst>
                    <a:ext uri="{FF2B5EF4-FFF2-40B4-BE49-F238E27FC236}">
                      <a16:creationId xmlns:a16="http://schemas.microsoft.com/office/drawing/2014/main" id="{B4684FA9-ECBD-4952-AD0D-B696E3286D60}"/>
                    </a:ext>
                  </a:extLst>
                </p:cNvPr>
                <p:cNvPicPr/>
                <p:nvPr/>
              </p:nvPicPr>
              <p:blipFill>
                <a:blip r:embed="rId208"/>
                <a:stretch>
                  <a:fillRect/>
                </a:stretch>
              </p:blipFill>
              <p:spPr>
                <a:xfrm>
                  <a:off x="7221836" y="596998"/>
                  <a:ext cx="3387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13" name="Ink 212">
                  <a:extLst>
                    <a:ext uri="{FF2B5EF4-FFF2-40B4-BE49-F238E27FC236}">
                      <a16:creationId xmlns:a16="http://schemas.microsoft.com/office/drawing/2014/main" id="{6EEE8673-CF0C-479F-A1F7-E85A50C83B47}"/>
                    </a:ext>
                  </a:extLst>
                </p14:cNvPr>
                <p14:cNvContentPartPr/>
                <p14:nvPr/>
              </p14:nvContentPartPr>
              <p14:xfrm>
                <a:off x="7702796" y="732358"/>
                <a:ext cx="278280" cy="61920"/>
              </p14:xfrm>
            </p:contentPart>
          </mc:Choice>
          <mc:Fallback xmlns="">
            <p:pic>
              <p:nvPicPr>
                <p:cNvPr id="213" name="Ink 212">
                  <a:extLst>
                    <a:ext uri="{FF2B5EF4-FFF2-40B4-BE49-F238E27FC236}">
                      <a16:creationId xmlns:a16="http://schemas.microsoft.com/office/drawing/2014/main" id="{6EEE8673-CF0C-479F-A1F7-E85A50C83B47}"/>
                    </a:ext>
                  </a:extLst>
                </p:cNvPr>
                <p:cNvPicPr/>
                <p:nvPr/>
              </p:nvPicPr>
              <p:blipFill>
                <a:blip r:embed="rId210"/>
                <a:stretch>
                  <a:fillRect/>
                </a:stretch>
              </p:blipFill>
              <p:spPr>
                <a:xfrm>
                  <a:off x="7685156" y="714718"/>
                  <a:ext cx="3139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14" name="Ink 213">
                  <a:extLst>
                    <a:ext uri="{FF2B5EF4-FFF2-40B4-BE49-F238E27FC236}">
                      <a16:creationId xmlns:a16="http://schemas.microsoft.com/office/drawing/2014/main" id="{AA503CCE-C014-47AC-95A5-A42FA3997C09}"/>
                    </a:ext>
                  </a:extLst>
                </p14:cNvPr>
                <p14:cNvContentPartPr/>
                <p14:nvPr/>
              </p14:nvContentPartPr>
              <p14:xfrm>
                <a:off x="7831676" y="654958"/>
                <a:ext cx="50760" cy="311760"/>
              </p14:xfrm>
            </p:contentPart>
          </mc:Choice>
          <mc:Fallback xmlns="">
            <p:pic>
              <p:nvPicPr>
                <p:cNvPr id="214" name="Ink 213">
                  <a:extLst>
                    <a:ext uri="{FF2B5EF4-FFF2-40B4-BE49-F238E27FC236}">
                      <a16:creationId xmlns:a16="http://schemas.microsoft.com/office/drawing/2014/main" id="{AA503CCE-C014-47AC-95A5-A42FA3997C09}"/>
                    </a:ext>
                  </a:extLst>
                </p:cNvPr>
                <p:cNvPicPr/>
                <p:nvPr/>
              </p:nvPicPr>
              <p:blipFill>
                <a:blip r:embed="rId212"/>
                <a:stretch>
                  <a:fillRect/>
                </a:stretch>
              </p:blipFill>
              <p:spPr>
                <a:xfrm>
                  <a:off x="7814036" y="636958"/>
                  <a:ext cx="864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15" name="Ink 214">
                  <a:extLst>
                    <a:ext uri="{FF2B5EF4-FFF2-40B4-BE49-F238E27FC236}">
                      <a16:creationId xmlns:a16="http://schemas.microsoft.com/office/drawing/2014/main" id="{DEA3F9CE-7114-4D8B-B8A1-0A39FEC181EC}"/>
                    </a:ext>
                  </a:extLst>
                </p14:cNvPr>
                <p14:cNvContentPartPr/>
                <p14:nvPr/>
              </p14:nvContentPartPr>
              <p14:xfrm>
                <a:off x="8178716" y="526798"/>
                <a:ext cx="31680" cy="388440"/>
              </p14:xfrm>
            </p:contentPart>
          </mc:Choice>
          <mc:Fallback xmlns="">
            <p:pic>
              <p:nvPicPr>
                <p:cNvPr id="215" name="Ink 214">
                  <a:extLst>
                    <a:ext uri="{FF2B5EF4-FFF2-40B4-BE49-F238E27FC236}">
                      <a16:creationId xmlns:a16="http://schemas.microsoft.com/office/drawing/2014/main" id="{DEA3F9CE-7114-4D8B-B8A1-0A39FEC181EC}"/>
                    </a:ext>
                  </a:extLst>
                </p:cNvPr>
                <p:cNvPicPr/>
                <p:nvPr/>
              </p:nvPicPr>
              <p:blipFill>
                <a:blip r:embed="rId214"/>
                <a:stretch>
                  <a:fillRect/>
                </a:stretch>
              </p:blipFill>
              <p:spPr>
                <a:xfrm>
                  <a:off x="8160716" y="509158"/>
                  <a:ext cx="6732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16" name="Ink 215">
                  <a:extLst>
                    <a:ext uri="{FF2B5EF4-FFF2-40B4-BE49-F238E27FC236}">
                      <a16:creationId xmlns:a16="http://schemas.microsoft.com/office/drawing/2014/main" id="{B07FA414-4B3D-48DC-A983-EDA4E9D6E409}"/>
                    </a:ext>
                  </a:extLst>
                </p14:cNvPr>
                <p14:cNvContentPartPr/>
                <p14:nvPr/>
              </p14:nvContentPartPr>
              <p14:xfrm>
                <a:off x="8037956" y="519958"/>
                <a:ext cx="564840" cy="210240"/>
              </p14:xfrm>
            </p:contentPart>
          </mc:Choice>
          <mc:Fallback xmlns="">
            <p:pic>
              <p:nvPicPr>
                <p:cNvPr id="216" name="Ink 215">
                  <a:extLst>
                    <a:ext uri="{FF2B5EF4-FFF2-40B4-BE49-F238E27FC236}">
                      <a16:creationId xmlns:a16="http://schemas.microsoft.com/office/drawing/2014/main" id="{B07FA414-4B3D-48DC-A983-EDA4E9D6E409}"/>
                    </a:ext>
                  </a:extLst>
                </p:cNvPr>
                <p:cNvPicPr/>
                <p:nvPr/>
              </p:nvPicPr>
              <p:blipFill>
                <a:blip r:embed="rId216"/>
                <a:stretch>
                  <a:fillRect/>
                </a:stretch>
              </p:blipFill>
              <p:spPr>
                <a:xfrm>
                  <a:off x="8019956" y="502318"/>
                  <a:ext cx="6004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17" name="Ink 216">
                  <a:extLst>
                    <a:ext uri="{FF2B5EF4-FFF2-40B4-BE49-F238E27FC236}">
                      <a16:creationId xmlns:a16="http://schemas.microsoft.com/office/drawing/2014/main" id="{1C8A31AB-AD4D-41FB-B565-725768F3072A}"/>
                    </a:ext>
                  </a:extLst>
                </p14:cNvPr>
                <p14:cNvContentPartPr/>
                <p14:nvPr/>
              </p14:nvContentPartPr>
              <p14:xfrm>
                <a:off x="8456276" y="471358"/>
                <a:ext cx="24840" cy="393480"/>
              </p14:xfrm>
            </p:contentPart>
          </mc:Choice>
          <mc:Fallback xmlns="">
            <p:pic>
              <p:nvPicPr>
                <p:cNvPr id="217" name="Ink 216">
                  <a:extLst>
                    <a:ext uri="{FF2B5EF4-FFF2-40B4-BE49-F238E27FC236}">
                      <a16:creationId xmlns:a16="http://schemas.microsoft.com/office/drawing/2014/main" id="{1C8A31AB-AD4D-41FB-B565-725768F3072A}"/>
                    </a:ext>
                  </a:extLst>
                </p:cNvPr>
                <p:cNvPicPr/>
                <p:nvPr/>
              </p:nvPicPr>
              <p:blipFill>
                <a:blip r:embed="rId218"/>
                <a:stretch>
                  <a:fillRect/>
                </a:stretch>
              </p:blipFill>
              <p:spPr>
                <a:xfrm>
                  <a:off x="8438636" y="453718"/>
                  <a:ext cx="6048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18" name="Ink 217">
                  <a:extLst>
                    <a:ext uri="{FF2B5EF4-FFF2-40B4-BE49-F238E27FC236}">
                      <a16:creationId xmlns:a16="http://schemas.microsoft.com/office/drawing/2014/main" id="{101868F4-CF3D-4A5D-A9B2-28F71FC9A90D}"/>
                    </a:ext>
                  </a:extLst>
                </p14:cNvPr>
                <p14:cNvContentPartPr/>
                <p14:nvPr/>
              </p14:nvContentPartPr>
              <p14:xfrm>
                <a:off x="8636636" y="446158"/>
                <a:ext cx="264960" cy="348120"/>
              </p14:xfrm>
            </p:contentPart>
          </mc:Choice>
          <mc:Fallback xmlns="">
            <p:pic>
              <p:nvPicPr>
                <p:cNvPr id="218" name="Ink 217">
                  <a:extLst>
                    <a:ext uri="{FF2B5EF4-FFF2-40B4-BE49-F238E27FC236}">
                      <a16:creationId xmlns:a16="http://schemas.microsoft.com/office/drawing/2014/main" id="{101868F4-CF3D-4A5D-A9B2-28F71FC9A90D}"/>
                    </a:ext>
                  </a:extLst>
                </p:cNvPr>
                <p:cNvPicPr/>
                <p:nvPr/>
              </p:nvPicPr>
              <p:blipFill>
                <a:blip r:embed="rId220"/>
                <a:stretch>
                  <a:fillRect/>
                </a:stretch>
              </p:blipFill>
              <p:spPr>
                <a:xfrm>
                  <a:off x="8618636" y="428158"/>
                  <a:ext cx="30060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19" name="Ink 218">
                  <a:extLst>
                    <a:ext uri="{FF2B5EF4-FFF2-40B4-BE49-F238E27FC236}">
                      <a16:creationId xmlns:a16="http://schemas.microsoft.com/office/drawing/2014/main" id="{0E9468E7-4E3A-45CA-953D-59CBA77490FA}"/>
                    </a:ext>
                  </a:extLst>
                </p14:cNvPr>
                <p14:cNvContentPartPr/>
                <p14:nvPr/>
              </p14:nvContentPartPr>
              <p14:xfrm>
                <a:off x="8853716" y="356518"/>
                <a:ext cx="258120" cy="564840"/>
              </p14:xfrm>
            </p:contentPart>
          </mc:Choice>
          <mc:Fallback xmlns="">
            <p:pic>
              <p:nvPicPr>
                <p:cNvPr id="219" name="Ink 218">
                  <a:extLst>
                    <a:ext uri="{FF2B5EF4-FFF2-40B4-BE49-F238E27FC236}">
                      <a16:creationId xmlns:a16="http://schemas.microsoft.com/office/drawing/2014/main" id="{0E9468E7-4E3A-45CA-953D-59CBA77490FA}"/>
                    </a:ext>
                  </a:extLst>
                </p:cNvPr>
                <p:cNvPicPr/>
                <p:nvPr/>
              </p:nvPicPr>
              <p:blipFill>
                <a:blip r:embed="rId222"/>
                <a:stretch>
                  <a:fillRect/>
                </a:stretch>
              </p:blipFill>
              <p:spPr>
                <a:xfrm>
                  <a:off x="8835716" y="338518"/>
                  <a:ext cx="293760" cy="6004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20" name="Ink 219">
                  <a:extLst>
                    <a:ext uri="{FF2B5EF4-FFF2-40B4-BE49-F238E27FC236}">
                      <a16:creationId xmlns:a16="http://schemas.microsoft.com/office/drawing/2014/main" id="{084A3D85-59FE-438D-8E2F-9E36BCAF3898}"/>
                    </a:ext>
                  </a:extLst>
                </p14:cNvPr>
                <p14:cNvContentPartPr/>
                <p14:nvPr/>
              </p14:nvContentPartPr>
              <p14:xfrm>
                <a:off x="7082876" y="551638"/>
                <a:ext cx="395640" cy="523080"/>
              </p14:xfrm>
            </p:contentPart>
          </mc:Choice>
          <mc:Fallback xmlns="">
            <p:pic>
              <p:nvPicPr>
                <p:cNvPr id="220" name="Ink 219">
                  <a:extLst>
                    <a:ext uri="{FF2B5EF4-FFF2-40B4-BE49-F238E27FC236}">
                      <a16:creationId xmlns:a16="http://schemas.microsoft.com/office/drawing/2014/main" id="{084A3D85-59FE-438D-8E2F-9E36BCAF3898}"/>
                    </a:ext>
                  </a:extLst>
                </p:cNvPr>
                <p:cNvPicPr/>
                <p:nvPr/>
              </p:nvPicPr>
              <p:blipFill>
                <a:blip r:embed="rId224"/>
                <a:stretch>
                  <a:fillRect/>
                </a:stretch>
              </p:blipFill>
              <p:spPr>
                <a:xfrm>
                  <a:off x="7064876" y="533638"/>
                  <a:ext cx="43128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22" name="Ink 221">
                  <a:extLst>
                    <a:ext uri="{FF2B5EF4-FFF2-40B4-BE49-F238E27FC236}">
                      <a16:creationId xmlns:a16="http://schemas.microsoft.com/office/drawing/2014/main" id="{48FFAB04-8284-410A-899D-CE1E766F32CF}"/>
                    </a:ext>
                  </a:extLst>
                </p14:cNvPr>
                <p14:cNvContentPartPr/>
                <p14:nvPr/>
              </p14:nvContentPartPr>
              <p14:xfrm>
                <a:off x="7025996" y="866998"/>
                <a:ext cx="2320560" cy="317520"/>
              </p14:xfrm>
            </p:contentPart>
          </mc:Choice>
          <mc:Fallback xmlns="">
            <p:pic>
              <p:nvPicPr>
                <p:cNvPr id="222" name="Ink 221">
                  <a:extLst>
                    <a:ext uri="{FF2B5EF4-FFF2-40B4-BE49-F238E27FC236}">
                      <a16:creationId xmlns:a16="http://schemas.microsoft.com/office/drawing/2014/main" id="{48FFAB04-8284-410A-899D-CE1E766F32CF}"/>
                    </a:ext>
                  </a:extLst>
                </p:cNvPr>
                <p:cNvPicPr/>
                <p:nvPr/>
              </p:nvPicPr>
              <p:blipFill>
                <a:blip r:embed="rId226"/>
                <a:stretch>
                  <a:fillRect/>
                </a:stretch>
              </p:blipFill>
              <p:spPr>
                <a:xfrm>
                  <a:off x="7007996" y="849358"/>
                  <a:ext cx="2356200" cy="353160"/>
                </a:xfrm>
                <a:prstGeom prst="rect">
                  <a:avLst/>
                </a:prstGeom>
              </p:spPr>
            </p:pic>
          </mc:Fallback>
        </mc:AlternateContent>
      </p:grpSp>
      <p:grpSp>
        <p:nvGrpSpPr>
          <p:cNvPr id="227" name="Group 226">
            <a:extLst>
              <a:ext uri="{FF2B5EF4-FFF2-40B4-BE49-F238E27FC236}">
                <a16:creationId xmlns:a16="http://schemas.microsoft.com/office/drawing/2014/main" id="{D4A8EC69-CE37-47ED-A2A2-3B8F5BD26B74}"/>
              </a:ext>
            </a:extLst>
          </p:cNvPr>
          <p:cNvGrpSpPr/>
          <p:nvPr/>
        </p:nvGrpSpPr>
        <p:grpSpPr>
          <a:xfrm>
            <a:off x="8158916" y="1065718"/>
            <a:ext cx="536760" cy="380160"/>
            <a:chOff x="8158916" y="1065718"/>
            <a:chExt cx="536760" cy="380160"/>
          </a:xfrm>
        </p:grpSpPr>
        <mc:AlternateContent xmlns:mc="http://schemas.openxmlformats.org/markup-compatibility/2006" xmlns:p14="http://schemas.microsoft.com/office/powerpoint/2010/main">
          <mc:Choice Requires="p14">
            <p:contentPart p14:bwMode="auto" r:id="rId227">
              <p14:nvContentPartPr>
                <p14:cNvPr id="224" name="Ink 223">
                  <a:extLst>
                    <a:ext uri="{FF2B5EF4-FFF2-40B4-BE49-F238E27FC236}">
                      <a16:creationId xmlns:a16="http://schemas.microsoft.com/office/drawing/2014/main" id="{48E0917F-0615-46ED-8CA9-CCFF5D0843B5}"/>
                    </a:ext>
                  </a:extLst>
                </p14:cNvPr>
                <p14:cNvContentPartPr/>
                <p14:nvPr/>
              </p14:nvContentPartPr>
              <p14:xfrm>
                <a:off x="8158916" y="1154638"/>
                <a:ext cx="17640" cy="291240"/>
              </p14:xfrm>
            </p:contentPart>
          </mc:Choice>
          <mc:Fallback xmlns="">
            <p:pic>
              <p:nvPicPr>
                <p:cNvPr id="224" name="Ink 223">
                  <a:extLst>
                    <a:ext uri="{FF2B5EF4-FFF2-40B4-BE49-F238E27FC236}">
                      <a16:creationId xmlns:a16="http://schemas.microsoft.com/office/drawing/2014/main" id="{48E0917F-0615-46ED-8CA9-CCFF5D0843B5}"/>
                    </a:ext>
                  </a:extLst>
                </p:cNvPr>
                <p:cNvPicPr/>
                <p:nvPr/>
              </p:nvPicPr>
              <p:blipFill>
                <a:blip r:embed="rId228"/>
                <a:stretch>
                  <a:fillRect/>
                </a:stretch>
              </p:blipFill>
              <p:spPr>
                <a:xfrm>
                  <a:off x="8140916" y="1136638"/>
                  <a:ext cx="532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25" name="Ink 224">
                  <a:extLst>
                    <a:ext uri="{FF2B5EF4-FFF2-40B4-BE49-F238E27FC236}">
                      <a16:creationId xmlns:a16="http://schemas.microsoft.com/office/drawing/2014/main" id="{E9AC443D-F1C3-413D-B32A-60A9723AE76B}"/>
                    </a:ext>
                  </a:extLst>
                </p14:cNvPr>
                <p14:cNvContentPartPr/>
                <p14:nvPr/>
              </p14:nvContentPartPr>
              <p14:xfrm>
                <a:off x="8270516" y="1065718"/>
                <a:ext cx="250560" cy="374400"/>
              </p14:xfrm>
            </p:contentPart>
          </mc:Choice>
          <mc:Fallback xmlns="">
            <p:pic>
              <p:nvPicPr>
                <p:cNvPr id="225" name="Ink 224">
                  <a:extLst>
                    <a:ext uri="{FF2B5EF4-FFF2-40B4-BE49-F238E27FC236}">
                      <a16:creationId xmlns:a16="http://schemas.microsoft.com/office/drawing/2014/main" id="{E9AC443D-F1C3-413D-B32A-60A9723AE76B}"/>
                    </a:ext>
                  </a:extLst>
                </p:cNvPr>
                <p:cNvPicPr/>
                <p:nvPr/>
              </p:nvPicPr>
              <p:blipFill>
                <a:blip r:embed="rId230"/>
                <a:stretch>
                  <a:fillRect/>
                </a:stretch>
              </p:blipFill>
              <p:spPr>
                <a:xfrm>
                  <a:off x="8252876" y="1048078"/>
                  <a:ext cx="2862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26" name="Ink 225">
                  <a:extLst>
                    <a:ext uri="{FF2B5EF4-FFF2-40B4-BE49-F238E27FC236}">
                      <a16:creationId xmlns:a16="http://schemas.microsoft.com/office/drawing/2014/main" id="{F02B0053-AA12-45B4-A183-D0F514BF07C2}"/>
                    </a:ext>
                  </a:extLst>
                </p14:cNvPr>
                <p14:cNvContentPartPr/>
                <p14:nvPr/>
              </p14:nvContentPartPr>
              <p14:xfrm>
                <a:off x="8445116" y="1149238"/>
                <a:ext cx="250560" cy="81360"/>
              </p14:xfrm>
            </p:contentPart>
          </mc:Choice>
          <mc:Fallback xmlns="">
            <p:pic>
              <p:nvPicPr>
                <p:cNvPr id="226" name="Ink 225">
                  <a:extLst>
                    <a:ext uri="{FF2B5EF4-FFF2-40B4-BE49-F238E27FC236}">
                      <a16:creationId xmlns:a16="http://schemas.microsoft.com/office/drawing/2014/main" id="{F02B0053-AA12-45B4-A183-D0F514BF07C2}"/>
                    </a:ext>
                  </a:extLst>
                </p:cNvPr>
                <p:cNvPicPr/>
                <p:nvPr/>
              </p:nvPicPr>
              <p:blipFill>
                <a:blip r:embed="rId232"/>
                <a:stretch>
                  <a:fillRect/>
                </a:stretch>
              </p:blipFill>
              <p:spPr>
                <a:xfrm>
                  <a:off x="8427116" y="1131598"/>
                  <a:ext cx="286200" cy="117000"/>
                </a:xfrm>
                <a:prstGeom prst="rect">
                  <a:avLst/>
                </a:prstGeom>
              </p:spPr>
            </p:pic>
          </mc:Fallback>
        </mc:AlternateContent>
      </p:grpSp>
      <p:grpSp>
        <p:nvGrpSpPr>
          <p:cNvPr id="248" name="Group 247">
            <a:extLst>
              <a:ext uri="{FF2B5EF4-FFF2-40B4-BE49-F238E27FC236}">
                <a16:creationId xmlns:a16="http://schemas.microsoft.com/office/drawing/2014/main" id="{BB6BDCB2-89EE-4E1B-B4AE-6CA660462345}"/>
              </a:ext>
            </a:extLst>
          </p:cNvPr>
          <p:cNvGrpSpPr/>
          <p:nvPr/>
        </p:nvGrpSpPr>
        <p:grpSpPr>
          <a:xfrm>
            <a:off x="4555676" y="270478"/>
            <a:ext cx="2054520" cy="1452240"/>
            <a:chOff x="4555676" y="270478"/>
            <a:chExt cx="2054520" cy="1452240"/>
          </a:xfrm>
        </p:grpSpPr>
        <mc:AlternateContent xmlns:mc="http://schemas.openxmlformats.org/markup-compatibility/2006" xmlns:p14="http://schemas.microsoft.com/office/powerpoint/2010/main">
          <mc:Choice Requires="p14">
            <p:contentPart p14:bwMode="auto" r:id="rId233">
              <p14:nvContentPartPr>
                <p14:cNvPr id="236" name="Ink 235">
                  <a:extLst>
                    <a:ext uri="{FF2B5EF4-FFF2-40B4-BE49-F238E27FC236}">
                      <a16:creationId xmlns:a16="http://schemas.microsoft.com/office/drawing/2014/main" id="{2695D871-3C5B-4C6F-8485-C31B3E57D7E9}"/>
                    </a:ext>
                  </a:extLst>
                </p14:cNvPr>
                <p14:cNvContentPartPr/>
                <p14:nvPr/>
              </p14:nvContentPartPr>
              <p14:xfrm>
                <a:off x="4555676" y="819478"/>
                <a:ext cx="240120" cy="288720"/>
              </p14:xfrm>
            </p:contentPart>
          </mc:Choice>
          <mc:Fallback xmlns="">
            <p:pic>
              <p:nvPicPr>
                <p:cNvPr id="236" name="Ink 235">
                  <a:extLst>
                    <a:ext uri="{FF2B5EF4-FFF2-40B4-BE49-F238E27FC236}">
                      <a16:creationId xmlns:a16="http://schemas.microsoft.com/office/drawing/2014/main" id="{2695D871-3C5B-4C6F-8485-C31B3E57D7E9}"/>
                    </a:ext>
                  </a:extLst>
                </p:cNvPr>
                <p:cNvPicPr/>
                <p:nvPr/>
              </p:nvPicPr>
              <p:blipFill>
                <a:blip r:embed="rId234"/>
                <a:stretch>
                  <a:fillRect/>
                </a:stretch>
              </p:blipFill>
              <p:spPr>
                <a:xfrm>
                  <a:off x="4538036" y="801478"/>
                  <a:ext cx="2757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7" name="Ink 236">
                  <a:extLst>
                    <a:ext uri="{FF2B5EF4-FFF2-40B4-BE49-F238E27FC236}">
                      <a16:creationId xmlns:a16="http://schemas.microsoft.com/office/drawing/2014/main" id="{4EF061B5-ED3D-4C85-A878-D5FF99D3E52F}"/>
                    </a:ext>
                  </a:extLst>
                </p14:cNvPr>
                <p14:cNvContentPartPr/>
                <p14:nvPr/>
              </p14:nvContentPartPr>
              <p14:xfrm>
                <a:off x="4822076" y="688798"/>
                <a:ext cx="207000" cy="252360"/>
              </p14:xfrm>
            </p:contentPart>
          </mc:Choice>
          <mc:Fallback xmlns="">
            <p:pic>
              <p:nvPicPr>
                <p:cNvPr id="237" name="Ink 236">
                  <a:extLst>
                    <a:ext uri="{FF2B5EF4-FFF2-40B4-BE49-F238E27FC236}">
                      <a16:creationId xmlns:a16="http://schemas.microsoft.com/office/drawing/2014/main" id="{4EF061B5-ED3D-4C85-A878-D5FF99D3E52F}"/>
                    </a:ext>
                  </a:extLst>
                </p:cNvPr>
                <p:cNvPicPr/>
                <p:nvPr/>
              </p:nvPicPr>
              <p:blipFill>
                <a:blip r:embed="rId236"/>
                <a:stretch>
                  <a:fillRect/>
                </a:stretch>
              </p:blipFill>
              <p:spPr>
                <a:xfrm>
                  <a:off x="4804076" y="670798"/>
                  <a:ext cx="242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8" name="Ink 237">
                  <a:extLst>
                    <a:ext uri="{FF2B5EF4-FFF2-40B4-BE49-F238E27FC236}">
                      <a16:creationId xmlns:a16="http://schemas.microsoft.com/office/drawing/2014/main" id="{6561D685-7CEA-4175-8BA0-ADAF5407CFD0}"/>
                    </a:ext>
                  </a:extLst>
                </p14:cNvPr>
                <p14:cNvContentPartPr/>
                <p14:nvPr/>
              </p14:nvContentPartPr>
              <p14:xfrm>
                <a:off x="5102876" y="588718"/>
                <a:ext cx="365760" cy="293040"/>
              </p14:xfrm>
            </p:contentPart>
          </mc:Choice>
          <mc:Fallback xmlns="">
            <p:pic>
              <p:nvPicPr>
                <p:cNvPr id="238" name="Ink 237">
                  <a:extLst>
                    <a:ext uri="{FF2B5EF4-FFF2-40B4-BE49-F238E27FC236}">
                      <a16:creationId xmlns:a16="http://schemas.microsoft.com/office/drawing/2014/main" id="{6561D685-7CEA-4175-8BA0-ADAF5407CFD0}"/>
                    </a:ext>
                  </a:extLst>
                </p:cNvPr>
                <p:cNvPicPr/>
                <p:nvPr/>
              </p:nvPicPr>
              <p:blipFill>
                <a:blip r:embed="rId238"/>
                <a:stretch>
                  <a:fillRect/>
                </a:stretch>
              </p:blipFill>
              <p:spPr>
                <a:xfrm>
                  <a:off x="5085236" y="570718"/>
                  <a:ext cx="4014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39" name="Ink 238">
                  <a:extLst>
                    <a:ext uri="{FF2B5EF4-FFF2-40B4-BE49-F238E27FC236}">
                      <a16:creationId xmlns:a16="http://schemas.microsoft.com/office/drawing/2014/main" id="{3EF9140B-5EAC-4BD4-A315-D54B8817DE3E}"/>
                    </a:ext>
                  </a:extLst>
                </p14:cNvPr>
                <p14:cNvContentPartPr/>
                <p14:nvPr/>
              </p14:nvContentPartPr>
              <p14:xfrm>
                <a:off x="5561156" y="270478"/>
                <a:ext cx="576000" cy="475200"/>
              </p14:xfrm>
            </p:contentPart>
          </mc:Choice>
          <mc:Fallback xmlns="">
            <p:pic>
              <p:nvPicPr>
                <p:cNvPr id="239" name="Ink 238">
                  <a:extLst>
                    <a:ext uri="{FF2B5EF4-FFF2-40B4-BE49-F238E27FC236}">
                      <a16:creationId xmlns:a16="http://schemas.microsoft.com/office/drawing/2014/main" id="{3EF9140B-5EAC-4BD4-A315-D54B8817DE3E}"/>
                    </a:ext>
                  </a:extLst>
                </p:cNvPr>
                <p:cNvPicPr/>
                <p:nvPr/>
              </p:nvPicPr>
              <p:blipFill>
                <a:blip r:embed="rId240"/>
                <a:stretch>
                  <a:fillRect/>
                </a:stretch>
              </p:blipFill>
              <p:spPr>
                <a:xfrm>
                  <a:off x="5543516" y="252478"/>
                  <a:ext cx="61164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40" name="Ink 239">
                  <a:extLst>
                    <a:ext uri="{FF2B5EF4-FFF2-40B4-BE49-F238E27FC236}">
                      <a16:creationId xmlns:a16="http://schemas.microsoft.com/office/drawing/2014/main" id="{8A3A4FF9-6369-4E0F-AD20-44AA47A9048F}"/>
                    </a:ext>
                  </a:extLst>
                </p14:cNvPr>
                <p14:cNvContentPartPr/>
                <p14:nvPr/>
              </p14:nvContentPartPr>
              <p14:xfrm>
                <a:off x="5068676" y="1201798"/>
                <a:ext cx="95760" cy="520920"/>
              </p14:xfrm>
            </p:contentPart>
          </mc:Choice>
          <mc:Fallback xmlns="">
            <p:pic>
              <p:nvPicPr>
                <p:cNvPr id="240" name="Ink 239">
                  <a:extLst>
                    <a:ext uri="{FF2B5EF4-FFF2-40B4-BE49-F238E27FC236}">
                      <a16:creationId xmlns:a16="http://schemas.microsoft.com/office/drawing/2014/main" id="{8A3A4FF9-6369-4E0F-AD20-44AA47A9048F}"/>
                    </a:ext>
                  </a:extLst>
                </p:cNvPr>
                <p:cNvPicPr/>
                <p:nvPr/>
              </p:nvPicPr>
              <p:blipFill>
                <a:blip r:embed="rId242"/>
                <a:stretch>
                  <a:fillRect/>
                </a:stretch>
              </p:blipFill>
              <p:spPr>
                <a:xfrm>
                  <a:off x="5051036" y="1184158"/>
                  <a:ext cx="13140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41" name="Ink 240">
                  <a:extLst>
                    <a:ext uri="{FF2B5EF4-FFF2-40B4-BE49-F238E27FC236}">
                      <a16:creationId xmlns:a16="http://schemas.microsoft.com/office/drawing/2014/main" id="{9A5FB97A-6687-43C5-9EA2-36CF4CD73987}"/>
                    </a:ext>
                  </a:extLst>
                </p14:cNvPr>
                <p14:cNvContentPartPr/>
                <p14:nvPr/>
              </p14:nvContentPartPr>
              <p14:xfrm>
                <a:off x="5241116" y="1291078"/>
                <a:ext cx="192960" cy="318240"/>
              </p14:xfrm>
            </p:contentPart>
          </mc:Choice>
          <mc:Fallback xmlns="">
            <p:pic>
              <p:nvPicPr>
                <p:cNvPr id="241" name="Ink 240">
                  <a:extLst>
                    <a:ext uri="{FF2B5EF4-FFF2-40B4-BE49-F238E27FC236}">
                      <a16:creationId xmlns:a16="http://schemas.microsoft.com/office/drawing/2014/main" id="{9A5FB97A-6687-43C5-9EA2-36CF4CD73987}"/>
                    </a:ext>
                  </a:extLst>
                </p:cNvPr>
                <p:cNvPicPr/>
                <p:nvPr/>
              </p:nvPicPr>
              <p:blipFill>
                <a:blip r:embed="rId244"/>
                <a:stretch>
                  <a:fillRect/>
                </a:stretch>
              </p:blipFill>
              <p:spPr>
                <a:xfrm>
                  <a:off x="5223116" y="1273438"/>
                  <a:ext cx="2286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42" name="Ink 241">
                  <a:extLst>
                    <a:ext uri="{FF2B5EF4-FFF2-40B4-BE49-F238E27FC236}">
                      <a16:creationId xmlns:a16="http://schemas.microsoft.com/office/drawing/2014/main" id="{5272D6D9-9E6F-40A7-89F5-EA7F4DF9E923}"/>
                    </a:ext>
                  </a:extLst>
                </p14:cNvPr>
                <p14:cNvContentPartPr/>
                <p14:nvPr/>
              </p14:nvContentPartPr>
              <p14:xfrm>
                <a:off x="5440916" y="1212598"/>
                <a:ext cx="221400" cy="263880"/>
              </p14:xfrm>
            </p:contentPart>
          </mc:Choice>
          <mc:Fallback xmlns="">
            <p:pic>
              <p:nvPicPr>
                <p:cNvPr id="242" name="Ink 241">
                  <a:extLst>
                    <a:ext uri="{FF2B5EF4-FFF2-40B4-BE49-F238E27FC236}">
                      <a16:creationId xmlns:a16="http://schemas.microsoft.com/office/drawing/2014/main" id="{5272D6D9-9E6F-40A7-89F5-EA7F4DF9E923}"/>
                    </a:ext>
                  </a:extLst>
                </p:cNvPr>
                <p:cNvPicPr/>
                <p:nvPr/>
              </p:nvPicPr>
              <p:blipFill>
                <a:blip r:embed="rId246"/>
                <a:stretch>
                  <a:fillRect/>
                </a:stretch>
              </p:blipFill>
              <p:spPr>
                <a:xfrm>
                  <a:off x="5423276" y="1194598"/>
                  <a:ext cx="2570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43" name="Ink 242">
                  <a:extLst>
                    <a:ext uri="{FF2B5EF4-FFF2-40B4-BE49-F238E27FC236}">
                      <a16:creationId xmlns:a16="http://schemas.microsoft.com/office/drawing/2014/main" id="{EFD4639B-54C2-46C4-95AA-BDA640B304D8}"/>
                    </a:ext>
                  </a:extLst>
                </p14:cNvPr>
                <p14:cNvContentPartPr/>
                <p14:nvPr/>
              </p14:nvContentPartPr>
              <p14:xfrm>
                <a:off x="5577356" y="1035478"/>
                <a:ext cx="67680" cy="82080"/>
              </p14:xfrm>
            </p:contentPart>
          </mc:Choice>
          <mc:Fallback xmlns="">
            <p:pic>
              <p:nvPicPr>
                <p:cNvPr id="243" name="Ink 242">
                  <a:extLst>
                    <a:ext uri="{FF2B5EF4-FFF2-40B4-BE49-F238E27FC236}">
                      <a16:creationId xmlns:a16="http://schemas.microsoft.com/office/drawing/2014/main" id="{EFD4639B-54C2-46C4-95AA-BDA640B304D8}"/>
                    </a:ext>
                  </a:extLst>
                </p:cNvPr>
                <p:cNvPicPr/>
                <p:nvPr/>
              </p:nvPicPr>
              <p:blipFill>
                <a:blip r:embed="rId248"/>
                <a:stretch>
                  <a:fillRect/>
                </a:stretch>
              </p:blipFill>
              <p:spPr>
                <a:xfrm>
                  <a:off x="5559716" y="1017838"/>
                  <a:ext cx="1033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44" name="Ink 243">
                  <a:extLst>
                    <a:ext uri="{FF2B5EF4-FFF2-40B4-BE49-F238E27FC236}">
                      <a16:creationId xmlns:a16="http://schemas.microsoft.com/office/drawing/2014/main" id="{B39FBC3C-E46E-4127-8430-A251D52672C4}"/>
                    </a:ext>
                  </a:extLst>
                </p14:cNvPr>
                <p14:cNvContentPartPr/>
                <p14:nvPr/>
              </p14:nvContentPartPr>
              <p14:xfrm>
                <a:off x="5732156" y="988678"/>
                <a:ext cx="424080" cy="457560"/>
              </p14:xfrm>
            </p:contentPart>
          </mc:Choice>
          <mc:Fallback xmlns="">
            <p:pic>
              <p:nvPicPr>
                <p:cNvPr id="244" name="Ink 243">
                  <a:extLst>
                    <a:ext uri="{FF2B5EF4-FFF2-40B4-BE49-F238E27FC236}">
                      <a16:creationId xmlns:a16="http://schemas.microsoft.com/office/drawing/2014/main" id="{B39FBC3C-E46E-4127-8430-A251D52672C4}"/>
                    </a:ext>
                  </a:extLst>
                </p:cNvPr>
                <p:cNvPicPr/>
                <p:nvPr/>
              </p:nvPicPr>
              <p:blipFill>
                <a:blip r:embed="rId250"/>
                <a:stretch>
                  <a:fillRect/>
                </a:stretch>
              </p:blipFill>
              <p:spPr>
                <a:xfrm>
                  <a:off x="5714156" y="971038"/>
                  <a:ext cx="45972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46" name="Ink 245">
                  <a:extLst>
                    <a:ext uri="{FF2B5EF4-FFF2-40B4-BE49-F238E27FC236}">
                      <a16:creationId xmlns:a16="http://schemas.microsoft.com/office/drawing/2014/main" id="{64203E24-9E63-43FD-9888-06788D25E3BD}"/>
                    </a:ext>
                  </a:extLst>
                </p14:cNvPr>
                <p14:cNvContentPartPr/>
                <p14:nvPr/>
              </p14:nvContentPartPr>
              <p14:xfrm>
                <a:off x="6345596" y="890398"/>
                <a:ext cx="115200" cy="132120"/>
              </p14:xfrm>
            </p:contentPart>
          </mc:Choice>
          <mc:Fallback xmlns="">
            <p:pic>
              <p:nvPicPr>
                <p:cNvPr id="246" name="Ink 245">
                  <a:extLst>
                    <a:ext uri="{FF2B5EF4-FFF2-40B4-BE49-F238E27FC236}">
                      <a16:creationId xmlns:a16="http://schemas.microsoft.com/office/drawing/2014/main" id="{64203E24-9E63-43FD-9888-06788D25E3BD}"/>
                    </a:ext>
                  </a:extLst>
                </p:cNvPr>
                <p:cNvPicPr/>
                <p:nvPr/>
              </p:nvPicPr>
              <p:blipFill>
                <a:blip r:embed="rId252"/>
                <a:stretch>
                  <a:fillRect/>
                </a:stretch>
              </p:blipFill>
              <p:spPr>
                <a:xfrm>
                  <a:off x="6327956" y="872758"/>
                  <a:ext cx="1508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47" name="Ink 246">
                  <a:extLst>
                    <a:ext uri="{FF2B5EF4-FFF2-40B4-BE49-F238E27FC236}">
                      <a16:creationId xmlns:a16="http://schemas.microsoft.com/office/drawing/2014/main" id="{F541EE19-4AAC-48D9-B39F-2DF36943BC34}"/>
                    </a:ext>
                  </a:extLst>
                </p14:cNvPr>
                <p14:cNvContentPartPr/>
                <p14:nvPr/>
              </p14:nvContentPartPr>
              <p14:xfrm>
                <a:off x="6488516" y="1127278"/>
                <a:ext cx="121680" cy="66960"/>
              </p14:xfrm>
            </p:contentPart>
          </mc:Choice>
          <mc:Fallback xmlns="">
            <p:pic>
              <p:nvPicPr>
                <p:cNvPr id="247" name="Ink 246">
                  <a:extLst>
                    <a:ext uri="{FF2B5EF4-FFF2-40B4-BE49-F238E27FC236}">
                      <a16:creationId xmlns:a16="http://schemas.microsoft.com/office/drawing/2014/main" id="{F541EE19-4AAC-48D9-B39F-2DF36943BC34}"/>
                    </a:ext>
                  </a:extLst>
                </p:cNvPr>
                <p:cNvPicPr/>
                <p:nvPr/>
              </p:nvPicPr>
              <p:blipFill>
                <a:blip r:embed="rId254"/>
                <a:stretch>
                  <a:fillRect/>
                </a:stretch>
              </p:blipFill>
              <p:spPr>
                <a:xfrm>
                  <a:off x="6470516" y="1109278"/>
                  <a:ext cx="157320" cy="10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5">
            <p14:nvContentPartPr>
              <p14:cNvPr id="249" name="Ink 248">
                <a:extLst>
                  <a:ext uri="{FF2B5EF4-FFF2-40B4-BE49-F238E27FC236}">
                    <a16:creationId xmlns:a16="http://schemas.microsoft.com/office/drawing/2014/main" id="{76F9D967-EBBE-4380-B1CA-E605730B2854}"/>
                  </a:ext>
                </a:extLst>
              </p14:cNvPr>
              <p14:cNvContentPartPr/>
              <p14:nvPr/>
            </p14:nvContentPartPr>
            <p14:xfrm>
              <a:off x="10265276" y="1174798"/>
              <a:ext cx="972360" cy="22680"/>
            </p14:xfrm>
          </p:contentPart>
        </mc:Choice>
        <mc:Fallback xmlns="">
          <p:pic>
            <p:nvPicPr>
              <p:cNvPr id="249" name="Ink 248">
                <a:extLst>
                  <a:ext uri="{FF2B5EF4-FFF2-40B4-BE49-F238E27FC236}">
                    <a16:creationId xmlns:a16="http://schemas.microsoft.com/office/drawing/2014/main" id="{76F9D967-EBBE-4380-B1CA-E605730B2854}"/>
                  </a:ext>
                </a:extLst>
              </p:cNvPr>
              <p:cNvPicPr/>
              <p:nvPr/>
            </p:nvPicPr>
            <p:blipFill>
              <a:blip r:embed="rId256"/>
              <a:stretch>
                <a:fillRect/>
              </a:stretch>
            </p:blipFill>
            <p:spPr>
              <a:xfrm>
                <a:off x="10247276" y="1157158"/>
                <a:ext cx="1008000" cy="58320"/>
              </a:xfrm>
              <a:prstGeom prst="rect">
                <a:avLst/>
              </a:prstGeom>
            </p:spPr>
          </p:pic>
        </mc:Fallback>
      </mc:AlternateContent>
      <p:grpSp>
        <p:nvGrpSpPr>
          <p:cNvPr id="252" name="Group 251">
            <a:extLst>
              <a:ext uri="{FF2B5EF4-FFF2-40B4-BE49-F238E27FC236}">
                <a16:creationId xmlns:a16="http://schemas.microsoft.com/office/drawing/2014/main" id="{23A3F0D6-4BF9-4404-9C7E-6F8C49585828}"/>
              </a:ext>
            </a:extLst>
          </p:cNvPr>
          <p:cNvGrpSpPr/>
          <p:nvPr/>
        </p:nvGrpSpPr>
        <p:grpSpPr>
          <a:xfrm>
            <a:off x="9530516" y="556318"/>
            <a:ext cx="1754280" cy="900720"/>
            <a:chOff x="9530516" y="556318"/>
            <a:chExt cx="1754280" cy="900720"/>
          </a:xfrm>
        </p:grpSpPr>
        <mc:AlternateContent xmlns:mc="http://schemas.openxmlformats.org/markup-compatibility/2006" xmlns:p14="http://schemas.microsoft.com/office/powerpoint/2010/main">
          <mc:Choice Requires="p14">
            <p:contentPart p14:bwMode="auto" r:id="rId257">
              <p14:nvContentPartPr>
                <p14:cNvPr id="228" name="Ink 227">
                  <a:extLst>
                    <a:ext uri="{FF2B5EF4-FFF2-40B4-BE49-F238E27FC236}">
                      <a16:creationId xmlns:a16="http://schemas.microsoft.com/office/drawing/2014/main" id="{DBAD28AF-4164-49D0-A5F3-45FE94FDA262}"/>
                    </a:ext>
                  </a:extLst>
                </p14:cNvPr>
                <p14:cNvContentPartPr/>
                <p14:nvPr/>
              </p14:nvContentPartPr>
              <p14:xfrm>
                <a:off x="9553196" y="593398"/>
                <a:ext cx="255960" cy="167400"/>
              </p14:xfrm>
            </p:contentPart>
          </mc:Choice>
          <mc:Fallback xmlns="">
            <p:pic>
              <p:nvPicPr>
                <p:cNvPr id="228" name="Ink 227">
                  <a:extLst>
                    <a:ext uri="{FF2B5EF4-FFF2-40B4-BE49-F238E27FC236}">
                      <a16:creationId xmlns:a16="http://schemas.microsoft.com/office/drawing/2014/main" id="{DBAD28AF-4164-49D0-A5F3-45FE94FDA262}"/>
                    </a:ext>
                  </a:extLst>
                </p:cNvPr>
                <p:cNvPicPr/>
                <p:nvPr/>
              </p:nvPicPr>
              <p:blipFill>
                <a:blip r:embed="rId258"/>
                <a:stretch>
                  <a:fillRect/>
                </a:stretch>
              </p:blipFill>
              <p:spPr>
                <a:xfrm>
                  <a:off x="9535556" y="575758"/>
                  <a:ext cx="2916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29" name="Ink 228">
                  <a:extLst>
                    <a:ext uri="{FF2B5EF4-FFF2-40B4-BE49-F238E27FC236}">
                      <a16:creationId xmlns:a16="http://schemas.microsoft.com/office/drawing/2014/main" id="{5BB5B9F9-8954-4E07-8C94-328233DB102D}"/>
                    </a:ext>
                  </a:extLst>
                </p14:cNvPr>
                <p14:cNvContentPartPr/>
                <p14:nvPr/>
              </p14:nvContentPartPr>
              <p14:xfrm>
                <a:off x="9530516" y="928198"/>
                <a:ext cx="255240" cy="167760"/>
              </p14:xfrm>
            </p:contentPart>
          </mc:Choice>
          <mc:Fallback xmlns="">
            <p:pic>
              <p:nvPicPr>
                <p:cNvPr id="229" name="Ink 228">
                  <a:extLst>
                    <a:ext uri="{FF2B5EF4-FFF2-40B4-BE49-F238E27FC236}">
                      <a16:creationId xmlns:a16="http://schemas.microsoft.com/office/drawing/2014/main" id="{5BB5B9F9-8954-4E07-8C94-328233DB102D}"/>
                    </a:ext>
                  </a:extLst>
                </p:cNvPr>
                <p:cNvPicPr/>
                <p:nvPr/>
              </p:nvPicPr>
              <p:blipFill>
                <a:blip r:embed="rId260"/>
                <a:stretch>
                  <a:fillRect/>
                </a:stretch>
              </p:blipFill>
              <p:spPr>
                <a:xfrm>
                  <a:off x="9512516" y="910558"/>
                  <a:ext cx="2908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30" name="Ink 229">
                  <a:extLst>
                    <a:ext uri="{FF2B5EF4-FFF2-40B4-BE49-F238E27FC236}">
                      <a16:creationId xmlns:a16="http://schemas.microsoft.com/office/drawing/2014/main" id="{1E449845-497D-43D2-BCE8-AD25188139E0}"/>
                    </a:ext>
                  </a:extLst>
                </p14:cNvPr>
                <p14:cNvContentPartPr/>
                <p14:nvPr/>
              </p14:nvContentPartPr>
              <p14:xfrm>
                <a:off x="10048916" y="668638"/>
                <a:ext cx="184320" cy="285840"/>
              </p14:xfrm>
            </p:contentPart>
          </mc:Choice>
          <mc:Fallback xmlns="">
            <p:pic>
              <p:nvPicPr>
                <p:cNvPr id="230" name="Ink 229">
                  <a:extLst>
                    <a:ext uri="{FF2B5EF4-FFF2-40B4-BE49-F238E27FC236}">
                      <a16:creationId xmlns:a16="http://schemas.microsoft.com/office/drawing/2014/main" id="{1E449845-497D-43D2-BCE8-AD25188139E0}"/>
                    </a:ext>
                  </a:extLst>
                </p:cNvPr>
                <p:cNvPicPr/>
                <p:nvPr/>
              </p:nvPicPr>
              <p:blipFill>
                <a:blip r:embed="rId262"/>
                <a:stretch>
                  <a:fillRect/>
                </a:stretch>
              </p:blipFill>
              <p:spPr>
                <a:xfrm>
                  <a:off x="10030916" y="650638"/>
                  <a:ext cx="2199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31" name="Ink 230">
                  <a:extLst>
                    <a:ext uri="{FF2B5EF4-FFF2-40B4-BE49-F238E27FC236}">
                      <a16:creationId xmlns:a16="http://schemas.microsoft.com/office/drawing/2014/main" id="{23CB2E94-91D5-401C-B379-A6B6D814611E}"/>
                    </a:ext>
                  </a:extLst>
                </p14:cNvPr>
                <p14:cNvContentPartPr/>
                <p14:nvPr/>
              </p14:nvContentPartPr>
              <p14:xfrm>
                <a:off x="10390196" y="809038"/>
                <a:ext cx="12240" cy="50760"/>
              </p14:xfrm>
            </p:contentPart>
          </mc:Choice>
          <mc:Fallback xmlns="">
            <p:pic>
              <p:nvPicPr>
                <p:cNvPr id="231" name="Ink 230">
                  <a:extLst>
                    <a:ext uri="{FF2B5EF4-FFF2-40B4-BE49-F238E27FC236}">
                      <a16:creationId xmlns:a16="http://schemas.microsoft.com/office/drawing/2014/main" id="{23CB2E94-91D5-401C-B379-A6B6D814611E}"/>
                    </a:ext>
                  </a:extLst>
                </p:cNvPr>
                <p:cNvPicPr/>
                <p:nvPr/>
              </p:nvPicPr>
              <p:blipFill>
                <a:blip r:embed="rId264"/>
                <a:stretch>
                  <a:fillRect/>
                </a:stretch>
              </p:blipFill>
              <p:spPr>
                <a:xfrm>
                  <a:off x="10372556" y="791398"/>
                  <a:ext cx="478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32" name="Ink 231">
                  <a:extLst>
                    <a:ext uri="{FF2B5EF4-FFF2-40B4-BE49-F238E27FC236}">
                      <a16:creationId xmlns:a16="http://schemas.microsoft.com/office/drawing/2014/main" id="{0473AE37-8EFD-4D64-88A3-023D65F3CA36}"/>
                    </a:ext>
                  </a:extLst>
                </p14:cNvPr>
                <p14:cNvContentPartPr/>
                <p14:nvPr/>
              </p14:nvContentPartPr>
              <p14:xfrm>
                <a:off x="10436996" y="556318"/>
                <a:ext cx="276120" cy="329040"/>
              </p14:xfrm>
            </p:contentPart>
          </mc:Choice>
          <mc:Fallback xmlns="">
            <p:pic>
              <p:nvPicPr>
                <p:cNvPr id="232" name="Ink 231">
                  <a:extLst>
                    <a:ext uri="{FF2B5EF4-FFF2-40B4-BE49-F238E27FC236}">
                      <a16:creationId xmlns:a16="http://schemas.microsoft.com/office/drawing/2014/main" id="{0473AE37-8EFD-4D64-88A3-023D65F3CA36}"/>
                    </a:ext>
                  </a:extLst>
                </p:cNvPr>
                <p:cNvPicPr/>
                <p:nvPr/>
              </p:nvPicPr>
              <p:blipFill>
                <a:blip r:embed="rId266"/>
                <a:stretch>
                  <a:fillRect/>
                </a:stretch>
              </p:blipFill>
              <p:spPr>
                <a:xfrm>
                  <a:off x="10418996" y="538318"/>
                  <a:ext cx="3117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33" name="Ink 232">
                  <a:extLst>
                    <a:ext uri="{FF2B5EF4-FFF2-40B4-BE49-F238E27FC236}">
                      <a16:creationId xmlns:a16="http://schemas.microsoft.com/office/drawing/2014/main" id="{4BACBFF9-11EE-41F0-9763-A80576549680}"/>
                    </a:ext>
                  </a:extLst>
                </p14:cNvPr>
                <p14:cNvContentPartPr/>
                <p14:nvPr/>
              </p14:nvContentPartPr>
              <p14:xfrm>
                <a:off x="10829036" y="561718"/>
                <a:ext cx="22320" cy="499320"/>
              </p14:xfrm>
            </p:contentPart>
          </mc:Choice>
          <mc:Fallback xmlns="">
            <p:pic>
              <p:nvPicPr>
                <p:cNvPr id="233" name="Ink 232">
                  <a:extLst>
                    <a:ext uri="{FF2B5EF4-FFF2-40B4-BE49-F238E27FC236}">
                      <a16:creationId xmlns:a16="http://schemas.microsoft.com/office/drawing/2014/main" id="{4BACBFF9-11EE-41F0-9763-A80576549680}"/>
                    </a:ext>
                  </a:extLst>
                </p:cNvPr>
                <p:cNvPicPr/>
                <p:nvPr/>
              </p:nvPicPr>
              <p:blipFill>
                <a:blip r:embed="rId268"/>
                <a:stretch>
                  <a:fillRect/>
                </a:stretch>
              </p:blipFill>
              <p:spPr>
                <a:xfrm>
                  <a:off x="10811396" y="544078"/>
                  <a:ext cx="5796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50" name="Ink 249">
                  <a:extLst>
                    <a:ext uri="{FF2B5EF4-FFF2-40B4-BE49-F238E27FC236}">
                      <a16:creationId xmlns:a16="http://schemas.microsoft.com/office/drawing/2014/main" id="{897B514C-7AA7-434B-B46F-CF647427A213}"/>
                    </a:ext>
                  </a:extLst>
                </p14:cNvPr>
                <p14:cNvContentPartPr/>
                <p14:nvPr/>
              </p14:nvContentPartPr>
              <p14:xfrm>
                <a:off x="10721036" y="973918"/>
                <a:ext cx="528120" cy="378000"/>
              </p14:xfrm>
            </p:contentPart>
          </mc:Choice>
          <mc:Fallback xmlns="">
            <p:pic>
              <p:nvPicPr>
                <p:cNvPr id="250" name="Ink 249">
                  <a:extLst>
                    <a:ext uri="{FF2B5EF4-FFF2-40B4-BE49-F238E27FC236}">
                      <a16:creationId xmlns:a16="http://schemas.microsoft.com/office/drawing/2014/main" id="{897B514C-7AA7-434B-B46F-CF647427A213}"/>
                    </a:ext>
                  </a:extLst>
                </p:cNvPr>
                <p:cNvPicPr/>
                <p:nvPr/>
              </p:nvPicPr>
              <p:blipFill>
                <a:blip r:embed="rId270"/>
                <a:stretch>
                  <a:fillRect/>
                </a:stretch>
              </p:blipFill>
              <p:spPr>
                <a:xfrm>
                  <a:off x="10703396" y="955918"/>
                  <a:ext cx="5637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51" name="Ink 250">
                  <a:extLst>
                    <a:ext uri="{FF2B5EF4-FFF2-40B4-BE49-F238E27FC236}">
                      <a16:creationId xmlns:a16="http://schemas.microsoft.com/office/drawing/2014/main" id="{0FCCD094-2D2A-439F-A6D0-24300684D329}"/>
                    </a:ext>
                  </a:extLst>
                </p14:cNvPr>
                <p14:cNvContentPartPr/>
                <p14:nvPr/>
              </p14:nvContentPartPr>
              <p14:xfrm>
                <a:off x="10843436" y="1100998"/>
                <a:ext cx="441360" cy="356040"/>
              </p14:xfrm>
            </p:contentPart>
          </mc:Choice>
          <mc:Fallback xmlns="">
            <p:pic>
              <p:nvPicPr>
                <p:cNvPr id="251" name="Ink 250">
                  <a:extLst>
                    <a:ext uri="{FF2B5EF4-FFF2-40B4-BE49-F238E27FC236}">
                      <a16:creationId xmlns:a16="http://schemas.microsoft.com/office/drawing/2014/main" id="{0FCCD094-2D2A-439F-A6D0-24300684D329}"/>
                    </a:ext>
                  </a:extLst>
                </p:cNvPr>
                <p:cNvPicPr/>
                <p:nvPr/>
              </p:nvPicPr>
              <p:blipFill>
                <a:blip r:embed="rId272"/>
                <a:stretch>
                  <a:fillRect/>
                </a:stretch>
              </p:blipFill>
              <p:spPr>
                <a:xfrm>
                  <a:off x="10825436" y="1083358"/>
                  <a:ext cx="477000" cy="391680"/>
                </a:xfrm>
                <a:prstGeom prst="rect">
                  <a:avLst/>
                </a:prstGeom>
              </p:spPr>
            </p:pic>
          </mc:Fallback>
        </mc:AlternateContent>
      </p:grpSp>
      <p:grpSp>
        <p:nvGrpSpPr>
          <p:cNvPr id="258" name="Group 257">
            <a:extLst>
              <a:ext uri="{FF2B5EF4-FFF2-40B4-BE49-F238E27FC236}">
                <a16:creationId xmlns:a16="http://schemas.microsoft.com/office/drawing/2014/main" id="{C7A71968-B89C-4449-BC9B-A2317B00FD13}"/>
              </a:ext>
            </a:extLst>
          </p:cNvPr>
          <p:cNvGrpSpPr/>
          <p:nvPr/>
        </p:nvGrpSpPr>
        <p:grpSpPr>
          <a:xfrm>
            <a:off x="11646236" y="47638"/>
            <a:ext cx="611640" cy="334800"/>
            <a:chOff x="11646236" y="47638"/>
            <a:chExt cx="611640" cy="334800"/>
          </a:xfrm>
        </p:grpSpPr>
        <mc:AlternateContent xmlns:mc="http://schemas.openxmlformats.org/markup-compatibility/2006" xmlns:p14="http://schemas.microsoft.com/office/powerpoint/2010/main">
          <mc:Choice Requires="p14">
            <p:contentPart p14:bwMode="auto" r:id="rId273">
              <p14:nvContentPartPr>
                <p14:cNvPr id="253" name="Ink 252">
                  <a:extLst>
                    <a:ext uri="{FF2B5EF4-FFF2-40B4-BE49-F238E27FC236}">
                      <a16:creationId xmlns:a16="http://schemas.microsoft.com/office/drawing/2014/main" id="{64AA437B-382B-42F9-B8AA-C4C7195782E7}"/>
                    </a:ext>
                  </a:extLst>
                </p14:cNvPr>
                <p14:cNvContentPartPr/>
                <p14:nvPr/>
              </p14:nvContentPartPr>
              <p14:xfrm>
                <a:off x="11646236" y="105958"/>
                <a:ext cx="90720" cy="147960"/>
              </p14:xfrm>
            </p:contentPart>
          </mc:Choice>
          <mc:Fallback xmlns="">
            <p:pic>
              <p:nvPicPr>
                <p:cNvPr id="253" name="Ink 252">
                  <a:extLst>
                    <a:ext uri="{FF2B5EF4-FFF2-40B4-BE49-F238E27FC236}">
                      <a16:creationId xmlns:a16="http://schemas.microsoft.com/office/drawing/2014/main" id="{64AA437B-382B-42F9-B8AA-C4C7195782E7}"/>
                    </a:ext>
                  </a:extLst>
                </p:cNvPr>
                <p:cNvPicPr/>
                <p:nvPr/>
              </p:nvPicPr>
              <p:blipFill>
                <a:blip r:embed="rId274"/>
                <a:stretch>
                  <a:fillRect/>
                </a:stretch>
              </p:blipFill>
              <p:spPr>
                <a:xfrm>
                  <a:off x="11628236" y="88318"/>
                  <a:ext cx="1263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54" name="Ink 253">
                  <a:extLst>
                    <a:ext uri="{FF2B5EF4-FFF2-40B4-BE49-F238E27FC236}">
                      <a16:creationId xmlns:a16="http://schemas.microsoft.com/office/drawing/2014/main" id="{B790D206-A20F-456C-A25B-A2819B734312}"/>
                    </a:ext>
                  </a:extLst>
                </p14:cNvPr>
                <p14:cNvContentPartPr/>
                <p14:nvPr/>
              </p14:nvContentPartPr>
              <p14:xfrm>
                <a:off x="11846396" y="169678"/>
                <a:ext cx="6120" cy="360"/>
              </p14:xfrm>
            </p:contentPart>
          </mc:Choice>
          <mc:Fallback xmlns="">
            <p:pic>
              <p:nvPicPr>
                <p:cNvPr id="254" name="Ink 253">
                  <a:extLst>
                    <a:ext uri="{FF2B5EF4-FFF2-40B4-BE49-F238E27FC236}">
                      <a16:creationId xmlns:a16="http://schemas.microsoft.com/office/drawing/2014/main" id="{B790D206-A20F-456C-A25B-A2819B734312}"/>
                    </a:ext>
                  </a:extLst>
                </p:cNvPr>
                <p:cNvPicPr/>
                <p:nvPr/>
              </p:nvPicPr>
              <p:blipFill>
                <a:blip r:embed="rId276"/>
                <a:stretch>
                  <a:fillRect/>
                </a:stretch>
              </p:blipFill>
              <p:spPr>
                <a:xfrm>
                  <a:off x="11828396" y="151678"/>
                  <a:ext cx="417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55" name="Ink 254">
                  <a:extLst>
                    <a:ext uri="{FF2B5EF4-FFF2-40B4-BE49-F238E27FC236}">
                      <a16:creationId xmlns:a16="http://schemas.microsoft.com/office/drawing/2014/main" id="{39FE869B-5D9F-409C-95C6-4F1701D51D17}"/>
                    </a:ext>
                  </a:extLst>
                </p14:cNvPr>
                <p14:cNvContentPartPr/>
                <p14:nvPr/>
              </p14:nvContentPartPr>
              <p14:xfrm>
                <a:off x="11889956" y="96238"/>
                <a:ext cx="145800" cy="189000"/>
              </p14:xfrm>
            </p:contentPart>
          </mc:Choice>
          <mc:Fallback xmlns="">
            <p:pic>
              <p:nvPicPr>
                <p:cNvPr id="255" name="Ink 254">
                  <a:extLst>
                    <a:ext uri="{FF2B5EF4-FFF2-40B4-BE49-F238E27FC236}">
                      <a16:creationId xmlns:a16="http://schemas.microsoft.com/office/drawing/2014/main" id="{39FE869B-5D9F-409C-95C6-4F1701D51D17}"/>
                    </a:ext>
                  </a:extLst>
                </p:cNvPr>
                <p:cNvPicPr/>
                <p:nvPr/>
              </p:nvPicPr>
              <p:blipFill>
                <a:blip r:embed="rId278"/>
                <a:stretch>
                  <a:fillRect/>
                </a:stretch>
              </p:blipFill>
              <p:spPr>
                <a:xfrm>
                  <a:off x="11871956" y="78238"/>
                  <a:ext cx="1814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56" name="Ink 255">
                  <a:extLst>
                    <a:ext uri="{FF2B5EF4-FFF2-40B4-BE49-F238E27FC236}">
                      <a16:creationId xmlns:a16="http://schemas.microsoft.com/office/drawing/2014/main" id="{B8EB2F43-F85C-4675-99DD-3187A4570674}"/>
                    </a:ext>
                  </a:extLst>
                </p14:cNvPr>
                <p14:cNvContentPartPr/>
                <p14:nvPr/>
              </p14:nvContentPartPr>
              <p14:xfrm>
                <a:off x="12105236" y="47638"/>
                <a:ext cx="118800" cy="240840"/>
              </p14:xfrm>
            </p:contentPart>
          </mc:Choice>
          <mc:Fallback xmlns="">
            <p:pic>
              <p:nvPicPr>
                <p:cNvPr id="256" name="Ink 255">
                  <a:extLst>
                    <a:ext uri="{FF2B5EF4-FFF2-40B4-BE49-F238E27FC236}">
                      <a16:creationId xmlns:a16="http://schemas.microsoft.com/office/drawing/2014/main" id="{B8EB2F43-F85C-4675-99DD-3187A4570674}"/>
                    </a:ext>
                  </a:extLst>
                </p:cNvPr>
                <p:cNvPicPr/>
                <p:nvPr/>
              </p:nvPicPr>
              <p:blipFill>
                <a:blip r:embed="rId280"/>
                <a:stretch>
                  <a:fillRect/>
                </a:stretch>
              </p:blipFill>
              <p:spPr>
                <a:xfrm>
                  <a:off x="12087236" y="29998"/>
                  <a:ext cx="15444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57" name="Ink 256">
                  <a:extLst>
                    <a:ext uri="{FF2B5EF4-FFF2-40B4-BE49-F238E27FC236}">
                      <a16:creationId xmlns:a16="http://schemas.microsoft.com/office/drawing/2014/main" id="{C97B041C-9F4B-4694-A4E9-3CDD410BD681}"/>
                    </a:ext>
                  </a:extLst>
                </p14:cNvPr>
                <p14:cNvContentPartPr/>
                <p14:nvPr/>
              </p14:nvContentPartPr>
              <p14:xfrm>
                <a:off x="11793116" y="361558"/>
                <a:ext cx="464760" cy="20880"/>
              </p14:xfrm>
            </p:contentPart>
          </mc:Choice>
          <mc:Fallback xmlns="">
            <p:pic>
              <p:nvPicPr>
                <p:cNvPr id="257" name="Ink 256">
                  <a:extLst>
                    <a:ext uri="{FF2B5EF4-FFF2-40B4-BE49-F238E27FC236}">
                      <a16:creationId xmlns:a16="http://schemas.microsoft.com/office/drawing/2014/main" id="{C97B041C-9F4B-4694-A4E9-3CDD410BD681}"/>
                    </a:ext>
                  </a:extLst>
                </p:cNvPr>
                <p:cNvPicPr/>
                <p:nvPr/>
              </p:nvPicPr>
              <p:blipFill>
                <a:blip r:embed="rId282"/>
                <a:stretch>
                  <a:fillRect/>
                </a:stretch>
              </p:blipFill>
              <p:spPr>
                <a:xfrm>
                  <a:off x="11775476" y="343558"/>
                  <a:ext cx="500400" cy="56520"/>
                </a:xfrm>
                <a:prstGeom prst="rect">
                  <a:avLst/>
                </a:prstGeom>
              </p:spPr>
            </p:pic>
          </mc:Fallback>
        </mc:AlternateContent>
      </p:grpSp>
    </p:spTree>
    <p:extLst>
      <p:ext uri="{BB962C8B-B14F-4D97-AF65-F5344CB8AC3E}">
        <p14:creationId xmlns:p14="http://schemas.microsoft.com/office/powerpoint/2010/main" val="389006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 Purity</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endParaRPr lang="en-US" sz="2400" dirty="0"/>
          </a:p>
          <a:p>
            <a:pPr marL="0" indent="0" algn="just">
              <a:buNone/>
            </a:pPr>
            <a:r>
              <a:rPr lang="en-US" sz="2400" dirty="0"/>
              <a:t>                                    </a:t>
            </a:r>
          </a:p>
        </p:txBody>
      </p:sp>
      <p:pic>
        <p:nvPicPr>
          <p:cNvPr id="6" name="Picture 5" descr="Table&#10;&#10;Description automatically generated">
            <a:extLst>
              <a:ext uri="{FF2B5EF4-FFF2-40B4-BE49-F238E27FC236}">
                <a16:creationId xmlns:a16="http://schemas.microsoft.com/office/drawing/2014/main" id="{DF3A490F-A4F6-40E0-9703-36C979ADEBEC}"/>
              </a:ext>
            </a:extLst>
          </p:cNvPr>
          <p:cNvPicPr>
            <a:picLocks noChangeAspect="1"/>
          </p:cNvPicPr>
          <p:nvPr/>
        </p:nvPicPr>
        <p:blipFill>
          <a:blip r:embed="rId2"/>
          <a:stretch>
            <a:fillRect/>
          </a:stretch>
        </p:blipFill>
        <p:spPr>
          <a:xfrm>
            <a:off x="1764100" y="2160388"/>
            <a:ext cx="9773022" cy="404164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9506327-147B-4CFA-B9D6-12B0C8874C45}"/>
                  </a:ext>
                </a:extLst>
              </p14:cNvPr>
              <p14:cNvContentPartPr/>
              <p14:nvPr/>
            </p14:nvContentPartPr>
            <p14:xfrm>
              <a:off x="8238476" y="3024838"/>
              <a:ext cx="822960" cy="430920"/>
            </p14:xfrm>
          </p:contentPart>
        </mc:Choice>
        <mc:Fallback xmlns="">
          <p:pic>
            <p:nvPicPr>
              <p:cNvPr id="7" name="Ink 6">
                <a:extLst>
                  <a:ext uri="{FF2B5EF4-FFF2-40B4-BE49-F238E27FC236}">
                    <a16:creationId xmlns:a16="http://schemas.microsoft.com/office/drawing/2014/main" id="{89506327-147B-4CFA-B9D6-12B0C8874C45}"/>
                  </a:ext>
                </a:extLst>
              </p:cNvPr>
              <p:cNvPicPr/>
              <p:nvPr/>
            </p:nvPicPr>
            <p:blipFill>
              <a:blip r:embed="rId4"/>
              <a:stretch>
                <a:fillRect/>
              </a:stretch>
            </p:blipFill>
            <p:spPr>
              <a:xfrm>
                <a:off x="8220476" y="3006838"/>
                <a:ext cx="85860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05A45B49-2CEE-4B9D-A8B5-77E56B578FA8}"/>
                  </a:ext>
                </a:extLst>
              </p14:cNvPr>
              <p14:cNvContentPartPr/>
              <p14:nvPr/>
            </p14:nvContentPartPr>
            <p14:xfrm>
              <a:off x="7037156" y="3450358"/>
              <a:ext cx="879840" cy="420120"/>
            </p14:xfrm>
          </p:contentPart>
        </mc:Choice>
        <mc:Fallback xmlns="">
          <p:pic>
            <p:nvPicPr>
              <p:cNvPr id="9" name="Ink 8">
                <a:extLst>
                  <a:ext uri="{FF2B5EF4-FFF2-40B4-BE49-F238E27FC236}">
                    <a16:creationId xmlns:a16="http://schemas.microsoft.com/office/drawing/2014/main" id="{05A45B49-2CEE-4B9D-A8B5-77E56B578FA8}"/>
                  </a:ext>
                </a:extLst>
              </p:cNvPr>
              <p:cNvPicPr/>
              <p:nvPr/>
            </p:nvPicPr>
            <p:blipFill>
              <a:blip r:embed="rId6"/>
              <a:stretch>
                <a:fillRect/>
              </a:stretch>
            </p:blipFill>
            <p:spPr>
              <a:xfrm>
                <a:off x="7019516" y="3432718"/>
                <a:ext cx="91548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4602B60-BAE7-4303-90D5-69CECC49A38D}"/>
                  </a:ext>
                </a:extLst>
              </p14:cNvPr>
              <p14:cNvContentPartPr/>
              <p14:nvPr/>
            </p14:nvContentPartPr>
            <p14:xfrm>
              <a:off x="4648556" y="5936878"/>
              <a:ext cx="288720" cy="209880"/>
            </p14:xfrm>
          </p:contentPart>
        </mc:Choice>
        <mc:Fallback xmlns="">
          <p:pic>
            <p:nvPicPr>
              <p:cNvPr id="11" name="Ink 10">
                <a:extLst>
                  <a:ext uri="{FF2B5EF4-FFF2-40B4-BE49-F238E27FC236}">
                    <a16:creationId xmlns:a16="http://schemas.microsoft.com/office/drawing/2014/main" id="{04602B60-BAE7-4303-90D5-69CECC49A38D}"/>
                  </a:ext>
                </a:extLst>
              </p:cNvPr>
              <p:cNvPicPr/>
              <p:nvPr/>
            </p:nvPicPr>
            <p:blipFill>
              <a:blip r:embed="rId8"/>
              <a:stretch>
                <a:fillRect/>
              </a:stretch>
            </p:blipFill>
            <p:spPr>
              <a:xfrm>
                <a:off x="4630556" y="5918878"/>
                <a:ext cx="3243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0721981-3EB3-4438-9567-FF3CBA0840AB}"/>
                  </a:ext>
                </a:extLst>
              </p14:cNvPr>
              <p14:cNvContentPartPr/>
              <p14:nvPr/>
            </p14:nvContentPartPr>
            <p14:xfrm>
              <a:off x="5941316" y="5848678"/>
              <a:ext cx="458280" cy="241200"/>
            </p14:xfrm>
          </p:contentPart>
        </mc:Choice>
        <mc:Fallback xmlns="">
          <p:pic>
            <p:nvPicPr>
              <p:cNvPr id="13" name="Ink 12">
                <a:extLst>
                  <a:ext uri="{FF2B5EF4-FFF2-40B4-BE49-F238E27FC236}">
                    <a16:creationId xmlns:a16="http://schemas.microsoft.com/office/drawing/2014/main" id="{F0721981-3EB3-4438-9567-FF3CBA0840AB}"/>
                  </a:ext>
                </a:extLst>
              </p:cNvPr>
              <p:cNvPicPr/>
              <p:nvPr/>
            </p:nvPicPr>
            <p:blipFill>
              <a:blip r:embed="rId10"/>
              <a:stretch>
                <a:fillRect/>
              </a:stretch>
            </p:blipFill>
            <p:spPr>
              <a:xfrm>
                <a:off x="5923316" y="5830678"/>
                <a:ext cx="4939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7265F346-EF52-4DA9-B0D0-CCE671DBF706}"/>
                  </a:ext>
                </a:extLst>
              </p14:cNvPr>
              <p14:cNvContentPartPr/>
              <p14:nvPr/>
            </p14:nvContentPartPr>
            <p14:xfrm>
              <a:off x="7269716" y="5917438"/>
              <a:ext cx="373680" cy="204120"/>
            </p14:xfrm>
          </p:contentPart>
        </mc:Choice>
        <mc:Fallback xmlns="">
          <p:pic>
            <p:nvPicPr>
              <p:cNvPr id="14" name="Ink 13">
                <a:extLst>
                  <a:ext uri="{FF2B5EF4-FFF2-40B4-BE49-F238E27FC236}">
                    <a16:creationId xmlns:a16="http://schemas.microsoft.com/office/drawing/2014/main" id="{7265F346-EF52-4DA9-B0D0-CCE671DBF706}"/>
                  </a:ext>
                </a:extLst>
              </p:cNvPr>
              <p:cNvPicPr/>
              <p:nvPr/>
            </p:nvPicPr>
            <p:blipFill>
              <a:blip r:embed="rId12"/>
              <a:stretch>
                <a:fillRect/>
              </a:stretch>
            </p:blipFill>
            <p:spPr>
              <a:xfrm>
                <a:off x="7251716" y="5899438"/>
                <a:ext cx="4093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CA447B99-FB92-403E-BE86-36C94F497E25}"/>
                  </a:ext>
                </a:extLst>
              </p14:cNvPr>
              <p14:cNvContentPartPr/>
              <p14:nvPr/>
            </p14:nvContentPartPr>
            <p14:xfrm>
              <a:off x="8434676" y="5881078"/>
              <a:ext cx="342000" cy="159120"/>
            </p14:xfrm>
          </p:contentPart>
        </mc:Choice>
        <mc:Fallback xmlns="">
          <p:pic>
            <p:nvPicPr>
              <p:cNvPr id="15" name="Ink 14">
                <a:extLst>
                  <a:ext uri="{FF2B5EF4-FFF2-40B4-BE49-F238E27FC236}">
                    <a16:creationId xmlns:a16="http://schemas.microsoft.com/office/drawing/2014/main" id="{CA447B99-FB92-403E-BE86-36C94F497E25}"/>
                  </a:ext>
                </a:extLst>
              </p:cNvPr>
              <p:cNvPicPr/>
              <p:nvPr/>
            </p:nvPicPr>
            <p:blipFill>
              <a:blip r:embed="rId14"/>
              <a:stretch>
                <a:fillRect/>
              </a:stretch>
            </p:blipFill>
            <p:spPr>
              <a:xfrm>
                <a:off x="8416676" y="5863438"/>
                <a:ext cx="3776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85A83A13-FF9E-45CC-B781-8B15B22CA790}"/>
                  </a:ext>
                </a:extLst>
              </p14:cNvPr>
              <p14:cNvContentPartPr/>
              <p14:nvPr/>
            </p14:nvContentPartPr>
            <p14:xfrm>
              <a:off x="9734996" y="5969278"/>
              <a:ext cx="305640" cy="120240"/>
            </p14:xfrm>
          </p:contentPart>
        </mc:Choice>
        <mc:Fallback xmlns="">
          <p:pic>
            <p:nvPicPr>
              <p:cNvPr id="16" name="Ink 15">
                <a:extLst>
                  <a:ext uri="{FF2B5EF4-FFF2-40B4-BE49-F238E27FC236}">
                    <a16:creationId xmlns:a16="http://schemas.microsoft.com/office/drawing/2014/main" id="{85A83A13-FF9E-45CC-B781-8B15B22CA790}"/>
                  </a:ext>
                </a:extLst>
              </p:cNvPr>
              <p:cNvPicPr/>
              <p:nvPr/>
            </p:nvPicPr>
            <p:blipFill>
              <a:blip r:embed="rId16"/>
              <a:stretch>
                <a:fillRect/>
              </a:stretch>
            </p:blipFill>
            <p:spPr>
              <a:xfrm>
                <a:off x="9717356" y="5951638"/>
                <a:ext cx="341280" cy="155880"/>
              </a:xfrm>
              <a:prstGeom prst="rect">
                <a:avLst/>
              </a:prstGeom>
            </p:spPr>
          </p:pic>
        </mc:Fallback>
      </mc:AlternateContent>
    </p:spTree>
    <p:extLst>
      <p:ext uri="{BB962C8B-B14F-4D97-AF65-F5344CB8AC3E}">
        <p14:creationId xmlns:p14="http://schemas.microsoft.com/office/powerpoint/2010/main" val="265330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 Purity</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endParaRPr lang="en-US" sz="2400" dirty="0"/>
          </a:p>
          <a:p>
            <a:pPr marL="0" indent="0" algn="just">
              <a:buNone/>
            </a:pPr>
            <a:r>
              <a:rPr lang="en-US" sz="2400" dirty="0"/>
              <a:t>                                    </a:t>
            </a:r>
          </a:p>
        </p:txBody>
      </p:sp>
      <p:pic>
        <p:nvPicPr>
          <p:cNvPr id="5" name="Picture 4" descr="Calendar&#10;&#10;Description automatically generated">
            <a:extLst>
              <a:ext uri="{FF2B5EF4-FFF2-40B4-BE49-F238E27FC236}">
                <a16:creationId xmlns:a16="http://schemas.microsoft.com/office/drawing/2014/main" id="{7FC699FD-6303-46CD-BCD2-4DA93D6DD0B4}"/>
              </a:ext>
            </a:extLst>
          </p:cNvPr>
          <p:cNvPicPr>
            <a:picLocks noChangeAspect="1"/>
          </p:cNvPicPr>
          <p:nvPr/>
        </p:nvPicPr>
        <p:blipFill>
          <a:blip r:embed="rId2"/>
          <a:stretch>
            <a:fillRect/>
          </a:stretch>
        </p:blipFill>
        <p:spPr>
          <a:xfrm>
            <a:off x="3412760" y="2022067"/>
            <a:ext cx="5553838" cy="4618576"/>
          </a:xfrm>
          <a:prstGeom prst="rect">
            <a:avLst/>
          </a:prstGeom>
        </p:spPr>
      </p:pic>
      <p:grpSp>
        <p:nvGrpSpPr>
          <p:cNvPr id="62" name="Group 61">
            <a:extLst>
              <a:ext uri="{FF2B5EF4-FFF2-40B4-BE49-F238E27FC236}">
                <a16:creationId xmlns:a16="http://schemas.microsoft.com/office/drawing/2014/main" id="{84E8DC31-9A5C-4B63-9D97-34C2FDBAE828}"/>
              </a:ext>
            </a:extLst>
          </p:cNvPr>
          <p:cNvGrpSpPr/>
          <p:nvPr/>
        </p:nvGrpSpPr>
        <p:grpSpPr>
          <a:xfrm>
            <a:off x="8384276" y="6395158"/>
            <a:ext cx="653760" cy="190440"/>
            <a:chOff x="8384276" y="6395158"/>
            <a:chExt cx="653760" cy="190440"/>
          </a:xfrm>
        </p:grpSpPr>
        <mc:AlternateContent xmlns:mc="http://schemas.openxmlformats.org/markup-compatibility/2006" xmlns:p14="http://schemas.microsoft.com/office/powerpoint/2010/main">
          <mc:Choice Requires="p14">
            <p:contentPart p14:bwMode="auto" r:id="rId3">
              <p14:nvContentPartPr>
                <p14:cNvPr id="60" name="Ink 59">
                  <a:extLst>
                    <a:ext uri="{FF2B5EF4-FFF2-40B4-BE49-F238E27FC236}">
                      <a16:creationId xmlns:a16="http://schemas.microsoft.com/office/drawing/2014/main" id="{325C9B4B-578C-44A9-B39C-08C4D02823D2}"/>
                    </a:ext>
                  </a:extLst>
                </p14:cNvPr>
                <p14:cNvContentPartPr/>
                <p14:nvPr/>
              </p14:nvContentPartPr>
              <p14:xfrm>
                <a:off x="8384276" y="6417478"/>
                <a:ext cx="461520" cy="36720"/>
              </p14:xfrm>
            </p:contentPart>
          </mc:Choice>
          <mc:Fallback xmlns="">
            <p:pic>
              <p:nvPicPr>
                <p:cNvPr id="60" name="Ink 59">
                  <a:extLst>
                    <a:ext uri="{FF2B5EF4-FFF2-40B4-BE49-F238E27FC236}">
                      <a16:creationId xmlns:a16="http://schemas.microsoft.com/office/drawing/2014/main" id="{325C9B4B-578C-44A9-B39C-08C4D02823D2}"/>
                    </a:ext>
                  </a:extLst>
                </p:cNvPr>
                <p:cNvPicPr/>
                <p:nvPr/>
              </p:nvPicPr>
              <p:blipFill>
                <a:blip r:embed="rId4"/>
                <a:stretch>
                  <a:fillRect/>
                </a:stretch>
              </p:blipFill>
              <p:spPr>
                <a:xfrm>
                  <a:off x="8366276" y="6399838"/>
                  <a:ext cx="4971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1" name="Ink 60">
                  <a:extLst>
                    <a:ext uri="{FF2B5EF4-FFF2-40B4-BE49-F238E27FC236}">
                      <a16:creationId xmlns:a16="http://schemas.microsoft.com/office/drawing/2014/main" id="{C552EBAC-ECCA-4A92-ACB7-4232DF550217}"/>
                    </a:ext>
                  </a:extLst>
                </p14:cNvPr>
                <p14:cNvContentPartPr/>
                <p14:nvPr/>
              </p14:nvContentPartPr>
              <p14:xfrm>
                <a:off x="8574716" y="6395158"/>
                <a:ext cx="463320" cy="190440"/>
              </p14:xfrm>
            </p:contentPart>
          </mc:Choice>
          <mc:Fallback xmlns="">
            <p:pic>
              <p:nvPicPr>
                <p:cNvPr id="61" name="Ink 60">
                  <a:extLst>
                    <a:ext uri="{FF2B5EF4-FFF2-40B4-BE49-F238E27FC236}">
                      <a16:creationId xmlns:a16="http://schemas.microsoft.com/office/drawing/2014/main" id="{C552EBAC-ECCA-4A92-ACB7-4232DF550217}"/>
                    </a:ext>
                  </a:extLst>
                </p:cNvPr>
                <p:cNvPicPr/>
                <p:nvPr/>
              </p:nvPicPr>
              <p:blipFill>
                <a:blip r:embed="rId6"/>
                <a:stretch>
                  <a:fillRect/>
                </a:stretch>
              </p:blipFill>
              <p:spPr>
                <a:xfrm>
                  <a:off x="8556716" y="6377518"/>
                  <a:ext cx="498960" cy="226080"/>
                </a:xfrm>
                <a:prstGeom prst="rect">
                  <a:avLst/>
                </a:prstGeom>
              </p:spPr>
            </p:pic>
          </mc:Fallback>
        </mc:AlternateContent>
      </p:grpSp>
      <p:grpSp>
        <p:nvGrpSpPr>
          <p:cNvPr id="85" name="Group 84">
            <a:extLst>
              <a:ext uri="{FF2B5EF4-FFF2-40B4-BE49-F238E27FC236}">
                <a16:creationId xmlns:a16="http://schemas.microsoft.com/office/drawing/2014/main" id="{528C00DD-E8E4-4233-99C8-FB2AB961FBCA}"/>
              </a:ext>
            </a:extLst>
          </p:cNvPr>
          <p:cNvGrpSpPr/>
          <p:nvPr/>
        </p:nvGrpSpPr>
        <p:grpSpPr>
          <a:xfrm>
            <a:off x="9611876" y="2603278"/>
            <a:ext cx="1922040" cy="468360"/>
            <a:chOff x="9611876" y="2603278"/>
            <a:chExt cx="1922040" cy="468360"/>
          </a:xfrm>
        </p:grpSpPr>
        <mc:AlternateContent xmlns:mc="http://schemas.openxmlformats.org/markup-compatibility/2006" xmlns:p14="http://schemas.microsoft.com/office/powerpoint/2010/main">
          <mc:Choice Requires="p14">
            <p:contentPart p14:bwMode="auto" r:id="rId7">
              <p14:nvContentPartPr>
                <p14:cNvPr id="77" name="Ink 76">
                  <a:extLst>
                    <a:ext uri="{FF2B5EF4-FFF2-40B4-BE49-F238E27FC236}">
                      <a16:creationId xmlns:a16="http://schemas.microsoft.com/office/drawing/2014/main" id="{3344354C-7E73-4FDC-A3AA-BB628E1589C7}"/>
                    </a:ext>
                  </a:extLst>
                </p14:cNvPr>
                <p14:cNvContentPartPr/>
                <p14:nvPr/>
              </p14:nvContentPartPr>
              <p14:xfrm>
                <a:off x="9611876" y="2640358"/>
                <a:ext cx="215280" cy="420120"/>
              </p14:xfrm>
            </p:contentPart>
          </mc:Choice>
          <mc:Fallback xmlns="">
            <p:pic>
              <p:nvPicPr>
                <p:cNvPr id="77" name="Ink 76">
                  <a:extLst>
                    <a:ext uri="{FF2B5EF4-FFF2-40B4-BE49-F238E27FC236}">
                      <a16:creationId xmlns:a16="http://schemas.microsoft.com/office/drawing/2014/main" id="{3344354C-7E73-4FDC-A3AA-BB628E1589C7}"/>
                    </a:ext>
                  </a:extLst>
                </p:cNvPr>
                <p:cNvPicPr/>
                <p:nvPr/>
              </p:nvPicPr>
              <p:blipFill>
                <a:blip r:embed="rId8"/>
                <a:stretch>
                  <a:fillRect/>
                </a:stretch>
              </p:blipFill>
              <p:spPr>
                <a:xfrm>
                  <a:off x="9594236" y="2622358"/>
                  <a:ext cx="25092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8" name="Ink 77">
                  <a:extLst>
                    <a:ext uri="{FF2B5EF4-FFF2-40B4-BE49-F238E27FC236}">
                      <a16:creationId xmlns:a16="http://schemas.microsoft.com/office/drawing/2014/main" id="{902F496B-7867-4C18-AFEC-5CA632241D47}"/>
                    </a:ext>
                  </a:extLst>
                </p14:cNvPr>
                <p14:cNvContentPartPr/>
                <p14:nvPr/>
              </p14:nvContentPartPr>
              <p14:xfrm>
                <a:off x="9903116" y="2698318"/>
                <a:ext cx="234360" cy="335880"/>
              </p14:xfrm>
            </p:contentPart>
          </mc:Choice>
          <mc:Fallback xmlns="">
            <p:pic>
              <p:nvPicPr>
                <p:cNvPr id="78" name="Ink 77">
                  <a:extLst>
                    <a:ext uri="{FF2B5EF4-FFF2-40B4-BE49-F238E27FC236}">
                      <a16:creationId xmlns:a16="http://schemas.microsoft.com/office/drawing/2014/main" id="{902F496B-7867-4C18-AFEC-5CA632241D47}"/>
                    </a:ext>
                  </a:extLst>
                </p:cNvPr>
                <p:cNvPicPr/>
                <p:nvPr/>
              </p:nvPicPr>
              <p:blipFill>
                <a:blip r:embed="rId10"/>
                <a:stretch>
                  <a:fillRect/>
                </a:stretch>
              </p:blipFill>
              <p:spPr>
                <a:xfrm>
                  <a:off x="9885116" y="2680318"/>
                  <a:ext cx="2700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9" name="Ink 78">
                  <a:extLst>
                    <a:ext uri="{FF2B5EF4-FFF2-40B4-BE49-F238E27FC236}">
                      <a16:creationId xmlns:a16="http://schemas.microsoft.com/office/drawing/2014/main" id="{4CD5C7F9-63B7-4C21-89B8-B9CE13418E94}"/>
                    </a:ext>
                  </a:extLst>
                </p14:cNvPr>
                <p14:cNvContentPartPr/>
                <p14:nvPr/>
              </p14:nvContentPartPr>
              <p14:xfrm>
                <a:off x="10270676" y="2696878"/>
                <a:ext cx="3240" cy="374760"/>
              </p14:xfrm>
            </p:contentPart>
          </mc:Choice>
          <mc:Fallback xmlns="">
            <p:pic>
              <p:nvPicPr>
                <p:cNvPr id="79" name="Ink 78">
                  <a:extLst>
                    <a:ext uri="{FF2B5EF4-FFF2-40B4-BE49-F238E27FC236}">
                      <a16:creationId xmlns:a16="http://schemas.microsoft.com/office/drawing/2014/main" id="{4CD5C7F9-63B7-4C21-89B8-B9CE13418E94}"/>
                    </a:ext>
                  </a:extLst>
                </p:cNvPr>
                <p:cNvPicPr/>
                <p:nvPr/>
              </p:nvPicPr>
              <p:blipFill>
                <a:blip r:embed="rId12"/>
                <a:stretch>
                  <a:fillRect/>
                </a:stretch>
              </p:blipFill>
              <p:spPr>
                <a:xfrm>
                  <a:off x="10253036" y="2679238"/>
                  <a:ext cx="388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656603E0-8654-49B7-BD4A-B70E5B9461E5}"/>
                    </a:ext>
                  </a:extLst>
                </p14:cNvPr>
                <p14:cNvContentPartPr/>
                <p14:nvPr/>
              </p14:nvContentPartPr>
              <p14:xfrm>
                <a:off x="10467956" y="2806318"/>
                <a:ext cx="259200" cy="58320"/>
              </p14:xfrm>
            </p:contentPart>
          </mc:Choice>
          <mc:Fallback xmlns="">
            <p:pic>
              <p:nvPicPr>
                <p:cNvPr id="80" name="Ink 79">
                  <a:extLst>
                    <a:ext uri="{FF2B5EF4-FFF2-40B4-BE49-F238E27FC236}">
                      <a16:creationId xmlns:a16="http://schemas.microsoft.com/office/drawing/2014/main" id="{656603E0-8654-49B7-BD4A-B70E5B9461E5}"/>
                    </a:ext>
                  </a:extLst>
                </p:cNvPr>
                <p:cNvPicPr/>
                <p:nvPr/>
              </p:nvPicPr>
              <p:blipFill>
                <a:blip r:embed="rId14"/>
                <a:stretch>
                  <a:fillRect/>
                </a:stretch>
              </p:blipFill>
              <p:spPr>
                <a:xfrm>
                  <a:off x="10450316" y="2788318"/>
                  <a:ext cx="2948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587C5DE8-DFA1-4E99-B260-1184B0F3EE83}"/>
                    </a:ext>
                  </a:extLst>
                </p14:cNvPr>
                <p14:cNvContentPartPr/>
                <p14:nvPr/>
              </p14:nvContentPartPr>
              <p14:xfrm>
                <a:off x="10595036" y="2730358"/>
                <a:ext cx="14400" cy="321120"/>
              </p14:xfrm>
            </p:contentPart>
          </mc:Choice>
          <mc:Fallback xmlns="">
            <p:pic>
              <p:nvPicPr>
                <p:cNvPr id="81" name="Ink 80">
                  <a:extLst>
                    <a:ext uri="{FF2B5EF4-FFF2-40B4-BE49-F238E27FC236}">
                      <a16:creationId xmlns:a16="http://schemas.microsoft.com/office/drawing/2014/main" id="{587C5DE8-DFA1-4E99-B260-1184B0F3EE83}"/>
                    </a:ext>
                  </a:extLst>
                </p:cNvPr>
                <p:cNvPicPr/>
                <p:nvPr/>
              </p:nvPicPr>
              <p:blipFill>
                <a:blip r:embed="rId16"/>
                <a:stretch>
                  <a:fillRect/>
                </a:stretch>
              </p:blipFill>
              <p:spPr>
                <a:xfrm>
                  <a:off x="10577036" y="2712358"/>
                  <a:ext cx="5004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EBCF295C-D84D-48A6-9672-AB5ED2C06B24}"/>
                    </a:ext>
                  </a:extLst>
                </p14:cNvPr>
                <p14:cNvContentPartPr/>
                <p14:nvPr/>
              </p14:nvContentPartPr>
              <p14:xfrm>
                <a:off x="10847036" y="2614438"/>
                <a:ext cx="10800" cy="396720"/>
              </p14:xfrm>
            </p:contentPart>
          </mc:Choice>
          <mc:Fallback xmlns="">
            <p:pic>
              <p:nvPicPr>
                <p:cNvPr id="82" name="Ink 81">
                  <a:extLst>
                    <a:ext uri="{FF2B5EF4-FFF2-40B4-BE49-F238E27FC236}">
                      <a16:creationId xmlns:a16="http://schemas.microsoft.com/office/drawing/2014/main" id="{EBCF295C-D84D-48A6-9672-AB5ED2C06B24}"/>
                    </a:ext>
                  </a:extLst>
                </p:cNvPr>
                <p:cNvPicPr/>
                <p:nvPr/>
              </p:nvPicPr>
              <p:blipFill>
                <a:blip r:embed="rId18"/>
                <a:stretch>
                  <a:fillRect/>
                </a:stretch>
              </p:blipFill>
              <p:spPr>
                <a:xfrm>
                  <a:off x="10829396" y="2596438"/>
                  <a:ext cx="4644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6849154B-70D0-4496-B99C-8858124EDF55}"/>
                    </a:ext>
                  </a:extLst>
                </p14:cNvPr>
                <p14:cNvContentPartPr/>
                <p14:nvPr/>
              </p14:nvContentPartPr>
              <p14:xfrm>
                <a:off x="11010836" y="2651158"/>
                <a:ext cx="124920" cy="308520"/>
              </p14:xfrm>
            </p:contentPart>
          </mc:Choice>
          <mc:Fallback xmlns="">
            <p:pic>
              <p:nvPicPr>
                <p:cNvPr id="83" name="Ink 82">
                  <a:extLst>
                    <a:ext uri="{FF2B5EF4-FFF2-40B4-BE49-F238E27FC236}">
                      <a16:creationId xmlns:a16="http://schemas.microsoft.com/office/drawing/2014/main" id="{6849154B-70D0-4496-B99C-8858124EDF55}"/>
                    </a:ext>
                  </a:extLst>
                </p:cNvPr>
                <p:cNvPicPr/>
                <p:nvPr/>
              </p:nvPicPr>
              <p:blipFill>
                <a:blip r:embed="rId20"/>
                <a:stretch>
                  <a:fillRect/>
                </a:stretch>
              </p:blipFill>
              <p:spPr>
                <a:xfrm>
                  <a:off x="10992836" y="2633158"/>
                  <a:ext cx="1605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E4DF1DCB-1870-438B-8E56-195A8FFAE842}"/>
                    </a:ext>
                  </a:extLst>
                </p14:cNvPr>
                <p14:cNvContentPartPr/>
                <p14:nvPr/>
              </p14:nvContentPartPr>
              <p14:xfrm>
                <a:off x="11249156" y="2603278"/>
                <a:ext cx="284760" cy="350640"/>
              </p14:xfrm>
            </p:contentPart>
          </mc:Choice>
          <mc:Fallback xmlns="">
            <p:pic>
              <p:nvPicPr>
                <p:cNvPr id="84" name="Ink 83">
                  <a:extLst>
                    <a:ext uri="{FF2B5EF4-FFF2-40B4-BE49-F238E27FC236}">
                      <a16:creationId xmlns:a16="http://schemas.microsoft.com/office/drawing/2014/main" id="{E4DF1DCB-1870-438B-8E56-195A8FFAE842}"/>
                    </a:ext>
                  </a:extLst>
                </p:cNvPr>
                <p:cNvPicPr/>
                <p:nvPr/>
              </p:nvPicPr>
              <p:blipFill>
                <a:blip r:embed="rId22"/>
                <a:stretch>
                  <a:fillRect/>
                </a:stretch>
              </p:blipFill>
              <p:spPr>
                <a:xfrm>
                  <a:off x="11231156" y="2585638"/>
                  <a:ext cx="320400" cy="386280"/>
                </a:xfrm>
                <a:prstGeom prst="rect">
                  <a:avLst/>
                </a:prstGeom>
              </p:spPr>
            </p:pic>
          </mc:Fallback>
        </mc:AlternateContent>
      </p:grpSp>
      <p:grpSp>
        <p:nvGrpSpPr>
          <p:cNvPr id="106" name="Group 105">
            <a:extLst>
              <a:ext uri="{FF2B5EF4-FFF2-40B4-BE49-F238E27FC236}">
                <a16:creationId xmlns:a16="http://schemas.microsoft.com/office/drawing/2014/main" id="{D54846EA-B6A5-4224-9E90-ACA8062E05F9}"/>
              </a:ext>
            </a:extLst>
          </p:cNvPr>
          <p:cNvGrpSpPr/>
          <p:nvPr/>
        </p:nvGrpSpPr>
        <p:grpSpPr>
          <a:xfrm>
            <a:off x="9740756" y="3241198"/>
            <a:ext cx="2481840" cy="1279440"/>
            <a:chOff x="9740756" y="3241198"/>
            <a:chExt cx="2481840" cy="1279440"/>
          </a:xfrm>
        </p:grpSpPr>
        <mc:AlternateContent xmlns:mc="http://schemas.openxmlformats.org/markup-compatibility/2006" xmlns:p14="http://schemas.microsoft.com/office/powerpoint/2010/main">
          <mc:Choice Requires="p14">
            <p:contentPart p14:bwMode="auto" r:id="rId23">
              <p14:nvContentPartPr>
                <p14:cNvPr id="86" name="Ink 85">
                  <a:extLst>
                    <a:ext uri="{FF2B5EF4-FFF2-40B4-BE49-F238E27FC236}">
                      <a16:creationId xmlns:a16="http://schemas.microsoft.com/office/drawing/2014/main" id="{B14DBBDC-C239-47D4-BF94-9F3C4A46944C}"/>
                    </a:ext>
                  </a:extLst>
                </p14:cNvPr>
                <p14:cNvContentPartPr/>
                <p14:nvPr/>
              </p14:nvContentPartPr>
              <p14:xfrm>
                <a:off x="9740756" y="3447478"/>
                <a:ext cx="455040" cy="24840"/>
              </p14:xfrm>
            </p:contentPart>
          </mc:Choice>
          <mc:Fallback xmlns="">
            <p:pic>
              <p:nvPicPr>
                <p:cNvPr id="86" name="Ink 85">
                  <a:extLst>
                    <a:ext uri="{FF2B5EF4-FFF2-40B4-BE49-F238E27FC236}">
                      <a16:creationId xmlns:a16="http://schemas.microsoft.com/office/drawing/2014/main" id="{B14DBBDC-C239-47D4-BF94-9F3C4A46944C}"/>
                    </a:ext>
                  </a:extLst>
                </p:cNvPr>
                <p:cNvPicPr/>
                <p:nvPr/>
              </p:nvPicPr>
              <p:blipFill>
                <a:blip r:embed="rId24"/>
                <a:stretch>
                  <a:fillRect/>
                </a:stretch>
              </p:blipFill>
              <p:spPr>
                <a:xfrm>
                  <a:off x="9723116" y="3429478"/>
                  <a:ext cx="4906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7" name="Ink 86">
                  <a:extLst>
                    <a:ext uri="{FF2B5EF4-FFF2-40B4-BE49-F238E27FC236}">
                      <a16:creationId xmlns:a16="http://schemas.microsoft.com/office/drawing/2014/main" id="{15DF2F88-2EA9-4582-8C6C-D977D60F61E3}"/>
                    </a:ext>
                  </a:extLst>
                </p14:cNvPr>
                <p14:cNvContentPartPr/>
                <p14:nvPr/>
              </p14:nvContentPartPr>
              <p14:xfrm>
                <a:off x="10014716" y="3302398"/>
                <a:ext cx="23040" cy="371160"/>
              </p14:xfrm>
            </p:contentPart>
          </mc:Choice>
          <mc:Fallback xmlns="">
            <p:pic>
              <p:nvPicPr>
                <p:cNvPr id="87" name="Ink 86">
                  <a:extLst>
                    <a:ext uri="{FF2B5EF4-FFF2-40B4-BE49-F238E27FC236}">
                      <a16:creationId xmlns:a16="http://schemas.microsoft.com/office/drawing/2014/main" id="{15DF2F88-2EA9-4582-8C6C-D977D60F61E3}"/>
                    </a:ext>
                  </a:extLst>
                </p:cNvPr>
                <p:cNvPicPr/>
                <p:nvPr/>
              </p:nvPicPr>
              <p:blipFill>
                <a:blip r:embed="rId26"/>
                <a:stretch>
                  <a:fillRect/>
                </a:stretch>
              </p:blipFill>
              <p:spPr>
                <a:xfrm>
                  <a:off x="9997076" y="3284758"/>
                  <a:ext cx="5868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84265CE7-1FEE-48C0-9C4A-25F213AB56AF}"/>
                    </a:ext>
                  </a:extLst>
                </p14:cNvPr>
                <p14:cNvContentPartPr/>
                <p14:nvPr/>
              </p14:nvContentPartPr>
              <p14:xfrm>
                <a:off x="10378676" y="3319678"/>
                <a:ext cx="243000" cy="417240"/>
              </p14:xfrm>
            </p:contentPart>
          </mc:Choice>
          <mc:Fallback xmlns="">
            <p:pic>
              <p:nvPicPr>
                <p:cNvPr id="89" name="Ink 88">
                  <a:extLst>
                    <a:ext uri="{FF2B5EF4-FFF2-40B4-BE49-F238E27FC236}">
                      <a16:creationId xmlns:a16="http://schemas.microsoft.com/office/drawing/2014/main" id="{84265CE7-1FEE-48C0-9C4A-25F213AB56AF}"/>
                    </a:ext>
                  </a:extLst>
                </p:cNvPr>
                <p:cNvPicPr/>
                <p:nvPr/>
              </p:nvPicPr>
              <p:blipFill>
                <a:blip r:embed="rId28"/>
                <a:stretch>
                  <a:fillRect/>
                </a:stretch>
              </p:blipFill>
              <p:spPr>
                <a:xfrm>
                  <a:off x="10360676" y="3302038"/>
                  <a:ext cx="27864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AAA6D7AB-3D93-43AD-925F-3DC49EB0F7BA}"/>
                    </a:ext>
                  </a:extLst>
                </p14:cNvPr>
                <p14:cNvContentPartPr/>
                <p14:nvPr/>
              </p14:nvContentPartPr>
              <p14:xfrm>
                <a:off x="10718516" y="3325438"/>
                <a:ext cx="165600" cy="367920"/>
              </p14:xfrm>
            </p:contentPart>
          </mc:Choice>
          <mc:Fallback xmlns="">
            <p:pic>
              <p:nvPicPr>
                <p:cNvPr id="90" name="Ink 89">
                  <a:extLst>
                    <a:ext uri="{FF2B5EF4-FFF2-40B4-BE49-F238E27FC236}">
                      <a16:creationId xmlns:a16="http://schemas.microsoft.com/office/drawing/2014/main" id="{AAA6D7AB-3D93-43AD-925F-3DC49EB0F7BA}"/>
                    </a:ext>
                  </a:extLst>
                </p:cNvPr>
                <p:cNvPicPr/>
                <p:nvPr/>
              </p:nvPicPr>
              <p:blipFill>
                <a:blip r:embed="rId30"/>
                <a:stretch>
                  <a:fillRect/>
                </a:stretch>
              </p:blipFill>
              <p:spPr>
                <a:xfrm>
                  <a:off x="10700516" y="3307798"/>
                  <a:ext cx="20124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36B7911D-0444-474D-B9CA-8CD677243888}"/>
                    </a:ext>
                  </a:extLst>
                </p14:cNvPr>
                <p14:cNvContentPartPr/>
                <p14:nvPr/>
              </p14:nvContentPartPr>
              <p14:xfrm>
                <a:off x="11012996" y="3336598"/>
                <a:ext cx="55440" cy="390960"/>
              </p14:xfrm>
            </p:contentPart>
          </mc:Choice>
          <mc:Fallback xmlns="">
            <p:pic>
              <p:nvPicPr>
                <p:cNvPr id="91" name="Ink 90">
                  <a:extLst>
                    <a:ext uri="{FF2B5EF4-FFF2-40B4-BE49-F238E27FC236}">
                      <a16:creationId xmlns:a16="http://schemas.microsoft.com/office/drawing/2014/main" id="{36B7911D-0444-474D-B9CA-8CD677243888}"/>
                    </a:ext>
                  </a:extLst>
                </p:cNvPr>
                <p:cNvPicPr/>
                <p:nvPr/>
              </p:nvPicPr>
              <p:blipFill>
                <a:blip r:embed="rId32"/>
                <a:stretch>
                  <a:fillRect/>
                </a:stretch>
              </p:blipFill>
              <p:spPr>
                <a:xfrm>
                  <a:off x="10995356" y="3318598"/>
                  <a:ext cx="9108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098C5F88-5370-4F0A-B576-06B176CC1FD1}"/>
                    </a:ext>
                  </a:extLst>
                </p14:cNvPr>
                <p14:cNvContentPartPr/>
                <p14:nvPr/>
              </p14:nvContentPartPr>
              <p14:xfrm>
                <a:off x="11259596" y="3362158"/>
                <a:ext cx="208800" cy="371160"/>
              </p14:xfrm>
            </p:contentPart>
          </mc:Choice>
          <mc:Fallback xmlns="">
            <p:pic>
              <p:nvPicPr>
                <p:cNvPr id="92" name="Ink 91">
                  <a:extLst>
                    <a:ext uri="{FF2B5EF4-FFF2-40B4-BE49-F238E27FC236}">
                      <a16:creationId xmlns:a16="http://schemas.microsoft.com/office/drawing/2014/main" id="{098C5F88-5370-4F0A-B576-06B176CC1FD1}"/>
                    </a:ext>
                  </a:extLst>
                </p:cNvPr>
                <p:cNvPicPr/>
                <p:nvPr/>
              </p:nvPicPr>
              <p:blipFill>
                <a:blip r:embed="rId34"/>
                <a:stretch>
                  <a:fillRect/>
                </a:stretch>
              </p:blipFill>
              <p:spPr>
                <a:xfrm>
                  <a:off x="11241596" y="3344158"/>
                  <a:ext cx="2444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4" name="Ink 93">
                  <a:extLst>
                    <a:ext uri="{FF2B5EF4-FFF2-40B4-BE49-F238E27FC236}">
                      <a16:creationId xmlns:a16="http://schemas.microsoft.com/office/drawing/2014/main" id="{87EF84FC-3231-4441-AD63-7C11505D9ABB}"/>
                    </a:ext>
                  </a:extLst>
                </p14:cNvPr>
                <p14:cNvContentPartPr/>
                <p14:nvPr/>
              </p14:nvContentPartPr>
              <p14:xfrm>
                <a:off x="11555156" y="3241198"/>
                <a:ext cx="197640" cy="383040"/>
              </p14:xfrm>
            </p:contentPart>
          </mc:Choice>
          <mc:Fallback xmlns="">
            <p:pic>
              <p:nvPicPr>
                <p:cNvPr id="94" name="Ink 93">
                  <a:extLst>
                    <a:ext uri="{FF2B5EF4-FFF2-40B4-BE49-F238E27FC236}">
                      <a16:creationId xmlns:a16="http://schemas.microsoft.com/office/drawing/2014/main" id="{87EF84FC-3231-4441-AD63-7C11505D9ABB}"/>
                    </a:ext>
                  </a:extLst>
                </p:cNvPr>
                <p:cNvPicPr/>
                <p:nvPr/>
              </p:nvPicPr>
              <p:blipFill>
                <a:blip r:embed="rId36"/>
                <a:stretch>
                  <a:fillRect/>
                </a:stretch>
              </p:blipFill>
              <p:spPr>
                <a:xfrm>
                  <a:off x="11537516" y="3223198"/>
                  <a:ext cx="23328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5" name="Ink 94">
                  <a:extLst>
                    <a:ext uri="{FF2B5EF4-FFF2-40B4-BE49-F238E27FC236}">
                      <a16:creationId xmlns:a16="http://schemas.microsoft.com/office/drawing/2014/main" id="{6B569EF7-0099-41E2-AF7B-EE88CC8252CC}"/>
                    </a:ext>
                  </a:extLst>
                </p14:cNvPr>
                <p14:cNvContentPartPr/>
                <p14:nvPr/>
              </p14:nvContentPartPr>
              <p14:xfrm>
                <a:off x="11826236" y="3290518"/>
                <a:ext cx="196560" cy="61920"/>
              </p14:xfrm>
            </p:contentPart>
          </mc:Choice>
          <mc:Fallback xmlns="">
            <p:pic>
              <p:nvPicPr>
                <p:cNvPr id="95" name="Ink 94">
                  <a:extLst>
                    <a:ext uri="{FF2B5EF4-FFF2-40B4-BE49-F238E27FC236}">
                      <a16:creationId xmlns:a16="http://schemas.microsoft.com/office/drawing/2014/main" id="{6B569EF7-0099-41E2-AF7B-EE88CC8252CC}"/>
                    </a:ext>
                  </a:extLst>
                </p:cNvPr>
                <p:cNvPicPr/>
                <p:nvPr/>
              </p:nvPicPr>
              <p:blipFill>
                <a:blip r:embed="rId38"/>
                <a:stretch>
                  <a:fillRect/>
                </a:stretch>
              </p:blipFill>
              <p:spPr>
                <a:xfrm>
                  <a:off x="11808596" y="3272878"/>
                  <a:ext cx="2322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6" name="Ink 95">
                  <a:extLst>
                    <a:ext uri="{FF2B5EF4-FFF2-40B4-BE49-F238E27FC236}">
                      <a16:creationId xmlns:a16="http://schemas.microsoft.com/office/drawing/2014/main" id="{ED216228-1A91-4976-9C95-08B93B8482D5}"/>
                    </a:ext>
                  </a:extLst>
                </p14:cNvPr>
                <p14:cNvContentPartPr/>
                <p14:nvPr/>
              </p14:nvContentPartPr>
              <p14:xfrm>
                <a:off x="11769716" y="3346678"/>
                <a:ext cx="71640" cy="245160"/>
              </p14:xfrm>
            </p:contentPart>
          </mc:Choice>
          <mc:Fallback xmlns="">
            <p:pic>
              <p:nvPicPr>
                <p:cNvPr id="96" name="Ink 95">
                  <a:extLst>
                    <a:ext uri="{FF2B5EF4-FFF2-40B4-BE49-F238E27FC236}">
                      <a16:creationId xmlns:a16="http://schemas.microsoft.com/office/drawing/2014/main" id="{ED216228-1A91-4976-9C95-08B93B8482D5}"/>
                    </a:ext>
                  </a:extLst>
                </p:cNvPr>
                <p:cNvPicPr/>
                <p:nvPr/>
              </p:nvPicPr>
              <p:blipFill>
                <a:blip r:embed="rId40"/>
                <a:stretch>
                  <a:fillRect/>
                </a:stretch>
              </p:blipFill>
              <p:spPr>
                <a:xfrm>
                  <a:off x="11751716" y="3329038"/>
                  <a:ext cx="107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7" name="Ink 96">
                  <a:extLst>
                    <a:ext uri="{FF2B5EF4-FFF2-40B4-BE49-F238E27FC236}">
                      <a16:creationId xmlns:a16="http://schemas.microsoft.com/office/drawing/2014/main" id="{05FFA072-AD5C-4161-9BEC-1A6C6619715A}"/>
                    </a:ext>
                  </a:extLst>
                </p14:cNvPr>
                <p14:cNvContentPartPr/>
                <p14:nvPr/>
              </p14:nvContentPartPr>
              <p14:xfrm>
                <a:off x="12007316" y="3286198"/>
                <a:ext cx="143280" cy="370080"/>
              </p14:xfrm>
            </p:contentPart>
          </mc:Choice>
          <mc:Fallback xmlns="">
            <p:pic>
              <p:nvPicPr>
                <p:cNvPr id="97" name="Ink 96">
                  <a:extLst>
                    <a:ext uri="{FF2B5EF4-FFF2-40B4-BE49-F238E27FC236}">
                      <a16:creationId xmlns:a16="http://schemas.microsoft.com/office/drawing/2014/main" id="{05FFA072-AD5C-4161-9BEC-1A6C6619715A}"/>
                    </a:ext>
                  </a:extLst>
                </p:cNvPr>
                <p:cNvPicPr/>
                <p:nvPr/>
              </p:nvPicPr>
              <p:blipFill>
                <a:blip r:embed="rId42"/>
                <a:stretch>
                  <a:fillRect/>
                </a:stretch>
              </p:blipFill>
              <p:spPr>
                <a:xfrm>
                  <a:off x="11989676" y="3268558"/>
                  <a:ext cx="1789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8" name="Ink 97">
                  <a:extLst>
                    <a:ext uri="{FF2B5EF4-FFF2-40B4-BE49-F238E27FC236}">
                      <a16:creationId xmlns:a16="http://schemas.microsoft.com/office/drawing/2014/main" id="{73755A01-3E98-4949-A056-B1ECA9E19235}"/>
                    </a:ext>
                  </a:extLst>
                </p14:cNvPr>
                <p14:cNvContentPartPr/>
                <p14:nvPr/>
              </p14:nvContentPartPr>
              <p14:xfrm>
                <a:off x="9757316" y="3802078"/>
                <a:ext cx="2218320" cy="181080"/>
              </p14:xfrm>
            </p:contentPart>
          </mc:Choice>
          <mc:Fallback xmlns="">
            <p:pic>
              <p:nvPicPr>
                <p:cNvPr id="98" name="Ink 97">
                  <a:extLst>
                    <a:ext uri="{FF2B5EF4-FFF2-40B4-BE49-F238E27FC236}">
                      <a16:creationId xmlns:a16="http://schemas.microsoft.com/office/drawing/2014/main" id="{73755A01-3E98-4949-A056-B1ECA9E19235}"/>
                    </a:ext>
                  </a:extLst>
                </p:cNvPr>
                <p:cNvPicPr/>
                <p:nvPr/>
              </p:nvPicPr>
              <p:blipFill>
                <a:blip r:embed="rId44"/>
                <a:stretch>
                  <a:fillRect/>
                </a:stretch>
              </p:blipFill>
              <p:spPr>
                <a:xfrm>
                  <a:off x="9739676" y="3784078"/>
                  <a:ext cx="225396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0" name="Ink 99">
                  <a:extLst>
                    <a:ext uri="{FF2B5EF4-FFF2-40B4-BE49-F238E27FC236}">
                      <a16:creationId xmlns:a16="http://schemas.microsoft.com/office/drawing/2014/main" id="{17708A1E-A8C0-426C-BC03-3BD12F801FC0}"/>
                    </a:ext>
                  </a:extLst>
                </p14:cNvPr>
                <p14:cNvContentPartPr/>
                <p14:nvPr/>
              </p14:nvContentPartPr>
              <p14:xfrm>
                <a:off x="11829116" y="3806038"/>
                <a:ext cx="393480" cy="7200"/>
              </p14:xfrm>
            </p:contentPart>
          </mc:Choice>
          <mc:Fallback xmlns="">
            <p:pic>
              <p:nvPicPr>
                <p:cNvPr id="100" name="Ink 99">
                  <a:extLst>
                    <a:ext uri="{FF2B5EF4-FFF2-40B4-BE49-F238E27FC236}">
                      <a16:creationId xmlns:a16="http://schemas.microsoft.com/office/drawing/2014/main" id="{17708A1E-A8C0-426C-BC03-3BD12F801FC0}"/>
                    </a:ext>
                  </a:extLst>
                </p:cNvPr>
                <p:cNvPicPr/>
                <p:nvPr/>
              </p:nvPicPr>
              <p:blipFill>
                <a:blip r:embed="rId46"/>
                <a:stretch>
                  <a:fillRect/>
                </a:stretch>
              </p:blipFill>
              <p:spPr>
                <a:xfrm>
                  <a:off x="11811476" y="3788398"/>
                  <a:ext cx="429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1" name="Ink 100">
                  <a:extLst>
                    <a:ext uri="{FF2B5EF4-FFF2-40B4-BE49-F238E27FC236}">
                      <a16:creationId xmlns:a16="http://schemas.microsoft.com/office/drawing/2014/main" id="{69119D4C-61D4-432A-8EBB-B89EACB50CAE}"/>
                    </a:ext>
                  </a:extLst>
                </p14:cNvPr>
                <p14:cNvContentPartPr/>
                <p14:nvPr/>
              </p14:nvContentPartPr>
              <p14:xfrm>
                <a:off x="10363196" y="4076758"/>
                <a:ext cx="327240" cy="310320"/>
              </p14:xfrm>
            </p:contentPart>
          </mc:Choice>
          <mc:Fallback xmlns="">
            <p:pic>
              <p:nvPicPr>
                <p:cNvPr id="101" name="Ink 100">
                  <a:extLst>
                    <a:ext uri="{FF2B5EF4-FFF2-40B4-BE49-F238E27FC236}">
                      <a16:creationId xmlns:a16="http://schemas.microsoft.com/office/drawing/2014/main" id="{69119D4C-61D4-432A-8EBB-B89EACB50CAE}"/>
                    </a:ext>
                  </a:extLst>
                </p:cNvPr>
                <p:cNvPicPr/>
                <p:nvPr/>
              </p:nvPicPr>
              <p:blipFill>
                <a:blip r:embed="rId48"/>
                <a:stretch>
                  <a:fillRect/>
                </a:stretch>
              </p:blipFill>
              <p:spPr>
                <a:xfrm>
                  <a:off x="10345556" y="4059118"/>
                  <a:ext cx="36288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2" name="Ink 101">
                  <a:extLst>
                    <a:ext uri="{FF2B5EF4-FFF2-40B4-BE49-F238E27FC236}">
                      <a16:creationId xmlns:a16="http://schemas.microsoft.com/office/drawing/2014/main" id="{F99F6F5E-DD25-4763-A9CA-F885A6FB8DBD}"/>
                    </a:ext>
                  </a:extLst>
                </p14:cNvPr>
                <p14:cNvContentPartPr/>
                <p14:nvPr/>
              </p14:nvContentPartPr>
              <p14:xfrm>
                <a:off x="10701956" y="4083598"/>
                <a:ext cx="351000" cy="370080"/>
              </p14:xfrm>
            </p:contentPart>
          </mc:Choice>
          <mc:Fallback xmlns="">
            <p:pic>
              <p:nvPicPr>
                <p:cNvPr id="102" name="Ink 101">
                  <a:extLst>
                    <a:ext uri="{FF2B5EF4-FFF2-40B4-BE49-F238E27FC236}">
                      <a16:creationId xmlns:a16="http://schemas.microsoft.com/office/drawing/2014/main" id="{F99F6F5E-DD25-4763-A9CA-F885A6FB8DBD}"/>
                    </a:ext>
                  </a:extLst>
                </p:cNvPr>
                <p:cNvPicPr/>
                <p:nvPr/>
              </p:nvPicPr>
              <p:blipFill>
                <a:blip r:embed="rId50"/>
                <a:stretch>
                  <a:fillRect/>
                </a:stretch>
              </p:blipFill>
              <p:spPr>
                <a:xfrm>
                  <a:off x="10684316" y="4065958"/>
                  <a:ext cx="38664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3" name="Ink 102">
                  <a:extLst>
                    <a:ext uri="{FF2B5EF4-FFF2-40B4-BE49-F238E27FC236}">
                      <a16:creationId xmlns:a16="http://schemas.microsoft.com/office/drawing/2014/main" id="{72F9157C-C56C-480B-8315-57EA55A17FBD}"/>
                    </a:ext>
                  </a:extLst>
                </p14:cNvPr>
                <p14:cNvContentPartPr/>
                <p14:nvPr/>
              </p14:nvContentPartPr>
              <p14:xfrm>
                <a:off x="11062316" y="4175038"/>
                <a:ext cx="160200" cy="174600"/>
              </p14:xfrm>
            </p:contentPart>
          </mc:Choice>
          <mc:Fallback xmlns="">
            <p:pic>
              <p:nvPicPr>
                <p:cNvPr id="103" name="Ink 102">
                  <a:extLst>
                    <a:ext uri="{FF2B5EF4-FFF2-40B4-BE49-F238E27FC236}">
                      <a16:creationId xmlns:a16="http://schemas.microsoft.com/office/drawing/2014/main" id="{72F9157C-C56C-480B-8315-57EA55A17FBD}"/>
                    </a:ext>
                  </a:extLst>
                </p:cNvPr>
                <p:cNvPicPr/>
                <p:nvPr/>
              </p:nvPicPr>
              <p:blipFill>
                <a:blip r:embed="rId52"/>
                <a:stretch>
                  <a:fillRect/>
                </a:stretch>
              </p:blipFill>
              <p:spPr>
                <a:xfrm>
                  <a:off x="11044676" y="4157038"/>
                  <a:ext cx="1958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4" name="Ink 103">
                  <a:extLst>
                    <a:ext uri="{FF2B5EF4-FFF2-40B4-BE49-F238E27FC236}">
                      <a16:creationId xmlns:a16="http://schemas.microsoft.com/office/drawing/2014/main" id="{8B56B003-9336-493C-A787-6E5A72097CB7}"/>
                    </a:ext>
                  </a:extLst>
                </p14:cNvPr>
                <p14:cNvContentPartPr/>
                <p14:nvPr/>
              </p14:nvContentPartPr>
              <p14:xfrm>
                <a:off x="11312516" y="4062358"/>
                <a:ext cx="179640" cy="458280"/>
              </p14:xfrm>
            </p:contentPart>
          </mc:Choice>
          <mc:Fallback xmlns="">
            <p:pic>
              <p:nvPicPr>
                <p:cNvPr id="104" name="Ink 103">
                  <a:extLst>
                    <a:ext uri="{FF2B5EF4-FFF2-40B4-BE49-F238E27FC236}">
                      <a16:creationId xmlns:a16="http://schemas.microsoft.com/office/drawing/2014/main" id="{8B56B003-9336-493C-A787-6E5A72097CB7}"/>
                    </a:ext>
                  </a:extLst>
                </p:cNvPr>
                <p:cNvPicPr/>
                <p:nvPr/>
              </p:nvPicPr>
              <p:blipFill>
                <a:blip r:embed="rId54"/>
                <a:stretch>
                  <a:fillRect/>
                </a:stretch>
              </p:blipFill>
              <p:spPr>
                <a:xfrm>
                  <a:off x="11294876" y="4044358"/>
                  <a:ext cx="215280" cy="493920"/>
                </a:xfrm>
                <a:prstGeom prst="rect">
                  <a:avLst/>
                </a:prstGeom>
              </p:spPr>
            </p:pic>
          </mc:Fallback>
        </mc:AlternateContent>
      </p:grpSp>
      <p:grpSp>
        <p:nvGrpSpPr>
          <p:cNvPr id="114" name="Group 113">
            <a:extLst>
              <a:ext uri="{FF2B5EF4-FFF2-40B4-BE49-F238E27FC236}">
                <a16:creationId xmlns:a16="http://schemas.microsoft.com/office/drawing/2014/main" id="{E232265D-D0FB-4BD5-9322-18602F8E95DE}"/>
              </a:ext>
            </a:extLst>
          </p:cNvPr>
          <p:cNvGrpSpPr/>
          <p:nvPr/>
        </p:nvGrpSpPr>
        <p:grpSpPr>
          <a:xfrm>
            <a:off x="9586316" y="4935358"/>
            <a:ext cx="2183040" cy="621360"/>
            <a:chOff x="9586316" y="4935358"/>
            <a:chExt cx="2183040" cy="621360"/>
          </a:xfrm>
        </p:grpSpPr>
        <mc:AlternateContent xmlns:mc="http://schemas.openxmlformats.org/markup-compatibility/2006" xmlns:p14="http://schemas.microsoft.com/office/powerpoint/2010/main">
          <mc:Choice Requires="p14">
            <p:contentPart p14:bwMode="auto" r:id="rId55">
              <p14:nvContentPartPr>
                <p14:cNvPr id="107" name="Ink 106">
                  <a:extLst>
                    <a:ext uri="{FF2B5EF4-FFF2-40B4-BE49-F238E27FC236}">
                      <a16:creationId xmlns:a16="http://schemas.microsoft.com/office/drawing/2014/main" id="{C0FBFC4B-A7B9-4FA4-B63D-428301878F66}"/>
                    </a:ext>
                  </a:extLst>
                </p14:cNvPr>
                <p14:cNvContentPartPr/>
                <p14:nvPr/>
              </p14:nvContentPartPr>
              <p14:xfrm>
                <a:off x="9669836" y="4973878"/>
                <a:ext cx="350280" cy="297000"/>
              </p14:xfrm>
            </p:contentPart>
          </mc:Choice>
          <mc:Fallback xmlns="">
            <p:pic>
              <p:nvPicPr>
                <p:cNvPr id="107" name="Ink 106">
                  <a:extLst>
                    <a:ext uri="{FF2B5EF4-FFF2-40B4-BE49-F238E27FC236}">
                      <a16:creationId xmlns:a16="http://schemas.microsoft.com/office/drawing/2014/main" id="{C0FBFC4B-A7B9-4FA4-B63D-428301878F66}"/>
                    </a:ext>
                  </a:extLst>
                </p:cNvPr>
                <p:cNvPicPr/>
                <p:nvPr/>
              </p:nvPicPr>
              <p:blipFill>
                <a:blip r:embed="rId56"/>
                <a:stretch>
                  <a:fillRect/>
                </a:stretch>
              </p:blipFill>
              <p:spPr>
                <a:xfrm>
                  <a:off x="9651836" y="4955878"/>
                  <a:ext cx="3859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8" name="Ink 107">
                  <a:extLst>
                    <a:ext uri="{FF2B5EF4-FFF2-40B4-BE49-F238E27FC236}">
                      <a16:creationId xmlns:a16="http://schemas.microsoft.com/office/drawing/2014/main" id="{F6388EED-4A47-412F-BFC3-B225FF4FE507}"/>
                    </a:ext>
                  </a:extLst>
                </p14:cNvPr>
                <p14:cNvContentPartPr/>
                <p14:nvPr/>
              </p14:nvContentPartPr>
              <p14:xfrm>
                <a:off x="9586316" y="5311558"/>
                <a:ext cx="363600" cy="245160"/>
              </p14:xfrm>
            </p:contentPart>
          </mc:Choice>
          <mc:Fallback xmlns="">
            <p:pic>
              <p:nvPicPr>
                <p:cNvPr id="108" name="Ink 107">
                  <a:extLst>
                    <a:ext uri="{FF2B5EF4-FFF2-40B4-BE49-F238E27FC236}">
                      <a16:creationId xmlns:a16="http://schemas.microsoft.com/office/drawing/2014/main" id="{F6388EED-4A47-412F-BFC3-B225FF4FE507}"/>
                    </a:ext>
                  </a:extLst>
                </p:cNvPr>
                <p:cNvPicPr/>
                <p:nvPr/>
              </p:nvPicPr>
              <p:blipFill>
                <a:blip r:embed="rId58"/>
                <a:stretch>
                  <a:fillRect/>
                </a:stretch>
              </p:blipFill>
              <p:spPr>
                <a:xfrm>
                  <a:off x="9568676" y="5293558"/>
                  <a:ext cx="3992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10" name="Ink 109">
                  <a:extLst>
                    <a:ext uri="{FF2B5EF4-FFF2-40B4-BE49-F238E27FC236}">
                      <a16:creationId xmlns:a16="http://schemas.microsoft.com/office/drawing/2014/main" id="{51C1BE1A-901C-4CE1-B50C-69BC37988F30}"/>
                    </a:ext>
                  </a:extLst>
                </p14:cNvPr>
                <p14:cNvContentPartPr/>
                <p14:nvPr/>
              </p14:nvContentPartPr>
              <p14:xfrm>
                <a:off x="10297316" y="5109598"/>
                <a:ext cx="255600" cy="381240"/>
              </p14:xfrm>
            </p:contentPart>
          </mc:Choice>
          <mc:Fallback xmlns="">
            <p:pic>
              <p:nvPicPr>
                <p:cNvPr id="110" name="Ink 109">
                  <a:extLst>
                    <a:ext uri="{FF2B5EF4-FFF2-40B4-BE49-F238E27FC236}">
                      <a16:creationId xmlns:a16="http://schemas.microsoft.com/office/drawing/2014/main" id="{51C1BE1A-901C-4CE1-B50C-69BC37988F30}"/>
                    </a:ext>
                  </a:extLst>
                </p:cNvPr>
                <p:cNvPicPr/>
                <p:nvPr/>
              </p:nvPicPr>
              <p:blipFill>
                <a:blip r:embed="rId60"/>
                <a:stretch>
                  <a:fillRect/>
                </a:stretch>
              </p:blipFill>
              <p:spPr>
                <a:xfrm>
                  <a:off x="10279676" y="5091598"/>
                  <a:ext cx="2912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11" name="Ink 110">
                  <a:extLst>
                    <a:ext uri="{FF2B5EF4-FFF2-40B4-BE49-F238E27FC236}">
                      <a16:creationId xmlns:a16="http://schemas.microsoft.com/office/drawing/2014/main" id="{BAA515C7-E58B-456C-A943-C8E6174BC19E}"/>
                    </a:ext>
                  </a:extLst>
                </p14:cNvPr>
                <p14:cNvContentPartPr/>
                <p14:nvPr/>
              </p14:nvContentPartPr>
              <p14:xfrm>
                <a:off x="10746596" y="5231998"/>
                <a:ext cx="13680" cy="65880"/>
              </p14:xfrm>
            </p:contentPart>
          </mc:Choice>
          <mc:Fallback xmlns="">
            <p:pic>
              <p:nvPicPr>
                <p:cNvPr id="111" name="Ink 110">
                  <a:extLst>
                    <a:ext uri="{FF2B5EF4-FFF2-40B4-BE49-F238E27FC236}">
                      <a16:creationId xmlns:a16="http://schemas.microsoft.com/office/drawing/2014/main" id="{BAA515C7-E58B-456C-A943-C8E6174BC19E}"/>
                    </a:ext>
                  </a:extLst>
                </p:cNvPr>
                <p:cNvPicPr/>
                <p:nvPr/>
              </p:nvPicPr>
              <p:blipFill>
                <a:blip r:embed="rId62"/>
                <a:stretch>
                  <a:fillRect/>
                </a:stretch>
              </p:blipFill>
              <p:spPr>
                <a:xfrm>
                  <a:off x="10728956" y="5214358"/>
                  <a:ext cx="493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12" name="Ink 111">
                  <a:extLst>
                    <a:ext uri="{FF2B5EF4-FFF2-40B4-BE49-F238E27FC236}">
                      <a16:creationId xmlns:a16="http://schemas.microsoft.com/office/drawing/2014/main" id="{2B4CCD20-0781-481D-A950-F86B88BC2821}"/>
                    </a:ext>
                  </a:extLst>
                </p14:cNvPr>
                <p14:cNvContentPartPr/>
                <p14:nvPr/>
              </p14:nvContentPartPr>
              <p14:xfrm>
                <a:off x="10789436" y="4984318"/>
                <a:ext cx="306360" cy="431280"/>
              </p14:xfrm>
            </p:contentPart>
          </mc:Choice>
          <mc:Fallback xmlns="">
            <p:pic>
              <p:nvPicPr>
                <p:cNvPr id="112" name="Ink 111">
                  <a:extLst>
                    <a:ext uri="{FF2B5EF4-FFF2-40B4-BE49-F238E27FC236}">
                      <a16:creationId xmlns:a16="http://schemas.microsoft.com/office/drawing/2014/main" id="{2B4CCD20-0781-481D-A950-F86B88BC2821}"/>
                    </a:ext>
                  </a:extLst>
                </p:cNvPr>
                <p:cNvPicPr/>
                <p:nvPr/>
              </p:nvPicPr>
              <p:blipFill>
                <a:blip r:embed="rId64"/>
                <a:stretch>
                  <a:fillRect/>
                </a:stretch>
              </p:blipFill>
              <p:spPr>
                <a:xfrm>
                  <a:off x="10771796" y="4966678"/>
                  <a:ext cx="34200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13" name="Ink 112">
                  <a:extLst>
                    <a:ext uri="{FF2B5EF4-FFF2-40B4-BE49-F238E27FC236}">
                      <a16:creationId xmlns:a16="http://schemas.microsoft.com/office/drawing/2014/main" id="{1F9F9108-A4BC-4CB4-B7C9-E2631DA25AA3}"/>
                    </a:ext>
                  </a:extLst>
                </p14:cNvPr>
                <p14:cNvContentPartPr/>
                <p14:nvPr/>
              </p14:nvContentPartPr>
              <p14:xfrm>
                <a:off x="11325836" y="4935358"/>
                <a:ext cx="443520" cy="486000"/>
              </p14:xfrm>
            </p:contentPart>
          </mc:Choice>
          <mc:Fallback xmlns="">
            <p:pic>
              <p:nvPicPr>
                <p:cNvPr id="113" name="Ink 112">
                  <a:extLst>
                    <a:ext uri="{FF2B5EF4-FFF2-40B4-BE49-F238E27FC236}">
                      <a16:creationId xmlns:a16="http://schemas.microsoft.com/office/drawing/2014/main" id="{1F9F9108-A4BC-4CB4-B7C9-E2631DA25AA3}"/>
                    </a:ext>
                  </a:extLst>
                </p:cNvPr>
                <p:cNvPicPr/>
                <p:nvPr/>
              </p:nvPicPr>
              <p:blipFill>
                <a:blip r:embed="rId66"/>
                <a:stretch>
                  <a:fillRect/>
                </a:stretch>
              </p:blipFill>
              <p:spPr>
                <a:xfrm>
                  <a:off x="11307836" y="4917358"/>
                  <a:ext cx="479160" cy="52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143" name="Ink 142">
                <a:extLst>
                  <a:ext uri="{FF2B5EF4-FFF2-40B4-BE49-F238E27FC236}">
                    <a16:creationId xmlns:a16="http://schemas.microsoft.com/office/drawing/2014/main" id="{4C91AEE3-29D5-41F3-BE59-F1918B56190C}"/>
                  </a:ext>
                </a:extLst>
              </p14:cNvPr>
              <p14:cNvContentPartPr/>
              <p14:nvPr/>
            </p14:nvContentPartPr>
            <p14:xfrm>
              <a:off x="1461476" y="2614438"/>
              <a:ext cx="2048040" cy="3684240"/>
            </p14:xfrm>
          </p:contentPart>
        </mc:Choice>
        <mc:Fallback xmlns="">
          <p:pic>
            <p:nvPicPr>
              <p:cNvPr id="143" name="Ink 142">
                <a:extLst>
                  <a:ext uri="{FF2B5EF4-FFF2-40B4-BE49-F238E27FC236}">
                    <a16:creationId xmlns:a16="http://schemas.microsoft.com/office/drawing/2014/main" id="{4C91AEE3-29D5-41F3-BE59-F1918B56190C}"/>
                  </a:ext>
                </a:extLst>
              </p:cNvPr>
              <p:cNvPicPr/>
              <p:nvPr/>
            </p:nvPicPr>
            <p:blipFill>
              <a:blip r:embed="rId68"/>
              <a:stretch>
                <a:fillRect/>
              </a:stretch>
            </p:blipFill>
            <p:spPr>
              <a:xfrm>
                <a:off x="1443836" y="2596438"/>
                <a:ext cx="2083680" cy="3719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1" name="Ink 130">
                <a:extLst>
                  <a:ext uri="{FF2B5EF4-FFF2-40B4-BE49-F238E27FC236}">
                    <a16:creationId xmlns:a16="http://schemas.microsoft.com/office/drawing/2014/main" id="{B2466111-A2F0-4089-B0E0-3DE2F611A956}"/>
                  </a:ext>
                </a:extLst>
              </p14:cNvPr>
              <p14:cNvContentPartPr/>
              <p14:nvPr/>
            </p14:nvContentPartPr>
            <p14:xfrm>
              <a:off x="3358676" y="5674438"/>
              <a:ext cx="291600" cy="152280"/>
            </p14:xfrm>
          </p:contentPart>
        </mc:Choice>
        <mc:Fallback xmlns="">
          <p:pic>
            <p:nvPicPr>
              <p:cNvPr id="131" name="Ink 130">
                <a:extLst>
                  <a:ext uri="{FF2B5EF4-FFF2-40B4-BE49-F238E27FC236}">
                    <a16:creationId xmlns:a16="http://schemas.microsoft.com/office/drawing/2014/main" id="{B2466111-A2F0-4089-B0E0-3DE2F611A956}"/>
                  </a:ext>
                </a:extLst>
              </p:cNvPr>
              <p:cNvPicPr/>
              <p:nvPr/>
            </p:nvPicPr>
            <p:blipFill>
              <a:blip r:embed="rId70"/>
              <a:stretch>
                <a:fillRect/>
              </a:stretch>
            </p:blipFill>
            <p:spPr>
              <a:xfrm>
                <a:off x="3340676" y="5656438"/>
                <a:ext cx="327240" cy="187920"/>
              </a:xfrm>
              <a:prstGeom prst="rect">
                <a:avLst/>
              </a:prstGeom>
            </p:spPr>
          </p:pic>
        </mc:Fallback>
      </mc:AlternateContent>
      <p:grpSp>
        <p:nvGrpSpPr>
          <p:cNvPr id="157" name="Group 156">
            <a:extLst>
              <a:ext uri="{FF2B5EF4-FFF2-40B4-BE49-F238E27FC236}">
                <a16:creationId xmlns:a16="http://schemas.microsoft.com/office/drawing/2014/main" id="{FB3980B8-29AA-4144-B42B-12EDCFC2F250}"/>
              </a:ext>
            </a:extLst>
          </p:cNvPr>
          <p:cNvGrpSpPr/>
          <p:nvPr/>
        </p:nvGrpSpPr>
        <p:grpSpPr>
          <a:xfrm>
            <a:off x="9184556" y="882118"/>
            <a:ext cx="2634480" cy="1499400"/>
            <a:chOff x="9184556" y="882118"/>
            <a:chExt cx="2634480" cy="1499400"/>
          </a:xfrm>
        </p:grpSpPr>
        <mc:AlternateContent xmlns:mc="http://schemas.openxmlformats.org/markup-compatibility/2006" xmlns:p14="http://schemas.microsoft.com/office/powerpoint/2010/main">
          <mc:Choice Requires="p14">
            <p:contentPart p14:bwMode="auto" r:id="rId71">
              <p14:nvContentPartPr>
                <p14:cNvPr id="63" name="Ink 62">
                  <a:extLst>
                    <a:ext uri="{FF2B5EF4-FFF2-40B4-BE49-F238E27FC236}">
                      <a16:creationId xmlns:a16="http://schemas.microsoft.com/office/drawing/2014/main" id="{F5D53601-EE1E-48A3-9158-E63BF0F1919C}"/>
                    </a:ext>
                  </a:extLst>
                </p14:cNvPr>
                <p14:cNvContentPartPr/>
                <p14:nvPr/>
              </p14:nvContentPartPr>
              <p14:xfrm>
                <a:off x="9278156" y="2074438"/>
                <a:ext cx="288360" cy="73800"/>
              </p14:xfrm>
            </p:contentPart>
          </mc:Choice>
          <mc:Fallback xmlns="">
            <p:pic>
              <p:nvPicPr>
                <p:cNvPr id="63" name="Ink 62">
                  <a:extLst>
                    <a:ext uri="{FF2B5EF4-FFF2-40B4-BE49-F238E27FC236}">
                      <a16:creationId xmlns:a16="http://schemas.microsoft.com/office/drawing/2014/main" id="{F5D53601-EE1E-48A3-9158-E63BF0F1919C}"/>
                    </a:ext>
                  </a:extLst>
                </p:cNvPr>
                <p:cNvPicPr/>
                <p:nvPr/>
              </p:nvPicPr>
              <p:blipFill>
                <a:blip r:embed="rId72"/>
                <a:stretch>
                  <a:fillRect/>
                </a:stretch>
              </p:blipFill>
              <p:spPr>
                <a:xfrm>
                  <a:off x="9260516" y="2056798"/>
                  <a:ext cx="3240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4" name="Ink 63">
                  <a:extLst>
                    <a:ext uri="{FF2B5EF4-FFF2-40B4-BE49-F238E27FC236}">
                      <a16:creationId xmlns:a16="http://schemas.microsoft.com/office/drawing/2014/main" id="{6D8D3A25-183E-487D-B154-A3AED62F08A6}"/>
                    </a:ext>
                  </a:extLst>
                </p14:cNvPr>
                <p14:cNvContentPartPr/>
                <p14:nvPr/>
              </p14:nvContentPartPr>
              <p14:xfrm>
                <a:off x="9268076" y="2115478"/>
                <a:ext cx="111960" cy="266040"/>
              </p14:xfrm>
            </p:contentPart>
          </mc:Choice>
          <mc:Fallback xmlns="">
            <p:pic>
              <p:nvPicPr>
                <p:cNvPr id="64" name="Ink 63">
                  <a:extLst>
                    <a:ext uri="{FF2B5EF4-FFF2-40B4-BE49-F238E27FC236}">
                      <a16:creationId xmlns:a16="http://schemas.microsoft.com/office/drawing/2014/main" id="{6D8D3A25-183E-487D-B154-A3AED62F08A6}"/>
                    </a:ext>
                  </a:extLst>
                </p:cNvPr>
                <p:cNvPicPr/>
                <p:nvPr/>
              </p:nvPicPr>
              <p:blipFill>
                <a:blip r:embed="rId74"/>
                <a:stretch>
                  <a:fillRect/>
                </a:stretch>
              </p:blipFill>
              <p:spPr>
                <a:xfrm>
                  <a:off x="9250076" y="2097838"/>
                  <a:ext cx="14760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5" name="Ink 64">
                  <a:extLst>
                    <a:ext uri="{FF2B5EF4-FFF2-40B4-BE49-F238E27FC236}">
                      <a16:creationId xmlns:a16="http://schemas.microsoft.com/office/drawing/2014/main" id="{8565867D-4140-48B9-8DAF-AC279178B2AA}"/>
                    </a:ext>
                  </a:extLst>
                </p14:cNvPr>
                <p14:cNvContentPartPr/>
                <p14:nvPr/>
              </p14:nvContentPartPr>
              <p14:xfrm>
                <a:off x="9506036" y="2228878"/>
                <a:ext cx="147960" cy="127800"/>
              </p14:xfrm>
            </p:contentPart>
          </mc:Choice>
          <mc:Fallback xmlns="">
            <p:pic>
              <p:nvPicPr>
                <p:cNvPr id="65" name="Ink 64">
                  <a:extLst>
                    <a:ext uri="{FF2B5EF4-FFF2-40B4-BE49-F238E27FC236}">
                      <a16:creationId xmlns:a16="http://schemas.microsoft.com/office/drawing/2014/main" id="{8565867D-4140-48B9-8DAF-AC279178B2AA}"/>
                    </a:ext>
                  </a:extLst>
                </p:cNvPr>
                <p:cNvPicPr/>
                <p:nvPr/>
              </p:nvPicPr>
              <p:blipFill>
                <a:blip r:embed="rId76"/>
                <a:stretch>
                  <a:fillRect/>
                </a:stretch>
              </p:blipFill>
              <p:spPr>
                <a:xfrm>
                  <a:off x="9488036" y="2211238"/>
                  <a:ext cx="1836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6" name="Ink 65">
                  <a:extLst>
                    <a:ext uri="{FF2B5EF4-FFF2-40B4-BE49-F238E27FC236}">
                      <a16:creationId xmlns:a16="http://schemas.microsoft.com/office/drawing/2014/main" id="{E2530D32-94EC-4E9C-918C-9491356273B9}"/>
                    </a:ext>
                  </a:extLst>
                </p14:cNvPr>
                <p14:cNvContentPartPr/>
                <p14:nvPr/>
              </p14:nvContentPartPr>
              <p14:xfrm>
                <a:off x="9809156" y="2041318"/>
                <a:ext cx="163440" cy="275760"/>
              </p14:xfrm>
            </p:contentPart>
          </mc:Choice>
          <mc:Fallback xmlns="">
            <p:pic>
              <p:nvPicPr>
                <p:cNvPr id="66" name="Ink 65">
                  <a:extLst>
                    <a:ext uri="{FF2B5EF4-FFF2-40B4-BE49-F238E27FC236}">
                      <a16:creationId xmlns:a16="http://schemas.microsoft.com/office/drawing/2014/main" id="{E2530D32-94EC-4E9C-918C-9491356273B9}"/>
                    </a:ext>
                  </a:extLst>
                </p:cNvPr>
                <p:cNvPicPr/>
                <p:nvPr/>
              </p:nvPicPr>
              <p:blipFill>
                <a:blip r:embed="rId78"/>
                <a:stretch>
                  <a:fillRect/>
                </a:stretch>
              </p:blipFill>
              <p:spPr>
                <a:xfrm>
                  <a:off x="9791516" y="2023318"/>
                  <a:ext cx="199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7" name="Ink 66">
                  <a:extLst>
                    <a:ext uri="{FF2B5EF4-FFF2-40B4-BE49-F238E27FC236}">
                      <a16:creationId xmlns:a16="http://schemas.microsoft.com/office/drawing/2014/main" id="{32B44282-F218-4147-9D80-39E251E3E59F}"/>
                    </a:ext>
                  </a:extLst>
                </p14:cNvPr>
                <p14:cNvContentPartPr/>
                <p14:nvPr/>
              </p14:nvContentPartPr>
              <p14:xfrm>
                <a:off x="10174916" y="2134198"/>
                <a:ext cx="201240" cy="23400"/>
              </p14:xfrm>
            </p:contentPart>
          </mc:Choice>
          <mc:Fallback xmlns="">
            <p:pic>
              <p:nvPicPr>
                <p:cNvPr id="67" name="Ink 66">
                  <a:extLst>
                    <a:ext uri="{FF2B5EF4-FFF2-40B4-BE49-F238E27FC236}">
                      <a16:creationId xmlns:a16="http://schemas.microsoft.com/office/drawing/2014/main" id="{32B44282-F218-4147-9D80-39E251E3E59F}"/>
                    </a:ext>
                  </a:extLst>
                </p:cNvPr>
                <p:cNvPicPr/>
                <p:nvPr/>
              </p:nvPicPr>
              <p:blipFill>
                <a:blip r:embed="rId80"/>
                <a:stretch>
                  <a:fillRect/>
                </a:stretch>
              </p:blipFill>
              <p:spPr>
                <a:xfrm>
                  <a:off x="10157276" y="2116558"/>
                  <a:ext cx="2368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8" name="Ink 67">
                  <a:extLst>
                    <a:ext uri="{FF2B5EF4-FFF2-40B4-BE49-F238E27FC236}">
                      <a16:creationId xmlns:a16="http://schemas.microsoft.com/office/drawing/2014/main" id="{4AA0CA9E-1698-4EB0-8564-28EA8F6BDE44}"/>
                    </a:ext>
                  </a:extLst>
                </p14:cNvPr>
                <p14:cNvContentPartPr/>
                <p14:nvPr/>
              </p14:nvContentPartPr>
              <p14:xfrm>
                <a:off x="10231076" y="2024398"/>
                <a:ext cx="40320" cy="292680"/>
              </p14:xfrm>
            </p:contentPart>
          </mc:Choice>
          <mc:Fallback xmlns="">
            <p:pic>
              <p:nvPicPr>
                <p:cNvPr id="68" name="Ink 67">
                  <a:extLst>
                    <a:ext uri="{FF2B5EF4-FFF2-40B4-BE49-F238E27FC236}">
                      <a16:creationId xmlns:a16="http://schemas.microsoft.com/office/drawing/2014/main" id="{4AA0CA9E-1698-4EB0-8564-28EA8F6BDE44}"/>
                    </a:ext>
                  </a:extLst>
                </p:cNvPr>
                <p:cNvPicPr/>
                <p:nvPr/>
              </p:nvPicPr>
              <p:blipFill>
                <a:blip r:embed="rId82"/>
                <a:stretch>
                  <a:fillRect/>
                </a:stretch>
              </p:blipFill>
              <p:spPr>
                <a:xfrm>
                  <a:off x="10213076" y="2006398"/>
                  <a:ext cx="7596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9" name="Ink 68">
                  <a:extLst>
                    <a:ext uri="{FF2B5EF4-FFF2-40B4-BE49-F238E27FC236}">
                      <a16:creationId xmlns:a16="http://schemas.microsoft.com/office/drawing/2014/main" id="{1220CAA5-E8FB-4416-A63D-57D88DF3034E}"/>
                    </a:ext>
                  </a:extLst>
                </p14:cNvPr>
                <p14:cNvContentPartPr/>
                <p14:nvPr/>
              </p14:nvContentPartPr>
              <p14:xfrm>
                <a:off x="10619156" y="1925038"/>
                <a:ext cx="290880" cy="315360"/>
              </p14:xfrm>
            </p:contentPart>
          </mc:Choice>
          <mc:Fallback xmlns="">
            <p:pic>
              <p:nvPicPr>
                <p:cNvPr id="69" name="Ink 68">
                  <a:extLst>
                    <a:ext uri="{FF2B5EF4-FFF2-40B4-BE49-F238E27FC236}">
                      <a16:creationId xmlns:a16="http://schemas.microsoft.com/office/drawing/2014/main" id="{1220CAA5-E8FB-4416-A63D-57D88DF3034E}"/>
                    </a:ext>
                  </a:extLst>
                </p:cNvPr>
                <p:cNvPicPr/>
                <p:nvPr/>
              </p:nvPicPr>
              <p:blipFill>
                <a:blip r:embed="rId84"/>
                <a:stretch>
                  <a:fillRect/>
                </a:stretch>
              </p:blipFill>
              <p:spPr>
                <a:xfrm>
                  <a:off x="10601156" y="1907398"/>
                  <a:ext cx="32652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0" name="Ink 69">
                  <a:extLst>
                    <a:ext uri="{FF2B5EF4-FFF2-40B4-BE49-F238E27FC236}">
                      <a16:creationId xmlns:a16="http://schemas.microsoft.com/office/drawing/2014/main" id="{7EF65FD0-291A-499C-A2C4-49246B85BA3E}"/>
                    </a:ext>
                  </a:extLst>
                </p14:cNvPr>
                <p14:cNvContentPartPr/>
                <p14:nvPr/>
              </p14:nvContentPartPr>
              <p14:xfrm>
                <a:off x="10928756" y="1924318"/>
                <a:ext cx="145080" cy="304560"/>
              </p14:xfrm>
            </p:contentPart>
          </mc:Choice>
          <mc:Fallback xmlns="">
            <p:pic>
              <p:nvPicPr>
                <p:cNvPr id="70" name="Ink 69">
                  <a:extLst>
                    <a:ext uri="{FF2B5EF4-FFF2-40B4-BE49-F238E27FC236}">
                      <a16:creationId xmlns:a16="http://schemas.microsoft.com/office/drawing/2014/main" id="{7EF65FD0-291A-499C-A2C4-49246B85BA3E}"/>
                    </a:ext>
                  </a:extLst>
                </p:cNvPr>
                <p:cNvPicPr/>
                <p:nvPr/>
              </p:nvPicPr>
              <p:blipFill>
                <a:blip r:embed="rId86"/>
                <a:stretch>
                  <a:fillRect/>
                </a:stretch>
              </p:blipFill>
              <p:spPr>
                <a:xfrm>
                  <a:off x="10911116" y="1906318"/>
                  <a:ext cx="1807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1" name="Ink 70">
                  <a:extLst>
                    <a:ext uri="{FF2B5EF4-FFF2-40B4-BE49-F238E27FC236}">
                      <a16:creationId xmlns:a16="http://schemas.microsoft.com/office/drawing/2014/main" id="{5603B5B2-FC93-4B50-AF9B-4F69EEDC6F8F}"/>
                    </a:ext>
                  </a:extLst>
                </p14:cNvPr>
                <p14:cNvContentPartPr/>
                <p14:nvPr/>
              </p14:nvContentPartPr>
              <p14:xfrm>
                <a:off x="11179316" y="1996318"/>
                <a:ext cx="162000" cy="201600"/>
              </p14:xfrm>
            </p:contentPart>
          </mc:Choice>
          <mc:Fallback xmlns="">
            <p:pic>
              <p:nvPicPr>
                <p:cNvPr id="71" name="Ink 70">
                  <a:extLst>
                    <a:ext uri="{FF2B5EF4-FFF2-40B4-BE49-F238E27FC236}">
                      <a16:creationId xmlns:a16="http://schemas.microsoft.com/office/drawing/2014/main" id="{5603B5B2-FC93-4B50-AF9B-4F69EEDC6F8F}"/>
                    </a:ext>
                  </a:extLst>
                </p:cNvPr>
                <p:cNvPicPr/>
                <p:nvPr/>
              </p:nvPicPr>
              <p:blipFill>
                <a:blip r:embed="rId88"/>
                <a:stretch>
                  <a:fillRect/>
                </a:stretch>
              </p:blipFill>
              <p:spPr>
                <a:xfrm>
                  <a:off x="11161316" y="1978318"/>
                  <a:ext cx="1976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04EA519A-02A2-48D8-85B0-245EF599CEE0}"/>
                    </a:ext>
                  </a:extLst>
                </p14:cNvPr>
                <p14:cNvContentPartPr/>
                <p14:nvPr/>
              </p14:nvContentPartPr>
              <p14:xfrm>
                <a:off x="11520236" y="2049958"/>
                <a:ext cx="241920" cy="32040"/>
              </p14:xfrm>
            </p:contentPart>
          </mc:Choice>
          <mc:Fallback xmlns="">
            <p:pic>
              <p:nvPicPr>
                <p:cNvPr id="72" name="Ink 71">
                  <a:extLst>
                    <a:ext uri="{FF2B5EF4-FFF2-40B4-BE49-F238E27FC236}">
                      <a16:creationId xmlns:a16="http://schemas.microsoft.com/office/drawing/2014/main" id="{04EA519A-02A2-48D8-85B0-245EF599CEE0}"/>
                    </a:ext>
                  </a:extLst>
                </p:cNvPr>
                <p:cNvPicPr/>
                <p:nvPr/>
              </p:nvPicPr>
              <p:blipFill>
                <a:blip r:embed="rId90"/>
                <a:stretch>
                  <a:fillRect/>
                </a:stretch>
              </p:blipFill>
              <p:spPr>
                <a:xfrm>
                  <a:off x="11502236" y="2031958"/>
                  <a:ext cx="2775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3" name="Ink 72">
                  <a:extLst>
                    <a:ext uri="{FF2B5EF4-FFF2-40B4-BE49-F238E27FC236}">
                      <a16:creationId xmlns:a16="http://schemas.microsoft.com/office/drawing/2014/main" id="{9987F3AE-82F0-4BCC-ACB0-9D773AD44649}"/>
                    </a:ext>
                  </a:extLst>
                </p14:cNvPr>
                <p14:cNvContentPartPr/>
                <p14:nvPr/>
              </p14:nvContentPartPr>
              <p14:xfrm>
                <a:off x="11570276" y="1963558"/>
                <a:ext cx="30600" cy="284400"/>
              </p14:xfrm>
            </p:contentPart>
          </mc:Choice>
          <mc:Fallback xmlns="">
            <p:pic>
              <p:nvPicPr>
                <p:cNvPr id="73" name="Ink 72">
                  <a:extLst>
                    <a:ext uri="{FF2B5EF4-FFF2-40B4-BE49-F238E27FC236}">
                      <a16:creationId xmlns:a16="http://schemas.microsoft.com/office/drawing/2014/main" id="{9987F3AE-82F0-4BCC-ACB0-9D773AD44649}"/>
                    </a:ext>
                  </a:extLst>
                </p:cNvPr>
                <p:cNvPicPr/>
                <p:nvPr/>
              </p:nvPicPr>
              <p:blipFill>
                <a:blip r:embed="rId92"/>
                <a:stretch>
                  <a:fillRect/>
                </a:stretch>
              </p:blipFill>
              <p:spPr>
                <a:xfrm>
                  <a:off x="11552636" y="1945918"/>
                  <a:ext cx="66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5" name="Ink 114">
                  <a:extLst>
                    <a:ext uri="{FF2B5EF4-FFF2-40B4-BE49-F238E27FC236}">
                      <a16:creationId xmlns:a16="http://schemas.microsoft.com/office/drawing/2014/main" id="{6A0F990B-D995-4B67-87A0-56AE6B209C95}"/>
                    </a:ext>
                  </a:extLst>
                </p14:cNvPr>
                <p14:cNvContentPartPr/>
                <p14:nvPr/>
              </p14:nvContentPartPr>
              <p14:xfrm>
                <a:off x="9184556" y="1038358"/>
                <a:ext cx="241560" cy="309960"/>
              </p14:xfrm>
            </p:contentPart>
          </mc:Choice>
          <mc:Fallback xmlns="">
            <p:pic>
              <p:nvPicPr>
                <p:cNvPr id="115" name="Ink 114">
                  <a:extLst>
                    <a:ext uri="{FF2B5EF4-FFF2-40B4-BE49-F238E27FC236}">
                      <a16:creationId xmlns:a16="http://schemas.microsoft.com/office/drawing/2014/main" id="{6A0F990B-D995-4B67-87A0-56AE6B209C95}"/>
                    </a:ext>
                  </a:extLst>
                </p:cNvPr>
                <p:cNvPicPr/>
                <p:nvPr/>
              </p:nvPicPr>
              <p:blipFill>
                <a:blip r:embed="rId94"/>
                <a:stretch>
                  <a:fillRect/>
                </a:stretch>
              </p:blipFill>
              <p:spPr>
                <a:xfrm>
                  <a:off x="9166556" y="1020358"/>
                  <a:ext cx="2772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6" name="Ink 115">
                  <a:extLst>
                    <a:ext uri="{FF2B5EF4-FFF2-40B4-BE49-F238E27FC236}">
                      <a16:creationId xmlns:a16="http://schemas.microsoft.com/office/drawing/2014/main" id="{8045021E-B1A0-47E9-B563-1F0AE4080E95}"/>
                    </a:ext>
                  </a:extLst>
                </p14:cNvPr>
                <p14:cNvContentPartPr/>
                <p14:nvPr/>
              </p14:nvContentPartPr>
              <p14:xfrm>
                <a:off x="9443396" y="1097038"/>
                <a:ext cx="656280" cy="248400"/>
              </p14:xfrm>
            </p:contentPart>
          </mc:Choice>
          <mc:Fallback xmlns="">
            <p:pic>
              <p:nvPicPr>
                <p:cNvPr id="116" name="Ink 115">
                  <a:extLst>
                    <a:ext uri="{FF2B5EF4-FFF2-40B4-BE49-F238E27FC236}">
                      <a16:creationId xmlns:a16="http://schemas.microsoft.com/office/drawing/2014/main" id="{8045021E-B1A0-47E9-B563-1F0AE4080E95}"/>
                    </a:ext>
                  </a:extLst>
                </p:cNvPr>
                <p:cNvPicPr/>
                <p:nvPr/>
              </p:nvPicPr>
              <p:blipFill>
                <a:blip r:embed="rId96"/>
                <a:stretch>
                  <a:fillRect/>
                </a:stretch>
              </p:blipFill>
              <p:spPr>
                <a:xfrm>
                  <a:off x="9425396" y="1079398"/>
                  <a:ext cx="6919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7" name="Ink 116">
                  <a:extLst>
                    <a:ext uri="{FF2B5EF4-FFF2-40B4-BE49-F238E27FC236}">
                      <a16:creationId xmlns:a16="http://schemas.microsoft.com/office/drawing/2014/main" id="{CB9177FE-1250-4948-BB2E-C91B8ED0BE31}"/>
                    </a:ext>
                  </a:extLst>
                </p14:cNvPr>
                <p14:cNvContentPartPr/>
                <p14:nvPr/>
              </p14:nvContentPartPr>
              <p14:xfrm>
                <a:off x="10133516" y="882118"/>
                <a:ext cx="613080" cy="505440"/>
              </p14:xfrm>
            </p:contentPart>
          </mc:Choice>
          <mc:Fallback xmlns="">
            <p:pic>
              <p:nvPicPr>
                <p:cNvPr id="117" name="Ink 116">
                  <a:extLst>
                    <a:ext uri="{FF2B5EF4-FFF2-40B4-BE49-F238E27FC236}">
                      <a16:creationId xmlns:a16="http://schemas.microsoft.com/office/drawing/2014/main" id="{CB9177FE-1250-4948-BB2E-C91B8ED0BE31}"/>
                    </a:ext>
                  </a:extLst>
                </p:cNvPr>
                <p:cNvPicPr/>
                <p:nvPr/>
              </p:nvPicPr>
              <p:blipFill>
                <a:blip r:embed="rId98"/>
                <a:stretch>
                  <a:fillRect/>
                </a:stretch>
              </p:blipFill>
              <p:spPr>
                <a:xfrm>
                  <a:off x="10115516" y="864478"/>
                  <a:ext cx="64872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8" name="Ink 117">
                  <a:extLst>
                    <a:ext uri="{FF2B5EF4-FFF2-40B4-BE49-F238E27FC236}">
                      <a16:creationId xmlns:a16="http://schemas.microsoft.com/office/drawing/2014/main" id="{1435015F-F817-4215-87D3-BD9DD6BB3C35}"/>
                    </a:ext>
                  </a:extLst>
                </p14:cNvPr>
                <p14:cNvContentPartPr/>
                <p14:nvPr/>
              </p14:nvContentPartPr>
              <p14:xfrm>
                <a:off x="10913636" y="908758"/>
                <a:ext cx="72720" cy="488160"/>
              </p14:xfrm>
            </p:contentPart>
          </mc:Choice>
          <mc:Fallback xmlns="">
            <p:pic>
              <p:nvPicPr>
                <p:cNvPr id="118" name="Ink 117">
                  <a:extLst>
                    <a:ext uri="{FF2B5EF4-FFF2-40B4-BE49-F238E27FC236}">
                      <a16:creationId xmlns:a16="http://schemas.microsoft.com/office/drawing/2014/main" id="{1435015F-F817-4215-87D3-BD9DD6BB3C35}"/>
                    </a:ext>
                  </a:extLst>
                </p:cNvPr>
                <p:cNvPicPr/>
                <p:nvPr/>
              </p:nvPicPr>
              <p:blipFill>
                <a:blip r:embed="rId100"/>
                <a:stretch>
                  <a:fillRect/>
                </a:stretch>
              </p:blipFill>
              <p:spPr>
                <a:xfrm>
                  <a:off x="10895636" y="891118"/>
                  <a:ext cx="10836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9" name="Ink 118">
                  <a:extLst>
                    <a:ext uri="{FF2B5EF4-FFF2-40B4-BE49-F238E27FC236}">
                      <a16:creationId xmlns:a16="http://schemas.microsoft.com/office/drawing/2014/main" id="{A69A5810-68A2-44F9-84E2-4F309311061D}"/>
                    </a:ext>
                  </a:extLst>
                </p14:cNvPr>
                <p14:cNvContentPartPr/>
                <p14:nvPr/>
              </p14:nvContentPartPr>
              <p14:xfrm>
                <a:off x="11061596" y="1089838"/>
                <a:ext cx="140040" cy="290160"/>
              </p14:xfrm>
            </p:contentPart>
          </mc:Choice>
          <mc:Fallback xmlns="">
            <p:pic>
              <p:nvPicPr>
                <p:cNvPr id="119" name="Ink 118">
                  <a:extLst>
                    <a:ext uri="{FF2B5EF4-FFF2-40B4-BE49-F238E27FC236}">
                      <a16:creationId xmlns:a16="http://schemas.microsoft.com/office/drawing/2014/main" id="{A69A5810-68A2-44F9-84E2-4F309311061D}"/>
                    </a:ext>
                  </a:extLst>
                </p:cNvPr>
                <p:cNvPicPr/>
                <p:nvPr/>
              </p:nvPicPr>
              <p:blipFill>
                <a:blip r:embed="rId102"/>
                <a:stretch>
                  <a:fillRect/>
                </a:stretch>
              </p:blipFill>
              <p:spPr>
                <a:xfrm>
                  <a:off x="11043596" y="1071838"/>
                  <a:ext cx="1756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0" name="Ink 119">
                  <a:extLst>
                    <a:ext uri="{FF2B5EF4-FFF2-40B4-BE49-F238E27FC236}">
                      <a16:creationId xmlns:a16="http://schemas.microsoft.com/office/drawing/2014/main" id="{E2E95AB2-2507-4F62-AB41-D390965D0266}"/>
                    </a:ext>
                  </a:extLst>
                </p14:cNvPr>
                <p14:cNvContentPartPr/>
                <p14:nvPr/>
              </p14:nvContentPartPr>
              <p14:xfrm>
                <a:off x="11249876" y="1085518"/>
                <a:ext cx="266400" cy="215280"/>
              </p14:xfrm>
            </p:contentPart>
          </mc:Choice>
          <mc:Fallback xmlns="">
            <p:pic>
              <p:nvPicPr>
                <p:cNvPr id="120" name="Ink 119">
                  <a:extLst>
                    <a:ext uri="{FF2B5EF4-FFF2-40B4-BE49-F238E27FC236}">
                      <a16:creationId xmlns:a16="http://schemas.microsoft.com/office/drawing/2014/main" id="{E2E95AB2-2507-4F62-AB41-D390965D0266}"/>
                    </a:ext>
                  </a:extLst>
                </p:cNvPr>
                <p:cNvPicPr/>
                <p:nvPr/>
              </p:nvPicPr>
              <p:blipFill>
                <a:blip r:embed="rId104"/>
                <a:stretch>
                  <a:fillRect/>
                </a:stretch>
              </p:blipFill>
              <p:spPr>
                <a:xfrm>
                  <a:off x="11232236" y="1067878"/>
                  <a:ext cx="3020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1" name="Ink 120">
                  <a:extLst>
                    <a:ext uri="{FF2B5EF4-FFF2-40B4-BE49-F238E27FC236}">
                      <a16:creationId xmlns:a16="http://schemas.microsoft.com/office/drawing/2014/main" id="{B315F287-011B-48AD-88E0-D2004C8397C0}"/>
                    </a:ext>
                  </a:extLst>
                </p14:cNvPr>
                <p14:cNvContentPartPr/>
                <p14:nvPr/>
              </p14:nvContentPartPr>
              <p14:xfrm>
                <a:off x="11443556" y="964558"/>
                <a:ext cx="83160" cy="68400"/>
              </p14:xfrm>
            </p:contentPart>
          </mc:Choice>
          <mc:Fallback xmlns="">
            <p:pic>
              <p:nvPicPr>
                <p:cNvPr id="121" name="Ink 120">
                  <a:extLst>
                    <a:ext uri="{FF2B5EF4-FFF2-40B4-BE49-F238E27FC236}">
                      <a16:creationId xmlns:a16="http://schemas.microsoft.com/office/drawing/2014/main" id="{B315F287-011B-48AD-88E0-D2004C8397C0}"/>
                    </a:ext>
                  </a:extLst>
                </p:cNvPr>
                <p:cNvPicPr/>
                <p:nvPr/>
              </p:nvPicPr>
              <p:blipFill>
                <a:blip r:embed="rId106"/>
                <a:stretch>
                  <a:fillRect/>
                </a:stretch>
              </p:blipFill>
              <p:spPr>
                <a:xfrm>
                  <a:off x="11425556" y="946918"/>
                  <a:ext cx="1188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2" name="Ink 121">
                  <a:extLst>
                    <a:ext uri="{FF2B5EF4-FFF2-40B4-BE49-F238E27FC236}">
                      <a16:creationId xmlns:a16="http://schemas.microsoft.com/office/drawing/2014/main" id="{81312C78-E632-49D1-A235-00A40B97A328}"/>
                    </a:ext>
                  </a:extLst>
                </p14:cNvPr>
                <p14:cNvContentPartPr/>
                <p14:nvPr/>
              </p14:nvContentPartPr>
              <p14:xfrm>
                <a:off x="11551916" y="934318"/>
                <a:ext cx="267120" cy="545400"/>
              </p14:xfrm>
            </p:contentPart>
          </mc:Choice>
          <mc:Fallback xmlns="">
            <p:pic>
              <p:nvPicPr>
                <p:cNvPr id="122" name="Ink 121">
                  <a:extLst>
                    <a:ext uri="{FF2B5EF4-FFF2-40B4-BE49-F238E27FC236}">
                      <a16:creationId xmlns:a16="http://schemas.microsoft.com/office/drawing/2014/main" id="{81312C78-E632-49D1-A235-00A40B97A328}"/>
                    </a:ext>
                  </a:extLst>
                </p:cNvPr>
                <p:cNvPicPr/>
                <p:nvPr/>
              </p:nvPicPr>
              <p:blipFill>
                <a:blip r:embed="rId108"/>
                <a:stretch>
                  <a:fillRect/>
                </a:stretch>
              </p:blipFill>
              <p:spPr>
                <a:xfrm>
                  <a:off x="11534276" y="916678"/>
                  <a:ext cx="30276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3" name="Ink 122">
                  <a:extLst>
                    <a:ext uri="{FF2B5EF4-FFF2-40B4-BE49-F238E27FC236}">
                      <a16:creationId xmlns:a16="http://schemas.microsoft.com/office/drawing/2014/main" id="{A1C0B27D-FC1B-4FA9-BADA-1C012F7C3D77}"/>
                    </a:ext>
                  </a:extLst>
                </p14:cNvPr>
                <p14:cNvContentPartPr/>
                <p14:nvPr/>
              </p14:nvContentPartPr>
              <p14:xfrm>
                <a:off x="11262476" y="1562158"/>
                <a:ext cx="296280" cy="35280"/>
              </p14:xfrm>
            </p:contentPart>
          </mc:Choice>
          <mc:Fallback xmlns="">
            <p:pic>
              <p:nvPicPr>
                <p:cNvPr id="123" name="Ink 122">
                  <a:extLst>
                    <a:ext uri="{FF2B5EF4-FFF2-40B4-BE49-F238E27FC236}">
                      <a16:creationId xmlns:a16="http://schemas.microsoft.com/office/drawing/2014/main" id="{A1C0B27D-FC1B-4FA9-BADA-1C012F7C3D77}"/>
                    </a:ext>
                  </a:extLst>
                </p:cNvPr>
                <p:cNvPicPr/>
                <p:nvPr/>
              </p:nvPicPr>
              <p:blipFill>
                <a:blip r:embed="rId110"/>
                <a:stretch>
                  <a:fillRect/>
                </a:stretch>
              </p:blipFill>
              <p:spPr>
                <a:xfrm>
                  <a:off x="11244476" y="1544158"/>
                  <a:ext cx="3319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4" name="Ink 123">
                  <a:extLst>
                    <a:ext uri="{FF2B5EF4-FFF2-40B4-BE49-F238E27FC236}">
                      <a16:creationId xmlns:a16="http://schemas.microsoft.com/office/drawing/2014/main" id="{443C5E12-D7D7-471A-A4EC-5BD9F66B4C79}"/>
                    </a:ext>
                  </a:extLst>
                </p14:cNvPr>
                <p14:cNvContentPartPr/>
                <p14:nvPr/>
              </p14:nvContentPartPr>
              <p14:xfrm>
                <a:off x="11248076" y="1722358"/>
                <a:ext cx="323640" cy="54000"/>
              </p14:xfrm>
            </p:contentPart>
          </mc:Choice>
          <mc:Fallback xmlns="">
            <p:pic>
              <p:nvPicPr>
                <p:cNvPr id="124" name="Ink 123">
                  <a:extLst>
                    <a:ext uri="{FF2B5EF4-FFF2-40B4-BE49-F238E27FC236}">
                      <a16:creationId xmlns:a16="http://schemas.microsoft.com/office/drawing/2014/main" id="{443C5E12-D7D7-471A-A4EC-5BD9F66B4C79}"/>
                    </a:ext>
                  </a:extLst>
                </p:cNvPr>
                <p:cNvPicPr/>
                <p:nvPr/>
              </p:nvPicPr>
              <p:blipFill>
                <a:blip r:embed="rId112"/>
                <a:stretch>
                  <a:fillRect/>
                </a:stretch>
              </p:blipFill>
              <p:spPr>
                <a:xfrm>
                  <a:off x="11230436" y="1704718"/>
                  <a:ext cx="3592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6" name="Ink 155">
                  <a:extLst>
                    <a:ext uri="{FF2B5EF4-FFF2-40B4-BE49-F238E27FC236}">
                      <a16:creationId xmlns:a16="http://schemas.microsoft.com/office/drawing/2014/main" id="{808B6DB1-E262-4D0E-B9DA-4A74A4F5FFDF}"/>
                    </a:ext>
                  </a:extLst>
                </p14:cNvPr>
                <p14:cNvContentPartPr/>
                <p14:nvPr/>
              </p14:nvContentPartPr>
              <p14:xfrm>
                <a:off x="11568116" y="1039438"/>
                <a:ext cx="121320" cy="18360"/>
              </p14:xfrm>
            </p:contentPart>
          </mc:Choice>
          <mc:Fallback xmlns="">
            <p:pic>
              <p:nvPicPr>
                <p:cNvPr id="156" name="Ink 155">
                  <a:extLst>
                    <a:ext uri="{FF2B5EF4-FFF2-40B4-BE49-F238E27FC236}">
                      <a16:creationId xmlns:a16="http://schemas.microsoft.com/office/drawing/2014/main" id="{808B6DB1-E262-4D0E-B9DA-4A74A4F5FFDF}"/>
                    </a:ext>
                  </a:extLst>
                </p:cNvPr>
                <p:cNvPicPr/>
                <p:nvPr/>
              </p:nvPicPr>
              <p:blipFill>
                <a:blip r:embed="rId114"/>
                <a:stretch>
                  <a:fillRect/>
                </a:stretch>
              </p:blipFill>
              <p:spPr>
                <a:xfrm>
                  <a:off x="11550116" y="1021438"/>
                  <a:ext cx="156960" cy="54000"/>
                </a:xfrm>
                <a:prstGeom prst="rect">
                  <a:avLst/>
                </a:prstGeom>
              </p:spPr>
            </p:pic>
          </mc:Fallback>
        </mc:AlternateContent>
      </p:grpSp>
      <p:grpSp>
        <p:nvGrpSpPr>
          <p:cNvPr id="206" name="Group 205">
            <a:extLst>
              <a:ext uri="{FF2B5EF4-FFF2-40B4-BE49-F238E27FC236}">
                <a16:creationId xmlns:a16="http://schemas.microsoft.com/office/drawing/2014/main" id="{CE61E2B4-ADD9-493D-9842-B5F3CEEBDC9A}"/>
              </a:ext>
            </a:extLst>
          </p:cNvPr>
          <p:cNvGrpSpPr/>
          <p:nvPr/>
        </p:nvGrpSpPr>
        <p:grpSpPr>
          <a:xfrm>
            <a:off x="1494236" y="2125558"/>
            <a:ext cx="2242800" cy="3368880"/>
            <a:chOff x="1494236" y="2125558"/>
            <a:chExt cx="2242800" cy="3368880"/>
          </a:xfrm>
        </p:grpSpPr>
        <mc:AlternateContent xmlns:mc="http://schemas.openxmlformats.org/markup-compatibility/2006" xmlns:p14="http://schemas.microsoft.com/office/powerpoint/2010/main">
          <mc:Choice Requires="p14">
            <p:contentPart p14:bwMode="auto" r:id="rId115">
              <p14:nvContentPartPr>
                <p14:cNvPr id="130" name="Ink 129">
                  <a:extLst>
                    <a:ext uri="{FF2B5EF4-FFF2-40B4-BE49-F238E27FC236}">
                      <a16:creationId xmlns:a16="http://schemas.microsoft.com/office/drawing/2014/main" id="{4C1960C3-E67E-4761-B6DF-558217C73D43}"/>
                    </a:ext>
                  </a:extLst>
                </p14:cNvPr>
                <p14:cNvContentPartPr/>
                <p14:nvPr/>
              </p14:nvContentPartPr>
              <p14:xfrm>
                <a:off x="3335996" y="5084398"/>
                <a:ext cx="341280" cy="151920"/>
              </p14:xfrm>
            </p:contentPart>
          </mc:Choice>
          <mc:Fallback xmlns="">
            <p:pic>
              <p:nvPicPr>
                <p:cNvPr id="130" name="Ink 129">
                  <a:extLst>
                    <a:ext uri="{FF2B5EF4-FFF2-40B4-BE49-F238E27FC236}">
                      <a16:creationId xmlns:a16="http://schemas.microsoft.com/office/drawing/2014/main" id="{4C1960C3-E67E-4761-B6DF-558217C73D43}"/>
                    </a:ext>
                  </a:extLst>
                </p:cNvPr>
                <p:cNvPicPr/>
                <p:nvPr/>
              </p:nvPicPr>
              <p:blipFill>
                <a:blip r:embed="rId116"/>
                <a:stretch>
                  <a:fillRect/>
                </a:stretch>
              </p:blipFill>
              <p:spPr>
                <a:xfrm>
                  <a:off x="3317996" y="5066398"/>
                  <a:ext cx="3769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1" name="Ink 150">
                  <a:extLst>
                    <a:ext uri="{FF2B5EF4-FFF2-40B4-BE49-F238E27FC236}">
                      <a16:creationId xmlns:a16="http://schemas.microsoft.com/office/drawing/2014/main" id="{CB08E417-E014-4FF4-A57E-04EB598AED82}"/>
                    </a:ext>
                  </a:extLst>
                </p14:cNvPr>
                <p14:cNvContentPartPr/>
                <p14:nvPr/>
              </p14:nvContentPartPr>
              <p14:xfrm>
                <a:off x="1528796" y="5426758"/>
                <a:ext cx="2186280" cy="67680"/>
              </p14:xfrm>
            </p:contentPart>
          </mc:Choice>
          <mc:Fallback xmlns="">
            <p:pic>
              <p:nvPicPr>
                <p:cNvPr id="151" name="Ink 150">
                  <a:extLst>
                    <a:ext uri="{FF2B5EF4-FFF2-40B4-BE49-F238E27FC236}">
                      <a16:creationId xmlns:a16="http://schemas.microsoft.com/office/drawing/2014/main" id="{CB08E417-E014-4FF4-A57E-04EB598AED82}"/>
                    </a:ext>
                  </a:extLst>
                </p:cNvPr>
                <p:cNvPicPr/>
                <p:nvPr/>
              </p:nvPicPr>
              <p:blipFill>
                <a:blip r:embed="rId118"/>
                <a:stretch>
                  <a:fillRect/>
                </a:stretch>
              </p:blipFill>
              <p:spPr>
                <a:xfrm>
                  <a:off x="1511156" y="5409118"/>
                  <a:ext cx="22219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9" name="Ink 128">
                  <a:extLst>
                    <a:ext uri="{FF2B5EF4-FFF2-40B4-BE49-F238E27FC236}">
                      <a16:creationId xmlns:a16="http://schemas.microsoft.com/office/drawing/2014/main" id="{31F14F10-90FA-4EB0-B0FE-6BF39E9BD06F}"/>
                    </a:ext>
                  </a:extLst>
                </p14:cNvPr>
                <p14:cNvContentPartPr/>
                <p14:nvPr/>
              </p14:nvContentPartPr>
              <p14:xfrm>
                <a:off x="3381716" y="4533958"/>
                <a:ext cx="325800" cy="124920"/>
              </p14:xfrm>
            </p:contentPart>
          </mc:Choice>
          <mc:Fallback xmlns="">
            <p:pic>
              <p:nvPicPr>
                <p:cNvPr id="129" name="Ink 128">
                  <a:extLst>
                    <a:ext uri="{FF2B5EF4-FFF2-40B4-BE49-F238E27FC236}">
                      <a16:creationId xmlns:a16="http://schemas.microsoft.com/office/drawing/2014/main" id="{31F14F10-90FA-4EB0-B0FE-6BF39E9BD06F}"/>
                    </a:ext>
                  </a:extLst>
                </p:cNvPr>
                <p:cNvPicPr/>
                <p:nvPr/>
              </p:nvPicPr>
              <p:blipFill>
                <a:blip r:embed="rId120"/>
                <a:stretch>
                  <a:fillRect/>
                </a:stretch>
              </p:blipFill>
              <p:spPr>
                <a:xfrm>
                  <a:off x="3363716" y="4515958"/>
                  <a:ext cx="3614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0" name="Ink 149">
                  <a:extLst>
                    <a:ext uri="{FF2B5EF4-FFF2-40B4-BE49-F238E27FC236}">
                      <a16:creationId xmlns:a16="http://schemas.microsoft.com/office/drawing/2014/main" id="{A43423BB-2E0F-48FC-8D15-844CE59DCB05}"/>
                    </a:ext>
                  </a:extLst>
                </p14:cNvPr>
                <p14:cNvContentPartPr/>
                <p14:nvPr/>
              </p14:nvContentPartPr>
              <p14:xfrm>
                <a:off x="1499636" y="4805038"/>
                <a:ext cx="2057040" cy="106920"/>
              </p14:xfrm>
            </p:contentPart>
          </mc:Choice>
          <mc:Fallback xmlns="">
            <p:pic>
              <p:nvPicPr>
                <p:cNvPr id="150" name="Ink 149">
                  <a:extLst>
                    <a:ext uri="{FF2B5EF4-FFF2-40B4-BE49-F238E27FC236}">
                      <a16:creationId xmlns:a16="http://schemas.microsoft.com/office/drawing/2014/main" id="{A43423BB-2E0F-48FC-8D15-844CE59DCB05}"/>
                    </a:ext>
                  </a:extLst>
                </p:cNvPr>
                <p:cNvPicPr/>
                <p:nvPr/>
              </p:nvPicPr>
              <p:blipFill>
                <a:blip r:embed="rId122"/>
                <a:stretch>
                  <a:fillRect/>
                </a:stretch>
              </p:blipFill>
              <p:spPr>
                <a:xfrm>
                  <a:off x="1481636" y="4787038"/>
                  <a:ext cx="20926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27" name="Ink 126">
                  <a:extLst>
                    <a:ext uri="{FF2B5EF4-FFF2-40B4-BE49-F238E27FC236}">
                      <a16:creationId xmlns:a16="http://schemas.microsoft.com/office/drawing/2014/main" id="{5CA64EA5-7198-4B76-A12D-9FF22A3575A0}"/>
                    </a:ext>
                  </a:extLst>
                </p14:cNvPr>
                <p14:cNvContentPartPr/>
                <p14:nvPr/>
              </p14:nvContentPartPr>
              <p14:xfrm>
                <a:off x="3363716" y="3545038"/>
                <a:ext cx="294480" cy="186480"/>
              </p14:xfrm>
            </p:contentPart>
          </mc:Choice>
          <mc:Fallback xmlns="">
            <p:pic>
              <p:nvPicPr>
                <p:cNvPr id="127" name="Ink 126">
                  <a:extLst>
                    <a:ext uri="{FF2B5EF4-FFF2-40B4-BE49-F238E27FC236}">
                      <a16:creationId xmlns:a16="http://schemas.microsoft.com/office/drawing/2014/main" id="{5CA64EA5-7198-4B76-A12D-9FF22A3575A0}"/>
                    </a:ext>
                  </a:extLst>
                </p:cNvPr>
                <p:cNvPicPr/>
                <p:nvPr/>
              </p:nvPicPr>
              <p:blipFill>
                <a:blip r:embed="rId124"/>
                <a:stretch>
                  <a:fillRect/>
                </a:stretch>
              </p:blipFill>
              <p:spPr>
                <a:xfrm>
                  <a:off x="3346076" y="3527398"/>
                  <a:ext cx="3301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28" name="Ink 127">
                  <a:extLst>
                    <a:ext uri="{FF2B5EF4-FFF2-40B4-BE49-F238E27FC236}">
                      <a16:creationId xmlns:a16="http://schemas.microsoft.com/office/drawing/2014/main" id="{66ACED29-A160-41DD-B933-197B7FBA642F}"/>
                    </a:ext>
                  </a:extLst>
                </p14:cNvPr>
                <p14:cNvContentPartPr/>
                <p14:nvPr/>
              </p14:nvContentPartPr>
              <p14:xfrm>
                <a:off x="3445076" y="4023838"/>
                <a:ext cx="291960" cy="130680"/>
              </p14:xfrm>
            </p:contentPart>
          </mc:Choice>
          <mc:Fallback xmlns="">
            <p:pic>
              <p:nvPicPr>
                <p:cNvPr id="128" name="Ink 127">
                  <a:extLst>
                    <a:ext uri="{FF2B5EF4-FFF2-40B4-BE49-F238E27FC236}">
                      <a16:creationId xmlns:a16="http://schemas.microsoft.com/office/drawing/2014/main" id="{66ACED29-A160-41DD-B933-197B7FBA642F}"/>
                    </a:ext>
                  </a:extLst>
                </p:cNvPr>
                <p:cNvPicPr/>
                <p:nvPr/>
              </p:nvPicPr>
              <p:blipFill>
                <a:blip r:embed="rId126"/>
                <a:stretch>
                  <a:fillRect/>
                </a:stretch>
              </p:blipFill>
              <p:spPr>
                <a:xfrm>
                  <a:off x="3427436" y="4006198"/>
                  <a:ext cx="3276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7" name="Ink 146">
                  <a:extLst>
                    <a:ext uri="{FF2B5EF4-FFF2-40B4-BE49-F238E27FC236}">
                      <a16:creationId xmlns:a16="http://schemas.microsoft.com/office/drawing/2014/main" id="{5E89467A-E3E9-4227-B9E4-019DBB12C304}"/>
                    </a:ext>
                  </a:extLst>
                </p14:cNvPr>
                <p14:cNvContentPartPr/>
                <p14:nvPr/>
              </p14:nvContentPartPr>
              <p14:xfrm>
                <a:off x="1494236" y="3674278"/>
                <a:ext cx="2199240" cy="118080"/>
              </p14:xfrm>
            </p:contentPart>
          </mc:Choice>
          <mc:Fallback xmlns="">
            <p:pic>
              <p:nvPicPr>
                <p:cNvPr id="147" name="Ink 146">
                  <a:extLst>
                    <a:ext uri="{FF2B5EF4-FFF2-40B4-BE49-F238E27FC236}">
                      <a16:creationId xmlns:a16="http://schemas.microsoft.com/office/drawing/2014/main" id="{5E89467A-E3E9-4227-B9E4-019DBB12C304}"/>
                    </a:ext>
                  </a:extLst>
                </p:cNvPr>
                <p:cNvPicPr/>
                <p:nvPr/>
              </p:nvPicPr>
              <p:blipFill>
                <a:blip r:embed="rId128"/>
                <a:stretch>
                  <a:fillRect/>
                </a:stretch>
              </p:blipFill>
              <p:spPr>
                <a:xfrm>
                  <a:off x="1476236" y="3656278"/>
                  <a:ext cx="22348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8" name="Ink 147">
                  <a:extLst>
                    <a:ext uri="{FF2B5EF4-FFF2-40B4-BE49-F238E27FC236}">
                      <a16:creationId xmlns:a16="http://schemas.microsoft.com/office/drawing/2014/main" id="{D59A5389-7EA0-4902-A496-6E7FE0128FBC}"/>
                    </a:ext>
                  </a:extLst>
                </p14:cNvPr>
                <p14:cNvContentPartPr/>
                <p14:nvPr/>
              </p14:nvContentPartPr>
              <p14:xfrm>
                <a:off x="1559036" y="4219678"/>
                <a:ext cx="2142720" cy="95760"/>
              </p14:xfrm>
            </p:contentPart>
          </mc:Choice>
          <mc:Fallback xmlns="">
            <p:pic>
              <p:nvPicPr>
                <p:cNvPr id="148" name="Ink 147">
                  <a:extLst>
                    <a:ext uri="{FF2B5EF4-FFF2-40B4-BE49-F238E27FC236}">
                      <a16:creationId xmlns:a16="http://schemas.microsoft.com/office/drawing/2014/main" id="{D59A5389-7EA0-4902-A496-6E7FE0128FBC}"/>
                    </a:ext>
                  </a:extLst>
                </p:cNvPr>
                <p:cNvPicPr/>
                <p:nvPr/>
              </p:nvPicPr>
              <p:blipFill>
                <a:blip r:embed="rId130"/>
                <a:stretch>
                  <a:fillRect/>
                </a:stretch>
              </p:blipFill>
              <p:spPr>
                <a:xfrm>
                  <a:off x="1541396" y="4202038"/>
                  <a:ext cx="21783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3" name="Ink 132">
                  <a:extLst>
                    <a:ext uri="{FF2B5EF4-FFF2-40B4-BE49-F238E27FC236}">
                      <a16:creationId xmlns:a16="http://schemas.microsoft.com/office/drawing/2014/main" id="{B39B8D03-1921-42C5-BB0A-EA050E5F2114}"/>
                    </a:ext>
                  </a:extLst>
                </p14:cNvPr>
                <p14:cNvContentPartPr/>
                <p14:nvPr/>
              </p14:nvContentPartPr>
              <p14:xfrm>
                <a:off x="1724996" y="2144998"/>
                <a:ext cx="155160" cy="532440"/>
              </p14:xfrm>
            </p:contentPart>
          </mc:Choice>
          <mc:Fallback xmlns="">
            <p:pic>
              <p:nvPicPr>
                <p:cNvPr id="133" name="Ink 132">
                  <a:extLst>
                    <a:ext uri="{FF2B5EF4-FFF2-40B4-BE49-F238E27FC236}">
                      <a16:creationId xmlns:a16="http://schemas.microsoft.com/office/drawing/2014/main" id="{B39B8D03-1921-42C5-BB0A-EA050E5F2114}"/>
                    </a:ext>
                  </a:extLst>
                </p:cNvPr>
                <p:cNvPicPr/>
                <p:nvPr/>
              </p:nvPicPr>
              <p:blipFill>
                <a:blip r:embed="rId132"/>
                <a:stretch>
                  <a:fillRect/>
                </a:stretch>
              </p:blipFill>
              <p:spPr>
                <a:xfrm>
                  <a:off x="1707356" y="2126998"/>
                  <a:ext cx="19080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4" name="Ink 133">
                  <a:extLst>
                    <a:ext uri="{FF2B5EF4-FFF2-40B4-BE49-F238E27FC236}">
                      <a16:creationId xmlns:a16="http://schemas.microsoft.com/office/drawing/2014/main" id="{521B56D5-9C74-441F-834C-AB7BD47193F4}"/>
                    </a:ext>
                  </a:extLst>
                </p14:cNvPr>
                <p14:cNvContentPartPr/>
                <p14:nvPr/>
              </p14:nvContentPartPr>
              <p14:xfrm>
                <a:off x="1923716" y="2456398"/>
                <a:ext cx="120960" cy="250920"/>
              </p14:xfrm>
            </p:contentPart>
          </mc:Choice>
          <mc:Fallback xmlns="">
            <p:pic>
              <p:nvPicPr>
                <p:cNvPr id="134" name="Ink 133">
                  <a:extLst>
                    <a:ext uri="{FF2B5EF4-FFF2-40B4-BE49-F238E27FC236}">
                      <a16:creationId xmlns:a16="http://schemas.microsoft.com/office/drawing/2014/main" id="{521B56D5-9C74-441F-834C-AB7BD47193F4}"/>
                    </a:ext>
                  </a:extLst>
                </p:cNvPr>
                <p:cNvPicPr/>
                <p:nvPr/>
              </p:nvPicPr>
              <p:blipFill>
                <a:blip r:embed="rId134"/>
                <a:stretch>
                  <a:fillRect/>
                </a:stretch>
              </p:blipFill>
              <p:spPr>
                <a:xfrm>
                  <a:off x="1906076" y="2438758"/>
                  <a:ext cx="1566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5" name="Ink 134">
                  <a:extLst>
                    <a:ext uri="{FF2B5EF4-FFF2-40B4-BE49-F238E27FC236}">
                      <a16:creationId xmlns:a16="http://schemas.microsoft.com/office/drawing/2014/main" id="{ADAC0D79-67BE-4E7F-935E-E3836315912D}"/>
                    </a:ext>
                  </a:extLst>
                </p14:cNvPr>
                <p14:cNvContentPartPr/>
                <p14:nvPr/>
              </p14:nvContentPartPr>
              <p14:xfrm>
                <a:off x="2113796" y="2426158"/>
                <a:ext cx="187200" cy="215640"/>
              </p14:xfrm>
            </p:contentPart>
          </mc:Choice>
          <mc:Fallback xmlns="">
            <p:pic>
              <p:nvPicPr>
                <p:cNvPr id="135" name="Ink 134">
                  <a:extLst>
                    <a:ext uri="{FF2B5EF4-FFF2-40B4-BE49-F238E27FC236}">
                      <a16:creationId xmlns:a16="http://schemas.microsoft.com/office/drawing/2014/main" id="{ADAC0D79-67BE-4E7F-935E-E3836315912D}"/>
                    </a:ext>
                  </a:extLst>
                </p:cNvPr>
                <p:cNvPicPr/>
                <p:nvPr/>
              </p:nvPicPr>
              <p:blipFill>
                <a:blip r:embed="rId136"/>
                <a:stretch>
                  <a:fillRect/>
                </a:stretch>
              </p:blipFill>
              <p:spPr>
                <a:xfrm>
                  <a:off x="2095796" y="2408158"/>
                  <a:ext cx="2228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36" name="Ink 135">
                  <a:extLst>
                    <a:ext uri="{FF2B5EF4-FFF2-40B4-BE49-F238E27FC236}">
                      <a16:creationId xmlns:a16="http://schemas.microsoft.com/office/drawing/2014/main" id="{2CE52F81-709A-4B40-B191-F442C5C3E7B6}"/>
                    </a:ext>
                  </a:extLst>
                </p14:cNvPr>
                <p14:cNvContentPartPr/>
                <p14:nvPr/>
              </p14:nvContentPartPr>
              <p14:xfrm>
                <a:off x="2234036" y="2280358"/>
                <a:ext cx="114840" cy="104040"/>
              </p14:xfrm>
            </p:contentPart>
          </mc:Choice>
          <mc:Fallback xmlns="">
            <p:pic>
              <p:nvPicPr>
                <p:cNvPr id="136" name="Ink 135">
                  <a:extLst>
                    <a:ext uri="{FF2B5EF4-FFF2-40B4-BE49-F238E27FC236}">
                      <a16:creationId xmlns:a16="http://schemas.microsoft.com/office/drawing/2014/main" id="{2CE52F81-709A-4B40-B191-F442C5C3E7B6}"/>
                    </a:ext>
                  </a:extLst>
                </p:cNvPr>
                <p:cNvPicPr/>
                <p:nvPr/>
              </p:nvPicPr>
              <p:blipFill>
                <a:blip r:embed="rId138"/>
                <a:stretch>
                  <a:fillRect/>
                </a:stretch>
              </p:blipFill>
              <p:spPr>
                <a:xfrm>
                  <a:off x="2216036" y="2262718"/>
                  <a:ext cx="1504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37" name="Ink 136">
                  <a:extLst>
                    <a:ext uri="{FF2B5EF4-FFF2-40B4-BE49-F238E27FC236}">
                      <a16:creationId xmlns:a16="http://schemas.microsoft.com/office/drawing/2014/main" id="{677F0902-A490-4748-B396-4A08F5596130}"/>
                    </a:ext>
                  </a:extLst>
                </p14:cNvPr>
                <p14:cNvContentPartPr/>
                <p14:nvPr/>
              </p14:nvContentPartPr>
              <p14:xfrm>
                <a:off x="2428436" y="2251918"/>
                <a:ext cx="24120" cy="367920"/>
              </p14:xfrm>
            </p:contentPart>
          </mc:Choice>
          <mc:Fallback xmlns="">
            <p:pic>
              <p:nvPicPr>
                <p:cNvPr id="137" name="Ink 136">
                  <a:extLst>
                    <a:ext uri="{FF2B5EF4-FFF2-40B4-BE49-F238E27FC236}">
                      <a16:creationId xmlns:a16="http://schemas.microsoft.com/office/drawing/2014/main" id="{677F0902-A490-4748-B396-4A08F5596130}"/>
                    </a:ext>
                  </a:extLst>
                </p:cNvPr>
                <p:cNvPicPr/>
                <p:nvPr/>
              </p:nvPicPr>
              <p:blipFill>
                <a:blip r:embed="rId140"/>
                <a:stretch>
                  <a:fillRect/>
                </a:stretch>
              </p:blipFill>
              <p:spPr>
                <a:xfrm>
                  <a:off x="2410796" y="2234278"/>
                  <a:ext cx="597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38" name="Ink 137">
                  <a:extLst>
                    <a:ext uri="{FF2B5EF4-FFF2-40B4-BE49-F238E27FC236}">
                      <a16:creationId xmlns:a16="http://schemas.microsoft.com/office/drawing/2014/main" id="{2857ADAC-C7E4-4F3E-A990-C154E440FB29}"/>
                    </a:ext>
                  </a:extLst>
                </p14:cNvPr>
                <p14:cNvContentPartPr/>
                <p14:nvPr/>
              </p14:nvContentPartPr>
              <p14:xfrm>
                <a:off x="2384876" y="2363878"/>
                <a:ext cx="353520" cy="397440"/>
              </p14:xfrm>
            </p:contentPart>
          </mc:Choice>
          <mc:Fallback xmlns="">
            <p:pic>
              <p:nvPicPr>
                <p:cNvPr id="138" name="Ink 137">
                  <a:extLst>
                    <a:ext uri="{FF2B5EF4-FFF2-40B4-BE49-F238E27FC236}">
                      <a16:creationId xmlns:a16="http://schemas.microsoft.com/office/drawing/2014/main" id="{2857ADAC-C7E4-4F3E-A990-C154E440FB29}"/>
                    </a:ext>
                  </a:extLst>
                </p:cNvPr>
                <p:cNvPicPr/>
                <p:nvPr/>
              </p:nvPicPr>
              <p:blipFill>
                <a:blip r:embed="rId142"/>
                <a:stretch>
                  <a:fillRect/>
                </a:stretch>
              </p:blipFill>
              <p:spPr>
                <a:xfrm>
                  <a:off x="2366876" y="2345878"/>
                  <a:ext cx="38916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0" name="Ink 139">
                  <a:extLst>
                    <a:ext uri="{FF2B5EF4-FFF2-40B4-BE49-F238E27FC236}">
                      <a16:creationId xmlns:a16="http://schemas.microsoft.com/office/drawing/2014/main" id="{7D86F14D-7A5D-484C-B96A-783C29657CD2}"/>
                    </a:ext>
                  </a:extLst>
                </p14:cNvPr>
                <p14:cNvContentPartPr/>
                <p14:nvPr/>
              </p14:nvContentPartPr>
              <p14:xfrm>
                <a:off x="1532396" y="2137798"/>
                <a:ext cx="60120" cy="479520"/>
              </p14:xfrm>
            </p:contentPart>
          </mc:Choice>
          <mc:Fallback xmlns="">
            <p:pic>
              <p:nvPicPr>
                <p:cNvPr id="140" name="Ink 139">
                  <a:extLst>
                    <a:ext uri="{FF2B5EF4-FFF2-40B4-BE49-F238E27FC236}">
                      <a16:creationId xmlns:a16="http://schemas.microsoft.com/office/drawing/2014/main" id="{7D86F14D-7A5D-484C-B96A-783C29657CD2}"/>
                    </a:ext>
                  </a:extLst>
                </p:cNvPr>
                <p:cNvPicPr/>
                <p:nvPr/>
              </p:nvPicPr>
              <p:blipFill>
                <a:blip r:embed="rId144"/>
                <a:stretch>
                  <a:fillRect/>
                </a:stretch>
              </p:blipFill>
              <p:spPr>
                <a:xfrm>
                  <a:off x="1514756" y="2120158"/>
                  <a:ext cx="9576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1" name="Ink 140">
                  <a:extLst>
                    <a:ext uri="{FF2B5EF4-FFF2-40B4-BE49-F238E27FC236}">
                      <a16:creationId xmlns:a16="http://schemas.microsoft.com/office/drawing/2014/main" id="{521D4CC4-79DA-4927-9568-C121B76F72AF}"/>
                    </a:ext>
                  </a:extLst>
                </p14:cNvPr>
                <p14:cNvContentPartPr/>
                <p14:nvPr/>
              </p14:nvContentPartPr>
              <p14:xfrm>
                <a:off x="1547876" y="2125558"/>
                <a:ext cx="1989360" cy="67320"/>
              </p14:xfrm>
            </p:contentPart>
          </mc:Choice>
          <mc:Fallback xmlns="">
            <p:pic>
              <p:nvPicPr>
                <p:cNvPr id="141" name="Ink 140">
                  <a:extLst>
                    <a:ext uri="{FF2B5EF4-FFF2-40B4-BE49-F238E27FC236}">
                      <a16:creationId xmlns:a16="http://schemas.microsoft.com/office/drawing/2014/main" id="{521D4CC4-79DA-4927-9568-C121B76F72AF}"/>
                    </a:ext>
                  </a:extLst>
                </p:cNvPr>
                <p:cNvPicPr/>
                <p:nvPr/>
              </p:nvPicPr>
              <p:blipFill>
                <a:blip r:embed="rId146"/>
                <a:stretch>
                  <a:fillRect/>
                </a:stretch>
              </p:blipFill>
              <p:spPr>
                <a:xfrm>
                  <a:off x="1529876" y="2107918"/>
                  <a:ext cx="2025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3" name="Ink 152">
                  <a:extLst>
                    <a:ext uri="{FF2B5EF4-FFF2-40B4-BE49-F238E27FC236}">
                      <a16:creationId xmlns:a16="http://schemas.microsoft.com/office/drawing/2014/main" id="{73B8E0BB-19EB-48C2-A02B-C904A06AA094}"/>
                    </a:ext>
                  </a:extLst>
                </p14:cNvPr>
                <p14:cNvContentPartPr/>
                <p14:nvPr/>
              </p14:nvContentPartPr>
              <p14:xfrm>
                <a:off x="1521236" y="2729638"/>
                <a:ext cx="2162520" cy="216000"/>
              </p14:xfrm>
            </p:contentPart>
          </mc:Choice>
          <mc:Fallback xmlns="">
            <p:pic>
              <p:nvPicPr>
                <p:cNvPr id="153" name="Ink 152">
                  <a:extLst>
                    <a:ext uri="{FF2B5EF4-FFF2-40B4-BE49-F238E27FC236}">
                      <a16:creationId xmlns:a16="http://schemas.microsoft.com/office/drawing/2014/main" id="{73B8E0BB-19EB-48C2-A02B-C904A06AA094}"/>
                    </a:ext>
                  </a:extLst>
                </p:cNvPr>
                <p:cNvPicPr/>
                <p:nvPr/>
              </p:nvPicPr>
              <p:blipFill>
                <a:blip r:embed="rId148"/>
                <a:stretch>
                  <a:fillRect/>
                </a:stretch>
              </p:blipFill>
              <p:spPr>
                <a:xfrm>
                  <a:off x="1503596" y="2711638"/>
                  <a:ext cx="21981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5" name="Ink 154">
                  <a:extLst>
                    <a:ext uri="{FF2B5EF4-FFF2-40B4-BE49-F238E27FC236}">
                      <a16:creationId xmlns:a16="http://schemas.microsoft.com/office/drawing/2014/main" id="{B47B58CA-B26F-4E1E-8A69-C62CF28340BD}"/>
                    </a:ext>
                  </a:extLst>
                </p14:cNvPr>
                <p14:cNvContentPartPr/>
                <p14:nvPr/>
              </p14:nvContentPartPr>
              <p14:xfrm>
                <a:off x="1547876" y="3265678"/>
                <a:ext cx="2148480" cy="37080"/>
              </p14:xfrm>
            </p:contentPart>
          </mc:Choice>
          <mc:Fallback xmlns="">
            <p:pic>
              <p:nvPicPr>
                <p:cNvPr id="155" name="Ink 154">
                  <a:extLst>
                    <a:ext uri="{FF2B5EF4-FFF2-40B4-BE49-F238E27FC236}">
                      <a16:creationId xmlns:a16="http://schemas.microsoft.com/office/drawing/2014/main" id="{B47B58CA-B26F-4E1E-8A69-C62CF28340BD}"/>
                    </a:ext>
                  </a:extLst>
                </p:cNvPr>
                <p:cNvPicPr/>
                <p:nvPr/>
              </p:nvPicPr>
              <p:blipFill>
                <a:blip r:embed="rId150"/>
                <a:stretch>
                  <a:fillRect/>
                </a:stretch>
              </p:blipFill>
              <p:spPr>
                <a:xfrm>
                  <a:off x="1529876" y="3248038"/>
                  <a:ext cx="21841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8" name="Ink 157">
                  <a:extLst>
                    <a:ext uri="{FF2B5EF4-FFF2-40B4-BE49-F238E27FC236}">
                      <a16:creationId xmlns:a16="http://schemas.microsoft.com/office/drawing/2014/main" id="{57C4C29A-F445-4E9B-B68B-BCB585DE067C}"/>
                    </a:ext>
                  </a:extLst>
                </p14:cNvPr>
                <p14:cNvContentPartPr/>
                <p14:nvPr/>
              </p14:nvContentPartPr>
              <p14:xfrm>
                <a:off x="1789436" y="2999278"/>
                <a:ext cx="184680" cy="270720"/>
              </p14:xfrm>
            </p:contentPart>
          </mc:Choice>
          <mc:Fallback xmlns="">
            <p:pic>
              <p:nvPicPr>
                <p:cNvPr id="158" name="Ink 157">
                  <a:extLst>
                    <a:ext uri="{FF2B5EF4-FFF2-40B4-BE49-F238E27FC236}">
                      <a16:creationId xmlns:a16="http://schemas.microsoft.com/office/drawing/2014/main" id="{57C4C29A-F445-4E9B-B68B-BCB585DE067C}"/>
                    </a:ext>
                  </a:extLst>
                </p:cNvPr>
                <p:cNvPicPr/>
                <p:nvPr/>
              </p:nvPicPr>
              <p:blipFill>
                <a:blip r:embed="rId152"/>
                <a:stretch>
                  <a:fillRect/>
                </a:stretch>
              </p:blipFill>
              <p:spPr>
                <a:xfrm>
                  <a:off x="1771796" y="2981278"/>
                  <a:ext cx="2203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9" name="Ink 158">
                  <a:extLst>
                    <a:ext uri="{FF2B5EF4-FFF2-40B4-BE49-F238E27FC236}">
                      <a16:creationId xmlns:a16="http://schemas.microsoft.com/office/drawing/2014/main" id="{9FC3B106-1F4D-4F7D-8E6C-CCAAE1CEC3A4}"/>
                    </a:ext>
                  </a:extLst>
                </p14:cNvPr>
                <p14:cNvContentPartPr/>
                <p14:nvPr/>
              </p14:nvContentPartPr>
              <p14:xfrm>
                <a:off x="2128916" y="3116638"/>
                <a:ext cx="30600" cy="61560"/>
              </p14:xfrm>
            </p:contentPart>
          </mc:Choice>
          <mc:Fallback xmlns="">
            <p:pic>
              <p:nvPicPr>
                <p:cNvPr id="159" name="Ink 158">
                  <a:extLst>
                    <a:ext uri="{FF2B5EF4-FFF2-40B4-BE49-F238E27FC236}">
                      <a16:creationId xmlns:a16="http://schemas.microsoft.com/office/drawing/2014/main" id="{9FC3B106-1F4D-4F7D-8E6C-CCAAE1CEC3A4}"/>
                    </a:ext>
                  </a:extLst>
                </p:cNvPr>
                <p:cNvPicPr/>
                <p:nvPr/>
              </p:nvPicPr>
              <p:blipFill>
                <a:blip r:embed="rId154"/>
                <a:stretch>
                  <a:fillRect/>
                </a:stretch>
              </p:blipFill>
              <p:spPr>
                <a:xfrm>
                  <a:off x="2110916" y="3098998"/>
                  <a:ext cx="662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0" name="Ink 159">
                  <a:extLst>
                    <a:ext uri="{FF2B5EF4-FFF2-40B4-BE49-F238E27FC236}">
                      <a16:creationId xmlns:a16="http://schemas.microsoft.com/office/drawing/2014/main" id="{15873FD5-AE9E-47C0-A674-9BDB58BF4C57}"/>
                    </a:ext>
                  </a:extLst>
                </p14:cNvPr>
                <p14:cNvContentPartPr/>
                <p14:nvPr/>
              </p14:nvContentPartPr>
              <p14:xfrm>
                <a:off x="2259596" y="2927998"/>
                <a:ext cx="169560" cy="234720"/>
              </p14:xfrm>
            </p:contentPart>
          </mc:Choice>
          <mc:Fallback xmlns="">
            <p:pic>
              <p:nvPicPr>
                <p:cNvPr id="160" name="Ink 159">
                  <a:extLst>
                    <a:ext uri="{FF2B5EF4-FFF2-40B4-BE49-F238E27FC236}">
                      <a16:creationId xmlns:a16="http://schemas.microsoft.com/office/drawing/2014/main" id="{15873FD5-AE9E-47C0-A674-9BDB58BF4C57}"/>
                    </a:ext>
                  </a:extLst>
                </p:cNvPr>
                <p:cNvPicPr/>
                <p:nvPr/>
              </p:nvPicPr>
              <p:blipFill>
                <a:blip r:embed="rId156"/>
                <a:stretch>
                  <a:fillRect/>
                </a:stretch>
              </p:blipFill>
              <p:spPr>
                <a:xfrm>
                  <a:off x="2241956" y="2910358"/>
                  <a:ext cx="2052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2" name="Ink 161">
                  <a:extLst>
                    <a:ext uri="{FF2B5EF4-FFF2-40B4-BE49-F238E27FC236}">
                      <a16:creationId xmlns:a16="http://schemas.microsoft.com/office/drawing/2014/main" id="{07850654-3186-49D8-B659-3F3BA2F33C5E}"/>
                    </a:ext>
                  </a:extLst>
                </p14:cNvPr>
                <p14:cNvContentPartPr/>
                <p14:nvPr/>
              </p14:nvContentPartPr>
              <p14:xfrm>
                <a:off x="2431316" y="3068398"/>
                <a:ext cx="32760" cy="169920"/>
              </p14:xfrm>
            </p:contentPart>
          </mc:Choice>
          <mc:Fallback xmlns="">
            <p:pic>
              <p:nvPicPr>
                <p:cNvPr id="162" name="Ink 161">
                  <a:extLst>
                    <a:ext uri="{FF2B5EF4-FFF2-40B4-BE49-F238E27FC236}">
                      <a16:creationId xmlns:a16="http://schemas.microsoft.com/office/drawing/2014/main" id="{07850654-3186-49D8-B659-3F3BA2F33C5E}"/>
                    </a:ext>
                  </a:extLst>
                </p:cNvPr>
                <p:cNvPicPr/>
                <p:nvPr/>
              </p:nvPicPr>
              <p:blipFill>
                <a:blip r:embed="rId158"/>
                <a:stretch>
                  <a:fillRect/>
                </a:stretch>
              </p:blipFill>
              <p:spPr>
                <a:xfrm>
                  <a:off x="2413316" y="3050398"/>
                  <a:ext cx="684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4" name="Ink 163">
                  <a:extLst>
                    <a:ext uri="{FF2B5EF4-FFF2-40B4-BE49-F238E27FC236}">
                      <a16:creationId xmlns:a16="http://schemas.microsoft.com/office/drawing/2014/main" id="{FD4362B9-0F9A-4A8A-81C9-044ED286359F}"/>
                    </a:ext>
                  </a:extLst>
                </p14:cNvPr>
                <p14:cNvContentPartPr/>
                <p14:nvPr/>
              </p14:nvContentPartPr>
              <p14:xfrm>
                <a:off x="2588636" y="2990278"/>
                <a:ext cx="9000" cy="3960"/>
              </p14:xfrm>
            </p:contentPart>
          </mc:Choice>
          <mc:Fallback xmlns="">
            <p:pic>
              <p:nvPicPr>
                <p:cNvPr id="164" name="Ink 163">
                  <a:extLst>
                    <a:ext uri="{FF2B5EF4-FFF2-40B4-BE49-F238E27FC236}">
                      <a16:creationId xmlns:a16="http://schemas.microsoft.com/office/drawing/2014/main" id="{FD4362B9-0F9A-4A8A-81C9-044ED286359F}"/>
                    </a:ext>
                  </a:extLst>
                </p:cNvPr>
                <p:cNvPicPr/>
                <p:nvPr/>
              </p:nvPicPr>
              <p:blipFill>
                <a:blip r:embed="rId160"/>
                <a:stretch>
                  <a:fillRect/>
                </a:stretch>
              </p:blipFill>
              <p:spPr>
                <a:xfrm>
                  <a:off x="2570996" y="2972278"/>
                  <a:ext cx="446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5" name="Ink 164">
                  <a:extLst>
                    <a:ext uri="{FF2B5EF4-FFF2-40B4-BE49-F238E27FC236}">
                      <a16:creationId xmlns:a16="http://schemas.microsoft.com/office/drawing/2014/main" id="{AF4B6B57-0336-45FC-9B80-8CB7F88A452D}"/>
                    </a:ext>
                  </a:extLst>
                </p14:cNvPr>
                <p14:cNvContentPartPr/>
                <p14:nvPr/>
              </p14:nvContentPartPr>
              <p14:xfrm>
                <a:off x="2596196" y="2959678"/>
                <a:ext cx="360" cy="4680"/>
              </p14:xfrm>
            </p:contentPart>
          </mc:Choice>
          <mc:Fallback xmlns="">
            <p:pic>
              <p:nvPicPr>
                <p:cNvPr id="165" name="Ink 164">
                  <a:extLst>
                    <a:ext uri="{FF2B5EF4-FFF2-40B4-BE49-F238E27FC236}">
                      <a16:creationId xmlns:a16="http://schemas.microsoft.com/office/drawing/2014/main" id="{AF4B6B57-0336-45FC-9B80-8CB7F88A452D}"/>
                    </a:ext>
                  </a:extLst>
                </p:cNvPr>
                <p:cNvPicPr/>
                <p:nvPr/>
              </p:nvPicPr>
              <p:blipFill>
                <a:blip r:embed="rId162"/>
                <a:stretch>
                  <a:fillRect/>
                </a:stretch>
              </p:blipFill>
              <p:spPr>
                <a:xfrm>
                  <a:off x="2578556" y="2941678"/>
                  <a:ext cx="360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6" name="Ink 165">
                  <a:extLst>
                    <a:ext uri="{FF2B5EF4-FFF2-40B4-BE49-F238E27FC236}">
                      <a16:creationId xmlns:a16="http://schemas.microsoft.com/office/drawing/2014/main" id="{ECC7EB36-5317-4242-8AE5-1CE3BB3BA4A2}"/>
                    </a:ext>
                  </a:extLst>
                </p14:cNvPr>
                <p14:cNvContentPartPr/>
                <p14:nvPr/>
              </p14:nvContentPartPr>
              <p14:xfrm>
                <a:off x="2594396" y="2960398"/>
                <a:ext cx="8640" cy="18360"/>
              </p14:xfrm>
            </p:contentPart>
          </mc:Choice>
          <mc:Fallback xmlns="">
            <p:pic>
              <p:nvPicPr>
                <p:cNvPr id="166" name="Ink 165">
                  <a:extLst>
                    <a:ext uri="{FF2B5EF4-FFF2-40B4-BE49-F238E27FC236}">
                      <a16:creationId xmlns:a16="http://schemas.microsoft.com/office/drawing/2014/main" id="{ECC7EB36-5317-4242-8AE5-1CE3BB3BA4A2}"/>
                    </a:ext>
                  </a:extLst>
                </p:cNvPr>
                <p:cNvPicPr/>
                <p:nvPr/>
              </p:nvPicPr>
              <p:blipFill>
                <a:blip r:embed="rId164"/>
                <a:stretch>
                  <a:fillRect/>
                </a:stretch>
              </p:blipFill>
              <p:spPr>
                <a:xfrm>
                  <a:off x="2576396" y="2942758"/>
                  <a:ext cx="442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7" name="Ink 166">
                  <a:extLst>
                    <a:ext uri="{FF2B5EF4-FFF2-40B4-BE49-F238E27FC236}">
                      <a16:creationId xmlns:a16="http://schemas.microsoft.com/office/drawing/2014/main" id="{F3D57FA9-4562-4AC0-AA42-8FA774AD3D67}"/>
                    </a:ext>
                  </a:extLst>
                </p14:cNvPr>
                <p14:cNvContentPartPr/>
                <p14:nvPr/>
              </p14:nvContentPartPr>
              <p14:xfrm>
                <a:off x="2605556" y="2964718"/>
                <a:ext cx="360" cy="360"/>
              </p14:xfrm>
            </p:contentPart>
          </mc:Choice>
          <mc:Fallback xmlns="">
            <p:pic>
              <p:nvPicPr>
                <p:cNvPr id="167" name="Ink 166">
                  <a:extLst>
                    <a:ext uri="{FF2B5EF4-FFF2-40B4-BE49-F238E27FC236}">
                      <a16:creationId xmlns:a16="http://schemas.microsoft.com/office/drawing/2014/main" id="{F3D57FA9-4562-4AC0-AA42-8FA774AD3D67}"/>
                    </a:ext>
                  </a:extLst>
                </p:cNvPr>
                <p:cNvPicPr/>
                <p:nvPr/>
              </p:nvPicPr>
              <p:blipFill>
                <a:blip r:embed="rId166"/>
                <a:stretch>
                  <a:fillRect/>
                </a:stretch>
              </p:blipFill>
              <p:spPr>
                <a:xfrm>
                  <a:off x="2587916" y="294707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8" name="Ink 167">
                  <a:extLst>
                    <a:ext uri="{FF2B5EF4-FFF2-40B4-BE49-F238E27FC236}">
                      <a16:creationId xmlns:a16="http://schemas.microsoft.com/office/drawing/2014/main" id="{04A6D777-0A5B-4022-AF3C-A96B3434576D}"/>
                    </a:ext>
                  </a:extLst>
                </p14:cNvPr>
                <p14:cNvContentPartPr/>
                <p14:nvPr/>
              </p14:nvContentPartPr>
              <p14:xfrm>
                <a:off x="2581076" y="2958598"/>
                <a:ext cx="113400" cy="271080"/>
              </p14:xfrm>
            </p:contentPart>
          </mc:Choice>
          <mc:Fallback xmlns="">
            <p:pic>
              <p:nvPicPr>
                <p:cNvPr id="168" name="Ink 167">
                  <a:extLst>
                    <a:ext uri="{FF2B5EF4-FFF2-40B4-BE49-F238E27FC236}">
                      <a16:creationId xmlns:a16="http://schemas.microsoft.com/office/drawing/2014/main" id="{04A6D777-0A5B-4022-AF3C-A96B3434576D}"/>
                    </a:ext>
                  </a:extLst>
                </p:cNvPr>
                <p:cNvPicPr/>
                <p:nvPr/>
              </p:nvPicPr>
              <p:blipFill>
                <a:blip r:embed="rId168"/>
                <a:stretch>
                  <a:fillRect/>
                </a:stretch>
              </p:blipFill>
              <p:spPr>
                <a:xfrm>
                  <a:off x="2563076" y="2940958"/>
                  <a:ext cx="1490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9" name="Ink 168">
                  <a:extLst>
                    <a:ext uri="{FF2B5EF4-FFF2-40B4-BE49-F238E27FC236}">
                      <a16:creationId xmlns:a16="http://schemas.microsoft.com/office/drawing/2014/main" id="{904AE837-82A7-46FA-8883-3CF7235C06E6}"/>
                    </a:ext>
                  </a:extLst>
                </p14:cNvPr>
                <p14:cNvContentPartPr/>
                <p14:nvPr/>
              </p14:nvContentPartPr>
              <p14:xfrm>
                <a:off x="2802116" y="2954638"/>
                <a:ext cx="165960" cy="258480"/>
              </p14:xfrm>
            </p:contentPart>
          </mc:Choice>
          <mc:Fallback xmlns="">
            <p:pic>
              <p:nvPicPr>
                <p:cNvPr id="169" name="Ink 168">
                  <a:extLst>
                    <a:ext uri="{FF2B5EF4-FFF2-40B4-BE49-F238E27FC236}">
                      <a16:creationId xmlns:a16="http://schemas.microsoft.com/office/drawing/2014/main" id="{904AE837-82A7-46FA-8883-3CF7235C06E6}"/>
                    </a:ext>
                  </a:extLst>
                </p:cNvPr>
                <p:cNvPicPr/>
                <p:nvPr/>
              </p:nvPicPr>
              <p:blipFill>
                <a:blip r:embed="rId170"/>
                <a:stretch>
                  <a:fillRect/>
                </a:stretch>
              </p:blipFill>
              <p:spPr>
                <a:xfrm>
                  <a:off x="2784116" y="2936998"/>
                  <a:ext cx="2016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70" name="Ink 169">
                  <a:extLst>
                    <a:ext uri="{FF2B5EF4-FFF2-40B4-BE49-F238E27FC236}">
                      <a16:creationId xmlns:a16="http://schemas.microsoft.com/office/drawing/2014/main" id="{544F43F2-6888-45A9-A6EC-02560560B513}"/>
                    </a:ext>
                  </a:extLst>
                </p14:cNvPr>
                <p14:cNvContentPartPr/>
                <p14:nvPr/>
              </p14:nvContentPartPr>
              <p14:xfrm>
                <a:off x="3049076" y="2921878"/>
                <a:ext cx="146520" cy="311760"/>
              </p14:xfrm>
            </p:contentPart>
          </mc:Choice>
          <mc:Fallback xmlns="">
            <p:pic>
              <p:nvPicPr>
                <p:cNvPr id="170" name="Ink 169">
                  <a:extLst>
                    <a:ext uri="{FF2B5EF4-FFF2-40B4-BE49-F238E27FC236}">
                      <a16:creationId xmlns:a16="http://schemas.microsoft.com/office/drawing/2014/main" id="{544F43F2-6888-45A9-A6EC-02560560B513}"/>
                    </a:ext>
                  </a:extLst>
                </p:cNvPr>
                <p:cNvPicPr/>
                <p:nvPr/>
              </p:nvPicPr>
              <p:blipFill>
                <a:blip r:embed="rId172"/>
                <a:stretch>
                  <a:fillRect/>
                </a:stretch>
              </p:blipFill>
              <p:spPr>
                <a:xfrm>
                  <a:off x="3031076" y="2904238"/>
                  <a:ext cx="18216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2" name="Ink 171">
                  <a:extLst>
                    <a:ext uri="{FF2B5EF4-FFF2-40B4-BE49-F238E27FC236}">
                      <a16:creationId xmlns:a16="http://schemas.microsoft.com/office/drawing/2014/main" id="{66DC6280-00F1-44B0-B34B-5C1D5EC393CE}"/>
                    </a:ext>
                  </a:extLst>
                </p14:cNvPr>
                <p14:cNvContentPartPr/>
                <p14:nvPr/>
              </p14:nvContentPartPr>
              <p14:xfrm>
                <a:off x="1736156" y="3448558"/>
                <a:ext cx="132480" cy="256680"/>
              </p14:xfrm>
            </p:contentPart>
          </mc:Choice>
          <mc:Fallback xmlns="">
            <p:pic>
              <p:nvPicPr>
                <p:cNvPr id="172" name="Ink 171">
                  <a:extLst>
                    <a:ext uri="{FF2B5EF4-FFF2-40B4-BE49-F238E27FC236}">
                      <a16:creationId xmlns:a16="http://schemas.microsoft.com/office/drawing/2014/main" id="{66DC6280-00F1-44B0-B34B-5C1D5EC393CE}"/>
                    </a:ext>
                  </a:extLst>
                </p:cNvPr>
                <p:cNvPicPr/>
                <p:nvPr/>
              </p:nvPicPr>
              <p:blipFill>
                <a:blip r:embed="rId174"/>
                <a:stretch>
                  <a:fillRect/>
                </a:stretch>
              </p:blipFill>
              <p:spPr>
                <a:xfrm>
                  <a:off x="1718516" y="3430918"/>
                  <a:ext cx="1681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3" name="Ink 172">
                  <a:extLst>
                    <a:ext uri="{FF2B5EF4-FFF2-40B4-BE49-F238E27FC236}">
                      <a16:creationId xmlns:a16="http://schemas.microsoft.com/office/drawing/2014/main" id="{D2004BC8-7DF6-4927-833D-F2DCE51442E4}"/>
                    </a:ext>
                  </a:extLst>
                </p14:cNvPr>
                <p14:cNvContentPartPr/>
                <p14:nvPr/>
              </p14:nvContentPartPr>
              <p14:xfrm>
                <a:off x="1950716" y="3548278"/>
                <a:ext cx="5400" cy="22320"/>
              </p14:xfrm>
            </p:contentPart>
          </mc:Choice>
          <mc:Fallback xmlns="">
            <p:pic>
              <p:nvPicPr>
                <p:cNvPr id="173" name="Ink 172">
                  <a:extLst>
                    <a:ext uri="{FF2B5EF4-FFF2-40B4-BE49-F238E27FC236}">
                      <a16:creationId xmlns:a16="http://schemas.microsoft.com/office/drawing/2014/main" id="{D2004BC8-7DF6-4927-833D-F2DCE51442E4}"/>
                    </a:ext>
                  </a:extLst>
                </p:cNvPr>
                <p:cNvPicPr/>
                <p:nvPr/>
              </p:nvPicPr>
              <p:blipFill>
                <a:blip r:embed="rId176"/>
                <a:stretch>
                  <a:fillRect/>
                </a:stretch>
              </p:blipFill>
              <p:spPr>
                <a:xfrm>
                  <a:off x="1932716" y="3530278"/>
                  <a:ext cx="41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4" name="Ink 173">
                  <a:extLst>
                    <a:ext uri="{FF2B5EF4-FFF2-40B4-BE49-F238E27FC236}">
                      <a16:creationId xmlns:a16="http://schemas.microsoft.com/office/drawing/2014/main" id="{1151CED2-0178-4CFD-8569-35013C3ABA9C}"/>
                    </a:ext>
                  </a:extLst>
                </p14:cNvPr>
                <p14:cNvContentPartPr/>
                <p14:nvPr/>
              </p14:nvContentPartPr>
              <p14:xfrm>
                <a:off x="2041076" y="3383398"/>
                <a:ext cx="205920" cy="263880"/>
              </p14:xfrm>
            </p:contentPart>
          </mc:Choice>
          <mc:Fallback xmlns="">
            <p:pic>
              <p:nvPicPr>
                <p:cNvPr id="174" name="Ink 173">
                  <a:extLst>
                    <a:ext uri="{FF2B5EF4-FFF2-40B4-BE49-F238E27FC236}">
                      <a16:creationId xmlns:a16="http://schemas.microsoft.com/office/drawing/2014/main" id="{1151CED2-0178-4CFD-8569-35013C3ABA9C}"/>
                    </a:ext>
                  </a:extLst>
                </p:cNvPr>
                <p:cNvPicPr/>
                <p:nvPr/>
              </p:nvPicPr>
              <p:blipFill>
                <a:blip r:embed="rId178"/>
                <a:stretch>
                  <a:fillRect/>
                </a:stretch>
              </p:blipFill>
              <p:spPr>
                <a:xfrm>
                  <a:off x="2023076" y="3365758"/>
                  <a:ext cx="2415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5" name="Ink 174">
                  <a:extLst>
                    <a:ext uri="{FF2B5EF4-FFF2-40B4-BE49-F238E27FC236}">
                      <a16:creationId xmlns:a16="http://schemas.microsoft.com/office/drawing/2014/main" id="{79FE402F-F803-4B24-A74D-7FD458C23FB6}"/>
                    </a:ext>
                  </a:extLst>
                </p14:cNvPr>
                <p14:cNvContentPartPr/>
                <p14:nvPr/>
              </p14:nvContentPartPr>
              <p14:xfrm>
                <a:off x="2347076" y="3380158"/>
                <a:ext cx="181440" cy="283320"/>
              </p14:xfrm>
            </p:contentPart>
          </mc:Choice>
          <mc:Fallback xmlns="">
            <p:pic>
              <p:nvPicPr>
                <p:cNvPr id="175" name="Ink 174">
                  <a:extLst>
                    <a:ext uri="{FF2B5EF4-FFF2-40B4-BE49-F238E27FC236}">
                      <a16:creationId xmlns:a16="http://schemas.microsoft.com/office/drawing/2014/main" id="{79FE402F-F803-4B24-A74D-7FD458C23FB6}"/>
                    </a:ext>
                  </a:extLst>
                </p:cNvPr>
                <p:cNvPicPr/>
                <p:nvPr/>
              </p:nvPicPr>
              <p:blipFill>
                <a:blip r:embed="rId180"/>
                <a:stretch>
                  <a:fillRect/>
                </a:stretch>
              </p:blipFill>
              <p:spPr>
                <a:xfrm>
                  <a:off x="2329076" y="3362518"/>
                  <a:ext cx="2170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7" name="Ink 176">
                  <a:extLst>
                    <a:ext uri="{FF2B5EF4-FFF2-40B4-BE49-F238E27FC236}">
                      <a16:creationId xmlns:a16="http://schemas.microsoft.com/office/drawing/2014/main" id="{2FC89843-AF54-410E-B624-6049FFD1D085}"/>
                    </a:ext>
                  </a:extLst>
                </p14:cNvPr>
                <p14:cNvContentPartPr/>
                <p14:nvPr/>
              </p14:nvContentPartPr>
              <p14:xfrm>
                <a:off x="1840196" y="3876958"/>
                <a:ext cx="173520" cy="281160"/>
              </p14:xfrm>
            </p:contentPart>
          </mc:Choice>
          <mc:Fallback xmlns="">
            <p:pic>
              <p:nvPicPr>
                <p:cNvPr id="177" name="Ink 176">
                  <a:extLst>
                    <a:ext uri="{FF2B5EF4-FFF2-40B4-BE49-F238E27FC236}">
                      <a16:creationId xmlns:a16="http://schemas.microsoft.com/office/drawing/2014/main" id="{2FC89843-AF54-410E-B624-6049FFD1D085}"/>
                    </a:ext>
                  </a:extLst>
                </p:cNvPr>
                <p:cNvPicPr/>
                <p:nvPr/>
              </p:nvPicPr>
              <p:blipFill>
                <a:blip r:embed="rId182"/>
                <a:stretch>
                  <a:fillRect/>
                </a:stretch>
              </p:blipFill>
              <p:spPr>
                <a:xfrm>
                  <a:off x="1822556" y="3859318"/>
                  <a:ext cx="20916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78" name="Ink 177">
                  <a:extLst>
                    <a:ext uri="{FF2B5EF4-FFF2-40B4-BE49-F238E27FC236}">
                      <a16:creationId xmlns:a16="http://schemas.microsoft.com/office/drawing/2014/main" id="{0EA817A0-1378-4E43-8BBE-C64D30034DB5}"/>
                    </a:ext>
                  </a:extLst>
                </p14:cNvPr>
                <p14:cNvContentPartPr/>
                <p14:nvPr/>
              </p14:nvContentPartPr>
              <p14:xfrm>
                <a:off x="2134676" y="4036798"/>
                <a:ext cx="17280" cy="39960"/>
              </p14:xfrm>
            </p:contentPart>
          </mc:Choice>
          <mc:Fallback xmlns="">
            <p:pic>
              <p:nvPicPr>
                <p:cNvPr id="178" name="Ink 177">
                  <a:extLst>
                    <a:ext uri="{FF2B5EF4-FFF2-40B4-BE49-F238E27FC236}">
                      <a16:creationId xmlns:a16="http://schemas.microsoft.com/office/drawing/2014/main" id="{0EA817A0-1378-4E43-8BBE-C64D30034DB5}"/>
                    </a:ext>
                  </a:extLst>
                </p:cNvPr>
                <p:cNvPicPr/>
                <p:nvPr/>
              </p:nvPicPr>
              <p:blipFill>
                <a:blip r:embed="rId184"/>
                <a:stretch>
                  <a:fillRect/>
                </a:stretch>
              </p:blipFill>
              <p:spPr>
                <a:xfrm>
                  <a:off x="2116676" y="4018798"/>
                  <a:ext cx="52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80" name="Ink 179">
                  <a:extLst>
                    <a:ext uri="{FF2B5EF4-FFF2-40B4-BE49-F238E27FC236}">
                      <a16:creationId xmlns:a16="http://schemas.microsoft.com/office/drawing/2014/main" id="{10A42EED-C600-4F63-9468-0EDB94BAC50F}"/>
                    </a:ext>
                  </a:extLst>
                </p14:cNvPr>
                <p14:cNvContentPartPr/>
                <p14:nvPr/>
              </p14:nvContentPartPr>
              <p14:xfrm>
                <a:off x="2323316" y="3864718"/>
                <a:ext cx="144000" cy="322920"/>
              </p14:xfrm>
            </p:contentPart>
          </mc:Choice>
          <mc:Fallback xmlns="">
            <p:pic>
              <p:nvPicPr>
                <p:cNvPr id="180" name="Ink 179">
                  <a:extLst>
                    <a:ext uri="{FF2B5EF4-FFF2-40B4-BE49-F238E27FC236}">
                      <a16:creationId xmlns:a16="http://schemas.microsoft.com/office/drawing/2014/main" id="{10A42EED-C600-4F63-9468-0EDB94BAC50F}"/>
                    </a:ext>
                  </a:extLst>
                </p:cNvPr>
                <p:cNvPicPr/>
                <p:nvPr/>
              </p:nvPicPr>
              <p:blipFill>
                <a:blip r:embed="rId186"/>
                <a:stretch>
                  <a:fillRect/>
                </a:stretch>
              </p:blipFill>
              <p:spPr>
                <a:xfrm>
                  <a:off x="2305676" y="3847078"/>
                  <a:ext cx="17964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81" name="Ink 180">
                  <a:extLst>
                    <a:ext uri="{FF2B5EF4-FFF2-40B4-BE49-F238E27FC236}">
                      <a16:creationId xmlns:a16="http://schemas.microsoft.com/office/drawing/2014/main" id="{DB70E53F-9094-487D-A651-B9A89423D33F}"/>
                    </a:ext>
                  </a:extLst>
                </p14:cNvPr>
                <p14:cNvContentPartPr/>
                <p14:nvPr/>
              </p14:nvContentPartPr>
              <p14:xfrm>
                <a:off x="2545076" y="3857158"/>
                <a:ext cx="154800" cy="330840"/>
              </p14:xfrm>
            </p:contentPart>
          </mc:Choice>
          <mc:Fallback xmlns="">
            <p:pic>
              <p:nvPicPr>
                <p:cNvPr id="181" name="Ink 180">
                  <a:extLst>
                    <a:ext uri="{FF2B5EF4-FFF2-40B4-BE49-F238E27FC236}">
                      <a16:creationId xmlns:a16="http://schemas.microsoft.com/office/drawing/2014/main" id="{DB70E53F-9094-487D-A651-B9A89423D33F}"/>
                    </a:ext>
                  </a:extLst>
                </p:cNvPr>
                <p:cNvPicPr/>
                <p:nvPr/>
              </p:nvPicPr>
              <p:blipFill>
                <a:blip r:embed="rId188"/>
                <a:stretch>
                  <a:fillRect/>
                </a:stretch>
              </p:blipFill>
              <p:spPr>
                <a:xfrm>
                  <a:off x="2527076" y="3839518"/>
                  <a:ext cx="19044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83" name="Ink 182">
                  <a:extLst>
                    <a:ext uri="{FF2B5EF4-FFF2-40B4-BE49-F238E27FC236}">
                      <a16:creationId xmlns:a16="http://schemas.microsoft.com/office/drawing/2014/main" id="{FB8CDF91-59F3-40A9-B648-36825FB672FF}"/>
                    </a:ext>
                  </a:extLst>
                </p14:cNvPr>
                <p14:cNvContentPartPr/>
                <p14:nvPr/>
              </p14:nvContentPartPr>
              <p14:xfrm>
                <a:off x="2776916" y="3829078"/>
                <a:ext cx="151920" cy="363240"/>
              </p14:xfrm>
            </p:contentPart>
          </mc:Choice>
          <mc:Fallback xmlns="">
            <p:pic>
              <p:nvPicPr>
                <p:cNvPr id="183" name="Ink 182">
                  <a:extLst>
                    <a:ext uri="{FF2B5EF4-FFF2-40B4-BE49-F238E27FC236}">
                      <a16:creationId xmlns:a16="http://schemas.microsoft.com/office/drawing/2014/main" id="{FB8CDF91-59F3-40A9-B648-36825FB672FF}"/>
                    </a:ext>
                  </a:extLst>
                </p:cNvPr>
                <p:cNvPicPr/>
                <p:nvPr/>
              </p:nvPicPr>
              <p:blipFill>
                <a:blip r:embed="rId190"/>
                <a:stretch>
                  <a:fillRect/>
                </a:stretch>
              </p:blipFill>
              <p:spPr>
                <a:xfrm>
                  <a:off x="2759276" y="3811078"/>
                  <a:ext cx="187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84" name="Ink 183">
                  <a:extLst>
                    <a:ext uri="{FF2B5EF4-FFF2-40B4-BE49-F238E27FC236}">
                      <a16:creationId xmlns:a16="http://schemas.microsoft.com/office/drawing/2014/main" id="{EAFD5220-A783-4732-97C3-11ADA4D7C066}"/>
                    </a:ext>
                  </a:extLst>
                </p14:cNvPr>
                <p14:cNvContentPartPr/>
                <p14:nvPr/>
              </p14:nvContentPartPr>
              <p14:xfrm>
                <a:off x="3074996" y="3866158"/>
                <a:ext cx="136080" cy="25920"/>
              </p14:xfrm>
            </p:contentPart>
          </mc:Choice>
          <mc:Fallback xmlns="">
            <p:pic>
              <p:nvPicPr>
                <p:cNvPr id="184" name="Ink 183">
                  <a:extLst>
                    <a:ext uri="{FF2B5EF4-FFF2-40B4-BE49-F238E27FC236}">
                      <a16:creationId xmlns:a16="http://schemas.microsoft.com/office/drawing/2014/main" id="{EAFD5220-A783-4732-97C3-11ADA4D7C066}"/>
                    </a:ext>
                  </a:extLst>
                </p:cNvPr>
                <p:cNvPicPr/>
                <p:nvPr/>
              </p:nvPicPr>
              <p:blipFill>
                <a:blip r:embed="rId192"/>
                <a:stretch>
                  <a:fillRect/>
                </a:stretch>
              </p:blipFill>
              <p:spPr>
                <a:xfrm>
                  <a:off x="3056996" y="3848158"/>
                  <a:ext cx="171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85" name="Ink 184">
                  <a:extLst>
                    <a:ext uri="{FF2B5EF4-FFF2-40B4-BE49-F238E27FC236}">
                      <a16:creationId xmlns:a16="http://schemas.microsoft.com/office/drawing/2014/main" id="{4695B7B5-0733-4AB3-821C-264BB8DE305B}"/>
                    </a:ext>
                  </a:extLst>
                </p14:cNvPr>
                <p14:cNvContentPartPr/>
                <p14:nvPr/>
              </p14:nvContentPartPr>
              <p14:xfrm>
                <a:off x="3045836" y="3891718"/>
                <a:ext cx="142200" cy="265680"/>
              </p14:xfrm>
            </p:contentPart>
          </mc:Choice>
          <mc:Fallback xmlns="">
            <p:pic>
              <p:nvPicPr>
                <p:cNvPr id="185" name="Ink 184">
                  <a:extLst>
                    <a:ext uri="{FF2B5EF4-FFF2-40B4-BE49-F238E27FC236}">
                      <a16:creationId xmlns:a16="http://schemas.microsoft.com/office/drawing/2014/main" id="{4695B7B5-0733-4AB3-821C-264BB8DE305B}"/>
                    </a:ext>
                  </a:extLst>
                </p:cNvPr>
                <p:cNvPicPr/>
                <p:nvPr/>
              </p:nvPicPr>
              <p:blipFill>
                <a:blip r:embed="rId194"/>
                <a:stretch>
                  <a:fillRect/>
                </a:stretch>
              </p:blipFill>
              <p:spPr>
                <a:xfrm>
                  <a:off x="3027836" y="3873718"/>
                  <a:ext cx="1778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87" name="Ink 186">
                  <a:extLst>
                    <a:ext uri="{FF2B5EF4-FFF2-40B4-BE49-F238E27FC236}">
                      <a16:creationId xmlns:a16="http://schemas.microsoft.com/office/drawing/2014/main" id="{3C1095C7-DE5D-42C6-9D75-1B27C2AA00C5}"/>
                    </a:ext>
                  </a:extLst>
                </p14:cNvPr>
                <p14:cNvContentPartPr/>
                <p14:nvPr/>
              </p14:nvContentPartPr>
              <p14:xfrm>
                <a:off x="1821836" y="4426318"/>
                <a:ext cx="221400" cy="337680"/>
              </p14:xfrm>
            </p:contentPart>
          </mc:Choice>
          <mc:Fallback xmlns="">
            <p:pic>
              <p:nvPicPr>
                <p:cNvPr id="187" name="Ink 186">
                  <a:extLst>
                    <a:ext uri="{FF2B5EF4-FFF2-40B4-BE49-F238E27FC236}">
                      <a16:creationId xmlns:a16="http://schemas.microsoft.com/office/drawing/2014/main" id="{3C1095C7-DE5D-42C6-9D75-1B27C2AA00C5}"/>
                    </a:ext>
                  </a:extLst>
                </p:cNvPr>
                <p:cNvPicPr/>
                <p:nvPr/>
              </p:nvPicPr>
              <p:blipFill>
                <a:blip r:embed="rId196"/>
                <a:stretch>
                  <a:fillRect/>
                </a:stretch>
              </p:blipFill>
              <p:spPr>
                <a:xfrm>
                  <a:off x="1803836" y="4408318"/>
                  <a:ext cx="25704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88" name="Ink 187">
                  <a:extLst>
                    <a:ext uri="{FF2B5EF4-FFF2-40B4-BE49-F238E27FC236}">
                      <a16:creationId xmlns:a16="http://schemas.microsoft.com/office/drawing/2014/main" id="{AE219FED-9BDF-493C-B8F4-62933BAB1A15}"/>
                    </a:ext>
                  </a:extLst>
                </p14:cNvPr>
                <p14:cNvContentPartPr/>
                <p14:nvPr/>
              </p14:nvContentPartPr>
              <p14:xfrm>
                <a:off x="2174276" y="4605598"/>
                <a:ext cx="5400" cy="51480"/>
              </p14:xfrm>
            </p:contentPart>
          </mc:Choice>
          <mc:Fallback xmlns="">
            <p:pic>
              <p:nvPicPr>
                <p:cNvPr id="188" name="Ink 187">
                  <a:extLst>
                    <a:ext uri="{FF2B5EF4-FFF2-40B4-BE49-F238E27FC236}">
                      <a16:creationId xmlns:a16="http://schemas.microsoft.com/office/drawing/2014/main" id="{AE219FED-9BDF-493C-B8F4-62933BAB1A15}"/>
                    </a:ext>
                  </a:extLst>
                </p:cNvPr>
                <p:cNvPicPr/>
                <p:nvPr/>
              </p:nvPicPr>
              <p:blipFill>
                <a:blip r:embed="rId198"/>
                <a:stretch>
                  <a:fillRect/>
                </a:stretch>
              </p:blipFill>
              <p:spPr>
                <a:xfrm>
                  <a:off x="2156276" y="4587598"/>
                  <a:ext cx="410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91" name="Ink 190">
                  <a:extLst>
                    <a:ext uri="{FF2B5EF4-FFF2-40B4-BE49-F238E27FC236}">
                      <a16:creationId xmlns:a16="http://schemas.microsoft.com/office/drawing/2014/main" id="{3753D5DB-2BC0-4459-9FC9-C157BA4C18C2}"/>
                    </a:ext>
                  </a:extLst>
                </p14:cNvPr>
                <p14:cNvContentPartPr/>
                <p14:nvPr/>
              </p14:nvContentPartPr>
              <p14:xfrm>
                <a:off x="2410436" y="4348918"/>
                <a:ext cx="9000" cy="360"/>
              </p14:xfrm>
            </p:contentPart>
          </mc:Choice>
          <mc:Fallback xmlns="">
            <p:pic>
              <p:nvPicPr>
                <p:cNvPr id="191" name="Ink 190">
                  <a:extLst>
                    <a:ext uri="{FF2B5EF4-FFF2-40B4-BE49-F238E27FC236}">
                      <a16:creationId xmlns:a16="http://schemas.microsoft.com/office/drawing/2014/main" id="{3753D5DB-2BC0-4459-9FC9-C157BA4C18C2}"/>
                    </a:ext>
                  </a:extLst>
                </p:cNvPr>
                <p:cNvPicPr/>
                <p:nvPr/>
              </p:nvPicPr>
              <p:blipFill>
                <a:blip r:embed="rId200"/>
                <a:stretch>
                  <a:fillRect/>
                </a:stretch>
              </p:blipFill>
              <p:spPr>
                <a:xfrm>
                  <a:off x="2392436" y="4330918"/>
                  <a:ext cx="44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92" name="Ink 191">
                  <a:extLst>
                    <a:ext uri="{FF2B5EF4-FFF2-40B4-BE49-F238E27FC236}">
                      <a16:creationId xmlns:a16="http://schemas.microsoft.com/office/drawing/2014/main" id="{272ECB9E-C64C-4834-99F8-4A089804C66B}"/>
                    </a:ext>
                  </a:extLst>
                </p14:cNvPr>
                <p14:cNvContentPartPr/>
                <p14:nvPr/>
              </p14:nvContentPartPr>
              <p14:xfrm>
                <a:off x="2419076" y="4348918"/>
                <a:ext cx="360" cy="360"/>
              </p14:xfrm>
            </p:contentPart>
          </mc:Choice>
          <mc:Fallback xmlns="">
            <p:pic>
              <p:nvPicPr>
                <p:cNvPr id="192" name="Ink 191">
                  <a:extLst>
                    <a:ext uri="{FF2B5EF4-FFF2-40B4-BE49-F238E27FC236}">
                      <a16:creationId xmlns:a16="http://schemas.microsoft.com/office/drawing/2014/main" id="{272ECB9E-C64C-4834-99F8-4A089804C66B}"/>
                    </a:ext>
                  </a:extLst>
                </p:cNvPr>
                <p:cNvPicPr/>
                <p:nvPr/>
              </p:nvPicPr>
              <p:blipFill>
                <a:blip r:embed="rId166"/>
                <a:stretch>
                  <a:fillRect/>
                </a:stretch>
              </p:blipFill>
              <p:spPr>
                <a:xfrm>
                  <a:off x="2401076" y="433091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93" name="Ink 192">
                  <a:extLst>
                    <a:ext uri="{FF2B5EF4-FFF2-40B4-BE49-F238E27FC236}">
                      <a16:creationId xmlns:a16="http://schemas.microsoft.com/office/drawing/2014/main" id="{F79C4C90-9926-43CB-BBE3-A6B2AFF7B695}"/>
                    </a:ext>
                  </a:extLst>
                </p14:cNvPr>
                <p14:cNvContentPartPr/>
                <p14:nvPr/>
              </p14:nvContentPartPr>
              <p14:xfrm>
                <a:off x="2381276" y="4348918"/>
                <a:ext cx="168840" cy="394920"/>
              </p14:xfrm>
            </p:contentPart>
          </mc:Choice>
          <mc:Fallback xmlns="">
            <p:pic>
              <p:nvPicPr>
                <p:cNvPr id="193" name="Ink 192">
                  <a:extLst>
                    <a:ext uri="{FF2B5EF4-FFF2-40B4-BE49-F238E27FC236}">
                      <a16:creationId xmlns:a16="http://schemas.microsoft.com/office/drawing/2014/main" id="{F79C4C90-9926-43CB-BBE3-A6B2AFF7B695}"/>
                    </a:ext>
                  </a:extLst>
                </p:cNvPr>
                <p:cNvPicPr/>
                <p:nvPr/>
              </p:nvPicPr>
              <p:blipFill>
                <a:blip r:embed="rId203"/>
                <a:stretch>
                  <a:fillRect/>
                </a:stretch>
              </p:blipFill>
              <p:spPr>
                <a:xfrm>
                  <a:off x="2363636" y="4330918"/>
                  <a:ext cx="20448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95" name="Ink 194">
                  <a:extLst>
                    <a:ext uri="{FF2B5EF4-FFF2-40B4-BE49-F238E27FC236}">
                      <a16:creationId xmlns:a16="http://schemas.microsoft.com/office/drawing/2014/main" id="{6B6D8F0F-EC44-4BF0-9226-E761F5D5430E}"/>
                    </a:ext>
                  </a:extLst>
                </p14:cNvPr>
                <p14:cNvContentPartPr/>
                <p14:nvPr/>
              </p14:nvContentPartPr>
              <p14:xfrm>
                <a:off x="2682236" y="4362598"/>
                <a:ext cx="183240" cy="348480"/>
              </p14:xfrm>
            </p:contentPart>
          </mc:Choice>
          <mc:Fallback xmlns="">
            <p:pic>
              <p:nvPicPr>
                <p:cNvPr id="195" name="Ink 194">
                  <a:extLst>
                    <a:ext uri="{FF2B5EF4-FFF2-40B4-BE49-F238E27FC236}">
                      <a16:creationId xmlns:a16="http://schemas.microsoft.com/office/drawing/2014/main" id="{6B6D8F0F-EC44-4BF0-9226-E761F5D5430E}"/>
                    </a:ext>
                  </a:extLst>
                </p:cNvPr>
                <p:cNvPicPr/>
                <p:nvPr/>
              </p:nvPicPr>
              <p:blipFill>
                <a:blip r:embed="rId205"/>
                <a:stretch>
                  <a:fillRect/>
                </a:stretch>
              </p:blipFill>
              <p:spPr>
                <a:xfrm>
                  <a:off x="2664596" y="4344598"/>
                  <a:ext cx="21888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97" name="Ink 196">
                  <a:extLst>
                    <a:ext uri="{FF2B5EF4-FFF2-40B4-BE49-F238E27FC236}">
                      <a16:creationId xmlns:a16="http://schemas.microsoft.com/office/drawing/2014/main" id="{6B6ED7F0-3559-4731-9CFC-E050DA6D2895}"/>
                    </a:ext>
                  </a:extLst>
                </p14:cNvPr>
                <p14:cNvContentPartPr/>
                <p14:nvPr/>
              </p14:nvContentPartPr>
              <p14:xfrm>
                <a:off x="2932076" y="4418758"/>
                <a:ext cx="145080" cy="316080"/>
              </p14:xfrm>
            </p:contentPart>
          </mc:Choice>
          <mc:Fallback xmlns="">
            <p:pic>
              <p:nvPicPr>
                <p:cNvPr id="197" name="Ink 196">
                  <a:extLst>
                    <a:ext uri="{FF2B5EF4-FFF2-40B4-BE49-F238E27FC236}">
                      <a16:creationId xmlns:a16="http://schemas.microsoft.com/office/drawing/2014/main" id="{6B6ED7F0-3559-4731-9CFC-E050DA6D2895}"/>
                    </a:ext>
                  </a:extLst>
                </p:cNvPr>
                <p:cNvPicPr/>
                <p:nvPr/>
              </p:nvPicPr>
              <p:blipFill>
                <a:blip r:embed="rId207"/>
                <a:stretch>
                  <a:fillRect/>
                </a:stretch>
              </p:blipFill>
              <p:spPr>
                <a:xfrm>
                  <a:off x="2914436" y="4400758"/>
                  <a:ext cx="1807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98" name="Ink 197">
                  <a:extLst>
                    <a:ext uri="{FF2B5EF4-FFF2-40B4-BE49-F238E27FC236}">
                      <a16:creationId xmlns:a16="http://schemas.microsoft.com/office/drawing/2014/main" id="{028AFA70-566D-42B7-9121-4586AF415E09}"/>
                    </a:ext>
                  </a:extLst>
                </p14:cNvPr>
                <p14:cNvContentPartPr/>
                <p14:nvPr/>
              </p14:nvContentPartPr>
              <p14:xfrm>
                <a:off x="3140516" y="4467358"/>
                <a:ext cx="155520" cy="239760"/>
              </p14:xfrm>
            </p:contentPart>
          </mc:Choice>
          <mc:Fallback xmlns="">
            <p:pic>
              <p:nvPicPr>
                <p:cNvPr id="198" name="Ink 197">
                  <a:extLst>
                    <a:ext uri="{FF2B5EF4-FFF2-40B4-BE49-F238E27FC236}">
                      <a16:creationId xmlns:a16="http://schemas.microsoft.com/office/drawing/2014/main" id="{028AFA70-566D-42B7-9121-4586AF415E09}"/>
                    </a:ext>
                  </a:extLst>
                </p:cNvPr>
                <p:cNvPicPr/>
                <p:nvPr/>
              </p:nvPicPr>
              <p:blipFill>
                <a:blip r:embed="rId209"/>
                <a:stretch>
                  <a:fillRect/>
                </a:stretch>
              </p:blipFill>
              <p:spPr>
                <a:xfrm>
                  <a:off x="3122516" y="4449358"/>
                  <a:ext cx="1911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00" name="Ink 199">
                  <a:extLst>
                    <a:ext uri="{FF2B5EF4-FFF2-40B4-BE49-F238E27FC236}">
                      <a16:creationId xmlns:a16="http://schemas.microsoft.com/office/drawing/2014/main" id="{CF1BDD98-8CE2-4567-AD06-FE7FD6087990}"/>
                    </a:ext>
                  </a:extLst>
                </p14:cNvPr>
                <p14:cNvContentPartPr/>
                <p14:nvPr/>
              </p14:nvContentPartPr>
              <p14:xfrm>
                <a:off x="1786916" y="5047678"/>
                <a:ext cx="224280" cy="337680"/>
              </p14:xfrm>
            </p:contentPart>
          </mc:Choice>
          <mc:Fallback xmlns="">
            <p:pic>
              <p:nvPicPr>
                <p:cNvPr id="200" name="Ink 199">
                  <a:extLst>
                    <a:ext uri="{FF2B5EF4-FFF2-40B4-BE49-F238E27FC236}">
                      <a16:creationId xmlns:a16="http://schemas.microsoft.com/office/drawing/2014/main" id="{CF1BDD98-8CE2-4567-AD06-FE7FD6087990}"/>
                    </a:ext>
                  </a:extLst>
                </p:cNvPr>
                <p:cNvPicPr/>
                <p:nvPr/>
              </p:nvPicPr>
              <p:blipFill>
                <a:blip r:embed="rId211"/>
                <a:stretch>
                  <a:fillRect/>
                </a:stretch>
              </p:blipFill>
              <p:spPr>
                <a:xfrm>
                  <a:off x="1768916" y="5029678"/>
                  <a:ext cx="25992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01" name="Ink 200">
                  <a:extLst>
                    <a:ext uri="{FF2B5EF4-FFF2-40B4-BE49-F238E27FC236}">
                      <a16:creationId xmlns:a16="http://schemas.microsoft.com/office/drawing/2014/main" id="{863FA65F-8A50-402A-AB25-3ACD33F9EE6D}"/>
                    </a:ext>
                  </a:extLst>
                </p14:cNvPr>
                <p14:cNvContentPartPr/>
                <p14:nvPr/>
              </p14:nvContentPartPr>
              <p14:xfrm>
                <a:off x="2212436" y="5174038"/>
                <a:ext cx="7920" cy="52200"/>
              </p14:xfrm>
            </p:contentPart>
          </mc:Choice>
          <mc:Fallback xmlns="">
            <p:pic>
              <p:nvPicPr>
                <p:cNvPr id="201" name="Ink 200">
                  <a:extLst>
                    <a:ext uri="{FF2B5EF4-FFF2-40B4-BE49-F238E27FC236}">
                      <a16:creationId xmlns:a16="http://schemas.microsoft.com/office/drawing/2014/main" id="{863FA65F-8A50-402A-AB25-3ACD33F9EE6D}"/>
                    </a:ext>
                  </a:extLst>
                </p:cNvPr>
                <p:cNvPicPr/>
                <p:nvPr/>
              </p:nvPicPr>
              <p:blipFill>
                <a:blip r:embed="rId213"/>
                <a:stretch>
                  <a:fillRect/>
                </a:stretch>
              </p:blipFill>
              <p:spPr>
                <a:xfrm>
                  <a:off x="2194436" y="5156038"/>
                  <a:ext cx="43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02" name="Ink 201">
                  <a:extLst>
                    <a:ext uri="{FF2B5EF4-FFF2-40B4-BE49-F238E27FC236}">
                      <a16:creationId xmlns:a16="http://schemas.microsoft.com/office/drawing/2014/main" id="{FBDE4EA4-BFD3-4137-8DCC-C1BFCD182E71}"/>
                    </a:ext>
                  </a:extLst>
                </p14:cNvPr>
                <p14:cNvContentPartPr/>
                <p14:nvPr/>
              </p14:nvContentPartPr>
              <p14:xfrm>
                <a:off x="2329076" y="5003038"/>
                <a:ext cx="234000" cy="412560"/>
              </p14:xfrm>
            </p:contentPart>
          </mc:Choice>
          <mc:Fallback xmlns="">
            <p:pic>
              <p:nvPicPr>
                <p:cNvPr id="202" name="Ink 201">
                  <a:extLst>
                    <a:ext uri="{FF2B5EF4-FFF2-40B4-BE49-F238E27FC236}">
                      <a16:creationId xmlns:a16="http://schemas.microsoft.com/office/drawing/2014/main" id="{FBDE4EA4-BFD3-4137-8DCC-C1BFCD182E71}"/>
                    </a:ext>
                  </a:extLst>
                </p:cNvPr>
                <p:cNvPicPr/>
                <p:nvPr/>
              </p:nvPicPr>
              <p:blipFill>
                <a:blip r:embed="rId215"/>
                <a:stretch>
                  <a:fillRect/>
                </a:stretch>
              </p:blipFill>
              <p:spPr>
                <a:xfrm>
                  <a:off x="2311436" y="4985398"/>
                  <a:ext cx="26964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03" name="Ink 202">
                  <a:extLst>
                    <a:ext uri="{FF2B5EF4-FFF2-40B4-BE49-F238E27FC236}">
                      <a16:creationId xmlns:a16="http://schemas.microsoft.com/office/drawing/2014/main" id="{F922CE08-E156-473C-B3BF-CD7A5D5433D7}"/>
                    </a:ext>
                  </a:extLst>
                </p14:cNvPr>
                <p14:cNvContentPartPr/>
                <p14:nvPr/>
              </p14:nvContentPartPr>
              <p14:xfrm>
                <a:off x="2683316" y="5022118"/>
                <a:ext cx="49680" cy="371520"/>
              </p14:xfrm>
            </p:contentPart>
          </mc:Choice>
          <mc:Fallback xmlns="">
            <p:pic>
              <p:nvPicPr>
                <p:cNvPr id="203" name="Ink 202">
                  <a:extLst>
                    <a:ext uri="{FF2B5EF4-FFF2-40B4-BE49-F238E27FC236}">
                      <a16:creationId xmlns:a16="http://schemas.microsoft.com/office/drawing/2014/main" id="{F922CE08-E156-473C-B3BF-CD7A5D5433D7}"/>
                    </a:ext>
                  </a:extLst>
                </p:cNvPr>
                <p:cNvPicPr/>
                <p:nvPr/>
              </p:nvPicPr>
              <p:blipFill>
                <a:blip r:embed="rId217"/>
                <a:stretch>
                  <a:fillRect/>
                </a:stretch>
              </p:blipFill>
              <p:spPr>
                <a:xfrm>
                  <a:off x="2665676" y="5004118"/>
                  <a:ext cx="8532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04" name="Ink 203">
                  <a:extLst>
                    <a:ext uri="{FF2B5EF4-FFF2-40B4-BE49-F238E27FC236}">
                      <a16:creationId xmlns:a16="http://schemas.microsoft.com/office/drawing/2014/main" id="{021A5E97-ADE0-4887-B125-6655ED215C5A}"/>
                    </a:ext>
                  </a:extLst>
                </p14:cNvPr>
                <p14:cNvContentPartPr/>
                <p14:nvPr/>
              </p14:nvContentPartPr>
              <p14:xfrm>
                <a:off x="2832716" y="5001958"/>
                <a:ext cx="137160" cy="394200"/>
              </p14:xfrm>
            </p:contentPart>
          </mc:Choice>
          <mc:Fallback xmlns="">
            <p:pic>
              <p:nvPicPr>
                <p:cNvPr id="204" name="Ink 203">
                  <a:extLst>
                    <a:ext uri="{FF2B5EF4-FFF2-40B4-BE49-F238E27FC236}">
                      <a16:creationId xmlns:a16="http://schemas.microsoft.com/office/drawing/2014/main" id="{021A5E97-ADE0-4887-B125-6655ED215C5A}"/>
                    </a:ext>
                  </a:extLst>
                </p:cNvPr>
                <p:cNvPicPr/>
                <p:nvPr/>
              </p:nvPicPr>
              <p:blipFill>
                <a:blip r:embed="rId219"/>
                <a:stretch>
                  <a:fillRect/>
                </a:stretch>
              </p:blipFill>
              <p:spPr>
                <a:xfrm>
                  <a:off x="2815076" y="4984318"/>
                  <a:ext cx="17280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05" name="Ink 204">
                  <a:extLst>
                    <a:ext uri="{FF2B5EF4-FFF2-40B4-BE49-F238E27FC236}">
                      <a16:creationId xmlns:a16="http://schemas.microsoft.com/office/drawing/2014/main" id="{BDC95828-EDFC-4753-A93F-B85300C13D09}"/>
                    </a:ext>
                  </a:extLst>
                </p14:cNvPr>
                <p14:cNvContentPartPr/>
                <p14:nvPr/>
              </p14:nvContentPartPr>
              <p14:xfrm>
                <a:off x="3040796" y="5002678"/>
                <a:ext cx="143640" cy="391320"/>
              </p14:xfrm>
            </p:contentPart>
          </mc:Choice>
          <mc:Fallback xmlns="">
            <p:pic>
              <p:nvPicPr>
                <p:cNvPr id="205" name="Ink 204">
                  <a:extLst>
                    <a:ext uri="{FF2B5EF4-FFF2-40B4-BE49-F238E27FC236}">
                      <a16:creationId xmlns:a16="http://schemas.microsoft.com/office/drawing/2014/main" id="{BDC95828-EDFC-4753-A93F-B85300C13D09}"/>
                    </a:ext>
                  </a:extLst>
                </p:cNvPr>
                <p:cNvPicPr/>
                <p:nvPr/>
              </p:nvPicPr>
              <p:blipFill>
                <a:blip r:embed="rId221"/>
                <a:stretch>
                  <a:fillRect/>
                </a:stretch>
              </p:blipFill>
              <p:spPr>
                <a:xfrm>
                  <a:off x="3022796" y="4985038"/>
                  <a:ext cx="179280" cy="426960"/>
                </a:xfrm>
                <a:prstGeom prst="rect">
                  <a:avLst/>
                </a:prstGeom>
              </p:spPr>
            </p:pic>
          </mc:Fallback>
        </mc:AlternateContent>
      </p:grpSp>
      <p:grpSp>
        <p:nvGrpSpPr>
          <p:cNvPr id="215" name="Group 214">
            <a:extLst>
              <a:ext uri="{FF2B5EF4-FFF2-40B4-BE49-F238E27FC236}">
                <a16:creationId xmlns:a16="http://schemas.microsoft.com/office/drawing/2014/main" id="{9BA78CCC-FA26-457B-B2F3-15F8EF7B9B2F}"/>
              </a:ext>
            </a:extLst>
          </p:cNvPr>
          <p:cNvGrpSpPr/>
          <p:nvPr/>
        </p:nvGrpSpPr>
        <p:grpSpPr>
          <a:xfrm>
            <a:off x="1874036" y="5666158"/>
            <a:ext cx="1425600" cy="478800"/>
            <a:chOff x="1874036" y="5666158"/>
            <a:chExt cx="1425600" cy="478800"/>
          </a:xfrm>
        </p:grpSpPr>
        <mc:AlternateContent xmlns:mc="http://schemas.openxmlformats.org/markup-compatibility/2006" xmlns:p14="http://schemas.microsoft.com/office/powerpoint/2010/main">
          <mc:Choice Requires="p14">
            <p:contentPart p14:bwMode="auto" r:id="rId222">
              <p14:nvContentPartPr>
                <p14:cNvPr id="207" name="Ink 206">
                  <a:extLst>
                    <a:ext uri="{FF2B5EF4-FFF2-40B4-BE49-F238E27FC236}">
                      <a16:creationId xmlns:a16="http://schemas.microsoft.com/office/drawing/2014/main" id="{264B19EC-BB85-4F12-9F01-68E2B4BF2F56}"/>
                    </a:ext>
                  </a:extLst>
                </p14:cNvPr>
                <p14:cNvContentPartPr/>
                <p14:nvPr/>
              </p14:nvContentPartPr>
              <p14:xfrm>
                <a:off x="1874036" y="5706478"/>
                <a:ext cx="231480" cy="339840"/>
              </p14:xfrm>
            </p:contentPart>
          </mc:Choice>
          <mc:Fallback xmlns="">
            <p:pic>
              <p:nvPicPr>
                <p:cNvPr id="207" name="Ink 206">
                  <a:extLst>
                    <a:ext uri="{FF2B5EF4-FFF2-40B4-BE49-F238E27FC236}">
                      <a16:creationId xmlns:a16="http://schemas.microsoft.com/office/drawing/2014/main" id="{264B19EC-BB85-4F12-9F01-68E2B4BF2F56}"/>
                    </a:ext>
                  </a:extLst>
                </p:cNvPr>
                <p:cNvPicPr/>
                <p:nvPr/>
              </p:nvPicPr>
              <p:blipFill>
                <a:blip r:embed="rId223"/>
                <a:stretch>
                  <a:fillRect/>
                </a:stretch>
              </p:blipFill>
              <p:spPr>
                <a:xfrm>
                  <a:off x="1856036" y="5688478"/>
                  <a:ext cx="26712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08" name="Ink 207">
                  <a:extLst>
                    <a:ext uri="{FF2B5EF4-FFF2-40B4-BE49-F238E27FC236}">
                      <a16:creationId xmlns:a16="http://schemas.microsoft.com/office/drawing/2014/main" id="{6DF112D8-F56B-44E6-AD78-C6F1E714F3C1}"/>
                    </a:ext>
                  </a:extLst>
                </p14:cNvPr>
                <p14:cNvContentPartPr/>
                <p14:nvPr/>
              </p14:nvContentPartPr>
              <p14:xfrm>
                <a:off x="2221796" y="5837518"/>
                <a:ext cx="12600" cy="58680"/>
              </p14:xfrm>
            </p:contentPart>
          </mc:Choice>
          <mc:Fallback xmlns="">
            <p:pic>
              <p:nvPicPr>
                <p:cNvPr id="208" name="Ink 207">
                  <a:extLst>
                    <a:ext uri="{FF2B5EF4-FFF2-40B4-BE49-F238E27FC236}">
                      <a16:creationId xmlns:a16="http://schemas.microsoft.com/office/drawing/2014/main" id="{6DF112D8-F56B-44E6-AD78-C6F1E714F3C1}"/>
                    </a:ext>
                  </a:extLst>
                </p:cNvPr>
                <p:cNvPicPr/>
                <p:nvPr/>
              </p:nvPicPr>
              <p:blipFill>
                <a:blip r:embed="rId225"/>
                <a:stretch>
                  <a:fillRect/>
                </a:stretch>
              </p:blipFill>
              <p:spPr>
                <a:xfrm>
                  <a:off x="2203796" y="5819878"/>
                  <a:ext cx="482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09" name="Ink 208">
                  <a:extLst>
                    <a:ext uri="{FF2B5EF4-FFF2-40B4-BE49-F238E27FC236}">
                      <a16:creationId xmlns:a16="http://schemas.microsoft.com/office/drawing/2014/main" id="{C0C7E83F-04F8-4781-8252-4437F828AACC}"/>
                    </a:ext>
                  </a:extLst>
                </p14:cNvPr>
                <p14:cNvContentPartPr/>
                <p14:nvPr/>
              </p14:nvContentPartPr>
              <p14:xfrm>
                <a:off x="2424476" y="5666158"/>
                <a:ext cx="201240" cy="54000"/>
              </p14:xfrm>
            </p:contentPart>
          </mc:Choice>
          <mc:Fallback xmlns="">
            <p:pic>
              <p:nvPicPr>
                <p:cNvPr id="209" name="Ink 208">
                  <a:extLst>
                    <a:ext uri="{FF2B5EF4-FFF2-40B4-BE49-F238E27FC236}">
                      <a16:creationId xmlns:a16="http://schemas.microsoft.com/office/drawing/2014/main" id="{C0C7E83F-04F8-4781-8252-4437F828AACC}"/>
                    </a:ext>
                  </a:extLst>
                </p:cNvPr>
                <p:cNvPicPr/>
                <p:nvPr/>
              </p:nvPicPr>
              <p:blipFill>
                <a:blip r:embed="rId227"/>
                <a:stretch>
                  <a:fillRect/>
                </a:stretch>
              </p:blipFill>
              <p:spPr>
                <a:xfrm>
                  <a:off x="2406836" y="5648518"/>
                  <a:ext cx="2368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10" name="Ink 209">
                  <a:extLst>
                    <a:ext uri="{FF2B5EF4-FFF2-40B4-BE49-F238E27FC236}">
                      <a16:creationId xmlns:a16="http://schemas.microsoft.com/office/drawing/2014/main" id="{66D00834-2225-4B32-AAB9-36C6AA128421}"/>
                    </a:ext>
                  </a:extLst>
                </p14:cNvPr>
                <p14:cNvContentPartPr/>
                <p14:nvPr/>
              </p14:nvContentPartPr>
              <p14:xfrm>
                <a:off x="2401796" y="5711518"/>
                <a:ext cx="147240" cy="266040"/>
              </p14:xfrm>
            </p:contentPart>
          </mc:Choice>
          <mc:Fallback xmlns="">
            <p:pic>
              <p:nvPicPr>
                <p:cNvPr id="210" name="Ink 209">
                  <a:extLst>
                    <a:ext uri="{FF2B5EF4-FFF2-40B4-BE49-F238E27FC236}">
                      <a16:creationId xmlns:a16="http://schemas.microsoft.com/office/drawing/2014/main" id="{66D00834-2225-4B32-AAB9-36C6AA128421}"/>
                    </a:ext>
                  </a:extLst>
                </p:cNvPr>
                <p:cNvPicPr/>
                <p:nvPr/>
              </p:nvPicPr>
              <p:blipFill>
                <a:blip r:embed="rId229"/>
                <a:stretch>
                  <a:fillRect/>
                </a:stretch>
              </p:blipFill>
              <p:spPr>
                <a:xfrm>
                  <a:off x="2383796" y="5693518"/>
                  <a:ext cx="1828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11" name="Ink 210">
                  <a:extLst>
                    <a:ext uri="{FF2B5EF4-FFF2-40B4-BE49-F238E27FC236}">
                      <a16:creationId xmlns:a16="http://schemas.microsoft.com/office/drawing/2014/main" id="{880DD3BE-3641-4AB9-88AA-6FC9CFECADF2}"/>
                    </a:ext>
                  </a:extLst>
                </p14:cNvPr>
                <p14:cNvContentPartPr/>
                <p14:nvPr/>
              </p14:nvContentPartPr>
              <p14:xfrm>
                <a:off x="2705276" y="5669758"/>
                <a:ext cx="196560" cy="66960"/>
              </p14:xfrm>
            </p:contentPart>
          </mc:Choice>
          <mc:Fallback xmlns="">
            <p:pic>
              <p:nvPicPr>
                <p:cNvPr id="211" name="Ink 210">
                  <a:extLst>
                    <a:ext uri="{FF2B5EF4-FFF2-40B4-BE49-F238E27FC236}">
                      <a16:creationId xmlns:a16="http://schemas.microsoft.com/office/drawing/2014/main" id="{880DD3BE-3641-4AB9-88AA-6FC9CFECADF2}"/>
                    </a:ext>
                  </a:extLst>
                </p:cNvPr>
                <p:cNvPicPr/>
                <p:nvPr/>
              </p:nvPicPr>
              <p:blipFill>
                <a:blip r:embed="rId231"/>
                <a:stretch>
                  <a:fillRect/>
                </a:stretch>
              </p:blipFill>
              <p:spPr>
                <a:xfrm>
                  <a:off x="2687276" y="5651758"/>
                  <a:ext cx="23220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12" name="Ink 211">
                  <a:extLst>
                    <a:ext uri="{FF2B5EF4-FFF2-40B4-BE49-F238E27FC236}">
                      <a16:creationId xmlns:a16="http://schemas.microsoft.com/office/drawing/2014/main" id="{45B9A32F-0DCD-4FED-9569-A1D997878403}"/>
                    </a:ext>
                  </a:extLst>
                </p14:cNvPr>
                <p14:cNvContentPartPr/>
                <p14:nvPr/>
              </p14:nvContentPartPr>
              <p14:xfrm>
                <a:off x="2633636" y="5726638"/>
                <a:ext cx="124920" cy="218880"/>
              </p14:xfrm>
            </p:contentPart>
          </mc:Choice>
          <mc:Fallback xmlns="">
            <p:pic>
              <p:nvPicPr>
                <p:cNvPr id="212" name="Ink 211">
                  <a:extLst>
                    <a:ext uri="{FF2B5EF4-FFF2-40B4-BE49-F238E27FC236}">
                      <a16:creationId xmlns:a16="http://schemas.microsoft.com/office/drawing/2014/main" id="{45B9A32F-0DCD-4FED-9569-A1D997878403}"/>
                    </a:ext>
                  </a:extLst>
                </p:cNvPr>
                <p:cNvPicPr/>
                <p:nvPr/>
              </p:nvPicPr>
              <p:blipFill>
                <a:blip r:embed="rId233"/>
                <a:stretch>
                  <a:fillRect/>
                </a:stretch>
              </p:blipFill>
              <p:spPr>
                <a:xfrm>
                  <a:off x="2615636" y="5708998"/>
                  <a:ext cx="160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13" name="Ink 212">
                  <a:extLst>
                    <a:ext uri="{FF2B5EF4-FFF2-40B4-BE49-F238E27FC236}">
                      <a16:creationId xmlns:a16="http://schemas.microsoft.com/office/drawing/2014/main" id="{B8549C8F-5E9F-4708-A0FF-F304F430A509}"/>
                    </a:ext>
                  </a:extLst>
                </p14:cNvPr>
                <p14:cNvContentPartPr/>
                <p14:nvPr/>
              </p14:nvContentPartPr>
              <p14:xfrm>
                <a:off x="2836316" y="5724478"/>
                <a:ext cx="207000" cy="269280"/>
              </p14:xfrm>
            </p:contentPart>
          </mc:Choice>
          <mc:Fallback xmlns="">
            <p:pic>
              <p:nvPicPr>
                <p:cNvPr id="213" name="Ink 212">
                  <a:extLst>
                    <a:ext uri="{FF2B5EF4-FFF2-40B4-BE49-F238E27FC236}">
                      <a16:creationId xmlns:a16="http://schemas.microsoft.com/office/drawing/2014/main" id="{B8549C8F-5E9F-4708-A0FF-F304F430A509}"/>
                    </a:ext>
                  </a:extLst>
                </p:cNvPr>
                <p:cNvPicPr/>
                <p:nvPr/>
              </p:nvPicPr>
              <p:blipFill>
                <a:blip r:embed="rId235"/>
                <a:stretch>
                  <a:fillRect/>
                </a:stretch>
              </p:blipFill>
              <p:spPr>
                <a:xfrm>
                  <a:off x="2818316" y="5706478"/>
                  <a:ext cx="2426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14" name="Ink 213">
                  <a:extLst>
                    <a:ext uri="{FF2B5EF4-FFF2-40B4-BE49-F238E27FC236}">
                      <a16:creationId xmlns:a16="http://schemas.microsoft.com/office/drawing/2014/main" id="{BE541D74-ED84-4BDB-ADB1-D537A2A963A0}"/>
                    </a:ext>
                  </a:extLst>
                </p14:cNvPr>
                <p14:cNvContentPartPr/>
                <p14:nvPr/>
              </p14:nvContentPartPr>
              <p14:xfrm>
                <a:off x="3127916" y="5727358"/>
                <a:ext cx="171720" cy="417600"/>
              </p14:xfrm>
            </p:contentPart>
          </mc:Choice>
          <mc:Fallback xmlns="">
            <p:pic>
              <p:nvPicPr>
                <p:cNvPr id="214" name="Ink 213">
                  <a:extLst>
                    <a:ext uri="{FF2B5EF4-FFF2-40B4-BE49-F238E27FC236}">
                      <a16:creationId xmlns:a16="http://schemas.microsoft.com/office/drawing/2014/main" id="{BE541D74-ED84-4BDB-ADB1-D537A2A963A0}"/>
                    </a:ext>
                  </a:extLst>
                </p:cNvPr>
                <p:cNvPicPr/>
                <p:nvPr/>
              </p:nvPicPr>
              <p:blipFill>
                <a:blip r:embed="rId237"/>
                <a:stretch>
                  <a:fillRect/>
                </a:stretch>
              </p:blipFill>
              <p:spPr>
                <a:xfrm>
                  <a:off x="3109916" y="5709358"/>
                  <a:ext cx="207360" cy="453240"/>
                </a:xfrm>
                <a:prstGeom prst="rect">
                  <a:avLst/>
                </a:prstGeom>
              </p:spPr>
            </p:pic>
          </mc:Fallback>
        </mc:AlternateContent>
      </p:grpSp>
    </p:spTree>
    <p:extLst>
      <p:ext uri="{BB962C8B-B14F-4D97-AF65-F5344CB8AC3E}">
        <p14:creationId xmlns:p14="http://schemas.microsoft.com/office/powerpoint/2010/main" val="26403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 Purity</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endParaRPr lang="en-US" sz="2400" dirty="0"/>
          </a:p>
          <a:p>
            <a:pPr marL="0" indent="0" algn="just">
              <a:buNone/>
            </a:pPr>
            <a:r>
              <a:rPr lang="en-US" sz="2400" dirty="0"/>
              <a:t>                                    </a:t>
            </a:r>
          </a:p>
        </p:txBody>
      </p:sp>
      <p:pic>
        <p:nvPicPr>
          <p:cNvPr id="6" name="Picture 5" descr="Table&#10;&#10;Description automatically generated">
            <a:extLst>
              <a:ext uri="{FF2B5EF4-FFF2-40B4-BE49-F238E27FC236}">
                <a16:creationId xmlns:a16="http://schemas.microsoft.com/office/drawing/2014/main" id="{DF3A490F-A4F6-40E0-9703-36C979ADEBEC}"/>
              </a:ext>
            </a:extLst>
          </p:cNvPr>
          <p:cNvPicPr>
            <a:picLocks noChangeAspect="1"/>
          </p:cNvPicPr>
          <p:nvPr/>
        </p:nvPicPr>
        <p:blipFill>
          <a:blip r:embed="rId2"/>
          <a:stretch>
            <a:fillRect/>
          </a:stretch>
        </p:blipFill>
        <p:spPr>
          <a:xfrm>
            <a:off x="1209489" y="1725378"/>
            <a:ext cx="9773022" cy="4041647"/>
          </a:xfrm>
          <a:prstGeom prst="rect">
            <a:avLst/>
          </a:prstGeom>
        </p:spPr>
      </p:pic>
      <p:pic>
        <p:nvPicPr>
          <p:cNvPr id="5" name="Picture 4" descr="A picture containing text, outdoor, black&#10;&#10;Description automatically generated">
            <a:extLst>
              <a:ext uri="{FF2B5EF4-FFF2-40B4-BE49-F238E27FC236}">
                <a16:creationId xmlns:a16="http://schemas.microsoft.com/office/drawing/2014/main" id="{92D7E054-4475-4D54-A290-9B40C0827E3E}"/>
              </a:ext>
            </a:extLst>
          </p:cNvPr>
          <p:cNvPicPr>
            <a:picLocks noChangeAspect="1"/>
          </p:cNvPicPr>
          <p:nvPr/>
        </p:nvPicPr>
        <p:blipFill>
          <a:blip r:embed="rId3"/>
          <a:stretch>
            <a:fillRect/>
          </a:stretch>
        </p:blipFill>
        <p:spPr>
          <a:xfrm>
            <a:off x="10982511" y="2199798"/>
            <a:ext cx="952500" cy="3372787"/>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2A6C2DEC-1292-484B-9F49-182C086EC9C3}"/>
              </a:ext>
            </a:extLst>
          </p:cNvPr>
          <p:cNvPicPr>
            <a:picLocks noChangeAspect="1"/>
          </p:cNvPicPr>
          <p:nvPr/>
        </p:nvPicPr>
        <p:blipFill>
          <a:blip r:embed="rId4"/>
          <a:stretch>
            <a:fillRect/>
          </a:stretch>
        </p:blipFill>
        <p:spPr>
          <a:xfrm>
            <a:off x="4536477" y="5832065"/>
            <a:ext cx="3119046" cy="810255"/>
          </a:xfrm>
          <a:prstGeom prst="rect">
            <a:avLst/>
          </a:prstGeom>
        </p:spPr>
      </p:pic>
      <p:grpSp>
        <p:nvGrpSpPr>
          <p:cNvPr id="13" name="Group 12">
            <a:extLst>
              <a:ext uri="{FF2B5EF4-FFF2-40B4-BE49-F238E27FC236}">
                <a16:creationId xmlns:a16="http://schemas.microsoft.com/office/drawing/2014/main" id="{A129D64D-905C-46E4-8A76-2CFD14C8D536}"/>
              </a:ext>
            </a:extLst>
          </p:cNvPr>
          <p:cNvGrpSpPr/>
          <p:nvPr/>
        </p:nvGrpSpPr>
        <p:grpSpPr>
          <a:xfrm>
            <a:off x="6617396" y="2517958"/>
            <a:ext cx="1900080" cy="952560"/>
            <a:chOff x="6617396" y="2517958"/>
            <a:chExt cx="1900080" cy="9525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840B247-B5B8-42FB-A91F-B1FF14499A5C}"/>
                    </a:ext>
                  </a:extLst>
                </p14:cNvPr>
                <p14:cNvContentPartPr/>
                <p14:nvPr/>
              </p14:nvContentPartPr>
              <p14:xfrm>
                <a:off x="7775156" y="2517958"/>
                <a:ext cx="742320" cy="558000"/>
              </p14:xfrm>
            </p:contentPart>
          </mc:Choice>
          <mc:Fallback xmlns="">
            <p:pic>
              <p:nvPicPr>
                <p:cNvPr id="7" name="Ink 6">
                  <a:extLst>
                    <a:ext uri="{FF2B5EF4-FFF2-40B4-BE49-F238E27FC236}">
                      <a16:creationId xmlns:a16="http://schemas.microsoft.com/office/drawing/2014/main" id="{8840B247-B5B8-42FB-A91F-B1FF14499A5C}"/>
                    </a:ext>
                  </a:extLst>
                </p:cNvPr>
                <p:cNvPicPr/>
                <p:nvPr/>
              </p:nvPicPr>
              <p:blipFill>
                <a:blip r:embed="rId6"/>
                <a:stretch>
                  <a:fillRect/>
                </a:stretch>
              </p:blipFill>
              <p:spPr>
                <a:xfrm>
                  <a:off x="7757156" y="2499958"/>
                  <a:ext cx="777960"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9D415D2-4C71-4870-B2B9-7CA201868016}"/>
                    </a:ext>
                  </a:extLst>
                </p14:cNvPr>
                <p14:cNvContentPartPr/>
                <p14:nvPr/>
              </p14:nvContentPartPr>
              <p14:xfrm>
                <a:off x="6617396" y="2984158"/>
                <a:ext cx="768240" cy="486360"/>
              </p14:xfrm>
            </p:contentPart>
          </mc:Choice>
          <mc:Fallback xmlns="">
            <p:pic>
              <p:nvPicPr>
                <p:cNvPr id="9" name="Ink 8">
                  <a:extLst>
                    <a:ext uri="{FF2B5EF4-FFF2-40B4-BE49-F238E27FC236}">
                      <a16:creationId xmlns:a16="http://schemas.microsoft.com/office/drawing/2014/main" id="{19D415D2-4C71-4870-B2B9-7CA201868016}"/>
                    </a:ext>
                  </a:extLst>
                </p:cNvPr>
                <p:cNvPicPr/>
                <p:nvPr/>
              </p:nvPicPr>
              <p:blipFill>
                <a:blip r:embed="rId8"/>
                <a:stretch>
                  <a:fillRect/>
                </a:stretch>
              </p:blipFill>
              <p:spPr>
                <a:xfrm>
                  <a:off x="6599756" y="2966158"/>
                  <a:ext cx="803880" cy="52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A7C5718-A8DF-4DF6-85EA-FADC75A61991}"/>
                  </a:ext>
                </a:extLst>
              </p14:cNvPr>
              <p14:cNvContentPartPr/>
              <p14:nvPr/>
            </p14:nvContentPartPr>
            <p14:xfrm>
              <a:off x="10143956" y="3338398"/>
              <a:ext cx="934200" cy="542880"/>
            </p14:xfrm>
          </p:contentPart>
        </mc:Choice>
        <mc:Fallback xmlns="">
          <p:pic>
            <p:nvPicPr>
              <p:cNvPr id="14" name="Ink 13">
                <a:extLst>
                  <a:ext uri="{FF2B5EF4-FFF2-40B4-BE49-F238E27FC236}">
                    <a16:creationId xmlns:a16="http://schemas.microsoft.com/office/drawing/2014/main" id="{9A7C5718-A8DF-4DF6-85EA-FADC75A61991}"/>
                  </a:ext>
                </a:extLst>
              </p:cNvPr>
              <p:cNvPicPr/>
              <p:nvPr/>
            </p:nvPicPr>
            <p:blipFill>
              <a:blip r:embed="rId10"/>
              <a:stretch>
                <a:fillRect/>
              </a:stretch>
            </p:blipFill>
            <p:spPr>
              <a:xfrm>
                <a:off x="10126316" y="3320398"/>
                <a:ext cx="969840" cy="578520"/>
              </a:xfrm>
              <a:prstGeom prst="rect">
                <a:avLst/>
              </a:prstGeom>
            </p:spPr>
          </p:pic>
        </mc:Fallback>
      </mc:AlternateContent>
      <p:grpSp>
        <p:nvGrpSpPr>
          <p:cNvPr id="19" name="Group 18">
            <a:extLst>
              <a:ext uri="{FF2B5EF4-FFF2-40B4-BE49-F238E27FC236}">
                <a16:creationId xmlns:a16="http://schemas.microsoft.com/office/drawing/2014/main" id="{984CA246-0216-45DC-AC6C-4BC282730EFB}"/>
              </a:ext>
            </a:extLst>
          </p:cNvPr>
          <p:cNvGrpSpPr/>
          <p:nvPr/>
        </p:nvGrpSpPr>
        <p:grpSpPr>
          <a:xfrm>
            <a:off x="3708236" y="3802798"/>
            <a:ext cx="2488320" cy="1353240"/>
            <a:chOff x="3708236" y="3802798"/>
            <a:chExt cx="2488320" cy="135324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677F89D-443E-4E64-90DB-2BBFF6EF6602}"/>
                    </a:ext>
                  </a:extLst>
                </p14:cNvPr>
                <p14:cNvContentPartPr/>
                <p14:nvPr/>
              </p14:nvContentPartPr>
              <p14:xfrm>
                <a:off x="5265596" y="3802798"/>
                <a:ext cx="907560" cy="606600"/>
              </p14:xfrm>
            </p:contentPart>
          </mc:Choice>
          <mc:Fallback xmlns="">
            <p:pic>
              <p:nvPicPr>
                <p:cNvPr id="15" name="Ink 14">
                  <a:extLst>
                    <a:ext uri="{FF2B5EF4-FFF2-40B4-BE49-F238E27FC236}">
                      <a16:creationId xmlns:a16="http://schemas.microsoft.com/office/drawing/2014/main" id="{C677F89D-443E-4E64-90DB-2BBFF6EF6602}"/>
                    </a:ext>
                  </a:extLst>
                </p:cNvPr>
                <p:cNvPicPr/>
                <p:nvPr/>
              </p:nvPicPr>
              <p:blipFill>
                <a:blip r:embed="rId12"/>
                <a:stretch>
                  <a:fillRect/>
                </a:stretch>
              </p:blipFill>
              <p:spPr>
                <a:xfrm>
                  <a:off x="5247956" y="3784798"/>
                  <a:ext cx="94320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FAB2574-B4C0-4229-B9AE-53E514594779}"/>
                    </a:ext>
                  </a:extLst>
                </p14:cNvPr>
                <p14:cNvContentPartPr/>
                <p14:nvPr/>
              </p14:nvContentPartPr>
              <p14:xfrm>
                <a:off x="3708236" y="4157758"/>
                <a:ext cx="960480" cy="531720"/>
              </p14:xfrm>
            </p:contentPart>
          </mc:Choice>
          <mc:Fallback xmlns="">
            <p:pic>
              <p:nvPicPr>
                <p:cNvPr id="16" name="Ink 15">
                  <a:extLst>
                    <a:ext uri="{FF2B5EF4-FFF2-40B4-BE49-F238E27FC236}">
                      <a16:creationId xmlns:a16="http://schemas.microsoft.com/office/drawing/2014/main" id="{1FAB2574-B4C0-4229-B9AE-53E514594779}"/>
                    </a:ext>
                  </a:extLst>
                </p:cNvPr>
                <p:cNvPicPr/>
                <p:nvPr/>
              </p:nvPicPr>
              <p:blipFill>
                <a:blip r:embed="rId14"/>
                <a:stretch>
                  <a:fillRect/>
                </a:stretch>
              </p:blipFill>
              <p:spPr>
                <a:xfrm>
                  <a:off x="3690236" y="4139758"/>
                  <a:ext cx="99612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86FFE7A-F927-4286-AB9A-5555B5B1B030}"/>
                    </a:ext>
                  </a:extLst>
                </p14:cNvPr>
                <p14:cNvContentPartPr/>
                <p14:nvPr/>
              </p14:nvContentPartPr>
              <p14:xfrm>
                <a:off x="5145356" y="4616398"/>
                <a:ext cx="1051200" cy="539640"/>
              </p14:xfrm>
            </p:contentPart>
          </mc:Choice>
          <mc:Fallback xmlns="">
            <p:pic>
              <p:nvPicPr>
                <p:cNvPr id="18" name="Ink 17">
                  <a:extLst>
                    <a:ext uri="{FF2B5EF4-FFF2-40B4-BE49-F238E27FC236}">
                      <a16:creationId xmlns:a16="http://schemas.microsoft.com/office/drawing/2014/main" id="{986FFE7A-F927-4286-AB9A-5555B5B1B030}"/>
                    </a:ext>
                  </a:extLst>
                </p:cNvPr>
                <p:cNvPicPr/>
                <p:nvPr/>
              </p:nvPicPr>
              <p:blipFill>
                <a:blip r:embed="rId16"/>
                <a:stretch>
                  <a:fillRect/>
                </a:stretch>
              </p:blipFill>
              <p:spPr>
                <a:xfrm>
                  <a:off x="5127356" y="4598758"/>
                  <a:ext cx="1086840" cy="575280"/>
                </a:xfrm>
                <a:prstGeom prst="rect">
                  <a:avLst/>
                </a:prstGeom>
              </p:spPr>
            </p:pic>
          </mc:Fallback>
        </mc:AlternateContent>
      </p:grpSp>
      <p:grpSp>
        <p:nvGrpSpPr>
          <p:cNvPr id="26" name="Group 25">
            <a:extLst>
              <a:ext uri="{FF2B5EF4-FFF2-40B4-BE49-F238E27FC236}">
                <a16:creationId xmlns:a16="http://schemas.microsoft.com/office/drawing/2014/main" id="{81E7D774-A4C9-4709-9523-A292A0B32C96}"/>
              </a:ext>
            </a:extLst>
          </p:cNvPr>
          <p:cNvGrpSpPr/>
          <p:nvPr/>
        </p:nvGrpSpPr>
        <p:grpSpPr>
          <a:xfrm>
            <a:off x="4080836" y="5235238"/>
            <a:ext cx="1677960" cy="381600"/>
            <a:chOff x="4080836" y="5235238"/>
            <a:chExt cx="1677960" cy="381600"/>
          </a:xfrm>
        </p:grpSpPr>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39DC3DEE-F8CC-408E-86DB-D949B773833D}"/>
                    </a:ext>
                  </a:extLst>
                </p14:cNvPr>
                <p14:cNvContentPartPr/>
                <p14:nvPr/>
              </p14:nvContentPartPr>
              <p14:xfrm>
                <a:off x="4080836" y="5326678"/>
                <a:ext cx="882720" cy="270000"/>
              </p14:xfrm>
            </p:contentPart>
          </mc:Choice>
          <mc:Fallback xmlns="">
            <p:pic>
              <p:nvPicPr>
                <p:cNvPr id="20" name="Ink 19">
                  <a:extLst>
                    <a:ext uri="{FF2B5EF4-FFF2-40B4-BE49-F238E27FC236}">
                      <a16:creationId xmlns:a16="http://schemas.microsoft.com/office/drawing/2014/main" id="{39DC3DEE-F8CC-408E-86DB-D949B773833D}"/>
                    </a:ext>
                  </a:extLst>
                </p:cNvPr>
                <p:cNvPicPr/>
                <p:nvPr/>
              </p:nvPicPr>
              <p:blipFill>
                <a:blip r:embed="rId18"/>
                <a:stretch>
                  <a:fillRect/>
                </a:stretch>
              </p:blipFill>
              <p:spPr>
                <a:xfrm>
                  <a:off x="4062836" y="5309038"/>
                  <a:ext cx="9183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8DE1AFC9-A1DA-4B24-BC1F-CCEC327AA71C}"/>
                    </a:ext>
                  </a:extLst>
                </p14:cNvPr>
                <p14:cNvContentPartPr/>
                <p14:nvPr/>
              </p14:nvContentPartPr>
              <p14:xfrm>
                <a:off x="5273156" y="5235238"/>
                <a:ext cx="485640" cy="381600"/>
              </p14:xfrm>
            </p:contentPart>
          </mc:Choice>
          <mc:Fallback xmlns="">
            <p:pic>
              <p:nvPicPr>
                <p:cNvPr id="21" name="Ink 20">
                  <a:extLst>
                    <a:ext uri="{FF2B5EF4-FFF2-40B4-BE49-F238E27FC236}">
                      <a16:creationId xmlns:a16="http://schemas.microsoft.com/office/drawing/2014/main" id="{8DE1AFC9-A1DA-4B24-BC1F-CCEC327AA71C}"/>
                    </a:ext>
                  </a:extLst>
                </p:cNvPr>
                <p:cNvPicPr/>
                <p:nvPr/>
              </p:nvPicPr>
              <p:blipFill>
                <a:blip r:embed="rId20"/>
                <a:stretch>
                  <a:fillRect/>
                </a:stretch>
              </p:blipFill>
              <p:spPr>
                <a:xfrm>
                  <a:off x="5255516" y="5217598"/>
                  <a:ext cx="521280" cy="417240"/>
                </a:xfrm>
                <a:prstGeom prst="rect">
                  <a:avLst/>
                </a:prstGeom>
              </p:spPr>
            </p:pic>
          </mc:Fallback>
        </mc:AlternateContent>
      </p:grpSp>
      <p:grpSp>
        <p:nvGrpSpPr>
          <p:cNvPr id="25" name="Group 24">
            <a:extLst>
              <a:ext uri="{FF2B5EF4-FFF2-40B4-BE49-F238E27FC236}">
                <a16:creationId xmlns:a16="http://schemas.microsoft.com/office/drawing/2014/main" id="{E665E98D-08BF-4D2B-A8DE-A6716523704D}"/>
              </a:ext>
            </a:extLst>
          </p:cNvPr>
          <p:cNvGrpSpPr/>
          <p:nvPr/>
        </p:nvGrpSpPr>
        <p:grpSpPr>
          <a:xfrm>
            <a:off x="6793796" y="5262958"/>
            <a:ext cx="2470680" cy="351000"/>
            <a:chOff x="6793796" y="5262958"/>
            <a:chExt cx="2470680" cy="351000"/>
          </a:xfrm>
        </p:grpSpPr>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279314A5-BA90-4F0C-8BD9-BD027D3F00DD}"/>
                    </a:ext>
                  </a:extLst>
                </p14:cNvPr>
                <p14:cNvContentPartPr/>
                <p14:nvPr/>
              </p14:nvContentPartPr>
              <p14:xfrm>
                <a:off x="6793796" y="5306878"/>
                <a:ext cx="665640" cy="299880"/>
              </p14:xfrm>
            </p:contentPart>
          </mc:Choice>
          <mc:Fallback xmlns="">
            <p:pic>
              <p:nvPicPr>
                <p:cNvPr id="22" name="Ink 21">
                  <a:extLst>
                    <a:ext uri="{FF2B5EF4-FFF2-40B4-BE49-F238E27FC236}">
                      <a16:creationId xmlns:a16="http://schemas.microsoft.com/office/drawing/2014/main" id="{279314A5-BA90-4F0C-8BD9-BD027D3F00DD}"/>
                    </a:ext>
                  </a:extLst>
                </p:cNvPr>
                <p:cNvPicPr/>
                <p:nvPr/>
              </p:nvPicPr>
              <p:blipFill>
                <a:blip r:embed="rId22"/>
                <a:stretch>
                  <a:fillRect/>
                </a:stretch>
              </p:blipFill>
              <p:spPr>
                <a:xfrm>
                  <a:off x="6775796" y="5289238"/>
                  <a:ext cx="70128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1A14415C-70F4-438B-9480-37AB7ED12FB5}"/>
                    </a:ext>
                  </a:extLst>
                </p14:cNvPr>
                <p14:cNvContentPartPr/>
                <p14:nvPr/>
              </p14:nvContentPartPr>
              <p14:xfrm>
                <a:off x="7963436" y="5262958"/>
                <a:ext cx="498960" cy="289440"/>
              </p14:xfrm>
            </p:contentPart>
          </mc:Choice>
          <mc:Fallback xmlns="">
            <p:pic>
              <p:nvPicPr>
                <p:cNvPr id="23" name="Ink 22">
                  <a:extLst>
                    <a:ext uri="{FF2B5EF4-FFF2-40B4-BE49-F238E27FC236}">
                      <a16:creationId xmlns:a16="http://schemas.microsoft.com/office/drawing/2014/main" id="{1A14415C-70F4-438B-9480-37AB7ED12FB5}"/>
                    </a:ext>
                  </a:extLst>
                </p:cNvPr>
                <p:cNvPicPr/>
                <p:nvPr/>
              </p:nvPicPr>
              <p:blipFill>
                <a:blip r:embed="rId24"/>
                <a:stretch>
                  <a:fillRect/>
                </a:stretch>
              </p:blipFill>
              <p:spPr>
                <a:xfrm>
                  <a:off x="7945796" y="5245318"/>
                  <a:ext cx="5346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420F309B-CFEF-4243-9F2F-8BA07D77CD6B}"/>
                    </a:ext>
                  </a:extLst>
                </p14:cNvPr>
                <p14:cNvContentPartPr/>
                <p14:nvPr/>
              </p14:nvContentPartPr>
              <p14:xfrm>
                <a:off x="8645996" y="5341078"/>
                <a:ext cx="618480" cy="272880"/>
              </p14:xfrm>
            </p:contentPart>
          </mc:Choice>
          <mc:Fallback xmlns="">
            <p:pic>
              <p:nvPicPr>
                <p:cNvPr id="24" name="Ink 23">
                  <a:extLst>
                    <a:ext uri="{FF2B5EF4-FFF2-40B4-BE49-F238E27FC236}">
                      <a16:creationId xmlns:a16="http://schemas.microsoft.com/office/drawing/2014/main" id="{420F309B-CFEF-4243-9F2F-8BA07D77CD6B}"/>
                    </a:ext>
                  </a:extLst>
                </p:cNvPr>
                <p:cNvPicPr/>
                <p:nvPr/>
              </p:nvPicPr>
              <p:blipFill>
                <a:blip r:embed="rId26"/>
                <a:stretch>
                  <a:fillRect/>
                </a:stretch>
              </p:blipFill>
              <p:spPr>
                <a:xfrm>
                  <a:off x="8628356" y="5323078"/>
                  <a:ext cx="654120" cy="30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23531D5-1625-4716-B69F-7513FFE1649D}"/>
                  </a:ext>
                </a:extLst>
              </p14:cNvPr>
              <p14:cNvContentPartPr/>
              <p14:nvPr/>
            </p14:nvContentPartPr>
            <p14:xfrm>
              <a:off x="10142516" y="5348998"/>
              <a:ext cx="389160" cy="254160"/>
            </p14:xfrm>
          </p:contentPart>
        </mc:Choice>
        <mc:Fallback xmlns="">
          <p:pic>
            <p:nvPicPr>
              <p:cNvPr id="27" name="Ink 26">
                <a:extLst>
                  <a:ext uri="{FF2B5EF4-FFF2-40B4-BE49-F238E27FC236}">
                    <a16:creationId xmlns:a16="http://schemas.microsoft.com/office/drawing/2014/main" id="{323531D5-1625-4716-B69F-7513FFE1649D}"/>
                  </a:ext>
                </a:extLst>
              </p:cNvPr>
              <p:cNvPicPr/>
              <p:nvPr/>
            </p:nvPicPr>
            <p:blipFill>
              <a:blip r:embed="rId28"/>
              <a:stretch>
                <a:fillRect/>
              </a:stretch>
            </p:blipFill>
            <p:spPr>
              <a:xfrm>
                <a:off x="10124876" y="5331358"/>
                <a:ext cx="4248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09BBDF97-9A26-4B94-82F5-466F0CB5BCD2}"/>
                  </a:ext>
                </a:extLst>
              </p14:cNvPr>
              <p14:cNvContentPartPr/>
              <p14:nvPr/>
            </p14:nvContentPartPr>
            <p14:xfrm>
              <a:off x="945956" y="3932398"/>
              <a:ext cx="568080" cy="271080"/>
            </p14:xfrm>
          </p:contentPart>
        </mc:Choice>
        <mc:Fallback xmlns="">
          <p:pic>
            <p:nvPicPr>
              <p:cNvPr id="28" name="Ink 27">
                <a:extLst>
                  <a:ext uri="{FF2B5EF4-FFF2-40B4-BE49-F238E27FC236}">
                    <a16:creationId xmlns:a16="http://schemas.microsoft.com/office/drawing/2014/main" id="{09BBDF97-9A26-4B94-82F5-466F0CB5BCD2}"/>
                  </a:ext>
                </a:extLst>
              </p:cNvPr>
              <p:cNvPicPr/>
              <p:nvPr/>
            </p:nvPicPr>
            <p:blipFill>
              <a:blip r:embed="rId30"/>
              <a:stretch>
                <a:fillRect/>
              </a:stretch>
            </p:blipFill>
            <p:spPr>
              <a:xfrm>
                <a:off x="927956" y="3914398"/>
                <a:ext cx="6037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7899C6DE-656F-43E3-8451-D4478A67EBC7}"/>
                  </a:ext>
                </a:extLst>
              </p14:cNvPr>
              <p14:cNvContentPartPr/>
              <p14:nvPr/>
            </p14:nvContentPartPr>
            <p14:xfrm>
              <a:off x="7762196" y="3863998"/>
              <a:ext cx="674640" cy="452520"/>
            </p14:xfrm>
          </p:contentPart>
        </mc:Choice>
        <mc:Fallback xmlns="">
          <p:pic>
            <p:nvPicPr>
              <p:cNvPr id="29" name="Ink 28">
                <a:extLst>
                  <a:ext uri="{FF2B5EF4-FFF2-40B4-BE49-F238E27FC236}">
                    <a16:creationId xmlns:a16="http://schemas.microsoft.com/office/drawing/2014/main" id="{7899C6DE-656F-43E3-8451-D4478A67EBC7}"/>
                  </a:ext>
                </a:extLst>
              </p:cNvPr>
              <p:cNvPicPr/>
              <p:nvPr/>
            </p:nvPicPr>
            <p:blipFill>
              <a:blip r:embed="rId32"/>
              <a:stretch>
                <a:fillRect/>
              </a:stretch>
            </p:blipFill>
            <p:spPr>
              <a:xfrm>
                <a:off x="7744556" y="3845998"/>
                <a:ext cx="71028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4BBC234F-951B-4A93-8F82-5C425D977EB5}"/>
                  </a:ext>
                </a:extLst>
              </p14:cNvPr>
              <p14:cNvContentPartPr/>
              <p14:nvPr/>
            </p14:nvContentPartPr>
            <p14:xfrm>
              <a:off x="9225236" y="3850318"/>
              <a:ext cx="720000" cy="455760"/>
            </p14:xfrm>
          </p:contentPart>
        </mc:Choice>
        <mc:Fallback xmlns="">
          <p:pic>
            <p:nvPicPr>
              <p:cNvPr id="30" name="Ink 29">
                <a:extLst>
                  <a:ext uri="{FF2B5EF4-FFF2-40B4-BE49-F238E27FC236}">
                    <a16:creationId xmlns:a16="http://schemas.microsoft.com/office/drawing/2014/main" id="{4BBC234F-951B-4A93-8F82-5C425D977EB5}"/>
                  </a:ext>
                </a:extLst>
              </p:cNvPr>
              <p:cNvPicPr/>
              <p:nvPr/>
            </p:nvPicPr>
            <p:blipFill>
              <a:blip r:embed="rId34"/>
              <a:stretch>
                <a:fillRect/>
              </a:stretch>
            </p:blipFill>
            <p:spPr>
              <a:xfrm>
                <a:off x="9207596" y="3832318"/>
                <a:ext cx="7556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3ED24899-8148-4B87-B252-FF8C849A3341}"/>
                  </a:ext>
                </a:extLst>
              </p14:cNvPr>
              <p14:cNvContentPartPr/>
              <p14:nvPr/>
            </p14:nvContentPartPr>
            <p14:xfrm>
              <a:off x="5865716" y="6462118"/>
              <a:ext cx="234360" cy="89640"/>
            </p14:xfrm>
          </p:contentPart>
        </mc:Choice>
        <mc:Fallback xmlns="">
          <p:pic>
            <p:nvPicPr>
              <p:cNvPr id="31" name="Ink 30">
                <a:extLst>
                  <a:ext uri="{FF2B5EF4-FFF2-40B4-BE49-F238E27FC236}">
                    <a16:creationId xmlns:a16="http://schemas.microsoft.com/office/drawing/2014/main" id="{3ED24899-8148-4B87-B252-FF8C849A3341}"/>
                  </a:ext>
                </a:extLst>
              </p:cNvPr>
              <p:cNvPicPr/>
              <p:nvPr/>
            </p:nvPicPr>
            <p:blipFill>
              <a:blip r:embed="rId36"/>
              <a:stretch>
                <a:fillRect/>
              </a:stretch>
            </p:blipFill>
            <p:spPr>
              <a:xfrm>
                <a:off x="5847716" y="6444118"/>
                <a:ext cx="270000" cy="125280"/>
              </a:xfrm>
              <a:prstGeom prst="rect">
                <a:avLst/>
              </a:prstGeom>
            </p:spPr>
          </p:pic>
        </mc:Fallback>
      </mc:AlternateContent>
      <p:grpSp>
        <p:nvGrpSpPr>
          <p:cNvPr id="34" name="Group 33">
            <a:extLst>
              <a:ext uri="{FF2B5EF4-FFF2-40B4-BE49-F238E27FC236}">
                <a16:creationId xmlns:a16="http://schemas.microsoft.com/office/drawing/2014/main" id="{375C1795-13B9-41BF-AC87-DEB1A8C98584}"/>
              </a:ext>
            </a:extLst>
          </p:cNvPr>
          <p:cNvGrpSpPr/>
          <p:nvPr/>
        </p:nvGrpSpPr>
        <p:grpSpPr>
          <a:xfrm>
            <a:off x="4089116" y="6131638"/>
            <a:ext cx="385920" cy="379440"/>
            <a:chOff x="4089116" y="6131638"/>
            <a:chExt cx="385920" cy="379440"/>
          </a:xfrm>
        </p:grpSpPr>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06001E16-AF6D-41BA-B5D5-040FF33C40DE}"/>
                    </a:ext>
                  </a:extLst>
                </p14:cNvPr>
                <p14:cNvContentPartPr/>
                <p14:nvPr/>
              </p14:nvContentPartPr>
              <p14:xfrm>
                <a:off x="4089116" y="6131638"/>
                <a:ext cx="385920" cy="284760"/>
              </p14:xfrm>
            </p:contentPart>
          </mc:Choice>
          <mc:Fallback xmlns="">
            <p:pic>
              <p:nvPicPr>
                <p:cNvPr id="32" name="Ink 31">
                  <a:extLst>
                    <a:ext uri="{FF2B5EF4-FFF2-40B4-BE49-F238E27FC236}">
                      <a16:creationId xmlns:a16="http://schemas.microsoft.com/office/drawing/2014/main" id="{06001E16-AF6D-41BA-B5D5-040FF33C40DE}"/>
                    </a:ext>
                  </a:extLst>
                </p:cNvPr>
                <p:cNvPicPr/>
                <p:nvPr/>
              </p:nvPicPr>
              <p:blipFill>
                <a:blip r:embed="rId38"/>
                <a:stretch>
                  <a:fillRect/>
                </a:stretch>
              </p:blipFill>
              <p:spPr>
                <a:xfrm>
                  <a:off x="4071476" y="6113998"/>
                  <a:ext cx="4215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F52C7599-DA5D-47FA-A75D-35A494831E6A}"/>
                    </a:ext>
                  </a:extLst>
                </p14:cNvPr>
                <p14:cNvContentPartPr/>
                <p14:nvPr/>
              </p14:nvContentPartPr>
              <p14:xfrm>
                <a:off x="4125116" y="6260878"/>
                <a:ext cx="332640" cy="250200"/>
              </p14:xfrm>
            </p:contentPart>
          </mc:Choice>
          <mc:Fallback xmlns="">
            <p:pic>
              <p:nvPicPr>
                <p:cNvPr id="33" name="Ink 32">
                  <a:extLst>
                    <a:ext uri="{FF2B5EF4-FFF2-40B4-BE49-F238E27FC236}">
                      <a16:creationId xmlns:a16="http://schemas.microsoft.com/office/drawing/2014/main" id="{F52C7599-DA5D-47FA-A75D-35A494831E6A}"/>
                    </a:ext>
                  </a:extLst>
                </p:cNvPr>
                <p:cNvPicPr/>
                <p:nvPr/>
              </p:nvPicPr>
              <p:blipFill>
                <a:blip r:embed="rId40"/>
                <a:stretch>
                  <a:fillRect/>
                </a:stretch>
              </p:blipFill>
              <p:spPr>
                <a:xfrm>
                  <a:off x="4107476" y="6242878"/>
                  <a:ext cx="368280" cy="285840"/>
                </a:xfrm>
                <a:prstGeom prst="rect">
                  <a:avLst/>
                </a:prstGeom>
              </p:spPr>
            </p:pic>
          </mc:Fallback>
        </mc:AlternateContent>
      </p:grpSp>
    </p:spTree>
    <p:extLst>
      <p:ext uri="{BB962C8B-B14F-4D97-AF65-F5344CB8AC3E}">
        <p14:creationId xmlns:p14="http://schemas.microsoft.com/office/powerpoint/2010/main" val="22997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Other evaluation metrics </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7"/>
            <a:ext cx="9889065" cy="4535431"/>
          </a:xfrm>
        </p:spPr>
        <p:txBody>
          <a:bodyPr anchor="t">
            <a:normAutofit/>
          </a:bodyPr>
          <a:lstStyle/>
          <a:p>
            <a:pPr algn="just"/>
            <a:r>
              <a:rPr lang="en-US" sz="2400" dirty="0" err="1"/>
              <a:t>Xie</a:t>
            </a:r>
            <a:r>
              <a:rPr lang="en-US" sz="2400" dirty="0"/>
              <a:t>-Beni score</a:t>
            </a:r>
          </a:p>
          <a:p>
            <a:pPr algn="just"/>
            <a:r>
              <a:rPr lang="en-US" sz="2400" dirty="0"/>
              <a:t>The Ball-Hall index</a:t>
            </a:r>
          </a:p>
          <a:p>
            <a:pPr algn="just"/>
            <a:r>
              <a:rPr lang="en-US" sz="2400" dirty="0"/>
              <a:t>The Hartigan index</a:t>
            </a:r>
          </a:p>
          <a:p>
            <a:pPr algn="just"/>
            <a:r>
              <a:rPr lang="en-US" sz="2400" dirty="0"/>
              <a:t>The Xu coefficient</a:t>
            </a:r>
          </a:p>
          <a:p>
            <a:pPr algn="just"/>
            <a:r>
              <a:rPr lang="en-US" sz="2400" dirty="0"/>
              <a:t> Cophenetic Correlation Coefficient (CPCC)</a:t>
            </a:r>
          </a:p>
          <a:p>
            <a:pPr algn="just"/>
            <a:r>
              <a:rPr lang="en-US" sz="2400" dirty="0"/>
              <a:t> Hubert Statistic or e Hubert statistical coefficient</a:t>
            </a:r>
          </a:p>
          <a:p>
            <a:pPr algn="just"/>
            <a:r>
              <a:rPr lang="en-US" sz="2400" dirty="0"/>
              <a:t>The </a:t>
            </a:r>
            <a:r>
              <a:rPr lang="en-US" sz="2400" dirty="0" err="1"/>
              <a:t>Folkes</a:t>
            </a:r>
            <a:r>
              <a:rPr lang="en-US" sz="2400" dirty="0"/>
              <a:t> and Mallows coefficient </a:t>
            </a:r>
          </a:p>
          <a:p>
            <a:pPr algn="just"/>
            <a:r>
              <a:rPr lang="en-IN" sz="2400" dirty="0"/>
              <a:t>Entropy </a:t>
            </a:r>
            <a:r>
              <a:rPr lang="en-US" sz="2400"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D74361-8F45-4760-B233-AE9B20CEEA68}"/>
                  </a:ext>
                </a:extLst>
              </p14:cNvPr>
              <p14:cNvContentPartPr/>
              <p14:nvPr/>
            </p14:nvContentPartPr>
            <p14:xfrm>
              <a:off x="3743156" y="1888678"/>
              <a:ext cx="515160" cy="275040"/>
            </p14:xfrm>
          </p:contentPart>
        </mc:Choice>
        <mc:Fallback xmlns="">
          <p:pic>
            <p:nvPicPr>
              <p:cNvPr id="4" name="Ink 3">
                <a:extLst>
                  <a:ext uri="{FF2B5EF4-FFF2-40B4-BE49-F238E27FC236}">
                    <a16:creationId xmlns:a16="http://schemas.microsoft.com/office/drawing/2014/main" id="{5AD74361-8F45-4760-B233-AE9B20CEEA68}"/>
                  </a:ext>
                </a:extLst>
              </p:cNvPr>
              <p:cNvPicPr/>
              <p:nvPr/>
            </p:nvPicPr>
            <p:blipFill>
              <a:blip r:embed="rId3"/>
              <a:stretch>
                <a:fillRect/>
              </a:stretch>
            </p:blipFill>
            <p:spPr>
              <a:xfrm>
                <a:off x="3725516" y="1870678"/>
                <a:ext cx="5508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E71AB24-393D-4521-8509-ED434A44A873}"/>
                  </a:ext>
                </a:extLst>
              </p14:cNvPr>
              <p14:cNvContentPartPr/>
              <p14:nvPr/>
            </p14:nvContentPartPr>
            <p14:xfrm>
              <a:off x="4145996" y="2380078"/>
              <a:ext cx="749160" cy="369360"/>
            </p14:xfrm>
          </p:contentPart>
        </mc:Choice>
        <mc:Fallback xmlns="">
          <p:pic>
            <p:nvPicPr>
              <p:cNvPr id="5" name="Ink 4">
                <a:extLst>
                  <a:ext uri="{FF2B5EF4-FFF2-40B4-BE49-F238E27FC236}">
                    <a16:creationId xmlns:a16="http://schemas.microsoft.com/office/drawing/2014/main" id="{0E71AB24-393D-4521-8509-ED434A44A873}"/>
                  </a:ext>
                </a:extLst>
              </p:cNvPr>
              <p:cNvPicPr/>
              <p:nvPr/>
            </p:nvPicPr>
            <p:blipFill>
              <a:blip r:embed="rId5"/>
              <a:stretch>
                <a:fillRect/>
              </a:stretch>
            </p:blipFill>
            <p:spPr>
              <a:xfrm>
                <a:off x="4128356" y="2362438"/>
                <a:ext cx="784800" cy="405000"/>
              </a:xfrm>
              <a:prstGeom prst="rect">
                <a:avLst/>
              </a:prstGeom>
            </p:spPr>
          </p:pic>
        </mc:Fallback>
      </mc:AlternateContent>
      <p:grpSp>
        <p:nvGrpSpPr>
          <p:cNvPr id="9" name="Group 8">
            <a:extLst>
              <a:ext uri="{FF2B5EF4-FFF2-40B4-BE49-F238E27FC236}">
                <a16:creationId xmlns:a16="http://schemas.microsoft.com/office/drawing/2014/main" id="{76E1BD48-EF2C-4048-B4E8-13A94A300A26}"/>
              </a:ext>
            </a:extLst>
          </p:cNvPr>
          <p:cNvGrpSpPr/>
          <p:nvPr/>
        </p:nvGrpSpPr>
        <p:grpSpPr>
          <a:xfrm>
            <a:off x="4057796" y="2924398"/>
            <a:ext cx="678240" cy="660960"/>
            <a:chOff x="4057796" y="2924398"/>
            <a:chExt cx="678240" cy="66096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38CCF4F-702C-4BF1-9257-6CABDE228072}"/>
                    </a:ext>
                  </a:extLst>
                </p14:cNvPr>
                <p14:cNvContentPartPr/>
                <p14:nvPr/>
              </p14:nvContentPartPr>
              <p14:xfrm>
                <a:off x="4165076" y="2924398"/>
                <a:ext cx="551160" cy="262440"/>
              </p14:xfrm>
            </p:contentPart>
          </mc:Choice>
          <mc:Fallback xmlns="">
            <p:pic>
              <p:nvPicPr>
                <p:cNvPr id="6" name="Ink 5">
                  <a:extLst>
                    <a:ext uri="{FF2B5EF4-FFF2-40B4-BE49-F238E27FC236}">
                      <a16:creationId xmlns:a16="http://schemas.microsoft.com/office/drawing/2014/main" id="{638CCF4F-702C-4BF1-9257-6CABDE228072}"/>
                    </a:ext>
                  </a:extLst>
                </p:cNvPr>
                <p:cNvPicPr/>
                <p:nvPr/>
              </p:nvPicPr>
              <p:blipFill>
                <a:blip r:embed="rId7"/>
                <a:stretch>
                  <a:fillRect/>
                </a:stretch>
              </p:blipFill>
              <p:spPr>
                <a:xfrm>
                  <a:off x="4147436" y="2906398"/>
                  <a:ext cx="5868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5B56A4B-0033-4C0D-B550-199D63643AFC}"/>
                    </a:ext>
                  </a:extLst>
                </p14:cNvPr>
                <p14:cNvContentPartPr/>
                <p14:nvPr/>
              </p14:nvContentPartPr>
              <p14:xfrm>
                <a:off x="4057796" y="3250198"/>
                <a:ext cx="678240" cy="335160"/>
              </p14:xfrm>
            </p:contentPart>
          </mc:Choice>
          <mc:Fallback xmlns="">
            <p:pic>
              <p:nvPicPr>
                <p:cNvPr id="7" name="Ink 6">
                  <a:extLst>
                    <a:ext uri="{FF2B5EF4-FFF2-40B4-BE49-F238E27FC236}">
                      <a16:creationId xmlns:a16="http://schemas.microsoft.com/office/drawing/2014/main" id="{65B56A4B-0033-4C0D-B550-199D63643AFC}"/>
                    </a:ext>
                  </a:extLst>
                </p:cNvPr>
                <p:cNvPicPr/>
                <p:nvPr/>
              </p:nvPicPr>
              <p:blipFill>
                <a:blip r:embed="rId9"/>
                <a:stretch>
                  <a:fillRect/>
                </a:stretch>
              </p:blipFill>
              <p:spPr>
                <a:xfrm>
                  <a:off x="4040156" y="3232198"/>
                  <a:ext cx="713880" cy="370800"/>
                </a:xfrm>
                <a:prstGeom prst="rect">
                  <a:avLst/>
                </a:prstGeom>
              </p:spPr>
            </p:pic>
          </mc:Fallback>
        </mc:AlternateContent>
      </p:grpSp>
      <p:grpSp>
        <p:nvGrpSpPr>
          <p:cNvPr id="14" name="Group 13">
            <a:extLst>
              <a:ext uri="{FF2B5EF4-FFF2-40B4-BE49-F238E27FC236}">
                <a16:creationId xmlns:a16="http://schemas.microsoft.com/office/drawing/2014/main" id="{9D8BBE1D-9EA3-4B7E-B2DF-C696DC3D3938}"/>
              </a:ext>
            </a:extLst>
          </p:cNvPr>
          <p:cNvGrpSpPr/>
          <p:nvPr/>
        </p:nvGrpSpPr>
        <p:grpSpPr>
          <a:xfrm>
            <a:off x="7085756" y="3720718"/>
            <a:ext cx="779400" cy="209160"/>
            <a:chOff x="7085756" y="3720718"/>
            <a:chExt cx="779400" cy="20916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7C5B5B8-0526-432F-8737-441E9CA7462C}"/>
                    </a:ext>
                  </a:extLst>
                </p14:cNvPr>
                <p14:cNvContentPartPr/>
                <p14:nvPr/>
              </p14:nvContentPartPr>
              <p14:xfrm>
                <a:off x="7518836" y="3730438"/>
                <a:ext cx="346320" cy="141120"/>
              </p14:xfrm>
            </p:contentPart>
          </mc:Choice>
          <mc:Fallback xmlns="">
            <p:pic>
              <p:nvPicPr>
                <p:cNvPr id="11" name="Ink 10">
                  <a:extLst>
                    <a:ext uri="{FF2B5EF4-FFF2-40B4-BE49-F238E27FC236}">
                      <a16:creationId xmlns:a16="http://schemas.microsoft.com/office/drawing/2014/main" id="{57C5B5B8-0526-432F-8737-441E9CA7462C}"/>
                    </a:ext>
                  </a:extLst>
                </p:cNvPr>
                <p:cNvPicPr/>
                <p:nvPr/>
              </p:nvPicPr>
              <p:blipFill>
                <a:blip r:embed="rId11"/>
                <a:stretch>
                  <a:fillRect/>
                </a:stretch>
              </p:blipFill>
              <p:spPr>
                <a:xfrm>
                  <a:off x="7501196" y="3712798"/>
                  <a:ext cx="381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D6D293D2-CCF6-4753-947F-CF13E243B7DD}"/>
                    </a:ext>
                  </a:extLst>
                </p14:cNvPr>
                <p14:cNvContentPartPr/>
                <p14:nvPr/>
              </p14:nvContentPartPr>
              <p14:xfrm>
                <a:off x="7085756" y="3720718"/>
                <a:ext cx="643680" cy="209160"/>
              </p14:xfrm>
            </p:contentPart>
          </mc:Choice>
          <mc:Fallback xmlns="">
            <p:pic>
              <p:nvPicPr>
                <p:cNvPr id="13" name="Ink 12">
                  <a:extLst>
                    <a:ext uri="{FF2B5EF4-FFF2-40B4-BE49-F238E27FC236}">
                      <a16:creationId xmlns:a16="http://schemas.microsoft.com/office/drawing/2014/main" id="{D6D293D2-CCF6-4753-947F-CF13E243B7DD}"/>
                    </a:ext>
                  </a:extLst>
                </p:cNvPr>
                <p:cNvPicPr/>
                <p:nvPr/>
              </p:nvPicPr>
              <p:blipFill>
                <a:blip r:embed="rId13"/>
                <a:stretch>
                  <a:fillRect/>
                </a:stretch>
              </p:blipFill>
              <p:spPr>
                <a:xfrm>
                  <a:off x="7067756" y="3702718"/>
                  <a:ext cx="679320" cy="244800"/>
                </a:xfrm>
                <a:prstGeom prst="rect">
                  <a:avLst/>
                </a:prstGeom>
              </p:spPr>
            </p:pic>
          </mc:Fallback>
        </mc:AlternateContent>
      </p:grpSp>
      <p:grpSp>
        <p:nvGrpSpPr>
          <p:cNvPr id="19" name="Group 18">
            <a:extLst>
              <a:ext uri="{FF2B5EF4-FFF2-40B4-BE49-F238E27FC236}">
                <a16:creationId xmlns:a16="http://schemas.microsoft.com/office/drawing/2014/main" id="{BBEAD399-0A94-48BE-8F5F-2DAE22B9477B}"/>
              </a:ext>
            </a:extLst>
          </p:cNvPr>
          <p:cNvGrpSpPr/>
          <p:nvPr/>
        </p:nvGrpSpPr>
        <p:grpSpPr>
          <a:xfrm>
            <a:off x="5993876" y="4509838"/>
            <a:ext cx="2165400" cy="113040"/>
            <a:chOff x="5993876" y="4509838"/>
            <a:chExt cx="2165400" cy="113040"/>
          </a:xfrm>
        </p:grpSpPr>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EC1E88C1-40E3-441A-9726-923E19F838AF}"/>
                    </a:ext>
                  </a:extLst>
                </p14:cNvPr>
                <p14:cNvContentPartPr/>
                <p14:nvPr/>
              </p14:nvContentPartPr>
              <p14:xfrm>
                <a:off x="5993876" y="4509838"/>
                <a:ext cx="2016000" cy="74520"/>
              </p14:xfrm>
            </p:contentPart>
          </mc:Choice>
          <mc:Fallback xmlns="">
            <p:pic>
              <p:nvPicPr>
                <p:cNvPr id="15" name="Ink 14">
                  <a:extLst>
                    <a:ext uri="{FF2B5EF4-FFF2-40B4-BE49-F238E27FC236}">
                      <a16:creationId xmlns:a16="http://schemas.microsoft.com/office/drawing/2014/main" id="{EC1E88C1-40E3-441A-9726-923E19F838AF}"/>
                    </a:ext>
                  </a:extLst>
                </p:cNvPr>
                <p:cNvPicPr/>
                <p:nvPr/>
              </p:nvPicPr>
              <p:blipFill>
                <a:blip r:embed="rId15"/>
                <a:stretch>
                  <a:fillRect/>
                </a:stretch>
              </p:blipFill>
              <p:spPr>
                <a:xfrm>
                  <a:off x="5975876" y="4492198"/>
                  <a:ext cx="20516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4389E4E7-4205-42EF-92A9-098D7255318D}"/>
                    </a:ext>
                  </a:extLst>
                </p14:cNvPr>
                <p14:cNvContentPartPr/>
                <p14:nvPr/>
              </p14:nvContentPartPr>
              <p14:xfrm>
                <a:off x="7576796" y="4520638"/>
                <a:ext cx="472320" cy="34200"/>
              </p14:xfrm>
            </p:contentPart>
          </mc:Choice>
          <mc:Fallback xmlns="">
            <p:pic>
              <p:nvPicPr>
                <p:cNvPr id="16" name="Ink 15">
                  <a:extLst>
                    <a:ext uri="{FF2B5EF4-FFF2-40B4-BE49-F238E27FC236}">
                      <a16:creationId xmlns:a16="http://schemas.microsoft.com/office/drawing/2014/main" id="{4389E4E7-4205-42EF-92A9-098D7255318D}"/>
                    </a:ext>
                  </a:extLst>
                </p:cNvPr>
                <p:cNvPicPr/>
                <p:nvPr/>
              </p:nvPicPr>
              <p:blipFill>
                <a:blip r:embed="rId17"/>
                <a:stretch>
                  <a:fillRect/>
                </a:stretch>
              </p:blipFill>
              <p:spPr>
                <a:xfrm>
                  <a:off x="7558796" y="4502638"/>
                  <a:ext cx="5079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360FDCC1-19FD-48E0-BADE-84D632F60FF6}"/>
                    </a:ext>
                  </a:extLst>
                </p14:cNvPr>
                <p14:cNvContentPartPr/>
                <p14:nvPr/>
              </p14:nvContentPartPr>
              <p14:xfrm>
                <a:off x="7582556" y="4611358"/>
                <a:ext cx="486720" cy="11520"/>
              </p14:xfrm>
            </p:contentPart>
          </mc:Choice>
          <mc:Fallback xmlns="">
            <p:pic>
              <p:nvPicPr>
                <p:cNvPr id="17" name="Ink 16">
                  <a:extLst>
                    <a:ext uri="{FF2B5EF4-FFF2-40B4-BE49-F238E27FC236}">
                      <a16:creationId xmlns:a16="http://schemas.microsoft.com/office/drawing/2014/main" id="{360FDCC1-19FD-48E0-BADE-84D632F60FF6}"/>
                    </a:ext>
                  </a:extLst>
                </p:cNvPr>
                <p:cNvPicPr/>
                <p:nvPr/>
              </p:nvPicPr>
              <p:blipFill>
                <a:blip r:embed="rId19"/>
                <a:stretch>
                  <a:fillRect/>
                </a:stretch>
              </p:blipFill>
              <p:spPr>
                <a:xfrm>
                  <a:off x="7564556" y="4593718"/>
                  <a:ext cx="522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09A08A8D-DB48-4ADC-8BA1-2070C40C5A31}"/>
                    </a:ext>
                  </a:extLst>
                </p14:cNvPr>
                <p14:cNvContentPartPr/>
                <p14:nvPr/>
              </p14:nvContentPartPr>
              <p14:xfrm>
                <a:off x="7721876" y="4581478"/>
                <a:ext cx="437400" cy="7200"/>
              </p14:xfrm>
            </p:contentPart>
          </mc:Choice>
          <mc:Fallback xmlns="">
            <p:pic>
              <p:nvPicPr>
                <p:cNvPr id="18" name="Ink 17">
                  <a:extLst>
                    <a:ext uri="{FF2B5EF4-FFF2-40B4-BE49-F238E27FC236}">
                      <a16:creationId xmlns:a16="http://schemas.microsoft.com/office/drawing/2014/main" id="{09A08A8D-DB48-4ADC-8BA1-2070C40C5A31}"/>
                    </a:ext>
                  </a:extLst>
                </p:cNvPr>
                <p:cNvPicPr/>
                <p:nvPr/>
              </p:nvPicPr>
              <p:blipFill>
                <a:blip r:embed="rId21"/>
                <a:stretch>
                  <a:fillRect/>
                </a:stretch>
              </p:blipFill>
              <p:spPr>
                <a:xfrm>
                  <a:off x="7703876" y="4563838"/>
                  <a:ext cx="473040" cy="4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C23DB0A5-EB5D-4162-9A27-727D6BC2C4B9}"/>
                  </a:ext>
                </a:extLst>
              </p14:cNvPr>
              <p14:cNvContentPartPr/>
              <p14:nvPr/>
            </p14:nvContentPartPr>
            <p14:xfrm>
              <a:off x="5675636" y="4871638"/>
              <a:ext cx="984600" cy="302760"/>
            </p14:xfrm>
          </p:contentPart>
        </mc:Choice>
        <mc:Fallback xmlns="">
          <p:pic>
            <p:nvPicPr>
              <p:cNvPr id="20" name="Ink 19">
                <a:extLst>
                  <a:ext uri="{FF2B5EF4-FFF2-40B4-BE49-F238E27FC236}">
                    <a16:creationId xmlns:a16="http://schemas.microsoft.com/office/drawing/2014/main" id="{C23DB0A5-EB5D-4162-9A27-727D6BC2C4B9}"/>
                  </a:ext>
                </a:extLst>
              </p:cNvPr>
              <p:cNvPicPr/>
              <p:nvPr/>
            </p:nvPicPr>
            <p:blipFill>
              <a:blip r:embed="rId23"/>
              <a:stretch>
                <a:fillRect/>
              </a:stretch>
            </p:blipFill>
            <p:spPr>
              <a:xfrm>
                <a:off x="5657996" y="4853638"/>
                <a:ext cx="10202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8E987307-0648-4988-BA91-28FCDED447C8}"/>
                  </a:ext>
                </a:extLst>
              </p14:cNvPr>
              <p14:cNvContentPartPr/>
              <p14:nvPr/>
            </p14:nvContentPartPr>
            <p14:xfrm>
              <a:off x="2825516" y="5247838"/>
              <a:ext cx="667800" cy="328680"/>
            </p14:xfrm>
          </p:contentPart>
        </mc:Choice>
        <mc:Fallback xmlns="">
          <p:pic>
            <p:nvPicPr>
              <p:cNvPr id="21" name="Ink 20">
                <a:extLst>
                  <a:ext uri="{FF2B5EF4-FFF2-40B4-BE49-F238E27FC236}">
                    <a16:creationId xmlns:a16="http://schemas.microsoft.com/office/drawing/2014/main" id="{8E987307-0648-4988-BA91-28FCDED447C8}"/>
                  </a:ext>
                </a:extLst>
              </p:cNvPr>
              <p:cNvPicPr/>
              <p:nvPr/>
            </p:nvPicPr>
            <p:blipFill>
              <a:blip r:embed="rId25"/>
              <a:stretch>
                <a:fillRect/>
              </a:stretch>
            </p:blipFill>
            <p:spPr>
              <a:xfrm>
                <a:off x="2807876" y="5229838"/>
                <a:ext cx="703440" cy="364320"/>
              </a:xfrm>
              <a:prstGeom prst="rect">
                <a:avLst/>
              </a:prstGeom>
            </p:spPr>
          </p:pic>
        </mc:Fallback>
      </mc:AlternateContent>
    </p:spTree>
    <p:extLst>
      <p:ext uri="{BB962C8B-B14F-4D97-AF65-F5344CB8AC3E}">
        <p14:creationId xmlns:p14="http://schemas.microsoft.com/office/powerpoint/2010/main" val="1241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6"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2173B4FC-CD49-4DEE-BCB8-19D9DF1A9F42}"/>
              </a:ext>
            </a:extLst>
          </p:cNvPr>
          <p:cNvSpPr>
            <a:spLocks noGrp="1"/>
          </p:cNvSpPr>
          <p:nvPr>
            <p:ph type="title"/>
          </p:nvPr>
        </p:nvSpPr>
        <p:spPr>
          <a:xfrm>
            <a:off x="1524000" y="3011117"/>
            <a:ext cx="6618051" cy="1355750"/>
          </a:xfrm>
        </p:spPr>
        <p:txBody>
          <a:bodyPr vert="horz" lIns="91440" tIns="45720" rIns="91440" bIns="45720" rtlCol="0" anchor="b">
            <a:normAutofit/>
          </a:bodyPr>
          <a:lstStyle/>
          <a:p>
            <a:r>
              <a:rPr lang="en-US" sz="5400" kern="1200">
                <a:solidFill>
                  <a:schemeClr val="tx1"/>
                </a:solidFill>
                <a:latin typeface="+mj-lt"/>
                <a:ea typeface="+mj-ea"/>
                <a:cs typeface="+mj-cs"/>
              </a:rPr>
              <a:t>Thank you</a:t>
            </a:r>
          </a:p>
        </p:txBody>
      </p:sp>
      <p:sp>
        <p:nvSpPr>
          <p:cNvPr id="77"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Smiling Face with No Fill">
            <a:extLst>
              <a:ext uri="{FF2B5EF4-FFF2-40B4-BE49-F238E27FC236}">
                <a16:creationId xmlns:a16="http://schemas.microsoft.com/office/drawing/2014/main" id="{69BEEBA3-6151-4344-851B-B5D1DDBB8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
        <p:nvSpPr>
          <p:cNvPr id="74"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851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367203" cy="1188720"/>
          </a:xfrm>
          <a:solidFill>
            <a:schemeClr val="accent6">
              <a:lumMod val="60000"/>
              <a:lumOff val="40000"/>
            </a:schemeClr>
          </a:solidFill>
        </p:spPr>
        <p:txBody>
          <a:bodyPr>
            <a:normAutofit/>
          </a:bodyPr>
          <a:lstStyle/>
          <a:p>
            <a:r>
              <a:rPr lang="en-IN" b="1" dirty="0">
                <a:effectLst>
                  <a:outerShdw blurRad="38100" dist="38100" dir="2700000" algn="tl">
                    <a:srgbClr val="000000">
                      <a:alpha val="43137"/>
                    </a:srgbClr>
                  </a:outerShdw>
                </a:effectLst>
              </a:rPr>
              <a:t>Dunn Index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3" y="1920240"/>
            <a:ext cx="9367204" cy="4041648"/>
          </a:xfrm>
        </p:spPr>
        <p:txBody>
          <a:bodyPr anchor="t">
            <a:normAutofit/>
          </a:bodyPr>
          <a:lstStyle/>
          <a:p>
            <a:pPr algn="just"/>
            <a:r>
              <a:rPr lang="en-US" sz="2400" dirty="0"/>
              <a:t>The Dunn Index captures the same idea as the DB Index: it gets better when clusters are well-spaced and dense. But the Dunn Index increases as performance improves.</a:t>
            </a:r>
          </a:p>
          <a:p>
            <a:pPr algn="just"/>
            <a:r>
              <a:rPr lang="en-US" sz="2400" dirty="0"/>
              <a:t>While the DB index considers the dispersion and separation of all clusters, the Dunn Index only considers the worst cases in the clustering: the clusters that are closest together and the single most dispersed cluster.</a:t>
            </a:r>
          </a:p>
          <a:p>
            <a:pPr algn="just"/>
            <a:r>
              <a:rPr lang="en-US" sz="2400" dirty="0"/>
              <a:t>The Dunn Index is calculated by the following formula:</a:t>
            </a:r>
            <a:endParaRPr lang="en-IN" sz="2400" dirty="0"/>
          </a:p>
        </p:txBody>
      </p:sp>
      <p:sp>
        <p:nvSpPr>
          <p:cNvPr id="13" name="TextBox 12">
            <a:extLst>
              <a:ext uri="{FF2B5EF4-FFF2-40B4-BE49-F238E27FC236}">
                <a16:creationId xmlns:a16="http://schemas.microsoft.com/office/drawing/2014/main" id="{18A77423-BF90-4110-A272-F993E546E29A}"/>
              </a:ext>
            </a:extLst>
          </p:cNvPr>
          <p:cNvSpPr txBox="1"/>
          <p:nvPr/>
        </p:nvSpPr>
        <p:spPr>
          <a:xfrm>
            <a:off x="1653362" y="5946366"/>
            <a:ext cx="9367203" cy="830997"/>
          </a:xfrm>
          <a:prstGeom prst="rect">
            <a:avLst/>
          </a:prstGeom>
          <a:noFill/>
        </p:spPr>
        <p:txBody>
          <a:bodyPr wrap="square">
            <a:spAutoFit/>
          </a:bodyPr>
          <a:lstStyle/>
          <a:p>
            <a:pPr algn="just"/>
            <a:r>
              <a:rPr lang="en-US" sz="2400" dirty="0"/>
              <a:t>where </a:t>
            </a:r>
            <a:r>
              <a:rPr lang="en-US" sz="2400" dirty="0" err="1"/>
              <a:t>i</a:t>
            </a:r>
            <a:r>
              <a:rPr lang="en-US" sz="2400" dirty="0"/>
              <a:t>, j and k are each indices for clusters, d measures the inter-cluster distance and d’ measures the intra-cluster difference.</a:t>
            </a:r>
            <a:endParaRPr lang="en-IN" sz="2400" dirty="0"/>
          </a:p>
        </p:txBody>
      </p:sp>
      <p:pic>
        <p:nvPicPr>
          <p:cNvPr id="6" name="Picture 5" descr="Text&#10;&#10;Description automatically generated">
            <a:extLst>
              <a:ext uri="{FF2B5EF4-FFF2-40B4-BE49-F238E27FC236}">
                <a16:creationId xmlns:a16="http://schemas.microsoft.com/office/drawing/2014/main" id="{AF76826F-F7EE-471C-B9E3-3F2142DE9505}"/>
              </a:ext>
            </a:extLst>
          </p:cNvPr>
          <p:cNvPicPr>
            <a:picLocks noChangeAspect="1"/>
          </p:cNvPicPr>
          <p:nvPr/>
        </p:nvPicPr>
        <p:blipFill>
          <a:blip r:embed="rId2"/>
          <a:stretch>
            <a:fillRect/>
          </a:stretch>
        </p:blipFill>
        <p:spPr>
          <a:xfrm>
            <a:off x="4900612" y="4961763"/>
            <a:ext cx="3658772" cy="1020375"/>
          </a:xfrm>
          <a:prstGeom prst="rect">
            <a:avLst/>
          </a:prstGeom>
        </p:spPr>
      </p:pic>
    </p:spTree>
    <p:extLst>
      <p:ext uri="{BB962C8B-B14F-4D97-AF65-F5344CB8AC3E}">
        <p14:creationId xmlns:p14="http://schemas.microsoft.com/office/powerpoint/2010/main" val="183764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IN" b="1" dirty="0">
                <a:effectLst>
                  <a:outerShdw blurRad="38100" dist="38100" dir="2700000" algn="tl">
                    <a:srgbClr val="000000">
                      <a:alpha val="43137"/>
                    </a:srgbClr>
                  </a:outerShdw>
                </a:effectLst>
              </a:rPr>
              <a:t>Silhouette Coefficient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The Silhouette Coefficient tells us how well-assigned each individual point is. </a:t>
            </a:r>
          </a:p>
          <a:p>
            <a:pPr algn="just"/>
            <a:r>
              <a:rPr lang="en-US" sz="2400" dirty="0"/>
              <a:t>If S(</a:t>
            </a:r>
            <a:r>
              <a:rPr lang="en-US" sz="2400" dirty="0" err="1"/>
              <a:t>i</a:t>
            </a:r>
            <a:r>
              <a:rPr lang="en-US" sz="2400" dirty="0"/>
              <a:t>) is close to 0, it is right at the inflection point between two clusters.</a:t>
            </a:r>
          </a:p>
          <a:p>
            <a:pPr algn="just"/>
            <a:r>
              <a:rPr lang="en-US" sz="2400" dirty="0"/>
              <a:t>If it is closer to -1, then we would have been better off assigning it to the other cluster. </a:t>
            </a:r>
          </a:p>
          <a:p>
            <a:pPr algn="just"/>
            <a:r>
              <a:rPr lang="en-US" sz="2400" dirty="0"/>
              <a:t>If S(</a:t>
            </a:r>
            <a:r>
              <a:rPr lang="en-US" sz="2400" dirty="0" err="1"/>
              <a:t>i</a:t>
            </a:r>
            <a:r>
              <a:rPr lang="en-US" sz="2400" dirty="0"/>
              <a:t>) is close to 1, then the point is well-assigned and can be interpreted as belonging to an ‘appropriate’ cluster.</a:t>
            </a:r>
          </a:p>
          <a:p>
            <a:pPr algn="just"/>
            <a:r>
              <a:rPr lang="en-US" sz="2400" dirty="0"/>
              <a:t>The Silhouette Coefficient is calculated by the following formula:</a:t>
            </a:r>
            <a:endParaRPr lang="en-IN" sz="2400" dirty="0"/>
          </a:p>
        </p:txBody>
      </p:sp>
      <p:sp>
        <p:nvSpPr>
          <p:cNvPr id="13" name="TextBox 12">
            <a:extLst>
              <a:ext uri="{FF2B5EF4-FFF2-40B4-BE49-F238E27FC236}">
                <a16:creationId xmlns:a16="http://schemas.microsoft.com/office/drawing/2014/main" id="{18A77423-BF90-4110-A272-F993E546E29A}"/>
              </a:ext>
            </a:extLst>
          </p:cNvPr>
          <p:cNvSpPr txBox="1"/>
          <p:nvPr/>
        </p:nvSpPr>
        <p:spPr>
          <a:xfrm>
            <a:off x="1764100" y="5565213"/>
            <a:ext cx="9778325" cy="830997"/>
          </a:xfrm>
          <a:prstGeom prst="rect">
            <a:avLst/>
          </a:prstGeom>
          <a:noFill/>
        </p:spPr>
        <p:txBody>
          <a:bodyPr wrap="square">
            <a:spAutoFit/>
          </a:bodyPr>
          <a:lstStyle/>
          <a:p>
            <a:pPr algn="just"/>
            <a:r>
              <a:rPr lang="en-US" sz="2400" dirty="0"/>
              <a:t>where a(</a:t>
            </a:r>
            <a:r>
              <a:rPr lang="en-US" sz="2400" dirty="0" err="1"/>
              <a:t>i</a:t>
            </a:r>
            <a:r>
              <a:rPr lang="en-US" sz="2400" dirty="0"/>
              <a:t>) is the average distance of point </a:t>
            </a:r>
            <a:r>
              <a:rPr lang="en-US" sz="2400" dirty="0" err="1"/>
              <a:t>i</a:t>
            </a:r>
            <a:r>
              <a:rPr lang="en-US" sz="2400" dirty="0"/>
              <a:t> from all other points in its cluster and b(</a:t>
            </a:r>
            <a:r>
              <a:rPr lang="en-US" sz="2400" dirty="0" err="1"/>
              <a:t>i</a:t>
            </a:r>
            <a:r>
              <a:rPr lang="en-US" sz="2400" dirty="0"/>
              <a:t>) is the smallest average distance of </a:t>
            </a:r>
            <a:r>
              <a:rPr lang="en-US" sz="2400" dirty="0" err="1"/>
              <a:t>i</a:t>
            </a:r>
            <a:r>
              <a:rPr lang="en-US" sz="2400" dirty="0"/>
              <a:t> to all points in any other cluster.</a:t>
            </a:r>
            <a:endParaRPr lang="en-IN" sz="2400" dirty="0"/>
          </a:p>
        </p:txBody>
      </p:sp>
      <p:pic>
        <p:nvPicPr>
          <p:cNvPr id="5" name="Picture 4" descr="Text, letter&#10;&#10;Description automatically generated">
            <a:extLst>
              <a:ext uri="{FF2B5EF4-FFF2-40B4-BE49-F238E27FC236}">
                <a16:creationId xmlns:a16="http://schemas.microsoft.com/office/drawing/2014/main" id="{961A9ABA-001E-4303-BF3C-1A4E249DA5F5}"/>
              </a:ext>
            </a:extLst>
          </p:cNvPr>
          <p:cNvPicPr>
            <a:picLocks noChangeAspect="1"/>
          </p:cNvPicPr>
          <p:nvPr/>
        </p:nvPicPr>
        <p:blipFill>
          <a:blip r:embed="rId2"/>
          <a:stretch>
            <a:fillRect/>
          </a:stretch>
        </p:blipFill>
        <p:spPr>
          <a:xfrm>
            <a:off x="4810609" y="4685272"/>
            <a:ext cx="3175640" cy="830552"/>
          </a:xfrm>
          <a:prstGeom prst="rect">
            <a:avLst/>
          </a:prstGeom>
        </p:spPr>
      </p:pic>
    </p:spTree>
    <p:extLst>
      <p:ext uri="{BB962C8B-B14F-4D97-AF65-F5344CB8AC3E}">
        <p14:creationId xmlns:p14="http://schemas.microsoft.com/office/powerpoint/2010/main" val="3396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IN" b="1" dirty="0">
                <a:effectLst>
                  <a:outerShdw blurRad="38100" dist="38100" dir="2700000" algn="tl">
                    <a:srgbClr val="000000">
                      <a:alpha val="43137"/>
                    </a:srgbClr>
                  </a:outerShdw>
                </a:effectLst>
              </a:rPr>
              <a:t>Rand Index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It computes a similarity measure between two clusters by considering all pairs of samples and counting pairs that are assigned in the same or different clusters in the predicted and true clustering.</a:t>
            </a:r>
          </a:p>
          <a:p>
            <a:pPr algn="just"/>
            <a:r>
              <a:rPr lang="en-US" sz="2400" dirty="0"/>
              <a:t>The Rand Index is calculated by the following formula:</a:t>
            </a:r>
            <a:endParaRPr lang="en-IN" sz="2400" dirty="0"/>
          </a:p>
        </p:txBody>
      </p:sp>
      <p:pic>
        <p:nvPicPr>
          <p:cNvPr id="6" name="Picture 5" descr="Text&#10;&#10;Description automatically generated with medium confidence">
            <a:extLst>
              <a:ext uri="{FF2B5EF4-FFF2-40B4-BE49-F238E27FC236}">
                <a16:creationId xmlns:a16="http://schemas.microsoft.com/office/drawing/2014/main" id="{1DD347FF-1375-4689-AD48-8361363B8FC4}"/>
              </a:ext>
            </a:extLst>
          </p:cNvPr>
          <p:cNvPicPr>
            <a:picLocks noChangeAspect="1"/>
          </p:cNvPicPr>
          <p:nvPr/>
        </p:nvPicPr>
        <p:blipFill>
          <a:blip r:embed="rId2"/>
          <a:stretch>
            <a:fillRect/>
          </a:stretch>
        </p:blipFill>
        <p:spPr>
          <a:xfrm>
            <a:off x="3831782" y="3429000"/>
            <a:ext cx="4528435" cy="830429"/>
          </a:xfrm>
          <a:prstGeom prst="rect">
            <a:avLst/>
          </a:prstGeom>
        </p:spPr>
      </p:pic>
      <p:sp>
        <p:nvSpPr>
          <p:cNvPr id="14" name="TextBox 13">
            <a:extLst>
              <a:ext uri="{FF2B5EF4-FFF2-40B4-BE49-F238E27FC236}">
                <a16:creationId xmlns:a16="http://schemas.microsoft.com/office/drawing/2014/main" id="{513D88ED-5B65-4066-80D6-9486E76B7D4C}"/>
              </a:ext>
            </a:extLst>
          </p:cNvPr>
          <p:cNvSpPr txBox="1"/>
          <p:nvPr/>
        </p:nvSpPr>
        <p:spPr>
          <a:xfrm>
            <a:off x="1653360" y="4358207"/>
            <a:ext cx="9478521" cy="461665"/>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RI can range from zero to 1, a perfect match.</a:t>
            </a:r>
            <a:endParaRPr lang="en-IN" sz="2400" dirty="0"/>
          </a:p>
        </p:txBody>
      </p:sp>
      <p:sp>
        <p:nvSpPr>
          <p:cNvPr id="15" name="TextBox 14">
            <a:extLst>
              <a:ext uri="{FF2B5EF4-FFF2-40B4-BE49-F238E27FC236}">
                <a16:creationId xmlns:a16="http://schemas.microsoft.com/office/drawing/2014/main" id="{0C5031DC-6497-460D-A07A-F8D0B4C0D787}"/>
              </a:ext>
            </a:extLst>
          </p:cNvPr>
          <p:cNvSpPr txBox="1"/>
          <p:nvPr/>
        </p:nvSpPr>
        <p:spPr>
          <a:xfrm>
            <a:off x="1653360" y="4887862"/>
            <a:ext cx="9778324" cy="1569660"/>
          </a:xfrm>
          <a:prstGeom prst="rect">
            <a:avLst/>
          </a:prstGeom>
          <a:noFill/>
        </p:spPr>
        <p:txBody>
          <a:bodyPr wrap="square">
            <a:spAutoFit/>
          </a:bodyPr>
          <a:lstStyle/>
          <a:p>
            <a:pPr marL="285750" indent="-285750" algn="just">
              <a:buFont typeface="Arial" panose="020B0604020202020204" pitchFamily="34" charset="0"/>
              <a:buChar char="•"/>
            </a:pPr>
            <a:r>
              <a:rPr lang="en-US" sz="2400" dirty="0"/>
              <a:t>Drawback of Rand Index is that it assumes that we can find the ground-truth clusters labels and use them to compare the performance of our model, so it is much less useful than the Silhouette Score for pure Unsupervised Learning tasks.</a:t>
            </a:r>
            <a:endParaRPr lang="en-IN" sz="2400" dirty="0"/>
          </a:p>
        </p:txBody>
      </p:sp>
    </p:spTree>
    <p:extLst>
      <p:ext uri="{BB962C8B-B14F-4D97-AF65-F5344CB8AC3E}">
        <p14:creationId xmlns:p14="http://schemas.microsoft.com/office/powerpoint/2010/main" val="334030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IN" b="1" dirty="0">
                <a:effectLst>
                  <a:outerShdw blurRad="38100" dist="38100" dir="2700000" algn="tl">
                    <a:srgbClr val="000000">
                      <a:alpha val="43137"/>
                    </a:srgbClr>
                  </a:outerShdw>
                </a:effectLst>
              </a:rPr>
              <a:t>Adjusted Rand Index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The Rand Index computes a similarity measure between two clustering by considering all pairs of samples and counting pairs that are assigned in the same or different clusters in the predicted and true clustering.</a:t>
            </a:r>
          </a:p>
          <a:p>
            <a:pPr algn="just"/>
            <a:r>
              <a:rPr lang="en-US" sz="2400" dirty="0"/>
              <a:t>The raw RI score is then “adjusted for chance” into the ARI score using the following scheme:</a:t>
            </a:r>
            <a:endParaRPr lang="en-IN" sz="2400" dirty="0"/>
          </a:p>
        </p:txBody>
      </p:sp>
      <p:sp>
        <p:nvSpPr>
          <p:cNvPr id="14" name="TextBox 13">
            <a:extLst>
              <a:ext uri="{FF2B5EF4-FFF2-40B4-BE49-F238E27FC236}">
                <a16:creationId xmlns:a16="http://schemas.microsoft.com/office/drawing/2014/main" id="{513D88ED-5B65-4066-80D6-9486E76B7D4C}"/>
              </a:ext>
            </a:extLst>
          </p:cNvPr>
          <p:cNvSpPr txBox="1"/>
          <p:nvPr/>
        </p:nvSpPr>
        <p:spPr>
          <a:xfrm>
            <a:off x="1653360" y="4750861"/>
            <a:ext cx="9889065" cy="830997"/>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Adjusted Rand Index, similarly, to RI, ranges from zero to one, with zero equating to random labelling and one when the clusters are identical.</a:t>
            </a:r>
            <a:endParaRPr lang="en-IN" sz="2400" dirty="0"/>
          </a:p>
        </p:txBody>
      </p:sp>
      <p:pic>
        <p:nvPicPr>
          <p:cNvPr id="5" name="Picture 4" descr="Text&#10;&#10;Description automatically generated">
            <a:extLst>
              <a:ext uri="{FF2B5EF4-FFF2-40B4-BE49-F238E27FC236}">
                <a16:creationId xmlns:a16="http://schemas.microsoft.com/office/drawing/2014/main" id="{5B346F06-7FD0-4330-AAA3-B597FB3696F7}"/>
              </a:ext>
            </a:extLst>
          </p:cNvPr>
          <p:cNvPicPr>
            <a:picLocks noChangeAspect="1"/>
          </p:cNvPicPr>
          <p:nvPr/>
        </p:nvPicPr>
        <p:blipFill>
          <a:blip r:embed="rId2"/>
          <a:stretch>
            <a:fillRect/>
          </a:stretch>
        </p:blipFill>
        <p:spPr>
          <a:xfrm>
            <a:off x="4082265" y="3679174"/>
            <a:ext cx="4999124" cy="867195"/>
          </a:xfrm>
          <a:prstGeom prst="rect">
            <a:avLst/>
          </a:prstGeom>
        </p:spPr>
      </p:pic>
    </p:spTree>
    <p:extLst>
      <p:ext uri="{BB962C8B-B14F-4D97-AF65-F5344CB8AC3E}">
        <p14:creationId xmlns:p14="http://schemas.microsoft.com/office/powerpoint/2010/main" val="202111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IN" b="1" dirty="0">
                <a:effectLst>
                  <a:outerShdw blurRad="38100" dist="38100" dir="2700000" algn="tl">
                    <a:srgbClr val="000000">
                      <a:alpha val="43137"/>
                    </a:srgbClr>
                  </a:outerShdw>
                </a:effectLst>
              </a:rPr>
              <a:t>Mutual Information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It is a measure of the similarity between two labels of the same data.</a:t>
            </a:r>
          </a:p>
          <a:p>
            <a:pPr algn="just"/>
            <a:r>
              <a:rPr lang="en-US" sz="2400" dirty="0"/>
              <a:t>Mutual Information between clusters U and V is given as:</a:t>
            </a:r>
          </a:p>
        </p:txBody>
      </p:sp>
      <p:sp>
        <p:nvSpPr>
          <p:cNvPr id="14" name="TextBox 13">
            <a:extLst>
              <a:ext uri="{FF2B5EF4-FFF2-40B4-BE49-F238E27FC236}">
                <a16:creationId xmlns:a16="http://schemas.microsoft.com/office/drawing/2014/main" id="{513D88ED-5B65-4066-80D6-9486E76B7D4C}"/>
              </a:ext>
            </a:extLst>
          </p:cNvPr>
          <p:cNvSpPr txBox="1"/>
          <p:nvPr/>
        </p:nvSpPr>
        <p:spPr>
          <a:xfrm>
            <a:off x="1653359" y="4070879"/>
            <a:ext cx="9889065" cy="1200329"/>
          </a:xfrm>
          <a:prstGeom prst="rect">
            <a:avLst/>
          </a:prstGeom>
          <a:noFill/>
        </p:spPr>
        <p:txBody>
          <a:bodyPr wrap="square">
            <a:spAutoFit/>
          </a:bodyPr>
          <a:lstStyle/>
          <a:p>
            <a:pPr marL="285750" indent="-285750" algn="just">
              <a:buFont typeface="Arial" panose="020B0604020202020204" pitchFamily="34" charset="0"/>
              <a:buChar char="•"/>
            </a:pPr>
            <a:r>
              <a:rPr lang="en-US" sz="2400" dirty="0"/>
              <a:t>Similarly, to Rand Index, one of the major drawbacks of this metric is requiring to know the ground truth labels a priori for the distribution. Something which is almost never true in real-life scenarios with Clustering.</a:t>
            </a:r>
            <a:endParaRPr lang="en-IN" sz="2400" dirty="0"/>
          </a:p>
        </p:txBody>
      </p:sp>
      <p:pic>
        <p:nvPicPr>
          <p:cNvPr id="6" name="Picture 5" descr="Schematic&#10;&#10;Description automatically generated with medium confidence">
            <a:extLst>
              <a:ext uri="{FF2B5EF4-FFF2-40B4-BE49-F238E27FC236}">
                <a16:creationId xmlns:a16="http://schemas.microsoft.com/office/drawing/2014/main" id="{2288E16E-E767-4095-9A8B-C56108C4DEC1}"/>
              </a:ext>
            </a:extLst>
          </p:cNvPr>
          <p:cNvPicPr>
            <a:picLocks noChangeAspect="1"/>
          </p:cNvPicPr>
          <p:nvPr/>
        </p:nvPicPr>
        <p:blipFill>
          <a:blip r:embed="rId2"/>
          <a:stretch>
            <a:fillRect/>
          </a:stretch>
        </p:blipFill>
        <p:spPr>
          <a:xfrm>
            <a:off x="4177883" y="2813557"/>
            <a:ext cx="4861185" cy="975063"/>
          </a:xfrm>
          <a:prstGeom prst="rect">
            <a:avLst/>
          </a:prstGeom>
        </p:spPr>
      </p:pic>
    </p:spTree>
    <p:extLst>
      <p:ext uri="{BB962C8B-B14F-4D97-AF65-F5344CB8AC3E}">
        <p14:creationId xmlns:p14="http://schemas.microsoft.com/office/powerpoint/2010/main" val="292207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IN" b="1" dirty="0" err="1">
                <a:effectLst>
                  <a:outerShdw blurRad="38100" dist="38100" dir="2700000" algn="tl">
                    <a:srgbClr val="000000">
                      <a:alpha val="43137"/>
                    </a:srgbClr>
                  </a:outerShdw>
                </a:effectLst>
              </a:rPr>
              <a:t>Calinski-Harabasz</a:t>
            </a:r>
            <a:r>
              <a:rPr lang="en-IN" b="1" dirty="0">
                <a:effectLst>
                  <a:outerShdw blurRad="38100" dist="38100" dir="2700000" algn="tl">
                    <a:srgbClr val="000000">
                      <a:alpha val="43137"/>
                    </a:srgbClr>
                  </a:outerShdw>
                </a:effectLst>
              </a:rPr>
              <a:t> Index</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err="1"/>
              <a:t>Calinski-Harabasz</a:t>
            </a:r>
            <a:r>
              <a:rPr lang="en-US" sz="2400" dirty="0"/>
              <a:t> Index is also known as the Variance Ratio Criterion.</a:t>
            </a:r>
          </a:p>
          <a:p>
            <a:pPr algn="just"/>
            <a:r>
              <a:rPr lang="en-US" sz="2400" dirty="0"/>
              <a:t>The score is defined as the ratio between the within-cluster dispersion and the between-cluster dispersion. The C-H Index is a great way to evaluate the performance of a Clustering algorithm as it does not require information on the ground truth labels.</a:t>
            </a:r>
          </a:p>
          <a:p>
            <a:pPr algn="just"/>
            <a:r>
              <a:rPr lang="en-US" sz="2400" dirty="0"/>
              <a:t>The C-H index is defined as</a:t>
            </a:r>
          </a:p>
        </p:txBody>
      </p:sp>
      <p:sp>
        <p:nvSpPr>
          <p:cNvPr id="14" name="TextBox 13">
            <a:extLst>
              <a:ext uri="{FF2B5EF4-FFF2-40B4-BE49-F238E27FC236}">
                <a16:creationId xmlns:a16="http://schemas.microsoft.com/office/drawing/2014/main" id="{513D88ED-5B65-4066-80D6-9486E76B7D4C}"/>
              </a:ext>
            </a:extLst>
          </p:cNvPr>
          <p:cNvSpPr txBox="1"/>
          <p:nvPr/>
        </p:nvSpPr>
        <p:spPr>
          <a:xfrm>
            <a:off x="1588049" y="6009375"/>
            <a:ext cx="9889065" cy="461665"/>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higher the Index, the better the performance.</a:t>
            </a:r>
            <a:endParaRPr lang="en-IN" sz="2400" dirty="0"/>
          </a:p>
        </p:txBody>
      </p:sp>
      <p:pic>
        <p:nvPicPr>
          <p:cNvPr id="5" name="Picture 4" descr="A picture containing text, clock, watch&#10;&#10;Description automatically generated">
            <a:extLst>
              <a:ext uri="{FF2B5EF4-FFF2-40B4-BE49-F238E27FC236}">
                <a16:creationId xmlns:a16="http://schemas.microsoft.com/office/drawing/2014/main" id="{262D359E-3BCA-4D97-B31C-B01C9B42926F}"/>
              </a:ext>
            </a:extLst>
          </p:cNvPr>
          <p:cNvPicPr>
            <a:picLocks noChangeAspect="1"/>
          </p:cNvPicPr>
          <p:nvPr/>
        </p:nvPicPr>
        <p:blipFill>
          <a:blip r:embed="rId2"/>
          <a:stretch>
            <a:fillRect/>
          </a:stretch>
        </p:blipFill>
        <p:spPr>
          <a:xfrm>
            <a:off x="5742910" y="3560691"/>
            <a:ext cx="3122326" cy="734276"/>
          </a:xfrm>
          <a:prstGeom prst="rect">
            <a:avLst/>
          </a:prstGeom>
        </p:spPr>
      </p:pic>
      <p:pic>
        <p:nvPicPr>
          <p:cNvPr id="16" name="Picture 15" descr="Text, letter&#10;&#10;Description automatically generated">
            <a:extLst>
              <a:ext uri="{FF2B5EF4-FFF2-40B4-BE49-F238E27FC236}">
                <a16:creationId xmlns:a16="http://schemas.microsoft.com/office/drawing/2014/main" id="{DE91754E-7282-4B26-BE07-ECA444255A4F}"/>
              </a:ext>
            </a:extLst>
          </p:cNvPr>
          <p:cNvPicPr>
            <a:picLocks noChangeAspect="1"/>
          </p:cNvPicPr>
          <p:nvPr/>
        </p:nvPicPr>
        <p:blipFill>
          <a:blip r:embed="rId3"/>
          <a:stretch>
            <a:fillRect/>
          </a:stretch>
        </p:blipFill>
        <p:spPr>
          <a:xfrm>
            <a:off x="2408066" y="4425090"/>
            <a:ext cx="3178657" cy="773441"/>
          </a:xfrm>
          <a:prstGeom prst="rect">
            <a:avLst/>
          </a:prstGeom>
        </p:spPr>
      </p:pic>
      <p:sp>
        <p:nvSpPr>
          <p:cNvPr id="18" name="TextBox 17">
            <a:extLst>
              <a:ext uri="{FF2B5EF4-FFF2-40B4-BE49-F238E27FC236}">
                <a16:creationId xmlns:a16="http://schemas.microsoft.com/office/drawing/2014/main" id="{6D0E5F74-3A39-4ECA-BA98-9E6A89EF0EBF}"/>
              </a:ext>
            </a:extLst>
          </p:cNvPr>
          <p:cNvSpPr txBox="1"/>
          <p:nvPr/>
        </p:nvSpPr>
        <p:spPr>
          <a:xfrm>
            <a:off x="6138674" y="4645117"/>
            <a:ext cx="6093500" cy="461665"/>
          </a:xfrm>
          <a:prstGeom prst="rect">
            <a:avLst/>
          </a:prstGeom>
          <a:noFill/>
        </p:spPr>
        <p:txBody>
          <a:bodyPr wrap="square">
            <a:spAutoFit/>
          </a:bodyPr>
          <a:lstStyle/>
          <a:p>
            <a:r>
              <a:rPr lang="en-IN" sz="2400" dirty="0"/>
              <a:t>and</a:t>
            </a:r>
          </a:p>
        </p:txBody>
      </p:sp>
      <p:sp>
        <p:nvSpPr>
          <p:cNvPr id="20" name="TextBox 19">
            <a:extLst>
              <a:ext uri="{FF2B5EF4-FFF2-40B4-BE49-F238E27FC236}">
                <a16:creationId xmlns:a16="http://schemas.microsoft.com/office/drawing/2014/main" id="{E2BFB60B-DB08-4996-9CD8-8E8236AE39D2}"/>
              </a:ext>
            </a:extLst>
          </p:cNvPr>
          <p:cNvSpPr txBox="1"/>
          <p:nvPr/>
        </p:nvSpPr>
        <p:spPr>
          <a:xfrm>
            <a:off x="1975770" y="5428393"/>
            <a:ext cx="9566653" cy="461665"/>
          </a:xfrm>
          <a:prstGeom prst="rect">
            <a:avLst/>
          </a:prstGeom>
          <a:noFill/>
        </p:spPr>
        <p:txBody>
          <a:bodyPr wrap="square">
            <a:spAutoFit/>
          </a:bodyPr>
          <a:lstStyle/>
          <a:p>
            <a:r>
              <a:rPr lang="en-US" sz="2400" dirty="0"/>
              <a:t>where tr(Bk) is trace of the between group dispersion matrix</a:t>
            </a:r>
            <a:endParaRPr lang="en-IN" sz="2400" dirty="0"/>
          </a:p>
        </p:txBody>
      </p:sp>
      <p:pic>
        <p:nvPicPr>
          <p:cNvPr id="22" name="Picture 21" descr="Text&#10;&#10;Description automatically generated">
            <a:extLst>
              <a:ext uri="{FF2B5EF4-FFF2-40B4-BE49-F238E27FC236}">
                <a16:creationId xmlns:a16="http://schemas.microsoft.com/office/drawing/2014/main" id="{E01ED96F-172F-41ED-9B78-3A19F8C9642D}"/>
              </a:ext>
            </a:extLst>
          </p:cNvPr>
          <p:cNvPicPr>
            <a:picLocks noChangeAspect="1"/>
          </p:cNvPicPr>
          <p:nvPr/>
        </p:nvPicPr>
        <p:blipFill>
          <a:blip r:embed="rId4"/>
          <a:stretch>
            <a:fillRect/>
          </a:stretch>
        </p:blipFill>
        <p:spPr>
          <a:xfrm>
            <a:off x="8508651" y="4425090"/>
            <a:ext cx="3309749" cy="858798"/>
          </a:xfrm>
          <a:prstGeom prst="rect">
            <a:avLst/>
          </a:prstGeom>
        </p:spPr>
      </p:pic>
    </p:spTree>
    <p:extLst>
      <p:ext uri="{BB962C8B-B14F-4D97-AF65-F5344CB8AC3E}">
        <p14:creationId xmlns:p14="http://schemas.microsoft.com/office/powerpoint/2010/main" val="63854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Sum of Squared Errors Within Cluster (SSW)</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It is measured within a cluster (an intra-cluster metric), whereas separation is measured between clusters (an inter-cluster measure).</a:t>
            </a:r>
          </a:p>
          <a:p>
            <a:pPr algn="just"/>
            <a:r>
              <a:rPr lang="en-US" sz="2400" dirty="0"/>
              <a:t>The SSW or SSE(W) is defined as</a:t>
            </a:r>
          </a:p>
          <a:p>
            <a:pPr algn="just"/>
            <a:endParaRPr lang="en-US" sz="2400" dirty="0"/>
          </a:p>
          <a:p>
            <a:pPr marL="0" indent="0" algn="just">
              <a:buNone/>
            </a:pPr>
            <a:r>
              <a:rPr lang="en-US" sz="2400" dirty="0"/>
              <a:t>                                    SSW=</a:t>
            </a:r>
          </a:p>
        </p:txBody>
      </p:sp>
      <p:pic>
        <p:nvPicPr>
          <p:cNvPr id="9" name="Picture 8" descr="A picture containing text&#10;&#10;Description automatically generated">
            <a:extLst>
              <a:ext uri="{FF2B5EF4-FFF2-40B4-BE49-F238E27FC236}">
                <a16:creationId xmlns:a16="http://schemas.microsoft.com/office/drawing/2014/main" id="{42B57D9D-7D8E-45F0-AE6E-22246070BE0E}"/>
              </a:ext>
            </a:extLst>
          </p:cNvPr>
          <p:cNvPicPr>
            <a:picLocks noChangeAspect="1"/>
          </p:cNvPicPr>
          <p:nvPr/>
        </p:nvPicPr>
        <p:blipFill>
          <a:blip r:embed="rId2"/>
          <a:stretch>
            <a:fillRect/>
          </a:stretch>
        </p:blipFill>
        <p:spPr>
          <a:xfrm>
            <a:off x="5029199" y="3171824"/>
            <a:ext cx="4777343" cy="1151681"/>
          </a:xfrm>
          <a:prstGeom prst="rect">
            <a:avLst/>
          </a:prstGeom>
        </p:spPr>
      </p:pic>
      <p:sp>
        <p:nvSpPr>
          <p:cNvPr id="19" name="TextBox 18">
            <a:extLst>
              <a:ext uri="{FF2B5EF4-FFF2-40B4-BE49-F238E27FC236}">
                <a16:creationId xmlns:a16="http://schemas.microsoft.com/office/drawing/2014/main" id="{5074863E-185B-4B59-A408-A9F902782D63}"/>
              </a:ext>
            </a:extLst>
          </p:cNvPr>
          <p:cNvSpPr txBox="1"/>
          <p:nvPr/>
        </p:nvSpPr>
        <p:spPr>
          <a:xfrm>
            <a:off x="1821244" y="4271220"/>
            <a:ext cx="9655870" cy="1107996"/>
          </a:xfrm>
          <a:prstGeom prst="rect">
            <a:avLst/>
          </a:prstGeom>
          <a:noFill/>
        </p:spPr>
        <p:txBody>
          <a:bodyPr wrap="square">
            <a:spAutoFit/>
          </a:bodyPr>
          <a:lstStyle/>
          <a:p>
            <a:pPr algn="just"/>
            <a:r>
              <a:rPr lang="en-US" sz="2400" dirty="0"/>
              <a:t>where x is an example in the cluster, ci is a cluster representative (e.g., its centroid) and mi is the number of examples in the cluster Ci</a:t>
            </a:r>
          </a:p>
          <a:p>
            <a:r>
              <a:rPr lang="en-US" dirty="0"/>
              <a:t>.</a:t>
            </a:r>
            <a:endParaRPr lang="en-IN" dirty="0"/>
          </a:p>
        </p:txBody>
      </p:sp>
      <p:sp>
        <p:nvSpPr>
          <p:cNvPr id="21" name="TextBox 20">
            <a:extLst>
              <a:ext uri="{FF2B5EF4-FFF2-40B4-BE49-F238E27FC236}">
                <a16:creationId xmlns:a16="http://schemas.microsoft.com/office/drawing/2014/main" id="{9B4CD37C-0C4D-454D-8AC0-174C67B1F161}"/>
              </a:ext>
            </a:extLst>
          </p:cNvPr>
          <p:cNvSpPr txBox="1"/>
          <p:nvPr/>
        </p:nvSpPr>
        <p:spPr>
          <a:xfrm>
            <a:off x="1653360" y="5325692"/>
            <a:ext cx="9655869" cy="461665"/>
          </a:xfrm>
          <a:prstGeom prst="rect">
            <a:avLst/>
          </a:prstGeom>
          <a:noFill/>
        </p:spPr>
        <p:txBody>
          <a:bodyPr wrap="square">
            <a:spAutoFit/>
          </a:bodyPr>
          <a:lstStyle/>
          <a:p>
            <a:pPr marL="285750" indent="-285750">
              <a:buFont typeface="Arial" panose="020B0604020202020204" pitchFamily="34" charset="0"/>
              <a:buChar char="•"/>
            </a:pPr>
            <a:r>
              <a:rPr lang="en-US" sz="2400" dirty="0"/>
              <a:t>When using the SSW metric, small values indicate a good cluster quality. </a:t>
            </a:r>
            <a:endParaRPr lang="en-IN" sz="2400" dirty="0"/>
          </a:p>
        </p:txBody>
      </p:sp>
    </p:spTree>
    <p:extLst>
      <p:ext uri="{BB962C8B-B14F-4D97-AF65-F5344CB8AC3E}">
        <p14:creationId xmlns:p14="http://schemas.microsoft.com/office/powerpoint/2010/main" val="108449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CB6F-FCC4-4DE6-811E-A198938718E2}"/>
              </a:ext>
            </a:extLst>
          </p:cNvPr>
          <p:cNvSpPr>
            <a:spLocks noGrp="1"/>
          </p:cNvSpPr>
          <p:nvPr>
            <p:ph type="title"/>
          </p:nvPr>
        </p:nvSpPr>
        <p:spPr>
          <a:xfrm>
            <a:off x="1653363" y="365760"/>
            <a:ext cx="9889063" cy="1188720"/>
          </a:xfrm>
          <a:solidFill>
            <a:schemeClr val="accent6">
              <a:lumMod val="60000"/>
              <a:lumOff val="40000"/>
            </a:schemeClr>
          </a:solidFill>
        </p:spPr>
        <p:txBody>
          <a:bodyPr>
            <a:normAutofit/>
          </a:bodyPr>
          <a:lstStyle/>
          <a:p>
            <a:r>
              <a:rPr lang="en-US" sz="4000" b="1" dirty="0">
                <a:effectLst>
                  <a:outerShdw blurRad="38100" dist="38100" dir="2700000" algn="tl">
                    <a:srgbClr val="000000">
                      <a:alpha val="43137"/>
                    </a:srgbClr>
                  </a:outerShdw>
                </a:effectLst>
              </a:rPr>
              <a:t> Between Group Sum Of Squares (SSB)</a:t>
            </a:r>
            <a:endParaRPr lang="en-IN" sz="4000" b="1"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109D39-86CD-4158-8BC1-FF83251ACC39}"/>
              </a:ext>
            </a:extLst>
          </p:cNvPr>
          <p:cNvSpPr>
            <a:spLocks noGrp="1"/>
          </p:cNvSpPr>
          <p:nvPr>
            <p:ph idx="1"/>
          </p:nvPr>
        </p:nvSpPr>
        <p:spPr>
          <a:xfrm>
            <a:off x="1653360" y="1790418"/>
            <a:ext cx="9889065" cy="4041648"/>
          </a:xfrm>
        </p:spPr>
        <p:txBody>
          <a:bodyPr anchor="t">
            <a:normAutofit/>
          </a:bodyPr>
          <a:lstStyle/>
          <a:p>
            <a:pPr algn="just"/>
            <a:r>
              <a:rPr lang="en-US" sz="2400" dirty="0"/>
              <a:t>We can maximize the distance between clusters using a separation metric. This approach leads to the between group sum of squares (SSB).</a:t>
            </a:r>
          </a:p>
          <a:p>
            <a:pPr algn="just"/>
            <a:r>
              <a:rPr lang="en-US" sz="2400" dirty="0"/>
              <a:t>The SSB is defined as</a:t>
            </a:r>
          </a:p>
          <a:p>
            <a:pPr algn="just"/>
            <a:endParaRPr lang="en-US" sz="2400" dirty="0"/>
          </a:p>
          <a:p>
            <a:pPr marL="0" indent="0" algn="just">
              <a:buNone/>
            </a:pPr>
            <a:r>
              <a:rPr lang="en-US" sz="2400" dirty="0"/>
              <a:t>                                    </a:t>
            </a:r>
          </a:p>
        </p:txBody>
      </p:sp>
      <p:sp>
        <p:nvSpPr>
          <p:cNvPr id="19" name="TextBox 18">
            <a:extLst>
              <a:ext uri="{FF2B5EF4-FFF2-40B4-BE49-F238E27FC236}">
                <a16:creationId xmlns:a16="http://schemas.microsoft.com/office/drawing/2014/main" id="{5074863E-185B-4B59-A408-A9F902782D63}"/>
              </a:ext>
            </a:extLst>
          </p:cNvPr>
          <p:cNvSpPr txBox="1"/>
          <p:nvPr/>
        </p:nvSpPr>
        <p:spPr>
          <a:xfrm>
            <a:off x="1764100" y="4337954"/>
            <a:ext cx="9655870" cy="461665"/>
          </a:xfrm>
          <a:prstGeom prst="rect">
            <a:avLst/>
          </a:prstGeom>
          <a:noFill/>
        </p:spPr>
        <p:txBody>
          <a:bodyPr wrap="square">
            <a:spAutoFit/>
          </a:bodyPr>
          <a:lstStyle/>
          <a:p>
            <a:pPr algn="just"/>
            <a:r>
              <a:rPr lang="en-US" sz="2400" dirty="0"/>
              <a:t>where ci is the mean of the </a:t>
            </a:r>
            <a:r>
              <a:rPr lang="en-US" sz="2400" dirty="0" err="1"/>
              <a:t>ith</a:t>
            </a:r>
            <a:r>
              <a:rPr lang="en-US" sz="2400" dirty="0"/>
              <a:t> cluster and c is the overall mean</a:t>
            </a:r>
            <a:r>
              <a:rPr lang="en-US" dirty="0"/>
              <a:t>.</a:t>
            </a:r>
            <a:endParaRPr lang="en-IN" dirty="0"/>
          </a:p>
        </p:txBody>
      </p:sp>
      <p:sp>
        <p:nvSpPr>
          <p:cNvPr id="21" name="TextBox 20">
            <a:extLst>
              <a:ext uri="{FF2B5EF4-FFF2-40B4-BE49-F238E27FC236}">
                <a16:creationId xmlns:a16="http://schemas.microsoft.com/office/drawing/2014/main" id="{9B4CD37C-0C4D-454D-8AC0-174C67B1F161}"/>
              </a:ext>
            </a:extLst>
          </p:cNvPr>
          <p:cNvSpPr txBox="1"/>
          <p:nvPr/>
        </p:nvSpPr>
        <p:spPr>
          <a:xfrm>
            <a:off x="1503458" y="4950660"/>
            <a:ext cx="9916512" cy="461665"/>
          </a:xfrm>
          <a:prstGeom prst="rect">
            <a:avLst/>
          </a:prstGeom>
          <a:noFill/>
        </p:spPr>
        <p:txBody>
          <a:bodyPr wrap="square">
            <a:spAutoFit/>
          </a:bodyPr>
          <a:lstStyle/>
          <a:p>
            <a:pPr marL="285750" indent="-285750" algn="just">
              <a:buFont typeface="Arial" panose="020B0604020202020204" pitchFamily="34" charset="0"/>
              <a:buChar char="•"/>
            </a:pPr>
            <a:r>
              <a:rPr lang="en-US" sz="2400" dirty="0"/>
              <a:t>Unlike the SSW metric, a good cluster quality is given by the high SSB values.</a:t>
            </a:r>
            <a:endParaRPr lang="en-IN" sz="2400" dirty="0"/>
          </a:p>
        </p:txBody>
      </p:sp>
      <p:pic>
        <p:nvPicPr>
          <p:cNvPr id="5" name="Picture 4" descr="Text&#10;&#10;Description automatically generated with medium confidence">
            <a:extLst>
              <a:ext uri="{FF2B5EF4-FFF2-40B4-BE49-F238E27FC236}">
                <a16:creationId xmlns:a16="http://schemas.microsoft.com/office/drawing/2014/main" id="{AF5D4F08-27EE-468A-B947-37BB4AB396FD}"/>
              </a:ext>
            </a:extLst>
          </p:cNvPr>
          <p:cNvPicPr>
            <a:picLocks noChangeAspect="1"/>
          </p:cNvPicPr>
          <p:nvPr/>
        </p:nvPicPr>
        <p:blipFill>
          <a:blip r:embed="rId2"/>
          <a:stretch>
            <a:fillRect/>
          </a:stretch>
        </p:blipFill>
        <p:spPr>
          <a:xfrm>
            <a:off x="3820492" y="3011355"/>
            <a:ext cx="5657373" cy="1175558"/>
          </a:xfrm>
          <a:prstGeom prst="rect">
            <a:avLst/>
          </a:prstGeom>
        </p:spPr>
      </p:pic>
    </p:spTree>
    <p:extLst>
      <p:ext uri="{BB962C8B-B14F-4D97-AF65-F5344CB8AC3E}">
        <p14:creationId xmlns:p14="http://schemas.microsoft.com/office/powerpoint/2010/main" val="1541302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4606</TotalTime>
  <Words>987</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Davies-Bouldin Index</vt:lpstr>
      <vt:lpstr>Dunn Index</vt:lpstr>
      <vt:lpstr>Silhouette Coefficient</vt:lpstr>
      <vt:lpstr>Rand Index</vt:lpstr>
      <vt:lpstr>Adjusted Rand Index</vt:lpstr>
      <vt:lpstr>Mutual Information</vt:lpstr>
      <vt:lpstr>Calinski-Harabasz Index</vt:lpstr>
      <vt:lpstr>Sum of Squared Errors Within Cluster (SSW)</vt:lpstr>
      <vt:lpstr> Between Group Sum Of Squares (SSB)</vt:lpstr>
      <vt:lpstr> Purity</vt:lpstr>
      <vt:lpstr> Purity</vt:lpstr>
      <vt:lpstr> Purity</vt:lpstr>
      <vt:lpstr> Purity</vt:lpstr>
      <vt:lpstr> Purity</vt:lpstr>
      <vt:lpstr>Other evaluation metrics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Statistical Performance metric</dc:title>
  <dc:creator>Umesh Gupta</dc:creator>
  <cp:lastModifiedBy>Nitin Arvind Shelke</cp:lastModifiedBy>
  <cp:revision>2</cp:revision>
  <dcterms:created xsi:type="dcterms:W3CDTF">2021-11-09T15:09:05Z</dcterms:created>
  <dcterms:modified xsi:type="dcterms:W3CDTF">2022-07-28T13:45:09Z</dcterms:modified>
</cp:coreProperties>
</file>