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91" r:id="rId22"/>
    <p:sldId id="278"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3657D-E6FD-4D03-9F30-17CFE4B1775C}" v="39" dt="2022-03-08T06:42:35.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67"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esh Gupta" userId="35470c46-d51d-41c5-aa07-3535d40f1513" providerId="ADAL" clId="{5083657D-E6FD-4D03-9F30-17CFE4B1775C}"/>
    <pc:docChg chg="undo custSel addSld delSld modSld">
      <pc:chgData name="Umesh Gupta" userId="35470c46-d51d-41c5-aa07-3535d40f1513" providerId="ADAL" clId="{5083657D-E6FD-4D03-9F30-17CFE4B1775C}" dt="2022-03-08T07:53:38.129" v="341" actId="26606"/>
      <pc:docMkLst>
        <pc:docMk/>
      </pc:docMkLst>
      <pc:sldChg chg="modSp mod">
        <pc:chgData name="Umesh Gupta" userId="35470c46-d51d-41c5-aa07-3535d40f1513" providerId="ADAL" clId="{5083657D-E6FD-4D03-9F30-17CFE4B1775C}" dt="2022-03-08T05:40:13.244" v="117" actId="20577"/>
        <pc:sldMkLst>
          <pc:docMk/>
          <pc:sldMk cId="2146303346" sldId="256"/>
        </pc:sldMkLst>
        <pc:spChg chg="mod">
          <ac:chgData name="Umesh Gupta" userId="35470c46-d51d-41c5-aa07-3535d40f1513" providerId="ADAL" clId="{5083657D-E6FD-4D03-9F30-17CFE4B1775C}" dt="2022-03-08T05:40:13.244" v="117" actId="20577"/>
          <ac:spMkLst>
            <pc:docMk/>
            <pc:sldMk cId="2146303346" sldId="256"/>
            <ac:spMk id="3" creationId="{7E44E52D-A8F9-472D-B662-A30C6CF1A834}"/>
          </ac:spMkLst>
        </pc:spChg>
      </pc:sldChg>
      <pc:sldChg chg="modSp mod">
        <pc:chgData name="Umesh Gupta" userId="35470c46-d51d-41c5-aa07-3535d40f1513" providerId="ADAL" clId="{5083657D-E6FD-4D03-9F30-17CFE4B1775C}" dt="2022-03-08T07:41:11.955" v="286" actId="20577"/>
        <pc:sldMkLst>
          <pc:docMk/>
          <pc:sldMk cId="381765458" sldId="261"/>
        </pc:sldMkLst>
        <pc:spChg chg="mod">
          <ac:chgData name="Umesh Gupta" userId="35470c46-d51d-41c5-aa07-3535d40f1513" providerId="ADAL" clId="{5083657D-E6FD-4D03-9F30-17CFE4B1775C}" dt="2022-03-08T07:41:11.955" v="286" actId="20577"/>
          <ac:spMkLst>
            <pc:docMk/>
            <pc:sldMk cId="381765458" sldId="261"/>
            <ac:spMk id="3" creationId="{F31557FF-8122-4318-8AE2-F428FAA6E925}"/>
          </ac:spMkLst>
        </pc:spChg>
      </pc:sldChg>
      <pc:sldChg chg="modSp mod">
        <pc:chgData name="Umesh Gupta" userId="35470c46-d51d-41c5-aa07-3535d40f1513" providerId="ADAL" clId="{5083657D-E6FD-4D03-9F30-17CFE4B1775C}" dt="2022-03-08T05:18:13.936" v="2" actId="14100"/>
        <pc:sldMkLst>
          <pc:docMk/>
          <pc:sldMk cId="3114860520" sldId="264"/>
        </pc:sldMkLst>
        <pc:picChg chg="mod">
          <ac:chgData name="Umesh Gupta" userId="35470c46-d51d-41c5-aa07-3535d40f1513" providerId="ADAL" clId="{5083657D-E6FD-4D03-9F30-17CFE4B1775C}" dt="2022-03-08T05:18:13.936" v="2" actId="14100"/>
          <ac:picMkLst>
            <pc:docMk/>
            <pc:sldMk cId="3114860520" sldId="264"/>
            <ac:picMk id="5" creationId="{38BA7F07-5BBF-4730-B8A7-66000487373F}"/>
          </ac:picMkLst>
        </pc:picChg>
      </pc:sldChg>
      <pc:sldChg chg="addSp delSp modSp mod">
        <pc:chgData name="Umesh Gupta" userId="35470c46-d51d-41c5-aa07-3535d40f1513" providerId="ADAL" clId="{5083657D-E6FD-4D03-9F30-17CFE4B1775C}" dt="2022-03-08T05:24:11.072" v="22" actId="478"/>
        <pc:sldMkLst>
          <pc:docMk/>
          <pc:sldMk cId="3003349774" sldId="265"/>
        </pc:sldMkLst>
        <pc:spChg chg="mod">
          <ac:chgData name="Umesh Gupta" userId="35470c46-d51d-41c5-aa07-3535d40f1513" providerId="ADAL" clId="{5083657D-E6FD-4D03-9F30-17CFE4B1775C}" dt="2022-03-08T05:21:17.367" v="14"/>
          <ac:spMkLst>
            <pc:docMk/>
            <pc:sldMk cId="3003349774" sldId="265"/>
            <ac:spMk id="3" creationId="{F31557FF-8122-4318-8AE2-F428FAA6E925}"/>
          </ac:spMkLst>
        </pc:spChg>
        <pc:picChg chg="add mod">
          <ac:chgData name="Umesh Gupta" userId="35470c46-d51d-41c5-aa07-3535d40f1513" providerId="ADAL" clId="{5083657D-E6FD-4D03-9F30-17CFE4B1775C}" dt="2022-03-08T05:18:51.861" v="8" actId="1076"/>
          <ac:picMkLst>
            <pc:docMk/>
            <pc:sldMk cId="3003349774" sldId="265"/>
            <ac:picMk id="5" creationId="{6D0BD52B-23FE-4F7F-9D7F-5C90FE8EC194}"/>
          </ac:picMkLst>
        </pc:picChg>
        <pc:picChg chg="add mod">
          <ac:chgData name="Umesh Gupta" userId="35470c46-d51d-41c5-aa07-3535d40f1513" providerId="ADAL" clId="{5083657D-E6FD-4D03-9F30-17CFE4B1775C}" dt="2022-03-08T05:21:41.083" v="18" actId="1076"/>
          <ac:picMkLst>
            <pc:docMk/>
            <pc:sldMk cId="3003349774" sldId="265"/>
            <ac:picMk id="7" creationId="{B258D5F1-72AA-4A1A-93E5-3F75C633D494}"/>
          </ac:picMkLst>
        </pc:picChg>
        <pc:picChg chg="add del mod">
          <ac:chgData name="Umesh Gupta" userId="35470c46-d51d-41c5-aa07-3535d40f1513" providerId="ADAL" clId="{5083657D-E6FD-4D03-9F30-17CFE4B1775C}" dt="2022-03-08T05:24:11.072" v="22" actId="478"/>
          <ac:picMkLst>
            <pc:docMk/>
            <pc:sldMk cId="3003349774" sldId="265"/>
            <ac:picMk id="9" creationId="{2924028D-04C1-4535-A5C1-2D1EDECFB7E8}"/>
          </ac:picMkLst>
        </pc:picChg>
      </pc:sldChg>
      <pc:sldChg chg="addSp modSp mod">
        <pc:chgData name="Umesh Gupta" userId="35470c46-d51d-41c5-aa07-3535d40f1513" providerId="ADAL" clId="{5083657D-E6FD-4D03-9F30-17CFE4B1775C}" dt="2022-03-08T05:26:39.376" v="53" actId="14100"/>
        <pc:sldMkLst>
          <pc:docMk/>
          <pc:sldMk cId="591898325" sldId="266"/>
        </pc:sldMkLst>
        <pc:spChg chg="mod">
          <ac:chgData name="Umesh Gupta" userId="35470c46-d51d-41c5-aa07-3535d40f1513" providerId="ADAL" clId="{5083657D-E6FD-4D03-9F30-17CFE4B1775C}" dt="2022-03-08T05:25:23.467" v="47" actId="20577"/>
          <ac:spMkLst>
            <pc:docMk/>
            <pc:sldMk cId="591898325" sldId="266"/>
            <ac:spMk id="3" creationId="{F31557FF-8122-4318-8AE2-F428FAA6E925}"/>
          </ac:spMkLst>
        </pc:spChg>
        <pc:spChg chg="add mod">
          <ac:chgData name="Umesh Gupta" userId="35470c46-d51d-41c5-aa07-3535d40f1513" providerId="ADAL" clId="{5083657D-E6FD-4D03-9F30-17CFE4B1775C}" dt="2022-03-08T05:26:39.376" v="53" actId="14100"/>
          <ac:spMkLst>
            <pc:docMk/>
            <pc:sldMk cId="591898325" sldId="266"/>
            <ac:spMk id="5" creationId="{19E96BB1-963F-47DD-BA9F-CD66EA2DBFE4}"/>
          </ac:spMkLst>
        </pc:spChg>
      </pc:sldChg>
      <pc:sldChg chg="addSp delSp modSp mod">
        <pc:chgData name="Umesh Gupta" userId="35470c46-d51d-41c5-aa07-3535d40f1513" providerId="ADAL" clId="{5083657D-E6FD-4D03-9F30-17CFE4B1775C}" dt="2022-03-08T07:43:18.735" v="288" actId="20577"/>
        <pc:sldMkLst>
          <pc:docMk/>
          <pc:sldMk cId="3168976871" sldId="267"/>
        </pc:sldMkLst>
        <pc:spChg chg="mod">
          <ac:chgData name="Umesh Gupta" userId="35470c46-d51d-41c5-aa07-3535d40f1513" providerId="ADAL" clId="{5083657D-E6FD-4D03-9F30-17CFE4B1775C}" dt="2022-03-08T07:43:18.735" v="288" actId="20577"/>
          <ac:spMkLst>
            <pc:docMk/>
            <pc:sldMk cId="3168976871" sldId="267"/>
            <ac:spMk id="3" creationId="{F31557FF-8122-4318-8AE2-F428FAA6E925}"/>
          </ac:spMkLst>
        </pc:spChg>
        <pc:picChg chg="add del mod">
          <ac:chgData name="Umesh Gupta" userId="35470c46-d51d-41c5-aa07-3535d40f1513" providerId="ADAL" clId="{5083657D-E6FD-4D03-9F30-17CFE4B1775C}" dt="2022-03-08T05:30:32.944" v="68" actId="21"/>
          <ac:picMkLst>
            <pc:docMk/>
            <pc:sldMk cId="3168976871" sldId="267"/>
            <ac:picMk id="5" creationId="{A73B0A9B-3D92-4231-9E08-603DB5A09C93}"/>
          </ac:picMkLst>
        </pc:picChg>
      </pc:sldChg>
      <pc:sldChg chg="addSp modSp mod">
        <pc:chgData name="Umesh Gupta" userId="35470c46-d51d-41c5-aa07-3535d40f1513" providerId="ADAL" clId="{5083657D-E6FD-4D03-9F30-17CFE4B1775C}" dt="2022-03-08T07:44:58.529" v="297" actId="20577"/>
        <pc:sldMkLst>
          <pc:docMk/>
          <pc:sldMk cId="266065454" sldId="268"/>
        </pc:sldMkLst>
        <pc:spChg chg="mod">
          <ac:chgData name="Umesh Gupta" userId="35470c46-d51d-41c5-aa07-3535d40f1513" providerId="ADAL" clId="{5083657D-E6FD-4D03-9F30-17CFE4B1775C}" dt="2022-03-08T07:44:58.529" v="297" actId="20577"/>
          <ac:spMkLst>
            <pc:docMk/>
            <pc:sldMk cId="266065454" sldId="268"/>
            <ac:spMk id="3" creationId="{F31557FF-8122-4318-8AE2-F428FAA6E925}"/>
          </ac:spMkLst>
        </pc:spChg>
        <pc:picChg chg="add mod">
          <ac:chgData name="Umesh Gupta" userId="35470c46-d51d-41c5-aa07-3535d40f1513" providerId="ADAL" clId="{5083657D-E6FD-4D03-9F30-17CFE4B1775C}" dt="2022-03-08T05:31:00.306" v="74" actId="1076"/>
          <ac:picMkLst>
            <pc:docMk/>
            <pc:sldMk cId="266065454" sldId="268"/>
            <ac:picMk id="4" creationId="{8207BCFE-80C6-4F0A-AFBD-4FF281225A7A}"/>
          </ac:picMkLst>
        </pc:picChg>
      </pc:sldChg>
      <pc:sldChg chg="addSp modSp mod">
        <pc:chgData name="Umesh Gupta" userId="35470c46-d51d-41c5-aa07-3535d40f1513" providerId="ADAL" clId="{5083657D-E6FD-4D03-9F30-17CFE4B1775C}" dt="2022-03-08T05:38:24.750" v="95" actId="1076"/>
        <pc:sldMkLst>
          <pc:docMk/>
          <pc:sldMk cId="4120585911" sldId="269"/>
        </pc:sldMkLst>
        <pc:spChg chg="mod">
          <ac:chgData name="Umesh Gupta" userId="35470c46-d51d-41c5-aa07-3535d40f1513" providerId="ADAL" clId="{5083657D-E6FD-4D03-9F30-17CFE4B1775C}" dt="2022-03-08T05:38:16.733" v="93" actId="1076"/>
          <ac:spMkLst>
            <pc:docMk/>
            <pc:sldMk cId="4120585911" sldId="269"/>
            <ac:spMk id="3" creationId="{F31557FF-8122-4318-8AE2-F428FAA6E925}"/>
          </ac:spMkLst>
        </pc:spChg>
        <pc:picChg chg="add mod">
          <ac:chgData name="Umesh Gupta" userId="35470c46-d51d-41c5-aa07-3535d40f1513" providerId="ADAL" clId="{5083657D-E6FD-4D03-9F30-17CFE4B1775C}" dt="2022-03-08T05:38:24.750" v="95" actId="1076"/>
          <ac:picMkLst>
            <pc:docMk/>
            <pc:sldMk cId="4120585911" sldId="269"/>
            <ac:picMk id="5" creationId="{61384802-9017-4C5C-9587-81D92E6362C5}"/>
          </ac:picMkLst>
        </pc:picChg>
      </pc:sldChg>
      <pc:sldChg chg="addSp delSp modSp new del">
        <pc:chgData name="Umesh Gupta" userId="35470c46-d51d-41c5-aa07-3535d40f1513" providerId="ADAL" clId="{5083657D-E6FD-4D03-9F30-17CFE4B1775C}" dt="2022-03-08T07:52:43.384" v="314" actId="47"/>
        <pc:sldMkLst>
          <pc:docMk/>
          <pc:sldMk cId="1918084505" sldId="270"/>
        </pc:sldMkLst>
        <pc:spChg chg="add del mod">
          <ac:chgData name="Umesh Gupta" userId="35470c46-d51d-41c5-aa07-3535d40f1513" providerId="ADAL" clId="{5083657D-E6FD-4D03-9F30-17CFE4B1775C}" dt="2022-03-08T05:40:32.213" v="119"/>
          <ac:spMkLst>
            <pc:docMk/>
            <pc:sldMk cId="1918084505" sldId="270"/>
            <ac:spMk id="4" creationId="{F6A2DAEB-EE00-4447-9B21-646197C7812A}"/>
          </ac:spMkLst>
        </pc:spChg>
      </pc:sldChg>
      <pc:sldChg chg="addSp delSp modSp add mod">
        <pc:chgData name="Umesh Gupta" userId="35470c46-d51d-41c5-aa07-3535d40f1513" providerId="ADAL" clId="{5083657D-E6FD-4D03-9F30-17CFE4B1775C}" dt="2022-03-08T05:46:02.531" v="162"/>
        <pc:sldMkLst>
          <pc:docMk/>
          <pc:sldMk cId="444548109" sldId="271"/>
        </pc:sldMkLst>
        <pc:spChg chg="mod">
          <ac:chgData name="Umesh Gupta" userId="35470c46-d51d-41c5-aa07-3535d40f1513" providerId="ADAL" clId="{5083657D-E6FD-4D03-9F30-17CFE4B1775C}" dt="2022-03-08T05:45:29.934" v="155" actId="1076"/>
          <ac:spMkLst>
            <pc:docMk/>
            <pc:sldMk cId="444548109" sldId="271"/>
            <ac:spMk id="2" creationId="{1AE6D2D1-AAF5-48F6-8C87-B6D32A906321}"/>
          </ac:spMkLst>
        </pc:spChg>
        <pc:spChg chg="add del mod">
          <ac:chgData name="Umesh Gupta" userId="35470c46-d51d-41c5-aa07-3535d40f1513" providerId="ADAL" clId="{5083657D-E6FD-4D03-9F30-17CFE4B1775C}" dt="2022-03-08T05:46:02.531" v="162"/>
          <ac:spMkLst>
            <pc:docMk/>
            <pc:sldMk cId="444548109" sldId="271"/>
            <ac:spMk id="3" creationId="{F31557FF-8122-4318-8AE2-F428FAA6E925}"/>
          </ac:spMkLst>
        </pc:spChg>
        <pc:spChg chg="add del mod">
          <ac:chgData name="Umesh Gupta" userId="35470c46-d51d-41c5-aa07-3535d40f1513" providerId="ADAL" clId="{5083657D-E6FD-4D03-9F30-17CFE4B1775C}" dt="2022-03-08T05:40:54.693" v="129"/>
          <ac:spMkLst>
            <pc:docMk/>
            <pc:sldMk cId="444548109" sldId="271"/>
            <ac:spMk id="6" creationId="{D0FBA25C-8ACA-4E03-8C99-84CFAF00689E}"/>
          </ac:spMkLst>
        </pc:spChg>
        <pc:spChg chg="add del mod">
          <ac:chgData name="Umesh Gupta" userId="35470c46-d51d-41c5-aa07-3535d40f1513" providerId="ADAL" clId="{5083657D-E6FD-4D03-9F30-17CFE4B1775C}" dt="2022-03-08T05:40:54.005" v="128"/>
          <ac:spMkLst>
            <pc:docMk/>
            <pc:sldMk cId="444548109" sldId="271"/>
            <ac:spMk id="7" creationId="{A1874BCA-D0FE-422E-B230-960757020D76}"/>
          </ac:spMkLst>
        </pc:spChg>
        <pc:spChg chg="add del mod">
          <ac:chgData name="Umesh Gupta" userId="35470c46-d51d-41c5-aa07-3535d40f1513" providerId="ADAL" clId="{5083657D-E6FD-4D03-9F30-17CFE4B1775C}" dt="2022-03-08T05:40:52.579" v="127"/>
          <ac:spMkLst>
            <pc:docMk/>
            <pc:sldMk cId="444548109" sldId="271"/>
            <ac:spMk id="8" creationId="{1ECE7BDB-C12B-4315-BA08-C4D8E7E4AE7D}"/>
          </ac:spMkLst>
        </pc:spChg>
        <pc:picChg chg="del">
          <ac:chgData name="Umesh Gupta" userId="35470c46-d51d-41c5-aa07-3535d40f1513" providerId="ADAL" clId="{5083657D-E6FD-4D03-9F30-17CFE4B1775C}" dt="2022-03-08T05:40:39.935" v="121" actId="478"/>
          <ac:picMkLst>
            <pc:docMk/>
            <pc:sldMk cId="444548109" sldId="271"/>
            <ac:picMk id="5" creationId="{61384802-9017-4C5C-9587-81D92E6362C5}"/>
          </ac:picMkLst>
        </pc:picChg>
        <pc:picChg chg="add mod">
          <ac:chgData name="Umesh Gupta" userId="35470c46-d51d-41c5-aa07-3535d40f1513" providerId="ADAL" clId="{5083657D-E6FD-4D03-9F30-17CFE4B1775C}" dt="2022-03-08T05:42:03.642" v="154" actId="1076"/>
          <ac:picMkLst>
            <pc:docMk/>
            <pc:sldMk cId="444548109" sldId="271"/>
            <ac:picMk id="9" creationId="{B55CB82A-FF5E-4C94-BB2C-5BD3938094F7}"/>
          </ac:picMkLst>
        </pc:picChg>
      </pc:sldChg>
      <pc:sldChg chg="addSp delSp modSp add mod">
        <pc:chgData name="Umesh Gupta" userId="35470c46-d51d-41c5-aa07-3535d40f1513" providerId="ADAL" clId="{5083657D-E6FD-4D03-9F30-17CFE4B1775C}" dt="2022-03-08T07:49:41.692" v="300" actId="1076"/>
        <pc:sldMkLst>
          <pc:docMk/>
          <pc:sldMk cId="3858425891" sldId="272"/>
        </pc:sldMkLst>
        <pc:spChg chg="mod">
          <ac:chgData name="Umesh Gupta" userId="35470c46-d51d-41c5-aa07-3535d40f1513" providerId="ADAL" clId="{5083657D-E6FD-4D03-9F30-17CFE4B1775C}" dt="2022-03-08T07:49:41.692" v="300" actId="1076"/>
          <ac:spMkLst>
            <pc:docMk/>
            <pc:sldMk cId="3858425891" sldId="272"/>
            <ac:spMk id="2" creationId="{1AE6D2D1-AAF5-48F6-8C87-B6D32A906321}"/>
          </ac:spMkLst>
        </pc:spChg>
        <pc:spChg chg="mod">
          <ac:chgData name="Umesh Gupta" userId="35470c46-d51d-41c5-aa07-3535d40f1513" providerId="ADAL" clId="{5083657D-E6FD-4D03-9F30-17CFE4B1775C}" dt="2022-03-08T05:48:22.506" v="176" actId="6549"/>
          <ac:spMkLst>
            <pc:docMk/>
            <pc:sldMk cId="3858425891" sldId="272"/>
            <ac:spMk id="3" creationId="{F31557FF-8122-4318-8AE2-F428FAA6E925}"/>
          </ac:spMkLst>
        </pc:spChg>
        <pc:spChg chg="add del">
          <ac:chgData name="Umesh Gupta" userId="35470c46-d51d-41c5-aa07-3535d40f1513" providerId="ADAL" clId="{5083657D-E6FD-4D03-9F30-17CFE4B1775C}" dt="2022-03-08T05:48:20.151" v="175" actId="478"/>
          <ac:spMkLst>
            <pc:docMk/>
            <pc:sldMk cId="3858425891" sldId="272"/>
            <ac:spMk id="7" creationId="{F3548393-A758-4B2B-A4E7-9AC8F052271C}"/>
          </ac:spMkLst>
        </pc:spChg>
        <pc:spChg chg="add del">
          <ac:chgData name="Umesh Gupta" userId="35470c46-d51d-41c5-aa07-3535d40f1513" providerId="ADAL" clId="{5083657D-E6FD-4D03-9F30-17CFE4B1775C}" dt="2022-03-08T05:49:42.022" v="182"/>
          <ac:spMkLst>
            <pc:docMk/>
            <pc:sldMk cId="3858425891" sldId="272"/>
            <ac:spMk id="10" creationId="{EBAD9983-979C-45C2-B7F7-98AEA269AC88}"/>
          </ac:spMkLst>
        </pc:spChg>
        <pc:picChg chg="add mod">
          <ac:chgData name="Umesh Gupta" userId="35470c46-d51d-41c5-aa07-3535d40f1513" providerId="ADAL" clId="{5083657D-E6FD-4D03-9F30-17CFE4B1775C}" dt="2022-03-08T07:49:35.831" v="299" actId="1076"/>
          <ac:picMkLst>
            <pc:docMk/>
            <pc:sldMk cId="3858425891" sldId="272"/>
            <ac:picMk id="5" creationId="{B39A2A70-6E3B-4031-8DC5-E16014D65887}"/>
          </ac:picMkLst>
        </pc:picChg>
        <pc:picChg chg="add mod">
          <ac:chgData name="Umesh Gupta" userId="35470c46-d51d-41c5-aa07-3535d40f1513" providerId="ADAL" clId="{5083657D-E6FD-4D03-9F30-17CFE4B1775C}" dt="2022-03-08T05:49:11.037" v="180" actId="1076"/>
          <ac:picMkLst>
            <pc:docMk/>
            <pc:sldMk cId="3858425891" sldId="272"/>
            <ac:picMk id="9" creationId="{BA3B1B93-DE69-4FD7-9BAE-719E555C9737}"/>
          </ac:picMkLst>
        </pc:picChg>
        <pc:picChg chg="add del">
          <ac:chgData name="Umesh Gupta" userId="35470c46-d51d-41c5-aa07-3535d40f1513" providerId="ADAL" clId="{5083657D-E6FD-4D03-9F30-17CFE4B1775C}" dt="2022-03-08T05:49:42.022" v="182"/>
          <ac:picMkLst>
            <pc:docMk/>
            <pc:sldMk cId="3858425891" sldId="272"/>
            <ac:picMk id="1026" creationId="{6D73227B-A77A-4DDD-B7D8-752AC5B7D409}"/>
          </ac:picMkLst>
        </pc:picChg>
        <pc:picChg chg="add del">
          <ac:chgData name="Umesh Gupta" userId="35470c46-d51d-41c5-aa07-3535d40f1513" providerId="ADAL" clId="{5083657D-E6FD-4D03-9F30-17CFE4B1775C}" dt="2022-03-08T05:49:42.022" v="182"/>
          <ac:picMkLst>
            <pc:docMk/>
            <pc:sldMk cId="3858425891" sldId="272"/>
            <ac:picMk id="1027" creationId="{15CF903F-848A-4336-9988-77B4CDD69CD7}"/>
          </ac:picMkLst>
        </pc:picChg>
        <pc:picChg chg="add del">
          <ac:chgData name="Umesh Gupta" userId="35470c46-d51d-41c5-aa07-3535d40f1513" providerId="ADAL" clId="{5083657D-E6FD-4D03-9F30-17CFE4B1775C}" dt="2022-03-08T05:49:42.022" v="182"/>
          <ac:picMkLst>
            <pc:docMk/>
            <pc:sldMk cId="3858425891" sldId="272"/>
            <ac:picMk id="1028" creationId="{365F46AF-F10E-4405-93D5-EAE360B87F58}"/>
          </ac:picMkLst>
        </pc:picChg>
        <pc:picChg chg="add del">
          <ac:chgData name="Umesh Gupta" userId="35470c46-d51d-41c5-aa07-3535d40f1513" providerId="ADAL" clId="{5083657D-E6FD-4D03-9F30-17CFE4B1775C}" dt="2022-03-08T05:49:42.022" v="182"/>
          <ac:picMkLst>
            <pc:docMk/>
            <pc:sldMk cId="3858425891" sldId="272"/>
            <ac:picMk id="1029" creationId="{6CD1BA62-834D-4656-AC8F-0E28E6237134}"/>
          </ac:picMkLst>
        </pc:picChg>
        <pc:picChg chg="add del">
          <ac:chgData name="Umesh Gupta" userId="35470c46-d51d-41c5-aa07-3535d40f1513" providerId="ADAL" clId="{5083657D-E6FD-4D03-9F30-17CFE4B1775C}" dt="2022-03-08T05:49:42.022" v="182"/>
          <ac:picMkLst>
            <pc:docMk/>
            <pc:sldMk cId="3858425891" sldId="272"/>
            <ac:picMk id="1030" creationId="{C59FCC4F-4F07-439C-9279-68667EA6967F}"/>
          </ac:picMkLst>
        </pc:picChg>
        <pc:picChg chg="add del">
          <ac:chgData name="Umesh Gupta" userId="35470c46-d51d-41c5-aa07-3535d40f1513" providerId="ADAL" clId="{5083657D-E6FD-4D03-9F30-17CFE4B1775C}" dt="2022-03-08T05:49:42.022" v="182"/>
          <ac:picMkLst>
            <pc:docMk/>
            <pc:sldMk cId="3858425891" sldId="272"/>
            <ac:picMk id="1031" creationId="{567773BF-3B6C-44B9-83DB-320B1F71135F}"/>
          </ac:picMkLst>
        </pc:picChg>
        <pc:picChg chg="add del">
          <ac:chgData name="Umesh Gupta" userId="35470c46-d51d-41c5-aa07-3535d40f1513" providerId="ADAL" clId="{5083657D-E6FD-4D03-9F30-17CFE4B1775C}" dt="2022-03-08T05:49:42.022" v="182"/>
          <ac:picMkLst>
            <pc:docMk/>
            <pc:sldMk cId="3858425891" sldId="272"/>
            <ac:picMk id="1032" creationId="{814456EA-77F9-4764-A688-52F1D4AE00E9}"/>
          </ac:picMkLst>
        </pc:picChg>
        <pc:picChg chg="add del">
          <ac:chgData name="Umesh Gupta" userId="35470c46-d51d-41c5-aa07-3535d40f1513" providerId="ADAL" clId="{5083657D-E6FD-4D03-9F30-17CFE4B1775C}" dt="2022-03-08T05:49:42.022" v="182"/>
          <ac:picMkLst>
            <pc:docMk/>
            <pc:sldMk cId="3858425891" sldId="272"/>
            <ac:picMk id="1033" creationId="{46A5CBAF-8D80-4B85-9C66-44B8874EFAA6}"/>
          </ac:picMkLst>
        </pc:picChg>
        <pc:picChg chg="add del">
          <ac:chgData name="Umesh Gupta" userId="35470c46-d51d-41c5-aa07-3535d40f1513" providerId="ADAL" clId="{5083657D-E6FD-4D03-9F30-17CFE4B1775C}" dt="2022-03-08T05:49:42.022" v="182"/>
          <ac:picMkLst>
            <pc:docMk/>
            <pc:sldMk cId="3858425891" sldId="272"/>
            <ac:picMk id="1034" creationId="{9EABEF94-27A0-44BA-A2A4-83F65B9A6191}"/>
          </ac:picMkLst>
        </pc:picChg>
        <pc:picChg chg="add del">
          <ac:chgData name="Umesh Gupta" userId="35470c46-d51d-41c5-aa07-3535d40f1513" providerId="ADAL" clId="{5083657D-E6FD-4D03-9F30-17CFE4B1775C}" dt="2022-03-08T05:49:42.022" v="182"/>
          <ac:picMkLst>
            <pc:docMk/>
            <pc:sldMk cId="3858425891" sldId="272"/>
            <ac:picMk id="1035" creationId="{923368F1-77A7-45C3-9AE0-E39A6193F521}"/>
          </ac:picMkLst>
        </pc:picChg>
        <pc:picChg chg="add del">
          <ac:chgData name="Umesh Gupta" userId="35470c46-d51d-41c5-aa07-3535d40f1513" providerId="ADAL" clId="{5083657D-E6FD-4D03-9F30-17CFE4B1775C}" dt="2022-03-08T05:49:42.022" v="182"/>
          <ac:picMkLst>
            <pc:docMk/>
            <pc:sldMk cId="3858425891" sldId="272"/>
            <ac:picMk id="1036" creationId="{ACA0EE50-9E9F-4C0E-BDDC-A6B3B45C2126}"/>
          </ac:picMkLst>
        </pc:picChg>
        <pc:picChg chg="add del">
          <ac:chgData name="Umesh Gupta" userId="35470c46-d51d-41c5-aa07-3535d40f1513" providerId="ADAL" clId="{5083657D-E6FD-4D03-9F30-17CFE4B1775C}" dt="2022-03-08T05:49:42.022" v="182"/>
          <ac:picMkLst>
            <pc:docMk/>
            <pc:sldMk cId="3858425891" sldId="272"/>
            <ac:picMk id="1037" creationId="{1A704E4B-D307-444D-90DC-B9D085FC0728}"/>
          </ac:picMkLst>
        </pc:picChg>
        <pc:picChg chg="add del">
          <ac:chgData name="Umesh Gupta" userId="35470c46-d51d-41c5-aa07-3535d40f1513" providerId="ADAL" clId="{5083657D-E6FD-4D03-9F30-17CFE4B1775C}" dt="2022-03-08T05:49:42.022" v="182"/>
          <ac:picMkLst>
            <pc:docMk/>
            <pc:sldMk cId="3858425891" sldId="272"/>
            <ac:picMk id="1038" creationId="{E370E25E-67E2-451A-90F0-59589FCE006F}"/>
          </ac:picMkLst>
        </pc:picChg>
        <pc:picChg chg="add del">
          <ac:chgData name="Umesh Gupta" userId="35470c46-d51d-41c5-aa07-3535d40f1513" providerId="ADAL" clId="{5083657D-E6FD-4D03-9F30-17CFE4B1775C}" dt="2022-03-08T05:49:42.022" v="182"/>
          <ac:picMkLst>
            <pc:docMk/>
            <pc:sldMk cId="3858425891" sldId="272"/>
            <ac:picMk id="1039" creationId="{EE6CD010-3FD3-4DCD-BD40-20EF0AF15E63}"/>
          </ac:picMkLst>
        </pc:picChg>
        <pc:picChg chg="add del">
          <ac:chgData name="Umesh Gupta" userId="35470c46-d51d-41c5-aa07-3535d40f1513" providerId="ADAL" clId="{5083657D-E6FD-4D03-9F30-17CFE4B1775C}" dt="2022-03-08T05:49:42.022" v="182"/>
          <ac:picMkLst>
            <pc:docMk/>
            <pc:sldMk cId="3858425891" sldId="272"/>
            <ac:picMk id="1040" creationId="{F139C7A1-6EB5-4CF8-89C8-6712BF3D5C95}"/>
          </ac:picMkLst>
        </pc:picChg>
        <pc:picChg chg="add del">
          <ac:chgData name="Umesh Gupta" userId="35470c46-d51d-41c5-aa07-3535d40f1513" providerId="ADAL" clId="{5083657D-E6FD-4D03-9F30-17CFE4B1775C}" dt="2022-03-08T05:49:42.022" v="182"/>
          <ac:picMkLst>
            <pc:docMk/>
            <pc:sldMk cId="3858425891" sldId="272"/>
            <ac:picMk id="1041" creationId="{89A73BA9-10A3-42F6-96DB-B9B1E80EFB3F}"/>
          </ac:picMkLst>
        </pc:picChg>
        <pc:picChg chg="add del">
          <ac:chgData name="Umesh Gupta" userId="35470c46-d51d-41c5-aa07-3535d40f1513" providerId="ADAL" clId="{5083657D-E6FD-4D03-9F30-17CFE4B1775C}" dt="2022-03-08T05:49:42.022" v="182"/>
          <ac:picMkLst>
            <pc:docMk/>
            <pc:sldMk cId="3858425891" sldId="272"/>
            <ac:picMk id="1042" creationId="{372DF9DE-A6C3-4233-9979-50247FB1BC18}"/>
          </ac:picMkLst>
        </pc:picChg>
        <pc:picChg chg="add del">
          <ac:chgData name="Umesh Gupta" userId="35470c46-d51d-41c5-aa07-3535d40f1513" providerId="ADAL" clId="{5083657D-E6FD-4D03-9F30-17CFE4B1775C}" dt="2022-03-08T05:49:42.022" v="182"/>
          <ac:picMkLst>
            <pc:docMk/>
            <pc:sldMk cId="3858425891" sldId="272"/>
            <ac:picMk id="1043" creationId="{EBAE9BD7-D26E-499F-BC13-AED1C010F58D}"/>
          </ac:picMkLst>
        </pc:picChg>
      </pc:sldChg>
      <pc:sldChg chg="addSp delSp modSp add mod">
        <pc:chgData name="Umesh Gupta" userId="35470c46-d51d-41c5-aa07-3535d40f1513" providerId="ADAL" clId="{5083657D-E6FD-4D03-9F30-17CFE4B1775C}" dt="2022-03-08T05:53:30.478" v="219" actId="27636"/>
        <pc:sldMkLst>
          <pc:docMk/>
          <pc:sldMk cId="2023934910" sldId="273"/>
        </pc:sldMkLst>
        <pc:spChg chg="mod">
          <ac:chgData name="Umesh Gupta" userId="35470c46-d51d-41c5-aa07-3535d40f1513" providerId="ADAL" clId="{5083657D-E6FD-4D03-9F30-17CFE4B1775C}" dt="2022-03-08T05:53:30.478" v="219" actId="27636"/>
          <ac:spMkLst>
            <pc:docMk/>
            <pc:sldMk cId="2023934910" sldId="273"/>
            <ac:spMk id="3" creationId="{F31557FF-8122-4318-8AE2-F428FAA6E925}"/>
          </ac:spMkLst>
        </pc:spChg>
        <pc:spChg chg="add del">
          <ac:chgData name="Umesh Gupta" userId="35470c46-d51d-41c5-aa07-3535d40f1513" providerId="ADAL" clId="{5083657D-E6FD-4D03-9F30-17CFE4B1775C}" dt="2022-03-08T05:50:27.976" v="191"/>
          <ac:spMkLst>
            <pc:docMk/>
            <pc:sldMk cId="2023934910" sldId="273"/>
            <ac:spMk id="4" creationId="{AB0B8697-665D-4D00-A94D-5636567E7D16}"/>
          </ac:spMkLst>
        </pc:spChg>
        <pc:picChg chg="add mod">
          <ac:chgData name="Umesh Gupta" userId="35470c46-d51d-41c5-aa07-3535d40f1513" providerId="ADAL" clId="{5083657D-E6FD-4D03-9F30-17CFE4B1775C}" dt="2022-03-08T05:52:27.365" v="205" actId="1076"/>
          <ac:picMkLst>
            <pc:docMk/>
            <pc:sldMk cId="2023934910" sldId="273"/>
            <ac:picMk id="6" creationId="{F49222F9-1AB2-42D2-A0AA-0410FD0C6A99}"/>
          </ac:picMkLst>
        </pc:picChg>
        <pc:picChg chg="add del">
          <ac:chgData name="Umesh Gupta" userId="35470c46-d51d-41c5-aa07-3535d40f1513" providerId="ADAL" clId="{5083657D-E6FD-4D03-9F30-17CFE4B1775C}" dt="2022-03-08T05:50:27.976" v="191"/>
          <ac:picMkLst>
            <pc:docMk/>
            <pc:sldMk cId="2023934910" sldId="273"/>
            <ac:picMk id="2050" creationId="{7E54E0B2-BB91-42F5-96D5-63B15193059F}"/>
          </ac:picMkLst>
        </pc:picChg>
        <pc:picChg chg="add del">
          <ac:chgData name="Umesh Gupta" userId="35470c46-d51d-41c5-aa07-3535d40f1513" providerId="ADAL" clId="{5083657D-E6FD-4D03-9F30-17CFE4B1775C}" dt="2022-03-08T05:50:27.976" v="191"/>
          <ac:picMkLst>
            <pc:docMk/>
            <pc:sldMk cId="2023934910" sldId="273"/>
            <ac:picMk id="2051" creationId="{3193E2B7-48E7-4F99-90E6-EA6DD988F06F}"/>
          </ac:picMkLst>
        </pc:picChg>
        <pc:picChg chg="add del">
          <ac:chgData name="Umesh Gupta" userId="35470c46-d51d-41c5-aa07-3535d40f1513" providerId="ADAL" clId="{5083657D-E6FD-4D03-9F30-17CFE4B1775C}" dt="2022-03-08T05:50:27.976" v="191"/>
          <ac:picMkLst>
            <pc:docMk/>
            <pc:sldMk cId="2023934910" sldId="273"/>
            <ac:picMk id="2052" creationId="{7C72FCA3-7C2E-428B-970A-FCE2E63947DD}"/>
          </ac:picMkLst>
        </pc:picChg>
        <pc:picChg chg="add del">
          <ac:chgData name="Umesh Gupta" userId="35470c46-d51d-41c5-aa07-3535d40f1513" providerId="ADAL" clId="{5083657D-E6FD-4D03-9F30-17CFE4B1775C}" dt="2022-03-08T05:50:27.976" v="191"/>
          <ac:picMkLst>
            <pc:docMk/>
            <pc:sldMk cId="2023934910" sldId="273"/>
            <ac:picMk id="2053" creationId="{EDAAB8F3-DB80-4CE9-9FA7-4A958EDEEAD2}"/>
          </ac:picMkLst>
        </pc:picChg>
        <pc:picChg chg="add del">
          <ac:chgData name="Umesh Gupta" userId="35470c46-d51d-41c5-aa07-3535d40f1513" providerId="ADAL" clId="{5083657D-E6FD-4D03-9F30-17CFE4B1775C}" dt="2022-03-08T05:50:27.976" v="191"/>
          <ac:picMkLst>
            <pc:docMk/>
            <pc:sldMk cId="2023934910" sldId="273"/>
            <ac:picMk id="2054" creationId="{885B03D6-9B71-4743-90D9-AFEE597C33DF}"/>
          </ac:picMkLst>
        </pc:picChg>
        <pc:picChg chg="add del">
          <ac:chgData name="Umesh Gupta" userId="35470c46-d51d-41c5-aa07-3535d40f1513" providerId="ADAL" clId="{5083657D-E6FD-4D03-9F30-17CFE4B1775C}" dt="2022-03-08T05:50:27.976" v="191"/>
          <ac:picMkLst>
            <pc:docMk/>
            <pc:sldMk cId="2023934910" sldId="273"/>
            <ac:picMk id="2055" creationId="{B1D14CC4-96B6-48E9-BE0C-B5DFC9AC5A66}"/>
          </ac:picMkLst>
        </pc:picChg>
        <pc:picChg chg="add del">
          <ac:chgData name="Umesh Gupta" userId="35470c46-d51d-41c5-aa07-3535d40f1513" providerId="ADAL" clId="{5083657D-E6FD-4D03-9F30-17CFE4B1775C}" dt="2022-03-08T05:50:27.976" v="191"/>
          <ac:picMkLst>
            <pc:docMk/>
            <pc:sldMk cId="2023934910" sldId="273"/>
            <ac:picMk id="2056" creationId="{A785B6FC-2B86-4845-A80F-4DA770D279CD}"/>
          </ac:picMkLst>
        </pc:picChg>
        <pc:picChg chg="add del">
          <ac:chgData name="Umesh Gupta" userId="35470c46-d51d-41c5-aa07-3535d40f1513" providerId="ADAL" clId="{5083657D-E6FD-4D03-9F30-17CFE4B1775C}" dt="2022-03-08T05:50:27.976" v="191"/>
          <ac:picMkLst>
            <pc:docMk/>
            <pc:sldMk cId="2023934910" sldId="273"/>
            <ac:picMk id="2057" creationId="{C91C1FEA-82F5-43BC-A17E-A99A9DF0CB22}"/>
          </ac:picMkLst>
        </pc:picChg>
        <pc:picChg chg="add del">
          <ac:chgData name="Umesh Gupta" userId="35470c46-d51d-41c5-aa07-3535d40f1513" providerId="ADAL" clId="{5083657D-E6FD-4D03-9F30-17CFE4B1775C}" dt="2022-03-08T05:50:27.976" v="191"/>
          <ac:picMkLst>
            <pc:docMk/>
            <pc:sldMk cId="2023934910" sldId="273"/>
            <ac:picMk id="2058" creationId="{439E9631-08BD-49AE-B43F-406DC7A48AAC}"/>
          </ac:picMkLst>
        </pc:picChg>
        <pc:picChg chg="add del">
          <ac:chgData name="Umesh Gupta" userId="35470c46-d51d-41c5-aa07-3535d40f1513" providerId="ADAL" clId="{5083657D-E6FD-4D03-9F30-17CFE4B1775C}" dt="2022-03-08T05:50:27.976" v="191"/>
          <ac:picMkLst>
            <pc:docMk/>
            <pc:sldMk cId="2023934910" sldId="273"/>
            <ac:picMk id="2059" creationId="{179830A2-3F78-482D-8199-90BE990D0497}"/>
          </ac:picMkLst>
        </pc:picChg>
        <pc:picChg chg="add del">
          <ac:chgData name="Umesh Gupta" userId="35470c46-d51d-41c5-aa07-3535d40f1513" providerId="ADAL" clId="{5083657D-E6FD-4D03-9F30-17CFE4B1775C}" dt="2022-03-08T05:50:27.976" v="191"/>
          <ac:picMkLst>
            <pc:docMk/>
            <pc:sldMk cId="2023934910" sldId="273"/>
            <ac:picMk id="2060" creationId="{33B24AFC-5BB9-44F5-A902-92475BEFE472}"/>
          </ac:picMkLst>
        </pc:picChg>
        <pc:picChg chg="add del">
          <ac:chgData name="Umesh Gupta" userId="35470c46-d51d-41c5-aa07-3535d40f1513" providerId="ADAL" clId="{5083657D-E6FD-4D03-9F30-17CFE4B1775C}" dt="2022-03-08T05:50:27.976" v="191"/>
          <ac:picMkLst>
            <pc:docMk/>
            <pc:sldMk cId="2023934910" sldId="273"/>
            <ac:picMk id="2061" creationId="{4CCEA48D-BEA0-470B-BF3C-693C3838957E}"/>
          </ac:picMkLst>
        </pc:picChg>
        <pc:picChg chg="add del">
          <ac:chgData name="Umesh Gupta" userId="35470c46-d51d-41c5-aa07-3535d40f1513" providerId="ADAL" clId="{5083657D-E6FD-4D03-9F30-17CFE4B1775C}" dt="2022-03-08T05:50:27.976" v="191"/>
          <ac:picMkLst>
            <pc:docMk/>
            <pc:sldMk cId="2023934910" sldId="273"/>
            <ac:picMk id="2062" creationId="{B3B3D911-AD31-4DF5-9110-D1AA47D492E9}"/>
          </ac:picMkLst>
        </pc:picChg>
        <pc:picChg chg="add del">
          <ac:chgData name="Umesh Gupta" userId="35470c46-d51d-41c5-aa07-3535d40f1513" providerId="ADAL" clId="{5083657D-E6FD-4D03-9F30-17CFE4B1775C}" dt="2022-03-08T05:50:27.976" v="191"/>
          <ac:picMkLst>
            <pc:docMk/>
            <pc:sldMk cId="2023934910" sldId="273"/>
            <ac:picMk id="2063" creationId="{59B314FB-5315-48B2-BF02-2FBE3CB4DA67}"/>
          </ac:picMkLst>
        </pc:picChg>
        <pc:picChg chg="add del">
          <ac:chgData name="Umesh Gupta" userId="35470c46-d51d-41c5-aa07-3535d40f1513" providerId="ADAL" clId="{5083657D-E6FD-4D03-9F30-17CFE4B1775C}" dt="2022-03-08T05:50:27.976" v="191"/>
          <ac:picMkLst>
            <pc:docMk/>
            <pc:sldMk cId="2023934910" sldId="273"/>
            <ac:picMk id="2064" creationId="{4C584AA1-DE17-42FF-BEE4-33EB7F6958F7}"/>
          </ac:picMkLst>
        </pc:picChg>
        <pc:picChg chg="add del">
          <ac:chgData name="Umesh Gupta" userId="35470c46-d51d-41c5-aa07-3535d40f1513" providerId="ADAL" clId="{5083657D-E6FD-4D03-9F30-17CFE4B1775C}" dt="2022-03-08T05:50:27.976" v="191"/>
          <ac:picMkLst>
            <pc:docMk/>
            <pc:sldMk cId="2023934910" sldId="273"/>
            <ac:picMk id="2065" creationId="{B81A0066-7259-4C6C-BBC9-4955513D9E86}"/>
          </ac:picMkLst>
        </pc:picChg>
        <pc:picChg chg="add del">
          <ac:chgData name="Umesh Gupta" userId="35470c46-d51d-41c5-aa07-3535d40f1513" providerId="ADAL" clId="{5083657D-E6FD-4D03-9F30-17CFE4B1775C}" dt="2022-03-08T05:50:27.976" v="191"/>
          <ac:picMkLst>
            <pc:docMk/>
            <pc:sldMk cId="2023934910" sldId="273"/>
            <ac:picMk id="2066" creationId="{01669980-3A52-4971-9A02-B6594C226DF3}"/>
          </ac:picMkLst>
        </pc:picChg>
        <pc:picChg chg="add del">
          <ac:chgData name="Umesh Gupta" userId="35470c46-d51d-41c5-aa07-3535d40f1513" providerId="ADAL" clId="{5083657D-E6FD-4D03-9F30-17CFE4B1775C}" dt="2022-03-08T05:50:27.976" v="191"/>
          <ac:picMkLst>
            <pc:docMk/>
            <pc:sldMk cId="2023934910" sldId="273"/>
            <ac:picMk id="2067" creationId="{B204AA1D-0890-4235-A113-623B72AD6619}"/>
          </ac:picMkLst>
        </pc:picChg>
      </pc:sldChg>
      <pc:sldChg chg="addSp modSp add mod">
        <pc:chgData name="Umesh Gupta" userId="35470c46-d51d-41c5-aa07-3535d40f1513" providerId="ADAL" clId="{5083657D-E6FD-4D03-9F30-17CFE4B1775C}" dt="2022-03-08T05:55:49.913" v="225" actId="1076"/>
        <pc:sldMkLst>
          <pc:docMk/>
          <pc:sldMk cId="2495099430" sldId="274"/>
        </pc:sldMkLst>
        <pc:spChg chg="mod">
          <ac:chgData name="Umesh Gupta" userId="35470c46-d51d-41c5-aa07-3535d40f1513" providerId="ADAL" clId="{5083657D-E6FD-4D03-9F30-17CFE4B1775C}" dt="2022-03-08T05:55:49.913" v="225" actId="1076"/>
          <ac:spMkLst>
            <pc:docMk/>
            <pc:sldMk cId="2495099430" sldId="274"/>
            <ac:spMk id="2" creationId="{1AE6D2D1-AAF5-48F6-8C87-B6D32A906321}"/>
          </ac:spMkLst>
        </pc:spChg>
        <pc:spChg chg="mod">
          <ac:chgData name="Umesh Gupta" userId="35470c46-d51d-41c5-aa07-3535d40f1513" providerId="ADAL" clId="{5083657D-E6FD-4D03-9F30-17CFE4B1775C}" dt="2022-03-08T05:55:10.587" v="223"/>
          <ac:spMkLst>
            <pc:docMk/>
            <pc:sldMk cId="2495099430" sldId="274"/>
            <ac:spMk id="3" creationId="{F31557FF-8122-4318-8AE2-F428FAA6E925}"/>
          </ac:spMkLst>
        </pc:spChg>
        <pc:picChg chg="add mod">
          <ac:chgData name="Umesh Gupta" userId="35470c46-d51d-41c5-aa07-3535d40f1513" providerId="ADAL" clId="{5083657D-E6FD-4D03-9F30-17CFE4B1775C}" dt="2022-03-08T05:55:16.013" v="224" actId="1076"/>
          <ac:picMkLst>
            <pc:docMk/>
            <pc:sldMk cId="2495099430" sldId="274"/>
            <ac:picMk id="5" creationId="{4F507416-AF49-4251-B3E7-2C06FC46723A}"/>
          </ac:picMkLst>
        </pc:picChg>
      </pc:sldChg>
      <pc:sldChg chg="addSp delSp modSp add mod setBg">
        <pc:chgData name="Umesh Gupta" userId="35470c46-d51d-41c5-aa07-3535d40f1513" providerId="ADAL" clId="{5083657D-E6FD-4D03-9F30-17CFE4B1775C}" dt="2022-03-08T06:01:37.809" v="246" actId="1076"/>
        <pc:sldMkLst>
          <pc:docMk/>
          <pc:sldMk cId="2801917632" sldId="275"/>
        </pc:sldMkLst>
        <pc:spChg chg="mod">
          <ac:chgData name="Umesh Gupta" userId="35470c46-d51d-41c5-aa07-3535d40f1513" providerId="ADAL" clId="{5083657D-E6FD-4D03-9F30-17CFE4B1775C}" dt="2022-03-08T06:01:33.163" v="244" actId="26606"/>
          <ac:spMkLst>
            <pc:docMk/>
            <pc:sldMk cId="2801917632" sldId="275"/>
            <ac:spMk id="2" creationId="{1AE6D2D1-AAF5-48F6-8C87-B6D32A906321}"/>
          </ac:spMkLst>
        </pc:spChg>
        <pc:spChg chg="mod">
          <ac:chgData name="Umesh Gupta" userId="35470c46-d51d-41c5-aa07-3535d40f1513" providerId="ADAL" clId="{5083657D-E6FD-4D03-9F30-17CFE4B1775C}" dt="2022-03-08T06:01:33.163" v="244" actId="26606"/>
          <ac:spMkLst>
            <pc:docMk/>
            <pc:sldMk cId="2801917632" sldId="275"/>
            <ac:spMk id="3" creationId="{F31557FF-8122-4318-8AE2-F428FAA6E925}"/>
          </ac:spMkLst>
        </pc:spChg>
        <pc:spChg chg="add del">
          <ac:chgData name="Umesh Gupta" userId="35470c46-d51d-41c5-aa07-3535d40f1513" providerId="ADAL" clId="{5083657D-E6FD-4D03-9F30-17CFE4B1775C}" dt="2022-03-08T05:57:21.036" v="227"/>
          <ac:spMkLst>
            <pc:docMk/>
            <pc:sldMk cId="2801917632" sldId="275"/>
            <ac:spMk id="4" creationId="{F74701C8-6FE1-4FF3-A899-AC85B904A2AB}"/>
          </ac:spMkLst>
        </pc:spChg>
        <pc:spChg chg="add del">
          <ac:chgData name="Umesh Gupta" userId="35470c46-d51d-41c5-aa07-3535d40f1513" providerId="ADAL" clId="{5083657D-E6FD-4D03-9F30-17CFE4B1775C}" dt="2022-03-08T06:01:31.506" v="242" actId="26606"/>
          <ac:spMkLst>
            <pc:docMk/>
            <pc:sldMk cId="2801917632" sldId="275"/>
            <ac:spMk id="13" creationId="{D052D0E8-5725-42F1-BA8A-2E793289AB6A}"/>
          </ac:spMkLst>
        </pc:spChg>
        <pc:spChg chg="add del">
          <ac:chgData name="Umesh Gupta" userId="35470c46-d51d-41c5-aa07-3535d40f1513" providerId="ADAL" clId="{5083657D-E6FD-4D03-9F30-17CFE4B1775C}" dt="2022-03-08T06:01:31.506" v="242" actId="26606"/>
          <ac:spMkLst>
            <pc:docMk/>
            <pc:sldMk cId="2801917632" sldId="275"/>
            <ac:spMk id="15" creationId="{31C81BFC-A665-4DFF-AFE8-B85ACB3E04B0}"/>
          </ac:spMkLst>
        </pc:spChg>
        <pc:spChg chg="add del">
          <ac:chgData name="Umesh Gupta" userId="35470c46-d51d-41c5-aa07-3535d40f1513" providerId="ADAL" clId="{5083657D-E6FD-4D03-9F30-17CFE4B1775C}" dt="2022-03-08T06:01:33.163" v="244" actId="26606"/>
          <ac:spMkLst>
            <pc:docMk/>
            <pc:sldMk cId="2801917632" sldId="275"/>
            <ac:spMk id="18" creationId="{2B566528-1B12-4246-9431-5C2D7D081168}"/>
          </ac:spMkLst>
        </pc:spChg>
        <pc:grpChg chg="add del">
          <ac:chgData name="Umesh Gupta" userId="35470c46-d51d-41c5-aa07-3535d40f1513" providerId="ADAL" clId="{5083657D-E6FD-4D03-9F30-17CFE4B1775C}" dt="2022-03-08T06:01:33.163" v="244" actId="26606"/>
          <ac:grpSpMkLst>
            <pc:docMk/>
            <pc:sldMk cId="2801917632" sldId="275"/>
            <ac:grpSpMk id="19" creationId="{828A5161-06F1-46CF-8AD7-844680A59E13}"/>
          </ac:grpSpMkLst>
        </pc:grpChg>
        <pc:grpChg chg="add del">
          <ac:chgData name="Umesh Gupta" userId="35470c46-d51d-41c5-aa07-3535d40f1513" providerId="ADAL" clId="{5083657D-E6FD-4D03-9F30-17CFE4B1775C}" dt="2022-03-08T06:01:33.163" v="244" actId="26606"/>
          <ac:grpSpMkLst>
            <pc:docMk/>
            <pc:sldMk cId="2801917632" sldId="275"/>
            <ac:grpSpMk id="22" creationId="{5995D10D-E9C9-47DB-AE7E-801FEF38F5C9}"/>
          </ac:grpSpMkLst>
        </pc:grpChg>
        <pc:picChg chg="add mod">
          <ac:chgData name="Umesh Gupta" userId="35470c46-d51d-41c5-aa07-3535d40f1513" providerId="ADAL" clId="{5083657D-E6FD-4D03-9F30-17CFE4B1775C}" dt="2022-03-08T06:01:33.163" v="244" actId="26606"/>
          <ac:picMkLst>
            <pc:docMk/>
            <pc:sldMk cId="2801917632" sldId="275"/>
            <ac:picMk id="6" creationId="{40246223-F08C-41C0-AE76-397C9EC6123B}"/>
          </ac:picMkLst>
        </pc:picChg>
        <pc:picChg chg="add mod">
          <ac:chgData name="Umesh Gupta" userId="35470c46-d51d-41c5-aa07-3535d40f1513" providerId="ADAL" clId="{5083657D-E6FD-4D03-9F30-17CFE4B1775C}" dt="2022-03-08T06:01:37.809" v="246" actId="1076"/>
          <ac:picMkLst>
            <pc:docMk/>
            <pc:sldMk cId="2801917632" sldId="275"/>
            <ac:picMk id="8" creationId="{FDA50C13-E989-472E-8397-ABD6F71D3749}"/>
          </ac:picMkLst>
        </pc:picChg>
        <pc:picChg chg="add del">
          <ac:chgData name="Umesh Gupta" userId="35470c46-d51d-41c5-aa07-3535d40f1513" providerId="ADAL" clId="{5083657D-E6FD-4D03-9F30-17CFE4B1775C}" dt="2022-03-08T05:57:21.036" v="227"/>
          <ac:picMkLst>
            <pc:docMk/>
            <pc:sldMk cId="2801917632" sldId="275"/>
            <ac:picMk id="3074" creationId="{7BB0BC32-7C7C-4FCE-B9EC-D09C47321791}"/>
          </ac:picMkLst>
        </pc:picChg>
        <pc:picChg chg="add del">
          <ac:chgData name="Umesh Gupta" userId="35470c46-d51d-41c5-aa07-3535d40f1513" providerId="ADAL" clId="{5083657D-E6FD-4D03-9F30-17CFE4B1775C}" dt="2022-03-08T05:57:21.036" v="227"/>
          <ac:picMkLst>
            <pc:docMk/>
            <pc:sldMk cId="2801917632" sldId="275"/>
            <ac:picMk id="3075" creationId="{626D6745-81E7-4405-AAFE-8414874056C4}"/>
          </ac:picMkLst>
        </pc:picChg>
        <pc:picChg chg="add del">
          <ac:chgData name="Umesh Gupta" userId="35470c46-d51d-41c5-aa07-3535d40f1513" providerId="ADAL" clId="{5083657D-E6FD-4D03-9F30-17CFE4B1775C}" dt="2022-03-08T05:57:21.036" v="227"/>
          <ac:picMkLst>
            <pc:docMk/>
            <pc:sldMk cId="2801917632" sldId="275"/>
            <ac:picMk id="3076" creationId="{003F1E63-9B2B-41A8-8390-4CB8BF7A0D2C}"/>
          </ac:picMkLst>
        </pc:picChg>
        <pc:picChg chg="add del">
          <ac:chgData name="Umesh Gupta" userId="35470c46-d51d-41c5-aa07-3535d40f1513" providerId="ADAL" clId="{5083657D-E6FD-4D03-9F30-17CFE4B1775C}" dt="2022-03-08T05:57:21.036" v="227"/>
          <ac:picMkLst>
            <pc:docMk/>
            <pc:sldMk cId="2801917632" sldId="275"/>
            <ac:picMk id="3077" creationId="{612A6259-8C1B-4976-922B-CFD89D07F683}"/>
          </ac:picMkLst>
        </pc:picChg>
        <pc:picChg chg="add del">
          <ac:chgData name="Umesh Gupta" userId="35470c46-d51d-41c5-aa07-3535d40f1513" providerId="ADAL" clId="{5083657D-E6FD-4D03-9F30-17CFE4B1775C}" dt="2022-03-08T05:57:21.036" v="227"/>
          <ac:picMkLst>
            <pc:docMk/>
            <pc:sldMk cId="2801917632" sldId="275"/>
            <ac:picMk id="3078" creationId="{1102C785-8656-426B-B78F-BA8AC7C6585E}"/>
          </ac:picMkLst>
        </pc:picChg>
        <pc:picChg chg="add del">
          <ac:chgData name="Umesh Gupta" userId="35470c46-d51d-41c5-aa07-3535d40f1513" providerId="ADAL" clId="{5083657D-E6FD-4D03-9F30-17CFE4B1775C}" dt="2022-03-08T05:57:21.036" v="227"/>
          <ac:picMkLst>
            <pc:docMk/>
            <pc:sldMk cId="2801917632" sldId="275"/>
            <ac:picMk id="3079" creationId="{543DE0E3-D6DE-47CA-A0AF-FCA0BD59079F}"/>
          </ac:picMkLst>
        </pc:picChg>
        <pc:picChg chg="add del">
          <ac:chgData name="Umesh Gupta" userId="35470c46-d51d-41c5-aa07-3535d40f1513" providerId="ADAL" clId="{5083657D-E6FD-4D03-9F30-17CFE4B1775C}" dt="2022-03-08T05:57:21.036" v="227"/>
          <ac:picMkLst>
            <pc:docMk/>
            <pc:sldMk cId="2801917632" sldId="275"/>
            <ac:picMk id="3080" creationId="{D19A83FA-E046-403E-8DED-95492D639FB9}"/>
          </ac:picMkLst>
        </pc:picChg>
        <pc:picChg chg="add del">
          <ac:chgData name="Umesh Gupta" userId="35470c46-d51d-41c5-aa07-3535d40f1513" providerId="ADAL" clId="{5083657D-E6FD-4D03-9F30-17CFE4B1775C}" dt="2022-03-08T05:57:21.036" v="227"/>
          <ac:picMkLst>
            <pc:docMk/>
            <pc:sldMk cId="2801917632" sldId="275"/>
            <ac:picMk id="3081" creationId="{018966BD-1A9C-420F-BB84-936E4B0FCCF3}"/>
          </ac:picMkLst>
        </pc:picChg>
        <pc:picChg chg="add del">
          <ac:chgData name="Umesh Gupta" userId="35470c46-d51d-41c5-aa07-3535d40f1513" providerId="ADAL" clId="{5083657D-E6FD-4D03-9F30-17CFE4B1775C}" dt="2022-03-08T05:57:21.036" v="227"/>
          <ac:picMkLst>
            <pc:docMk/>
            <pc:sldMk cId="2801917632" sldId="275"/>
            <ac:picMk id="3082" creationId="{7FE2C975-7D9F-4606-9C37-935953A304EE}"/>
          </ac:picMkLst>
        </pc:picChg>
        <pc:picChg chg="add del">
          <ac:chgData name="Umesh Gupta" userId="35470c46-d51d-41c5-aa07-3535d40f1513" providerId="ADAL" clId="{5083657D-E6FD-4D03-9F30-17CFE4B1775C}" dt="2022-03-08T05:57:21.036" v="227"/>
          <ac:picMkLst>
            <pc:docMk/>
            <pc:sldMk cId="2801917632" sldId="275"/>
            <ac:picMk id="3083" creationId="{3486BDE8-C25A-4440-BD3B-DE59D8820660}"/>
          </ac:picMkLst>
        </pc:picChg>
        <pc:picChg chg="add del">
          <ac:chgData name="Umesh Gupta" userId="35470c46-d51d-41c5-aa07-3535d40f1513" providerId="ADAL" clId="{5083657D-E6FD-4D03-9F30-17CFE4B1775C}" dt="2022-03-08T05:57:21.036" v="227"/>
          <ac:picMkLst>
            <pc:docMk/>
            <pc:sldMk cId="2801917632" sldId="275"/>
            <ac:picMk id="3084" creationId="{C02AA462-E8FC-4D8D-847D-AF67DADC0816}"/>
          </ac:picMkLst>
        </pc:picChg>
        <pc:picChg chg="add del">
          <ac:chgData name="Umesh Gupta" userId="35470c46-d51d-41c5-aa07-3535d40f1513" providerId="ADAL" clId="{5083657D-E6FD-4D03-9F30-17CFE4B1775C}" dt="2022-03-08T05:57:21.036" v="227"/>
          <ac:picMkLst>
            <pc:docMk/>
            <pc:sldMk cId="2801917632" sldId="275"/>
            <ac:picMk id="3085" creationId="{C634FC29-1BF7-474B-94CE-14EB23366076}"/>
          </ac:picMkLst>
        </pc:picChg>
        <pc:picChg chg="add del">
          <ac:chgData name="Umesh Gupta" userId="35470c46-d51d-41c5-aa07-3535d40f1513" providerId="ADAL" clId="{5083657D-E6FD-4D03-9F30-17CFE4B1775C}" dt="2022-03-08T05:57:21.036" v="227"/>
          <ac:picMkLst>
            <pc:docMk/>
            <pc:sldMk cId="2801917632" sldId="275"/>
            <ac:picMk id="3086" creationId="{99BA186B-0FE7-485F-91E4-064E3D64EAC8}"/>
          </ac:picMkLst>
        </pc:picChg>
        <pc:picChg chg="add del">
          <ac:chgData name="Umesh Gupta" userId="35470c46-d51d-41c5-aa07-3535d40f1513" providerId="ADAL" clId="{5083657D-E6FD-4D03-9F30-17CFE4B1775C}" dt="2022-03-08T05:57:21.036" v="227"/>
          <ac:picMkLst>
            <pc:docMk/>
            <pc:sldMk cId="2801917632" sldId="275"/>
            <ac:picMk id="3087" creationId="{F8C43CA6-481A-4666-845C-7AB860D25ECD}"/>
          </ac:picMkLst>
        </pc:picChg>
        <pc:picChg chg="add del">
          <ac:chgData name="Umesh Gupta" userId="35470c46-d51d-41c5-aa07-3535d40f1513" providerId="ADAL" clId="{5083657D-E6FD-4D03-9F30-17CFE4B1775C}" dt="2022-03-08T05:57:21.036" v="227"/>
          <ac:picMkLst>
            <pc:docMk/>
            <pc:sldMk cId="2801917632" sldId="275"/>
            <ac:picMk id="3088" creationId="{5DDE0F7A-79CD-48FD-9252-7F514E4C2D61}"/>
          </ac:picMkLst>
        </pc:picChg>
        <pc:picChg chg="add del">
          <ac:chgData name="Umesh Gupta" userId="35470c46-d51d-41c5-aa07-3535d40f1513" providerId="ADAL" clId="{5083657D-E6FD-4D03-9F30-17CFE4B1775C}" dt="2022-03-08T05:57:21.036" v="227"/>
          <ac:picMkLst>
            <pc:docMk/>
            <pc:sldMk cId="2801917632" sldId="275"/>
            <ac:picMk id="3089" creationId="{48F86414-535A-44AE-97B5-2B0DC1E1ED8E}"/>
          </ac:picMkLst>
        </pc:picChg>
        <pc:picChg chg="add del">
          <ac:chgData name="Umesh Gupta" userId="35470c46-d51d-41c5-aa07-3535d40f1513" providerId="ADAL" clId="{5083657D-E6FD-4D03-9F30-17CFE4B1775C}" dt="2022-03-08T05:57:21.036" v="227"/>
          <ac:picMkLst>
            <pc:docMk/>
            <pc:sldMk cId="2801917632" sldId="275"/>
            <ac:picMk id="3090" creationId="{F9AC730C-7281-4151-9732-63827BC151E5}"/>
          </ac:picMkLst>
        </pc:picChg>
        <pc:picChg chg="add del">
          <ac:chgData name="Umesh Gupta" userId="35470c46-d51d-41c5-aa07-3535d40f1513" providerId="ADAL" clId="{5083657D-E6FD-4D03-9F30-17CFE4B1775C}" dt="2022-03-08T05:57:21.036" v="227"/>
          <ac:picMkLst>
            <pc:docMk/>
            <pc:sldMk cId="2801917632" sldId="275"/>
            <ac:picMk id="3091" creationId="{0FAF0127-2377-4032-84FB-D370D86E4A26}"/>
          </ac:picMkLst>
        </pc:picChg>
        <pc:picChg chg="add del">
          <ac:chgData name="Umesh Gupta" userId="35470c46-d51d-41c5-aa07-3535d40f1513" providerId="ADAL" clId="{5083657D-E6FD-4D03-9F30-17CFE4B1775C}" dt="2022-03-08T05:57:21.036" v="227"/>
          <ac:picMkLst>
            <pc:docMk/>
            <pc:sldMk cId="2801917632" sldId="275"/>
            <ac:picMk id="3092" creationId="{2AAD25A1-619B-4E12-AD00-4A00F52E1518}"/>
          </ac:picMkLst>
        </pc:picChg>
        <pc:picChg chg="add del">
          <ac:chgData name="Umesh Gupta" userId="35470c46-d51d-41c5-aa07-3535d40f1513" providerId="ADAL" clId="{5083657D-E6FD-4D03-9F30-17CFE4B1775C}" dt="2022-03-08T05:57:21.036" v="227"/>
          <ac:picMkLst>
            <pc:docMk/>
            <pc:sldMk cId="2801917632" sldId="275"/>
            <ac:picMk id="3093" creationId="{452FFA64-2490-4754-BAF1-8B4971BA7440}"/>
          </ac:picMkLst>
        </pc:picChg>
      </pc:sldChg>
      <pc:sldChg chg="modSp add mod">
        <pc:chgData name="Umesh Gupta" userId="35470c46-d51d-41c5-aa07-3535d40f1513" providerId="ADAL" clId="{5083657D-E6FD-4D03-9F30-17CFE4B1775C}" dt="2022-03-08T06:02:22.227" v="248" actId="123"/>
        <pc:sldMkLst>
          <pc:docMk/>
          <pc:sldMk cId="89807192" sldId="276"/>
        </pc:sldMkLst>
        <pc:spChg chg="mod">
          <ac:chgData name="Umesh Gupta" userId="35470c46-d51d-41c5-aa07-3535d40f1513" providerId="ADAL" clId="{5083657D-E6FD-4D03-9F30-17CFE4B1775C}" dt="2022-03-08T06:02:22.227" v="248" actId="123"/>
          <ac:spMkLst>
            <pc:docMk/>
            <pc:sldMk cId="89807192" sldId="276"/>
            <ac:spMk id="3" creationId="{F31557FF-8122-4318-8AE2-F428FAA6E925}"/>
          </ac:spMkLst>
        </pc:spChg>
      </pc:sldChg>
      <pc:sldChg chg="addSp delSp modSp add mod setBg">
        <pc:chgData name="Umesh Gupta" userId="35470c46-d51d-41c5-aa07-3535d40f1513" providerId="ADAL" clId="{5083657D-E6FD-4D03-9F30-17CFE4B1775C}" dt="2022-03-08T06:14:25.325" v="253" actId="26606"/>
        <pc:sldMkLst>
          <pc:docMk/>
          <pc:sldMk cId="2157587537" sldId="277"/>
        </pc:sldMkLst>
        <pc:spChg chg="mod">
          <ac:chgData name="Umesh Gupta" userId="35470c46-d51d-41c5-aa07-3535d40f1513" providerId="ADAL" clId="{5083657D-E6FD-4D03-9F30-17CFE4B1775C}" dt="2022-03-08T06:14:25.325" v="253" actId="26606"/>
          <ac:spMkLst>
            <pc:docMk/>
            <pc:sldMk cId="2157587537" sldId="277"/>
            <ac:spMk id="2" creationId="{1AE6D2D1-AAF5-48F6-8C87-B6D32A906321}"/>
          </ac:spMkLst>
        </pc:spChg>
        <pc:spChg chg="add del">
          <ac:chgData name="Umesh Gupta" userId="35470c46-d51d-41c5-aa07-3535d40f1513" providerId="ADAL" clId="{5083657D-E6FD-4D03-9F30-17CFE4B1775C}" dt="2022-03-08T06:14:25.325" v="253" actId="26606"/>
          <ac:spMkLst>
            <pc:docMk/>
            <pc:sldMk cId="2157587537" sldId="277"/>
            <ac:spMk id="3" creationId="{F31557FF-8122-4318-8AE2-F428FAA6E925}"/>
          </ac:spMkLst>
        </pc:spChg>
        <pc:spChg chg="add del">
          <ac:chgData name="Umesh Gupta" userId="35470c46-d51d-41c5-aa07-3535d40f1513" providerId="ADAL" clId="{5083657D-E6FD-4D03-9F30-17CFE4B1775C}" dt="2022-03-08T06:14:25.325" v="253" actId="26606"/>
          <ac:spMkLst>
            <pc:docMk/>
            <pc:sldMk cId="2157587537" sldId="277"/>
            <ac:spMk id="10" creationId="{A4AC5506-6312-4701-8D3C-40187889A947}"/>
          </ac:spMkLst>
        </pc:spChg>
        <pc:picChg chg="add mod">
          <ac:chgData name="Umesh Gupta" userId="35470c46-d51d-41c5-aa07-3535d40f1513" providerId="ADAL" clId="{5083657D-E6FD-4D03-9F30-17CFE4B1775C}" dt="2022-03-08T06:14:25.325" v="253" actId="26606"/>
          <ac:picMkLst>
            <pc:docMk/>
            <pc:sldMk cId="2157587537" sldId="277"/>
            <ac:picMk id="5" creationId="{8FE1F947-B526-463A-AC0F-43E8D6DB808D}"/>
          </ac:picMkLst>
        </pc:picChg>
      </pc:sldChg>
      <pc:sldChg chg="modSp add mod">
        <pc:chgData name="Umesh Gupta" userId="35470c46-d51d-41c5-aa07-3535d40f1513" providerId="ADAL" clId="{5083657D-E6FD-4D03-9F30-17CFE4B1775C}" dt="2022-03-08T07:52:00.537" v="303" actId="27636"/>
        <pc:sldMkLst>
          <pc:docMk/>
          <pc:sldMk cId="2355078219" sldId="278"/>
        </pc:sldMkLst>
        <pc:spChg chg="mod">
          <ac:chgData name="Umesh Gupta" userId="35470c46-d51d-41c5-aa07-3535d40f1513" providerId="ADAL" clId="{5083657D-E6FD-4D03-9F30-17CFE4B1775C}" dt="2022-03-08T07:52:00.537" v="303" actId="27636"/>
          <ac:spMkLst>
            <pc:docMk/>
            <pc:sldMk cId="2355078219" sldId="278"/>
            <ac:spMk id="3" creationId="{F31557FF-8122-4318-8AE2-F428FAA6E925}"/>
          </ac:spMkLst>
        </pc:spChg>
      </pc:sldChg>
      <pc:sldChg chg="addSp delSp modSp add del mod">
        <pc:chgData name="Umesh Gupta" userId="35470c46-d51d-41c5-aa07-3535d40f1513" providerId="ADAL" clId="{5083657D-E6FD-4D03-9F30-17CFE4B1775C}" dt="2022-03-08T06:41:37.048" v="277" actId="47"/>
        <pc:sldMkLst>
          <pc:docMk/>
          <pc:sldMk cId="1004142673" sldId="279"/>
        </pc:sldMkLst>
        <pc:spChg chg="mod">
          <ac:chgData name="Umesh Gupta" userId="35470c46-d51d-41c5-aa07-3535d40f1513" providerId="ADAL" clId="{5083657D-E6FD-4D03-9F30-17CFE4B1775C}" dt="2022-03-08T06:41:33.946" v="276" actId="6549"/>
          <ac:spMkLst>
            <pc:docMk/>
            <pc:sldMk cId="1004142673" sldId="279"/>
            <ac:spMk id="3" creationId="{F31557FF-8122-4318-8AE2-F428FAA6E925}"/>
          </ac:spMkLst>
        </pc:spChg>
        <pc:picChg chg="add del mod">
          <ac:chgData name="Umesh Gupta" userId="35470c46-d51d-41c5-aa07-3535d40f1513" providerId="ADAL" clId="{5083657D-E6FD-4D03-9F30-17CFE4B1775C}" dt="2022-03-08T06:41:29.531" v="275" actId="478"/>
          <ac:picMkLst>
            <pc:docMk/>
            <pc:sldMk cId="1004142673" sldId="279"/>
            <ac:picMk id="5" creationId="{ECE361E8-901F-424B-8FE6-B2BFF159C010}"/>
          </ac:picMkLst>
        </pc:picChg>
      </pc:sldChg>
      <pc:sldChg chg="addSp delSp modSp add mod setBg setClrOvrMap">
        <pc:chgData name="Umesh Gupta" userId="35470c46-d51d-41c5-aa07-3535d40f1513" providerId="ADAL" clId="{5083657D-E6FD-4D03-9F30-17CFE4B1775C}" dt="2022-03-08T07:53:38.129" v="341" actId="26606"/>
        <pc:sldMkLst>
          <pc:docMk/>
          <pc:sldMk cId="1519663852" sldId="280"/>
        </pc:sldMkLst>
        <pc:spChg chg="del">
          <ac:chgData name="Umesh Gupta" userId="35470c46-d51d-41c5-aa07-3535d40f1513" providerId="ADAL" clId="{5083657D-E6FD-4D03-9F30-17CFE4B1775C}" dt="2022-03-08T07:52:51.138" v="316" actId="478"/>
          <ac:spMkLst>
            <pc:docMk/>
            <pc:sldMk cId="1519663852" sldId="280"/>
            <ac:spMk id="2" creationId="{1AE6D2D1-AAF5-48F6-8C87-B6D32A906321}"/>
          </ac:spMkLst>
        </pc:spChg>
        <pc:spChg chg="del mod ord">
          <ac:chgData name="Umesh Gupta" userId="35470c46-d51d-41c5-aa07-3535d40f1513" providerId="ADAL" clId="{5083657D-E6FD-4D03-9F30-17CFE4B1775C}" dt="2022-03-08T07:53:18.574" v="337" actId="478"/>
          <ac:spMkLst>
            <pc:docMk/>
            <pc:sldMk cId="1519663852" sldId="280"/>
            <ac:spMk id="3" creationId="{F31557FF-8122-4318-8AE2-F428FAA6E925}"/>
          </ac:spMkLst>
        </pc:spChg>
        <pc:spChg chg="add mod">
          <ac:chgData name="Umesh Gupta" userId="35470c46-d51d-41c5-aa07-3535d40f1513" providerId="ADAL" clId="{5083657D-E6FD-4D03-9F30-17CFE4B1775C}" dt="2022-03-08T07:53:38.129" v="341" actId="26606"/>
          <ac:spMkLst>
            <pc:docMk/>
            <pc:sldMk cId="1519663852" sldId="280"/>
            <ac:spMk id="5" creationId="{691614F0-5216-4082-82B9-A8B8254245DA}"/>
          </ac:spMkLst>
        </pc:spChg>
        <pc:spChg chg="add del mod">
          <ac:chgData name="Umesh Gupta" userId="35470c46-d51d-41c5-aa07-3535d40f1513" providerId="ADAL" clId="{5083657D-E6FD-4D03-9F30-17CFE4B1775C}" dt="2022-03-08T07:53:27.329" v="338" actId="478"/>
          <ac:spMkLst>
            <pc:docMk/>
            <pc:sldMk cId="1519663852" sldId="280"/>
            <ac:spMk id="8" creationId="{B1598EBB-E2F4-425A-BBA7-FBC5F2B3801E}"/>
          </ac:spMkLst>
        </pc:spChg>
        <pc:spChg chg="add del">
          <ac:chgData name="Umesh Gupta" userId="35470c46-d51d-41c5-aa07-3535d40f1513" providerId="ADAL" clId="{5083657D-E6FD-4D03-9F30-17CFE4B1775C}" dt="2022-03-08T07:53:32.556" v="339" actId="26606"/>
          <ac:spMkLst>
            <pc:docMk/>
            <pc:sldMk cId="1519663852" sldId="280"/>
            <ac:spMk id="11" creationId="{79BB35BC-D5C2-4C8B-A22A-A71E6191913B}"/>
          </ac:spMkLst>
        </pc:spChg>
        <pc:spChg chg="add del">
          <ac:chgData name="Umesh Gupta" userId="35470c46-d51d-41c5-aa07-3535d40f1513" providerId="ADAL" clId="{5083657D-E6FD-4D03-9F30-17CFE4B1775C}" dt="2022-03-08T07:53:38.129" v="341" actId="26606"/>
          <ac:spMkLst>
            <pc:docMk/>
            <pc:sldMk cId="1519663852" sldId="280"/>
            <ac:spMk id="16" creationId="{A8384FB5-9ADC-4DDC-881B-597D56F5B15D}"/>
          </ac:spMkLst>
        </pc:spChg>
        <pc:spChg chg="add del">
          <ac:chgData name="Umesh Gupta" userId="35470c46-d51d-41c5-aa07-3535d40f1513" providerId="ADAL" clId="{5083657D-E6FD-4D03-9F30-17CFE4B1775C}" dt="2022-03-08T07:53:38.129" v="341" actId="26606"/>
          <ac:spMkLst>
            <pc:docMk/>
            <pc:sldMk cId="1519663852" sldId="280"/>
            <ac:spMk id="18" creationId="{91E5A9A7-95C6-4F4F-B00E-C82E07FE62EF}"/>
          </ac:spMkLst>
        </pc:spChg>
        <pc:spChg chg="add del">
          <ac:chgData name="Umesh Gupta" userId="35470c46-d51d-41c5-aa07-3535d40f1513" providerId="ADAL" clId="{5083657D-E6FD-4D03-9F30-17CFE4B1775C}" dt="2022-03-08T07:53:38.129" v="341" actId="26606"/>
          <ac:spMkLst>
            <pc:docMk/>
            <pc:sldMk cId="1519663852" sldId="280"/>
            <ac:spMk id="20" creationId="{D07DD2DE-F619-49DD-B5E7-03A290FF4ED1}"/>
          </ac:spMkLst>
        </pc:spChg>
        <pc:spChg chg="add del">
          <ac:chgData name="Umesh Gupta" userId="35470c46-d51d-41c5-aa07-3535d40f1513" providerId="ADAL" clId="{5083657D-E6FD-4D03-9F30-17CFE4B1775C}" dt="2022-03-08T07:53:38.129" v="341" actId="26606"/>
          <ac:spMkLst>
            <pc:docMk/>
            <pc:sldMk cId="1519663852" sldId="280"/>
            <ac:spMk id="22" creationId="{85149191-5F60-4A28-AAFF-039F96B0F3EC}"/>
          </ac:spMkLst>
        </pc:spChg>
        <pc:spChg chg="add del">
          <ac:chgData name="Umesh Gupta" userId="35470c46-d51d-41c5-aa07-3535d40f1513" providerId="ADAL" clId="{5083657D-E6FD-4D03-9F30-17CFE4B1775C}" dt="2022-03-08T07:53:38.129" v="341" actId="26606"/>
          <ac:spMkLst>
            <pc:docMk/>
            <pc:sldMk cId="1519663852" sldId="280"/>
            <ac:spMk id="24" creationId="{F8260ED5-17F7-4158-B241-D51DD4CF1B7E}"/>
          </ac:spMkLst>
        </pc:spChg>
        <pc:spChg chg="add">
          <ac:chgData name="Umesh Gupta" userId="35470c46-d51d-41c5-aa07-3535d40f1513" providerId="ADAL" clId="{5083657D-E6FD-4D03-9F30-17CFE4B1775C}" dt="2022-03-08T07:53:38.129" v="341" actId="26606"/>
          <ac:spMkLst>
            <pc:docMk/>
            <pc:sldMk cId="1519663852" sldId="280"/>
            <ac:spMk id="29" creationId="{8537B233-9CDD-4A90-AABB-A8963DEE4FBC}"/>
          </ac:spMkLst>
        </pc:spChg>
        <pc:picChg chg="add mod">
          <ac:chgData name="Umesh Gupta" userId="35470c46-d51d-41c5-aa07-3535d40f1513" providerId="ADAL" clId="{5083657D-E6FD-4D03-9F30-17CFE4B1775C}" dt="2022-03-08T07:53:38.129" v="341" actId="26606"/>
          <ac:picMkLst>
            <pc:docMk/>
            <pc:sldMk cId="1519663852" sldId="280"/>
            <ac:picMk id="7" creationId="{071A4C00-CDA9-4A08-B937-4BC38AA808DA}"/>
          </ac:picMkLst>
        </pc:picChg>
        <pc:cxnChg chg="add">
          <ac:chgData name="Umesh Gupta" userId="35470c46-d51d-41c5-aa07-3535d40f1513" providerId="ADAL" clId="{5083657D-E6FD-4D03-9F30-17CFE4B1775C}" dt="2022-03-08T07:53:38.129" v="341" actId="26606"/>
          <ac:cxnSpMkLst>
            <pc:docMk/>
            <pc:sldMk cId="1519663852" sldId="280"/>
            <ac:cxnSpMk id="31" creationId="{040575EE-C594-4566-BC00-663004E52AB5}"/>
          </ac:cxnSpMkLst>
        </pc:cxnChg>
      </pc:sldChg>
      <pc:sldChg chg="add del">
        <pc:chgData name="Umesh Gupta" userId="35470c46-d51d-41c5-aa07-3535d40f1513" providerId="ADAL" clId="{5083657D-E6FD-4D03-9F30-17CFE4B1775C}" dt="2022-03-08T07:52:40.493" v="304" actId="47"/>
        <pc:sldMkLst>
          <pc:docMk/>
          <pc:sldMk cId="2633702512" sldId="281"/>
        </pc:sldMkLst>
      </pc:sldChg>
      <pc:sldChg chg="add del">
        <pc:chgData name="Umesh Gupta" userId="35470c46-d51d-41c5-aa07-3535d40f1513" providerId="ADAL" clId="{5083657D-E6FD-4D03-9F30-17CFE4B1775C}" dt="2022-03-08T07:52:40.624" v="305" actId="47"/>
        <pc:sldMkLst>
          <pc:docMk/>
          <pc:sldMk cId="2553101871" sldId="282"/>
        </pc:sldMkLst>
      </pc:sldChg>
      <pc:sldChg chg="add del">
        <pc:chgData name="Umesh Gupta" userId="35470c46-d51d-41c5-aa07-3535d40f1513" providerId="ADAL" clId="{5083657D-E6FD-4D03-9F30-17CFE4B1775C}" dt="2022-03-08T07:52:40.774" v="306" actId="47"/>
        <pc:sldMkLst>
          <pc:docMk/>
          <pc:sldMk cId="983035002" sldId="283"/>
        </pc:sldMkLst>
      </pc:sldChg>
      <pc:sldChg chg="add del">
        <pc:chgData name="Umesh Gupta" userId="35470c46-d51d-41c5-aa07-3535d40f1513" providerId="ADAL" clId="{5083657D-E6FD-4D03-9F30-17CFE4B1775C}" dt="2022-03-08T07:52:40.924" v="307" actId="47"/>
        <pc:sldMkLst>
          <pc:docMk/>
          <pc:sldMk cId="3546310112" sldId="284"/>
        </pc:sldMkLst>
      </pc:sldChg>
      <pc:sldChg chg="add del">
        <pc:chgData name="Umesh Gupta" userId="35470c46-d51d-41c5-aa07-3535d40f1513" providerId="ADAL" clId="{5083657D-E6FD-4D03-9F30-17CFE4B1775C}" dt="2022-03-08T07:52:41.544" v="308" actId="47"/>
        <pc:sldMkLst>
          <pc:docMk/>
          <pc:sldMk cId="3720355474" sldId="285"/>
        </pc:sldMkLst>
      </pc:sldChg>
      <pc:sldChg chg="add del">
        <pc:chgData name="Umesh Gupta" userId="35470c46-d51d-41c5-aa07-3535d40f1513" providerId="ADAL" clId="{5083657D-E6FD-4D03-9F30-17CFE4B1775C}" dt="2022-03-08T07:52:41.674" v="309" actId="47"/>
        <pc:sldMkLst>
          <pc:docMk/>
          <pc:sldMk cId="136911719" sldId="286"/>
        </pc:sldMkLst>
      </pc:sldChg>
      <pc:sldChg chg="add del">
        <pc:chgData name="Umesh Gupta" userId="35470c46-d51d-41c5-aa07-3535d40f1513" providerId="ADAL" clId="{5083657D-E6FD-4D03-9F30-17CFE4B1775C}" dt="2022-03-08T07:52:41.854" v="310" actId="47"/>
        <pc:sldMkLst>
          <pc:docMk/>
          <pc:sldMk cId="3689079458" sldId="287"/>
        </pc:sldMkLst>
      </pc:sldChg>
      <pc:sldChg chg="add del">
        <pc:chgData name="Umesh Gupta" userId="35470c46-d51d-41c5-aa07-3535d40f1513" providerId="ADAL" clId="{5083657D-E6FD-4D03-9F30-17CFE4B1775C}" dt="2022-03-08T07:52:42.418" v="311" actId="47"/>
        <pc:sldMkLst>
          <pc:docMk/>
          <pc:sldMk cId="656658104" sldId="288"/>
        </pc:sldMkLst>
      </pc:sldChg>
      <pc:sldChg chg="add del">
        <pc:chgData name="Umesh Gupta" userId="35470c46-d51d-41c5-aa07-3535d40f1513" providerId="ADAL" clId="{5083657D-E6FD-4D03-9F30-17CFE4B1775C}" dt="2022-03-08T07:52:42.597" v="312" actId="47"/>
        <pc:sldMkLst>
          <pc:docMk/>
          <pc:sldMk cId="32442438" sldId="289"/>
        </pc:sldMkLst>
      </pc:sldChg>
      <pc:sldChg chg="add del">
        <pc:chgData name="Umesh Gupta" userId="35470c46-d51d-41c5-aa07-3535d40f1513" providerId="ADAL" clId="{5083657D-E6FD-4D03-9F30-17CFE4B1775C}" dt="2022-03-08T07:52:42.998" v="313" actId="47"/>
        <pc:sldMkLst>
          <pc:docMk/>
          <pc:sldMk cId="638160282" sldId="290"/>
        </pc:sldMkLst>
      </pc:sldChg>
      <pc:sldChg chg="addSp delSp modSp new mod">
        <pc:chgData name="Umesh Gupta" userId="35470c46-d51d-41c5-aa07-3535d40f1513" providerId="ADAL" clId="{5083657D-E6FD-4D03-9F30-17CFE4B1775C}" dt="2022-03-08T06:55:13.412" v="284" actId="1076"/>
        <pc:sldMkLst>
          <pc:docMk/>
          <pc:sldMk cId="4125206946" sldId="291"/>
        </pc:sldMkLst>
        <pc:spChg chg="del">
          <ac:chgData name="Umesh Gupta" userId="35470c46-d51d-41c5-aa07-3535d40f1513" providerId="ADAL" clId="{5083657D-E6FD-4D03-9F30-17CFE4B1775C}" dt="2022-03-08T06:42:49.821" v="281" actId="3680"/>
          <ac:spMkLst>
            <pc:docMk/>
            <pc:sldMk cId="4125206946" sldId="291"/>
            <ac:spMk id="3" creationId="{6EC0DF4D-169F-4808-B910-3D408138F36A}"/>
          </ac:spMkLst>
        </pc:spChg>
        <pc:spChg chg="add mod">
          <ac:chgData name="Umesh Gupta" userId="35470c46-d51d-41c5-aa07-3535d40f1513" providerId="ADAL" clId="{5083657D-E6FD-4D03-9F30-17CFE4B1775C}" dt="2022-03-08T06:54:56.866" v="283" actId="478"/>
          <ac:spMkLst>
            <pc:docMk/>
            <pc:sldMk cId="4125206946" sldId="291"/>
            <ac:spMk id="7" creationId="{05D8BAB7-27E3-4045-97C8-815515286CD1}"/>
          </ac:spMkLst>
        </pc:spChg>
        <pc:graphicFrameChg chg="add del mod ord modGraphic">
          <ac:chgData name="Umesh Gupta" userId="35470c46-d51d-41c5-aa07-3535d40f1513" providerId="ADAL" clId="{5083657D-E6FD-4D03-9F30-17CFE4B1775C}" dt="2022-03-08T06:54:56.866" v="283" actId="478"/>
          <ac:graphicFrameMkLst>
            <pc:docMk/>
            <pc:sldMk cId="4125206946" sldId="291"/>
            <ac:graphicFrameMk id="5" creationId="{F58D5020-64EB-401B-9C5A-795C3761AF76}"/>
          </ac:graphicFrameMkLst>
        </pc:graphicFrameChg>
        <pc:picChg chg="add mod">
          <ac:chgData name="Umesh Gupta" userId="35470c46-d51d-41c5-aa07-3535d40f1513" providerId="ADAL" clId="{5083657D-E6FD-4D03-9F30-17CFE4B1775C}" dt="2022-03-08T06:55:13.412" v="284" actId="1076"/>
          <ac:picMkLst>
            <pc:docMk/>
            <pc:sldMk cId="4125206946" sldId="291"/>
            <ac:picMk id="4" creationId="{214DB420-27B8-48DA-AA82-27E4767DC6D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ECCA-B4E8-4C49-9BD2-7827179F8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C56439-5B47-4D37-AB9C-2DE69B700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FB498F-E9CB-412B-A052-83104E33C66B}"/>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5" name="Footer Placeholder 4">
            <a:extLst>
              <a:ext uri="{FF2B5EF4-FFF2-40B4-BE49-F238E27FC236}">
                <a16:creationId xmlns:a16="http://schemas.microsoft.com/office/drawing/2014/main" id="{138EF991-C648-473E-977C-48F76A473A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46295-AF79-4B7D-8BD2-9F04DC1F83EB}"/>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252647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3E71-6148-4072-8420-3F44D34DE0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061D8E-2C44-40C1-91BE-63A8CC80D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A9B703-6710-475B-A384-C3A8B1D6F3F7}"/>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5" name="Footer Placeholder 4">
            <a:extLst>
              <a:ext uri="{FF2B5EF4-FFF2-40B4-BE49-F238E27FC236}">
                <a16:creationId xmlns:a16="http://schemas.microsoft.com/office/drawing/2014/main" id="{28FF32FD-AFFE-45CA-9506-055329D63C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DA68E6-6F57-42CD-8F55-B4DF03333E26}"/>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45634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E4811-24DC-400A-AA32-FEB64EE0E6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07F1ED-8229-4E7F-A619-CCABB3FCDC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5467B4-843D-4E8D-A21B-2F512C1EC3A7}"/>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5" name="Footer Placeholder 4">
            <a:extLst>
              <a:ext uri="{FF2B5EF4-FFF2-40B4-BE49-F238E27FC236}">
                <a16:creationId xmlns:a16="http://schemas.microsoft.com/office/drawing/2014/main" id="{27AAC868-F90E-4F12-AD7C-FF1577930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076040-F2D5-4F01-850D-32F768F1E5DB}"/>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136967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7D4F-E917-4EEB-9EE4-61336719C5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AA9346-CAEF-4402-9AF2-11C8C69C0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0944E-8D8E-4502-BE5B-83278AF71856}"/>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5" name="Footer Placeholder 4">
            <a:extLst>
              <a:ext uri="{FF2B5EF4-FFF2-40B4-BE49-F238E27FC236}">
                <a16:creationId xmlns:a16="http://schemas.microsoft.com/office/drawing/2014/main" id="{2BEC5BFC-668B-4369-8132-EE05D78EAB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908BAA-A0AC-49DF-AF5E-DB45577514C0}"/>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4268829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4641-4F12-44B7-8FEC-407B7CCB02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B69752-D859-49EA-9B6E-08D5C162C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FEAEC-B3D7-48CF-91F6-E7ECCAC00D97}"/>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5" name="Footer Placeholder 4">
            <a:extLst>
              <a:ext uri="{FF2B5EF4-FFF2-40B4-BE49-F238E27FC236}">
                <a16:creationId xmlns:a16="http://schemas.microsoft.com/office/drawing/2014/main" id="{E46A2B67-984E-462A-986F-86FAA67A4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85B41-B389-4D04-85AE-998BE3DCC86C}"/>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280174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B4DB-D7D8-4547-A4F1-8787180130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CD5B9F-5731-4B64-833F-CFD19583DB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D53DFE-1E23-41AE-9550-C8F368098A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13590F-C314-41C7-B5AB-B86BB13B531A}"/>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6" name="Footer Placeholder 5">
            <a:extLst>
              <a:ext uri="{FF2B5EF4-FFF2-40B4-BE49-F238E27FC236}">
                <a16:creationId xmlns:a16="http://schemas.microsoft.com/office/drawing/2014/main" id="{2A30476B-E1C0-4F48-9A36-5D80CED96A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B8282-9707-4BBA-A52B-5CDE057790B6}"/>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380703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2CCF-87D3-43CA-8FDE-1E6D90815C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85FFF1-A804-40AA-AA89-6F8A738F5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17F59-9578-4D7C-B90B-5363CFB3AE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ABD89A-D95D-434F-885E-FA438129C8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01A09F-D877-443B-9640-44DDFC74CC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8A99E3-767C-417F-B82F-AD2548CC81A8}"/>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8" name="Footer Placeholder 7">
            <a:extLst>
              <a:ext uri="{FF2B5EF4-FFF2-40B4-BE49-F238E27FC236}">
                <a16:creationId xmlns:a16="http://schemas.microsoft.com/office/drawing/2014/main" id="{515D1478-785F-48A8-B835-B7B322DCE1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5A97F9-03DD-489B-9AD5-6E42297855C9}"/>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401016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D427-DEA8-4F1E-AA79-6F2DBEC3CB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B0FEF2-3A4F-4258-8C21-DDADDFC4DDE7}"/>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4" name="Footer Placeholder 3">
            <a:extLst>
              <a:ext uri="{FF2B5EF4-FFF2-40B4-BE49-F238E27FC236}">
                <a16:creationId xmlns:a16="http://schemas.microsoft.com/office/drawing/2014/main" id="{0572059C-13B0-472F-ABB8-33A6B19B42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DBC2DC-C4EC-46A6-AB25-15EFB4202C6C}"/>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174557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B1A029-9549-46B1-A5BF-28D5CB10BA0F}"/>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3" name="Footer Placeholder 2">
            <a:extLst>
              <a:ext uri="{FF2B5EF4-FFF2-40B4-BE49-F238E27FC236}">
                <a16:creationId xmlns:a16="http://schemas.microsoft.com/office/drawing/2014/main" id="{9FCD0C92-E37A-43C0-A0DD-7B1FF98DF7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2CB64D-A6A7-4513-BE12-5F33FDD3CDAE}"/>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28499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B9D0-970F-4950-B45D-26DA517AA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FAD2EE-0628-4185-B4B6-82EC9035B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2A8CCC-D394-428F-911D-C5197A7A7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4558E-D1D5-4968-B5F5-8F4AF88117CF}"/>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6" name="Footer Placeholder 5">
            <a:extLst>
              <a:ext uri="{FF2B5EF4-FFF2-40B4-BE49-F238E27FC236}">
                <a16:creationId xmlns:a16="http://schemas.microsoft.com/office/drawing/2014/main" id="{956412B6-E19B-47A8-9AD0-4E8A51BFE4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846E3F-BA9F-4045-B556-22DD7B17392E}"/>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990237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7BA9-5BD0-4CC7-A3DD-9CEE8F3A1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1C906F-79EC-4D50-A708-B20A572F6E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538570-5725-4BD2-BFD1-7B12E7227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95E67-A6C4-47E3-979C-2CD180913E89}"/>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6" name="Footer Placeholder 5">
            <a:extLst>
              <a:ext uri="{FF2B5EF4-FFF2-40B4-BE49-F238E27FC236}">
                <a16:creationId xmlns:a16="http://schemas.microsoft.com/office/drawing/2014/main" id="{0561C533-D602-4DA9-A3DE-13F8988809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02A28F-FCD3-4775-94F2-69E83278ED75}"/>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144944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1CD01-285D-46F6-A408-68BF056C9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A6299F-0A58-4955-9221-714777BD4D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73345E-B4E2-4CD7-8EA9-AE114E0BA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37B80-9321-4240-B1A3-A828B682354C}" type="datetimeFigureOut">
              <a:rPr lang="en-IN" smtClean="0"/>
              <a:t>28-07-2022</a:t>
            </a:fld>
            <a:endParaRPr lang="en-IN"/>
          </a:p>
        </p:txBody>
      </p:sp>
      <p:sp>
        <p:nvSpPr>
          <p:cNvPr id="5" name="Footer Placeholder 4">
            <a:extLst>
              <a:ext uri="{FF2B5EF4-FFF2-40B4-BE49-F238E27FC236}">
                <a16:creationId xmlns:a16="http://schemas.microsoft.com/office/drawing/2014/main" id="{CB7C4F05-4C36-455E-ADC2-16B11A5B9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11C669-F0D3-47BD-B59E-B5F98DD0CD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E2811-271B-4D69-A6E4-4ED73CCE1035}" type="slidenum">
              <a:rPr lang="en-IN" smtClean="0"/>
              <a:t>‹#›</a:t>
            </a:fld>
            <a:endParaRPr lang="en-IN"/>
          </a:p>
        </p:txBody>
      </p:sp>
    </p:spTree>
    <p:extLst>
      <p:ext uri="{BB962C8B-B14F-4D97-AF65-F5344CB8AC3E}">
        <p14:creationId xmlns:p14="http://schemas.microsoft.com/office/powerpoint/2010/main" val="274168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1C15-1DE3-49A1-A1E0-A65430C55892}"/>
              </a:ext>
            </a:extLst>
          </p:cNvPr>
          <p:cNvSpPr>
            <a:spLocks noGrp="1"/>
          </p:cNvSpPr>
          <p:nvPr>
            <p:ph type="title"/>
          </p:nvPr>
        </p:nvSpPr>
        <p:spPr/>
        <p:txBody>
          <a:bodyPr/>
          <a:lstStyle/>
          <a:p>
            <a:r>
              <a:rPr lang="en-US" b="1" i="0" dirty="0">
                <a:solidFill>
                  <a:srgbClr val="222222"/>
                </a:solidFill>
                <a:effectLst/>
                <a:latin typeface="Lato" panose="020F0502020204030203" pitchFamily="34" charset="0"/>
              </a:rPr>
              <a:t>What is a Gradient boosting Algorithm?</a:t>
            </a:r>
            <a:endParaRPr lang="en-IN" dirty="0"/>
          </a:p>
        </p:txBody>
      </p:sp>
      <p:sp>
        <p:nvSpPr>
          <p:cNvPr id="3" name="Content Placeholder 2">
            <a:extLst>
              <a:ext uri="{FF2B5EF4-FFF2-40B4-BE49-F238E27FC236}">
                <a16:creationId xmlns:a16="http://schemas.microsoft.com/office/drawing/2014/main" id="{E8365004-B74E-4657-9136-BDA572358315}"/>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The main idea behind this algorithm is to build models sequentially and these subsequent models try to reduce the errors of the previous model. </a:t>
            </a:r>
          </a:p>
          <a:p>
            <a:pPr algn="just"/>
            <a:endParaRPr lang="en-US" b="0" i="0" dirty="0">
              <a:solidFill>
                <a:srgbClr val="222222"/>
              </a:solidFill>
              <a:effectLst/>
              <a:latin typeface="Lato" panose="020F0502020204030203" pitchFamily="34" charset="0"/>
            </a:endParaRPr>
          </a:p>
          <a:p>
            <a:pPr algn="just"/>
            <a:r>
              <a:rPr lang="en-US" b="0" i="0" dirty="0">
                <a:solidFill>
                  <a:srgbClr val="222222"/>
                </a:solidFill>
                <a:effectLst/>
                <a:latin typeface="Lato" panose="020F0502020204030203" pitchFamily="34" charset="0"/>
              </a:rPr>
              <a:t>But how do we do that? How do we reduce the error? This is done by building a new model on the errors or residuals of the previous model.</a:t>
            </a:r>
          </a:p>
        </p:txBody>
      </p:sp>
    </p:spTree>
    <p:extLst>
      <p:ext uri="{BB962C8B-B14F-4D97-AF65-F5344CB8AC3E}">
        <p14:creationId xmlns:p14="http://schemas.microsoft.com/office/powerpoint/2010/main" val="82606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In the next step, we will build a model on these pseudo residuals and make predictions Because we want to minimize these residuals and minimizing the residuals will eventually improve our model accuracy and prediction power. </a:t>
            </a:r>
          </a:p>
          <a:p>
            <a:pPr algn="just"/>
            <a:endParaRPr lang="en-US" dirty="0">
              <a:solidFill>
                <a:srgbClr val="222222"/>
              </a:solidFill>
              <a:latin typeface="Lato" panose="020F0502020204030203" pitchFamily="34" charset="0"/>
            </a:endParaRPr>
          </a:p>
          <a:p>
            <a:pPr algn="just"/>
            <a:r>
              <a:rPr lang="en-US" b="0" i="0" dirty="0">
                <a:solidFill>
                  <a:srgbClr val="222222"/>
                </a:solidFill>
                <a:effectLst/>
                <a:latin typeface="Lato" panose="020F0502020204030203" pitchFamily="34" charset="0"/>
              </a:rPr>
              <a:t>So, using the Residual as target and the original feature Cylinder number, cylinder height, and Engine location we will generate new predictions. Note that the predictions, in this case, will be the error values, not the predicted car price values since our target column is an error now.</a:t>
            </a:r>
            <a:endParaRPr lang="en-IN" dirty="0"/>
          </a:p>
        </p:txBody>
      </p:sp>
      <p:sp>
        <p:nvSpPr>
          <p:cNvPr id="5" name="TextBox 4">
            <a:extLst>
              <a:ext uri="{FF2B5EF4-FFF2-40B4-BE49-F238E27FC236}">
                <a16:creationId xmlns:a16="http://schemas.microsoft.com/office/drawing/2014/main" id="{19E96BB1-963F-47DD-BA9F-CD66EA2DBFE4}"/>
              </a:ext>
            </a:extLst>
          </p:cNvPr>
          <p:cNvSpPr txBox="1"/>
          <p:nvPr/>
        </p:nvSpPr>
        <p:spPr>
          <a:xfrm>
            <a:off x="1079694" y="6176963"/>
            <a:ext cx="10274105" cy="523220"/>
          </a:xfrm>
          <a:prstGeom prst="rect">
            <a:avLst/>
          </a:prstGeom>
          <a:noFill/>
        </p:spPr>
        <p:txBody>
          <a:bodyPr wrap="square">
            <a:spAutoFit/>
          </a:bodyPr>
          <a:lstStyle/>
          <a:p>
            <a:r>
              <a:rPr lang="en-US" sz="2800" b="0" i="0" dirty="0">
                <a:solidFill>
                  <a:srgbClr val="222222"/>
                </a:solidFill>
                <a:effectLst/>
                <a:latin typeface="Lato" panose="020F0502020204030203" pitchFamily="34" charset="0"/>
              </a:rPr>
              <a:t>Let’s say </a:t>
            </a:r>
            <a:r>
              <a:rPr lang="en-US" sz="2800" b="1" i="0" dirty="0">
                <a:solidFill>
                  <a:srgbClr val="222222"/>
                </a:solidFill>
                <a:effectLst/>
                <a:latin typeface="Lato" panose="020F0502020204030203" pitchFamily="34" charset="0"/>
              </a:rPr>
              <a:t>h</a:t>
            </a:r>
            <a:r>
              <a:rPr lang="en-US" sz="2800" b="1" i="0" baseline="-25000" dirty="0">
                <a:solidFill>
                  <a:srgbClr val="222222"/>
                </a:solidFill>
                <a:effectLst/>
                <a:latin typeface="Lato" panose="020F0502020204030203" pitchFamily="34" charset="0"/>
              </a:rPr>
              <a:t>m</a:t>
            </a:r>
            <a:r>
              <a:rPr lang="en-US" sz="2800" b="1" i="0" dirty="0">
                <a:solidFill>
                  <a:srgbClr val="222222"/>
                </a:solidFill>
                <a:effectLst/>
                <a:latin typeface="Lato" panose="020F0502020204030203" pitchFamily="34" charset="0"/>
              </a:rPr>
              <a:t>(x)</a:t>
            </a:r>
            <a:r>
              <a:rPr lang="en-US" sz="2800" b="0" i="0" dirty="0">
                <a:solidFill>
                  <a:srgbClr val="222222"/>
                </a:solidFill>
                <a:effectLst/>
                <a:latin typeface="Lato" panose="020F0502020204030203" pitchFamily="34" charset="0"/>
              </a:rPr>
              <a:t> is our DT made on these residuals</a:t>
            </a:r>
            <a:r>
              <a:rPr lang="en-US" b="0" i="0" dirty="0">
                <a:solidFill>
                  <a:srgbClr val="222222"/>
                </a:solidFill>
                <a:effectLst/>
                <a:latin typeface="Lato" panose="020F0502020204030203" pitchFamily="34" charset="0"/>
              </a:rPr>
              <a:t>.</a:t>
            </a:r>
            <a:endParaRPr lang="en-IN" dirty="0"/>
          </a:p>
        </p:txBody>
      </p:sp>
    </p:spTree>
    <p:extLst>
      <p:ext uri="{BB962C8B-B14F-4D97-AF65-F5344CB8AC3E}">
        <p14:creationId xmlns:p14="http://schemas.microsoft.com/office/powerpoint/2010/main" val="59189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p:txBody>
          <a:bodyPr/>
          <a:lstStyle/>
          <a:p>
            <a:pPr algn="just"/>
            <a:r>
              <a:rPr lang="en-US" b="1" i="0" dirty="0">
                <a:solidFill>
                  <a:srgbClr val="222222"/>
                </a:solidFill>
                <a:effectLst/>
                <a:latin typeface="Lato" panose="020F0502020204030203" pitchFamily="34" charset="0"/>
              </a:rPr>
              <a:t>Step- 4</a:t>
            </a:r>
            <a:r>
              <a:rPr lang="en-US" b="0" i="0" dirty="0">
                <a:solidFill>
                  <a:srgbClr val="222222"/>
                </a:solidFill>
                <a:effectLst/>
                <a:latin typeface="Lato" panose="020F0502020204030203" pitchFamily="34" charset="0"/>
              </a:rPr>
              <a:t> In this step we find the output values for each leaf of our decision tree. That means there might be a case where 1 leaf gets more than 1 residual, hence we need to find the final output of all the leaves. </a:t>
            </a:r>
          </a:p>
          <a:p>
            <a:pPr algn="just"/>
            <a:r>
              <a:rPr lang="en-US" b="0" i="0" dirty="0">
                <a:solidFill>
                  <a:srgbClr val="222222"/>
                </a:solidFill>
                <a:effectLst/>
                <a:latin typeface="Lato" panose="020F0502020204030203" pitchFamily="34" charset="0"/>
              </a:rPr>
              <a:t>To find the output we can simply take the average of all the numbers in a leaf, doesn’t matter if there is only 1 number or more than 1.</a:t>
            </a:r>
          </a:p>
          <a:p>
            <a:pPr algn="just"/>
            <a:r>
              <a:rPr lang="en-US" b="0" i="0" dirty="0">
                <a:solidFill>
                  <a:srgbClr val="222222"/>
                </a:solidFill>
                <a:effectLst/>
                <a:latin typeface="Lato" panose="020F0502020204030203" pitchFamily="34" charset="0"/>
              </a:rPr>
              <a:t> why do we take the average of all the numbers?</a:t>
            </a:r>
            <a:endParaRPr lang="en-IN" dirty="0"/>
          </a:p>
        </p:txBody>
      </p:sp>
    </p:spTree>
    <p:extLst>
      <p:ext uri="{BB962C8B-B14F-4D97-AF65-F5344CB8AC3E}">
        <p14:creationId xmlns:p14="http://schemas.microsoft.com/office/powerpoint/2010/main" val="316897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2141537"/>
            <a:ext cx="10515600" cy="4351338"/>
          </a:xfrm>
        </p:spPr>
        <p:txBody>
          <a:bodyPr>
            <a:normAutofit fontScale="92500"/>
          </a:bodyPr>
          <a:lstStyle/>
          <a:p>
            <a:pPr algn="l"/>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Here </a:t>
            </a:r>
            <a:r>
              <a:rPr lang="en-US" b="1" i="0" dirty="0">
                <a:solidFill>
                  <a:srgbClr val="222222"/>
                </a:solidFill>
                <a:effectLst/>
                <a:latin typeface="Lato" panose="020F0502020204030203" pitchFamily="34" charset="0"/>
              </a:rPr>
              <a:t>h</a:t>
            </a:r>
            <a:r>
              <a:rPr lang="en-US" b="1" i="0" baseline="-25000" dirty="0">
                <a:solidFill>
                  <a:srgbClr val="222222"/>
                </a:solidFill>
                <a:effectLst/>
                <a:latin typeface="Lato" panose="020F0502020204030203" pitchFamily="34" charset="0"/>
              </a:rPr>
              <a:t>m</a:t>
            </a:r>
            <a:r>
              <a:rPr lang="en-US" b="1" i="0" dirty="0">
                <a:solidFill>
                  <a:srgbClr val="222222"/>
                </a:solidFill>
                <a:effectLst/>
                <a:latin typeface="Lato" panose="020F0502020204030203" pitchFamily="34" charset="0"/>
              </a:rPr>
              <a:t>(x</a:t>
            </a:r>
            <a:r>
              <a:rPr lang="en-US" b="1" i="0" baseline="-25000" dirty="0">
                <a:solidFill>
                  <a:srgbClr val="222222"/>
                </a:solidFill>
                <a:effectLst/>
                <a:latin typeface="Lato" panose="020F0502020204030203" pitchFamily="34" charset="0"/>
              </a:rPr>
              <a:t>i</a:t>
            </a:r>
            <a:r>
              <a:rPr lang="en-US" b="1" i="0" dirty="0">
                <a:solidFill>
                  <a:srgbClr val="222222"/>
                </a:solidFill>
                <a:effectLst/>
                <a:latin typeface="Lato" panose="020F0502020204030203" pitchFamily="34" charset="0"/>
              </a:rPr>
              <a:t>)</a:t>
            </a:r>
            <a:r>
              <a:rPr lang="en-US" b="0" i="0" dirty="0">
                <a:solidFill>
                  <a:srgbClr val="222222"/>
                </a:solidFill>
                <a:effectLst/>
                <a:latin typeface="Lato" panose="020F0502020204030203" pitchFamily="34" charset="0"/>
              </a:rPr>
              <a:t> is the DT made on residuals and </a:t>
            </a:r>
            <a:r>
              <a:rPr lang="en-US" b="1" i="0" dirty="0">
                <a:solidFill>
                  <a:srgbClr val="222222"/>
                </a:solidFill>
                <a:effectLst/>
                <a:latin typeface="Lato" panose="020F0502020204030203" pitchFamily="34" charset="0"/>
              </a:rPr>
              <a:t>m</a:t>
            </a:r>
            <a:r>
              <a:rPr lang="en-US" b="0" i="0" dirty="0">
                <a:solidFill>
                  <a:srgbClr val="222222"/>
                </a:solidFill>
                <a:effectLst/>
                <a:latin typeface="Lato" panose="020F0502020204030203" pitchFamily="34" charset="0"/>
              </a:rPr>
              <a:t> is the number of DT. </a:t>
            </a:r>
          </a:p>
          <a:p>
            <a:pPr algn="l"/>
            <a:r>
              <a:rPr lang="en-US" b="0" i="0" dirty="0">
                <a:solidFill>
                  <a:srgbClr val="222222"/>
                </a:solidFill>
                <a:effectLst/>
                <a:latin typeface="Lato" panose="020F0502020204030203" pitchFamily="34" charset="0"/>
              </a:rPr>
              <a:t>When m=1 we are talking about the 1st DT.</a:t>
            </a:r>
          </a:p>
          <a:p>
            <a:pPr algn="l"/>
            <a:r>
              <a:rPr lang="en-US" b="0" i="0" dirty="0">
                <a:solidFill>
                  <a:srgbClr val="222222"/>
                </a:solidFill>
                <a:effectLst/>
                <a:latin typeface="Lato" panose="020F0502020204030203" pitchFamily="34" charset="0"/>
              </a:rPr>
              <a:t>The output value for the leaf is the value of gamma that minimizes the Loss function. </a:t>
            </a:r>
          </a:p>
          <a:p>
            <a:pPr algn="l"/>
            <a:r>
              <a:rPr lang="en-US" b="0" i="0" dirty="0">
                <a:solidFill>
                  <a:srgbClr val="222222"/>
                </a:solidFill>
                <a:effectLst/>
                <a:latin typeface="Lato" panose="020F0502020204030203" pitchFamily="34" charset="0"/>
              </a:rPr>
              <a:t>The left-hand side </a:t>
            </a:r>
            <a:r>
              <a:rPr lang="en-US" b="0" i="1" dirty="0">
                <a:solidFill>
                  <a:srgbClr val="222222"/>
                </a:solidFill>
                <a:effectLst/>
                <a:latin typeface="Lato" panose="020F0502020204030203" pitchFamily="34" charset="0"/>
              </a:rPr>
              <a:t>“Gamma”</a:t>
            </a:r>
            <a:r>
              <a:rPr lang="en-US" b="0" i="0" dirty="0">
                <a:solidFill>
                  <a:srgbClr val="222222"/>
                </a:solidFill>
                <a:effectLst/>
                <a:latin typeface="Lato" panose="020F0502020204030203" pitchFamily="34" charset="0"/>
              </a:rPr>
              <a:t> is the output value of a particular leaf. </a:t>
            </a:r>
          </a:p>
          <a:p>
            <a:pPr algn="l"/>
            <a:r>
              <a:rPr lang="en-US" b="0" i="0" dirty="0">
                <a:solidFill>
                  <a:srgbClr val="222222"/>
                </a:solidFill>
                <a:effectLst/>
                <a:latin typeface="Lato" panose="020F0502020204030203" pitchFamily="34" charset="0"/>
              </a:rPr>
              <a:t>On the right-hand side </a:t>
            </a:r>
            <a:r>
              <a:rPr lang="en-US" b="1" i="1" dirty="0">
                <a:solidFill>
                  <a:srgbClr val="222222"/>
                </a:solidFill>
                <a:effectLst/>
                <a:latin typeface="Lato" panose="020F0502020204030203" pitchFamily="34" charset="0"/>
              </a:rPr>
              <a:t>[F</a:t>
            </a:r>
            <a:r>
              <a:rPr lang="en-US" b="1" i="1" baseline="-25000" dirty="0">
                <a:solidFill>
                  <a:srgbClr val="222222"/>
                </a:solidFill>
                <a:effectLst/>
                <a:latin typeface="Lato" panose="020F0502020204030203" pitchFamily="34" charset="0"/>
              </a:rPr>
              <a:t>m-1</a:t>
            </a:r>
            <a:r>
              <a:rPr lang="en-US" b="1" i="1" dirty="0">
                <a:solidFill>
                  <a:srgbClr val="222222"/>
                </a:solidFill>
                <a:effectLst/>
                <a:latin typeface="Lato" panose="020F0502020204030203" pitchFamily="34" charset="0"/>
              </a:rPr>
              <a:t>(x</a:t>
            </a:r>
            <a:r>
              <a:rPr lang="en-US" b="1" i="1" baseline="-25000" dirty="0">
                <a:solidFill>
                  <a:srgbClr val="222222"/>
                </a:solidFill>
                <a:effectLst/>
                <a:latin typeface="Lato" panose="020F0502020204030203" pitchFamily="34" charset="0"/>
              </a:rPr>
              <a:t>i</a:t>
            </a:r>
            <a:r>
              <a:rPr lang="en-US" b="1" i="1" dirty="0">
                <a:solidFill>
                  <a:srgbClr val="222222"/>
                </a:solidFill>
                <a:effectLst/>
                <a:latin typeface="Lato" panose="020F0502020204030203" pitchFamily="34" charset="0"/>
              </a:rPr>
              <a:t>)+</a:t>
            </a:r>
            <a:r>
              <a:rPr lang="en-US" b="1" i="1" dirty="0">
                <a:solidFill>
                  <a:srgbClr val="222222"/>
                </a:solidFill>
                <a:latin typeface="Lato" panose="020F0502020204030203" pitchFamily="34" charset="0"/>
              </a:rPr>
              <a:t>gamma*</a:t>
            </a:r>
            <a:r>
              <a:rPr lang="en-US" b="1" i="1" dirty="0">
                <a:solidFill>
                  <a:srgbClr val="222222"/>
                </a:solidFill>
                <a:effectLst/>
                <a:latin typeface="Lato" panose="020F0502020204030203" pitchFamily="34" charset="0"/>
              </a:rPr>
              <a:t>h</a:t>
            </a:r>
            <a:r>
              <a:rPr lang="en-US" b="1" i="1" baseline="-25000" dirty="0">
                <a:solidFill>
                  <a:srgbClr val="222222"/>
                </a:solidFill>
                <a:effectLst/>
                <a:latin typeface="Lato" panose="020F0502020204030203" pitchFamily="34" charset="0"/>
              </a:rPr>
              <a:t>m</a:t>
            </a:r>
            <a:r>
              <a:rPr lang="en-US" b="1" i="1" dirty="0">
                <a:solidFill>
                  <a:srgbClr val="222222"/>
                </a:solidFill>
                <a:effectLst/>
                <a:latin typeface="Lato" panose="020F0502020204030203" pitchFamily="34" charset="0"/>
              </a:rPr>
              <a:t>(x</a:t>
            </a:r>
            <a:r>
              <a:rPr lang="en-US" b="1" i="1" baseline="-25000" dirty="0">
                <a:solidFill>
                  <a:srgbClr val="222222"/>
                </a:solidFill>
                <a:effectLst/>
                <a:latin typeface="Lato" panose="020F0502020204030203" pitchFamily="34" charset="0"/>
              </a:rPr>
              <a:t>i</a:t>
            </a:r>
            <a:r>
              <a:rPr lang="en-US" b="1" i="1" dirty="0">
                <a:solidFill>
                  <a:srgbClr val="222222"/>
                </a:solidFill>
                <a:effectLst/>
                <a:latin typeface="Lato" panose="020F0502020204030203" pitchFamily="34" charset="0"/>
              </a:rPr>
              <a:t>))]</a:t>
            </a:r>
            <a:r>
              <a:rPr lang="en-US" b="0" i="0" dirty="0">
                <a:solidFill>
                  <a:srgbClr val="222222"/>
                </a:solidFill>
                <a:effectLst/>
                <a:latin typeface="Lato" panose="020F0502020204030203" pitchFamily="34" charset="0"/>
              </a:rPr>
              <a:t> is similar to step 1 but here the difference is that we are taking previous predictions whereas earlier there was no previous prediction.</a:t>
            </a:r>
          </a:p>
          <a:p>
            <a:pPr algn="just"/>
            <a:endParaRPr lang="en-IN" dirty="0"/>
          </a:p>
        </p:txBody>
      </p:sp>
      <p:pic>
        <p:nvPicPr>
          <p:cNvPr id="4" name="Picture 3" descr="Text&#10;&#10;Description automatically generated">
            <a:extLst>
              <a:ext uri="{FF2B5EF4-FFF2-40B4-BE49-F238E27FC236}">
                <a16:creationId xmlns:a16="http://schemas.microsoft.com/office/drawing/2014/main" id="{8207BCFE-80C6-4F0A-AFBD-4FF281225A7A}"/>
              </a:ext>
            </a:extLst>
          </p:cNvPr>
          <p:cNvPicPr>
            <a:picLocks noChangeAspect="1"/>
          </p:cNvPicPr>
          <p:nvPr/>
        </p:nvPicPr>
        <p:blipFill>
          <a:blip r:embed="rId2"/>
          <a:stretch>
            <a:fillRect/>
          </a:stretch>
        </p:blipFill>
        <p:spPr>
          <a:xfrm>
            <a:off x="2606604" y="1646587"/>
            <a:ext cx="6157507" cy="989899"/>
          </a:xfrm>
          <a:prstGeom prst="rect">
            <a:avLst/>
          </a:prstGeom>
        </p:spPr>
      </p:pic>
    </p:spTree>
    <p:extLst>
      <p:ext uri="{BB962C8B-B14F-4D97-AF65-F5344CB8AC3E}">
        <p14:creationId xmlns:p14="http://schemas.microsoft.com/office/powerpoint/2010/main" val="26606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lnSpcReduction="10000"/>
          </a:bodyPr>
          <a:lstStyle/>
          <a:p>
            <a:pPr algn="just"/>
            <a:r>
              <a:rPr lang="en-US" b="0" i="0" dirty="0">
                <a:solidFill>
                  <a:srgbClr val="222222"/>
                </a:solidFill>
                <a:effectLst/>
                <a:latin typeface="Lato" panose="020F0502020204030203" pitchFamily="34" charset="0"/>
              </a:rPr>
              <a:t>Suppose this is our regressor tree:</a:t>
            </a: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r>
              <a:rPr lang="en-US" b="0" i="0" dirty="0">
                <a:solidFill>
                  <a:srgbClr val="222222"/>
                </a:solidFill>
                <a:effectLst/>
                <a:latin typeface="Lato" panose="020F0502020204030203" pitchFamily="34" charset="0"/>
              </a:rPr>
              <a:t>We see 1</a:t>
            </a:r>
            <a:r>
              <a:rPr lang="en-US" b="0" i="0" baseline="30000" dirty="0">
                <a:solidFill>
                  <a:srgbClr val="222222"/>
                </a:solidFill>
                <a:effectLst/>
                <a:latin typeface="Lato" panose="020F0502020204030203" pitchFamily="34" charset="0"/>
              </a:rPr>
              <a:t>st</a:t>
            </a:r>
            <a:r>
              <a:rPr lang="en-US" b="0" i="0" dirty="0">
                <a:solidFill>
                  <a:srgbClr val="222222"/>
                </a:solidFill>
                <a:effectLst/>
                <a:latin typeface="Lato" panose="020F0502020204030203" pitchFamily="34" charset="0"/>
              </a:rPr>
              <a:t> residual goes in R</a:t>
            </a:r>
            <a:r>
              <a:rPr lang="en-US" b="0" i="0" baseline="-25000" dirty="0">
                <a:solidFill>
                  <a:srgbClr val="222222"/>
                </a:solidFill>
                <a:effectLst/>
                <a:latin typeface="Lato" panose="020F0502020204030203" pitchFamily="34" charset="0"/>
              </a:rPr>
              <a:t>1,1  </a:t>
            </a:r>
            <a:r>
              <a:rPr lang="en-US" b="0" i="0" dirty="0">
                <a:solidFill>
                  <a:srgbClr val="222222"/>
                </a:solidFill>
                <a:effectLst/>
                <a:latin typeface="Lato" panose="020F0502020204030203" pitchFamily="34" charset="0"/>
              </a:rPr>
              <a:t>,2</a:t>
            </a:r>
            <a:r>
              <a:rPr lang="en-US" b="0" i="0" baseline="30000" dirty="0">
                <a:solidFill>
                  <a:srgbClr val="222222"/>
                </a:solidFill>
                <a:effectLst/>
                <a:latin typeface="Lato" panose="020F0502020204030203" pitchFamily="34" charset="0"/>
              </a:rPr>
              <a:t>nd</a:t>
            </a:r>
            <a:r>
              <a:rPr lang="en-US" b="0" i="0" dirty="0">
                <a:solidFill>
                  <a:srgbClr val="222222"/>
                </a:solidFill>
                <a:effectLst/>
                <a:latin typeface="Lato" panose="020F0502020204030203" pitchFamily="34" charset="0"/>
              </a:rPr>
              <a:t> and 3</a:t>
            </a:r>
            <a:r>
              <a:rPr lang="en-US" b="0" i="0" baseline="30000" dirty="0">
                <a:solidFill>
                  <a:srgbClr val="222222"/>
                </a:solidFill>
                <a:effectLst/>
                <a:latin typeface="Lato" panose="020F0502020204030203" pitchFamily="34" charset="0"/>
              </a:rPr>
              <a:t>rd</a:t>
            </a:r>
            <a:r>
              <a:rPr lang="en-US" b="0" i="0" dirty="0">
                <a:solidFill>
                  <a:srgbClr val="222222"/>
                </a:solidFill>
                <a:effectLst/>
                <a:latin typeface="Lato" panose="020F0502020204030203" pitchFamily="34" charset="0"/>
              </a:rPr>
              <a:t> residuals go in R</a:t>
            </a:r>
            <a:r>
              <a:rPr lang="en-US" b="0" i="0" baseline="-25000" dirty="0">
                <a:solidFill>
                  <a:srgbClr val="222222"/>
                </a:solidFill>
                <a:effectLst/>
                <a:latin typeface="Lato" panose="020F0502020204030203" pitchFamily="34" charset="0"/>
              </a:rPr>
              <a:t>2,1 </a:t>
            </a:r>
            <a:r>
              <a:rPr lang="en-US" b="0" i="0" dirty="0">
                <a:solidFill>
                  <a:srgbClr val="222222"/>
                </a:solidFill>
                <a:effectLst/>
                <a:latin typeface="Lato" panose="020F0502020204030203" pitchFamily="34" charset="0"/>
              </a:rPr>
              <a:t>and 4</a:t>
            </a:r>
            <a:r>
              <a:rPr lang="en-US" b="0" i="0" baseline="30000" dirty="0">
                <a:solidFill>
                  <a:srgbClr val="222222"/>
                </a:solidFill>
                <a:effectLst/>
                <a:latin typeface="Lato" panose="020F0502020204030203" pitchFamily="34" charset="0"/>
              </a:rPr>
              <a:t>th</a:t>
            </a:r>
            <a:r>
              <a:rPr lang="en-US" b="0" i="0" dirty="0">
                <a:solidFill>
                  <a:srgbClr val="222222"/>
                </a:solidFill>
                <a:effectLst/>
                <a:latin typeface="Lato" panose="020F0502020204030203" pitchFamily="34" charset="0"/>
              </a:rPr>
              <a:t> residual goes in R</a:t>
            </a:r>
            <a:r>
              <a:rPr lang="en-US" b="0" i="0" baseline="-25000" dirty="0">
                <a:solidFill>
                  <a:srgbClr val="222222"/>
                </a:solidFill>
                <a:effectLst/>
                <a:latin typeface="Lato" panose="020F0502020204030203" pitchFamily="34" charset="0"/>
              </a:rPr>
              <a:t>3,1 </a:t>
            </a:r>
            <a:r>
              <a:rPr lang="en-US" b="0" i="0" dirty="0">
                <a:solidFill>
                  <a:srgbClr val="222222"/>
                </a:solidFill>
                <a:effectLst/>
                <a:latin typeface="Lato" panose="020F0502020204030203" pitchFamily="34" charset="0"/>
              </a:rPr>
              <a:t>.</a:t>
            </a:r>
            <a:endParaRPr lang="en-IN" dirty="0"/>
          </a:p>
        </p:txBody>
      </p:sp>
      <p:pic>
        <p:nvPicPr>
          <p:cNvPr id="5" name="Picture 4" descr="Diagram&#10;&#10;Description automatically generated">
            <a:extLst>
              <a:ext uri="{FF2B5EF4-FFF2-40B4-BE49-F238E27FC236}">
                <a16:creationId xmlns:a16="http://schemas.microsoft.com/office/drawing/2014/main" id="{61384802-9017-4C5C-9587-81D92E6362C5}"/>
              </a:ext>
            </a:extLst>
          </p:cNvPr>
          <p:cNvPicPr>
            <a:picLocks noChangeAspect="1"/>
          </p:cNvPicPr>
          <p:nvPr/>
        </p:nvPicPr>
        <p:blipFill>
          <a:blip r:embed="rId2"/>
          <a:stretch>
            <a:fillRect/>
          </a:stretch>
        </p:blipFill>
        <p:spPr>
          <a:xfrm>
            <a:off x="7278638" y="1254213"/>
            <a:ext cx="4805510" cy="3062429"/>
          </a:xfrm>
          <a:prstGeom prst="rect">
            <a:avLst/>
          </a:prstGeom>
        </p:spPr>
      </p:pic>
    </p:spTree>
    <p:extLst>
      <p:ext uri="{BB962C8B-B14F-4D97-AF65-F5344CB8AC3E}">
        <p14:creationId xmlns:p14="http://schemas.microsoft.com/office/powerpoint/2010/main" val="412058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a:xfrm>
            <a:off x="838200" y="308855"/>
            <a:ext cx="10515600" cy="1325563"/>
          </a:xfrm>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a:bodyPr>
          <a:lstStyle/>
          <a:p>
            <a:pPr algn="just"/>
            <a:r>
              <a:rPr lang="en-US" b="0" i="0" dirty="0">
                <a:solidFill>
                  <a:srgbClr val="222222"/>
                </a:solidFill>
                <a:effectLst/>
                <a:latin typeface="Lato" panose="020F0502020204030203" pitchFamily="34" charset="0"/>
              </a:rPr>
              <a:t>Let’s calculate the output for the first leave that is R</a:t>
            </a:r>
            <a:r>
              <a:rPr lang="en-US" b="0" i="0" baseline="-25000" dirty="0">
                <a:solidFill>
                  <a:srgbClr val="222222"/>
                </a:solidFill>
                <a:effectLst/>
                <a:latin typeface="Lato" panose="020F0502020204030203" pitchFamily="34" charset="0"/>
              </a:rPr>
              <a:t>1,1</a:t>
            </a:r>
          </a:p>
          <a:p>
            <a:pPr algn="just"/>
            <a:endParaRPr lang="en-US" baseline="-25000" dirty="0">
              <a:solidFill>
                <a:srgbClr val="222222"/>
              </a:solidFill>
              <a:latin typeface="Lato" panose="020F0502020204030203" pitchFamily="34" charset="0"/>
            </a:endParaRPr>
          </a:p>
          <a:p>
            <a:pPr algn="just"/>
            <a:endParaRPr lang="en-US" baseline="-25000" dirty="0">
              <a:solidFill>
                <a:srgbClr val="222222"/>
              </a:solidFill>
              <a:latin typeface="Lato" panose="020F0502020204030203" pitchFamily="34" charset="0"/>
            </a:endParaRPr>
          </a:p>
          <a:p>
            <a:pPr algn="just"/>
            <a:endParaRPr lang="en-US" baseline="-25000" dirty="0">
              <a:solidFill>
                <a:srgbClr val="222222"/>
              </a:solidFill>
              <a:latin typeface="Lato" panose="020F0502020204030203" pitchFamily="34" charset="0"/>
            </a:endParaRPr>
          </a:p>
          <a:p>
            <a:pPr algn="just"/>
            <a:endParaRPr lang="en-US" baseline="-25000" dirty="0">
              <a:solidFill>
                <a:srgbClr val="222222"/>
              </a:solidFill>
              <a:latin typeface="Lato" panose="020F0502020204030203" pitchFamily="34" charset="0"/>
            </a:endParaRPr>
          </a:p>
          <a:p>
            <a:pPr algn="just"/>
            <a:endParaRPr lang="en-US" baseline="-25000" dirty="0">
              <a:solidFill>
                <a:srgbClr val="222222"/>
              </a:solidFill>
              <a:latin typeface="Lato" panose="020F0502020204030203" pitchFamily="34" charset="0"/>
            </a:endParaRPr>
          </a:p>
          <a:p>
            <a:pPr algn="just"/>
            <a:r>
              <a:rPr lang="en-US" b="0" i="0" dirty="0">
                <a:solidFill>
                  <a:srgbClr val="222222"/>
                </a:solidFill>
                <a:effectLst/>
                <a:latin typeface="Lato" panose="020F0502020204030203" pitchFamily="34" charset="0"/>
              </a:rPr>
              <a:t>Now we need to find the value for gamma for which this function is minimum. So we find the derivative of this equation w.r.t gamma and put it equal to 0.</a:t>
            </a:r>
            <a:endParaRPr lang="en-IN" dirty="0"/>
          </a:p>
        </p:txBody>
      </p:sp>
      <p:pic>
        <p:nvPicPr>
          <p:cNvPr id="9" name="Picture 8" descr="Diagram, schematic&#10;&#10;Description automatically generated">
            <a:extLst>
              <a:ext uri="{FF2B5EF4-FFF2-40B4-BE49-F238E27FC236}">
                <a16:creationId xmlns:a16="http://schemas.microsoft.com/office/drawing/2014/main" id="{B55CB82A-FF5E-4C94-BB2C-5BD3938094F7}"/>
              </a:ext>
            </a:extLst>
          </p:cNvPr>
          <p:cNvPicPr>
            <a:picLocks noChangeAspect="1"/>
          </p:cNvPicPr>
          <p:nvPr/>
        </p:nvPicPr>
        <p:blipFill>
          <a:blip r:embed="rId2"/>
          <a:stretch>
            <a:fillRect/>
          </a:stretch>
        </p:blipFill>
        <p:spPr>
          <a:xfrm>
            <a:off x="3586537" y="2142330"/>
            <a:ext cx="5018926" cy="1325563"/>
          </a:xfrm>
          <a:prstGeom prst="rect">
            <a:avLst/>
          </a:prstGeom>
        </p:spPr>
      </p:pic>
    </p:spTree>
    <p:extLst>
      <p:ext uri="{BB962C8B-B14F-4D97-AF65-F5344CB8AC3E}">
        <p14:creationId xmlns:p14="http://schemas.microsoft.com/office/powerpoint/2010/main" val="444548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a:xfrm>
            <a:off x="838200" y="225083"/>
            <a:ext cx="10515600" cy="1325563"/>
          </a:xfrm>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a:bodyPr>
          <a:lstStyle/>
          <a:p>
            <a:pPr algn="just"/>
            <a:endParaRPr lang="en-US" b="0" i="0" dirty="0">
              <a:solidFill>
                <a:srgbClr val="222222"/>
              </a:solidFill>
              <a:effectLst/>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b="0" i="0" dirty="0">
              <a:solidFill>
                <a:srgbClr val="222222"/>
              </a:solidFill>
              <a:effectLst/>
              <a:latin typeface="Lato" panose="020F0502020204030203" pitchFamily="34" charset="0"/>
            </a:endParaRPr>
          </a:p>
          <a:p>
            <a:pPr algn="just"/>
            <a:r>
              <a:rPr lang="en-US" b="0" i="0" dirty="0">
                <a:solidFill>
                  <a:srgbClr val="222222"/>
                </a:solidFill>
                <a:effectLst/>
                <a:latin typeface="Lato" panose="020F0502020204030203" pitchFamily="34" charset="0"/>
              </a:rPr>
              <a:t>Hence the leaf R</a:t>
            </a:r>
            <a:r>
              <a:rPr lang="en-US" b="0" i="0" baseline="-25000" dirty="0">
                <a:solidFill>
                  <a:srgbClr val="222222"/>
                </a:solidFill>
                <a:effectLst/>
                <a:latin typeface="Lato" panose="020F0502020204030203" pitchFamily="34" charset="0"/>
              </a:rPr>
              <a:t>1,1 </a:t>
            </a:r>
            <a:r>
              <a:rPr lang="en-US" b="0" i="0" dirty="0">
                <a:solidFill>
                  <a:srgbClr val="222222"/>
                </a:solidFill>
                <a:effectLst/>
                <a:latin typeface="Lato" panose="020F0502020204030203" pitchFamily="34" charset="0"/>
              </a:rPr>
              <a:t>has an output value of -2500. Now let’s solve for the R</a:t>
            </a:r>
            <a:r>
              <a:rPr lang="en-US" b="0" i="0" baseline="-25000" dirty="0">
                <a:solidFill>
                  <a:srgbClr val="222222"/>
                </a:solidFill>
                <a:effectLst/>
                <a:latin typeface="Lato" panose="020F0502020204030203" pitchFamily="34" charset="0"/>
              </a:rPr>
              <a:t>2,1</a:t>
            </a:r>
            <a:endParaRPr lang="en-IN" dirty="0"/>
          </a:p>
        </p:txBody>
      </p:sp>
      <p:pic>
        <p:nvPicPr>
          <p:cNvPr id="5" name="Picture 4" descr="Text&#10;&#10;Description automatically generated with medium confidence">
            <a:extLst>
              <a:ext uri="{FF2B5EF4-FFF2-40B4-BE49-F238E27FC236}">
                <a16:creationId xmlns:a16="http://schemas.microsoft.com/office/drawing/2014/main" id="{B39A2A70-6E3B-4031-8DC5-E16014D65887}"/>
              </a:ext>
            </a:extLst>
          </p:cNvPr>
          <p:cNvPicPr>
            <a:picLocks noChangeAspect="1"/>
          </p:cNvPicPr>
          <p:nvPr/>
        </p:nvPicPr>
        <p:blipFill>
          <a:blip r:embed="rId2"/>
          <a:stretch>
            <a:fillRect/>
          </a:stretch>
        </p:blipFill>
        <p:spPr>
          <a:xfrm>
            <a:off x="4389559" y="1240790"/>
            <a:ext cx="2990850" cy="1704975"/>
          </a:xfrm>
          <a:prstGeom prst="rect">
            <a:avLst/>
          </a:prstGeom>
        </p:spPr>
      </p:pic>
      <p:pic>
        <p:nvPicPr>
          <p:cNvPr id="9" name="Picture 8" descr="Diagram, schematic&#10;&#10;Description automatically generated">
            <a:extLst>
              <a:ext uri="{FF2B5EF4-FFF2-40B4-BE49-F238E27FC236}">
                <a16:creationId xmlns:a16="http://schemas.microsoft.com/office/drawing/2014/main" id="{BA3B1B93-DE69-4FD7-9BAE-719E555C9737}"/>
              </a:ext>
            </a:extLst>
          </p:cNvPr>
          <p:cNvPicPr>
            <a:picLocks noChangeAspect="1"/>
          </p:cNvPicPr>
          <p:nvPr/>
        </p:nvPicPr>
        <p:blipFill>
          <a:blip r:embed="rId3"/>
          <a:stretch>
            <a:fillRect/>
          </a:stretch>
        </p:blipFill>
        <p:spPr>
          <a:xfrm>
            <a:off x="2419350" y="3912235"/>
            <a:ext cx="7353300" cy="1485900"/>
          </a:xfrm>
          <a:prstGeom prst="rect">
            <a:avLst/>
          </a:prstGeom>
        </p:spPr>
      </p:pic>
    </p:spTree>
    <p:extLst>
      <p:ext uri="{BB962C8B-B14F-4D97-AF65-F5344CB8AC3E}">
        <p14:creationId xmlns:p14="http://schemas.microsoft.com/office/powerpoint/2010/main" val="385842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767646" cy="5033010"/>
          </a:xfrm>
        </p:spPr>
        <p:txBody>
          <a:bodyPr>
            <a:normAutofit fontScale="92500" lnSpcReduction="10000"/>
          </a:bodyPr>
          <a:lstStyle/>
          <a:p>
            <a:pPr algn="just"/>
            <a:r>
              <a:rPr lang="en-US" b="0" i="0" dirty="0">
                <a:solidFill>
                  <a:srgbClr val="222222"/>
                </a:solidFill>
                <a:effectLst/>
                <a:latin typeface="Lato" panose="020F0502020204030203" pitchFamily="34" charset="0"/>
              </a:rPr>
              <a:t>Let’s take the derivative to get the minimum value of gamma for which this function is minimum:</a:t>
            </a: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b="0" i="0" dirty="0">
              <a:solidFill>
                <a:srgbClr val="222222"/>
              </a:solidFill>
              <a:effectLst/>
              <a:latin typeface="Lato" panose="020F0502020204030203" pitchFamily="34" charset="0"/>
            </a:endParaRPr>
          </a:p>
          <a:p>
            <a:pPr algn="just"/>
            <a:endParaRPr lang="en-US" b="0" i="0" dirty="0">
              <a:solidFill>
                <a:srgbClr val="222222"/>
              </a:solidFill>
              <a:effectLst/>
              <a:latin typeface="Lato" panose="020F0502020204030203" pitchFamily="34" charset="0"/>
            </a:endParaRPr>
          </a:p>
          <a:p>
            <a:pPr algn="just"/>
            <a:r>
              <a:rPr lang="en-US" b="0" i="0" dirty="0">
                <a:solidFill>
                  <a:srgbClr val="222222"/>
                </a:solidFill>
                <a:effectLst/>
                <a:latin typeface="Lato" panose="020F0502020204030203" pitchFamily="34" charset="0"/>
              </a:rPr>
              <a:t>We end up with the </a:t>
            </a:r>
            <a:r>
              <a:rPr lang="en-US" b="1" i="0" dirty="0">
                <a:solidFill>
                  <a:srgbClr val="222222"/>
                </a:solidFill>
                <a:effectLst/>
                <a:latin typeface="Lato" panose="020F0502020204030203" pitchFamily="34" charset="0"/>
              </a:rPr>
              <a:t>average</a:t>
            </a:r>
            <a:r>
              <a:rPr lang="en-US" b="0" i="0" dirty="0">
                <a:solidFill>
                  <a:srgbClr val="222222"/>
                </a:solidFill>
                <a:effectLst/>
                <a:latin typeface="Lato" panose="020F0502020204030203" pitchFamily="34" charset="0"/>
              </a:rPr>
              <a:t> of the residuals in the leaf R</a:t>
            </a:r>
            <a:r>
              <a:rPr lang="en-US" b="0" i="0" baseline="-25000" dirty="0">
                <a:solidFill>
                  <a:srgbClr val="222222"/>
                </a:solidFill>
                <a:effectLst/>
                <a:latin typeface="Lato" panose="020F0502020204030203" pitchFamily="34" charset="0"/>
              </a:rPr>
              <a:t>2,1</a:t>
            </a:r>
            <a:r>
              <a:rPr lang="en-US" b="0" i="0" dirty="0">
                <a:solidFill>
                  <a:srgbClr val="222222"/>
                </a:solidFill>
                <a:effectLst/>
                <a:latin typeface="Lato" panose="020F0502020204030203" pitchFamily="34" charset="0"/>
              </a:rPr>
              <a:t> . Hence if we get any leaf with more than 1 residual, we can simply find the average of that leaf and that will be our final output.</a:t>
            </a:r>
            <a:endParaRPr lang="en-IN" dirty="0"/>
          </a:p>
        </p:txBody>
      </p:sp>
      <p:pic>
        <p:nvPicPr>
          <p:cNvPr id="6" name="Picture 5" descr="Text&#10;&#10;Description automatically generated">
            <a:extLst>
              <a:ext uri="{FF2B5EF4-FFF2-40B4-BE49-F238E27FC236}">
                <a16:creationId xmlns:a16="http://schemas.microsoft.com/office/drawing/2014/main" id="{F49222F9-1AB2-42D2-A0AA-0410FD0C6A99}"/>
              </a:ext>
            </a:extLst>
          </p:cNvPr>
          <p:cNvPicPr>
            <a:picLocks noChangeAspect="1"/>
          </p:cNvPicPr>
          <p:nvPr/>
        </p:nvPicPr>
        <p:blipFill>
          <a:blip r:embed="rId2"/>
          <a:stretch>
            <a:fillRect/>
          </a:stretch>
        </p:blipFill>
        <p:spPr>
          <a:xfrm>
            <a:off x="3606970" y="2355533"/>
            <a:ext cx="4752975" cy="2790825"/>
          </a:xfrm>
          <a:prstGeom prst="rect">
            <a:avLst/>
          </a:prstGeom>
        </p:spPr>
      </p:pic>
    </p:spTree>
    <p:extLst>
      <p:ext uri="{BB962C8B-B14F-4D97-AF65-F5344CB8AC3E}">
        <p14:creationId xmlns:p14="http://schemas.microsoft.com/office/powerpoint/2010/main" val="2023934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a:xfrm>
            <a:off x="838200" y="308854"/>
            <a:ext cx="10515600" cy="1325563"/>
          </a:xfrm>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a:bodyPr>
          <a:lstStyle/>
          <a:p>
            <a:pPr algn="just"/>
            <a:r>
              <a:rPr lang="en-US" b="0" i="0" dirty="0">
                <a:solidFill>
                  <a:srgbClr val="222222"/>
                </a:solidFill>
                <a:effectLst/>
                <a:latin typeface="Lato" panose="020F0502020204030203" pitchFamily="34" charset="0"/>
              </a:rPr>
              <a:t>Now after calculating the output of all the leaves, we get:</a:t>
            </a:r>
            <a:endParaRPr lang="en-IN" dirty="0"/>
          </a:p>
        </p:txBody>
      </p:sp>
      <p:pic>
        <p:nvPicPr>
          <p:cNvPr id="5" name="Picture 4" descr="A picture containing text, electronics&#10;&#10;Description automatically generated">
            <a:extLst>
              <a:ext uri="{FF2B5EF4-FFF2-40B4-BE49-F238E27FC236}">
                <a16:creationId xmlns:a16="http://schemas.microsoft.com/office/drawing/2014/main" id="{4F507416-AF49-4251-B3E7-2C06FC46723A}"/>
              </a:ext>
            </a:extLst>
          </p:cNvPr>
          <p:cNvPicPr>
            <a:picLocks noChangeAspect="1"/>
          </p:cNvPicPr>
          <p:nvPr/>
        </p:nvPicPr>
        <p:blipFill>
          <a:blip r:embed="rId2"/>
          <a:stretch>
            <a:fillRect/>
          </a:stretch>
        </p:blipFill>
        <p:spPr>
          <a:xfrm>
            <a:off x="3890962" y="1963896"/>
            <a:ext cx="4410075" cy="3343275"/>
          </a:xfrm>
          <a:prstGeom prst="rect">
            <a:avLst/>
          </a:prstGeom>
        </p:spPr>
      </p:pic>
    </p:spTree>
    <p:extLst>
      <p:ext uri="{BB962C8B-B14F-4D97-AF65-F5344CB8AC3E}">
        <p14:creationId xmlns:p14="http://schemas.microsoft.com/office/powerpoint/2010/main" val="2495099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a:solidFill>
                  <a:srgbClr val="222222"/>
                </a:solidFill>
                <a:latin typeface="Lato" panose="020F0502020204030203" pitchFamily="34" charset="0"/>
              </a:rPr>
              <a:t>Gradient Boosting </a:t>
            </a:r>
            <a:r>
              <a:rPr lang="en-IN" sz="4400" b="1">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a:bodyPr>
          <a:lstStyle/>
          <a:p>
            <a:pPr algn="just"/>
            <a:r>
              <a:rPr lang="en-US" b="1" i="0">
                <a:solidFill>
                  <a:srgbClr val="222222"/>
                </a:solidFill>
                <a:effectLst/>
                <a:latin typeface="Lato" panose="020F0502020204030203" pitchFamily="34" charset="0"/>
              </a:rPr>
              <a:t>Step-5</a:t>
            </a:r>
            <a:r>
              <a:rPr lang="en-US" b="0" i="0">
                <a:solidFill>
                  <a:srgbClr val="222222"/>
                </a:solidFill>
                <a:effectLst/>
                <a:latin typeface="Lato" panose="020F0502020204030203" pitchFamily="34" charset="0"/>
              </a:rPr>
              <a:t> This is finally the last step where we have to update the predictions of the previous model. It can be updated as:</a:t>
            </a:r>
          </a:p>
          <a:p>
            <a:pPr algn="just"/>
            <a:endParaRPr lang="en-US">
              <a:solidFill>
                <a:srgbClr val="222222"/>
              </a:solidFill>
              <a:latin typeface="Lato" panose="020F0502020204030203" pitchFamily="34" charset="0"/>
            </a:endParaRPr>
          </a:p>
          <a:p>
            <a:pPr algn="just"/>
            <a:endParaRPr lang="en-US" b="0" i="0">
              <a:solidFill>
                <a:srgbClr val="222222"/>
              </a:solidFill>
              <a:effectLst/>
              <a:latin typeface="Lato" panose="020F0502020204030203" pitchFamily="34" charset="0"/>
            </a:endParaRPr>
          </a:p>
          <a:p>
            <a:pPr algn="just"/>
            <a:endParaRPr lang="en-US">
              <a:solidFill>
                <a:srgbClr val="222222"/>
              </a:solidFill>
              <a:latin typeface="Lato" panose="020F0502020204030203" pitchFamily="34" charset="0"/>
            </a:endParaRPr>
          </a:p>
          <a:p>
            <a:pPr algn="l"/>
            <a:r>
              <a:rPr lang="en-US" b="0" i="0">
                <a:solidFill>
                  <a:srgbClr val="222222"/>
                </a:solidFill>
                <a:effectLst/>
                <a:latin typeface="Lato" panose="020F0502020204030203" pitchFamily="34" charset="0"/>
              </a:rPr>
              <a:t>where m is the number of decision trees made.</a:t>
            </a:r>
          </a:p>
          <a:p>
            <a:pPr algn="l"/>
            <a:r>
              <a:rPr lang="en-US" b="0" i="0">
                <a:solidFill>
                  <a:srgbClr val="222222"/>
                </a:solidFill>
                <a:effectLst/>
                <a:latin typeface="Lato" panose="020F0502020204030203" pitchFamily="34" charset="0"/>
              </a:rPr>
              <a:t>Since we have just started building our model so our m=1. Now to make a new DT our new predictions will be:</a:t>
            </a:r>
          </a:p>
          <a:p>
            <a:pPr algn="just"/>
            <a:endParaRPr lang="en-US" b="0" i="0">
              <a:solidFill>
                <a:srgbClr val="222222"/>
              </a:solidFill>
              <a:effectLst/>
              <a:latin typeface="Lato" panose="020F0502020204030203" pitchFamily="34" charset="0"/>
            </a:endParaRPr>
          </a:p>
          <a:p>
            <a:pPr algn="just"/>
            <a:endParaRPr lang="en-IN" dirty="0"/>
          </a:p>
        </p:txBody>
      </p:sp>
      <p:pic>
        <p:nvPicPr>
          <p:cNvPr id="6" name="Picture 5" descr="Text, letter&#10;&#10;Description automatically generated">
            <a:extLst>
              <a:ext uri="{FF2B5EF4-FFF2-40B4-BE49-F238E27FC236}">
                <a16:creationId xmlns:a16="http://schemas.microsoft.com/office/drawing/2014/main" id="{40246223-F08C-41C0-AE76-397C9EC6123B}"/>
              </a:ext>
            </a:extLst>
          </p:cNvPr>
          <p:cNvPicPr>
            <a:picLocks noChangeAspect="1"/>
          </p:cNvPicPr>
          <p:nvPr/>
        </p:nvPicPr>
        <p:blipFill>
          <a:blip r:embed="rId2"/>
          <a:stretch>
            <a:fillRect/>
          </a:stretch>
        </p:blipFill>
        <p:spPr>
          <a:xfrm>
            <a:off x="4049883" y="2597895"/>
            <a:ext cx="3867150" cy="1076325"/>
          </a:xfrm>
          <a:prstGeom prst="rect">
            <a:avLst/>
          </a:prstGeom>
        </p:spPr>
      </p:pic>
      <p:pic>
        <p:nvPicPr>
          <p:cNvPr id="8" name="Picture 7">
            <a:extLst>
              <a:ext uri="{FF2B5EF4-FFF2-40B4-BE49-F238E27FC236}">
                <a16:creationId xmlns:a16="http://schemas.microsoft.com/office/drawing/2014/main" id="{FDA50C13-E989-472E-8397-ABD6F71D3749}"/>
              </a:ext>
            </a:extLst>
          </p:cNvPr>
          <p:cNvPicPr>
            <a:picLocks noChangeAspect="1"/>
          </p:cNvPicPr>
          <p:nvPr/>
        </p:nvPicPr>
        <p:blipFill>
          <a:blip r:embed="rId3"/>
          <a:stretch>
            <a:fillRect/>
          </a:stretch>
        </p:blipFill>
        <p:spPr>
          <a:xfrm>
            <a:off x="2297283" y="5368290"/>
            <a:ext cx="7372350" cy="885825"/>
          </a:xfrm>
          <a:prstGeom prst="rect">
            <a:avLst/>
          </a:prstGeom>
        </p:spPr>
      </p:pic>
    </p:spTree>
    <p:extLst>
      <p:ext uri="{BB962C8B-B14F-4D97-AF65-F5344CB8AC3E}">
        <p14:creationId xmlns:p14="http://schemas.microsoft.com/office/powerpoint/2010/main" val="2801917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a:bodyPr>
          <a:lstStyle/>
          <a:p>
            <a:pPr algn="just"/>
            <a:r>
              <a:rPr lang="en-US" b="0" i="0" dirty="0">
                <a:solidFill>
                  <a:srgbClr val="222222"/>
                </a:solidFill>
                <a:effectLst/>
                <a:latin typeface="Lato" panose="020F0502020204030203" pitchFamily="34" charset="0"/>
              </a:rPr>
              <a:t>Here </a:t>
            </a:r>
            <a:r>
              <a:rPr lang="en-US" b="1" i="0" dirty="0">
                <a:solidFill>
                  <a:srgbClr val="222222"/>
                </a:solidFill>
                <a:effectLst/>
                <a:latin typeface="Lato" panose="020F0502020204030203" pitchFamily="34" charset="0"/>
              </a:rPr>
              <a:t>F</a:t>
            </a:r>
            <a:r>
              <a:rPr lang="en-US" b="1" i="0" baseline="-25000" dirty="0">
                <a:solidFill>
                  <a:srgbClr val="222222"/>
                </a:solidFill>
                <a:effectLst/>
                <a:latin typeface="Lato" panose="020F0502020204030203" pitchFamily="34" charset="0"/>
              </a:rPr>
              <a:t>m-1</a:t>
            </a:r>
            <a:r>
              <a:rPr lang="en-US" b="1" i="0" dirty="0">
                <a:solidFill>
                  <a:srgbClr val="222222"/>
                </a:solidFill>
                <a:effectLst/>
                <a:latin typeface="Lato" panose="020F0502020204030203" pitchFamily="34" charset="0"/>
              </a:rPr>
              <a:t>(x)</a:t>
            </a:r>
            <a:r>
              <a:rPr lang="en-US" b="0" i="0" dirty="0">
                <a:solidFill>
                  <a:srgbClr val="222222"/>
                </a:solidFill>
                <a:effectLst/>
                <a:latin typeface="Lato" panose="020F0502020204030203" pitchFamily="34" charset="0"/>
              </a:rPr>
              <a:t> is the prediction of the base model (previous prediction) since F</a:t>
            </a:r>
            <a:r>
              <a:rPr lang="en-US" b="0" i="0" baseline="-25000" dirty="0">
                <a:solidFill>
                  <a:srgbClr val="222222"/>
                </a:solidFill>
                <a:effectLst/>
                <a:latin typeface="Lato" panose="020F0502020204030203" pitchFamily="34" charset="0"/>
              </a:rPr>
              <a:t>1-1=0 </a:t>
            </a:r>
            <a:r>
              <a:rPr lang="en-US" b="0" i="0" dirty="0">
                <a:solidFill>
                  <a:srgbClr val="222222"/>
                </a:solidFill>
                <a:effectLst/>
                <a:latin typeface="Lato" panose="020F0502020204030203" pitchFamily="34" charset="0"/>
              </a:rPr>
              <a:t>, F</a:t>
            </a:r>
            <a:r>
              <a:rPr lang="en-US" b="0" i="0" baseline="-25000" dirty="0">
                <a:solidFill>
                  <a:srgbClr val="222222"/>
                </a:solidFill>
                <a:effectLst/>
                <a:latin typeface="Lato" panose="020F0502020204030203" pitchFamily="34" charset="0"/>
              </a:rPr>
              <a:t>0</a:t>
            </a:r>
            <a:r>
              <a:rPr lang="en-US" b="0" i="0" dirty="0">
                <a:solidFill>
                  <a:srgbClr val="222222"/>
                </a:solidFill>
                <a:effectLst/>
                <a:latin typeface="Lato" panose="020F0502020204030203" pitchFamily="34" charset="0"/>
              </a:rPr>
              <a:t> is our base model hence the previous prediction is 14500.</a:t>
            </a:r>
          </a:p>
          <a:p>
            <a:pPr algn="just"/>
            <a:r>
              <a:rPr lang="en-US" b="1" i="0" dirty="0">
                <a:solidFill>
                  <a:srgbClr val="222222"/>
                </a:solidFill>
                <a:effectLst/>
                <a:latin typeface="Lato" panose="020F0502020204030203" pitchFamily="34" charset="0"/>
              </a:rPr>
              <a:t>nu</a:t>
            </a:r>
            <a:r>
              <a:rPr lang="en-US" b="0" i="0" dirty="0">
                <a:solidFill>
                  <a:srgbClr val="222222"/>
                </a:solidFill>
                <a:effectLst/>
                <a:latin typeface="Lato" panose="020F0502020204030203" pitchFamily="34" charset="0"/>
              </a:rPr>
              <a:t> is the </a:t>
            </a:r>
            <a:r>
              <a:rPr lang="en-US" b="1" i="1" dirty="0">
                <a:solidFill>
                  <a:srgbClr val="222222"/>
                </a:solidFill>
                <a:effectLst/>
                <a:latin typeface="Lato" panose="020F0502020204030203" pitchFamily="34" charset="0"/>
              </a:rPr>
              <a:t>learning rate</a:t>
            </a:r>
            <a:r>
              <a:rPr lang="en-US" b="0" i="0" dirty="0">
                <a:solidFill>
                  <a:srgbClr val="222222"/>
                </a:solidFill>
                <a:effectLst/>
                <a:latin typeface="Lato" panose="020F0502020204030203" pitchFamily="34" charset="0"/>
              </a:rPr>
              <a:t> that is usually selected between </a:t>
            </a:r>
            <a:r>
              <a:rPr lang="en-US" b="1" i="0" dirty="0">
                <a:solidFill>
                  <a:srgbClr val="222222"/>
                </a:solidFill>
                <a:effectLst/>
                <a:latin typeface="Lato" panose="020F0502020204030203" pitchFamily="34" charset="0"/>
              </a:rPr>
              <a:t>0-1</a:t>
            </a:r>
            <a:r>
              <a:rPr lang="en-US" b="0" i="0" dirty="0">
                <a:solidFill>
                  <a:srgbClr val="222222"/>
                </a:solidFill>
                <a:effectLst/>
                <a:latin typeface="Lato" panose="020F0502020204030203" pitchFamily="34" charset="0"/>
              </a:rPr>
              <a:t>. It reduces the effect each tree has on the final prediction, and this improves accuracy in the long run. Let’s take </a:t>
            </a:r>
            <a:r>
              <a:rPr lang="en-US" b="1" i="1" dirty="0">
                <a:solidFill>
                  <a:srgbClr val="222222"/>
                </a:solidFill>
                <a:effectLst/>
                <a:latin typeface="Lato" panose="020F0502020204030203" pitchFamily="34" charset="0"/>
              </a:rPr>
              <a:t>nu=0.1</a:t>
            </a:r>
            <a:r>
              <a:rPr lang="en-US" b="0" i="0" dirty="0">
                <a:solidFill>
                  <a:srgbClr val="222222"/>
                </a:solidFill>
                <a:effectLst/>
                <a:latin typeface="Lato" panose="020F0502020204030203" pitchFamily="34" charset="0"/>
              </a:rPr>
              <a:t> in this example.</a:t>
            </a:r>
          </a:p>
          <a:p>
            <a:pPr algn="just"/>
            <a:r>
              <a:rPr lang="en-US" b="0" i="0" dirty="0">
                <a:solidFill>
                  <a:srgbClr val="222222"/>
                </a:solidFill>
                <a:effectLst/>
                <a:latin typeface="Lato" panose="020F0502020204030203" pitchFamily="34" charset="0"/>
              </a:rPr>
              <a:t>H</a:t>
            </a:r>
            <a:r>
              <a:rPr lang="en-US" b="0" i="0" baseline="-25000" dirty="0">
                <a:solidFill>
                  <a:srgbClr val="222222"/>
                </a:solidFill>
                <a:effectLst/>
                <a:latin typeface="Lato" panose="020F0502020204030203" pitchFamily="34" charset="0"/>
              </a:rPr>
              <a:t>m</a:t>
            </a:r>
            <a:r>
              <a:rPr lang="en-US" b="0" i="0" dirty="0">
                <a:solidFill>
                  <a:srgbClr val="222222"/>
                </a:solidFill>
                <a:effectLst/>
                <a:latin typeface="Lato" panose="020F0502020204030203" pitchFamily="34" charset="0"/>
              </a:rPr>
              <a:t>(x) is the recent DT made on the residuals.</a:t>
            </a:r>
          </a:p>
          <a:p>
            <a:pPr algn="just"/>
            <a:endParaRPr lang="en-IN" dirty="0"/>
          </a:p>
        </p:txBody>
      </p:sp>
    </p:spTree>
    <p:extLst>
      <p:ext uri="{BB962C8B-B14F-4D97-AF65-F5344CB8AC3E}">
        <p14:creationId xmlns:p14="http://schemas.microsoft.com/office/powerpoint/2010/main" val="89807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1C15-1DE3-49A1-A1E0-A65430C55892}"/>
              </a:ext>
            </a:extLst>
          </p:cNvPr>
          <p:cNvSpPr>
            <a:spLocks noGrp="1"/>
          </p:cNvSpPr>
          <p:nvPr>
            <p:ph type="title"/>
          </p:nvPr>
        </p:nvSpPr>
        <p:spPr/>
        <p:txBody>
          <a:bodyPr/>
          <a:lstStyle/>
          <a:p>
            <a:r>
              <a:rPr lang="en-US" b="1" i="0" dirty="0">
                <a:solidFill>
                  <a:srgbClr val="222222"/>
                </a:solidFill>
                <a:effectLst/>
                <a:latin typeface="Lato" panose="020F0502020204030203" pitchFamily="34" charset="0"/>
              </a:rPr>
              <a:t>What is a Gradient boosting Algorithm?</a:t>
            </a:r>
            <a:endParaRPr lang="en-IN" dirty="0"/>
          </a:p>
        </p:txBody>
      </p:sp>
      <p:sp>
        <p:nvSpPr>
          <p:cNvPr id="3" name="Content Placeholder 2">
            <a:extLst>
              <a:ext uri="{FF2B5EF4-FFF2-40B4-BE49-F238E27FC236}">
                <a16:creationId xmlns:a16="http://schemas.microsoft.com/office/drawing/2014/main" id="{E8365004-B74E-4657-9136-BDA572358315}"/>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When the target column is continuous, we use </a:t>
            </a:r>
            <a:r>
              <a:rPr lang="en-US" b="1" i="0" dirty="0">
                <a:solidFill>
                  <a:srgbClr val="222222"/>
                </a:solidFill>
                <a:effectLst/>
                <a:latin typeface="Lato" panose="020F0502020204030203" pitchFamily="34" charset="0"/>
              </a:rPr>
              <a:t>Gradient Boosting Regressor</a:t>
            </a:r>
            <a:r>
              <a:rPr lang="en-US" b="0" i="0" dirty="0">
                <a:solidFill>
                  <a:srgbClr val="222222"/>
                </a:solidFill>
                <a:effectLst/>
                <a:latin typeface="Lato" panose="020F0502020204030203" pitchFamily="34" charset="0"/>
              </a:rPr>
              <a:t> whereas when it is a classification problem, we use </a:t>
            </a:r>
            <a:r>
              <a:rPr lang="en-US" b="1" i="0" dirty="0">
                <a:solidFill>
                  <a:srgbClr val="222222"/>
                </a:solidFill>
                <a:effectLst/>
                <a:latin typeface="Lato" panose="020F0502020204030203" pitchFamily="34" charset="0"/>
              </a:rPr>
              <a:t>Gradient Boosting Classifier</a:t>
            </a:r>
            <a:r>
              <a:rPr lang="en-US" b="0" i="0" dirty="0">
                <a:solidFill>
                  <a:srgbClr val="222222"/>
                </a:solidFill>
                <a:effectLst/>
                <a:latin typeface="Lato" panose="020F0502020204030203" pitchFamily="34" charset="0"/>
              </a:rPr>
              <a:t>. The only difference between the two is the </a:t>
            </a:r>
            <a:r>
              <a:rPr lang="en-US" b="0" i="1" dirty="0">
                <a:solidFill>
                  <a:srgbClr val="222222"/>
                </a:solidFill>
                <a:effectLst/>
                <a:latin typeface="Lato" panose="020F0502020204030203" pitchFamily="34" charset="0"/>
              </a:rPr>
              <a:t>“Loss function”</a:t>
            </a:r>
            <a:r>
              <a:rPr lang="en-US" b="0" i="0" dirty="0">
                <a:solidFill>
                  <a:srgbClr val="222222"/>
                </a:solidFill>
                <a:effectLst/>
                <a:latin typeface="Lato" panose="020F0502020204030203" pitchFamily="34" charset="0"/>
              </a:rPr>
              <a:t>.</a:t>
            </a:r>
            <a:endParaRPr lang="en-IN" dirty="0"/>
          </a:p>
          <a:p>
            <a:pPr algn="just"/>
            <a:endParaRPr lang="en-US" dirty="0">
              <a:solidFill>
                <a:srgbClr val="222222"/>
              </a:solidFill>
              <a:latin typeface="Lato" panose="020F0502020204030203" pitchFamily="34" charset="0"/>
            </a:endParaRPr>
          </a:p>
          <a:p>
            <a:pPr algn="just"/>
            <a:r>
              <a:rPr lang="en-US" dirty="0">
                <a:solidFill>
                  <a:srgbClr val="222222"/>
                </a:solidFill>
                <a:latin typeface="Lato" panose="020F0502020204030203" pitchFamily="34" charset="0"/>
              </a:rPr>
              <a:t>W</a:t>
            </a:r>
            <a:r>
              <a:rPr lang="en-US" b="0" i="0" dirty="0">
                <a:solidFill>
                  <a:srgbClr val="222222"/>
                </a:solidFill>
                <a:effectLst/>
                <a:latin typeface="Lato" panose="020F0502020204030203" pitchFamily="34" charset="0"/>
              </a:rPr>
              <a:t>e’ll have different loss functions like Mean squared error (</a:t>
            </a:r>
            <a:r>
              <a:rPr lang="en-US" b="1" i="0" dirty="0">
                <a:solidFill>
                  <a:srgbClr val="222222"/>
                </a:solidFill>
                <a:effectLst/>
                <a:latin typeface="Lato" panose="020F0502020204030203" pitchFamily="34" charset="0"/>
              </a:rPr>
              <a:t>MSE</a:t>
            </a:r>
            <a:r>
              <a:rPr lang="en-US" b="0" i="0" dirty="0">
                <a:solidFill>
                  <a:srgbClr val="222222"/>
                </a:solidFill>
                <a:effectLst/>
                <a:latin typeface="Lato" panose="020F0502020204030203" pitchFamily="34" charset="0"/>
              </a:rPr>
              <a:t>)  for regression and for classification, we will have different for </a:t>
            </a:r>
            <a:r>
              <a:rPr lang="en-US" b="0" i="0" dirty="0" err="1">
                <a:solidFill>
                  <a:srgbClr val="222222"/>
                </a:solidFill>
                <a:effectLst/>
                <a:latin typeface="Lato" panose="020F0502020204030203" pitchFamily="34" charset="0"/>
              </a:rPr>
              <a:t>e.g</a:t>
            </a:r>
            <a:r>
              <a:rPr lang="en-US" b="0" i="0" dirty="0">
                <a:solidFill>
                  <a:srgbClr val="222222"/>
                </a:solidFill>
                <a:effectLst/>
                <a:latin typeface="Lato" panose="020F0502020204030203" pitchFamily="34" charset="0"/>
              </a:rPr>
              <a:t> </a:t>
            </a:r>
            <a:r>
              <a:rPr lang="en-US" b="1" i="0" dirty="0">
                <a:solidFill>
                  <a:srgbClr val="222222"/>
                </a:solidFill>
                <a:effectLst/>
                <a:latin typeface="Lato" panose="020F0502020204030203" pitchFamily="34" charset="0"/>
              </a:rPr>
              <a:t>log-likelihood</a:t>
            </a:r>
            <a:r>
              <a:rPr lang="en-US" b="0" i="0" dirty="0">
                <a:solidFill>
                  <a:srgbClr val="222222"/>
                </a:solidFill>
                <a:effectLst/>
                <a:latin typeface="Lato" panose="020F0502020204030203" pitchFamily="34" charset="0"/>
              </a:rPr>
              <a:t>.</a:t>
            </a:r>
            <a:endParaRPr lang="en-IN" dirty="0"/>
          </a:p>
        </p:txBody>
      </p:sp>
    </p:spTree>
    <p:extLst>
      <p:ext uri="{BB962C8B-B14F-4D97-AF65-F5344CB8AC3E}">
        <p14:creationId xmlns:p14="http://schemas.microsoft.com/office/powerpoint/2010/main" val="190220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a:solidFill>
                  <a:srgbClr val="222222"/>
                </a:solidFill>
                <a:latin typeface="Lato" panose="020F0502020204030203" pitchFamily="34" charset="0"/>
              </a:rPr>
              <a:t>Gradient Boosting </a:t>
            </a:r>
            <a:r>
              <a:rPr lang="en-IN" sz="4400" b="1">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a:bodyPr>
          <a:lstStyle/>
          <a:p>
            <a:pPr algn="just"/>
            <a:endParaRPr lang="en-IN" dirty="0"/>
          </a:p>
        </p:txBody>
      </p:sp>
      <p:pic>
        <p:nvPicPr>
          <p:cNvPr id="5" name="Picture 4" descr="Diagram&#10;&#10;Description automatically generated">
            <a:extLst>
              <a:ext uri="{FF2B5EF4-FFF2-40B4-BE49-F238E27FC236}">
                <a16:creationId xmlns:a16="http://schemas.microsoft.com/office/drawing/2014/main" id="{8FE1F947-B526-463A-AC0F-43E8D6DB808D}"/>
              </a:ext>
            </a:extLst>
          </p:cNvPr>
          <p:cNvPicPr>
            <a:picLocks noChangeAspect="1"/>
          </p:cNvPicPr>
          <p:nvPr/>
        </p:nvPicPr>
        <p:blipFill>
          <a:blip r:embed="rId2"/>
          <a:stretch>
            <a:fillRect/>
          </a:stretch>
        </p:blipFill>
        <p:spPr>
          <a:xfrm>
            <a:off x="2547937" y="1752600"/>
            <a:ext cx="7096125" cy="3352800"/>
          </a:xfrm>
          <a:prstGeom prst="rect">
            <a:avLst/>
          </a:prstGeom>
        </p:spPr>
      </p:pic>
    </p:spTree>
    <p:extLst>
      <p:ext uri="{BB962C8B-B14F-4D97-AF65-F5344CB8AC3E}">
        <p14:creationId xmlns:p14="http://schemas.microsoft.com/office/powerpoint/2010/main" val="215758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EF6A-EBBB-467B-B461-FF565BCFD22B}"/>
              </a:ext>
            </a:extLst>
          </p:cNvPr>
          <p:cNvSpPr>
            <a:spLocks noGrp="1"/>
          </p:cNvSpPr>
          <p:nvPr>
            <p:ph type="title"/>
          </p:nvPr>
        </p:nvSpPr>
        <p:spPr/>
        <p:txBody>
          <a:bodyPr/>
          <a:lstStyle/>
          <a:p>
            <a:endParaRPr lang="en-IN"/>
          </a:p>
        </p:txBody>
      </p:sp>
      <p:pic>
        <p:nvPicPr>
          <p:cNvPr id="4" name="Picture 3" descr="Table&#10;&#10;Description automatically generated">
            <a:extLst>
              <a:ext uri="{FF2B5EF4-FFF2-40B4-BE49-F238E27FC236}">
                <a16:creationId xmlns:a16="http://schemas.microsoft.com/office/drawing/2014/main" id="{214DB420-27B8-48DA-AA82-27E4767DC6D0}"/>
              </a:ext>
            </a:extLst>
          </p:cNvPr>
          <p:cNvPicPr>
            <a:picLocks noChangeAspect="1"/>
          </p:cNvPicPr>
          <p:nvPr/>
        </p:nvPicPr>
        <p:blipFill>
          <a:blip r:embed="rId2"/>
          <a:stretch>
            <a:fillRect/>
          </a:stretch>
        </p:blipFill>
        <p:spPr>
          <a:xfrm>
            <a:off x="1727035" y="2300973"/>
            <a:ext cx="8737929" cy="3003663"/>
          </a:xfrm>
          <a:prstGeom prst="rect">
            <a:avLst/>
          </a:prstGeom>
        </p:spPr>
      </p:pic>
      <p:sp>
        <p:nvSpPr>
          <p:cNvPr id="7" name="Content Placeholder 6">
            <a:extLst>
              <a:ext uri="{FF2B5EF4-FFF2-40B4-BE49-F238E27FC236}">
                <a16:creationId xmlns:a16="http://schemas.microsoft.com/office/drawing/2014/main" id="{05D8BAB7-27E3-4045-97C8-815515286CD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25206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fontScale="92500" lnSpcReduction="10000"/>
          </a:bodyPr>
          <a:lstStyle/>
          <a:p>
            <a:pPr algn="just"/>
            <a:r>
              <a:rPr lang="en-US" b="0" i="0" dirty="0">
                <a:solidFill>
                  <a:srgbClr val="222222"/>
                </a:solidFill>
                <a:effectLst/>
                <a:latin typeface="Lato" panose="020F0502020204030203" pitchFamily="34" charset="0"/>
              </a:rPr>
              <a:t>Suppose we want to find a prediction of our first data point which has a car height of 48.8. This data point will go through this decision tree and the output it gets will be multiplied with the learning rate and then added to the previous prediction.</a:t>
            </a:r>
          </a:p>
          <a:p>
            <a:pPr algn="just"/>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Now let’s say m=2 which means we have built 2 decision trees and now we want to have new predictions.</a:t>
            </a:r>
          </a:p>
          <a:p>
            <a:pPr algn="l"/>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This time we will add the previous prediction that is </a:t>
            </a:r>
            <a:r>
              <a:rPr lang="en-US" b="1" i="0" dirty="0">
                <a:solidFill>
                  <a:srgbClr val="222222"/>
                </a:solidFill>
                <a:effectLst/>
                <a:latin typeface="Lato" panose="020F0502020204030203" pitchFamily="34" charset="0"/>
              </a:rPr>
              <a:t>F</a:t>
            </a:r>
            <a:r>
              <a:rPr lang="en-US" b="1" i="0" baseline="-25000" dirty="0">
                <a:solidFill>
                  <a:srgbClr val="222222"/>
                </a:solidFill>
                <a:effectLst/>
                <a:latin typeface="Lato" panose="020F0502020204030203" pitchFamily="34" charset="0"/>
              </a:rPr>
              <a:t>1</a:t>
            </a:r>
            <a:r>
              <a:rPr lang="en-US" b="1" i="0" dirty="0">
                <a:solidFill>
                  <a:srgbClr val="222222"/>
                </a:solidFill>
                <a:effectLst/>
                <a:latin typeface="Lato" panose="020F0502020204030203" pitchFamily="34" charset="0"/>
              </a:rPr>
              <a:t>(x)</a:t>
            </a:r>
            <a:r>
              <a:rPr lang="en-US" b="0" i="0" dirty="0">
                <a:solidFill>
                  <a:srgbClr val="222222"/>
                </a:solidFill>
                <a:effectLst/>
                <a:latin typeface="Lato" panose="020F0502020204030203" pitchFamily="34" charset="0"/>
              </a:rPr>
              <a:t> to the new DT made on residuals. We will iterate through these steps again and again till the</a:t>
            </a:r>
            <a:r>
              <a:rPr lang="en-US" b="1" i="1" dirty="0">
                <a:solidFill>
                  <a:srgbClr val="222222"/>
                </a:solidFill>
                <a:effectLst/>
                <a:latin typeface="Lato" panose="020F0502020204030203" pitchFamily="34" charset="0"/>
              </a:rPr>
              <a:t> loss is negligible.</a:t>
            </a:r>
            <a:endParaRPr lang="en-US" b="0" i="0" dirty="0">
              <a:solidFill>
                <a:srgbClr val="222222"/>
              </a:solidFill>
              <a:effectLst/>
              <a:latin typeface="Lato" panose="020F0502020204030203" pitchFamily="34" charset="0"/>
            </a:endParaRPr>
          </a:p>
          <a:p>
            <a:pPr algn="just"/>
            <a:endParaRPr lang="en-IN" dirty="0"/>
          </a:p>
        </p:txBody>
      </p:sp>
    </p:spTree>
    <p:extLst>
      <p:ext uri="{BB962C8B-B14F-4D97-AF65-F5344CB8AC3E}">
        <p14:creationId xmlns:p14="http://schemas.microsoft.com/office/powerpoint/2010/main" val="2355078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691614F0-5216-4082-82B9-A8B8254245DA}"/>
              </a:ext>
            </a:extLst>
          </p:cNvPr>
          <p:cNvSpPr>
            <a:spLocks noGrp="1"/>
          </p:cNvSpPr>
          <p:nvPr>
            <p:ph type="title"/>
          </p:nvPr>
        </p:nvSpPr>
        <p:spPr>
          <a:xfrm>
            <a:off x="841248" y="818457"/>
            <a:ext cx="3322317" cy="2975876"/>
          </a:xfrm>
        </p:spPr>
        <p:txBody>
          <a:bodyPr vert="horz" lIns="91440" tIns="45720" rIns="91440" bIns="45720" rtlCol="0" anchor="b">
            <a:normAutofit/>
          </a:bodyPr>
          <a:lstStyle/>
          <a:p>
            <a:r>
              <a:rPr lang="en-US" kern="1200">
                <a:solidFill>
                  <a:schemeClr val="tx1"/>
                </a:solidFill>
                <a:latin typeface="+mj-lt"/>
                <a:ea typeface="+mj-ea"/>
                <a:cs typeface="+mj-cs"/>
              </a:rPr>
              <a:t>Thank you</a:t>
            </a:r>
          </a:p>
        </p:txBody>
      </p:sp>
      <p:cxnSp>
        <p:nvCxnSpPr>
          <p:cNvPr id="31" name="Straight Connector 3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erial view of a highway near the ocean">
            <a:extLst>
              <a:ext uri="{FF2B5EF4-FFF2-40B4-BE49-F238E27FC236}">
                <a16:creationId xmlns:a16="http://schemas.microsoft.com/office/drawing/2014/main" id="{071A4C00-CDA9-4A08-B937-4BC38AA808DA}"/>
              </a:ext>
            </a:extLst>
          </p:cNvPr>
          <p:cNvPicPr>
            <a:picLocks noChangeAspect="1"/>
          </p:cNvPicPr>
          <p:nvPr/>
        </p:nvPicPr>
        <p:blipFill rotWithShape="1">
          <a:blip r:embed="rId2"/>
          <a:srcRect l="20102" r="13007"/>
          <a:stretch/>
        </p:blipFill>
        <p:spPr>
          <a:xfrm>
            <a:off x="6010317" y="566916"/>
            <a:ext cx="5105270" cy="5724168"/>
          </a:xfrm>
          <a:prstGeom prst="rect">
            <a:avLst/>
          </a:prstGeom>
        </p:spPr>
      </p:pic>
    </p:spTree>
    <p:extLst>
      <p:ext uri="{BB962C8B-B14F-4D97-AF65-F5344CB8AC3E}">
        <p14:creationId xmlns:p14="http://schemas.microsoft.com/office/powerpoint/2010/main" val="15196638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0E12-34D7-4507-8FAC-BA6C9A4A3080}"/>
              </a:ext>
            </a:extLst>
          </p:cNvPr>
          <p:cNvSpPr>
            <a:spLocks noGrp="1"/>
          </p:cNvSpPr>
          <p:nvPr>
            <p:ph type="title"/>
          </p:nvPr>
        </p:nvSpPr>
        <p:spPr/>
        <p:txBody>
          <a:bodyPr>
            <a:normAutofit/>
          </a:bodyPr>
          <a:lstStyle/>
          <a:p>
            <a:r>
              <a:rPr lang="en-US" sz="4000" b="1" dirty="0">
                <a:solidFill>
                  <a:srgbClr val="222222"/>
                </a:solidFill>
                <a:latin typeface="Lato" panose="020F0502020204030203" pitchFamily="34" charset="0"/>
              </a:rPr>
              <a:t>Gradient Boosting </a:t>
            </a:r>
            <a:r>
              <a:rPr lang="en-IN" sz="4000" b="1" dirty="0">
                <a:solidFill>
                  <a:srgbClr val="222222"/>
                </a:solidFill>
                <a:latin typeface="Lato" panose="020F0502020204030203" pitchFamily="34" charset="0"/>
              </a:rPr>
              <a:t>Regressor</a:t>
            </a:r>
          </a:p>
        </p:txBody>
      </p:sp>
      <p:sp>
        <p:nvSpPr>
          <p:cNvPr id="3" name="Content Placeholder 2">
            <a:extLst>
              <a:ext uri="{FF2B5EF4-FFF2-40B4-BE49-F238E27FC236}">
                <a16:creationId xmlns:a16="http://schemas.microsoft.com/office/drawing/2014/main" id="{BE37706C-E953-43CE-8FF7-A8C48F5A622E}"/>
              </a:ext>
            </a:extLst>
          </p:cNvPr>
          <p:cNvSpPr>
            <a:spLocks noGrp="1"/>
          </p:cNvSpPr>
          <p:nvPr>
            <p:ph idx="1"/>
          </p:nvPr>
        </p:nvSpPr>
        <p:spPr/>
        <p:txBody>
          <a:bodyPr/>
          <a:lstStyle/>
          <a:p>
            <a:pPr algn="just"/>
            <a:r>
              <a:rPr lang="en-US" dirty="0">
                <a:solidFill>
                  <a:srgbClr val="222222"/>
                </a:solidFill>
                <a:latin typeface="Lato" panose="020F0502020204030203" pitchFamily="34" charset="0"/>
              </a:rPr>
              <a:t>O</a:t>
            </a:r>
            <a:r>
              <a:rPr lang="en-US" b="0" i="0" dirty="0">
                <a:solidFill>
                  <a:srgbClr val="222222"/>
                </a:solidFill>
                <a:effectLst/>
                <a:latin typeface="Lato" panose="020F0502020204030203" pitchFamily="34" charset="0"/>
              </a:rPr>
              <a:t>ur target column is continuous hence we will use Gradient Boosting Regressor.</a:t>
            </a:r>
          </a:p>
          <a:p>
            <a:pPr algn="just"/>
            <a:r>
              <a:rPr lang="en-US" dirty="0">
                <a:solidFill>
                  <a:srgbClr val="222222"/>
                </a:solidFill>
                <a:latin typeface="Lato" panose="020F0502020204030203" pitchFamily="34" charset="0"/>
              </a:rPr>
              <a:t>W</a:t>
            </a:r>
            <a:r>
              <a:rPr lang="en-US" b="0" i="0" dirty="0">
                <a:solidFill>
                  <a:srgbClr val="222222"/>
                </a:solidFill>
                <a:effectLst/>
                <a:latin typeface="Lato" panose="020F0502020204030203" pitchFamily="34" charset="0"/>
              </a:rPr>
              <a:t>e have to predict the car price based on various features. The target column is price and other features are independent features.</a:t>
            </a:r>
          </a:p>
          <a:p>
            <a:pPr marL="0" indent="0" algn="just">
              <a:buNone/>
            </a:pPr>
            <a:endParaRPr lang="en-IN" dirty="0"/>
          </a:p>
        </p:txBody>
      </p:sp>
      <p:pic>
        <p:nvPicPr>
          <p:cNvPr id="5" name="Picture 4" descr="A screenshot of a computer&#10;&#10;Description automatically generated with medium confidence">
            <a:extLst>
              <a:ext uri="{FF2B5EF4-FFF2-40B4-BE49-F238E27FC236}">
                <a16:creationId xmlns:a16="http://schemas.microsoft.com/office/drawing/2014/main" id="{CD450050-8C43-4462-A606-15138184D163}"/>
              </a:ext>
            </a:extLst>
          </p:cNvPr>
          <p:cNvPicPr>
            <a:picLocks noChangeAspect="1"/>
          </p:cNvPicPr>
          <p:nvPr/>
        </p:nvPicPr>
        <p:blipFill>
          <a:blip r:embed="rId2"/>
          <a:stretch>
            <a:fillRect/>
          </a:stretch>
        </p:blipFill>
        <p:spPr>
          <a:xfrm>
            <a:off x="2443162" y="4001294"/>
            <a:ext cx="7305675" cy="2505075"/>
          </a:xfrm>
          <a:prstGeom prst="rect">
            <a:avLst/>
          </a:prstGeom>
        </p:spPr>
      </p:pic>
    </p:spTree>
    <p:extLst>
      <p:ext uri="{BB962C8B-B14F-4D97-AF65-F5344CB8AC3E}">
        <p14:creationId xmlns:p14="http://schemas.microsoft.com/office/powerpoint/2010/main" val="312402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p:txBody>
          <a:bodyPr/>
          <a:lstStyle/>
          <a:p>
            <a:pPr algn="just"/>
            <a:r>
              <a:rPr lang="en-US" b="1" i="0" dirty="0">
                <a:solidFill>
                  <a:srgbClr val="222222"/>
                </a:solidFill>
                <a:effectLst/>
                <a:latin typeface="Lato" panose="020F0502020204030203" pitchFamily="34" charset="0"/>
              </a:rPr>
              <a:t>Step -1</a:t>
            </a:r>
            <a:r>
              <a:rPr lang="en-US" b="0" i="0" dirty="0">
                <a:solidFill>
                  <a:srgbClr val="222222"/>
                </a:solidFill>
                <a:effectLst/>
                <a:latin typeface="Lato" panose="020F0502020204030203" pitchFamily="34" charset="0"/>
              </a:rPr>
              <a:t> The first step in gradient boosting is to build a base model to predict the observations in the training dataset. For simplicity we take an average of the target column and assume that to be the predicted value as shown below:</a:t>
            </a:r>
          </a:p>
          <a:p>
            <a:pPr algn="just"/>
            <a:endParaRPr lang="en-IN" dirty="0"/>
          </a:p>
        </p:txBody>
      </p:sp>
      <p:pic>
        <p:nvPicPr>
          <p:cNvPr id="5" name="Picture 4" descr="A screenshot of a computer&#10;&#10;Description automatically generated with medium confidence">
            <a:extLst>
              <a:ext uri="{FF2B5EF4-FFF2-40B4-BE49-F238E27FC236}">
                <a16:creationId xmlns:a16="http://schemas.microsoft.com/office/drawing/2014/main" id="{7CAA4DC7-F742-440B-B89F-A487C164E2EC}"/>
              </a:ext>
            </a:extLst>
          </p:cNvPr>
          <p:cNvPicPr>
            <a:picLocks noChangeAspect="1"/>
          </p:cNvPicPr>
          <p:nvPr/>
        </p:nvPicPr>
        <p:blipFill>
          <a:blip r:embed="rId2"/>
          <a:stretch>
            <a:fillRect/>
          </a:stretch>
        </p:blipFill>
        <p:spPr>
          <a:xfrm>
            <a:off x="2588602" y="3643313"/>
            <a:ext cx="7296150" cy="2533650"/>
          </a:xfrm>
          <a:prstGeom prst="rect">
            <a:avLst/>
          </a:prstGeom>
        </p:spPr>
      </p:pic>
    </p:spTree>
    <p:extLst>
      <p:ext uri="{BB962C8B-B14F-4D97-AF65-F5344CB8AC3E}">
        <p14:creationId xmlns:p14="http://schemas.microsoft.com/office/powerpoint/2010/main" val="81564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Why did I say we take the average of the target column? </a:t>
            </a:r>
          </a:p>
          <a:p>
            <a:pPr algn="just"/>
            <a:r>
              <a:rPr lang="en-US" b="0" i="0" dirty="0">
                <a:solidFill>
                  <a:srgbClr val="222222"/>
                </a:solidFill>
                <a:effectLst/>
                <a:latin typeface="Lato" panose="020F0502020204030203" pitchFamily="34" charset="0"/>
              </a:rPr>
              <a:t>Mathematically the first step can be written as:</a:t>
            </a:r>
          </a:p>
          <a:p>
            <a:pPr algn="just"/>
            <a:endParaRPr lang="en-IN" dirty="0"/>
          </a:p>
        </p:txBody>
      </p:sp>
      <p:pic>
        <p:nvPicPr>
          <p:cNvPr id="8" name="Picture 7" descr="Text&#10;&#10;Description automatically generated with medium confidence">
            <a:extLst>
              <a:ext uri="{FF2B5EF4-FFF2-40B4-BE49-F238E27FC236}">
                <a16:creationId xmlns:a16="http://schemas.microsoft.com/office/drawing/2014/main" id="{6555131A-4B84-46DF-B53D-9D56EC3B5C88}"/>
              </a:ext>
            </a:extLst>
          </p:cNvPr>
          <p:cNvPicPr>
            <a:picLocks noChangeAspect="1"/>
          </p:cNvPicPr>
          <p:nvPr/>
        </p:nvPicPr>
        <p:blipFill>
          <a:blip r:embed="rId2"/>
          <a:stretch>
            <a:fillRect/>
          </a:stretch>
        </p:blipFill>
        <p:spPr>
          <a:xfrm>
            <a:off x="4265385" y="3005024"/>
            <a:ext cx="4078722" cy="1107584"/>
          </a:xfrm>
          <a:prstGeom prst="rect">
            <a:avLst/>
          </a:prstGeom>
        </p:spPr>
      </p:pic>
      <p:sp>
        <p:nvSpPr>
          <p:cNvPr id="10" name="TextBox 9">
            <a:extLst>
              <a:ext uri="{FF2B5EF4-FFF2-40B4-BE49-F238E27FC236}">
                <a16:creationId xmlns:a16="http://schemas.microsoft.com/office/drawing/2014/main" id="{532EBA15-718F-4DD7-B2DE-E1F4C84477D4}"/>
              </a:ext>
            </a:extLst>
          </p:cNvPr>
          <p:cNvSpPr txBox="1"/>
          <p:nvPr/>
        </p:nvSpPr>
        <p:spPr>
          <a:xfrm>
            <a:off x="1090247" y="4247545"/>
            <a:ext cx="10515600" cy="1569660"/>
          </a:xfrm>
          <a:prstGeom prst="rect">
            <a:avLst/>
          </a:prstGeom>
          <a:noFill/>
        </p:spPr>
        <p:txBody>
          <a:bodyPr wrap="square">
            <a:spAutoFit/>
          </a:bodyPr>
          <a:lstStyle/>
          <a:p>
            <a:pPr algn="just"/>
            <a:r>
              <a:rPr lang="en-US" sz="2400" b="0" i="0" dirty="0">
                <a:solidFill>
                  <a:srgbClr val="222222"/>
                </a:solidFill>
                <a:effectLst/>
                <a:latin typeface="Lato" panose="020F0502020204030203" pitchFamily="34" charset="0"/>
              </a:rPr>
              <a:t>Here L is our loss function</a:t>
            </a:r>
          </a:p>
          <a:p>
            <a:pPr algn="just"/>
            <a:r>
              <a:rPr lang="en-US" sz="2400" b="0" i="0" dirty="0">
                <a:solidFill>
                  <a:srgbClr val="222222"/>
                </a:solidFill>
                <a:effectLst/>
                <a:latin typeface="Lato" panose="020F0502020204030203" pitchFamily="34" charset="0"/>
              </a:rPr>
              <a:t>Gamma is our predicted value</a:t>
            </a:r>
          </a:p>
          <a:p>
            <a:pPr algn="just"/>
            <a:r>
              <a:rPr lang="en-US" sz="2400" b="0" i="0" dirty="0" err="1">
                <a:solidFill>
                  <a:srgbClr val="222222"/>
                </a:solidFill>
                <a:effectLst/>
                <a:latin typeface="Lato" panose="020F0502020204030203" pitchFamily="34" charset="0"/>
              </a:rPr>
              <a:t>argmin</a:t>
            </a:r>
            <a:r>
              <a:rPr lang="en-US" sz="2400" b="0" i="0" dirty="0">
                <a:solidFill>
                  <a:srgbClr val="222222"/>
                </a:solidFill>
                <a:effectLst/>
                <a:latin typeface="Lato" panose="020F0502020204030203" pitchFamily="34" charset="0"/>
              </a:rPr>
              <a:t> means we have to find a predicted value/gamma for which the loss function is minimum.</a:t>
            </a:r>
          </a:p>
        </p:txBody>
      </p:sp>
    </p:spTree>
    <p:extLst>
      <p:ext uri="{BB962C8B-B14F-4D97-AF65-F5344CB8AC3E}">
        <p14:creationId xmlns:p14="http://schemas.microsoft.com/office/powerpoint/2010/main" val="38176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Since the target column is continuous our loss function will be:</a:t>
            </a: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l"/>
            <a:r>
              <a:rPr lang="en-US" b="0" i="0" dirty="0">
                <a:solidFill>
                  <a:srgbClr val="222222"/>
                </a:solidFill>
                <a:effectLst/>
                <a:latin typeface="Lato" panose="020F0502020204030203" pitchFamily="34" charset="0"/>
              </a:rPr>
              <a:t>Here </a:t>
            </a:r>
            <a:r>
              <a:rPr lang="en-US" b="0" i="0" dirty="0" err="1">
                <a:solidFill>
                  <a:srgbClr val="222222"/>
                </a:solidFill>
                <a:effectLst/>
                <a:latin typeface="Lato" panose="020F0502020204030203" pitchFamily="34" charset="0"/>
              </a:rPr>
              <a:t>y</a:t>
            </a:r>
            <a:r>
              <a:rPr lang="en-US" b="0" i="0" baseline="-25000" dirty="0" err="1">
                <a:solidFill>
                  <a:srgbClr val="222222"/>
                </a:solidFill>
                <a:effectLst/>
                <a:latin typeface="Lato" panose="020F0502020204030203" pitchFamily="34" charset="0"/>
              </a:rPr>
              <a:t>i</a:t>
            </a:r>
            <a:r>
              <a:rPr lang="en-US" b="0" i="0" dirty="0">
                <a:solidFill>
                  <a:srgbClr val="222222"/>
                </a:solidFill>
                <a:effectLst/>
                <a:latin typeface="Lato" panose="020F0502020204030203" pitchFamily="34" charset="0"/>
              </a:rPr>
              <a:t> is the observed value</a:t>
            </a:r>
          </a:p>
          <a:p>
            <a:pPr algn="l"/>
            <a:r>
              <a:rPr lang="en-US" b="0" i="0" dirty="0">
                <a:solidFill>
                  <a:srgbClr val="222222"/>
                </a:solidFill>
                <a:effectLst/>
                <a:latin typeface="Lato" panose="020F0502020204030203" pitchFamily="34" charset="0"/>
              </a:rPr>
              <a:t>And gamma is the predicted value</a:t>
            </a:r>
          </a:p>
          <a:p>
            <a:pPr algn="l"/>
            <a:r>
              <a:rPr lang="en-US" b="0" i="0" dirty="0">
                <a:solidFill>
                  <a:srgbClr val="222222"/>
                </a:solidFill>
                <a:effectLst/>
                <a:latin typeface="Lato" panose="020F0502020204030203" pitchFamily="34" charset="0"/>
              </a:rPr>
              <a:t>Now we need to find a minimum value of gamma such that this loss function is minimum.</a:t>
            </a:r>
          </a:p>
          <a:p>
            <a:pPr algn="just"/>
            <a:endParaRPr lang="en-IN" dirty="0"/>
          </a:p>
        </p:txBody>
      </p:sp>
      <p:pic>
        <p:nvPicPr>
          <p:cNvPr id="5" name="Picture 4" descr="A picture containing text, clock, gauge&#10;&#10;Description automatically generated">
            <a:extLst>
              <a:ext uri="{FF2B5EF4-FFF2-40B4-BE49-F238E27FC236}">
                <a16:creationId xmlns:a16="http://schemas.microsoft.com/office/drawing/2014/main" id="{1CB1F1D6-B5FA-4AA7-9122-6C09BCB33443}"/>
              </a:ext>
            </a:extLst>
          </p:cNvPr>
          <p:cNvPicPr>
            <a:picLocks noChangeAspect="1"/>
          </p:cNvPicPr>
          <p:nvPr/>
        </p:nvPicPr>
        <p:blipFill>
          <a:blip r:embed="rId2"/>
          <a:stretch>
            <a:fillRect/>
          </a:stretch>
        </p:blipFill>
        <p:spPr>
          <a:xfrm>
            <a:off x="4165814" y="2398542"/>
            <a:ext cx="3438304" cy="1174652"/>
          </a:xfrm>
          <a:prstGeom prst="rect">
            <a:avLst/>
          </a:prstGeom>
        </p:spPr>
      </p:pic>
    </p:spTree>
    <p:extLst>
      <p:ext uri="{BB962C8B-B14F-4D97-AF65-F5344CB8AC3E}">
        <p14:creationId xmlns:p14="http://schemas.microsoft.com/office/powerpoint/2010/main" val="245955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25660"/>
            <a:ext cx="10515600" cy="4351338"/>
          </a:xfrm>
        </p:spPr>
        <p:txBody>
          <a:bodyPr/>
          <a:lstStyle/>
          <a:p>
            <a:pPr algn="just"/>
            <a:r>
              <a:rPr lang="en-US" dirty="0">
                <a:solidFill>
                  <a:srgbClr val="222222"/>
                </a:solidFill>
                <a:latin typeface="Lato" panose="020F0502020204030203" pitchFamily="34" charset="0"/>
              </a:rPr>
              <a:t>W</a:t>
            </a:r>
            <a:r>
              <a:rPr lang="en-US" b="0" i="0" dirty="0">
                <a:solidFill>
                  <a:srgbClr val="222222"/>
                </a:solidFill>
                <a:effectLst/>
                <a:latin typeface="Lato" panose="020F0502020204030203" pitchFamily="34" charset="0"/>
              </a:rPr>
              <a:t>e will use to differentiate this loss function and then put it equal to 0.</a:t>
            </a:r>
          </a:p>
          <a:p>
            <a:pPr algn="just"/>
            <a:endParaRPr lang="en-US" dirty="0">
              <a:solidFill>
                <a:srgbClr val="222222"/>
              </a:solidFill>
              <a:latin typeface="Lato" panose="020F0502020204030203" pitchFamily="34" charset="0"/>
            </a:endParaRPr>
          </a:p>
          <a:p>
            <a:pPr algn="just"/>
            <a:endParaRPr lang="en-US" b="0" i="0" dirty="0">
              <a:solidFill>
                <a:srgbClr val="222222"/>
              </a:solidFill>
              <a:effectLst/>
              <a:latin typeface="Lato" panose="020F0502020204030203" pitchFamily="34" charset="0"/>
            </a:endParaRPr>
          </a:p>
          <a:p>
            <a:pPr marL="0" indent="0" algn="just">
              <a:buNone/>
            </a:pPr>
            <a:endParaRPr lang="en-IN" dirty="0"/>
          </a:p>
        </p:txBody>
      </p:sp>
      <p:pic>
        <p:nvPicPr>
          <p:cNvPr id="5" name="Picture 4" descr="Text&#10;&#10;Description automatically generated">
            <a:extLst>
              <a:ext uri="{FF2B5EF4-FFF2-40B4-BE49-F238E27FC236}">
                <a16:creationId xmlns:a16="http://schemas.microsoft.com/office/drawing/2014/main" id="{E1E4DE9D-ED90-4255-8C80-A2672249BC06}"/>
              </a:ext>
            </a:extLst>
          </p:cNvPr>
          <p:cNvPicPr>
            <a:picLocks noChangeAspect="1"/>
          </p:cNvPicPr>
          <p:nvPr/>
        </p:nvPicPr>
        <p:blipFill>
          <a:blip r:embed="rId2"/>
          <a:stretch>
            <a:fillRect/>
          </a:stretch>
        </p:blipFill>
        <p:spPr>
          <a:xfrm>
            <a:off x="3154930" y="2078335"/>
            <a:ext cx="5306899" cy="874869"/>
          </a:xfrm>
          <a:prstGeom prst="rect">
            <a:avLst/>
          </a:prstGeom>
        </p:spPr>
      </p:pic>
      <p:pic>
        <p:nvPicPr>
          <p:cNvPr id="9" name="Picture 8" descr="Text, letter&#10;&#10;Description automatically generated">
            <a:extLst>
              <a:ext uri="{FF2B5EF4-FFF2-40B4-BE49-F238E27FC236}">
                <a16:creationId xmlns:a16="http://schemas.microsoft.com/office/drawing/2014/main" id="{AAC4D767-D446-4829-9633-15AFC0F27981}"/>
              </a:ext>
            </a:extLst>
          </p:cNvPr>
          <p:cNvPicPr>
            <a:picLocks noChangeAspect="1"/>
          </p:cNvPicPr>
          <p:nvPr/>
        </p:nvPicPr>
        <p:blipFill>
          <a:blip r:embed="rId3"/>
          <a:stretch>
            <a:fillRect/>
          </a:stretch>
        </p:blipFill>
        <p:spPr>
          <a:xfrm>
            <a:off x="986971" y="3145220"/>
            <a:ext cx="10072915" cy="3759634"/>
          </a:xfrm>
          <a:prstGeom prst="rect">
            <a:avLst/>
          </a:prstGeom>
        </p:spPr>
      </p:pic>
    </p:spTree>
    <p:extLst>
      <p:ext uri="{BB962C8B-B14F-4D97-AF65-F5344CB8AC3E}">
        <p14:creationId xmlns:p14="http://schemas.microsoft.com/office/powerpoint/2010/main" val="126610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p:txBody>
          <a:bodyPr/>
          <a:lstStyle/>
          <a:p>
            <a:pPr algn="just"/>
            <a:r>
              <a:rPr lang="en-US" b="1" i="0" dirty="0">
                <a:solidFill>
                  <a:srgbClr val="222222"/>
                </a:solidFill>
                <a:effectLst/>
                <a:latin typeface="Lato" panose="020F0502020204030203" pitchFamily="34" charset="0"/>
              </a:rPr>
              <a:t>Step-2 </a:t>
            </a:r>
            <a:r>
              <a:rPr lang="en-US" b="0" i="0" dirty="0">
                <a:solidFill>
                  <a:srgbClr val="222222"/>
                </a:solidFill>
                <a:effectLst/>
                <a:latin typeface="Lato" panose="020F0502020204030203" pitchFamily="34" charset="0"/>
              </a:rPr>
              <a:t>The next step is to calculate the pseudo residuals which are (observed value – predicted value)</a:t>
            </a:r>
          </a:p>
          <a:p>
            <a:pPr algn="just"/>
            <a:endParaRPr lang="en-IN" dirty="0"/>
          </a:p>
        </p:txBody>
      </p:sp>
      <p:pic>
        <p:nvPicPr>
          <p:cNvPr id="5" name="Picture 4" descr="Table&#10;&#10;Description automatically generated">
            <a:extLst>
              <a:ext uri="{FF2B5EF4-FFF2-40B4-BE49-F238E27FC236}">
                <a16:creationId xmlns:a16="http://schemas.microsoft.com/office/drawing/2014/main" id="{38BA7F07-5BBF-4730-B8A7-66000487373F}"/>
              </a:ext>
            </a:extLst>
          </p:cNvPr>
          <p:cNvPicPr>
            <a:picLocks noChangeAspect="1"/>
          </p:cNvPicPr>
          <p:nvPr/>
        </p:nvPicPr>
        <p:blipFill>
          <a:blip r:embed="rId2"/>
          <a:stretch>
            <a:fillRect/>
          </a:stretch>
        </p:blipFill>
        <p:spPr>
          <a:xfrm>
            <a:off x="2119085" y="2976222"/>
            <a:ext cx="8737929" cy="3003663"/>
          </a:xfrm>
          <a:prstGeom prst="rect">
            <a:avLst/>
          </a:prstGeom>
        </p:spPr>
      </p:pic>
    </p:spTree>
    <p:extLst>
      <p:ext uri="{BB962C8B-B14F-4D97-AF65-F5344CB8AC3E}">
        <p14:creationId xmlns:p14="http://schemas.microsoft.com/office/powerpoint/2010/main" val="311486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Again, the question comes why only observed – predicted? </a:t>
            </a: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r>
              <a:rPr lang="en-US" b="0" i="0" dirty="0">
                <a:solidFill>
                  <a:srgbClr val="222222"/>
                </a:solidFill>
                <a:effectLst/>
                <a:latin typeface="Lato" panose="020F0502020204030203" pitchFamily="34" charset="0"/>
              </a:rPr>
              <a:t>We are just taking the derivative of loss function w.r.t the predicted value and we have already calculated this derivative:</a:t>
            </a:r>
            <a:endParaRPr lang="en-IN" dirty="0"/>
          </a:p>
        </p:txBody>
      </p:sp>
      <p:pic>
        <p:nvPicPr>
          <p:cNvPr id="5" name="Picture 4" descr="Diagram, text&#10;&#10;Description automatically generated">
            <a:extLst>
              <a:ext uri="{FF2B5EF4-FFF2-40B4-BE49-F238E27FC236}">
                <a16:creationId xmlns:a16="http://schemas.microsoft.com/office/drawing/2014/main" id="{6D0BD52B-23FE-4F7F-9D7F-5C90FE8EC194}"/>
              </a:ext>
            </a:extLst>
          </p:cNvPr>
          <p:cNvPicPr>
            <a:picLocks noChangeAspect="1"/>
          </p:cNvPicPr>
          <p:nvPr/>
        </p:nvPicPr>
        <p:blipFill>
          <a:blip r:embed="rId2"/>
          <a:stretch>
            <a:fillRect/>
          </a:stretch>
        </p:blipFill>
        <p:spPr>
          <a:xfrm>
            <a:off x="2551967" y="2613000"/>
            <a:ext cx="6223280" cy="932058"/>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B258D5F1-72AA-4A1A-93E5-3F75C633D494}"/>
              </a:ext>
            </a:extLst>
          </p:cNvPr>
          <p:cNvPicPr>
            <a:picLocks noChangeAspect="1"/>
          </p:cNvPicPr>
          <p:nvPr/>
        </p:nvPicPr>
        <p:blipFill>
          <a:blip r:embed="rId3"/>
          <a:stretch>
            <a:fillRect/>
          </a:stretch>
        </p:blipFill>
        <p:spPr>
          <a:xfrm>
            <a:off x="3143250" y="4894531"/>
            <a:ext cx="5905500" cy="895350"/>
          </a:xfrm>
          <a:prstGeom prst="rect">
            <a:avLst/>
          </a:prstGeom>
        </p:spPr>
      </p:pic>
    </p:spTree>
    <p:extLst>
      <p:ext uri="{BB962C8B-B14F-4D97-AF65-F5344CB8AC3E}">
        <p14:creationId xmlns:p14="http://schemas.microsoft.com/office/powerpoint/2010/main" val="300334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1169</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Lato</vt:lpstr>
      <vt:lpstr>Tw Cen MT</vt:lpstr>
      <vt:lpstr>Office Theme</vt:lpstr>
      <vt:lpstr>What is a Gradient boosting Algorithm?</vt:lpstr>
      <vt:lpstr>What is a Gradient boosting Algorithm?</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PowerPoint Presentation</vt:lpstr>
      <vt:lpstr>Gradient Boosting Regressor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Boosting</dc:title>
  <dc:creator>Umesh Gupta</dc:creator>
  <cp:lastModifiedBy>Nitin Arvind Shelke</cp:lastModifiedBy>
  <cp:revision>2</cp:revision>
  <dcterms:created xsi:type="dcterms:W3CDTF">2022-03-08T04:11:56Z</dcterms:created>
  <dcterms:modified xsi:type="dcterms:W3CDTF">2022-07-28T13:46:08Z</dcterms:modified>
</cp:coreProperties>
</file>