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05:48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12423 9208 519 0,'0'0'0'47,"0"0"0"-47,0 0-6 0,0 0 6 0,0 0 0 0,0 0 35 0,0 0-1 0,0 0 28 15,-28-39-36-15,25 36-16 16,0 1 0-16,0 2 60 16,1-2-55-16,1 2-2 15,-1 0 3-15,1 0-16 16,1 0 2-16,0 0 8 15,-2 0-4-15,2 4-11 0,0 16 5 16,-1 9 0 0,-1 8 2-16,2 10 1 15,0 7-3-15,0 7 0 0,0 7 4 16,0 4 1-16,0 9-5 16,0 10 0-16,-1 8 6 15,-5 4 2-15,3 0 1 16,3-9-9-16,0-7 0 15,0-5 11-15,0 0-11 16,3-3 0-16,3-2 13 16,-6 2-13-16,0-4 0 15,0-9 0-15,0-8 4 16,0-10-8-16,0-9-4 16,0-5 8-16,0-5 5 15,0-8-3-15,0-4-4 0,0-6 2 16,0-2-11-16,0-4-2 15,0-1-27-15,6-3 0 16,6-1 30-16,8 0-2 16,10-3 9-16,11-13 1 15,14-1 2-15,12-6 9 16,15 1-5-16,12-2-1 16,12 2 1-16,4-1-4 15,-3 1-14-15,-6 5-10 16,-15 0 7-16,-13 5 14 15,-15 1-16-15,-16 5 9 16,-18 3 4-16,-11 1 2 0,-8 2 4 16,-4-2 7-16,1-1 31 15,-2 2-38-15,0-5-24 16,0 1-123-16,-9-2-111 16</inkml:trace>
  <inkml:trace contextRef="#ctx0" brushRef="#br0" timeOffset="517.51">13124 10512 836 0,'0'0'6'16,"0"0"-6"-16,0 0 0 16,0 0 0-16,0 0 14 15,0 0-13-15,0-1 1 16,21 9 22-16,10 8-5 16,5 2-8-16,6 4 6 15,3-4-15-15,4 0 8 16,2-1-10-16,1-7 3 15,-2 0 4-15,-3-4-3 16,-4-3-8-16,-9-3 5 0,-6 0-1 16,-8 0 4-16,-7 0-4 15,-7 0 0-15,-4 0-3 16,-2 0 7-16,0 0-4 16,0 0 3-16,0 0-1 15,0 0 16-15,0 5-10 16,-3 9 9-16,-6 11 5 15,-6 9-20-15,0 10 7 16,-1 9 12-16,-4 1-11 16,2 4 5-16,-2-1-15 15,1-4 0-15,0 0-9 16,4-6-13-16,0 0-25 0,5-2-50 16,-2-4-121-1,3-3-155-15</inkml:trace>
  <inkml:trace contextRef="#ctx0" brushRef="#br0" timeOffset="2584.28">14592 10614 845 0,'0'0'0'16,"0"0"0"-16,0 0-1 16,0 0 3-16,0 0-2 0,0 0 24 15,0 0 14 1,13-66 7-16,-10 74-28 0,0 30-16 15,-1 22 70-15,-1 27-37 16,-1 21-17-16,0 7-5 16,-9-1-10-16,-3-7-4 15,-3-20-6-15,5-20 8 16,1-13-2-16,2-14 3 16,2-12-1-16,1-6 2 15,2-13-1-15,-1-4-2 16,3-5-1-16,0 0 1 15,-3-5-3-15,0-24 4 0,-3-21-9 16,-3-19 2-16,3-13 7 16,3-9-3-16,2-6 1 15,1 0 2-15,0-2-3 16,0 3 3-16,13 3-6 16,10 5 5-16,6 6 2 15,6 7-1-15,8 11 0 16,2 8 0-16,2 9 0 15,0 13 0-15,-4 15 0 16,-9 11 9-16,-7 8-6 16,-4 8 11-16,-4 26-13 15,-6 15 7-15,-1 16 28 16,-9 12-32-16,-3 6-2 16,0 3 4-16,0-5-3 15,-15-7-6-15,-1-11 1 0,-3-5 2 16,2-6-6-16,-1-14-12 15,6-11 9-15,3-15 7 16,6-8-1-16,3-4 2 16,0-2-40-16,12-22-43 15,19-5 68-15,14-1 2 16,12 8 13-16,7 20 1 16,2 2 9-16,-1 26 8 15,-8 11-9-15,-11 7-3 16,-19 1 23-16,-16 2-21 15,-11-1 2-15,-21 1 21 16,-21 0 4-16,-13-1-16 0,-8-5-16 16,-6-2 1-16,1-7 17 15,2-8-15-15,11-8-4 16,13-8 20-16,20-6-12 16,12-2 6-16,8 0-15 15,2 0-12-15,0 0 9 16,19 3-3-16,10 0 6 15,5-2 0-15,5-1 0 16,0 0 0-16,4 0 0 16,-1-11 4-16,2-6-14 15,3-5 4-15,2-8-3 16,3-8-11-16,-1-8-9 16,2-5 1-16,-1-5-4 0,-2-2-10 15,-6 5 40-15,-9 13-10 16,-11 15 12-16,-12 12 3 15,-6 12 3-15,-3 1 14 16,2 11 29-16,0 20 3 16,1 13 6-16,0 6-47 15,2 1-3-15,3 0 0 16,3-7-5-16,5-2 5 16,3-8-8-16,1-6 0 15,1-7-9-15,0-8 0 16,-5-9-16-16,-2-4-22 15,-3 0-25-15,-6-18 5 0,-5-11-22 16,-3-15-92-16,0-8-148 16</inkml:trace>
  <inkml:trace contextRef="#ctx0" brushRef="#br0" timeOffset="2884.58">15451 10660 1068 0,'0'0'0'16,"0"0"-91"-16,0 0 38 16,0 0 53-16,0 0 0 15,0 0 27-15,42 22-15 16,-29-22-2-16,-2 0-10 0,-4-6 2 16,-3-13 2-1,-4-10-4-15,0-5-6 0,0 1 3 16,-11 1 4-16,-8 8-1 15,-1 8 15-15,-3 8-5 16,0 7 39-16,4 1-33 16,0 15-8-16,1 16-8 15,0 11 0-15,9 9-24 16,6 4-59-16,3-3-50 16,5-3-203-16</inkml:trace>
  <inkml:trace contextRef="#ctx0" brushRef="#br0" timeOffset="3868.24">15989 10952 925 0,'0'0'0'16,"0"0"-29"-16,0 0 8 15,0 0 21-15,0 0 17 16,0 0 16-16,51 26 29 16,-42 7-22-16,-3 3-16 0,-3 1-6 15,-3-3-12-15,0-5 6 16,0-4-4-16,0-7-6 15,0-7 5-15,0-6-7 16,0-5-5-16,0 0 4 16,0-4-23-16,0-18-4 15,8-11-2-15,5-7-8 16,3 4 35-16,4 8-24 16,-4 10 20-16,2 11 3 15,-3 7 2-15,1 0 2 16,3 18 10-16,-2 5-7 15,4 2 17-15,0-2-20 0,0 2 0 16,6-6-1-16,4-2 4 16,5-6-3-16,5-5 0 15,-2-6 4-15,-1 0-7 16,-4-9 3-16,1-11 0 16,-5-5 1-16,-3-8-1 15,-6-5 3-15,-6-5-7 16,-9-5 6-16,-6 5-11 15,0 5 18-15,0 10-8 16,-6 7 8-16,-4 6 6 16,1 5 14-16,3 3-5 15,1 5-5-15,-1-1 5 16,3 1-15-16,0 1 10 16,-1 1-8-16,-1 0-9 0,-2 0 8 15,-2 0-10-15,0 0 6 16,-2 6-9-16,-2 8 3 15,1 1 0-15,2 4 3 16,-1 8-3-16,2 4 0 16,2 11 3-16,-2 6-2 15,5 2 15-15,2 4-16 16,2 0 3-16,0-1 6 16,0-2-9-16,0-6 0 15,6-9-1-15,6-8 5 16,0-10-10-16,0-8 4 15,0-7-2-15,-2-3 2 16,2 0-22-16,-1-20 14 0,-1-12 7 16,2-12-18-16,-3-8 14 15,1-2-17-15,1 6 6 16,-2 10 12-16,-2 16 8 16,-2 12-2-16,-3 10 5 15,0 0 10-15,2 1 23 16,2 19-10-16,5 8 2 15,1 3-5-15,1 2-23 16,4-3-2-16,-1-1-2 16,5-1-16-16,1-3-10 15,-1-3-55-15,2-2-47 16,-7-9-204-16</inkml:trace>
  <inkml:trace contextRef="#ctx0" brushRef="#br0" timeOffset="4653.39">16896 10858 670 0,'0'0'7'15,"0"0"-5"-15,0 0 51 16,102-29 39-16,-70 30 4 15,4 22-30-15,2 9 18 0,0 9-43 16,-5 5-21 0,-5 0 12-16,-9 0-28 0,-9-6-1 15,-10-5 10-15,0-3-8 16,-6-7-6-16,-9-6 1 16,3-5 0-16,2-8 1 15,5-5-1-15,2-1-6 16,3-7-2-16,0-24-33 15,0-14-10-15,6-11 14 16,15-5 2-16,1 6-15 16,1 16 26-16,-4 15 24 15,-1 14-3-15,-5 10 8 16,0 0 10-16,1 18 46 0,0 9 14 16,-1 5-30-1,-1 1-23-15,1-4-18 0,2-3 11 16,5-6-13-16,-1-3-4 15,2-6 4-15,1-7-1 16,-3-4-1-16,0 0-18 16,0-15 6-16,-2-12 8 15,0-9-10-15,-2-8-7 16,2-6 8-16,-2 0-16 16,-1 5 21-16,0 9-9 15,-4 13 17-15,-2 10-2 16,-5 7 6-16,-2 6 8 15,-1 0 17-15,2 6 2 16,-2 21-12-16,1 21 22 0,2 22-29 16,0 20 21-16,8 18-25 15,-1 13 28-15,4 10-16 16,2 11-7-16,2-1 4 16,0 2-17-16,-2-6 3 15,-4-13-14-15,-6-19 4 16,-6-17 7-16,-1-19 2 15,-28-11-2-15,-13-10 0 16,-19-9 0-16,-14-10 0 16,-8-12-3-16,0-17 10 15,7-6-7-15,10-39 0 16,17-23-11-16,16-17 2 16,23-11-34-16,10 1-10 0,34 8-38 15,20 7-139-15</inkml:trace>
  <inkml:trace contextRef="#ctx0" brushRef="#br0" timeOffset="6614.07">19489 10403 1001 0,'0'0'0'0,"0"0"-29"0,0 0 17 16,0 0 12-16,0 0 2 15,0 0 11-15,-65-59 49 16,37 81-38-16,-3 25-10 16,-7 26 12-16,1 21-11 15,5 12-4-15,6 2-11 16,14-9-13-16,12-17 10 16,6-15-26-16,30-13 26 15,9-13 3-15,10-5 1 16,6-11-1-16,5-14-5 15,2-11 5-15,5-9-6 16,-1-26 5-16,-3-12-39 0,-4-15 5 16,-10-16-8-16,-10-12-1 15,-14-18-36-15,-13-5 25 16,-9-1 55-16,-9 10 1 16,0 18 21-16,-10 17 15 15,-5 15 18-15,0 16-16 16,3 12 11-16,3 10-20 15,6 7 13-15,3 5-15 16,0 4-6-16,0 4-22 16,0 28 4-16,0 25 12 15,0 17-8-15,6 13-5 16,5 5 2-16,8-3-5 16,6-7-8-16,8-9-1 0,6-14 7 15,6-8 1 1,4-9-11-16,1-13-4 0,-2-14 15 15,0-12-25-15,-8-3 6 16,2-18-3-16,-8-14-4 16,-2-10-8-16,-10-6 9 15,-6-4-22-15,-8 0 43 16,-6 8-14-16,-2 7 19 16,0 11 21-16,-3 6-12 15,-7 6 15-15,3 5-14 16,-2 6-2-16,3-1 21 15,2 4-4-15,-2 0-11 0,-5 4-7 16,-1 18-3-16,-1 9-3 16,-2 9 7-16,1 5-6 15,3 4 15-15,0 1-15 16,0 7 1-16,0 1-3 16,2-3 0-16,3-9-12 15,4-10-8-15,2-14-7 16,0-13 27-16,5-9-25 15,8-3 2-15,8-24 15 16,3-10-12-16,4-3 17 16,2 2 2-16,-9 15 2 15,-3 12 45-15,-6 11-16 16,-3 0 2-16,3 12 38 0,1 10-12 16,7 7-45-1,2-3-13-15,3 0 0 0,3-3 3 16,2-5-3-16,2-7-18 15,-1-5-12-15,-1-6-20 16,-4 0-29-16,0-17 34 16,-3-7 16-16,-6-10 15 15,-2-9-23-15,-1-12 29 16,-1-9 3-16,3-9 10 16,1-3 7-16,1 9 5 15,-5 18 17-15,-5 20 12 16,-4 15-30-16,-2 10 2 15,-2 4 55-15,0 0-34 16,0 15-7-16,0 17-24 0,-6 10-8 16,3 4 16-16,3 1-16 15,0-1 0-15,12 1 0 16,9-4 0-16,3-4 0 16,-2-3 0-16,-3-5 1 15,-10-1 1-15,-9-3 1 16,0-6-3-16,-9-2 14 15,-13-7-11-15,-2-2 4 16,3-6-7-16,8-2 4 16,7-1 16-16,6-1-20 15,0 0-6-15,0 0 5 16,16-3-4-16,14-15 3 16,8-7 2-16,8-8 0 0,1-6-9 15,-2-5 5 1,1-9-14-16,-7-7-8 0,-3-8-33 15,-8-3 0-15,-9 11-18 16,-11 14 39-16,-8 16 26 16,-5 16 9-16,-15 10 1 15,-3 4 2-15,8 0 9 16,4 17 23-16,6 6 1 16,5 7-29-16,0 6 12 15,12 3-16-15,7-1 0 16,8 4-2-16,3-2 5 15,1-1 0-15,1 1 9 0,-7-5-2 16,-6 2 29 0,-11-3-17-16,-8 2 11 0,-2-5 5 15,-20-4-28-15,-8-3-6 16,-1-7-4-16,3-4 2 16,5-4-3-16,11-5 1 15,6-4-3-15,6 0-2 16,0-16-67-16,17-15-10 15,16-18 41-15,11-8-2 16,7-4-7-16,1 4-142 16,-1 9 97-16,-8 16 95 15,-6 12 67-15,-10 12 26 16,-12 8 6-16,-4 0-17 0,-3 17 55 16,-3 9-57-1,-2 6-43-15,0-1-1 0,-2 5-22 16,6-3-1-16,-1 0-13 15,5-4 8-15,3-5-18 16,-1-4 4-16,1-8-36 16,-3-9-16-16,0-3-75 15,-4-6-3-15,-4-18-237 16</inkml:trace>
  <inkml:trace contextRef="#ctx0" brushRef="#br0" timeOffset="6909.07">21652 10419 983 0,'0'0'0'0,"0"0"-82"16,0 0 82-16,0 0 15 15,0 0-4-15,0 0 11 16,0 0-1-16,69-56-17 15,-66 36 16-15,-3-1-5 16,0 1 27-16,-10 6 44 16,-8 6-53-16,-3 5-7 15,-1 3-19-15,4 5-3 16,2 21-4-16,5 6-3 16,5 4-32-16,6-1-50 15,0-4-82-15,20-3-182 16,11-1-93-16</inkml:trace>
  <inkml:trace contextRef="#ctx0" brushRef="#br0" timeOffset="8203.34">22232 10113 304 0,'0'0'555'0,"-23"-93"-545"15,18 65-5-15,3 11 9 16,2 10 13-16,0 6 22 0,0 1-8 16,2 23 0-1,8 27 47-15,-1 28-39 0,0 23-21 16,-2 18-22-16,-3 17-3 15,1 13 15-15,0 7-16 16,-4 3-2-16,-1-7 2 16,0-7 2-16,0-19-4 15,0-15-3-15,0-19 3 16,6-16-4-16,12-14 4 16,3-10-1-16,3-15 0 15,0-14-4-15,1-12 5 16,-1-11-17-16,-1-2 8 0,-3-27 2 15,-1-11 2 1,-7-10 3-16,-6-6-5 0,-6 1 7 16,-7 2 0-16,-24 0-8 15,-17 5 2-15,-14-1-1 16,-15 6 7-16,-9 7 0 16,-8 7 0-16,-3 7 7 15,7 8 16-15,13 1-17 16,23 6 6-16,22 0 4 15,19 3-16-15,13-4 0 16,2-6-13-16,26-7 7 16,16-12 1-16,14-10-2 15,11-13-14-15,9-7 6 16,4-3-29-16,0 8-6 16,-7 10 34-16,-13 14 7 15,-16 10 8-15,-19 12-3 16,-13 9 4-16,-11 3 14 0,-3 5 20 15,0 18 11-15,1 6-9 16,4 4-26-16,5 0-2 16,4-3-8-16,6-4 0 15,4-4 0-15,2-7 0 16,4-8-3-16,4-7 0 16,-1 0-7-16,1-12 0 15,0-13-12-15,-2-8 0 16,-4-5 19-16,-6-4-26 15,-7-6 8-15,-7-2-5 16,-5 0 9-16,-3 5 16 16,0 12 1-16,0 12 0 0,0 9 31 15,0 9-5-15,0 3 25 16,-2 0-24-16,-4 8-8 16,-3 19-5-16,0 7-14 15,1 11 2-15,1-1 4 16,7 4-5-16,0-1-1 15,0-4 0-15,12-2 2 16,8-3 0-16,5-8-2 16,5-6 0-16,3-11 4 15,3-6-4-15,4-7-3 16,2-7 1-16,1-17 3 16,2-9-5-16,-4-10-12 15,1-3-4-15,-9 3 13 0,-10 11-13 16,-7 12 20-16,-10 14 5 15,-3 6-1-15,1 5 31 16,3 16-25-16,3 11 22 16,3 2-5-16,3 0-21 15,4-6-5-15,4-2 7 16,4-9 0-16,2-8-1 16,0-5-7-16,-3-4 0 15,-7 0 3-15,-5-9-3 16,-3-8 0-16,-7-4 0 15,-5-5-8-15,-2-5-26 16,-28-3-54-16,-17-2-126 0,-14-3-574 16</inkml:trace>
  <inkml:trace contextRef="#ctx0" brushRef="#br0" timeOffset="8505.98">22461 10236 959 0,'0'0'0'0,"0"0"-31"0,0 0 20 15,0 0 11-15,0 0 3 16,0 0 3-16,74-72 18 15,-74 54-5-15,0 4 7 16,-11 8 57-16,-1 3-34 16,-1 3-31-16,2 0-13 15,5 2-5-15,0 13-21 16,3 5-36-16,3 1-93 16,0-1-190-16</inkml:trace>
  <inkml:trace contextRef="#ctx0" brushRef="#br0" timeOffset="10304.81">24747 9749 324 0,'0'0'674'16,"0"0"-674"-16,0 0-12 15,0 0-29-15,0 0 41 16,0 0 45-16,-2 148 45 16,-29 3-19-16,-11 38-44 15,-7 26-13-15,-11 23-9 16,-7 8-4-16,-2-6 3 16,-1-15-4-16,9-28-18 15,15-30 18-15,13-31-48 0,14-30-6 16,11-28-68-16,8-23-53 15,0-25-239-15</inkml:trace>
  <inkml:trace contextRef="#ctx0" brushRef="#br0" timeOffset="11973.37">25418 10346 989 0,'0'0'6'16,"0"0"-3"-16,0 0 15 16,-91-36 35-16,67 37-28 0,-6 27-8 15,-3 22-3-15,-1 21-1 16,4 15 20-16,10 5-31 15,13-10 1-15,7-13-4 16,9-11 2-16,19-9-2 16,8-9 1-16,6-9-8 15,6-12-1-15,5-15-6 16,13-3 2-16,6-33 5 16,8-14-12-16,-1-15 11 15,-3-17-3-15,-7-14-2 16,-11-15 3-16,-9-9-15 15,-14-4-8-15,-13 3 30 0,-15 11 1 16,-7 17 3 0,0 20 20-16,-13 22 13 0,-3 16 24 15,-1 15-39-15,8 8-13 16,3 6 31-16,5 3-25 16,-1 11-11-16,-2 36 0 15,-5 26 0-15,1 25 21 16,2 14-21-16,3 5 4 15,3-1-3-15,2-9-1 16,23-15-7-16,13-18 2 16,10-21 5-16,10-16-5 15,3-12 5-15,2-14-6 16,2-11 1-16,-7-4-5 16,-1-24 3-16,-5-12-5 15,-10-12 1-15,-11-12 10 0,-8-2-22 16,-13 6 23-16,-10 11 1 15,0 17-1-15,-10 10 14 16,-6 8-5-16,2 6 13 16,0 8 10-16,1 0-19 15,-4 11-12-15,-5 20 8 16,-3 10-6-16,-4 8-3 16,4 3 1-16,4-1 1 15,5-8-2-15,5-8-12 16,7-13-22-16,4-11 13 15,0-10-31-15,12-1 33 16,13 0 19-16,6 0 0 0,5 0 3 16,2 5-3-16,0 8 3 15,-4 1 24-15,-1 0-25 16,-3-4 14-16,-3-6-1 16,1-4-3-16,-1 0 9 15,0-7-19-15,7-13 0 16,1-6 20-16,0-7-20 15,-2-10 4-15,-3-11 4 16,-3-7-9-16,0-7 0 16,-5 3-1-16,1 10 0 15,-6 16-2-15,-6 17 2 16,-5 12 0-16,-4 10 1 16,-2 0 2-16,0 0-6 0,0 13 1 15,0 16 2-15,1 7 6 16,9 7-6-16,4 4-1 15,4 0-1-15,-2 1 4 16,2-3-2-16,-4-6 0 16,-4-3 0-16,-9-10-5 15,-1-7 5-15,0-6-1 16,-3-8 1-16,-4-2 2 16,4-3 9-16,3 0-11 15,0 0 1-15,7-20-9 16,17-14 8-16,13-14 0 15,5-9 0-15,3-6 1 0,-2-1-2 16,-5 5-10-16,-12 11 7 16,-9 9-3-16,-13 13 0 15,-4 9 7-15,0 9 0 16,-8 3 0-16,1 5-9 16,7 0-1-16,0 1-11 15,2 20 19-15,20 3-9 16,8 8 10-16,7 7 1 15,6 4 0-15,-5 10 11 16,-7 5 0-16,-13-2-8 16,-9-2 33-16,-9-7-31 15,-5-11 12-15,-15-8-7 16,-4-11-9-16,2-6 3 0,3-6-4 16,6-5 0-1,12 0-8-15,1-16-8 0,18-20-38 16,20-20 23-16,18-17 17 15,11-8-12-15,4 0 0 16,-4 13 14-16,-12 22 6 16,-16 20 12-16,-16 15 0 15,-13 11 11-15,-8 4 1 16,-1 23 45-16,-1 10-3 16,0 7-40-16,0 4 6 15,0-1-21-15,0-1-5 16,0-5 5-16,3 0-5 15,5-12-3-15,3-10-23 16,2-8-8-16,0-11-19 16,-1 0-79-16,-2-27-34 15,-2-15-423-15</inkml:trace>
  <inkml:trace contextRef="#ctx0" brushRef="#br0" timeOffset="12256.29">27728 9942 351 0,'0'0'411'0,"0"0"-411"16,0 0-32-16,0 0 32 16,0 0 58-16,81-64-18 0,-74 42-18 15,-7-2 24-15,0 5 19 16,-15 2 9-16,-15 6 6 15,-6 9-50-15,-5 2 14 16,5 14-44-16,5 16 0 16,7 7 1-16,9 6-1 15,7 1-30-15,8-1-63 16,2-6-88-16,22-8-259 16</inkml:trace>
  <inkml:trace contextRef="#ctx0" brushRef="#br0" timeOffset="13006.6">28395 9564 805 0,'0'0'15'16,"0"0"51"-16,0 0 2 0,0 0-13 16,0 0-21-1,0 0-15-15,-15 14 32 0,13 62 21 16,2 27-64-16,0 21 29 15,0 21-35-15,0 14 1 16,0 16 5 0,0 7-8-16,0-6 1 0,0-11-2 15,0-20 3-15,0-16-1 16,2-14-1-16,10-14 0 16,6-10 1-16,4-12-1 15,1-13-3-15,5-13-2 16,5-14-1-16,0-18-1 15,2-16 3-15,-1-5-14 16,-1-31 13-16,-6-15-2 0,-9-15 5 16,-11-11 2-16,-7-6 0 15,-16-3 4-15,-23 0-4 16,-17 6 0-16,-16 13 6 16,-15 10 2-16,-11 14 3 15,-8 9 0-15,3 6-5 16,12 7 12-16,24 6-13 15,30 3 5-15,25 3 3 16,12 3-13-16,0-7-19 16,23-11 1-16,26-11 18 15,26-17-1-15,20-13-3 16,9-13-23-16,2-11 9 16,-9 7-29-16,-11 12 24 0,-18 24 18 15,-20 22 5-15,-19 18 11 16,-11 1-8-16,-9 25 8 15,-4 14 34-15,0 6-28 16,1 0-9-16,3-3-8 16,8-7 2-16,2-8-4 15,8-7-11-15,7-11-36 16,3-8-3-16,-1-1-92 16,-4-20-104-16</inkml:trace>
  <inkml:trace contextRef="#ctx0" brushRef="#br0" timeOffset="13273.2">28799 10064 459 0,'0'0'523'0,"0"0"-523"15,0 0-93-15,0 0 87 16,0 0 6-16,0 0 22 15,20-44-16-15,-9 21-4 16,-5-2-2-16,-6 3 9 16,0 3 26-16,-9 7 39 15,-10 5-26-15,-3 7-7 16,-5 7-40-16,-1 18-1 0,-1 12 0 16,4 6-40-1,8 4-61-15,13-3-153 0</inkml:trace>
  <inkml:trace contextRef="#ctx0" brushRef="#br0" timeOffset="15126.36">29150 10331 961 0,'0'0'24'0,"0"0"-8"15,0 0 54-15,0 0-2 16,0 0-53-16,0 0 11 0,-72 102-8 16,61-48-8-16,7-2 4 15,4-4-14-15,0-6 0 16,15-7 0-16,10-6 0 16,7-8 4-16,10-8-4 15,10-10 0-15,10-3 0 16,9-4 0-16,3-18 0 15,-5-8-11-15,-5-9-11 16,-9-9 0-16,-10-11-22 16,-8-5-17-16,-13 6 17 15,-11 10 20-15,-13 16 24 16,0 11 4-16,-4 8 42 16,-10 6 4-16,4 7-21 0,-3 0-7 15,-4 0 7-15,-5 20-29 16,-5 5 8-16,-1 5 2 15,-1 4-10-15,0 2 9 16,-1 1-9-16,2-4-10 16,6-8 5-16,11-11-21 15,6-5 23-15,5-6-14 16,0-1 10-16,10 4-2 16,8-2 0-16,6 1 9 15,0 0 2-15,3-3-2 16,-5-1 0-16,1-1-1 15,-4 0 3-15,-4-1 2 0,0-11-4 16,-5-5 0-16,-1-3-3 16,1-4 3-16,-2-5-7 15,-2-2 2-15,4-1-3 16,-4 2 6-16,0 10-1 16,-3 7 3-16,-1 9 21 15,-2 4-15-15,0 0-1 16,1 17 0-16,-1 9 12 15,5 10 11-15,4-2-28 16,3-1 0-16,8-5 3 16,3-6-3-16,7-10-3 15,3-7 1-15,4-5 0 16,-1 0 1-16,0-21-12 0,-2-7 13 16,-4-10-14-1,-3-8 13-15,-7-8-15 0,-3-11-15 16,-5-17-29-16,-5-13 3 15,-5-11-63-15,-2-8 35 16,0 4 85-16,-5 12 130 16,-8 14-90-16,1 22 18 15,-2 20 45-15,3 17-52 16,3 13-2-16,3 7-27 16,1 5 5-16,-3 13-27 15,-5 25 0-15,-5 20 14 16,4 18 8-16,5 13-5 15,8 4-17-15,0 5 0 0,8-1 8 16,14-8-7-16,6-4-2 16,7-5 2-16,7-10-1 15,5-11 0-15,6-9-10 16,-3-11-1-16,-2-13 8 16,-8-13-16-16,-4-13 6 15,-1-7-3-15,-6-23-1 16,-5-8 2-16,-5-1-8 15,-8 5 19-15,-6 12 4 16,-5 11 18-16,0 10 22 16,0 1-10-16,0 0-25 15,0 6-4-15,0 9 1 16,1 5 1-16,8-2 9 16,3-2-12-16,5-4 0 15,5-7 3-15,4-4-2 16,6-1 5-16,4 0-6 0,2-6-3 15,-7-5-6-15,-8 0 3 16,-10 4 0-16,-7 6 6 16,-6-1 0-16,0 2 0 15,0 0-5-15,2 0 3 16,6 7-7-16,2 4 9 16,0-4 0-16,6 0 0 15,3-7 1-15,3 0-1 16,6 0 0-16,-3-3 0 15,-2-11-8-15,-4-3 8 16,-5-5-8-16,-2-5 6 16,-12-4-11-16,0-5-8 0,-20-4-37 15,-15 5-33-15,-7 12-53 16,0 12 144-16,9 11 70 16,8 0 4-16,5 14-64 15,3 10-10-15,3 3 0 16,9 0 0-16,5-2-9 15,0-4 5-15,11-4-8 16,11-5 11-16,3-7-6 16,0-5 4-16,5 0-4 15,4-3 7-15,6-12-9 16,5-5 3-16,4-5-11 16,2-4-2-16,-2-4-24 15,-1 4 27-15,-8 9-8 0,-10 12 24 16,-9 8 17-16,-9 0-13 15,-6 21 36-15,-5 11 50 16,-1 5-27-16,0 2-24 16,-1-2-7-16,-5-1-21 15,0-5 20-15,4-3-31 16,2-3 2-16,0-9 2 16,0-4-3-16,0-7-1 15,3-5 0-15,9 0 0 16,10-11-2-16,10-16 2 15,7-7-13-15,7-2-2 16,-3-5-8-16,0 7-3 0,-5 10 10 16,-9 11 16-16,-6 13-7 15,-10 1 9-15,-5 28-2 16,-4 7 56-16,-1 10-18 16,-2 0-15-16,3-5-10 15,2-2-12-15,4-9 17 16,5-3-15-16,2-10-3 15,0-7 4-15,-2-7-4 16,3-3 0-16,1-2-2 16,-1-23 2-16,0-11-5 15,-4-13-17-15,-13-13-46 16,-1-11-151-16,-22-10-653 16</inkml:trace>
  <inkml:trace contextRef="#ctx0" brushRef="#br0" timeOffset="15423.25">30678 9830 874 0,'0'0'121'0,"0"0"-121"15,0 0-41-15,0 0 41 0,0 0-1 16,0 0 2-16,68-64 27 16,-68 41-27-16,0 4 43 15,-20 5-9-15,-2 6-4 16,-1 8-6-16,0 0-5 16,-3 16-15-16,3 9-10 15,4 4-47-15,9-2-37 16,6-7-40-16,4-3-416 15</inkml:trace>
  <inkml:trace contextRef="#ctx0" brushRef="#br0" timeOffset="15621.61">29633 9832 1344 0,'0'0'0'0,"0"0"-112"15,0 0 8-15,140-7-52 16,-43-7 40-16,18-1-219 16</inkml:trace>
  <inkml:trace contextRef="#ctx0" brushRef="#br0" timeOffset="16247.46">30592 11403 1088 0,'0'0'1'0,"0"0"-1"16,-54 118 0-16,24-54 9 15,1 3 11-15,2-1-16 16,2-6 25-16,2-4-16 16,-1-4-12-16,3-12 9 15,5-10-10-15,4-14 1 16,7-12-3-16,2-4 4 15,2 0-8-15,-1-21-11 0,2-18-43 16,0-13 28-16,0-18 12 16,14-14-9-16,10-8 1 15,4-5 4-15,3 10 22 16,5 14-11-16,-1 23 13 16,5 24 26-16,-1 16-26 15,3 10 6-15,2 4 6 16,-4 24 11-16,-2 16 23 15,-4 10-33-15,-5 8-8 16,-6 4 2-16,-3 2-7 16,-10 3-4-16,-5-1-5 15,-5-4-24-15,0-11 4 16,-12-9-116-16,-18-11-248 16</inkml:trace>
  <inkml:trace contextRef="#ctx0" brushRef="#br0" timeOffset="17144.18">30501 11866 572 0,'0'0'386'16,"0"0"-353"-16,0 0-32 16,103-81 13-16,-37 57 11 15,2-3-2-15,1-8-21 16,-2-2-1-16,-3-10 6 16,-4-8-7-16,-5-8-9 15,-10-9-27-15,-11-6-11 16,-15 0 15-16,-13 13-12 15,-6 18 44-15,-3 19 13 16,-13 16 32-16,-6 12 4 16,-4 5-9-16,-5 30-4 0,-2 18 13 15,2 13-24-15,7 8-16 16,13 1-1-16,11-3-6 16,3-2-2-16,24-7 2 15,8-7-1-15,3-8 7 16,4-14-8-16,0-12 0 15,1-15 3-15,-1-7-2 16,-2-3-2-16,-1-18-2 16,-3-16-18-16,-4-9-6 15,-5-9-14-15,-4-2-37 16,-4 2 44-16,-8 12-7 16,-8 13 41-16,-3 14 18 0,0 12 40 15,0 4-19-15,0 12-39 16,0 19 0-16,-5 19 61 15,-5 20-29-15,-1 16-11 16,-1 15-3-16,3 19 1 16,3 5 37-16,-1 8-55 15,1 0-1-15,-3-10 27 16,-7-5-27-16,-5-16 0 16,-6-14 1-16,-5-21 6 15,1-22-7-15,-2-20 6 16,-5-13-6-16,-3-12 18 15,-1 0-18-15,4-24-3 0,8-15-18 16,17-9 10 0,13-12 6-16,7-19-4 0,36-19-25 15,18-20 11 1,17-15-59-16,12 4-8 0,-1 17-6 16,-9 31 44-16,-15 34 51 15,-16 27-2-15,-15 18 6 16,-7 2 8-16,-7 10 10 15,-3 10 28-15,0-1 0 16,1 1-9-16,5-4-17 16,6-3-19-16,5-5-2 15,8-6 10-15,5-2-10 16,0-8-4-16,-3-16 2 16,-6-11-13-16,-7-15-13 15,-7-15-15-15,-13-10-33 0,-11 3 47 16,-3 10-2-16,-32 24 29 15,-15 21 35-15,-10 17 41 16,0 0 2-16,1 24-12 16,9 10-47-16,7 5-10 15,12 5-9-15,13 1-19 16,12-3-16-16,6-8-43 16,9-10-30-16,17-14-3 15,6-10-227-15</inkml:trace>
  <inkml:trace contextRef="#ctx0" brushRef="#br0" timeOffset="17460.05">32200 11253 1164 0,'0'0'0'0,"0"0"-41"16,0 0 41-16,0 91 8 15,-2-62 8-15,2-2 11 16,0-5-27-16,0-8 0 16,0-6-4-16,0-8 4 15,3 0-25-15,14-19 14 16,7-13 0-16,6-7-19 16,2-1 24-16,-3 5 6 15,-6 8 13-15,-6 11 6 0,-2 12 5 16,-2 4-22-16,2 14 0 15,-1 17 9-15,3 17-11 16,-1 5-24-16,0 0-91 16,-3-4-382-16</inkml:trace>
  <inkml:trace contextRef="#ctx0" brushRef="#br0" timeOffset="17555.41">32746 11730 1178 0,'0'0'43'0,"0"0"-43"15,0 0-69-15,0 0-346 0</inkml:trace>
  <inkml:trace contextRef="#ctx0" brushRef="#br0" timeOffset="19292.34">9726 10086 918 0,'0'0'0'16,"0"0"-209"-16,0 0 186 16,140-52 23-16,-66 15 3 15,12-7 57-15,14-9 26 16,12-9-47-16,25-10-10 15,9-4 8-15,9-4-27 16,-4 1-7-16,-15 3 4 16,-18 9-5-16,-27 15 19 15,-30 16-20-15,-28 19-1 0,-19 13 0 16,-14 3 8-16,0 1-8 16,-10 0 0-16,-14 4-98 15,-10 13-92-15,-8 3-34 16</inkml:trace>
  <inkml:trace contextRef="#ctx0" brushRef="#br0" timeOffset="19592.55">10072 10143 949 0,'0'0'0'15,"0"0"-47"-15,0 0-39 0,0 0 55 16,121-6 31-16,-33-36 28 16,15-15 41-16,21-9-24 15,13-6-5-15,6-6-20 16,0 1 0-16,-4 2-8 16,-12 6-10-16,-21 14 9 15,-21 12-4-15,-24 12-5 16,-25 14-1-16,-18 9-1 15,-15 6-7-15,-3 2-31 16,0 0 27-16,-21 12-72 16,-9 5-196-16,-10 4-263 15</inkml:trace>
  <inkml:trace contextRef="#ctx0" brushRef="#br0" timeOffset="23994.11">10298 9930 1006 0,'0'0'0'0,"0"0"-143"16,0 0-71-16,98-49 214 15,-56 49 14-15,-2 33 145 16,-4 30-52-16,1 31-46 0,-3 37-11 16,-4 44-18-1,-6 35-23-15,-6 33-1 16,-7 24-8-16,-7 16 0 16,-4 8-2-16,-3-6 2 0,-14-11-16 15,-5-27 6-15,-5-26-4 16,-2-25 9-16,3-23 3 15,10-22 2-15,10-20-5 16,6-18 5-16,13-10 0 16,23-15 3-16,13-14-3 15,15-10-1-15,15-16-2 16,11-7-1-16,8-12 2 16,7-8 2-16,8-3 0 15,2-1 2-15,7-1 0 0,5 3-3 16,3 0 1-16,-2 1 0 15,-11 0-1-15,-12-3 1 16,-15 0 0-16,-17-7-4 16,-13-5-1-16,-16-3-1 15,-14-2-3-15,-15 0 8 16,-7 0-7-16,-7 0 8 16,-1 0 0-16,0 0 5 15,-12 0-5-15,-7-7-25 16,-1-9 2-16,-5-2 16 15,-5-9 3-15,-3-4-10 16,-3-5-7-16,-2 0 4 16,-3-1 0-16,1 3 16 0,4 5 1 15,2 3 4-15,10 9 17 16,9 7-8-16,9 6 29 16,6 2-16-16,2 2-26 15,23 0-4-15,14 0 4 16,13 0 17-16,11 3 13 15,10 7-17-15,3 2-4 16,-1 5 8-16,-4 2-16 16,-8 3-1-16,-11 0 0 15,-10 4 2-15,-13 1 5 16,-15 5-5-16,-14 9 15 16,0 12 22-16,-27 9 8 0,-15 7-15 15,-13 8-23 1,-14 9 5-16,-9 3-6 0,-3 3-8 15,3-2-7-15,17-6 3 16,24-7-16-16,25-14-12 16,12-12-30-16,37-13-42 15,17-14-36-15,17-15-238 16</inkml:trace>
  <inkml:trace contextRef="#ctx0" brushRef="#br0" timeOffset="24814.7">13829 13668 1078 0,'0'0'2'0,"0"0"-4"16,0 0-21-16,0 0 23 16,0 0 23-16,50 142 33 15,-32-52-25-15,-6-1 2 16,-2-5-29-16,-4-12-4 16,1-12 15-16,1-7-13 15,0-7 8-15,-1-8-10 16,-3-9 0-16,-2-12-4 15,-2-12 5-15,0-5-1 16,0-7 0-16,-11-24-9 16,-8-17-16-16,-6-18 2 15,-1-18 11-15,4-7 6 16,4 3-16-16,10 16 0 0,8 24 22 16,0 23 6-16,9 17-6 15,14 8-6-15,5 0 6 16,8 16 28-16,4 12-21 15,-1 3 6-15,4 3-10 16,-2-1 0-16,-4-6-3 16,1-10-5-16,-5-9-3 15,-3-8 3-15,-5-13-29 16,-2-21 6-16,2-16-3 16,4-14-28-16,2-14 31 0,3-12-18 15,2-4-5 1,4 3 49-16,-1 24 4 0,-3 26 13 15,-6 33 35-15,-6 16-17 16,-4 45 49-16,-1 28 10 16,-5 28-40-16,-3 19-10 15,-1 15-23-15,1 3 4 16,-1 1 10-16,2-7-12 16,-2-16-18-16,1-14-3 15,2-16-11-15,2-12 8 16,2-19-34-16,-2-16-23 15,-4-23-25-15,-5-24-99 16,-4-6-181-16</inkml:trace>
  <inkml:trace contextRef="#ctx0" brushRef="#br0" timeOffset="25862.11">14954 14036 204 0,'0'0'840'15,"0"0"-814"-15,0 74-18 16,8-18 8-16,-1 2 23 16,4 0 23-16,3-3-33 15,2-3-11-15,3-4-5 16,0-9-11-16,1-9 5 0,-3-11-7 16,-3-15 0-16,-1-4-8 15,-2-17-4-15,0-25 5 16,3-15-3-16,0-9-2 15,5 3 2-15,3 15-2 16,-1 21 12-16,-3 16-7 16,-2 11 13-16,1 11-6 15,5 15 33-15,8 7-20 16,4-1 4-16,5-2-17 16,3-6 2-16,-2-7 0 15,2-11-2-15,-3-6 0 16,-5-1-2-16,-1-23 3 15,-6-10-5-15,-8-7 0 16,-3-11 4-16,-9-14-7 16,-7-14 1-16,0-15-19 0,-8-9 10 15,-11-7-14-15,-2 1-4 16,-5 15-23-16,6 24 42 16,2 28 14-16,4 26 31 15,7 14 17-15,2 3-25 16,-2 32-3-16,7 18-3 15,0 21-13-15,0 13-1 16,19 4 23-16,8 8-26 16,4 4 4-16,5-5-2 15,3-7 7-15,6-15-9 16,3-17 0-16,7-12-4 16,-2-14 0-16,2-17 0 0,-3-13 3 15,-2-15 1-15,1-24-14 16,-3-18 10-16,-4-14-11 15,-8-14-9-15,-11-14 12 16,-11-7-53-16,-13-10 25 16,-1-3-5-16,-7 5 0 15,-11 15-11-15,-3 19 46 16,2 27 10-16,3 19 71 16,3 14-55-16,7 9 22 15,3 8 0-15,2 3 30 16,-1 0-53-16,2 15-12 15,0 24 0-15,0 24 34 16,0 14-30-16,11 14 2 0,5 9 5 16,2 7-3-1,6 5 10-15,3 1-1 0,4-9-16 16,7-14 13-16,3-8-17 16,1-17 0-16,0-14 2 15,-5-18-1-15,-4-21-2 16,-4-12-5-16,3-3-4 15,-2-27 5-15,-4-13-7 16,-4-16 1-16,-3-6 0 16,-6 0 4-16,1 13-3 15,-5 22 9-15,-3 15 2 16,-5 15 10-16,3 0-10 16,2 13 3-16,2 12 11 0,6 12 9 15,2-4-11-15,2-3-13 16,0-5 2-16,1-5-11 15,1-9 9-15,-1-5-11 16,0-6-14-16,-1-5-14 16,0-18-31-16,-7-14-49 15,-8-10-61-15,-3-9-400 16</inkml:trace>
  <inkml:trace contextRef="#ctx0" brushRef="#br0" timeOffset="26106.24">16720 13426 1215 0,'0'0'0'0,"0"0"-27"0,0 0 8 15,0 0 12-15,0 0 7 16,0 0-6-16,88 40 6 16,-82-61 5-16,-6-5-1 15,0-4-4-15,-9 3 2 16,-16 4 5-16,-5 8-5 15,-3 8-2-15,2 7 6 16,5 0-6-16,6 15-8 16,6 6-13-16,2 3-54 15,5 0-46-15,1-6-180 16</inkml:trace>
  <inkml:trace contextRef="#ctx0" brushRef="#br0" timeOffset="26301.53">15882 13561 1302 0,'0'0'0'0,"0"0"-4"16,0 0-91-16,0 0 86 15,103-22-11-15,-22 8 9 16,16-6-65-16,16 3-32 15,8-2-65-15</inkml:trace>
  <inkml:trace contextRef="#ctx0" brushRef="#br0" timeOffset="26615.61">17839 13595 938 0,'0'0'47'0,"0"0"33"16,0 0 40-16,0 0-65 15,0 0-39-15,-100 31-16 16,52-7 1-16,-1-2-5 16,6 0-10-16,4 0-43 15,16-1-10-15,13-4-95 16,10-7-189-16</inkml:trace>
  <inkml:trace contextRef="#ctx0" brushRef="#br0" timeOffset="27863.83">18378 13615 775 0,'0'0'196'0,"0"0"-132"16,-83 23 2-16,49 2-25 15,5 8-13-15,9 6 33 16,11 5-40-16,9 6-11 15,1 1-10-15,20 0 3 16,11-2-8-16,8-10 3 16,2-8 2-16,1-11-5 15,-4-14 2-15,-4-6-3 16,-2-2-4-16,-3-22 7 16,-3-11-2-16,-5-12-4 0,-5-15-3 15,-6-17-5 1,-3-22-26-16,-5-20 5 0,-1-18-47 15,-2-13 16-15,0 0 44 16,-2 7 3-16,-13 33 22 16,-1 35 15-16,4 39 133 15,1 28-31-15,7 12-87 16,-4 43-22-16,1 28-1 16,0 27 7-16,5 15-2 15,2 0 16-15,9-2-24 16,15-1-2-16,6-5 1 15,8-6-2-15,4-10-2 16,9-20-4-16,4-16-2 0,9-19-1 16,-1-16 3-1,2-17-10-15,1-3 12 0,0-25-16 16,-2-9 9-16,-4-10-7 16,-11-9 8-16,-16-4 0 15,-20-7-14-15,-13 5 8 16,-1 7 5-16,-25 15 10 15,-1 14 11-15,-3 11 4 16,7 12 15-16,-1 0 10 16,5 14-25-16,2 19-5 15,1 14-5-15,4 9 12 16,3 4-10-16,1-1-4 16,7-2-3-16,1-6 10 15,0-5-10-15,1-7-2 0,11-10 1 16,3-10 0-16,3-11 0 15,0-8-15-15,3-3 1 16,4-23 5-16,2-13 0 16,-5-10-8-16,-1-11 14 15,-4-6-7-15,-7 2-5 16,-1 8-15-16,-3 18 5 16,-3 17 24-16,-3 14 4 15,1 7 1-15,-1 0 3 16,0 8-1-16,0 21 22 15,3 14-11-15,5 6-7 16,4 1 14-16,3-4-22 16,7-5-1-16,2-9 7 0,3-3-7 15,0-12 0-15,0-5-1 16,-2-11 1-16,-3-1-6 16,-4-11 6-16,-1-15-9 15,-7-8 1-15,-4-10 0 16,-2-7 8-16,1-4-5 15,4-3 5-15,6 7-4 16,3 10 4-16,2 12 0 16,-1 12 0-16,0 12 0 15,-3 5 6-15,-1 0-5 16,1 22 11-16,-2 7 17 16,1 9-25-16,-3 4 7 0,0 1 4 15,0 1-4 1,-3-10-6-16,-3-6-5 0,-5-9 2 15,1-8 7-15,-1-4-8 16,-1-7-1-16,0 0 0 16,0-7-7-16,0-23-8 15,7-12-5-15,6-12 20 16,6 2-7-16,3 10-3 16,-1 13 2-16,-2 16 8 15,-5 13 0-15,-1 0 9 16,1 20 6-16,-4 14-1 15,4 9 22-15,-2 2-34 16,1 0-2-16,7-1-4 0,9-4-24 16,17-1-34-1,14-6-105-15,16-6-261 0</inkml:trace>
  <inkml:trace contextRef="#ctx0" brushRef="#br0" timeOffset="29381.34">21869 13370 973 0,'0'0'0'0,"0"0"-9"15,0-83 9-15,0 57 10 16,0 8 55-16,-10 9 41 16,-7 5-44-16,-5 4-26 15,-6 21-36-15,-7 25 2 16,1 19 17-16,4 12-19 15,11 4 0-15,16-1 6 16,3-3-1-16,20-6-5 16,16-7-2-16,9-13-6 0,7-12-1 15,7-17-5-15,2-17 5 16,1-5-16-16,4-25-14 16,0-16 9-1,-2-12-20-15,-9-13-5 0,-9-16-9 16,-13-12 2-16,-11-15 0 15,-11-7-3-15,-10-4-17 16,-1 7 71-16,0 20 11 16,-14 27 105-16,0 25 28 15,3 24-24-15,3 17-54 16,0 8 4-16,2 38-43 16,0 21 2-16,2 23 5 0,4 5-19 15,0 3 12-15,13 1-16 16,9-2 0-16,7-3 1 15,4-9 1-15,4-16-2 16,3-17-2-16,6-16 2 16,-1-16-8-16,4-17 5 15,2-3-14-15,-1-22 7 16,-3-17-12-16,-7-6 16 16,-8-10-7-16,-14-2 2 15,-15 3 8-15,-3 8-19 16,-7 15 22-16,-10 12 23 15,0 12 8-15,1 7 11 16,-2 9-18-16,2 20-21 0,-4 12 27 16,4 6-18-1,-1 3-1-15,7-2 11 0,2-6-16 16,1-5 3-16,3-9-9 16,2-4 1-16,2-12-10 15,0-5 1-15,0-7-30 16,2 0-11-16,15-7 31 15,5-7 17-15,3 4 1 16,-1 9 0-16,-1 1 16 16,4 0-13-16,5 13 2 15,6-4 9-15,6 0-7 16,5-9-5-16,3 0-2 16,-1-9 2-16,3-12 1 15,-5-6-3-15,-6-5 0 0,-8-5 1 16,-12-8 0-16,-8-8 2 15,-8-7-3-15,-3-3 1 16,-1 7-11-16,0 15 5 16,-2 18 5-16,-1 15 0 15,0 5 1-15,2 3-1 16,5 0 0-16,0 11 0 16,7 10-2-16,1 8 2 15,-2 8 0-15,0 5 7 16,-5 2-4-16,-2 1 7 15,-4 0-2-15,-2-7-7 16,0-1 25-16,-10-11-21 16,-1-8-4-16,2-9 13 0,4-4-13 15,5-5 5 1,0 0-6-16,0-7-4 0,0-15-8 16,0-14 11-16,6-10 1 15,13-10-8-15,5-5 8 16,9-7-17-16,6 7-9 15,3 14 3-15,2 15 16 16,-5 18 7-16,-6 11 0 16,-3 3-4-16,-3 17 8 15,-2 12-3-15,-1 8 24 16,-4 9-15-16,-1 4 29 16,-6-4-29-16,-2 0-8 0,-5-6 15 15,-5-6-12-15,-1-8-4 16,0-2-1-16,0-10 8 15,0-3-17-15,0-9 9 16,0-2-36-16,0-7-8 16,0-21 6-16,12-13-2 15,7-11 17-15,7-3 0 16,4 4 12-16,-1 10 3 16,0 15 8-16,-6 17 27 15,-6 9-19-15,-5 14 29 16,-2 23 14-16,-1 11 3 15,1 12-3-15,-2 0-35 16,0-7-1-16,1-8-5 16,1-9-10-16,-1-10-1 0,-3-7-12 15,-1-9-26-15,-2-6-14 16,-3-4-49-16,0-9-122 16,0-16-215-16</inkml:trace>
  <inkml:trace contextRef="#ctx0" brushRef="#br0" timeOffset="29664.73">24014 13063 1027 0,'0'0'0'15,"0"0"-88"-15,0 0 80 0,0 0 8 16,0 0-2-16,0 0 4 15,66-70 16-15,-66 43 24 16,0 2-31-16,-9 2-5 16,-14 6 36-16,-3 10-16 15,-3 7 2-15,5 6-23 16,6 19-7-16,9 6 2 16,9 5-49-16,0-2-79 15,14 2-172-15,19 0-227 16</inkml:trace>
  <inkml:trace contextRef="#ctx0" brushRef="#br0" timeOffset="30379.84">24857 12824 803 0,'0'0'24'15,"0"-106"9"-15,0 82 7 16,0 14 14-16,0 10 8 16,0 6-17-16,0 37 1 0,-5 29 29 15,1 26-28-15,-3 19-35 16,0 14-9-16,0 9 23 15,-5 14-13-15,-4 5 7 16,-4 6-5-16,7-3-11 16,5-10-4-16,8-13-6 15,0-17 6-15,6-18-7 16,18-13 7-16,2-21 0 16,5-17 0-16,6-17-3 15,-1-16 1-15,0-15-17 16,-5-5 4-16,-6-16 12 15,-9-23-9-15,-12-13 3 16,-4-18 9-16,-23-12 1 16,-20-8-1-16,-12 0 0 15,-20 13 6-15,-12 15 8 0,-11 15 0 16,-5 15-5-16,4 12-1 16,12 13 9-16,23 7 9 15,25 0-7-15,24 0-10 16,15 0-9-16,0 0-21 15,18 0 12-15,20 0 5 16,17-23-5-16,16-18 8 16,16-13-22-16,13-16-9 15,6-5 17-15,1 3-16 16,-7 9 9-16,-17 17 13 16,-21 22 9-16,-28 14 11 15,-16 10-6-15,-14 14-1 0,-4 20 64 16,0 11-48-16,0 2-11 15,0 0 1-15,6-6-2 16,8-5-8-16,8-10-1 16,3-8-23-16,2-11 9 15,0-7-61-15,-3-7-38 16,-5-21-71-16,-8-11-193 16</inkml:trace>
  <inkml:trace contextRef="#ctx0" brushRef="#br0" timeOffset="30647.41">25069 13125 1178 0,'0'0'0'0,"0"0"-44"16,0 0 11-16,0 0 31 16,92-2-2-16,-65-12 4 15,-3-5 19-15,-8-3-18 16,-8 0 3-16,-8 0 4 15,-2 2 0-15,-20 8 23 16,-11 6 7-16,2 6-22 16,1 0 2-16,6 20-18 15,6 8-3-15,9 6-5 16,6 8-42-16,3 3-23 16,8 4-94-16,14-2-113 15,6-1-103-15</inkml:trace>
  <inkml:trace contextRef="#ctx0" brushRef="#br0" timeOffset="32283.17">25708 13416 628 0,'0'0'27'16,"0"0"63"-16,0 0 89 16,0-75-18-16,-28 73-73 15,-5 2-47-15,-3 16-25 16,1 18 2-16,6 12 6 15,8 3-10-15,14 4-14 16,7-3 0-16,4-2-5 0,22-3 5 16,10-7-6-16,9-9 5 15,8-11-2-15,7-9 3 16,6-9-5-16,2 0-5 16,5-17-2-16,0-13 10 15,-1-10-19-15,-10-13 12 16,-8-6-31-16,-12-1 19 15,-15 9-8-15,-18 15 29 16,-9 14 6-16,-2 13 54 16,-20 9-6-16,-3 2-15 15,-7 21-19-15,0 10-3 16,2 2-10-16,4 1-2 16,10 0 12-16,5-5-16 15,3-3-2-15,3-6 1 0,5-10-9 16,0-5-19-16,0-7-36 15,16 0-14-15,7-14 55 16,5 0 3-16,4 4 17 16,-1 6 3-16,4 4 1 15,1 0 11-15,5 0 10 16,3 4-8-16,4-2 18 16,6-2-23-16,2 0 0 15,4-3 3-15,0-15-10 16,-1-4 2-16,-1-7-4 15,-5-5 1-15,-9-9-3 16,-8-8 2-16,-7-8-7 16,-7-15 7-16,-5-12 0 15,-4-13 0-15,-6-9-1 0,-4-3 1 16,-3 9 14-16,0 17-4 16,-9 26 2-16,-4 23 16 15,4 17-18-15,3 12 18 16,3 7-12-16,-4 0-10 15,-5 31-1-15,-5 23-2 16,1 23 7-16,1 10-1 16,8 5-8-16,5 2 3 15,2 0-4-15,0-2 0 16,12-4-15-16,10-8 15 16,10-14-17-16,6-14 17 0,3-18-11 15,1-12 0-15,4-17-2 16,6-5-22-16,0-12 33 15,3-16-19-15,-6-2-1 16,-13 3 14-16,-14 10 1 16,-11 8 0-16,-9 9 7 15,-2 0 9-15,0 10 17 16,0 12-14-16,3 3-2 16,6-3 2-16,10-1-12 15,6-3-2-15,10-8 2 16,3-6 0-16,7-4-10 15,1 0 10-15,0-4-2 16,-8-4 2-16,-11 3 0 0,-15 1-3 16,-8 4-3-16,-4 0 6 15,0 0 16-15,0 14-16 16,0 10 0-16,0 1 13 16,0-1-11-16,6-2-2 15,9-5-1-15,9-3 1 16,0-7 0-16,2-4 0 15,3-3 0-15,-2-3 1 16,0-19 1-16,-2-7-4 16,-4-8-4-16,-11-10 0 15,-8-8-3-15,-2-9-12 16,-14 1-17-16,-16 12 6 16,-4 18 32-16,-3 21 51 15,6 12 1-15,1 3-45 0,6 20-3 16,1 8-4-16,7 5 0 15,9 1 1-15,7-2-1 16,0-2-3-16,10-5 0 16,17-5 6-16,10-6-13 15,3-5 10-15,8-10-9 16,8-2 7-16,3 0-3 16,7-17 3-16,-3-8-12 15,-4-7-5-15,-7-7 18 16,-7-5-22-16,-9 3 4 15,-8 7 16-15,-8 12 2 16,-7 16 1-16,-7 6 2 16,-2 6 0-16,0 23 27 0,-4 12-3 15,0 5-15 1,0-1 11-16,0-2-18 0,0-3 3 16,0-5-6-16,4-7 2 15,6-6-2-15,1-8-1 16,-2-11-3-16,4-3 0 15,1-8-24-15,6-23 19 16,9-12-15-16,10-13-12 16,10-7 15-16,9-2 5 15,4 7-8-15,-5 17 11 16,-10 20 7-16,-12 21 5 16,-11 4 5-16,-8 28 7 0,-6 8 58 15,-4 8-27-15,-2 4-12 16,6-6-2-16,5 1-11 15,9-8-7-15,4-9-11 16,8-10 0-16,0-9 16 16,2-11-16-16,2 0 0 15,-8-25 4-15,-2-8-4 16,-8-10-6-16,-9-10 6 16,-13-11-39-16,-2-12-17 15,-35-10-55-15,-32-1-185 16</inkml:trace>
  <inkml:trace contextRef="#ctx0" brushRef="#br0" timeOffset="32651.04">27324 13053 961 0,'0'0'0'0,"0"0"0"16,0 0 5-16,0 0 45 0,100 20-14 15,-70-20 21-15,-5-5-26 16,-6-13-20-16,-8-6 6 15,-10-5 2-15,-1-4-10 16,-12 2-8-16,-21 6 9 16,-6 11 37-16,0 9-47 15,4 5 16-15,8 2-16 16,11 15-6-16,6 6-10 16,7 0-49-16,3-1-54 15,0-5-51-15,13-7-333 16</inkml:trace>
  <inkml:trace contextRef="#ctx0" brushRef="#br0" timeOffset="32875.48">26739 12859 1256 0,'0'0'0'0,"0"0"-95"16,0 0 80-16,127-29 15 15,-45 10 0-15,16-1-6 16,19 1-12-16,11-2-84 16,4-1-241-16</inkml:trace>
  <inkml:trace contextRef="#ctx0" brushRef="#br0" timeOffset="35667.18">15078 11981 565 0,'0'0'417'16,"0"0"-417"-16,0 0-109 16,0 0 95-16,106 6 14 15,-24-6 1-15,30-15 25 16,25-5 37-16,31-4-21 0,25 0-12 16,16-1-22-16,13-3-7 15,18 5 1-15,9-1-2 16,2 0 0-16,-7 5-3 15,-23 2 3-15,-24 0-12 16,-21 2 12-16,-25 2 0 16,-27-1 4-16,-26 5-4 15,-25 2 0-15,-18 2 10 16,-20 3-10-16,-13 0-3 16,-12 1 1-16,-10 1-2 15,0 0-3-15,0 3-59 16,-23 11-110-16,-12 9-305 15</inkml:trace>
  <inkml:trace contextRef="#ctx0" brushRef="#br0" timeOffset="36610.21">13819 15027 851 0,'0'0'0'16,"0"0"-46"-16,118-7 42 15,-30 2 8-15,27-2 3 16,24-1 31-16,31-5-5 15,21-2 10-15,19-5-26 16,25-4 12-16,19-2-5 16,21-4-16-16,8-3-2 0,2-1 16 15,0-1-15-15,-7-1 15 16,-12 3-5-16,-21 0-14 16,-29 5 22-16,-31 3-18 15,-29 3-7-15,-24 7 9 16,-23 4 0-16,-27 3-8 15,-22 4-1-15,-24 3 0 16,-16 1-9-16,-11 0-3 16,-6 0-42-16,-3 0-1 15,0 0-25-15,0 4-146 16,3-1-149-16</inkml:trace>
  <inkml:trace contextRef="#ctx0" brushRef="#br0" timeOffset="71218.28">8579 11028 131 0,'0'0'212'0,"0"0"-123"0,0 0-28 16,0 0 22-16,0 0-9 15,-46-73 73-15,38 58-97 16,1 0 27-16,0 0-22 16,2 4-31-16,2 1 26 15,3 6-14-15,0 2-12 16,0 2-17-16,0 0 0 15,8 20-2-15,14 12 21 16,5 8-12-16,3 3-2 16,-2 3-12-16,2-9 4 15,-5-6-4-15,2-9 2 0,-6-5-14 16,0-9 11-16,-4-5-12 16,-3-3-15-16,-2-2-9 15,1-19 22-15,-2-15 10 16,-3-9-18-16,-4-8 22 15,-4-8-22-15,0-2-1 16,0 4 18-16,0 10-11 16,1 18 17-16,1 16 30 15,-1 15-23-15,2 0 32 16,0 27-18-16,3 18 51 16,-1 14-26-16,-2 7-27 15,-2 5 2-15,3-3-7 16,1 0-13-16,6-2 11 0,3-3-12 15,1-4-22-15,5-8-3 16,-1-10-74-16,2-16-104 16,0-16-145-16,-3-9 86 15</inkml:trace>
  <inkml:trace contextRef="#ctx0" brushRef="#br0" timeOffset="71682.2">9182 11286 555 0,'0'0'38'0,"0"0"-28"16,97-82 121-16,-71 51-56 15,-3-2-54-15,-2 0 2 16,-9-1-20-16,-9 3 0 16,-3 3-6-16,0 8 6 0,0 8 2 15,-11 9 48 1,-4 3-13-16,-4 10-5 0,0 18-29 16,-1 12 15-16,-1 10 2 15,8 0-11-15,7-1 21 16,6-7-30-16,6-3 0 15,15-4 20-15,6-3-23 16,1-6 9-16,8-6-9 16,-2-9 8-16,-2-5-4 15,-4-6-4-15,-3 0 0 16,-6-6 1-16,-2-15 6 16,-4-8-7-16,1-11 0 15,-1-9 0-15,7-8-6 16,5-2 3-16,8 4 3 0,10 10-1 15,2 14 6-15,1 17 2 16,-3 14-6-16,-5 3 7 16,-5 22 34-16,-8 7-31 15,-9 4-4-15,-2 1 10 16,-8-1-15-16,-2-5-4 16,-4-4 2-16,0-3-26 15,0-3-3-15,0-4-79 16,0-6-26-16,-3-8-192 15,-6-3 69-15</inkml:trace>
  <inkml:trace contextRef="#ctx0" brushRef="#br0" timeOffset="71920.36">9893 10406 406 0,'0'0'567'0,"0"0"-561"15,0 0-4-15,32 133 61 16,-20-61-5-16,4 13 17 16,5 8-37-16,3 6-24 15,6 5 11-15,1-6-21 16,6-6-4-16,-4-8 0 16,-2-13-12-16,-4-11 6 15,-6-4-39-15,-3-12-22 0,-9-15-20 16,-3-15-170-1,-6-14-91-15</inkml:trace>
  <inkml:trace contextRef="#ctx0" brushRef="#br0" timeOffset="72156.25">10406 10744 1002 0,'0'0'4'15,"0"0"-4"-15,29 119 28 16,-17-65 26-16,5-4-6 16,2 0-35-16,1-3 13 0,4-7-24 15,0-4-4 1,-4-5-3-16,-4-9-20 0,-9-6-7 16,-4-6-40-16,-3-6-61 15,-3-4-7-15,-17 0-165 16</inkml:trace>
  <inkml:trace contextRef="#ctx0" brushRef="#br0" timeOffset="72582.25">10265 10692 937 0,'0'0'2'0,"0"0"-2"15,88 4 0 1,-39 15 24-16,5 7 52 0,5 2-36 15,4 2 16-15,2-2-48 16,-2-4-5-16,-3-4 3 16,-8-6-6-16,-7-6 0 15,-11-2 0-15,-10-3-8 16,-9-3 7-16,-9 0-36 16,-6-5-3-16,0-17 35 15,-9-6-78-15,-8-5 10 16,-5-6-110-16,1-6 36 15,3-4 97-15,3 2 11 16,9 9 39-16,2 15 88 16,4 15 144-16,0 8-127 15,0 0-52-15,4 25 61 0,7 11-8 16,7 3-61-16,-5 2-37 16,-1-6 25-16,5-2-32 15,-1-2 5-15,-1-3-4 16,6 3-1-16,1-2-2 15,-1-2-37-15,0-4-53 16,-2-11-98-16,-2-12-252 16</inkml:trace>
  <inkml:trace contextRef="#ctx0" brushRef="#br0" timeOffset="72882.33">11194 10888 812 0,'0'0'110'0,"0"0"-86"15,0 0 97-15,88 26-48 0,-55-15-35 16,4-3-18-1,0-3-9-15,-4-5-9 0,-3 0 11 16,-5-3-13-16,-7-14 0 16,-9-4 5-16,-7-5-4 15,-2-2-2-15,-9-5-3 16,-21 2 4-16,-12 1-11 16,-4 8 4-16,-5 10 0 15,3 12 7-15,4 0 14 16,6 15 3-16,7 12-13 15,7 1 2-15,11 4 0 16,4 4-6-16,9 5-7 16,0 5 6-16,0 3-19 15,13-1-17-15,-1 3-31 16,6 1-29-16,7 0-13 0,4-4-262 16,3-2 182-16</inkml:trace>
  <inkml:trace contextRef="#ctx0" brushRef="#br0" timeOffset="77619.28">6142 10026 870 0,'0'0'12'0,"0"0"-22"16,0 0 10-16,0 0 0 16,0 0 9-16,0 0 13 15,0 0 13-15,-23-61-35 16,28 73 5-16,15 15 26 16,6 14 2-16,9 7-16 15,0 5-7-15,1-3-9 16,3-3 2-16,-3-8-3 0,-2-7-20 15,-1-11 5 1,-3-9-41-16,-3-6 1 0,-5-6-2 16,-4-3-53-16,-6-21-13 15,-6-14 10-15,-3-15-34 16</inkml:trace>
  <inkml:trace contextRef="#ctx0" brushRef="#br0" timeOffset="77835.33">6509 9752 389 0,'0'0'65'15,"0"0"42"-15,0 0-4 16,0 0-88-16,0 0 23 16,0 0 133-16,0 159-45 15,10-47-68-15,1 14-31 0,2 10 14 16,1 6-33-16,2-6-3 16,2-13-3-16,4-16-2 15,2-25-3-15,-3-18-21 16,-3-19-16-16,-6-20-8 15,1-16-46-15,-5-9-30 16,-5-37-117-16,-2-27 19 16</inkml:trace>
  <inkml:trace contextRef="#ctx0" brushRef="#br0" timeOffset="78088.25">6911 9260 913 0,'0'0'0'0,"0"0"-130"16,0 0 130-16,16 134 96 15,-9-20 19-15,3 32-40 16,2 21-26-16,6 6-23 16,7-7-15-16,4-22-11 15,2-20-10-15,5-21-17 16,-3-17 25-16,0-16-64 15,-5-22-35-15,-3-19 12 16,-2-22-62-16,-5-11-39 16,-5-40 20-16</inkml:trace>
  <inkml:trace contextRef="#ctx0" brushRef="#br0" timeOffset="78282.47">7388 9825 1059 0,'0'0'0'0,"0"0"-34"16,26 123 31-16,-6-67 1 16,0 0 2-16,3-1 17 15,2-5-17-15,4-3 0 16,-1-8 0-16,-1-12-19 16,-8-8-27-16,-4-12 6 15,-12-7-8-15,-3 0-52 16,-15-24-135-16</inkml:trace>
  <inkml:trace contextRef="#ctx0" brushRef="#br0" timeOffset="78503.33">7377 9709 368 0,'0'0'592'16,"0"0"-592"-16,94 48 0 15,-45-12-7-15,2-1 14 16,0-2-7-16,-1-2 18 15,1-6-15-15,4-6 3 16,2-8-6-16,3-10-5 16,-8-1-3-16,-15-9-8 15,-9-16-1-15,-17-6-42 0,-11-8-137 16,0-2-51-16,-20-5 31 16</inkml:trace>
  <inkml:trace contextRef="#ctx0" brushRef="#br0" timeOffset="78639.63">7890 9607 363 0,'0'0'232'0,"0"0"-10"15,0 0-150-15,0 0-71 16,0 0 40-16,0 0 57 16,25 125-51-16,-11-63-27 15,2-1-12-15,1 1-3 16,2-1-10-16,5 1-30 16,4 1-91-16,2-7-261 15</inkml:trace>
  <inkml:trace contextRef="#ctx0" brushRef="#br0" timeOffset="80953.37">5605 8722 920 0,'0'0'2'0,"0"0"-2"15,0 0 0-15,0 0 2 16,0 0-4-16,0 0 2 16,-21-65 0-16,33 65 17 15,7 9 5-15,11 20 24 16,6 9-3-16,3 11-27 16,4 2 5-16,2 2-21 15,-2-2 0-15,-4-2-4 0,-2-9 4 16,-4-4-9-1,-3-9-13-15,1-6-38 0,-4-12-10 16,-5-9-95-16,-8-9-137 16</inkml:trace>
  <inkml:trace contextRef="#ctx0" brushRef="#br0" timeOffset="81288.05">6179 7737 949 0,'0'0'0'0,"0"0"-2"16,0 0-5-16,0 0 0 0,0 0 7 16,0 0 0-16,57-29 21 15,-30 67 29-15,6 23 0 16,4 21-28-16,0 21-11 15,-4 22 14-15,0 12-25 16,-8 4 1-16,-1-2 1 16,-3-14-2-16,0-16-6 15,-2-20-6-15,-4-21-14 16,1-23-4-16,-2-21-41 16,2-15 16-16,-1-9-22 15,3-27-144-15,0-27 6 16</inkml:trace>
  <inkml:trace contextRef="#ctx0" brushRef="#br0" timeOffset="81637.44">6849 8270 407 0,'0'0'539'0,"0"0"-533"16,0 0-12-16,13 99 5 15,-2-58 1-15,7 5 0 16,1-5 3-16,5 0 15 15,10-4-18-15,5-6 0 16,6-8-3-16,4-9 8 16,0-8-5-16,-4-6 4 15,1 0-1-15,-4-22 3 0,0-9-6 16,-1-8 0 0,-5-10-3-16,-6-6 3 0,-12-8-4 15,-9-9-11-15,-9 0 8 16,-18 3 3-16,-21 13 4 15,-11 16 0-15,-13 15 13 16,-3 22 6-16,-4 3-14 16,2 21-1-16,8 12 1 15,14 9-10-15,16 6 5 16,15 12-42-16,15 8-13 16,3 9-195-16,16 4-40 15</inkml:trace>
  <inkml:trace contextRef="#ctx0" brushRef="#br0" timeOffset="98079.02">7898 14296 903 0,'0'0'0'0,"0"75"-109"0,6-21 109 15,4 1 42-15,0 1-8 16,7-3 6-16,-1-4-29 16,-1-3-1-16,-6-7 17 15,-3-8-26-15,-4-7 11 16,-2-7 0-16,0-4-5 15,0-5 4-15,-5-2-11 16,-1-4 1-16,-6-2 23 16,-4 0-20-16,-8-22-4 15,-3-12-12-15,-6-11-2 16,0-7 12-16,-1-8-9 16,-2-8-8-16,-4-9 16 15,3-6-8-15,1-4 9 16,8-4 2-16,11-1 0 0,13 7 0 15,4 7 0-15,21 14 0 16,13 17-5-16,9 11 5 16,0 13 0-16,-1 14 1 15,-5 9 4-15,-7 0-2 16,-10 20 11-16,-7 11-1 16,-10 18 15-16,-3 14-22 15,-3 15-2-15,-21 6-4 16,-6-4-22-16,-4-7 13 15,3-11-15-15,1-14 24 16,5-16 5-16,7-15-1 16,15-9 30-16,3-4-32 0,22 12 7 15,22 3 38-15,17 5 8 16,10 2-16-16,7-2-10 16,-2-3-29-16,-9-3 0 15,-12-3 0-15,-6-3-2 16,-10-3-3-16,-11-6-45 15,-8-3-78-15,-7-8 11 16,-8-18-230-16</inkml:trace>
  <inkml:trace contextRef="#ctx0" brushRef="#br0" timeOffset="99147.21">8278 14397 845 0,'0'0'77'0,"0"0"-77"15,0 0 25-15,0 0 2 0,0 0-6 16,70 81-4-16,-49-72-9 15,-2-3 14-15,1-4-20 16,-3-2-2-16,-3 0 10 16,2-10-9-16,-5-9 8 15,-5-1-9-15,-5-6 0 16,-1-3-2-16,-1-1 2 16,-20-1-1-16,-7 5-2 15,-8 2-9-15,-3 6 11 16,-3 7 0-16,-1 6 1 15,3 5 11-15,1 12-5 16,5 19 7-16,5 10 15 16,5 6-18-16,7 4 7 0,6-6-17 15,11-6 4-15,0-11-6 16,9-9 2-16,10-6-11 16,1-10 4-16,10-3-5 15,1-2 2-15,3-20-1 16,5-7-3-16,0-10 12 15,-3-5-20-15,-3-2-2 16,-5-3 19-16,-1-4-3 16,-7 3 7-16,1 1-2 15,-4 4 3-15,2 11 9 16,-1 11-6-16,1 9-3 16,4 7 7-16,5 7 3 15,8 0 12-15,3 14 0 16,3 7-20-16,-2 5 25 0,-4 4-27 15,-8 0 0-15,-9 2 15 16,-8-1-12-16,-11 2 3 16,0-3-6-16,-8-4 0 15,-10-6 5-15,1-6-4 16,6-8-1-16,5-5 11 16,3-1-11-16,3 0 0 15,0-4-5-15,5-13 5 16,15-7-5-16,3-6 5 15,2-3-5-15,2 1 4 16,-3-2-11-16,0-4 0 16,-3-6 10-16,-2-4-30 0,-1-6-4 15,-9 4-4-15,-6 6-11 16,-3 10 39-16,0 12 2 16,-9 8 10-16,-3 8 4 15,0 6 13-15,6 0 34 16,-3 8-27-16,3 12 9 15,3 11-22-15,3 8-5 16,0 6 11-16,9 0-1 16,14-4-15-16,3-7 14 15,7-6-15-15,5-8 0 16,0-6 1-16,-2-7 0 16,-5-7-1-16,-2 0 0 15,-6-3 5-15,-1-15-3 0,-3-8-2 16,-4-10 0-1,3-14 4-15,-6-9-4 0,-1-7-2 16,-3-8-2-16,4-1-17 16,-2 8 10-16,1 11-4 15,-2 19 15-15,-2 18-2 16,-2 13 7-16,-2 6-1 16,0 0-2-16,1 6 4 15,-1 16 5-15,5 6-7 16,3 0 2-16,6-3-12 15,11-3 2-15,9-8-2 16,10-6 3-16,9-6 3 0,4 0 4 16,-3 3 6-16,-11-1-10 15,-13 4 8-15,-17 8-3 16,-16 7-3-16,-3 18-2 16,-28 10-6-16,-14 9-57 15,-4 3-189-15</inkml:trace>
  <inkml:trace contextRef="#ctx0" brushRef="#br0" timeOffset="100095.03">8415 15483 830 0,'0'0'214'15,"0"0"-211"-15,0 0 7 16,0 0 53-16,0 0-27 16,0 0-1-16,52 17-5 15,-16 42 18-15,0 8-38 16,-5 2-7-16,-5-2 4 0,-4-2-7 15,-5-4 0-15,2 0-8 16,-3-8-33-16,1-7-47 16,-4-12-116-16,-7-17-176 15</inkml:trace>
  <inkml:trace contextRef="#ctx0" brushRef="#br0" timeOffset="100333.27">8083 15810 1060 0,'0'0'0'0,"-22"-102"-10"0,22 31 10 16,28-9 15-16,18 0 15 15,13 3 10-15,7 2-21 16,4 13-19-16,0 11 0 15,-6 12-2-15,-6 19-71 16,-7 17-44-16,-11 3-93 16,-13 27-219-16</inkml:trace>
  <inkml:trace contextRef="#ctx0" brushRef="#br0" timeOffset="101295.23">8891 15596 1132 0,'0'0'0'15,"0"0"-10"-15,40 106 10 16,-25-70 1-16,0-4 11 16,6-2 4-16,4-3-12 15,2-6 2-15,-3-8-6 16,-2-11-11-16,-4-2 5 15,-3-20-36-15,1-16 7 16,0-9 18-16,0 2-13 16,-1 11 18-16,-2 14 9 0,-1 12 6 15,4 6 18-15,4 0 6 16,8 6-8-16,4 1 4 16,1-5-18-16,-2-2-2 15,0 0-3-15,-2-9 6 16,-3-6-5-16,-6-7-1 15,-7-2 0-15,-11-5 9 16,-2-8-8-16,-3-7 4 16,-17-6-5-16,-7-7-10 15,-6-11 9-15,-7-7-32 16,-5-3 5-16,1 8 23 16,5 18 5-16,9 21 3 15,8 19 55-15,10 10-44 16,6 2 25-16,4 5-21 0,2 21-17 15,3 19 18-15,17 16-13 16,8 6 15-16,8 5-8 16,1-4-9-16,2-3 9 15,7-2-13-15,-4-8 0 16,3-3-4-16,1-14 3 16,-4-16-7-16,-4-15-15 15,-8-7-30-15,-9-21 32 16,-1-16-4-16,-3-2-18 15,0 2 21-15,2 12 14 16,-1 13 8-16,5 9 16 16,0 3 4-16,6 0 24 0,-1 0-32 15,5 0-7-15,-5-2 7 16,-3-8-8-16,-2-6-3 16,-4-5-1-16,-5-7 3 15,-1-7-5-15,-11-5 2 16,-2-8-7-16,-6-11 2 15,-18-12-23-15,-9-11-27 16,-1-12-11-16,-8-5-18 16,0 3 45-16,0 11 39 15,7 25 8-15,12 24 80 16,7 21 30-16,14 15-42 16,2 3-43-16,0 31-29 15,20 22 25-15,11 23 0 16,11 12-16-16,7 13 34 15,8 13-35-15,1 0 12 0,7 3-5 16,3-7-11-16,-1-12 11 16,2-7-19-16,-1-10 0 15,-4-5-7-15,-7-5 7 16,-11-2-24-16,-10-5-14 16,-12-10-39-16,-14-12-18 15,-10-12-87-15,0-17-34 16,-18-14-149-16</inkml:trace>
  <inkml:trace contextRef="#ctx0" brushRef="#br0" timeOffset="101746.26">10059 15332 555 0,'0'0'49'0,"-3"-92"73"15,3 72 0-15,15 16-37 16,-2 4-37-16,3 17 40 15,3 9-8-15,-2 3-53 16,-3-2-7-16,2-9-20 16,-2-7 4-16,-1-6 5 15,2-5-9-15,3-8 0 16,0-25 3-16,6-20-3 16,-2-19 3-16,-1-14-3 15,-6-3 0-15,-6 0-13 16,-3 20 13-16,-6 21-12 0,0 22 7 15,0 18 10-15,0 8 13 16,-15 12-18-16,-2 17 5 16,-2 8-9-16,11 0 4 15,8-9-10-15,11-10-5 16,28-6-31-16,18-6 39 16,4 3 7-16,0 0 0 15,-11 3 12-15,-11 4-9 16,-13 3 4-16,-16 6 15 15,-10 3-14-15,0 2 12 16,-16 1-20-16,-13 0-6 16,-7-4 6-16,-8-2-62 0,-6-2-82 15,-9-7-122-15,-8-1-446 16</inkml:trace>
  <inkml:trace contextRef="#ctx0" brushRef="#br0" timeOffset="102012.18">9364 15020 1167 0,'0'0'0'16,"0"0"-35"-16,0 0 33 15,0 0 4-15,0 0 4 0,0 0 11 16,60-17-9-16,-55-9 7 15,-5-1-10-15,-3 0-3 16,-18 8 22-16,-4 6-22 16,0 12 16-16,3 1-11 15,5 2-7-15,4 17-1 16,11 3-7-16,2 3-47 16,15 1-20-16,16-1-134 15</inkml:trace>
  <inkml:trace contextRef="#ctx0" brushRef="#br0" timeOffset="105446.93">9716 16690 461 0,'0'0'468'0,"0"0"-416"0,0 0-48 16,0 0 19-16,0 0 28 15,0 0-34-15,56 95 97 16,-9-16-76-16,-1 8-28 16,-6 7 2-16,-8 3-10 15,-7-1 4-15,-9-7-6 16,-8-12-1-16,-5-17-8 16,-2-22 0-16,-1-20-19 15,0-16 27-15,0-5-14 16,0-33-63-16,0-7-45 15,0-3 111-15,8 9 12 16,17 13 2-16,8 10 0 0,1 6 7 16,5-1-6-1,-2 0 13-15,-1-6-5 0,0-5-5 16,-2-11 13-16,-2-8-19 16,-4-9-7-16,-6-11 7 15,-6-4-19-15,-8-1 10 16,-8 7 8-16,0 14 1 15,0 17 6-15,0 16 22 16,0 10 25-16,0 6-11 16,0 24-39-16,6 8 4 15,15 3 12-15,4-4-16 16,9-8 0-16,2-8-3 16,2-8 0-16,-4-6-1 15,-4-7 1-15,-8 0 0 16,-7 0 0-16,-8-16-8 0,-7-6-4 15,0-7-12-15,-20-3-42 16,-19-2 24-16,-13 6-27 16,-11 10 13-16,2 11 25 15,4 7 31-15,8 12 20 16,16 10 3-16,14 5-13 16,10-3 11-16,9-5-16 15,9-4-5-15,20-8 6 16,12-7-2-16,9-12-8 15,7-19 1-15,3-12-8 16,-8-10 4-16,0-6-2 16,-8-7-5-16,-6-6-10 0,-13-1-8 15,-12 2-91 1,-13 4-22-16,-2 0 119 0,-25 1 22 16,-6 12 8-16,2 14 29 15,7 19 129-15,9 15 14 16,7 6-66-16,6 17-47 15,2 28-49-15,2 19 40 16,18 14-22-16,9 4-9 16,3-5 0-16,7-1-10 15,4-4 4-15,1-7-17 16,5-5 1-16,-1-11-3 16,1-11 2-16,-6-13 0 15,-7-15-2-15,-6-10-9 0,-12-10-11 16,-2-26-5-1,-5-14-6-15,-4-10 21 0,-4-2-13 16,0 13 6-16,0 11 14 16,-3 21 5-16,1 14 4 15,2 3 9-15,5 17-1 16,1 10 35-16,9 7-27 16,-2-8-11-16,4-4 0 15,0-5-7-15,0-9-2 16,-1-3-1-16,0-5 1 15,1-5-7-15,-1-22 6 16,-2-12-7-16,-1-12-3 0,-5 0-15 16,-1 5-1-1,-4 14 9-15,-3 16 18 0,-3 13 7 16,6 3-3-16,6 13 5 16,4 8 23-16,10 3-12 15,2-4-8-15,3-6-12 16,5-6 0-16,3-8 17 15,3 0-16-15,-2-14 1 16,2-13 12-16,-7-6-12 16,-6-11 1-16,-7-11-3 15,-7-12 0-15,-7-5-2 16,-8-3 2-16,0 7-2 16,-11 12 2-16,-2 20-7 15,1 16 6-15,3 15 1 16,-3 5 0-16,6 3-5 0,-2 16-4 15,8 8 0 1,0 0 8-16,19 2-4 0,16-6 3 16,10-2-3-16,1 2 5 15,0-1 15-15,-5 2-15 16,-7 3 15-16,-5-3-2 16,-10 1-7-16,-13 0-6 15,-6 2 0-15,-9 5 2 16,-23 2-9-16,-12 1-28 15,-13 0-49-15,-16-11-130 16,-15-4-427-16</inkml:trace>
  <inkml:trace contextRef="#ctx0" brushRef="#br0" timeOffset="105611.18">10756 16179 1121 0,'0'0'0'0,"84"-94"-10"16,-13 21-11-16,11-14 9 15,9-5-11-15,0-3-119 16,-5 9-192-16</inkml:trace>
  <inkml:trace contextRef="#ctx0" brushRef="#br0" timeOffset="106618.1">6673 14872 646 0,'0'0'70'15,"-106"54"30"-15,63-30-26 0,10-8 49 16,15-7-52 0,9-5-17-16,9-4-11 0,0 0-43 15,27 0 1-15,22-14 13 16,26-18 1-16,13-13 11 16,7-13-26-16,1-4 4 15,-7 2-3-15,-10 14-1 16,-19 14-5-16,-21 17-18 15,-24 15-4-15,-15 8-21 16,-12 36 35-16,-29 26-1 16,-14 14 5-16,-9 4-29 15,3-4 14-15,13-23 24 16,20-20 18-16,23-24 35 16,5-17-53-16,33-3 4 15,12-20-7-15,6-9 7 0,1-8-2 16,-2-5 0-1,-9-1 2-15,-11-2-8 0,-14-1 1 16,-16-1-19-16,-4-1 9 16,-31 2-19-16,-13 5 29 15,-8 4-2-15,-1 7 10 16,7 10-2-16,17 10 2 16,16 6-1-16,17 3 68 15,5 4-72-15,29 0 0 16,20 11 3-16,10 9 29 15,3 13 3-15,2 11-25 16,-8 10-10-16,-12 18 21 0,-10 14-21 16,-12 18 0-1,-14 19-1-15,-10 8-35 0,-3 4-90 16,0-6-161-16</inkml:trace>
  <inkml:trace contextRef="#ctx0" brushRef="#br0" timeOffset="107200.26">7713 16537 1190 0,'0'0'0'0,"0"0"-56"16,0 0-56-16,0 0 112 15,0 0-2-15,122-92 2 16,-55 38 0-16,3-1 7 16,-6 2-7-16,-11 14-1 15,-16 15-5-15,-18 12 2 16,-14 12-27-16,-5 12 14 15,-12 28 17-15,-17 16 7 16,-8 10-7-16,3-7 0 16,1-11 4-16,9-19-1 15,18-16 0-15,6-13-3 16,6 0-26-16,16-17 16 0,5-17-9 16,-4-10-10-16,-4-10-11 15,-7-9-18-15,-12-2-64 16,0 2-15-16,-21 3 82 15,-12 10 49-15,5 12 12 16,1 12 43-16,11 14 219 16,10 7-110-16,6 5-75 15,12 5-78-15,28 17 10 16,11 12 67-16,7 9-49 16,6 5-21-16,-6 11-3 15,-7 9-7-15,-11 8-2 0,-8 5 0 16,-9 8-16-1,0 1-35-15,-1-3-110 0,4-10-12 16,6-12-285-16</inkml:trace>
  <inkml:trace contextRef="#ctx0" brushRef="#br0" timeOffset="107816.27">9195 18040 350 0,'0'0'854'16,"0"0"-854"-16,0 0-13 15,0 0-71-15,0 0 80 16,0 0 6-16,93-104-2 16,-17 29 1-16,6 4 0 15,-5 5 11-15,-11 16-12 16,-20 21 0-16,-17 18-8 16,-21 11 1-16,-8 14 7 15,-16 29 30-15,-21 18-27 16,-9 11 18-16,-1 3-18 0,4-9 4 15,12-21 8-15,20-18-10 16,11-13-5-16,2-14-5 16,22 0-7-16,5-23 12 15,6-11-15-15,-1-15-4 16,-4-6 8-16,-12-6-24 16,-18-2-5-16,-2 1-57 15,-31 3 11-15,-13 1 32 16,-6 10-23-16,6 4-10 15,8 18 87-15,15 11 126 16,14 12 19-16,9 3-74 16,25 4-54-16,20 14 36 0,16 9 46 15,11 9-58 1,2 6-3-16,-5 6-22 0,-10 10 2 16,-15 5-14-16,-17 9 0 15,-13 6 0-15,-12 2-4 16,-2 4-25-16,-5-8-25 15,-12-14-134-15,-3-16-270 16</inkml:trace>
  <inkml:trace contextRef="#ctx0" brushRef="#br0" timeOffset="114368.41">20583 9574 839 0,'0'0'9'16,"0"0"-18"-16,0 0-69 0,0 0 23 15,0 0 53-15,120-23 2 16,-28-3 10-16,23-13 10 16,18-5 1-16,13-6 41 15,0 1-55-15,-3-1 0 16,-5 1-1-16,-8 6-5 15,-13 2 6-15,-17 9-7 16,-28 8 0-16,-29 12-14 16,-19 5 13-16,-23 7-65 15,-1 0-97-15,-35 8 50 16,-27 16-68-16</inkml:trace>
  <inkml:trace contextRef="#ctx0" brushRef="#br0" timeOffset="114643.87">21061 9604 747 0,'0'0'0'16,"0"0"-14"-16,88 0 14 16,-27-14-11-16,7-11 11 15,4-3 0-15,0 0 0 16,-5 1 1-16,-3 2 31 15,-3 4-31-15,-4 3-1 0,-9 2 17 16,-10 3-17-16,-10 2 0 16,-14 5 0-16,-8 2 3 15,-4 3 5-15,-2-1-8 16,0 2-8-16,0 0-53 16,0 0-169-16,0 0-3 15</inkml:trace>
  <inkml:trace contextRef="#ctx0" brushRef="#br0" timeOffset="115651.88">17860 11639 722 0,'0'0'1'16,"0"0"-2"-16,0 0-239 15,0 0 147-15,0 0-45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15:21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 5148 286 0,'0'0'102'0,"0"0"-102"16,0 0 0-16,0 0 1 15,85-44 1-15,-48 18 24 16,5-4 26-16,7-6 27 15,9-7 10-15,14-13-44 16,19-12-17-16,15-6 2 16,22-2-7-16,6-2-2 15,3 2-9-15,-4 2-11 16,-9 7-1-16,-14 6 0 16,-19 10 0-16,-19 12 5 15,-18 11-5-15,-23 12-6 16,-17 8 4-16,-14 7-8 15,0 1-58-15,-11 0 59 16,-10 6-147-16,-10 7-61 0</inkml:trace>
  <inkml:trace contextRef="#ctx0" brushRef="#br0" timeOffset="353.61">1436 4959 494 0,'0'0'0'0,"0"0"-33"0,0 0-37 16,0 0 70-16,0 0 6 15,112-36 55-15,-48-3 39 16,15-11 2-16,12-6-44 15,3-4-15-15,3 5 1 16,-3 2-43-16,-3 6 12 16,-11 7 4-16,-14 5-15 15,-12 10-2-15,-20 8 2 16,-14 8 6-16,-10 6-6 16,-9 3 1-16,-1 0-1 15,0 0-2-15,0 0-22 16,-1 0-53-16,-7 0-115 15,-3 0-18-15,-6 0-79 0</inkml:trace>
  <inkml:trace contextRef="#ctx0" brushRef="#br0" timeOffset="13813.03">22593 633 154 0,'0'0'113'0,"0"0"-60"15,17 91 25-15,-9-37-1 16,0 17 55-16,0 20-35 15,0 11-44-15,2 16-34 16,2 7-6-16,2-2 0 16,5-8-11-16,-1-11-1 15,6-10 32-15,1 1-15 16,0 7 5-16,-5 14-1 16,-2 5-13-16,-5 18 2 15,-1 6-11-15,-1 1 0 16,-2 2 1-16,1-12-1 0,-1-10 0 15,0-8 0-15,1-7 0 16,-1-1 0-16,2 2 0 16,-3-3 0-1,0-2-5-15,-2-6 6 0,-3-1-1 16,2-4 2-16,-4-4 0 16,-1-5-2-16,0-8-1 15,0-5 1-15,0-5 10 16,0-5-10-16,0-7 0 15,0-3 15-15,-1-7-7 16,-5-6-5-16,1-5-2 16,-1-4 3-16,3-3 7 15,-2-3-11-15,0-3 0 16,2-3-5-16,0-3-3 16,1-7-37-16,1-5-74 0,-4-5-204 15</inkml:trace>
  <inkml:trace contextRef="#ctx0" brushRef="#br0" timeOffset="15141.44">23896 2164 949 0,'0'0'17'0,"0"0"-16"16,0 0 0-16,0 0 13 16,0 0-14-16,0 0 3 15,0 0 1-15,-28 25 12 16,40 37 33-16,0 17 9 16,-2 11-48-16,1 3-6 15,-5-3 1-15,-3-2-5 16,-2-5-4-16,1-7-3 15,-2-7-60-15,0-11-19 0,0-12-29 16,0-14-108-16,0-14-29 16</inkml:trace>
  <inkml:trace contextRef="#ctx0" brushRef="#br0" timeOffset="15441.06">23774 2224 879 0,'0'0'0'0,"-12"-146"0"0,22 74 7 16,28 8-4 0,12 18-3-16,6 22 17 0,0 19 10 15,1 7-12-15,0 30 5 16,-2 17 14-16,-4 15 4 15,-19 3-30-15,-15 7-1 16,-17-2 6-16,-20-5-11 16,-22-1 4-16,-7-12-6 15,-3-6-6-15,7-7 2 16,7-9-40-16,8-8-19 16,13-12-31-16,13-12-100 15,4-2-182-15</inkml:trace>
  <inkml:trace contextRef="#ctx0" brushRef="#br0" timeOffset="15756.86">24815 1425 1053 0,'0'0'6'16,"0"0"-6"-16,0 0-4 16,0 0 3-16,0 0-11 15,-64 115 12-15,43-6 31 16,2 22 1-16,5 14 13 0,7 4-41 16,7 4 2-1,0-7-6-15,18-5-24 0,13-11-1 16,12-15 9-16,13-18-21 15,8-22 4-15,7-23-24 16,1-21 0-16,0-22-20 16,-3-9-226-16</inkml:trace>
  <inkml:trace contextRef="#ctx0" brushRef="#br0" timeOffset="16257.2">25431 2068 796 0,'0'0'107'16,"0"0"-107"-16,0 0-19 15,0 0-5-15,0 0 24 16,-5 91 46-16,5-9 40 15,-1 8-72-15,-9-2 2 16,2-6-11-16,1-7 1 16,-2-7-7-16,0-6 1 15,0-13-28-15,-3-13 26 0,5-12-21 16,2-14 23 0,2-8 2-16,3-2 1 0,-3-8-3 15,3-29-24-15,0-21-65 16,0-22 82-16,0-19-2 15,17-15 9-15,5-7-2 16,3 0 5-16,4 17 1 16,-4 24 6-16,2 29 31 15,-2 24 12-15,1 22-49 16,2 5-2-16,2 26 21 16,0 23 19-16,-2 16 13 15,0 11-28-15,-3 5-14 16,-2 5-3-16,-2-4-10 15,1 0-5-15,-1-3-64 0,-1-10-30 16,-7-6-153-16,-12-14-425 16</inkml:trace>
  <inkml:trace contextRef="#ctx0" brushRef="#br0" timeOffset="16426.63">25537 2467 1127 0,'0'0'0'0,"0"0"-44"16,79-109-33-16,-7 61 30 15,11 2-19-15,5 6-48 16,3 7-162-16,-3 9 135 0,-6 8 60 16</inkml:trace>
  <inkml:trace contextRef="#ctx0" brushRef="#br0" timeOffset="17607.29">26670 2159 847 0,'0'0'28'15,"0"0"-24"-15,0 0-5 16,8-75 1-16,-8 54 0 16,-8 9 23-16,-11 3 36 15,-2 7 5-15,-1 2-18 16,-1 3-33-16,-2 16 3 15,1 8-13-15,1 12 20 0,1 7-21 16,3 7 9-16,7 3-9 16,5-5-2-16,7-1-8 15,0-8 7-15,3-6-17 16,10-9-4-16,2-10 7 16,2-9-3-16,2-8 5 15,4 0-19-15,6-22 3 16,4-14 24-16,1-7 5 15,-7-3-7-15,-9 3 5 16,-12 7-9-16,-6 8 11 16,0 9 0-16,-3 10 45 15,-1 4-4-15,0 5-12 0,3 0-2 16,-1 0-27 0,2 3 0-16,0 16-4 0,0 9 4 15,0 6 0-15,0-2 2 16,11-3-2-16,4-7-5 15,0 0-10-15,1-8-4 16,-1-7 6-16,3-6-22 16,3-1 0-16,3-15 1 15,4-12 3-15,-1-9-13 16,1-7-28-16,-4 3-1 16,-4 5 38-16,-4 11 35 15,-7 13 19-15,0 9 31 16,-3 2-22-16,1 5 20 15,2 15 9-15,1 9 3 16,0 0-25-16,-4-1-15 0,-2-6-20 16,-1-5 21-16,0-8-20 15,0-3-1-15,-2-6 1 16,2 0-1-16,5-7-12 16,11-22-23-16,5-7 22 15,6-1-1-15,2 11-4 16,-4 9 6-16,-1 14 0 15,-4 3 10-15,0 10 2 16,-2 16 8-16,4 3 6 16,2 2 22-16,6-1-26 15,3-5-9-15,5-8 2 16,1-4-3-16,1-7 1 0,-2-6-1 16,-1 0-5-1,-3-19-1-15,-1-8-12 0,-8-7-9 16,-13-7 8-16,-9-3-20 15,-6-5-21-15,-6 1-3 16,-16 6 44-16,-5 7 19 16,1 14 34-16,4 10 68 15,4 7-37-15,6 4-27 16,3 4-19-16,-2 21-19 16,2 13 0-16,-1 8 12 15,3 3-2-15,7-1-8 16,0-8 6-16,2-6-4 15,14-7-8-15,2-7-7 16,0-8 0-16,1-5 8 0,1-7-10 16,1-1-2-16,1-22 14 15,-2-13-1-15,-4-8 1 16,-4-8-6-16,-7-7 7 16,-5-9-12-16,0-9-1 15,-4-4-3-15,-6-5 15 16,-2 2 1-16,0 14 20 15,3 12 29-15,1 23 19 16,5 18 14-16,0 12-40 16,2 5-30-16,-3 9-12 15,-1 31 0-15,-2 22 16 0,0 18 16 16,1 6-24 0,6-2-4-16,0-4-2 0,16-6-4 15,15-3-13-15,8-11-33 16,11-11-67-16,9-15-13 15,8-18-39-15,6-16-230 16</inkml:trace>
  <inkml:trace contextRef="#ctx0" brushRef="#br0" timeOffset="17820.58">28508 1652 1219 0,'0'0'0'0,"0"0"-55"0,0 0 11 16,3 81 44-16,-3-25 30 16,0 7 1-16,0 5-10 15,0 1-21-15,5-2 3 16,3-4-6-16,3-8-64 16,3-8-38-16,2-14-162 15,-4-16-227-15</inkml:trace>
  <inkml:trace contextRef="#ctx0" brushRef="#br0" timeOffset="18258.13">28668 1596 1006 0,'0'0'0'16,"24"-87"-8"-16,-2 55 1 16,-1 11 6-16,-2 9 1 15,-4 6 3-15,-3 2 14 16,-1 4-2-16,0 0-12 16,0 14 12-16,1 14-4 15,-8 13 3-15,-4 15 9 16,0 5-16-16,-8 1-7 0,-4-12 0 15,4-8-34-15,8-9 14 16,0-10-5-16,22-3-15 16,8-3 7-16,6 5 29 15,0 0 2-15,-3 3 4 16,-8 1 8-16,-10-2 41 16,-10 1-34-16,-5-2 21 15,-19 3 25-15,-15 2-30 16,-7-2-11-16,-3-2-22 15,5-5-29-15,6-5-13 16,7-3-32-16,5-9-42 16,7-2-261-16</inkml:trace>
  <inkml:trace contextRef="#ctx0" brushRef="#br0" timeOffset="18541.53">28985 993 801 0,'0'0'112'0,"0"0"-112"16,91 5 0-16,-46 22 8 15,4 13 27-15,0 22 26 16,4 17-2-16,-2 17 0 15,1 21 1-15,-6 11-58 16,-8 2-1-16,-13 7 3 0,-15-1 0 16,-10-6-2-16,-18 3-2 15,-27-8-28-15,-23-12-99 16,-16-17-158-16</inkml:trace>
  <inkml:trace contextRef="#ctx0" brushRef="#br0" timeOffset="20430.65">30028 1869 933 0,'0'0'0'16,"0"0"-6"-16,0 0 6 0,0 0 2 15,0 0 35-15,0 0-6 16,67-9 0-16,-40 4-9 16,6-3-20-16,6-1-3 15,-2-5 1-15,0 1-42 16,-2 4-13-16,-10-1-106 16,-14 4-212-16</inkml:trace>
  <inkml:trace contextRef="#ctx0" brushRef="#br0" timeOffset="20580.61">30097 2000 1008 0,'0'0'0'0,"0"0"-17"0,0 0-12 16,0 0 29 0,116-5 0-16,-50-14 0 0,10-6-5 15,7 1-72-15,1-5-144 16</inkml:trace>
  <inkml:trace contextRef="#ctx0" brushRef="#br0" timeOffset="21509.2">27510 3621 359 0,'0'0'867'0,"0"0"-867"0,0 0-62 15,0 0 30-15,17 122 32 16,-11-41 4-16,-2 4 27 15,-2-3-29-15,-1-8-2 16,-1-5 6-16,2-7-5 16,-2-11-2-16,0-13-2 15,0-10-30-15,0-9 31 0,0-10-15 16,-6-8 17 0,-2-1 5-16,-1-7-5 15,-3-26-57-15,0-17-20 16,1-19 34-16,2-15 33 0,4-14-4 15,5-11 10-15,0-9 0 16,9-1 5-16,19 7-1 16,11 20 15-16,6 29 9 15,0 25 21-15,-1 26-39 16,-6 12-6-16,-7 12 14 16,-9 22-1-16,-11 12 19 15,-11 11 1-15,0 2-20 0,-25 1 2 16,-7 2-15-1,-2 0-9-15,4-4-31 0,6-8-90 16,11-13-69-16,10-16-229 16</inkml:trace>
  <inkml:trace contextRef="#ctx0" brushRef="#br0" timeOffset="21777.05">28308 3063 1172 0,'0'0'0'0,"0"0"-7"15,0 0-13-15,-64 117 20 16,29-22 15-16,-4 18 5 0,6 5 4 16,12 10-9-16,10-3-10 15,11 2-5-15,0-10-5 16,29-17-27-16,10-20 5 15,10-17-31-15,3-18 7 16,6-20 17-16,4-18-75 16,0-8-3-16,-1-39-261 15</inkml:trace>
  <inkml:trace contextRef="#ctx0" brushRef="#br0" timeOffset="22176.18">28796 3392 1240 0,'0'0'0'16,"0"0"-121"-16,0 0 96 15,3 110 25-15,-3-46 6 16,-9 8 15-16,-4 6 9 16,-1-3-7-16,-1-3-17 15,3-10-6-15,-1-9-10 16,2-15 9-16,4-16-30 15,1-10 18-15,6-11 11 16,-1-1 0-16,1-17-8 16,0-21-105-16,0-17 25 15,0-17 89-15,4-13-8 16,11-7 9-16,7-12-2 16,7 3 5-16,2 10 1 0,-1 25-3 15,-5 28 43-15,-2 26 25 16,1 12-66-16,5 21 3 15,4 21 31-15,2 15 13 16,-4 10-16-16,-6 3-32 16,-3-5 2-16,-3-1-5 15,-2-3 1-15,0 0-37 16,-7-8-81-16,-10-14-183 16</inkml:trace>
  <inkml:trace contextRef="#ctx0" brushRef="#br0" timeOffset="22327.56">28910 3660 1257 0,'0'0'0'0,"0"0"-90"16,108-51 81-16,-45 22-45 16,-3-1-24-16,-2 0 1 15,-6-2-16-15,-6-5-173 16</inkml:trace>
  <inkml:trace contextRef="#ctx0" brushRef="#br0" timeOffset="22610.17">29421 2857 905 0,'0'0'0'15,"0"0"-14"-15,79 77 14 16,-51-16 11-16,-4 18 36 16,-7 16 16-16,-5 11-23 15,-2 10 8-15,-1 3-18 16,-3 2-27-16,-3-6-1 16,-3-11 0-16,-7-11-4 15,-22-11 1-15,-4-15-21 16,-1-10-38-16,4-14-124 0,7-14 48 15,6-23-316 1</inkml:trace>
  <inkml:trace contextRef="#ctx0" brushRef="#br0" timeOffset="22776.46">29950 3788 1269 0,'0'0'0'16,"0"0"-210"-16,0 0 118 15,0 0-59-15,0 0-242 0</inkml:trace>
  <inkml:trace contextRef="#ctx0" brushRef="#br0" timeOffset="23260.76">30477 3222 1257 0,'0'0'0'16,"0"0"-65"-16,0 0-40 15,0 0 105-15,21 119 2 16,-21-48 43-16,0 6 7 15,0 4-29-15,0 1-5 0,-7-7-18 16,1-6-3-16,-2-13-9 16,1-16-4-16,0-15 1 15,3-12 10-15,3-10-22 16,-2-3 20-16,0-19-6 16,-3-20-81-16,-3-19 39 15,2-12 16-15,1-5 31 16,4-8 14-16,2-6-12 15,0-8 6-15,12-5 0 16,10 3 2-16,13 7 22 16,6 19-23-16,4 17 19 15,-2 23-8-15,-12 16-11 16,-8 17 8-16,-8 0-3 0,-8 25 7 16,-2 19 51-1,-5 15-23-15,-5 7-18 0,-21 2-10 16,-9-5-13-16,1-5-29 15,6-8-15-15,7-5-49 16,12-15-39-16,9-18-203 16,0-12-110-16</inkml:trace>
  <inkml:trace contextRef="#ctx0" brushRef="#br0" timeOffset="23526.42">31142 2660 989 0,'0'0'0'16,"0"0"0"-16,0 0 0 15,-13 102 30-15,-5-25 35 16,-4 18 2-16,-2 9-6 16,4 4-40-16,4-2-18 15,7-8 5-15,9-9-7 16,0-15-2-16,12-6-3 15,16-11-8-15,8-7-3 16,7-11-55-16,5-23-8 16,9-16-12-16,3-16-58 15,-4-23-230-15</inkml:trace>
  <inkml:trace contextRef="#ctx0" brushRef="#br0" timeOffset="23722.96">31563 3093 1234 0,'0'0'0'0,"0"0"-42"16,0 0-22-16,-3 72 64 15,-6-23 21-15,-1 8 10 16,-3 7 17-16,2 1-48 16,0 1 0-16,-2-5-8 15,3-3-10-15,-1-5-64 0,1-7-68 16,2-14-73-1,1-18-311-15</inkml:trace>
  <inkml:trace contextRef="#ctx0" brushRef="#br0" timeOffset="24160.52">31572 3043 930 0,'0'0'0'0,"43"-109"-11"16,-14 63 10-16,-2 10 1 15,-5 14 15-15,-5 10 32 16,-1 7-15-16,0 5-22 0,2 0 6 16,3 2-15-16,1 15 4 15,-4 8 12-15,-5 9-9 16,-8 6 16-16,-5 4-24 15,-2-1 4-15,-17-5-8 16,1-4 4-16,5-11-22 16,8-4-1-16,5-7-17 15,5-5-5-15,19 1-6 16,5-2 40-16,3 7 8 16,-2 8 6-16,-7 7 11 15,-8 5 23-15,-4 3 17 16,-11-1-9-16,0-2 8 0,-11-1-29 15,-14-3 21 1,-5-7-38-16,-4-3-4 0,4-5-3 16,2-5-51-16,8-3-78 15,5-6-56-15,6-8-288 16</inkml:trace>
  <inkml:trace contextRef="#ctx0" brushRef="#br0" timeOffset="24427.39">32064 2484 908 0,'0'0'0'0,"0"0"-3"0,0 0 3 15,93 68 35-15,-68-8 29 16,-4 17-15-16,-3 18 26 15,-2 12-54-15,-2 7 4 16,0-2-18-16,-6-3-7 16,-5-7 0-16,-3-5-1 15,-21-5-4-15,-25 3-41 16,-18-2-70-16,-27-4-78 16</inkml:trace>
  <inkml:trace contextRef="#ctx0" brushRef="#br0" timeOffset="26047.25">23362 4651 238 0,'0'0'789'0,"0"0"-789"15,0 0-11-15,-82-52 3 16,82 46 8-16,0 3 0 15,0 2-2-15,6-4-2 16,19-6 4-16,14 0-5 16,17-3 4-16,14 0 1 15,15 0-1-15,15 1 1 16,16 1 0-16,18 0 8 16,20-1-1-16,13 2 0 15,12-2-4-15,6 1 4 16,-6 3-8-16,-5 1 1 15,-6 0 0-15,3 2-2 0,-1 1 5 16,0 4-5-16,1 1 2 16,-9 0-3-16,-6 0-7 15,-3 3 12-15,-7 5-2 16,-3-2 0-16,1-3-10 16,-2-3 3-16,1 0-4 15,0 0 6-15,-8 0-2 16,2-5-5-16,-7-2-1 15,-5 0 2-15,-3 3 3 16,1 2 7-16,-2-1 1 16,-4 2 0-16,-2-1-3 15,-6-1 3-15,-2-1-4 16,-3 2 2-16,-3 0 4 0,-6 1-4 16,-5 0 0-16,-5 1 2 15,-8 0 0-15,-1 0 0 16,-4 0 0-16,3 1 4 15,4 4-4-15,-1-1 0 16,-1 1-1-16,0-5 1 16,-2 1 1-16,2 1-1 15,0 1 0-15,0 0 3 16,-1 0-2-16,2 0-1 16,-1-1 0-16,4 0 0 15,1-2 1-15,-3 0-1 16,5 0 0-16,3 0-1 0,4 0 4 15,0 0-6-15,-6 0-3 16,-7 0 6-16,0-2-5 16,-7 2-7-16,5 0 5 15,-6 0 5-15,2 0 2 16,1-2-3-16,-3-1-4 16,-1 3 7-16,-1 0-2 15,-5 0 2-15,1-2 0 16,0 2 4-16,7-1-4 15,3-1 2-15,1 1-6 16,0-1 9-16,-6 1-10 16,-2 1 5-16,-1 0-2 15,-5 0 2-15,-4 0 0 0,-5 0 1 16,-3 0-2-16,-6 0 5 16,1 0 4-16,2 0-6 15,-3-3-2-15,0-1 11 16,-1 1-11-16,-3 1 0 15,-5 1 9-15,-3 0-3 16,-5 1 24-16,-4 0-19 16,1 0-7-16,-4 0 15 15,1 0 0-15,-1 0-7 16,-1 0-1-16,-2 0-8 16,-1 0 10-16,-1 0-11 15,-2 0 9-15,-1 0 13 16,-3 0-12-16,-2 0-2 15,-5 0 6-15,1 0-7 0,0 0 15 16,-2 0-14-16,0 0-10 16,0 0 13-16,0 0-13 15,0 0-1-15,0 0-54 16,-7 0-167-16,-8-3-293 16</inkml:trace>
  <inkml:trace contextRef="#ctx0" brushRef="#br0" timeOffset="43961.1">13867 3978 277 0,'0'0'2'0,"0"0"2"16,81-5-4-16,-55 4 0 16,1-1-1-16,-5-1 0 15,-4-1-1-15,-7 2-35 16,-11-1-139-16</inkml:trace>
  <inkml:trace contextRef="#ctx0" brushRef="#br0" timeOffset="44805.82">13533 3950 873 0,'0'0'0'0,"0"0"0"16,0 0 1-16,0 0-1 15,0 0-78-15,0 0 44 16,-42-8 30-16,60 8 4 16,7 0 33-16,8 0-22 15,6 0-4-15,8 0-7 16,7 1 2-16,3 2-1 16,8-1-1-16,4 3-1 15,4-3 1-15,9 2 3 16,8-2-3-16,7-1-2 15,4-1 0-15,7 0-3 16,-2 0-2-16,1-4 5 0,0-1-1 16,1-3-1-16,0 1 0 15,-2-1-9-15,0-2 13 16,0-1-8-16,6 1 8 16,-3-3-1-16,3 0 1 15,-2-1 0-15,-7 1 0 16,1-1-3-16,-4 2 3 15,-6 0-4-15,-4 1 5 16,-4-2-1-16,-6 3 0 16,-1-2 3-16,-5 2-1 15,2 0-2-15,-1 0 0 16,1 2 3-16,-6 0-3 0,-4-1-3 16,-7 2 3-1,1-3 3-15,-2 1 1 0,0 0 2 16,0 0-6-16,1 1 20 15,-3-1-19-15,1-2 6 16,1 4 8-16,-2-3-5 16,0 4-3-16,-1-2-7 15,0-1 0-15,-1 2 12 16,-3 0-9-16,3 1-3 16,1-3 7-16,3-1-3 15,1 0 0-15,1-2-4 16,-3 3 3-16,-6-2 4 15,-1 3-7-15,-2 0 0 16,-2 2 8-16,3-2-2 16,1 0-6-16,2 0 0 0,3-1 1 15,0 3-2-15,2-2 1 16,1 0 0-16,8 1 1 16,-1-3-1-16,6 2 10 15,-3-4-8-15,-1 3-2 16,-3-1 11-16,-6 3-11 15,-2-3 0-15,-7 7 13 16,-7-3-2-16,-11 3 3 16,-8 1-5-16,-10 2-6 15,-9 0 16-15,-4 0-19 0,0 0 0 16,0 0-5 0,-1 0-69-16,-26 0-174 0</inkml:trace>
  <inkml:trace contextRef="#ctx0" brushRef="#br0" timeOffset="47073.04">11485 4443 960 0,'0'0'0'0,"0"0"0"0,0 0 7 15,0 0 21-15,0 0-28 16,0 0 10-16,-21 0-3 16,21 0-6-16,0 0-1 15,7 0 3-15,14 0 2 16,6-9 2-16,15-8-2 15,7-3 9-15,11-7-14 16,1-1 0-16,-1-1 0 16,-7 2 0-16,-8 5-1 15,-9 4-3-15,-11 6-12 16,-11 5 0-16,-8 6-65 16,-6 1-17-16,0 0 11 0,-3 1-60 15</inkml:trace>
  <inkml:trace contextRef="#ctx0" brushRef="#br0" timeOffset="47344.27">11592 4553 878 0,'0'0'0'0,"0"0"-155"16,0 0 109-16,0 0 42 15,0 0 8-15,0 0 9 16,102-15 69-16,-77 3-17 0,5 1-30 16,0 0-15-16,-2-1-16 15,-6 1 12-15,-5 1-13 16,-4 3-3-16,-1 4 6 16,-4 0-6-16,-1-1-11 15,-4 3-28-15,1-4-84 16,-1-2-118-16</inkml:trace>
  <inkml:trace contextRef="#ctx0" brushRef="#br0" timeOffset="50306.21">12328 3553 485 0,'0'0'75'0,"0"0"-75"16,0 0-2-16,0 0 2 15,0 0 1-15,0 0 61 16,0 0 6-16,-5-2-17 16,5 1-5-16,-3-3-30 15,1 3 19-15,-1-1-25 16,0-1 0-16,-1 0 13 16,1 0-21-16,-1-1 17 0,1 1-1 15,0 1-7-15,1-1 4 16,1 1-14-16,-1 2 3 15,2 0 10-15,0 0-14 16,0 0 0-16,0 0-1 16,0 0-2-16,0 0 2 15,0 6-6-15,0 14 7 16,11 11 17-16,0 7 0 16,0 7 3-16,3 2-5 15,-1 0-8-15,-3-7 5 16,2-3-5-16,-4-8 2 0,-2-4 13 15,-2-7-14 1,-1-5-7-16,-1-4 6 0,-1-4-4 16,-1-4-3-16,0-1 0 15,0 0-6-15,2 0-20 16,2-3-54-16,-1-26-17 16,3-20-285-16</inkml:trace>
  <inkml:trace contextRef="#ctx0" brushRef="#br0" timeOffset="52306.75">11179 1453 706 0,'0'0'0'0,"0"0"0"16,0 0 24-16,0 0-8 15,0 0 7-15,0 0 36 16,-20-24-47-16,15 17 27 16,2 2-28-16,1-1-11 15,2 1 45-15,0 1-44 16,0 0 2-16,0 1-1 15,0-1-2-15,0-2-5 16,5 1 4-16,5-2-1 16,2 0-1-16,0 2 3 15,-2 3-6-15,-2-1 3 0,-2 3 1 16,0 0-4 0,-2 0 0-16,1 0 5 0,1 10-5 15,-2 2 6-15,2 1-1 16,3 4-1-16,-5-1 2 15,1 2-1-15,0 3 1 16,-4 0 0-16,-1 1-3 16,0 0 3-16,0 1 0 15,0-4 1-15,0 0-1 16,0-4 0-16,-1-4 0 16,-1 0 4-16,-1-3-3 15,3-4-1-15,-3 0 0 16,3-2 1-16,0-2-1 15,0 0-1-15,0 0 1 16,0 0 0-16,0 0 6 0,0 0-6 16,0 0 0-1,0 0 5-15,0-12-5 0,0-7-2 16,0-4 1-16,0-10 1 16,3-1-5-16,9-2 3 15,3 0-14-15,0 6 16 16,6 3-15-16,-2 4-9 15,-2 4 6-15,-3 6-5 16,-6 4 19-16,-4 2 0 16,-1 4 4-16,-3 3-4 15,2 0 4-15,-1 0-4 16,4 0-3-16,1 2 7 0,3 9-2 16,-2 5 2-16,2 2 0 15,0 4 7-15,-3 6-2 16,3-1-5-16,-4 1 10 15,0 0 0-15,-2 0 0 16,0-4-10-16,0-3 4 16,-1-5 7-16,-1-7-9 15,1-3-2-15,-2-2 5 16,1-4-5-16,-1 2 4 16,0-2-4-16,0 0 1 15,0 0 17-15,0 0-12 16,0 0 13-16,0 0-11 15,0-7-7-15,0-5 1 0,0-8-2 16,0-8-11 0,0-6 6-16,2-3-55 0,7 3 19 15,4 10 25-15,-2 7 16 16,0 5-4-16,0 5-1 16,1 2 5-16,0 2-2 15,-3 3 2-15,-3 0 0 16,0 0 2-16,4 6 3 15,1 7 8-15,2 7-6 16,-1 2 6-16,2-2 0 16,-3-1-13-16,0 0-5 15,-1 1 1-15,1 1-26 16,-2-1-12-16,0-3-115 16,2-10 34-16,-3-7-104 0</inkml:trace>
  <inkml:trace contextRef="#ctx0" brushRef="#br0" timeOffset="53407.32">11937 1233 756 0,'0'0'2'0,"0"0"-4"15,0 0 2-15,0 0 0 16,0 0 5-16,-30-73-5 0,15 59 10 16,-4-1 20-16,-2 1-18 15,-3 0-9-15,-5-1-3 16,-2 0 1-16,-2 1 2 16,-2-3-3-16,2 6-6 15,-1 0 6-15,-1 3 0 16,1 2 2-16,-1 3-2 15,1 1 3-15,-3 2 16 16,-3 0-19-16,-1 0 0 16,0 2 4-16,3 7-3 15,1-1-1-15,7 2 0 16,0 2 2-16,5-2-3 0,1 4 1 16,3 2-1-1,2 1 1-15,1 4 3 0,3 2-3 16,0 1 0-16,3 1 1 15,0 1-3-15,-1-1 2 16,5 1 0-16,1 1 1 16,-3-1-1-16,4 1 0 15,3-2 0-15,1 3 1 16,2 4-1-16,0-1 0 16,0 5 0-16,0-2 6 15,3-2-6-15,9-1-1 16,-2-3 1-16,4-7 0 15,2 3-2-15,-1-7 0 0,3 2 2 16,0 1 2 0,-2-3-2-16,4-1-2 0,1-1 0 15,3 1 4-15,2-2 0 16,1 0-2-16,0-2 0 16,4-1 2-16,-2-1-2 15,-1-1 0-15,2-3 0 16,1-2 4-16,-1-3-4 15,0 1 0-15,0-2 0 16,-1 0 1-16,3 0-1 16,1 0 0-16,2 0 0 15,1 0 0-15,3-7 0 16,1-2 0-16,-1 1 0 16,2-2 3-16,-3-4-3 0,-1-1-1 15,1 0-2-15,-4-1 6 16,1 2-7-16,-4 0 3 15,-3 1 1-15,-3 1-2 16,-2 1 2-16,-7-3-2 16,2 0 0-16,-2-3 4 15,-2-2-6-15,-2-3 4 16,-2 2 0-16,-2-3-2 16,-1-8 2-16,-2 1 0 15,2-2 2-15,-3-2-2 16,-2 5 0-16,-2 3-1 15,0-5 1-15,0 3 1 16,0 2-1-16,0 0 0 0,-13-1-1 16,-1-2 1-16,-5-3 1 15,1 1-1-15,-9 0 0 16,-1 3 5-16,-5 2-2 16,-12 4 6-16,-6 3-2 15,-10 4-4-15,-12 9 14 16,-6 6-17-16,-6 0 0 15,2 14 0-15,-1 9-9 16,9 7-39-16,7 2-83 16,8 4-59-16,11-2 37 15,15 0-2-15</inkml:trace>
  <inkml:trace contextRef="#ctx0" brushRef="#br0" timeOffset="54090.47">11807 1121 684 0,'0'0'0'0,"0"0"0"0,0 0-3 16,0 0-104-16,0 0 100 15,0 0 7-15,76-20 32 16,-6 0 39-16,16-5-12 15,13 0-39-15,13 0 11 16,3-3-9-16,0 2-13 16,-2 0-8-16,-8 6 6 15,-10 1-4-15,-8 2-3 0,-15 3 0 16,-12 3-6 0,-20 2 1-16,-19 4-22 0,-15 1 0 15,-6-1 26-15,-4 0-3 16,-19-4-39-16,-8-1-21 15,-5 0-93-15,-7 2 84 16,3-3 27-16,4 1 46 16,8 2 26-16,8 1 55 15,11 2-44-15,9 4 8 16,0-1-45-16,3 1-80 16,18-2 80-16,7-2 14 15,10 3 13-15,5 2 27 16,8 0-44-16,4 2 24 15,-3 15-2-15,-7 5-19 16,-8 3 15-16,-13 3-1 0,-9 2 35 16,-15 1-29-1,0 5 3-15,-21 0-4 0,-6 2-14 16,0-2-18-16,4-6-5 16,11-8-37-16,7-7-54 15,5-9-34-15,18-6-8 16,15-6-18-16</inkml:trace>
  <inkml:trace contextRef="#ctx0" brushRef="#br0" timeOffset="54312.22">13631 849 881 0,'0'0'0'0,"0"0"-36"0,0 0 36 16,0 0 16-16,0 84 3 15,0-53 1-15,0 1 0 16,0-2-10-16,0-2-4 16,0 0-6-16,2-5 0 15,1-2 2-15,3-6-2 16,1-3-36-16,0-7-46 16,1-5-90-16,-2-10-172 15</inkml:trace>
  <inkml:trace contextRef="#ctx0" brushRef="#br0" timeOffset="54657.27">13575 609 631 0,'0'0'103'0,"0"0"-103"16,0 0-75-16,0 0 69 16,0 0 6-16,0 0 12 15,65-33 12-15,-59 19 3 16,-3-4 3-16,-3 5 2 16,0-3 0-16,-10 3 28 0,-10 3-53 15,-4 3 55-15,-1 6-49 16,3 1-13-16,5 0 0 15,4 6-1-15,7 10-19 16,6 5-52-16,0 9-11 16,4 8 6-16,17 7-83 15,4 0 31-15,5-3-63 16</inkml:trace>
  <inkml:trace contextRef="#ctx0" brushRef="#br0" timeOffset="55323.98">13907 838 919 0,'0'0'0'0,"0"0"-6"16,0 0-81-16,0 0 62 16,0 0 25-16,0 0 3 15,0 25 32-15,3-1 12 16,-1 8-17-16,-2-1-22 15,0-3 3-15,0-5-11 16,0-9 4-16,0-4 0 16,0-8-4-16,0-2 0 15,0 0 6-15,1 0-4 16,5-7 4-16,3-17-6 0,6-12-77 16,6-1 61-16,-2 8 6 15,-1 10 10-15,-3 11-2 16,-3 8 2-16,1 0-6 15,-2 3 3-15,1 13 3 16,-1 4 10-16,0 2-1 16,1 3-8-16,4-2 2 15,2-3-3-15,0-3 0 16,3-7 0-16,0-7-5 16,0-3 0-16,-2 0 2 15,-2-11 3-15,2-11 0 16,-3-6 0-16,-1-3-3 15,0-6-4-15,-4 0-2 16,-5 4 5-16,-3 4-9 16,-3 14 13-16,0 6 22 0,0 8-15 15,0 1-7-15,3 0-25 16,0 0 20-16,4 10-3 16,2 7 6-16,2 7 2 15,3 7 3-15,1 3-3 16,0-2 0-16,0 0 2 15,-2-7 9-15,-3-5 13 16,-9-1-20-16,-1-5-1 16,-3 0 21-16,-15 0-9 15,-1-2 0-15,-1-4-15 16,4-3-14-16,4-5-4 16,3 0-32-16,7-22-97 0,2-15-147 15</inkml:trace>
  <inkml:trace contextRef="#ctx0" brushRef="#br0" timeOffset="55541.13">14522 297 1068 0,'0'0'0'0,"0"0"-133"15,0 0 119-15,13 78 14 16,-7-20 29-16,0 12-2 15,0 9 6-15,3 11-18 16,0 6-10-16,4-1-5 0,10-6-5 16,4-11-62-1,7-12-12-15,6-16-156 0,2-22-37 16</inkml:trace>
  <inkml:trace contextRef="#ctx0" brushRef="#br0" timeOffset="57024.76">15090 852 869 0,'0'0'2'0,"0"0"-4"16,0 0-2-16,0 0-55 0,-69-72 59 16,50 65 10-16,1 5 39 15,3 2 14-15,0 0-33 16,2 3-17-16,-1 17-10 15,-5 8 2-15,2 10 14 16,3 1-12-16,5 0-5 16,6-5-2-16,3-5 0 15,0-7-1-15,4-6-9 16,10-7 9-16,2-5-5 16,1-4-23-16,3 0 10 15,7-21 18-15,1-12-15 16,1-5-25-16,-1-6 24 15,-7 1 5-15,-3 5-29 16,-7 10 1-16,-4 11 40 16,-7 12 78-16,0 5-45 0,0 0-33 15,0 0-5-15,1 3 5 16,4 14 3-16,1 6 7 16,3 7 8-16,4-1-3 15,2 0-13-15,6-8-1 16,0-6-1-16,1-8 0 15,2-6 2-15,-3-1-2 16,1-2-9-16,-1-18-2 16,2-8-7-16,0-5-41 15,3 1 26-15,-4-2-17 16,-1 8 9-16,-3 10 12 16,-8 6 29-16,-1 10 1 0,-2 0-1 15,-2 0 1-15,0 18 29 16,-1 7 26-16,-2 4 37 15,1 5-81-15,3-2-2 16,0-8-2-16,4-5-7 16,-4-7 1-16,-1-5-4 15,-1-4 7-15,-2-1-10 16,3-2 5-16,4-11 0 16,12-16-3-16,5-13-114 15,2 0 31-15,0 7 42 16,-7 8-22-16,-4 13 34 15,-4 7 16-15,-1 5 16 16,0 0 1-16,1 6 11 0,2 10 29 16,-1 2 25-16,3 2-48 15,2 0 0-15,3-2-18 16,5-7 0-16,1-4 6 16,3-4-3-16,1-3 1 15,0 0 7-15,-3-13-4 16,-1-6-4-16,-8-3-3 15,-4-1-17-15,-7-2-2 16,-4 0-18-16,-5 1-16 16,0 3-15-16,0 4 42 15,-3 9 26-15,0 2 119 16,-1 4-36-16,3 2-68 0,1 0-15 16,-3 14 0-16,-2 11 22 15,2 6 35-15,2 2 11 16,1-4-65-16,0-1 3 15,15-4-3-15,7-4-3 16,5-6 0-16,4-4 4 16,5-10-2-16,3 0-2 15,3-7 0-15,-3-9 0 16,-7-7-7-16,-3-3-4 16,-10-2-23-16,-8-2-22 15,-8-2 5-15,-3 2-1 16,0 3-101-16,0 2 106 15,-3 12 47-15,-2 6 51 0,2 4 1 16,0 3-49 0,3 0-3-16,0 0 0 0,-2 10 2 15,-2 11 43-15,1 7 20 16,3 6-15-16,0 1-35 16,0-4-4-16,3-6-10 15,15-7 10-15,4-6-11 16,7-9 0-16,6-3 29 15,7 0-28-15,4-22 20 16,1-5-3-16,-3-2-10 16,-6-3-5-16,-7 1-3 15,-9-4 0-15,-8-3 5 16,-6-2-5-16,-3-1-18 16,-3-3 10-16,-1 5-5 0,-1 1 8 15,0 9-18-15,0 12 23 16,0 7 18-16,0 10-12 15,-1 0-6-15,-1 0-13 16,-2 14 9-16,0 17 4 16,-1 10 3-16,5-1 14 15,0 3 2-15,13-9-18 16,22-2 6-16,10-2 12 16,10-1 5-16,1 1-8 15,-2-1-6-15,-12-2-6 16,-12-7 14-16,-14 2-17 15,-15-1-1-15,-2 1 12 16,-33 8-1-16,-22 3-11 0,-21 0-41 16,-17-4-111-16,-15-12-337 15</inkml:trace>
  <inkml:trace contextRef="#ctx0" brushRef="#br0" timeOffset="57368.87">14833 497 795 0,'0'0'327'0,"0"0"-327"16,0 0-15-16,0 0-50 15,0 0 57-15,0 0-19 0,139-19 10 16,-26-37-79-16</inkml:trace>
  <inkml:trace contextRef="#ctx0" brushRef="#br0" timeOffset="78478.22">24893 10965 199 0,'0'0'1'0,"0"0"-2"0,0 0-10 15,31-74-76-15</inkml:trace>
  <inkml:trace contextRef="#ctx0" brushRef="#br0" timeOffset="78635.17">25142 10752 176 0,'0'0'9'16,"0"0"-9"-16,0 0-162 0,-102 33 158 16,68-25 4-1</inkml:trace>
  <inkml:trace contextRef="#ctx0" brushRef="#br0" timeOffset="78986.14">24785 10805 17 0,'0'0'26'0,"-97"-16"68"15,51 5-34-15,1 1-1 16,5 2-39-16,6-1-13 15,2 2 3-15,5 1 8 16,8-2-5-16,6 6 3 16,7-2-7-16,4 3-5 15,2-1-4-15,0 2-13 16,3-3 12-16,9-1-24 16,0 0 25-16,3 0-1 15,-1-1 1-15,-1 2 0 0,-3-2 0 16,4 2 0-16,-1 0 0 15,3 2 0-15,1 0 0 16,4 0 0-16,3 1 0 16,-3 0 0-16,1 0 0 15,-3 1 2-15,-5 6-4 16,-5 0-3-16,0-2-3 16,-5 1 8-16,-2-1-8 15,1-2 4-15,-2 2 3 16,1-1-1-16,-1-1-10 15,2 2-19-15,0-3-137 16</inkml:trace>
  <inkml:trace contextRef="#ctx0" brushRef="#br0" timeOffset="86240.25">32457 12922 854 0,'0'0'25'0,"0"0"-25"15,0 0-2-15,0 0 2 16,0 0 24-16,0 0-9 15,0 0 4-15,0 37 2 16,0-37-9-16,0 0 3 16,0 0 10-16,0 0-5 15,0 0 23-15,1-6-24 0,21-22 4 16,19-25 10-16,20-15-27 16,13-7-4-16,1 5-2 15,-4 18-14-15,-15 12-14 16,-13 18-34-16,-10 12-47 15,-13 10-35-15,-17 0-188 16,-3 18-103-16</inkml:trace>
  <inkml:trace contextRef="#ctx0" brushRef="#br0" timeOffset="86412.73">32637 12939 414 0,'0'0'35'0,"0"0"-12"0,-69 87 8 16,65-74 36-16,4-12 25 15,0-1 123-15,0 0-78 16,21-21-80-16,23-15-44 16,19-17-13-16,10-6-6 15,6 2-77-15,-10 5-76 16,-15 6-251-16</inkml:trace>
  <inkml:trace contextRef="#ctx0" brushRef="#br0" timeOffset="97553.54">3430 12201 243 0,'0'0'51'16,"0"0"4"-16,112-99-25 15,-79 70 26-15,-3 4-30 16,-8 5-20-16,-2 6 13 15,-6 5-6-15,-6 4-4 16,-5 3 23-16,-3 2-27 16,0 0 30-16,0 0 10 15,0 0-33-15,0 0-12 16,0 0-96-16,-2-4 5 16,-5-4-122-16</inkml:trace>
  <inkml:trace contextRef="#ctx0" brushRef="#br0" timeOffset="97916.03">3345 12085 193 0,'0'0'58'0,"82"-73"11"15,-46 40-1-15,-6 1-37 16,-5 10-11-16,-8 5-16 15,-4 9 21-15,-7 4-25 16,-4 2 0-16,-2 2 11 16,0 0 22-16,0 0-32 15,0 0-1-15,0 0-58 16,0 0-58-16,0 0-198 16</inkml:trace>
  <inkml:trace contextRef="#ctx0" brushRef="#br0" timeOffset="118786.9">22083 10069 430 0,'0'0'147'0,"0"0"-130"16,0 0 12-16,-9 73-28 16,10-66 5-16,9 0-2 15,2-7 10-15,6 0 64 16,6-4-33-16,9-16 0 0,9-11-41 16,7-10 2-1,8-12 6-15,5-6-12 0,5-4 2 16,-1-3 4-16,1 4 16 15,-3 7 11-15,-9 13-15 16,-11 13-17-16,-14 15-1 16,-14 9-1-16,-10 5-27 15,-6 2-78-15,0 15-113 16,-19 5 62-16</inkml:trace>
  <inkml:trace contextRef="#ctx0" brushRef="#br0" timeOffset="119155.21">22344 10216 383 0,'0'0'2'0,"0"0"2"16,0 0 24-16,0 0 22 16,0 0 50-16,0 0 18 15,52 10-12-15,-21-14-35 0,11-13-33 16,10-9-9 0,8-6 26-16,7-5-29 0,2-4 16 15,2-2-13-15,-5 3-14 16,-7 2 11-16,-9 4-19 15,-10 8-4-15,-14 9-6 16,-12 7 0-16,-9 10-42 16,-5 0-42-16,-3 0-116 15,-18 11-444-15</inkml:trace>
  <inkml:trace contextRef="#ctx0" brushRef="#br0" timeOffset="123763.87">10872 12096 795 0,'0'0'21'16,"0"0"-21"-16,0 0 19 0,0 0-2 16,0 0 10-1,0 0-1-15,0 0-13 0,-78 16 6 16,78-16-14-16,0 0 1 15,20 0 15-15,11-11 17 16,20-15-1-16,14-18-15 16,17-14 1-16,14-12 7 15,10-8-26-15,7-1 4 16,3 4 8-16,1 12-14 16,-13 10-1-16,-11 18-2 15,-22 12-2-15,-23 9 2 16,-21 7-13-16,-18 7-21 15,-9 0-23-15,0 11-13 16,-17 11 57-16,-11 6-78 16,-11 6-211-16,-10 4-74 15</inkml:trace>
  <inkml:trace contextRef="#ctx0" brushRef="#br0" timeOffset="124030.16">11297 12098 694 0,'0'0'2'0,"0"0"-2"16,0 0 6-16,0 0 0 15,0 0 75-15,0 0 5 16,116-59-7-16,-43 14-27 16,15-5-13-16,8 0-12 0,-1 3-4 15,-4 8-20-15,-21 8-1 16,-19 8 4-16,-20 11-6 15,-17 7-1-15,-11 5 0 16,-3 0 0-16,0 0-7 16,-3 6-37-16,-9 12-93 15,-5 1-139-15,-3-5-226 16</inkml:trace>
  <inkml:trace contextRef="#ctx0" brushRef="#br0" timeOffset="187342.85">20039 10856 334 0,'0'0'724'0,"0"0"-724"15,0 0-5-15,0 0-7 0,0 0 12 16,0 0 17-1,80-17 29-15,-21 0-25 0,5 0-12 16,1 1 23-16,0 1-31 16,-9-1 12-16,-4 4-6 15,-5-2 1-15,-6 3-1 16,-8 0-7-16,-12 2 0 16,-6 2-6-16,-9 5 5 15,-4-1-40-15,-2 3-34 16,-2 0-55-16,-25 0-258 15</inkml:trace>
  <inkml:trace contextRef="#ctx0" brushRef="#br0" timeOffset="187514">20125 11022 1046 0,'0'0'0'15,"0"0"-21"-15,101 0 21 16,-37-21 26-16,12-3-23 15,9-6 2-15,-2 2-10 16,2 3-19-16,-10 3-45 16,-16 3-39-16,-17 2-278 15</inkml:trace>
  <inkml:trace contextRef="#ctx0" brushRef="#br0" timeOffset="188208.08">13510 11364 933 0,'0'0'0'0,"0"0"-20"15,103-64 13 1,-58 36-3-16,-6 5 7 0,-5 4-25 16,-13 8-51-16,-9 10-119 15,-12 1 24-15,-6 8-49 16</inkml:trace>
  <inkml:trace contextRef="#ctx0" brushRef="#br0" timeOffset="188334.29">13603 11415 239 0,'0'0'84'16,"0"0"26"-16,-39 75 6 15,39-68-21-15,1-4-1 16,20-3-15-16,6-3-65 16,13-14-11-16,4-12-3 15,5-7-206-15,-4 1-183 16</inkml:trace>
  <inkml:trace contextRef="#ctx0" brushRef="#br0" timeOffset="-138921.43">22769 12701 1343 0,'0'0'0'16,"0"0"-77"-16,0 0 52 16,61-93 24-16,-22 51 1 15,14-8 0-15,16-6 7 0,14-3-7 16,7 6-11-16,-5 15-9 16,-18 13-65-16,-27 22-66 15,-29 3-285-15</inkml:trace>
  <inkml:trace contextRef="#ctx0" brushRef="#br0" timeOffset="-138782.35">22973 12674 1117 0,'0'0'0'16,"163"-90"-12"-16,-61 36 6 15,1 4-23-15,-1 3-40 0,-8 9-20 16,-17 2-344-1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1T08:49:01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2993 1632 1229 0,'0'0'0'16,"0"0"-47"-16,0 0-9 15,0 0 18-15,0 0 38 16,0 0 0-16,0 0 26 16,133 0-7-16,-61-11-14 0,5-6 4 15,-1-6-8-15,0-6-1 16,-7-3 0-16,-8-3-1 15,-16 3-18-15,-20 5-4 16,-13 6 23-16,-12 5 2 16,-6 7 8-16,-21 5-5 15,-10 4-5-15,-11 12 8 16,-7 22-8-16,0 11 4 16,7 8-1-16,18-3 6 15,14 0-9-15,16-8-4 16,0-2 0-16,30-7-17 15,10-5 0-15,3-11-11 0,2-12-7 16,1-5 24-16,-4-2-1 16,-9-13-15-1,-8-2-5-15,-13 2-3 0,-12 8 31 16,-3 7 8-16,-27 0 4 16,-13 15 24-16,-12 18-1 15,-5 11 27-15,6 10-14 16,8 1-3-16,18 2-22 15,19-5-15-15,9-6-1 16,9-5-2-16,25-7 1 16,9-10-8-16,7-7 9 15,5-11 1-15,3-6 2 16,2-2-2-16,1-19 3 0,0-8 9 16,0-10-10-1,-4-4-4-15,-12-4 1 0,-10 2-10 16,-15 1 11-16,-7 5 0 15,-13 8 1-15,0 5 13 16,0 9-5-16,-10 6 16 16,1 7 3-16,3 4-14 15,4 2-6-15,2 31-8 16,0 19 0-16,0 20 9 16,8 11-5-16,8 8 11 15,2 6 1-15,0 5 14 16,2 2-13-16,0-4-17 15,-2-10 2-15,3-16 6 16,-3-24-6-16,-6-21 1 16,-2-18 8-16,-7-10-11 0,-1-1 8 15,1-6 22-15,3-25-10 16,3-25 12-16,10-22-32 16,5-14-11-16,7-4-65 15,5 4-52-15,3 9-217 16</inkml:trace>
  <inkml:trace contextRef="#ctx0" brushRef="#br0" timeOffset="331.8">4904 1446 1101 0,'0'0'27'0,"0"0"-27"16,0 0-28-16,0 0 28 16,94-12 13-16,-84 55 6 15,-5 14 4-15,-5 10 8 16,-8-2-26-16,-20-1 4 16,-5-6-3-16,3-11-3 15,11-15 3-15,13-11-6 16,6-13-9-16,15-8-5 15,22 0 9-15,18-15 5 0,14-11 11 16,10-3-6-16,0-1-5 16,-10 7-40-16,-11 1-45 15,-12 9-33-15,-7 2-32 16,-11 3-227-16</inkml:trace>
  <inkml:trace contextRef="#ctx0" brushRef="#br0" timeOffset="1230.38">4734 1444 912 0,'0'0'0'0,"0"0"-18"16,0 0 18-16,0 0 7 16,55-75 2-16,-25 65 18 15,1 6-6-15,-1 4 3 16,3 0-8-16,-3 0-8 15,-2 18 3-15,2 9 3 16,-5 9 7-16,-4 9-3 16,-6 5-12-16,-3 0 0 15,-7-1 0-15,-5-6 11 16,0-4 4-16,-8-3-11 16,-6-2 1-16,-3-5-3 15,-4-2-6-15,1-8 3 16,-2-4 8-16,6-6-12 15,4-6 10-15,4-3-8 16,5 0-1-16,3-4-2 0,0-16-21 16,11-5 5-16,17 1 9 15,11 7 7-15,13 8 9 16,6 9-5-16,0 0-4 16,-3 16 20-16,-7 13-10 15,-9 8-4-15,-10 5 22 16,-12-3-14-16,-11 0 12 15,-6-4-25-15,-28-4 3 16,-20-2 36-16,-20-2-34 16,-10-7 0-16,-4-7 0 15,15-6-5-15,12-7-1 16,16 0-14-16,12-7-33 0,12-14-19 16,15-5-105-1,0-6-221-15</inkml:trace>
  <inkml:trace contextRef="#ctx0" brushRef="#br0" timeOffset="2482.81">4519 1451 982 0,'0'0'13'0,"0"0"11"0,0 0 102 15,0 0-84-15,0 0-21 16,0 0-21-16,-61 36 0 15,49 46 25-15,6 8-17 16,6 0-2-16,6-1 11 16,21-2-9-16,10-2-8 15,14-3-15-15,15-11-25 16,8-12-52-16,11-15-12 16,0-20-86-16,-1-20-269 15</inkml:trace>
  <inkml:trace contextRef="#ctx0" brushRef="#br0" timeOffset="2701.16">5498 1246 1145 0,'0'0'0'0,"110"38"-32"16,-38 22 32-16,-4 24 26 15,-8 19 7-15,-8 12 0 16,-13 4 3-16,-12-4-14 16,-20-6-21-16,-7-9-1 15,-15-15-22-15,-18-12-42 16,-4-15-67-16,9-18-282 0</inkml:trace>
  <inkml:trace contextRef="#ctx0" brushRef="#br0" timeOffset="3532.09">7013 1637 1217 0,'0'0'0'0,"0"0"-142"0,-110 51 142 15,74-6 55-15,8 2-41 16,11 8-2-16,14-4 1 16,3-3-12-16,24-6-1 15,16-9-9-15,8-13-12 16,7-10 20-16,3-10-13 16,2 0-16-16,0-14-5 15,-5-11-8-15,-9-8 17 16,-6-7 12-16,-13-6 14 15,-9 3 28-15,-10-1-6 16,-8 6 11-16,0 12-6 16,-2 8-10-16,-11 8 22 15,-2 7-14-15,1 3-19 0,0 0 17 16,-3 25-15 0,1 11-6-16,-1 7 11 0,4 6-5 15,7-7-3-15,3-3-5 16,3-5-3-16,0-11 3 15,0-7-32-15,13-10-18 16,5-6 8-16,3-12-22 16,7-17 11-16,-4-5 22 15,0-2 3-15,-6 6 28 16,-6 9 5-16,-3 11 12 16,-6 10 8-16,1 0-17 15,2 17 3-15,5 10 51 0,5 2-26 16,2 0-17-16,0-7-13 15,4-3-2-15,-4-10 0 16,3-6-4 0,0-3 0-16,-1-5 0 0,3-15 0 15,1-11 16-15,1-2-15 16,1 2 0-16,-4 8 2 16,-2 9 5-16,-3 7-3 15,-3 7 1-15,-3 0-6 16,0 10 20-16,-2 9-8 15,-1 1 3-15,-1-2-3 16,-1-3 1-16,0-5-7 16,-1-6-6-16,1-4-1 15,5 0-15-15,6-18-14 16,7-7 25-16,4-1 4 16,0 6 1-16,-2 8-1 0,-4 9 1 15,-1 3 0-15,6 3-1 16,7 12 4-16,9 2-3 15,8-1 0-15,9-9-54 16,8-4-119-16,4-3-255 16</inkml:trace>
  <inkml:trace contextRef="#ctx0" brushRef="#br0" timeOffset="4115.85">8946 1028 1254 0,'0'0'0'16,"0"0"-52"-16,0 0 36 15,0 0 11-15,0 0 5 16,-12 113 43-16,12-43-10 16,7 12-20-16,4 1-11 15,-2 5 5-15,-1-4-4 16,-1-9-3-16,-4-13 0 15,-2-14-11-15,-1-13-4 16,0-14-22-16,0-13 37 16,2-8 11-16,2 0-11 15,4-17-16-15,11-15 1 16,8-6 11-16,6 4-1 16,4 12 2-16,-1 12-10 15,0 10 10-15,-2 12 0 0,-10 17-2 16,-6 7 2-16,-15 6 3 15,-3-2 1-15,-8-5-1 16,-6-6 1-16,3-12 21 16,5-7-21-16,6-8 4 15,0-2-5-15,12 0-8 16,21-16 8-16,14-17 8 16,7-12-8-16,0-11-19 15,-8-5-40-15,-16 10-13 16,-15 11 72-16,-15 17 1 15,0 21 74-15,-18 2-45 0,-6 15 9 16,2 14 8-16,5 4-18 16,14 0-4-16,3-5-20 15,14-2-5-15,22-10-1 16,10-5-2-16,10-11 1 16,10 0 0-16,3-17-54 15,-2-9-27-15,-4-3-165 16</inkml:trace>
  <inkml:trace contextRef="#ctx0" brushRef="#br0" timeOffset="5083.51">11386 1498 1043 0,'0'0'0'15,"0"0"-25"-15,39 78 25 0,-21-27 54 16,-3 2-10-16,-3 1-9 16,-3 0-17-16,-6-4-17 15,0-8 11-15,-2-13-11 16,1-13-2-16,-2-14-6 16,4-2-8-16,7-29-10 15,1-14-28-15,5-15 19 16,10 4 34-16,3 8 7 15,7 14-4-15,5 13-3 16,4 8 2-16,2 6 10 16,6 5-8-16,-3 0-4 15,-1-3 4-15,-6-4-4 16,-10-7-14-16,-7-6-50 0,-15-7-10 16,-12 3 42-16,0-2 32 15,-8 9 72-15,-8 12 72 16,-5 5-101-16,-3 19-11 15,6 22-17-15,5 6-1 16,13 5 0-16,1-3-14 16,32-5 2-16,15-3-6 15,11-7-24-15,12-8 14 16,4-11-49-16,3-13-76 16,0-2-186-16</inkml:trace>
  <inkml:trace contextRef="#ctx0" brushRef="#br0" timeOffset="5221.22">12717 1618 1187 0,'0'0'0'15,"0"0"-135"-15,107-24 130 16,-50 14 3-16,1-1-115 16,5 0-109-16,1-3-137 15</inkml:trace>
  <inkml:trace contextRef="#ctx0" brushRef="#br0" timeOffset="5567.39">13325 1388 1093 0,'0'0'0'0,"0"0"-3"16,3 87 3 0,3-53 5-16,3 4 15 0,2-1-9 15,5-11-11-15,8-4-59 16,6-10-149-16,4-11-212 15,3-1 5-15,-4 0 415 16,-5 0 207-16,-5 0-61 16,-1 0-32-16,1 11 73 15,2-1-38-15,2 0-93 16,0-3 0-16,3-7-13 16,1 0-17-16,3 0-2 15,-4-18-22-15,-4-5 11 0,-10-6-2 16,-10-3 9-1,-6-9 6-15,-6-5-7 0,-20 3-6 16,-6 6-13-16,-1 12-45 16,1 14-59-16,7 7-26 15,10 4-307-15</inkml:trace>
  <inkml:trace contextRef="#ctx0" brushRef="#br0" timeOffset="5933.5">14183 1383 1006 0,'0'0'18'0,"0"0"-18"16,103 102 42-16,-82-57-10 15,-8-5 9-15,-8-4-29 16,-5-10-1-16,0-7-11 15,0-8-5-15,-6-10 2 16,1-1-22-16,5-7-15 16,0-17-62-16,5-10 17 15,16-8 85-15,9-5 18 16,1 0 35-16,-1 13-6 16,-5 12 2-16,-3 21-21 15,-4 1-21-15,0 21 19 16,3 16 11-16,-4 6-13 0,2-1-19 15,0-4 5-15,1-7-8 16,2-4-2-16,6-9-20 16,4-4-42-16,2-11-100 15,-1-3-313-15</inkml:trace>
  <inkml:trace contextRef="#ctx0" brushRef="#br0" timeOffset="6199.61">14530 1085 1167 0,'0'0'0'0,"0"0"-213"16,0 0 213-16,0 0 43 0,0 0-21 15,0 0 1-15,80-70 5 16,-77 51-18-16,-3 4 43 15,-6 6-31-15,-14 6-14 16,-4 3-6-16,-6 10-2 16,2 17-28-16,3 9-59 15,9 1-60-15,13 0-66 16,3-2-240-16</inkml:trace>
  <inkml:trace contextRef="#ctx0" brushRef="#br0" timeOffset="6450.42">15018 948 1241 0,'0'0'4'16,"0"0"-4"-16,0 0-9 16,0 0 9-16,6 121 65 15,0-50-17-15,-1 3-23 16,2 0 23-16,1-3-32 15,-1-1-8-15,2-7-8 16,4-7-8-16,1-14-26 16,-1-14-37-16,-1-12-5 0,-3-15-3 15,0-1-60 1,-3-22-11-16,0-12-264 0</inkml:trace>
  <inkml:trace contextRef="#ctx0" brushRef="#br0" timeOffset="6641.36">15281 1017 960 0,'0'0'98'16,"0"0"15"-16,0 0-46 16,0 0-45-16,0 0 2 15,0 0-16-15,19 88 86 16,-13-16-32-16,2 0-60 16,2-4 9-16,2-2-7 15,1-1-4-15,1-2-4 16,5-7-61-16,-1-8-48 0,0-16-73 15,-7-14-391-15</inkml:trace>
  <inkml:trace contextRef="#ctx0" brushRef="#br0" timeOffset="7233.25">15537 1579 522 0,'0'0'591'16,"0"0"-591"-16,0 0-2 15,103-82-9-15,-79 53 11 16,-8 3-11-16,-10 3 8 15,-6 10 2-15,-1 7-2 16,-23 6 6-16,-1 0 0 16,-3 9 49-16,1 16-30 15,10 3-17-15,5 5 2 16,9 3-1-16,3-3-6 16,0-4-2-16,18-7-12 0,2-7-2 15,7-8-20-15,4-7 13 16,9 0-7-16,6-11-4 15,5-17-84-15,4-6 51 16,3-10-64-16,2-11 80 16,-6 4 36-16,-5 11 15 15,-16 13 135-15,-16 19-60 16,-9 8-26-16,-6 5 3 16,-1 21 7-16,-1 10 40 15,0 11-68-15,0 0-14 16,0-5-1-16,0-5-8 15,0-10 6-15,0-9-14 0,6-12-3 16,0-6 2-16,4 0-8 16,9-20 6-16,4-9-6 15,9-13-9-15,0-8 6 16,0 6-4-16,-4 11 16 16,-6 15-5-16,-8 18 6 15,-1 15-1-15,-1 24 19 16,8 11 26-16,0 2 1 15,9-4-32-15,6-7 7 16,6-9-9-16,1-11-8 16,-1-13-5-16,-6-8 1 15,-7 0 0-15,-10-12-3 16,-5-14 2-16,-13-9-31 0,-1-11-46 16,-35-9-146-1,-19-12-479-15</inkml:trace>
  <inkml:trace contextRef="#ctx0" brushRef="#br0" timeOffset="7469.41">15075 1188 1020 0,'0'0'110'16,"0"0"-110"-16,0 0-79 15,0 0 79-15,156-4 5 16,-43-6-5-16,34-1-81 16,23 2-235-16,20 3-170 15</inkml:trace>
  <inkml:trace contextRef="#ctx0" brushRef="#br0" timeOffset="8202.24">18200 1320 257 0,'0'0'608'16,"0"0"-593"-16,0 0 23 15,0 0 15-15,0 0 17 16,0 0-18-16,-29-70-19 16,25 55-5-16,0 1-17 15,1-1-5-15,1 3 8 16,-2 6 3-16,-1 0 3 16,2 4-7-16,-3 2-12 15,-6 0 9-15,-6 7-6 16,-9 14-2-16,-4 10 2 15,0 6-3-15,2 2 0 0,6 5-1 16,3 5 8-16,4 1-16 16,4-4 5-16,6-11-44 15,6-15-9-15,0-12-29 16,15-8 7-16,9-5 25 16,4-12-20-16,-1 0 72 15,-5 7 2-15,1 10 47 16,-2 0 15-16,3 13-7 15,4 11-7-15,-1 2-2 16,2 1-15-16,0-5-14 16,-1-6-16-16,2-4 2 15,-2-8 1-15,1-4-5 16,-3 0 2-16,-1-13-1 0,-3-9 2 16,0-4 15-16,0-11-15 15,1-12 14-15,1-7 2 16,1-6-19-16,0 0 0 15,-5 8 0-15,-5 12 5 16,-6 16-5-16,-6 12-5 16,-3 12-3-16,0 2-6 15,0 9-49-15,3 15 11 16,15 10 52-16,10 12 5 16,14 3-1-16,10 6-4 15,3 3 1-15,-1-7 15 16,-11-7 7-16,-16-13-5 0,-20-14-2 15,-7-5-7-15,-16-4 24 16,-24-4 14-16,-11-2-31 16,-9-2-16-16,3 0-62 15,13 0-90-15,14-14-174 16</inkml:trace>
  <inkml:trace contextRef="#ctx0" brushRef="#br0" timeOffset="8439.24">19553 1224 1052 0,'0'0'0'0,"0"0"-54"16,0 0 54-16,0 0 70 15,0 0-17-15,0 0-20 16,28-27-20-16,-25 7-10 15,-3 1 14-15,0 4-17 16,-9 6 1-16,-7 6-5 16,-1 3-9-16,-5 10-111 15,-2 19-77-15,-1 6-107 16</inkml:trace>
  <inkml:trace contextRef="#ctx0" brushRef="#br0" timeOffset="8639.98">19526 1719 886 0,'0'0'2'0,"0"0"-2"0,80-14 2 15,-64-3 16-15,-9-5 118 16,-7 3-63-16,0 2-27 16,-6 8-33-16,-11 1-13 15,1 8-1-15,3 0-2 16,5 0-35-16,8 10-58 15,0-1-69-15,5-2-123 16</inkml:trace>
  <inkml:trace contextRef="#ctx0" brushRef="#br0" timeOffset="8827.7">19978 1408 1107 0,'0'0'0'15,"134"-6"4"-15,-59 6-2 16,-10 0 1-16,-14 4 3 16,-17 1 26-16,-13 1-12 15,-13-4-14-15,-8-2-6 16,-10 0-42-16,-29 0-251 16</inkml:trace>
  <inkml:trace contextRef="#ctx0" brushRef="#br0" timeOffset="11102.22">2659 3953 1188 0,'0'0'14'0,"0"0"-14"15,0 0 3-15,0 0 4 0,0 0-3 16,0 0-4 0,0 0 1-16,12 122 32 0,2-47-8 15,0-1-23-15,-6-2 0 16,-2-5-2-16,-6-9-8 15,0-11 5-15,0-9-27 16,0-15-20-16,0-10 28 16,0-10-24-16,0-3-5 15,-6-9 49-15,-8-18-135 16,-8-16 43-16,-2-9 0 16,-1-12 82-16,7-12 12 15,2-11 16-15,8-13 0 16,8-6 53-16,12 7-12 15,18 22 4-15,10 24-6 0,0 33-1 16,-2 20-39-16,-5 17-8 16,-5 27 26-16,-7 9 21 15,-14 10-40-15,-7 1-1 16,-15 1-13-16,-18-1-17 16,-4-3-14-16,6-6-146 15,14-11-311-15</inkml:trace>
  <inkml:trace contextRef="#ctx0" brushRef="#br0" timeOffset="11352.14">3280 3638 788 0,'0'0'389'16,"-41"105"-389"-16,14-21 0 15,2 12 20-15,6 4 0 16,13 3 1-16,6 0-7 16,9-7-11-16,18-4-3 15,7-13-13-15,12-12-56 16,12-17 13-16,11-14-15 16,8-20-95-16,0-16-285 15</inkml:trace>
  <inkml:trace contextRef="#ctx0" brushRef="#br0" timeOffset="11821.57">3794 4087 1205 0,'0'0'0'15,"0"0"-61"-15,-12 71 61 16,12-29 11-16,0 2 6 15,0-4-8-15,14-3-9 16,8-6 0-16,5-9 0 16,1-7-21-16,5-10 12 15,3-5-35-15,-3-8-13 16,-2-19-1-16,-3-7-5 16,-4-9 8-16,-7-6-11 0,-3 1 47 15,-6 6 19-15,-2 13 17 16,-3 15 94-16,-3 12-26 15,0 2-8-15,0 23-77 16,0 22 1-16,0 16 62 16,5 13-36-16,2 11-14 15,2 7 9-15,6 7 11 16,4 9-25-16,5 2 29 16,6-3-28-16,-8-9-4 15,-4-19-2-15,-12-17-3 16,-6-19-2-16,-18-17 2 15,-28-13 2-15,-17-13 9 0,-16-2-4 16,-12-25-6-16,0-7-2 16,8-7-25-16,17 0 2 15,20-5-22-15,29-7-82 16,17-7-199-16</inkml:trace>
  <inkml:trace contextRef="#ctx0" brushRef="#br0" timeOffset="12469.46">4649 3500 1066 0,'0'0'20'0,"0"0"-19"15,0 0 10-15,3 84-11 16,3 4 108-16,9 21-66 15,-2 10-15-15,2-2-15 16,3 0 4-16,1-7-2 16,1-7-14-16,-2-13-4 15,-2-9-24-15,2-15-43 16,-5-15-98-16,-5-15-220 16</inkml:trace>
  <inkml:trace contextRef="#ctx0" brushRef="#br0" timeOffset="13856.83">5338 3984 1076 0,'0'0'0'16,"0"0"-43"-16,0 0 43 15,88-36 12-15,-57 36-4 16,5 22-4-16,-3 14 4 16,0 12 9-16,-14 7-13 15,-8 2-2-15,-11-2-1 16,-11-5 5-16,-16-5-5 0,-4-9-1 15,1-11-3-15,8-11-4 16,10-7 6-16,7-7 1 16,5 0 13-16,0 0-13 15,3-15-4-15,20-16-8 16,18-15 5-16,9-11-1 16,5-12-19-16,2-1-65 15,-11 11 57-15,-15 18 35 16,-16 20 25-16,-10 16 24 15,-5 5 36-15,-6 11-38 16,-21 25-22-16,-9 15-12 16,3 8 16-16,9-1-17 15,17-5-2-15,7-9-10 16,25-8-3-16,20-8-13 16,15-13-15-16,14-12-48 0,7-3-108 15,-1-10-231-15</inkml:trace>
  <inkml:trace contextRef="#ctx0" brushRef="#br0" timeOffset="14088.11">6412 4068 1229 0,'0'0'0'0,"0"0"-34"15,0 0 34-15,0 0-4 16,0 0-22-16,0 0-230 16,0 13-360-16</inkml:trace>
  <inkml:trace contextRef="#ctx0" brushRef="#br0" timeOffset="14380.23">6536 4417 1130 0,'0'0'8'0,"0"0"-8"16,0 103 14-16,-9-58-3 15,-18-1 1-15,-7-4-12 16,-7-3-37-16,-2-6-220 0,7-10-398 15</inkml:trace>
  <inkml:trace contextRef="#ctx0" brushRef="#br0" timeOffset="14837.32">7025 3838 1145 0,'0'0'0'16,"0"0"-56"-16,-18 79 56 16,3-21 18-16,3 6 10 0,9 3-21 15,3-5 2-15,8-9-9 16,17-8-6-16,9-12 1 15,5-14-5-15,4-9 0 16,1-10 9-16,-1 0-12 16,-6-10 4-16,-7-16-10 15,-3-8 17-15,-12-11 0 16,-9-14 2-16,-6-11-7 16,0-10-22-16,-23-1 29 15,-14 10 7-15,-6 19 0 0,-1 20 61 16,6 23-16-1,8 9-26-15,9 15 6 0,2 24-29 16,5 14-1-16,7 4 1 16,7 1-3-16,15-2-14 15,22-6-28-15,15-11-26 16,6-14-53-16,2-13-156 16</inkml:trace>
  <inkml:trace contextRef="#ctx0" brushRef="#br0" timeOffset="15053.88">7532 3467 984 0,'0'0'0'0,"79"113"0"0,-37-22 70 16,-3 15-4-16,-11 6-17 15,-6-1-10-15,-9-5-13 16,-13-5-13-16,-8-9-13 16,-34-7-33-16,-24-11-93 15,-16-12-467-15</inkml:trace>
  <inkml:trace contextRef="#ctx0" brushRef="#br0" timeOffset="15519.98">8596 3962 1022 0,'0'0'150'0,"0"0"-150"16,0 0-38-16,0 0 19 15,0 0 19-15,110-14 1 16,-29 7 9-16,7 3-10 15,-3 2-39-15,-17 2-140 0,-23 0-161 16</inkml:trace>
  <inkml:trace contextRef="#ctx0" brushRef="#br0" timeOffset="15684.99">8635 4113 1028 0,'0'0'0'15,"126"0"-6"-15,-42-7 6 16,-2-3 5-16,-12 1-2 16,-12 0-6-16,-22 5-4 15,-15 0-73-15,-21 1-313 16</inkml:trace>
  <inkml:trace contextRef="#ctx0" brushRef="#br0" timeOffset="17361.95">11987 3117 969 0,'0'0'4'0,"0"0"45"16,0 0 38-16,0 0-34 15,0 0-8-15,0 0-45 16,0 0-1-16,-1 38-1 15,5 24 2-15,9 13 24 16,1 10-23-16,0 2 5 16,-1 4 5-16,-2-5-11 15,-4-7 4-15,2-11-4 16,-2-17 0-16,-1-8 0 16,-1-12-23-16,-2-6-18 15,-3-5-71-15,0-8-123 16,0-10-344-16</inkml:trace>
  <inkml:trace contextRef="#ctx0" brushRef="#br0" timeOffset="18256.34">10574 4168 679 0,'0'0'171'16,"-99"5"-171"-16,62-3 0 0,10 0 38 16,9-1 6-16,9 1-13 15,6-2-13-15,3 2-18 16,0 3-24-16,0 0-7 15,22 0 14-15,8 0 17 16,17-3 13-16,15-2 5 16,16 0-7-16,11 0-6 15,16-5 9-15,14-5-14 16,15-2 5-16,11-2-5 16,13-3 0-16,6 3-1 15,15-4 1-15,4 2 7 16,8-3-4-16,2-1-3 0,-8 0 0 15,-5 2 11 1,-2 0-4-16,-7-1 13 0,-14 5 4 16,-6-3 5-16,-14 3-22 15,-21 0 5-15,-16 2 6 16,-22 2-17-16,-22 3 14 16,-21 3-15-16,-18 4 3 15,-14 0-8-15,-3 0 1 16,-1 0-21-16,-24 0-127 15,-16 0-253-15</inkml:trace>
  <inkml:trace contextRef="#ctx0" brushRef="#br0" timeOffset="25925.06">11306 4577 416 0,'0'0'658'16,"0"0"-658"-16,0 0 6 16,0 0-2-16,0 0 26 0,0 0-10 15,0 0-20-15,18-4 0 16,-5 55 17-16,2 13 6 16,4 11-9-16,-7-2 7 15,-1-3-16-15,1-9 8 16,-5-6-9-16,-1-6-2 15,0-4-2-15,3-7-30 16,3-5-46-16,4-10-74 16,2-10-96-16</inkml:trace>
  <inkml:trace contextRef="#ctx0" brushRef="#br0" timeOffset="26163.27">11688 5043 749 0,'0'0'91'0,"0"0"-75"16,122-23-16-16,-56 12 46 16,-1 2-3-16,4 4-16 15,-4 2 4-15,-2 2-18 16,-11-1-7-16,-13 2-6 15,-15 0-3-15,-14 0-47 16,-10 0-46-16,0-1-62 16,-19-3-277-16</inkml:trace>
  <inkml:trace contextRef="#ctx0" brushRef="#br0" timeOffset="26373.93">11983 4853 1115 0,'0'0'0'0,"0"0"-65"16,0 0 65-16,0 0 25 15,24 104 32-15,-18-56-39 16,-3 3-14-16,0 0 9 16,-3-1-9-16,1-2-4 0,2-6-14 15,3-6-70 1,4-8-81-16,1-10-271 0</inkml:trace>
  <inkml:trace contextRef="#ctx0" brushRef="#br0" timeOffset="27159.24">12739 4720 978 0,'0'0'0'0,"0"0"-112"16,0 0 112-16,0 0 14 16,0 0 0-16,21 90-11 15,-3-70 20-15,1-3-22 16,1-4 11-16,2-6 5 16,0-3-14-16,4-3 4 15,-1-1-4-15,5 0-2 16,2 0 5-16,-1-7-6 15,0-3-4-15,-2-7 2 16,-4 0-1-16,-9-4 3 0,-2-1 0 16,-8-5 1-1,-5-2-2-15,-1-2 1 0,0 0 0 16,-3 2 7-16,-15 4-6 16,-4 3 10-16,-7 5-2 15,-5 5-2-15,-3 7 25 16,-5 5-6-16,-3 0-14 15,-4 15 9-15,-2 16 8 16,2 15-1-16,2 17-27 16,9 7 2-16,10 5 0 15,11-3-2-15,17-10-2 16,0-7-11-16,27-12 11 16,18-6 1-16,9-8-7 15,5-11 7-15,8-11 8 16,4-7-7-16,3 0 3 0,-1-18-4 15,-5-1-12-15,-7-2-45 16,-9-2-65-16,-12-1-114 16</inkml:trace>
  <inkml:trace contextRef="#ctx0" brushRef="#br0" timeOffset="28321.62">13373 4392 1052 0,'0'0'0'15,"0"0"0"-15,0 0 37 0,0 0-6 16,0 0-31-1,0 0 2-15,31-14-2 0,11 9 16 16,13-2-9-16,5 0-1 16,-5 0-6-16,-1 0-48 15,-6 0-36-15,-6 1-138 16,-4-4-232-16</inkml:trace>
  <inkml:trace contextRef="#ctx0" brushRef="#br0" timeOffset="28810.48">14046 4178 952 0,'0'0'0'0,"0"0"-42"0,0 0 42 16,0 0 14-16,0 0-9 15,0 0 5-15,-21 75 17 16,12-35-11-16,0 8-16 15,6-3 7-15,3-2-3 16,0-1-3-16,9-4-1 16,9-6 1-16,7-6-4 15,1-9 5-15,2-8-2 16,2-3 0-16,1-6 2 16,0 0 3-16,-1-3-5 15,0-11 0-15,0-8 16 16,-2-4-12-16,-4-10-1 0,-9-6-3 15,-3-7-7-15,-9-6 6 16,-3-5-11-16,-9 1 1 16,-16 6 8-16,-8 10 6 15,-6 8 0-15,-3 12 21 16,-1 11 13-16,0 7-15 16,0 5 26-16,4 9-38 15,4 16 6-15,7 8-7 16,13 1-7-16,11-1-4 15,4-2 2-15,18-3-6 16,17-6-7-16,16-8-36 16,12-6 24-16,8-8-70 0,5 0-102 15,-8-7-376-15</inkml:trace>
  <inkml:trace contextRef="#ctx0" brushRef="#br0" timeOffset="29202.25">14546 3999 1040 0,'0'0'10'0,"0"0"-9"15,0 0-1-15,0 0 0 16,0 0 4-16,0 0 15 15,0 100-12-15,0-65-1 16,0-2 2-16,0-5-8 16,0-2-1-16,0-5 0 0,3-5-31 15,-2-4-54-15,2-8-50 16,-3-4-240-16</inkml:trace>
  <inkml:trace contextRef="#ctx0" brushRef="#br0" timeOffset="29583.62">14328 3939 565 0,'0'0'0'16,"0"0"-90"-16,0 0 90 16,0 0 6-16,0 0 102 15,89 0 9-15,-50 0-21 16,-3-1-50-16,1-2-29 15,-4-1 37-15,-8-1-13 16,-5 2 7-16,-4-2-24 16,-7 3-9-16,-1-1-5 0,3 2-10 15,3 1-17 1,5 0-73-16,2 0-96 0,2 9-315 16</inkml:trace>
  <inkml:trace contextRef="#ctx0" brushRef="#br0" timeOffset="29889.93">14715 4458 1074 0,'0'0'15'15,"0"0"-15"-15,0 0 0 16,0 0-3-16,0 0-21 15,0 0-163-15,0-36-466 16</inkml:trace>
  <inkml:trace contextRef="#ctx0" brushRef="#br0" timeOffset="31613.09">14933 4178 389 0,'0'0'474'0,"0"0"-467"16,0 0 9-16,0 0 20 15,0 0-17-15,0 0-8 16,14-24-11-16,2 24-3 16,-1 0 3-16,1 0 0 15,2 9-2-15,-3 8 0 0,0 7 2 16,-6 4 0-1,-3 6 0-15,-6 2 0 0,0 3 1 16,-6-2 2-16,-12-1-3 16,2-2 1-16,-4-7-1 15,7-5 4-15,0-5 0 16,5-6-4-16,4-5 1 16,2-3 2-16,2-3 2 15,0 0-5-15,0 0-3 16,6-13 0-16,9-7-5 15,6-6 5-15,4-7-2 16,4-6-7-16,2-7 9 16,2-5-7-16,0 0-2 15,-4 1 10-15,-5 8-1 0,-9 16 3 16,-5 7 19-16,-8 14 26 16,-2 5 12-16,0 4-53 15,-16 22 11-15,-8 13 7 16,0 11 25-16,5 0-33 15,6-2-2-15,13-7-8 16,0-4-4-16,14-9-2 16,14-6 2-16,10-10-1 15,6-7 6-15,4-5-3 16,0 0-2-16,-6-12-3 16,-9-6-60-16,-13-5-68 15,-17-4-96-15,-3-2-264 16</inkml:trace>
  <inkml:trace contextRef="#ctx0" brushRef="#br0" timeOffset="32311.26">13786 3924 408 0,'0'0'13'0,"0"0"34"15,0 0 21-15,0 0 51 16,0 0-49-16,0 0-1 16,-73-25-9-16,70 25-31 15,3 0 1-15,0 0-17 16,0 0-13-16,0 0 0 15,0 0-6-15,2 0-2 16,16 1 8-16,13-1 12 16,18 0 18-16,15 0-2 15,18-5 0-15,11-4 7 0,13 1-24 16,10-3 3-16,5 2-1 16,-3 0 6-16,-10 1-17 15,-21-1 8-15,-20 2-3 16,-25 2 11-16,-20 1-14 15,-13 1-1-15,-7 3 33 16,-2-2-21-16,0 1-15 16,0-2-9-16,0-2-56 15,3 0-151-15,10-1-418 16</inkml:trace>
  <inkml:trace contextRef="#ctx0" brushRef="#br0" timeOffset="32961.58">15702 2852 836 0,'0'0'12'0,"0"0"-9"15,0 0 46-15,0 0-1 16,0 0-36-16,0 0-2 16,10-10-3-16,9 25-2 15,7 6 11-15,5 6-7 0,2 5-1 16,4 6 16-1,5 8-16-15,1 3 12 0,3 5-17 16,-1 4-2 0,1 6 4-16,1 9-1 0,2 7 2 15,-1 10 3-15,1 10-7 16,-5 7-1-16,-5 4 2 16,-7 2 5-16,-7 1-8 15,-9 2 3-15,-5 4-2 16,-11 1 0-16,0 6 1 15,-17 9 12-15,-14 2 0 16,-12 4-2-16,-13 2 8 16,-13-6-19-16,-9-5 3 15,-12-12-8-15,-8-7-12 0,-6-8-93 16,-8-4-73-16,-6-10-234 16</inkml:trace>
  <inkml:trace contextRef="#ctx0" brushRef="#br0" timeOffset="33795.78">10266 3117 401 0,'0'0'384'16,"0"0"-357"-16,0 0 45 16,0 0 8-16,0 0 12 15,0 0-44-15,3-16-48 16,-13 52 3-16,-16 23 5 15,-14 27 22-15,-6 19-18 16,-7 25 0-16,-2 20-11 16,3 15-1-16,5 13 0 15,12-3 3-15,16-4-1 0,13-10-2 16,6-4 0-16,25-7 9 16,15-8 3-16,14-6-10 15,15-11 8-15,13-11-7 16,22-5 2-16,20-9-5 15,15-10-1-15,17-13-15 16,13-12-74-16,5-19-116 16,10-13-358-16</inkml:trace>
  <inkml:trace contextRef="#ctx0" brushRef="#br0" timeOffset="35063.24">16626 2389 933 0,'0'0'2'0,"0"0"13"16,0 0 59-16,0 0-30 15,0 0-44-15,0 0 0 16,-22 83 6-16,16-28-4 16,4-4-2-16,2-2 7 15,0-11-7-15,9-7-1 16,8-6-7-16,1-8-4 16,4-5 9-16,2-10-6 15,4-2-8-15,3-8 0 16,1-13-8-16,-2-5 8 0,-6-1 5 15,-3-3 12-15,-7-3 1 16,-5-1-1-16,-1 3 0 16,-2-2 11-16,-3 5 9 15,-1 5 13-15,0 6-17 16,0 4-1-16,-2 6 12 16,1 5-10-16,-1 0 3 15,0 1 1-15,0 1-14 16,0 0-2-16,0 0-5 15,0 0 0-15,0 0-1 16,0 14-11-16,0 11 12 16,0 10-2-16,0 9 5 15,0 6-1-15,0 4-2 16,0 2 1-16,0 2 5 0,0 5-6 16,0 2 0-16,0 3 1 15,2 2-1-15,7-1 0 16,1-4-1-16,2-5 9 15,-1-6-15-15,-2-7 7 16,-1-8 0-16,-5-7 2 16,-3-8-2-16,0-9-3 15,-24-4 0-15,-10-6 3 16,-10-5 24-16,-6 0-21 16,0-14 1-16,8-13 11 15,10-10-13-15,13-12-2 0,16-11-5 16,5-13 5-1,36-12 4-15,27-3-4 0,18 8-2 16,16 13 0-16,9 21-18 16,7 13-38-16,4 12-76 15,-2 5-81-15,-8 5-319 16</inkml:trace>
  <inkml:trace contextRef="#ctx0" brushRef="#br0" timeOffset="39743.06">17481 3925 780 0,'0'0'7'16,"0"0"-7"-16,0 0 31 15,0 0 29-15,0 0-6 16,0 0-48-16,0 0 30 16,0 0-19-16,0-12-6 15,-2 12 4-15,2 0-15 16,-1 0 2-16,-2 0-2 0,-3 3 0 16,2 6-6-1,-1 0 6-15,4-2 0 0,1-2-1 16,0-1-4-16,0-1 0 15,0 0 0-15,0-1 5 16,4-2 4-16,5 0-4 16,-2 0 0-16,1 0 3 15,-2-8-3-15,-1 0 2 16,-1 1-2-16,-3 0 1 16,-1 2 11-16,0 2-6 15,0 3-3-15,0 0 6 16,-7 0-7-16,1 0-2 0,0 0-1 15,3 0 0-15,1 4-4 16,2 0-3-16,0 1-3 16,0-3 11-16,0 0-12 15,0-2 12-15,3 0 0 16,0 0 3-16,-1 0 11 16,-2 0-7-16,0 0-7 15,-2 0-35-15,-14-2-91 16,-2 2-430-16</inkml:trace>
  <inkml:trace contextRef="#ctx0" brushRef="#br0" timeOffset="40598.58">18838 2605 837 0,'0'0'2'15,"0"0"1"-15,0 0-2 16,0 0 42-16,0 0 27 0,0 0-36 15,5-20-34-15,-20 59 7 16,-9 21 18-16,-10 22 19 16,-5 16-36-16,-5 18 13 15,-3 14-20-15,2 14-1 16,2 22 9-16,6 13-9 16,10 15 1-16,16 5-1 15,11-9 0-15,20-5-1 16,27-7 10-16,15-13 7 15,11-15 4-15,12-15-12 16,4-18 2-16,5-18-9 16,-4-14 2-16,-7-20 0 15,-7-17-3-15,-3-15 0 16,-4-11-10-16,-2-16-60 16,-7-6-56-16,-8-14-157 0</inkml:trace>
  <inkml:trace contextRef="#ctx0" brushRef="#br0" timeOffset="41132.98">19671 3251 521 0,'0'0'239'0,"0"0"-222"15,0 0 48-15,0 0 32 0,0 0-3 16,0 0-6-16,0-66-58 16,0 66 1-16,0 0-31 15,0 14-14-15,-3 19 14 16,-8 20 17-16,-4 10-5 15,2 5-1-15,-2 4-10 16,6 3 14-16,3-3-6 16,3 0-9-16,3-11 10 15,0-9-9-15,0-9 2 16,0-9-3-16,0-5 7 16,0-7-11-16,0-6 4 15,1-5-19-15,7-7-27 16,4-4-61-16,9-6-112 15,9-14-640-15</inkml:trace>
  <inkml:trace contextRef="#ctx0" brushRef="#br0" timeOffset="41454.33">20188 3581 795 0,'0'0'60'0,"0"0"-58"15,0 0-4-15,0 0-1 0,0 0 3 16,0 0 25-16,121-24-1 16,-58 20 6-16,7-3 12 15,4 3 2-15,0-1 3 16,-3-1-11-16,-13 1-29 15,-18 1 34-15,-14-1-19 16,-16 2-3-16,-7 3 7 16,-3-1-3-16,0 1-13 15,0 0-10-15,0 0-48 16,0-1-82-16,-1 1-256 16</inkml:trace>
  <inkml:trace contextRef="#ctx0" brushRef="#br0" timeOffset="46151.31">22604 2902 694 0,'0'0'101'0,"0"0"-100"16,0 0 6-16,0 0 44 16,0 0 22-16,0 0 22 15,0 0-50-15,0 0 6 16,-13-45-29-16,13 45-10 15,0 0-3-15,0 0-9 16,0 11-5-16,0 19-4 16,0 18 9-16,8 15 16 15,2 12-15-15,-1 3-1 0,-1 1 7 16,3-4-3 0,-2-7-2-16,-3-10-2 0,2-8 0 15,-1-3-2-15,-2-6 2 16,2-5-35-16,-1-4-55 15,-1-13-80-15,0-7-137 16</inkml:trace>
  <inkml:trace contextRef="#ctx0" brushRef="#br0" timeOffset="46650.77">21804 3967 29 0,'0'0'561'0,"0"0"-561"16,0 0 0-16,0 0 6 15,0 0 34-15,0 0-40 0,-68 39-14 16,81-36 9-16,13-3 5 16,14 0 15-16,20 0-4 15,13-6 10-15,17-5 5 16,20-3 36-16,17-2-5 15,19-1-39-15,14 0-3 16,7-2 8-16,10 2 21 16,4 0-14-16,-2 0 1 15,-5 1-5-15,-19 1-25 16,-19-1 12-16,-19 3 1 16,-25 3-4-16,-25-1-10 15,-21 5 4-15,-20-2-4 16,-16 4-11-16,-10 0-18 0,0 1-22 15,-9 1-155-15,-18 2-180 16</inkml:trace>
  <inkml:trace contextRef="#ctx0" brushRef="#br0" timeOffset="47220.39">22054 4350 1028 0,'0'0'0'0,"0"0"0"16,0 0 3-16,0 0 36 16,0 0 24-16,0 0-63 15,-4-4-5-15,4 42 5 16,0 14 26-16,4 9 0 15,0 2-12-15,1-2 3 16,-2 0-6-16,0-2 5 0,0-3-8 16,0-3-8-16,2-5-3 15,2-10 1 1,0-4-40-16,7-9-58 0,1-8-98 16,1-9-225-16</inkml:trace>
  <inkml:trace contextRef="#ctx0" brushRef="#br0" timeOffset="47559.93">22419 4739 390 0,'0'0'474'15,"0"0"-474"-15,0 0 0 16,0 0 53-16,106-22 11 16,-52 15 10-16,7-1-11 15,5-1-35-15,1 2 4 16,-3 0-23-16,-6-1-1 15,-7 5 4-15,-12 1-12 16,-15 1-3-16,-11 1-16 16,-9 0-17-16,-4 0-27 0,-8-3-49 15,-22-2-311 1</inkml:trace>
  <inkml:trace contextRef="#ctx0" brushRef="#br0" timeOffset="47792.13">22688 4533 532 0,'0'0'519'15,"0"0"-519"-15,0 0-6 16,0 0 6-16,0 0 67 16,13 88-9-16,-7-46-34 15,-1 5 14-15,1 1-16 16,1 0-17-16,-1-4 2 0,0-2-7 15,2-4 0-15,0-9-20 16,5-4-57-16,2-9-82 16,2-6-189-16</inkml:trace>
  <inkml:trace contextRef="#ctx0" brushRef="#br0" timeOffset="48318.44">23484 4610 126 0,'0'0'798'0,"0"0"-798"16,0 0-19-16,0 0 19 15,0 0 22-15,0 0 8 16,44 73 5-16,-19-60-20 16,0-6-5-16,2-3 4 15,-1-4-3-15,1 0 0 16,1 0-7-16,-3-12-2 16,-1-4-1-16,-2-3-1 15,-7-4 0-15,-1-5 0 16,-8-7-4-16,-5 0-1 15,-1 2-2-15,-1 5 7 16,-19 9 3-16,-5 8 9 16,-5 8-1-16,-7 3 23 0,-8 9 7 15,-7 20-25-15,-3 11 6 16,6 7-13-16,8 11 10 16,12 5-10-16,12 0-4 15,11-3-2-15,6-3-3 16,15-9 0-16,22-8 0 15,14-10 17-15,12-9-5 16,7-8-12-16,9-10-7 16,6-3-6-16,3-6-32 15,7-16-38-15,-2-14-134 16</inkml:trace>
  <inkml:trace contextRef="#ctx0" brushRef="#br0" timeOffset="49085.31">23902 4146 679 0,'0'0'140'16,"0"0"-135"-16,0 0 17 16,0 0 50-16,0 0-34 15,0 0-38-15,-16 0 0 16,39 0 34-16,10 0 21 15,6 0-25-15,2 0-20 16,0 0 7-16,-5 0-10 16,-3 0-3-16,-2 0 0 15,-2-3-4-15,2 3-45 16,0-3-148-16,1 0-265 0</inkml:trace>
  <inkml:trace contextRef="#ctx0" brushRef="#br0" timeOffset="49669.85">24633 3897 890 0,'0'0'1'0,"0"0"7"0,0 0 13 15,0 0 20-15,0 0-28 16,0 0-5-16,-43 82 22 16,25-33-13-16,3 5-2 15,3-2-15-15,3-1 3 16,9-3-6-16,0-6 5 15,0-4-2-15,15-9 0 16,3-5-2-16,6-6-4 16,3-7 6-16,1-6 0 0,5-5 2 15,1 0 3 1,1-6-3-16,-1-11-2 0,1-8 3 16,-3-9-5-16,-4-5 2 15,-5-8-1-15,-7-5 0 16,-7-4-5-16,-9 2-2 15,0 0 6-15,-3 10 2 16,-19 7 13-16,-7 8-2 16,-5 9 13-16,-5 7-7 15,0 6 5-15,2 7 5 16,4 0-4-16,8 21-21 16,1 10 7-16,8 4-9 15,10 4-3-15,6-3 3 16,4-2-2-16,21-8-13 0,10-4 10 15,9-6-39-15,7-8 19 16,6-5-47-16,0-3-83 16,-5 0-248-16</inkml:trace>
  <inkml:trace contextRef="#ctx0" brushRef="#br0" timeOffset="49960.6">25288 3791 974 0,'0'0'0'0,"0"0"3"15,0 0-3-15,0 0 35 16,0 0-31-16,0 0 21 15,0 84 29-15,0-45-35 16,0 0-10-16,0-3 1 16,0-2-7-16,-2-6 4 15,2-5-7-15,0-6-28 16,0-6-36-16,0-7-95 16,0-4-166-16</inkml:trace>
  <inkml:trace contextRef="#ctx0" brushRef="#br0" timeOffset="50303.74">25109 3670 777 0,'0'0'0'0,"0"0"17"15,0 0 17-15,0 0 30 0,0 0-64 16,0 0 0-16,12-3 35 16,22 3 32-16,11-3-29 15,4-1-1-15,-3-1-18 16,0 2 10-16,-4 1-29 15,-6 1 0-15,-3 0 6 16,-8 1-6-16,-5 0-20 16,-10 2-44-16,-4 12-114 15,-3 3-152-15</inkml:trace>
  <inkml:trace contextRef="#ctx0" brushRef="#br0" timeOffset="50590.42">25297 4355 1168 0,'0'0'0'0,"0"0"-57"0,0 0 50 16,0 0-19-16,0 0-57 16,0 0-218-16</inkml:trace>
  <inkml:trace contextRef="#ctx0" brushRef="#br0" timeOffset="51436.78">25741 3946 1022 0,'0'0'0'0,"0"0"-18"16,0 0 18-16,0 0 13 0,0 0-13 16,0 0 1-1,60-37 9-15,-46 37-10 0,-1 0 0 16,-4 3 0-16,-2 6 2 16,4 8 10-16,-4 6-11 15,-1 5 2-15,-3 6 3 16,-3 2-5-16,0 3-1 15,0 0 5-15,-9-1-3 16,-6-1-2-16,2-5 2 16,1-4-2-16,2-4 7 15,2-7-7-15,2-5 0 16,3-1-1-16,1-5 3 16,2-1-3-16,0 0 1 15,0-4 0-15,0-1-1 16,0 0 1-16,0 0-1 0,0 0 1 15,5 0 0-15,7-11 7 16,4 1-7-16,1-4 0 16,1-5 5-16,1 0-5 15,1-6 0-15,2-1 0 16,2-6 1-16,4-2-1 16,0-3 0-16,2-2 2 15,1-1-4-15,-5 5 6 16,-4 10-8-16,-6 8 4 15,-9 9 0-15,-6 5 10 16,-1 3 7-16,0 0-15 16,-15 25-2-16,-4 11 16 0,-7 6 11 15,7 3-14-15,10 1-13 16,9-6 7-16,0-3 4 16,22-4-10-16,13-10 3 15,7-6 4-15,7-7 0 16,1-7-3-16,-2-3-5 15,-2 0 1-15,-8-17-1 16,-7-7-18-16,-10-8-9 16,-14-6-45-16,-7-4-82 15,-22 2-160-15</inkml:trace>
  <inkml:trace contextRef="#ctx0" brushRef="#br0" timeOffset="52094.46">23987 3781 48 0,'0'0'605'0,"0"0"-602"0,0 0 0 16,0 0 17-16,0 0-7 15,0 0-13-15,-16 0-3 16,16 0 3-16,10 0 53 16,12 0-1-16,14 0-27 15,11-1 10-15,14-8 4 16,12 0 9-16,12-1-9 15,6 0-10-15,0 0 16 16,-7 2-23-16,-10 0-9 16,-13 0 14-16,-13 1-9 0,-18 2-18 15,-14 2 0-15,-10 1 9 16,-4-2-9-16,-2-2-13 16,1-3-126-16,1-3-284 15</inkml:trace>
  <inkml:trace contextRef="#ctx0" brushRef="#br0" timeOffset="53237.81">26105 2372 309 0,'0'0'318'0,"0"0"-300"16,0 0 6-16,-83-55 120 0,75 48-17 15,7 4-92-15,1 3 5 16,0 0-28-16,0 0-5 16,0 0 7-16,0 0-14 15,0 0-6-15,0 0 6 16,13 4 3-16,8 9 9 16,7 2-5-16,8 6 2 15,9 2 7-15,4 8-12 16,8 6 2-16,0 7-3 15,-1 0 8-15,-2 1-11 16,-5 1 0-16,0-1 0 16,2 3 12-16,-3 5-11 0,2 1 0 15,-3 4 4 1,-1 2 1-16,-4-2-5 0,-5 3-1 16,-3-3 0-16,-4-1 6 15,-6 0-6-15,0 3 0 16,-5-1 0-16,-1 0 3 15,-1 0-3-15,-5 2 0 16,-2 0 0-16,-4 1 1 16,-2-1 2-16,-4-2-2 15,0-4-1-15,0 2 1 16,0-1-1-16,-3 2 0 16,-4 1 0-16,-5-1 3 15,2-1-3-15,-1-3 0 16,-2 0 0-16,-1 0 6 15,1 1-6-15,-2-2-8 0,-1 0 8 16,2-3 12-16,-4 1-12 16,3 2-1-16,-4 2-1 15,-3 4 2-15,2 0 4 16,-1-2-4-16,-1-2 1 16,2-5-4-16,-2 0 5 15,0 0-2-15,-3-4 1 16,-2 3 2-16,-3-3 1 15,-6 1 1-15,-1 0 0 16,-7-4 7-16,0-2-8 16,0-2 4-16,1-5 1 15,3-4-7-15,4-7 8 0,5-3-10 16,4-6 0-16,8-6-7 16,5-1-3-16,2-4-42 15,5-3-55-15,1 0-191 16</inkml:trace>
  <inkml:trace contextRef="#ctx0" brushRef="#br0" timeOffset="55290.24">27296 2169 937 0,'0'0'2'0,"-20"116"-2"0,16-53 0 15,4-2 11-15,5-3 8 16,20-5-4-16,6-2-15 15,9-5 1-15,0-5-1 16,1-7-58-16,0-16-40 16,-3-9-197-16</inkml:trace>
  <inkml:trace contextRef="#ctx0" brushRef="#br0" timeOffset="55575.89">27829 2193 1037 0,'0'0'0'0,"0"0"-23"15,0 0 23-15,14 103 41 16,-12-50-12-16,1 4 0 15,1-1 4-15,-1-4-21 16,0-4-4-16,0-7-3 16,0-6-4-16,-2-3-1 0,1-8-23 15,1-5-74-15,1-9-83 16,5-10-185-16</inkml:trace>
  <inkml:trace contextRef="#ctx0" brushRef="#br0" timeOffset="55769.34">28022 2479 1059 0,'0'0'0'15,"0"0"-86"-15,93-21 84 0,-44 16 2 16,-1 2 0-1,1 1-33-15,-6 1-84 0,-6-3-307 16</inkml:trace>
  <inkml:trace contextRef="#ctx0" brushRef="#br0" timeOffset="56422.32">28568 2232 909 0,'0'0'49'0,"0"0"-49"0,0 0 0 15,0 0 27-15,0 0 21 16,-17 94-30-16,13-68-12 15,4-1-1-15,0-3-5 16,0-5 3-16,12-3-3 16,6-6-5-16,4-5 2 15,4-3-3-15,-1 0-17 16,0-2 4-16,-2-7 1 16,-1-4 2-16,-3-4 3 15,-2 0 7-15,-4-3 4 16,-5-2 4-16,-4 0-2 0,-1 3 16 15,-1 0 8 1,-1 4 28-16,-1 5-11 0,0 1-11 16,2 6 6-16,-2 3-19 15,0 0-7-15,0 0-4 16,0 0-6-16,0 0-1 16,0 20-11-16,0 12 12 15,0 10 11-15,0 7-9 16,0 6 0-16,0 9 2 15,0 9-2-15,0 11 22 16,0 5 0-16,1-11-23 16,8-8 10-16,-1-11-10 0,-4-13 4 15,-4-8 2-15,0-11 1 16,0-10-8-16,-12-11 0 16,-10-6 13-16,-8 0 16 15,-5-12-27-15,0-13-1 16,0-5-1-16,7-1-16 15,9-1-12-15,11 0-29 16,8 1-33-16,5 0-139 16,20 1-561-16</inkml:trace>
  <inkml:trace contextRef="#ctx0" brushRef="#br0" timeOffset="56722.62">29142 2053 1025 0,'0'0'0'0,"0"0"-35"16,0 0 35-16,0 0 55 15,0 0-9-15,107 65-5 16,-74-17-19-16,-3 11-13 16,-4 7 4-16,-10 6-6 15,-12-2-4-15,-4-2 0 0,-15-4-6 16,-20-2-16-16,-13-4-80 16,-13-8-114-16,-11-11-232 15</inkml:trace>
  <inkml:trace contextRef="#ctx0" brushRef="#br0" timeOffset="57424.3">27482 2073 712 0,'0'0'0'0,"0"0"-22"0,0 0 22 16,0 0 20-1,0 0 3-15,0 0 5 0,57-59 11 16,-54 51-3-16,-3 4 12 16,0 0 21-16,0 4 2 15,0 0-5-15,0 0-30 16,-6 0-25-16,-15 16-10 16,-9 12 14-16,-6 11-2 15,-1 8-12-15,1 1 1 16,5-2 7-16,2 0-9 15,6-4-2-15,3-6-21 16,10-2-74-16,10-8-96 16,0-12-183-16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17:32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13813 4620 365 0,'0'0'56'0,"0"0"35"16,0 0-82-16,0 0 22 16,0 0-16-16,0 0 25 15,0 0 4-15,-31-46 1 16,28 42-27-16,0 1 5 15,0-1 0-15,0 1 13 16,1 0-26-16,1 1-6 16,-2 2 22-16,3-2-16 15,-1 2-6-15,1 0-4 16,0 0 0-16,0 0-5 0,0 3 4 16,0 14 0-1,0 9-4-15,0 5 6 0,0 7-1 16,0 4 3-16,0-3-2 15,0 1 2-15,0-5-3 16,1-4 0-16,-1-2 9 16,0-4-9-16,0-2 2 15,0-5 0-15,0-2 0 16,0-4 1-16,0-1-3 16,3-2 0-16,0-1 2 15,1 1-2-15,2-4 0 16,2 1 0-16,3-3 0 15,2 2 0-15,6-5 0 16,1 0 0-16,6 0 0 16,7 0 0-16,5-11-1 0,5-2-3 15,5-2-1-15,10-2 0 16,8-2-1-16,11 5 6 16,5-1-7-16,-3 4 7 15,0 1-16-15,-4 1 7 16,-3 1 6-16,-3 0-1 15,-5 4-2-15,-4-2-6 16,-6-1 12-16,-2 3-19 16,-6-2 6-16,2-3 12 15,-2 2 0-15,0 0-3 16,2 0 0-16,0 1 4 16,-3 2-5-16,-4 1-2 15,-3 0-13-15,-4 2 18 16,-1 0 2-16,-5-1-4 0,2 1 3 15,-2 1 1-15,1-1-4 16,0-4 4-16,1 2 0 16,-2-2-1-16,-1 0 2 15,-3-2-2-15,-6 2 1 16,-5-1-1-16,-4 0-6 16,-4 2 7-16,-2-3 0 15,3-4 18-15,3-3-15 16,1-6 0-16,1-2-3 15,2-1 5-15,-2-2 5 16,-2 1-5-16,-4 0-4 0,-5 0 49 16,0 1-33-1,0 2-7-15,-8 1 3 0,-6 5-9 16,-1 4-1-16,3 2-3 16,0 6-42-16,4 1-113 15,0 2-50-15</inkml:trace>
  <inkml:trace contextRef="#ctx0" brushRef="#br0" timeOffset="2431.64">14765 5056 296 0,'0'0'47'16,"0"0"16"-16,0 0-16 15,0 0 49-15,0 0-59 16,0 0 48-16,-12-27 33 0,10 24-99 16,1 0 3-1,1 2 22-15,0-1-37 0,0 2 3 16,-2 0-10-16,2 0 0 16,0 0-1-16,0 9-15 15,0 15 16-15,0 10 3 16,0 10 0-16,0 10-2 15,0 7 11-15,-4 4 5 16,-1-1-1-16,0-1-9 16,0-2-4-16,2-6 20 15,-2-2-18-15,2-7 3 16,0-9 11-16,2-10-15 16,-1-6 4-16,2-9-8 15,0-4 0-15,0-3 1 0,0-5-1 16,0 0-22-16,0 0 0 15,0-3 2-15,-1-19-74 16,-5-17-356-16</inkml:trace>
  <inkml:trace contextRef="#ctx0" brushRef="#br0" timeOffset="3015">14712 4991 374 0,'0'0'56'0,"0"0"-1"16,0 0-1-16,0 0-47 15,0 0 7-15,0 0-12 16,-7 14-2-16,-3 7 35 16,-4 6-8-16,-1 5 31 15,0 4-16-15,-4 3 18 16,-2 2-33-16,0 1 1 16,0 1-5-16,1-5 3 0,3-6-24 15,4-8-2 1,4-7 4-16,4-7-2 0,2-5-2 15,0-1 0-15,3-4 3 16,0 0 3-16,0 0-6 16,0 0 1-16,0 0 29 15,0-16-17-15,9-12-13 16,6-9-18-16,11-10 9 16,5-6-6-16,9 0-36 15,3 0 38-15,2 9 9 16,-3 12-8-16,-6 13 10 15,-7 14 2-15,-3 5 2 16,-2 0 9-16,-5 13-2 16,2 4 6-16,0 2 28 0,-3-1-41 15,1 1 1-15,0-3-1 16,-2-2-1-16,-1-2-1 16,-1-1-2-16,1 3-30 15,-6-2-43-15,-7-1-276 16</inkml:trace>
  <inkml:trace contextRef="#ctx0" brushRef="#br0" timeOffset="7333.55">9197 8395 1016 0,'0'0'56'0,"0"0"-35"15,0 0 11-15,0 0-7 16,0 0-1-16,0 0-6 16,0 0 2-16,0 0-20 15,25-34 0-15,30 22 9 16,15-10 2-16,18-4-5 15,12-3-6-15,9 0-14 16,2 1 11-16,-10 4-68 16,-17 9-27-16,-19 9-53 0,-31 6-180 15</inkml:trace>
  <inkml:trace contextRef="#ctx0" brushRef="#br0" timeOffset="7479.06">9435 8649 184 0,'0'0'925'0,"0"0"-925"16,0 0-69-16,111-7 67 15,-31-15-1-15,16-5-54 16,19-2-11-16,13-4-26 16,17-3-314-16</inkml:trace>
  <inkml:trace contextRef="#ctx0" brushRef="#br0" timeOffset="7984.5">14044 6972 1081 0,'0'0'21'0,"0"0"-17"0,0 0 25 16,0 0-29-1,0 0-6-15,0 0 6 0,-13 48 13 16,29 22 39-16,1 18-42 15,-1 11-7-15,1-2 5 16,0-2-8-16,1-8-21 16,-3-12-2-16,1-10-42 15,-2-9-7-15,-3-11-62 16,-4-9-198-16</inkml:trace>
  <inkml:trace contextRef="#ctx0" brushRef="#br0" timeOffset="8407.35">12426 8385 639 0,'0'0'0'0,"0"0"0"16,0 0-3-16,0 0 2 15,0 0-9-15,0 0 10 16,-4 32 76-16,53-32 23 16,19-5-24-16,25-12-22 0,26-6-21 15,32-7 11 1,25-6-16-16,21-7-15 0,13-2 0 15,3-2-12 1,4 4 0-16,2 3 0 0,-6 2 8 16,-8 1-6-16,-10 2-2 15,-18 2 0-15,-16 4 1 16,-19 5-1-16,-15 4-3 16,-21 5 1-16,-15 5-1 15,-21 6-13-15,-27 4-17 16,-24 0-40-16,-19 10-45 15,-43 11-243-15</inkml:trace>
  <inkml:trace contextRef="#ctx0" brushRef="#br0" timeOffset="8819.33">12966 8964 929 0,'0'0'34'16,"0"0"-31"-16,0 0 18 15,0 0-5-15,0 0-6 16,0 0 29-16,8 43 54 16,11 13-41-16,0 7-28 15,-5 1-9-15,-5 0-3 16,-1-1-12-16,-6 1 0 15,-1-5-6-15,2-4-7 16,2-8-35-16,1-8-75 16,6-13-58-16,-3-15-280 15</inkml:trace>
  <inkml:trace contextRef="#ctx0" brushRef="#br0" timeOffset="9025.96">13418 9249 939 0,'0'0'13'0,"124"-34"-13"16,-53 17 10-16,2 4 1 16,-7 2-11-16,-5 2-2 0,-15 4-7 15,-15 0-26-15,-15 5-42 16,-16 0-157-16,-6 0-113 15</inkml:trace>
  <inkml:trace contextRef="#ctx0" brushRef="#br0" timeOffset="9238.86">13562 9034 998 0,'0'0'8'0,"0"0"-2"16,0 0 4-16,0 0 15 15,0 0 33-15,0 0 8 0,36 77-40 16,-28-41-6-16,-4 1-15 16,5-3 2-16,-1 0-14 15,2 0 7-15,5 2-40 16,3-5-51-16,6-6-100 16,6-13-237-16</inkml:trace>
  <inkml:trace contextRef="#ctx0" brushRef="#br0" timeOffset="9685.52">14405 9058 957 0,'0'0'0'0,"0"0"-25"16,0 0 25-16,0 0 31 15,0 0 0-15,91 2-8 16,-68-2 7-16,1 0-21 16,-4 0 10-16,0-1-18 15,1-9 2-15,-2-3 18 16,-2-4-18-16,-4 0 5 16,-7-7-8-16,-6-1 2 15,0-1-4-15,-8-3-9 16,-17 5-18-16,-5 5 17 15,-7 7-6-15,-5 12 18 16,-4 0 5-16,-5 21 8 16,-2 16 6-16,3 12 7 0,9 9 6 15,12 6-2-15,14-4-20 16,15-2 2-16,0-7-8 16,27-10-1-16,15-4 2 15,10-10-5-15,11-9 0 16,7-13 14-16,13-5-14 15,11-11-12-15,9-20-34 16,5-6-62-16,-7-9-68 16,-8 0-492-16</inkml:trace>
  <inkml:trace contextRef="#ctx0" brushRef="#br0" timeOffset="10266.18">15024 8551 732 0,'0'0'85'0,"0"0"-37"0,0 0 39 15,0 0-33-15,0 0-5 16,0 0-44-16,-12-1 7 16,38-2 30-16,12-4-13 15,9 0 4-15,2-5-24 16,-3-1-1-16,-3 2-8 16,-7-3-2-16,-1 3-1 15,-6 3-36-15,-3 0-92 16,-11-1-123-16</inkml:trace>
  <inkml:trace contextRef="#ctx0" brushRef="#br0" timeOffset="11619.2">15900 8075 857 0,'0'0'12'0,"0"0"3"15,0 0 12-15,0 0-8 16,0 0-7-16,-27 73 26 16,19-25-34-16,5 2 7 15,3 4-2-15,0-5-8 16,2-5 0-16,13-7-1 16,6-6 0-16,7-9-2 15,3-6 3-15,5-9-1 16,0-7 1-16,2 0-1 15,-4-9 2-15,0-10-2 16,-4-10 4-16,-8-6 2 16,-2-7-3-16,-11-10-3 0,-6-6 5 15,-3-5-4-15,-8-3 0 16,-19 3-1-16,-9 4-7 16,-7 8 0-16,-5 10 7 15,1 14 0-15,3 13 12 16,7 10 10-16,6 4 13 15,5 3-34-15,10 17 5 16,10 8 6-16,6 8-12 16,3 1 0-16,26 0 0 15,12-7-6-15,7-5-15 16,10-3-30-16,3-6-45 16,2-8-63-16,0-4-278 15</inkml:trace>
  <inkml:trace contextRef="#ctx0" brushRef="#br0" timeOffset="12219.3">16423 8328 936 0,'0'0'47'0,"0"0"-47"0,0 0 12 16,0 0-11-16,0 0 17 15,0 0 1-15,0 75-6 16,0-45-5-16,0-2-4 16,5-3-5-16,8-5 1 15,-1-5 0-15,0-5-1 16,5-5 0-16,-4-5-3 16,3 0-3-16,-2-5 4 15,-1-12 3-15,-4-8 0 16,-4-2 0-16,-5-3 5 15,0 4-5-15,-3 2 0 0,-12 7 34 16,-6 7-31-16,0 8-3 16,0 2-2-16,3 2-42 15,8 11-37-15,4 0-119 16,6-4-139-16</inkml:trace>
  <inkml:trace contextRef="#ctx0" brushRef="#br0" timeOffset="12691.32">16792 8174 943 0,'0'0'34'0,"0"0"-17"16,0 0 54-16,0 0-46 16,0 0 6-16,0 0-19 0,36-26-2 15,11 13 22-15,10-1 13 16,1 0-44-16,-4 0 0 16,-2 3 6-16,-9 3-7 15,-7 1 1-15,-8 3-1 16,-9 2-11-16,-8-1 8 15,-6 3-35-15,-5 0-9 16,0 0 21-16,-12 0-101 16,-15 0-322-16</inkml:trace>
  <inkml:trace contextRef="#ctx0" brushRef="#br0" timeOffset="12917.27">16953 7967 167 0,'0'0'612'0,"0"0"-518"15,0 0-41-15,0 0-8 16,0 0-3-16,0 0 42 16,19 59-27-16,-4-18-26 15,-3 2-18-15,0-2-13 16,-2 2 0-16,-1-2-3 15,-2-2-62-15,-7-2-58 0,0-7-248 16</inkml:trace>
  <inkml:trace contextRef="#ctx0" brushRef="#br0" timeOffset="13437.3">15755 7749 789 0,'0'0'65'16,"0"0"0"-16,0 0-17 0,0 0 60 16,0 0-52-16,0 0-35 15,-53 82 19-15,34-2-20 16,5 9 8-16,6 6-10 16,8 0-16-16,0-2 2 15,17-10-4-15,10-16-11 16,10-11 11-16,12-9-34 15,15-11 9-15,18-9-36 16,17-11-22-16,6-11-51 16,6-5-250-16</inkml:trace>
  <inkml:trace contextRef="#ctx0" brushRef="#br0" timeOffset="14306.08">17499 7975 786 0,'0'0'62'0,"0"0"-48"15,0 0 42-15,-5-73 9 16,4 68 12-16,1 5-4 16,-2 0-54-16,2 0-19 15,-1 26-2-15,1 15 2 16,0 10 41-16,0 7-41 15,0-3 0-15,12-5 4 16,4-4-1-16,5-7-6 0,4-11-3 16,1-9 6-16,4-9-12 15,-2-10 9-15,2 0-16 16,1-9 17-16,1-17 3 16,-4-12-5-16,-4-8 1 15,-5-9 3-15,-8-7-2 16,-8-7 2-16,-3-1 0 15,-10 0-5-15,-19 2 11 16,-9 10-6-16,-5 16 2 16,0 16-1-16,4 14 49 15,5 11-49-15,7 1 16 16,3 14 2-16,5 15-8 16,10 12 1-16,7 10-12 0,2 3 4 15,12 0 0 1,17-3-4-16,5-5-17 0,7-8-6 15,4-6-31-15,3-8-71 16,-5-5-83-16,-7-7-328 16</inkml:trace>
  <inkml:trace contextRef="#ctx0" brushRef="#br0" timeOffset="14477.71">18043 8068 1009 0,'0'0'59'0,"0"0"-51"15,0 0 7-15,0 0 47 0,0 0-24 16,0 0 1-16,20 70-16 16,-13-40-23-16,2-1-8 15,-2 0-4-15,-1-6-50 16,4-2-71-16,1-5-100 16</inkml:trace>
  <inkml:trace contextRef="#ctx0" brushRef="#br0" timeOffset="14958.03">18268 7875 991 0,'0'0'0'0,"0"0"-23"16,94-45 12-16,-58 45 8 15,-3 0 3-15,-6 20 14 16,-3 13 4-16,-11 7 2 16,-10 2-11-16,-3 4 7 15,-10-1-16-15,-16-1-3 16,3-5 1-16,3-7-14 16,7-9-11-16,8-10 8 15,5-10 19-15,0-3-7 16,5-3-2-16,19-19-6 15,7-12 14-15,6-6-1 16,0-8-3-16,-5-4-29 0,-7-6 5 16,-5 4 21-16,-7 8 14 15,-10 12-6-15,-3 12 49 16,0 11 19-16,0 7 17 16,-7 4-27-16,-1 0-10 15,2 14-10-15,-2 14-31 16,5 4-7-16,3 4 11 15,0 0-11-15,2 0 0 16,12-2-11-16,6-6-24 16,7-4-56-16,6-7-85 15,6-6-25-15,4-8 33 16</inkml:trace>
  <inkml:trace contextRef="#ctx0" brushRef="#br0" timeOffset="15168.34">18976 8011 953 0,'0'0'36'15,"0"0"-7"-15,0 0-18 16,0 0 31-16,0 0 39 16,0 0-52-16,10 84-3 15,-7-55-26-15,-2 1-1 16,-1 1 0-16,0-2-24 15,0-3-44-15,6-6-124 0,3-6-45 16</inkml:trace>
  <inkml:trace contextRef="#ctx0" brushRef="#br0" timeOffset="15465.68">19447 7906 961 0,'0'0'54'15,"0"0"-52"-15,0 0-2 0,0 0 25 16,101-36 0-16,-57 26-23 15,2-1-1-15,-3-2-2 16,-4 6-3-16,-15-2-43 16,-8 3 9-16,-11-1-35 15,-5 0 5-15,-6 0-162 16,-20-1 13-16</inkml:trace>
  <inkml:trace contextRef="#ctx0" brushRef="#br0" timeOffset="15641.66">19596 7720 532 0,'0'0'191'0,"0"0"-35"15,0 0-8 1,0 0-50-16,0 0-51 0,0 0-21 16,-13 12-24-16,13 22 43 15,6 4-29-15,2-1-11 16,0-3-5-16,2-4-7 16,4-4-26-16,2-4-7 15,3-5-129-15,5-8-57 16,1-7-553-16</inkml:trace>
  <inkml:trace contextRef="#ctx0" brushRef="#br0" timeOffset="16071.28">19960 7632 1061 0,'0'0'0'0,"0"0"-10"16,0 0 10-16,0 0 28 15,-9 103-9-15,9-60-14 16,0-1 6-16,12-4-11 16,0-7 0-16,6-4 1 15,0-4-1-15,2-8 3 16,3-5-3-16,-4-7 0 16,2-3 3-16,0 0-1 15,0-17-2-15,1-8 8 16,-1-11-6-16,-3-7-2 15,-3-13-4-15,-6-9-26 16,-6-8 22-16,-3-4-14 0,-3 1 12 16,-24 10 10-16,-7 16 2 15,-10 20 31-15,-3 16 2 16,0 14-29-16,4 0 56 16,9 24-26-16,7 16-32 15,9 9 1-15,11 6-2 16,7 0-3-16,9-4 0 15,23-7-11-15,10-5-1 16,12-7-33-16,6-6-66 16,5-6-62-16,3-4-116 15</inkml:trace>
  <inkml:trace contextRef="#ctx0" brushRef="#br0" timeOffset="16371.22">20622 7865 585 0,'0'0'274'16,"0"0"-252"-16,0 0-22 16,0 0 44-16,0 0 49 15,67 78-23-15,-75-39-15 16,-15-1-28-16,-1-2-7 15,5-8 7-15,7-8-24 16,9-3 3-16,3-7-4 0,3-6-2 16,22-3-3-16,12-1 2 15,8-8-14-15,10-13-50 16,7-4-116-16,-3 1-5 16,-2 2-328-16</inkml:trace>
  <inkml:trace contextRef="#ctx0" brushRef="#br0" timeOffset="16804.15">21047 7657 1039 0,'0'0'0'0,"0"0"-11"0,0 0 11 15,0 0 0-15,0 0 22 16,0 0 13-16,79-5-3 15,-65 34 13-15,-5 5-9 16,-6 0-34-16,-3-1 3 16,0-4 3-16,0-4-5 15,-2-5-3-15,1-6 0 16,1-7 0-16,0-3 4 16,0-4-4-16,1 0-8 15,14 0 0-15,7-16 7 16,7-13 0-16,2-10-17 15,-3-6-19-15,-5-5 25 16,-8 2-40-16,-8 12 19 16,-5 14 33-16,-2 15 7 0,0 5 55 15,0 2-31-15,0 5-19 16,0 16 21-16,-3 11-14 16,-2 4-13-16,4 1 4 15,1 2-10-15,0-4 0 16,6-3-23-16,13-3-54 15,8-8-105-15,10-9-187 16,9-6 171-16</inkml:trace>
  <inkml:trace contextRef="#ctx0" brushRef="#br0" timeOffset="17106">21757 7894 1123 0,'0'0'0'16,"0"0"-39"-16,0 0 37 15,0 0 2-15,0 0 21 16,0 0-11-16,42-11 3 16,-42 34 12-16,0 7-11 15,-6 1 6-15,-10-4-3 16,2-8-8-16,8-7 16 15,3-5-25-15,3-4 0 16,0-2 1-16,8-1-1 0,19 0-5 16,14-11 2-16,13-8-35 15,10-8-25-15,10 2-98 16,17-4 68-16,16 3-226 16</inkml:trace>
  <inkml:trace contextRef="#ctx0" brushRef="#br0" timeOffset="17599.16">22302 7652 756 0,'0'0'222'16,"0"0"-209"-16,0 0 2 15,0 0 13-15,115-20 14 16,-71 15-19-16,0 1-15 16,-6 1-8-16,-8-1-10 15,-10 4-37-15,-12-1-33 16,-8-1-68-16,-4-1-113 16</inkml:trace>
  <inkml:trace contextRef="#ctx0" brushRef="#br0" timeOffset="17804.14">22415 7524 1037 0,'0'0'20'16,"0"0"-19"-16,0 0 14 16,0 0 46-16,0 0-29 15,0 94-26-15,0-61-6 16,6-3 6-16,0-3-6 15,2 0-29-15,1-4-46 16,4-6-119-16,-1-7-397 16</inkml:trace>
  <inkml:trace contextRef="#ctx0" brushRef="#br0" timeOffset="17971.96">22877 7728 1088 0,'0'0'0'15,"0"0"-93"-15,0 0 26 16,0 0 8-16,0 0-196 16</inkml:trace>
  <inkml:trace contextRef="#ctx0" brushRef="#br0" timeOffset="18093.14">23173 7695 781 0,'0'0'0'0,"0"0"-209"16,0 0-55-16</inkml:trace>
  <inkml:trace contextRef="#ctx0" brushRef="#br0" timeOffset="18235.25">23507 7638 1129 0,'0'0'14'0,"0"0"-12"15,0 0 14-15,0 0-16 16,0 0-28-16,0 0-133 16,25-9-231-16</inkml:trace>
  <inkml:trace contextRef="#ctx0" brushRef="#br0" timeOffset="18841.71">23919 7414 890 0,'0'0'8'16,"0"0"-5"-16,0 0 6 15,0 0 33-15,0 0 53 16,-21 103-54-16,9-50-34 15,0-2 0-15,8 2-5 16,4-6-2-16,0-4 0 0,4-10-4 16,17-6-1-16,6-7-4 15,4-8 5-15,3-10 4 16,8-2 1-16,-2 0-1 16,4-5 4-16,-3-12-4 15,-3-5 20-15,-4-6-13 16,-6-9-2-16,-6-10 11 15,-5-10-8-15,-5-11-7 16,-11-8-1-16,-1-3 2 16,-11-3-12-16,-18 7-11 15,-5 12 12-15,-5 13 9 16,-3 15 31-16,-2 16-20 16,0 10 6-16,3 9 28 0,5 20 14 15,4 20-59 1,7 14 0-16,10 5 8 0,10-3-6 15,5-5-2-15,11-6 0 16,17-6 0-16,10-3-6 16,11-9 2-16,4-7-37 15,6-7-15-15,6-9-131 16,4-4-182-16</inkml:trace>
  <inkml:trace contextRef="#ctx0" brushRef="#br0" timeOffset="20559.99">24569 7765 940 0,'0'0'44'0,"0"0"11"16,0 0-43-16,0 0 28 0,0 0-30 16,0 0-6-16,25-58-2 15,-10 55 0-15,-1 3-4 16,-1 0-4-16,-1 0 6 16,0 0-11-16,0 11 7 15,-2 6 4-15,-1 5 0 16,-1 1 0-16,-5 0 0 15,-3-2 0-15,0-1 0 16,0-4-8-16,0-5 8 16,0-5-8-16,0-3 6 15,0-2 2-15,0-1-3 16,-3 0 3-16,-3 0 0 16,0-3 3-16,1-11-3 0,4-4-2 15,1-5 1 1,0-4 1-16,0-5-1 0,13 3-8 15,7 0-11-15,0 7 19 16,3 6-18-16,-4 8 19 16,2 5-3-16,-3 3 0 15,1 0 3-15,-1 8 5 16,-3 11-1-16,-2 3 15 16,0-1-19-16,-4 0 0 15,-2-5 7-15,-3 0-5 16,-1-10-2-16,-3-1 0 15,2-3 0-15,-2-2 8 0,0 0-8 16,0-4 0-16,4-13-22 16,6-7-16-16,4-6 34 15,6 1 3-15,2 0 2 16,0 8 4-16,-2 8 4 16,-4 6 15-16,0 7-11 15,-5 0-1-15,1 13 0 16,0 7-11-16,-3 2 4 15,3 2-10-15,0-4-3 16,0 0-96-16,4-6-171 16</inkml:trace>
  <inkml:trace contextRef="#ctx0" brushRef="#br0" timeOffset="21140.45">25166 7277 1012 0,'0'0'0'0,"0"0"-23"15,0 0 23-15,92-53 1 16,-65 53 2-16,1 0 13 15,2 3 2-15,-5 19-11 16,-5 8 19-16,-5 9-24 0,-11 3 8 16,-4 1 6-16,0 0-6 15,-7-5-4-15,-11-5-6 16,1-8 0-16,0-4-5 16,4-7 5-16,3-4-1 15,6-4 1-15,2-3 0 16,2-3 0-16,0 0-22 15,0 0-10-15,3-7 18 16,12-10-10-16,3-6 15 16,4-5 8-16,2-7 2 15,1-6-2-15,4-4-5 16,-4-5-14-16,2 4 7 16,-8 7-20-16,-8 10 25 0,-8 12 8 15,-3 10 41 1,0 7 17-16,-4 0-14 0,-13 26-18 15,-5 13 35-15,-1 12-27 16,5 4-26-16,8-2 7 16,10-8-10-16,0-7 3 15,13-9-8-15,16-7 0 16,5-7 5-16,11-8-5 16,4-6-17-16,6-1-37 15,3-6-54-15,-7-14-22 16,-5-7-516-16</inkml:trace>
  <inkml:trace contextRef="#ctx0" brushRef="#br0" timeOffset="23477.03">25934 7474 874 0,'0'0'35'15,"0"0"61"-15,0 0-15 16,0 0-47-16,0 0 20 15,0 0-25-15,4-50-18 16,10 48-11-16,-2 2 6 0,1 0-2 16,1 5-4-16,-3 12-2 15,0 6 2-15,-4 5 6 16,-2 1-2-16,-4 0-4 16,-1-5 1-16,0-2 0 15,0-5-1-15,0-5 0 16,0-5-2-16,0-2 2 15,0-5 0-15,0 0-1 16,0 0 3-16,0 0 5 16,-1 0-7-16,-4-13-3 15,1-4-3-15,4-6-3 16,0-5 6-16,0-2-5 16,7 1 4-16,10 7-4 15,-4 8 4-15,3 6 4 16,-2 6-3-16,1 2 3 0,-3 0-3 15,2 16 2-15,-3 3 1 16,-3 2 10-16,-2-2-10 16,-5-3 0-16,2-5 1 15,-3-5 2-15,0-5-3 16,0-1 3-16,1 0 0 16,2-3-3-16,5-17-9 15,3-4-30-15,5-2 33 16,0 3 3-16,4 8 3 15,-4 8-2-15,-1 6 5 0,3 1-7 16,0 3 4 0,3 14 0-16,1 0-6 0,-3-1 6 15,2-1-41-15,-2-3-58 16,-3-5-60-16,-7-5-352 16</inkml:trace>
  <inkml:trace contextRef="#ctx0" brushRef="#br0" timeOffset="23775.31">26329 6828 957 0,'0'0'0'0,"0"0"0"16,91 45 7-16,-45-1 62 16,-1 20-21-16,0 16 17 15,-3 12-4-15,-5 7-36 16,-6-2-18-16,-11-2-7 16,-17-6 0-16,-3-6-7 15,-30-3 1-15,-24-8-48 16,-18-7-88-16,-19-8-250 15</inkml:trace>
  <inkml:trace contextRef="#ctx0" brushRef="#br0" timeOffset="24825.12">15357 7890 569 0,'0'0'30'0,"0"0"132"0,0 0-51 16,0 0-35-16,0 0-30 16,0 0 19-16,-38-20-11 15,37 20-35-15,1 0-15 16,0 0-4-16,0 0-3 16,0 0-4-16,15 0-6 15,12-2 13-15,10-3 2 16,15-2 2-16,11-3-2 15,10-3-2-15,8 0 0 16,2 0 1-16,2 2-1 0,-1-2-2 16,-1 5-3-16,-1-1 2 15,-7 3 2-15,-2 1-7 16,-6-1 6-16,-1-1-8 16,-4 0-2-16,-2-1 2 15,0-1 6-15,-1-1-11 16,6 1 4-16,0 0-13 15,4 0 21-15,-2 2-4 16,-2-1-7-16,1 2-2 16,-2-2 15-16,5 1-1 15,1-2 1-15,2 2-3 16,2-1 4-16,2-2-6 16,2 1 5-16,1-3-9 15,1 1 3-15,-2 2-5 16,0-1 5-16,-4 3 2 0,2-1 2 15,-3 2-4-15,-1-2-21 16,-11 2-29-16,-12 1-86 16,-9-1-47-16,-13 0-265 15</inkml:trace>
  <inkml:trace contextRef="#ctx0" brushRef="#br0" timeOffset="26229.13">18706 7458 402 0,'0'0'8'0,"0"0"15"16,-96 0 69-16,77 0-10 15,5 0 23-15,7 0-39 16,4 0-15-16,1 0-51 16,2 0 1-16,0 0 2 0,0 0 0 15,0 0-3-15,0 0 1 16,0 0 1-16,12 0 18 15,13 0-7-15,14-2 18 16,17-9 8-16,12-2-29 16,16-2 12-16,10 1-2 15,13 2-20-15,14-1 20 16,10 2-20-16,5 0 0 16,4 0 0-16,-7-1 0 15,-5 3-2-15,-7-2 2 16,-11 3 0-16,-5-1-10 15,-11-1 10-15,-2 2-1 16,-1-2 1-16,3 2 2 0,0-2-2 16,2 1-5-16,-1 0 5 15,2 1-2-15,3-1 2 16,-2 1 0-16,1 0-2 16,-2 1 2-16,1-2-2 15,-2 3 0-15,-1-3 4 16,4 2-4-16,1-1 2 15,2-1-3-15,0 1 3 16,-1-1 0-16,-4 2-2 16,-3-1 1-16,-3 2 1 15,-3 3-2-15,-4-2 2 16,-1 2 0-16,-1 0 2 0,-1 0-1 16,-1 0-2-1,2 1 1-15,0-3 0 0,1 0 1 16,-1 2-1-16,-4-3 0 15,0 2-1-15,0-3 2 16,-1 0-1-16,1-2 0 16,0 2 0-16,0-1-2 15,1-1 2-15,2 3 0 16,1-3 0-16,1-3 0 16,4 0 0-16,4 1-6 15,3-4 6-15,3 2 0 16,0-1-6-16,0 1 6 15,3 1 1-15,0 0 4 16,-2 2-5-16,-2-4 3 0,-7 5 2 16,-2-1 12-16,-8 0-5 15,-3 2 2-15,-2-1 24 16,-2 4-28-16,1-2 16 16,-3 4-12-16,-6 0-10 15,-7 0 1-15,-8 0-5 16,-3 0 0-16,-5 1 0 15,-5-1 1-15,-3-1-1 16,-4-1 0-16,-3 0-9 16,-3-1 1-16,0 0-26 15,-7-1-10-15,-1 0 9 16,-3-1-89-16,-6-2-221 16</inkml:trace>
  <inkml:trace contextRef="#ctx0" brushRef="#br0" timeOffset="26709.06">26608 5920 1038 0,'0'0'0'0,"0"0"-1"16,0 0 1-16,0 0-8 15,0 0 8-15,0 0 0 16,22-3 16-16,-5 32 7 16,1 12-13-16,4 14 21 15,2 16-20-15,6 14 32 16,4 10-38-16,14 7-1 15,11 1 4-15,13 3-6 16,10 3 14-16,6 10-8 16,0 5-7-16,3 4 17 15,-4 7-17-15,-10 4-1 16,-10 3 15-16,-12 3-15 0,-14 2 0 16,-13 4 0-1,-19 6 3-15,-9-3-10 0,-23 2 6 16,-29-9-20-16,-25-5 15 15,-25-5-34-15,-26-4-11 16,-30-3-33-16,-33 1-22 16,-25-1-8-16,-30-1-155 15,-29-4-63-15</inkml:trace>
  <inkml:trace contextRef="#ctx0" brushRef="#br0" timeOffset="27642.9">12633 7024 796 0,'0'0'0'0,"0"0"8"15,0 0 33-15,0 0 3 0,0 0-5 16,0 0 5-16,-73-54 29 15,61 84-47-15,-4 23-17 16,-5 23-2-16,-3 19 17 16,2 14-20-16,-4 12-3 15,-1 15 20-15,2 12-19 16,0 11-1-16,1 11-1 16,6 3 4-16,6 1-6 15,9 2 2-15,3-8 0 16,7 2 3-16,18-8 1 15,10-1-4-15,13-3 2 16,13-3 1-16,12-4 11 0,9-12-14 16,11-12-2-16,13-16-3 15,8-21-9-15,6-15-5 16,5-18-8-16,2-16-7 16,3-16 7-16,10-19-35 15,7-6-71-15,10-19-187 16</inkml:trace>
  <inkml:trace contextRef="#ctx0" brushRef="#br0" timeOffset="28877.86">27485 5538 969 0,'0'0'1'0,"0"0"-1"16,0 0 2-16,0 0 0 16,-36 77 20-16,23-29-4 15,0 4-7-15,6-5-10 16,7-7-1-16,0-4 0 15,3-7 2-15,12-8-3 16,2-6 1-16,4-11 0 16,2-4 3-16,6-4-3 15,3-16 0-15,1-9-1 16,-3 0 2-16,-3-4-7 16,-7 1 4-16,-3-2 2 0,1-4-7 15,-4 1 6 1,-4 1 1-16,-1 5 0 0,-5 6 1 15,-1 8 12-15,-3 5-13 16,2 5 2-16,-2 5 20 16,0 2-15-16,0 0 4 15,0 0-11-15,0 7 0 16,0 16-2-16,-2 15 2 16,-5 10 0-16,0 10 13 15,1 4-13-15,1 6 0 16,5 10 5-16,0 0-2 15,0 3 19-15,3-5-7 0,12-2-12 16,-1-8 13-16,2-1-16 16,-3-9 7-16,-2-8-4 15,-4-11 6-15,-7-10-1 16,0-7-8-16,-19-8 1 16,-16-6 28-16,-11-6-28 15,-6 0-1-15,1-8 0 16,8-21 1-16,11-9 3 15,18-14-4-15,14-17 0 16,6-16 17-16,27-12-17 16,11-4 0-16,13 4 0 15,7 15 0-15,5 16-1 16,1 25-35-16,0 19-53 16,0 12-46-16,0 10-119 15,-2 0-114-15</inkml:trace>
  <inkml:trace contextRef="#ctx0" brushRef="#br0" timeOffset="29366.05">28645 7519 1197 0,'0'0'84'0,"0"0"-82"0,0 0-2 16,0 0-16-16,0 0-23 16,0 0-35-16,9-11-203 15</inkml:trace>
  <inkml:trace contextRef="#ctx0" brushRef="#br0" timeOffset="30427.18">16560 10000 1014 0,'0'0'0'0,"-58"93"0"15,21 0 0-15,-5 39 23 16,-5 34 6-16,0 40 9 15,5 35 3-15,6 26-28 16,13 18 0-16,13 5-4 16,10-12-7-16,20-24 6 15,22-26-8-15,16-26 0 16,17-24 9-16,19-16-9 16,28-19 0-16,23-23-2 15,20-20-9-15,19-29-31 0,-2-34-22 16,0-37-24-16,-2-26-3 15,-2-47-213-15,-15-25-115 16</inkml:trace>
  <inkml:trace contextRef="#ctx0" brushRef="#br0" timeOffset="31795.28">18436 10614 1169 0,'0'0'1'16,"0"0"-1"-16,10 72-12 0,-6 13 12 15,-2 22 33-15,-1 9-21 16,2-3-3-16,0-10-2 16,4-9-4-16,3-8 3 15,2-7-6-15,7-5-12 16,5-12-9-16,10-13-107 15,7-22-62-15,2-27-237 16</inkml:trace>
  <inkml:trace contextRef="#ctx0" brushRef="#br0" timeOffset="31996.33">19396 11035 1156 0,'0'0'0'16,"0"0"-97"-16,0 0 89 15,0 0-2-15,133-14 10 16,-50-1 0-16,23-5-26 16,22-4 5-16,19-3-147 15,6-2-345-15</inkml:trace>
  <inkml:trace contextRef="#ctx0" brushRef="#br0" timeOffset="32529.43">24188 9612 951 0,'0'0'2'0,"0"0"20"15,0-77 57-15,0 75 2 16,0 2-55-16,0 26-13 16,0 29-11-16,2 25 51 0,0 20-17 15,1 11-21-15,0-2-9 16,1-3-6-16,5-4 0 16,-3-2-14-16,4-3 12 15,0-9-32-15,-2-6-9 16,-3-14-79-16,-5-11-60 15,0-11-158-15</inkml:trace>
  <inkml:trace contextRef="#ctx0" brushRef="#br0" timeOffset="32978.33">22324 11289 220 0,'0'0'730'0,"-109"24"-730"15,85-16-30-15,20-4 27 16,4-2-1-16,24-2-19 15,21 0 23-15,19 0 2 16,25-12 12-16,26-7 30 0,23-8 12 16,30 1-38-16,23-3 0 15,26-3-8-15,22-2-7 16,15-2 3-16,17 0-1 16,8-1 27-16,5-1 19 15,-5 4-32-15,-16-2-9 16,-5 6 3-16,-15 0-6 15,-13 3 20-15,-15 5-25 16,-21 2-1-16,-22 3 10 16,-20 5-8-16,-18 3-3 15,-27 7-8-15,-26 2-42 16,-32 0-90-16,-37 0-223 16</inkml:trace>
  <inkml:trace contextRef="#ctx0" brushRef="#br0" timeOffset="34147.14">22485 11980 1042 0,'0'0'0'16,"0"0"0"-16,0 0 2 16,21 130 76-16,-9-53-18 15,0 3-38-15,0 3-12 0,-2-4 8 16,-2-4-18-16,-1-5-1 16,1-4-1-16,-4-6-40 15,-1-5-77-15,-1-11-124 16,-1-16-434-16</inkml:trace>
  <inkml:trace contextRef="#ctx0" brushRef="#br0" timeOffset="34374.06">22876 12566 1089 0,'0'0'0'0,"124"-26"-28"0,-32 11 28 16,11-1 11-16,-3 2 11 15,-3 4-5-15,-12 2-17 16,-13 1-5-16,-20 1-16 16,-22 3-63-16,-23 0-104 15,-7 0-411-15</inkml:trace>
  <inkml:trace contextRef="#ctx0" brushRef="#br0" timeOffset="34602.07">23210 12297 248 0,'0'0'990'0,"0"0"-990"15,0 0 0-15,0 0 4 16,17 83 29-16,-3-37-16 15,1 3 11-15,0 2-16 16,-4-1-5-16,-4-1-7 16,-1-3-4-16,1-1-13 15,1 2-31-15,3-3-47 16,0-6-98-16,3-9-369 16</inkml:trace>
  <inkml:trace contextRef="#ctx0" brushRef="#br0" timeOffset="35479.86">24882 12228 1115 0,'0'0'3'0,"0"0"12"16,0 0 7-16,0 0-11 15,0 0-6-15,0 0-4 16,-6 16 16-16,30-2-1 16,5 0-14-16,2-4 2 15,3-7-4-15,3-3 0 16,2 0 9-16,0-9-5 0,-2-9-3 16,-1-3-1-16,-10-5 1 15,-9-5-7-15,-8-3-2 16,-9-7-6-16,0 1 6 15,-18 3 5-15,-12 7 0 16,-8 11 3-16,-4 10 3 16,-6 9 18-16,0 6-9 15,-4 26 1-15,-1 16 12 16,0 13-14-16,7 9 13 16,12 0-13-16,15-2-9 15,19-7 19-15,4-4-18 16,30-8-3-16,19-9 4 15,16-12-3-15,12-15-1 16,13-13 2-16,10-2-1 16,4-22-2-16,13-8-43 0,1-3-5 15,-4-4-35-15,-11 0-114 16,-22 1-228-16</inkml:trace>
  <inkml:trace contextRef="#ctx0" brushRef="#br0" timeOffset="37912.05">25192 11529 1017 0,'0'0'13'0,"0"0"-11"0,0 0 7 16,-92 1 52-16,76 2-6 15,4-2 0-15,7-1-30 16,5 0-2-16,0 0-21 15,0 0-1-15,11 0-1 16,20 0 0-16,16-8 8 16,15-4 2-16,2-1-7 15,3 1 2-15,-3 1-1 16,-6 1 15-16,-7 3-19 0,-15 1 0 16,-15 5-3-16,-12 0 0 15,-9 1 0-15,0 0-8 16,0 0-33-16,0 0-28 15,0 0-136-15,0 0-328 16</inkml:trace>
  <inkml:trace contextRef="#ctx0" brushRef="#br0" timeOffset="38215.32">25947 10984 1103 0,'0'0'0'16,"0"0"-18"-16,0 0 14 16,0 0 4-16,-25 97 42 15,6-27-1-15,2 9-32 16,7 2 16-16,10-2-16 15,0-4-8-15,22-4 5 16,18-2-6-16,17-6 0 16,17-8-1-16,10-10-20 15,4-16-31-15,0-10-105 16,-7-14-332-16</inkml:trace>
  <inkml:trace contextRef="#ctx0" brushRef="#br0" timeOffset="40051.5">26557 11143 1132 0,'0'0'0'15,"0"0"-30"-15,-22 95 30 16,7-39 15-16,3 5-5 15,11-3 2-15,1-4-4 16,3-7-4-16,16-7 3 16,6-8-7-16,3-9 0 15,4-11 6-15,4-11-5 16,1-1-1-16,2-16 3 16,1-12 0-16,-6-7 1 15,-2-7-4-15,-12-4-6 16,-11-9 2-16,-9-4 2 15,-4-7-1-15,-23-2 1 16,-9 3 2-16,-2 13 6 16,0 13 10-16,4 17 26 0,7 15 6 15,3 7-25-15,6 6-5 16,-1 23-12-16,4 11 2 16,5 5-5-16,10-2-3 15,0 1-2-15,24-7-8 16,10-3-11-16,10-6-11 15,6-6-18-15,7-8-60 16,-1-6-80-16,-2-8-273 16</inkml:trace>
  <inkml:trace contextRef="#ctx0" brushRef="#br0" timeOffset="40315.29">27084 11418 961 0,'0'0'61'0,"0"0"-61"16,13 74 0-16,-1-52 3 15,4-5 6-15,4-2 13 16,5-7-17-16,2-5-2 16,1-3 7-16,1-4-10 15,-6-18-6-15,-7-5 3 16,-10-2-4-16,-6-1 7 16,-8 7 0-16,-19 2 13 15,-10 12 55-15,-4 7-50 16,-1 2-12-16,4 6-5 15,10 9 1-15,7 4-4 16,13 1-49-16,8-3-71 0,0-6-74 16,23-6-415-16</inkml:trace>
  <inkml:trace contextRef="#ctx0" brushRef="#br0" timeOffset="40479.11">27492 11347 1038 0,'0'0'0'0,"93"-20"-48"15,-32 8 45-15,2 2-21 16,-4 1-3-16,-8 2-134 0,-15 0-259 16</inkml:trace>
  <inkml:trace contextRef="#ctx0" brushRef="#br0" timeOffset="40681.29">27674 11182 415 0,'0'0'804'16,"0"0"-804"-16,0 0 3 16,0 0 20-16,2 78 3 15,8-42-15-15,1 0 1 16,1-1-12-16,-2-6 0 15,3-3-9-15,-2-6-37 0,4-7-30 16,6-8-107-16,6-5-235 16</inkml:trace>
  <inkml:trace contextRef="#ctx0" brushRef="#br0" timeOffset="41082.85">28179 10999 1191 0,'0'0'0'0,"0"0"-48"16,0 0 48-16,-55 99 28 15,50-49-16-15,5 3-7 0,0-2-2 16,21-6 3-16,3-5-6 16,4-9 0-16,0-9 2 15,0-9-2-15,2-9-5 16,2-4 3-16,0-2-12 15,1-20 1-15,-3-7-9 16,-5-6-3-16,-6-5 12 16,-8-7-27-16,-9-5 15 15,-2-6 9-15,-10-4-11 16,-16 3 24-16,-6 13 3 16,-7 13 47-16,-5 17 57 15,1 12-56-15,1 4-10 16,8 9-12-16,9 19-19 15,5 8 2-15,16 7-9 16,4 3 0-16,6-3-5 16,24 1-20-16,8-8-34 0,0-4-84 15,-3-5-198-15</inkml:trace>
  <inkml:trace contextRef="#ctx0" brushRef="#br0" timeOffset="41255.41">28698 11283 1222 0,'0'0'3'0,"0"0"-3"15,0 0 4-15,13 90 0 16,-10-62-4-16,2-2-3 0,-1-2 2 16,2-4-110-16,0-8-95 15,-3-5-321-15</inkml:trace>
  <inkml:trace contextRef="#ctx0" brushRef="#br0" timeOffset="41699.33">28890 11068 1046 0,'0'0'0'15,"0"0"-13"-15,0 0 13 0,97 13 12 16,-86 11 17 0,-8 5 22-16,-3 2-22 0,-2 2-12 15,-16-2-15-15,-3-3 1 16,3-3 4-16,8-9-7 16,7-6 0-16,3-4-2 15,0-6-5-15,12 0 0 16,15-10-7-16,4-12 1 15,8-10 13-15,-4-4-31 16,0-6-12-16,-4-5 17 16,-4 0-4-16,-10 8 27 15,-7 11 3-15,-7 11 37 0,-3 9 50 16,0 8-27 0,0 0-23-16,-3 8-19 0,-9 16-12 15,0 9 8-15,4 6-14 16,7-2 8-16,1 0-18 15,1-3 2-15,16-6-51 16,5-5-60-16,1-7-86 16,-2-9-392-16</inkml:trace>
  <inkml:trace contextRef="#ctx0" brushRef="#br0" timeOffset="41873.32">29537 11207 1231 0,'0'0'9'16,"0"0"1"-16,0 0-1 0,0 0 7 16,-1 101-1-16,1-70-14 15,0-3 3-15,0-6-4 16,0-4-27-16,9-3 3 16,7-6-65-16,8-5-57 15,2-4-395-15</inkml:trace>
  <inkml:trace contextRef="#ctx0" brushRef="#br0" timeOffset="42070.48">29806 11114 1150 0,'0'0'0'0,"0"0"-17"16,106-7 16-16,-69 3 2 15,-6 1-6-15,-7-1 4 16,-6-2-54-16,-9-1-54 16,-7-3-53-16,-2-3-216 15</inkml:trace>
  <inkml:trace contextRef="#ctx0" brushRef="#br0" timeOffset="42242.99">29900 10985 496 0,'0'0'593'0,"0"0"-570"0,0 0 5 16,-6 75 41-16,6-45-37 16,0 1-5-16,0-1-26 15,0-2 3-15,0-6-8 16,7 0-14-16,2-5-45 16,3-4-72-16,5-6-110 15</inkml:trace>
  <inkml:trace contextRef="#ctx0" brushRef="#br0" timeOffset="42683.02">30307 10816 1254 0,'0'0'3'0,"0"0"-3"15,0 0-10-15,0 0 10 16,0 0 17-16,-4 122-12 15,4-66-1-15,0-3 6 16,1-3-10-16,11-8-1 16,3-7 0-16,3-8 1 15,1-7 8-15,4-6-8 16,-1-9-4-16,2-5 4 16,2 0-1-16,4-18 1 15,-2-10-6-15,-2-7-8 16,-3-9 10-16,-6-10-10 15,-3-9 3-15,-9-9 8 16,-5-4-26-16,-13 2 14 0,-19 12 3 16,-7 17 12-16,0 16 44 15,2 18-9-15,2 11-1 16,1 3 10-16,4 22-39 16,3 12 0-16,11 9-2 15,10 3-2-15,6 1-2 16,8-3-4-16,19-5-17 15,5-8 8-15,8-4-36 16,2-11-37-16,0-9-151 16</inkml:trace>
  <inkml:trace contextRef="#ctx0" brushRef="#br0" timeOffset="44670.07">30799 11151 456 0,'0'0'736'0,"0"0"-728"15,0 0-3-15,0 0-1 16,0 0 14-16,0 0 10 16,0 0-18-16,66-26-7 15,-48 26 4-15,-3 14 2 16,-8 3-8-16,-5 4 5 15,-2 4-3-15,-11 5 12 16,-16-2-14-16,-5 1-1 16,0-3 16-16,8-6-14 15,12-11-2-15,7-3 0 0,5-4-10 16,5 0 10 0,25-2-6-16,14 0-4 0,18-7 9 15,7-10-40-15,4-2-16 16,-6 0-63-16,-13-1-94 15,-15 1-298-15</inkml:trace>
  <inkml:trace contextRef="#ctx0" brushRef="#br0" timeOffset="45067.13">31108 10863 1099 0,'0'0'0'0,"0"0"-10"15,0 0 1 1,102-41 9-16,-70 43 33 0,-5 23-19 16,-6 6 27-16,-9 7-14 15,-7 1-2-15,-5-2-11 16,0-3-14-16,-14-5 2 16,-4-2 10-16,5-8-12 15,5-8-3-15,2-6 0 16,6-5-2-16,0 0-11 15,11 0-13-15,14-18 4 16,8-9 24-16,3-7-28 16,-2-5-1-16,-3-7 8 15,-5 1 15-15,-10 4-1 16,-6 14 8-16,-5 12 35 0,-5 10 43 16,0 5-39-16,0 0-19 15,0 20-8-15,-12 10-3 16,6 8 2-16,5 0-11 15,1-2-5-15,13-2-7 16,14-5-75-16,0 0-108 16,0-7-235-16</inkml:trace>
  <inkml:trace contextRef="#ctx0" brushRef="#br0" timeOffset="45318.27">31685 11159 1143 0,'0'0'33'0,"0"0"-25"0,0 0-8 15,0 0 23-15,0 0 5 16,27 77 14-16,-29-45-38 16,-15-2 12-16,3-3 4 15,3-5-18-15,6-10-2 16,5-2-4-16,0-7 4 15,18-3-6-15,18 0-2 16,17-13-21-16,13-9-40 16,0-4-141-16,-2-5-211 15</inkml:trace>
  <inkml:trace contextRef="#ctx0" brushRef="#br0" timeOffset="45511.54">32088 10992 1139 0,'0'0'0'0,"0"0"-11"15,88-17 11-15,-60 11 2 16,-4 5-2-16,-6-2-10 16,-6 0-3-16,-9-1-88 15,-3-2 1-15,-2-4-163 16,-15-2-34-16</inkml:trace>
  <inkml:trace contextRef="#ctx0" brushRef="#br0" timeOffset="45668.22">32151 10880 307 0,'0'0'710'0,"0"0"-659"0,0 0-40 16,0 0 85-16,0 0-28 16,-29 88-55-16,29-58 4 15,0-3-8-15,0-2-8 16,0-1-2-16,11-5-23 15,5-2-66-15,6-8-99 16,2-6-463-16</inkml:trace>
  <inkml:trace contextRef="#ctx0" brushRef="#br0" timeOffset="45797.05">32485 11047 1144 0,'0'0'0'0,"0"0"-98"15,0 0 95-15,0 0-132 16,98-33-290-16</inkml:trace>
  <inkml:trace contextRef="#ctx0" brushRef="#br0" timeOffset="45934.54">32882 11022 1131 0,'0'0'60'16,"0"0"-60"-16,0 0 0 15,0 0-6-15,89-16-16 0,-62 13-82 16,-2 3 18 0,-8 0-292-16</inkml:trace>
  <inkml:trace contextRef="#ctx0" brushRef="#br0" timeOffset="46535.22">30853 11830 1231 0,'0'0'0'0,"0"0"-3"15,0 0-3-15,0 0 12 16,0 0 14-16,0 0 5 16,-20 76-18-16,10-25 2 15,6 3-9-15,4-3 4 16,0-1-3-16,6-7-1 15,12-5 0-15,4-7 3 16,5-9-3-16,1-10 0 0,8-10-3 16,4-2-2-1,6-13 4-15,1-13-6 0,-3-13-8 16,-3-12 7-16,-8-9-13 16,-8-8 4-16,-10-7-11 15,-9-3-13-15,-6 2 15 16,-17 10 4-16,-17 13 22 15,-11 19 52-15,-3 17 14 16,1 11-19-16,5 6-5 16,6 14-14-16,8 18-11 15,6 10-17-15,11 9 2 16,8 2-3-16,3-3 1 0,9-1-6 16,21-5-6-16,9-5-21 15,7-3-6-15,2-3-50 16,5-8-101-16,2-8 21 15,2-7-254-15</inkml:trace>
  <inkml:trace contextRef="#ctx0" brushRef="#br0" timeOffset="46968.86">31594 12014 1009 0,'0'0'133'0,"0"0"-86"15,0 0-6-15,0 0-10 16,0 0-28-16,0 0 24 15,0 65-11-15,0-34-8 0,0 0-2 16,0-5-4-16,0-8 9 16,2-5-11-16,-1-5 0 15,1-5 2-15,-2-3-2 16,1 0 0-16,-1 0 13 16,2-2-9-16,1-15-4 15,4-5-6-15,4-5 6 16,1 3-13-16,-2 3 7 15,3 7 1-15,-2 8 3 16,-1 5 2-16,-1 1-5 16,2 1-6-16,-4 15 11 15,2 2 10-15,-3 1-10 16,0-2 0-16,-3-5 4 16,2-3-2-16,-4-5 4 0,3-4-6 15,7-3-9-15,10-17 4 16,7-6-4-16,5 4-2 15,1 4 10-15,-2 8-5 16,-6 9 4-16,3 1 2 16,-5 0-30-16,1 12 9 15,-1 2-105-15,-5-1-38 16,-5-8-237-16</inkml:trace>
  <inkml:trace contextRef="#ctx0" brushRef="#br0" timeOffset="47418.13">32087 11866 949 0,'0'0'0'16,"0"0"0"-16,0 0 33 15,0 0 13-15,0 0 12 16,0 0-11-16,84 64 0 15,-82-39-27-15,-2-1-11 16,0 2 3-16,0-2-9 16,-3-2 5-16,-2-5-8 15,4-5 0-15,1-5-5 16,0-6-1-16,0-1-9 0,3-3-7 16,15-14 22-16,6-10-6 15,0-7 0-15,1-4-10 16,-2-8 14-1,-3 0-4-15,-2 7 0 0,-9 9 6 16,-6 12 5-16,-3 13 37 16,0 5-24-16,0 0 2 15,0 5-12-15,-3 17 3 16,-6 6-5-16,0 7 3 16,5-5-8-16,2 0-1 15,2-1-18-15,0-6-37 16,0-2-31-16,3-3-97 15,15-5-168-15,4-7-119 0</inkml:trace>
  <inkml:trace contextRef="#ctx0" brushRef="#br0" timeOffset="47853.06">32528 11925 1097 0,'0'0'40'15,"0"0"-37"-15,0 0 27 16,0 0-10-16,0 0-14 15,0 0 23-15,0 44 7 16,0-17-19-16,0 2-11 16,0-3-6-16,0-5 21 15,0-6-20-15,0-5-1 0,0-5 10 16,0-2-10-16,0-3 0 16,0 0-1-16,0 0 1 15,0 0 24-15,0-4-24 16,0-10-9-16,3-5 7 15,3-1 1-15,2 1 0 16,1 5-4-16,-1 6 5 16,-2 4-6-16,-1 4 6 15,1 0-12-15,0 0 11 16,-1 4 1-16,2 4 0 16,-4-1 0-16,-2-1 0 15,1-3 2-15,-1-3-2 16,5 0-4-16,6-9-13 15,6-8-23-15,6 1 10 16,0 3 23-16,-2 9 7 0,-2 2 4 16,0 2-4-16,2 0 0 15,-2 2-3-15,7 7-22 16,-2-1-133-16,2-4 35 16</inkml:trace>
  <inkml:trace contextRef="#ctx0" brushRef="#br0" timeOffset="48153.34">32986 11368 1131 0,'0'0'0'0,"0"0"-15"16,59 80 15-16,-33-19 62 16,-2 16 0-16,0 16 0 15,-1 5-36-15,-3 5 7 16,-7-3-19-16,-11-5-14 16,-4-10 9-16,-32-8-9 15,-18-9-18-15,-12-5-29 16,-2-6-107-16,-5-10-360 15</inkml:trace>
  <inkml:trace contextRef="#ctx0" brushRef="#br0" timeOffset="50303.44">27020 10775 112 0,'0'0'208'15,"0"0"-208"-15,0 0 0 16,0 0 0-16,0 0 1 15,0 0 2-15,-48-40 49 16,33 35 13-16,0 3-47 16,-4 1 37-16,-2 0 0 15,3-2 38-15,0 3 0 0,4-2-14 16,4 2-32 0,4-3 2-16,3 3-8 0,3-3 13 15,0 3-20-15,0 0-22 16,0 0 1-16,0 0-13 15,9 0 0-15,17 0 2 16,14 0-1-16,15 0 10 16,12-2 2-16,12-4-5 15,15-2 4-15,12-5-9 16,15 1-2-16,12-2 13 16,7 1-14-16,3 0 0 15,9 3-1-15,3 0 2 16,6-2 0-16,0 3-1 15,-2-4 0-15,-4 1-5 16,-2-1 5-16,-2 0-7 0,5 2 4 16,3-1 3-16,-1 1 0 15,0 1-3-15,-3-1 3 16,-1 0-9-16,-1 2 2 16,-2-2 5-16,7-1-3 15,3 0-1-15,2-2 2 16,10-1 2-16,-3-2 2 15,0 0-10-15,1-2 9 16,0-1-11-16,-2 1 4 16,-6 5 2-16,-4 2 6 15,-14 1 0-15,-12 2 10 16,-14 4 27-16,-16-1-16 0,-15 3 11 16,-17-2-2-16,-21 2-9 15,-20 3 3-15,-18 0-22 16,-10 0 0-16,-2 0 23 15,-2 0-25-15,-25-2-73 16,-10 1-194-16,-7 0-410 16</inkml:trace>
  <inkml:trace contextRef="#ctx0" brushRef="#br0" timeOffset="51137.59">32512 9012 1050 0,'0'0'15'0,"0"0"-15"15,0 0-8-15,0 0 8 16,0 0 5-16,98 44 16 16,-58-1 1-16,1 15 3 15,2 15 9-15,-1 14-30 16,1 14 0-16,6 9 16 15,1 11-10-15,8 7 1 16,0 5 0-16,1 5-10 16,-2-4 7-16,-5-2-8 15,-5 1 1-15,-6-8 3 16,-8 1-1-16,-5-2-3 0,-13 2 6 16,-10 9 1-16,-5 5 7 15,-3 4-12-15,-17 3 2 16,-5-1 8-16,-5-2-5 15,-3 2-7-15,-5-9 3 16,-1-1 6-16,-3-6-1 16,1-11-8-16,2-12 0 15,-2-12 14-15,0-9-14 16,0-13 0-16,-2-15 0 16,-3-10-9-16,1-14-26 15,-1-10-55-15,2-14-72 16,4-10-320-16</inkml:trace>
  <inkml:trace contextRef="#ctx0" brushRef="#br0" timeOffset="52151.59">31815 8049 1153 0,'0'0'0'16,"0"0"-17"-16,-58 87 17 16,37-16 42-16,9 7-27 15,11 1 6-15,1-4-9 0,13-7-11 16,20-5 1-16,4-11-2 16,11-9-8-16,7-13 6 15,2-10-64-15,2-14-56 16,-5-6-92-16,-12-14-353 15</inkml:trace>
  <inkml:trace contextRef="#ctx0" brushRef="#br0" timeOffset="52351.54">32360 8149 1198 0,'0'0'0'16,"0"0"7"-16,0 96-7 15,-13-38 32-15,2 0 1 16,3 0-19-16,4-4 16 0,4-3-30 16,0-4-8-16,0-6 5 15,3-4-18-15,4-7-47 16,1-11-101-16,-1-15-414 16</inkml:trace>
  <inkml:trace contextRef="#ctx0" brushRef="#br0" timeOffset="52492.99">32452 8447 1004 0,'0'0'0'0,"0"0"-20"16,97-6 11-16,-52 4-4 0,-4-1-41 16,0-2-57-16,-4-2-150 15</inkml:trace>
  <inkml:trace contextRef="#ctx0" brushRef="#br0" timeOffset="52839.08">32827 8321 972 0,'0'0'44'0,"0"0"-30"16,0 0-12-16,-7 77 24 16,7-48-17-16,0-3-5 15,0-4 4-15,5-5-8 16,7-6-5-16,0-6-12 15,4-5-6-15,1 0 2 0,3-14-15 16,3-8-16 0,-5-2 18-16,3-4 24 0,-6 3 10 15,-4 5 16-15,-2 6 5 16,-6 11 57-16,1 3-18 16,-4 15-52-16,0 20-1 15,0 15 59-15,0 9-21 16,-2 1-27-16,-1 3-9 15,1-2 9-15,2-6-16 16,0-3-2-16,0-8 0 16,2-12-17-16,4-10-12 15,-4-13-135-15,-2-9-246 16</inkml:trace>
  <inkml:trace contextRef="#ctx0" brushRef="#br0" timeOffset="53087.93">33189 7998 1117 0,'0'0'3'0,"109"56"-2"15,-50 1 63-15,-7 20-23 16,-14 20 7-16,-10 8-15 0,-10 8-2 15,-9-1-22-15,-9-6 5 16,-9-6-14-16,-28-10-20 16,-29-8-36-16,-22-12-106 15,-12-14-621-15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18:55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4306 4042 714 0,'0'0'318'15,"0"0"-318"-15,0 0-83 0,0 0 54 16,0 0 29-16,0 0 26 16,0 0 13-16,95-33-3 15,-51 8-9-15,5-6-15 16,3-4 0-16,3-3-11 16,2-11 7-16,3-8 6 15,1-9-12-15,0-7-2 16,-1-2 0-16,-4 2-8 15,-8 6 7-15,-14 14-17 16,-13 16 18-16,-15 17-4 16,-6 9 4-16,0 6 0 15,-15 3 8-15,-3 2-7 0,-4 0-2 16,0 0-2 0,-4 13-1-16,4 6-6 0,-1 12 8 15,1 12-3-15,4 18 5 16,0 28 2-16,3 31 4 15,2 23 1-15,4 21-3 16,1 4 1-16,4-5-5 16,1-11-10-16,2-20 4 15,-2-12 0-15,-5-17 5 16,-1-21-6-16,-1-26-2 16,2-21 7-16,4-23-18 15,1-12 17-15,-2-3 0 16,-2-36-33-16,4-21-187 15,0-11 42-15,3 4 181 16,0 16 106-16,3 19 26 0,21 17-93 16,7 14-29-16,8 1 9 15,10 12 20-15,5 10 1 16,4 2-23-16,0-2-9 16,0-4-8-16,3-9 0 15,-1-7-2-15,1-2 0 16,2-9-11-16,-1-16-16 15,-5-10-48-15,-6-15-202 16</inkml:trace>
  <inkml:trace contextRef="#ctx0" brushRef="#br0" timeOffset="283.14">5757 3304 859 0,'0'0'13'0,"0"0"-6"16,0 0 22-16,0 0 45 16,0 0-30-16,0 0-8 15,-71 51-23-15,51 28 30 16,-2 29 2-16,4 26-28 16,7 15-14-16,11 15 6 15,0-4-9-15,18-17-7 16,18-21-35-16,12-25 2 15,9-24 22-15,8-26-47 0,7-19 11 16,-1-19 23-16,1-9-58 16,-4-31-185-16</inkml:trace>
  <inkml:trace contextRef="#ctx0" brushRef="#br0" timeOffset="749.86">6436 3666 362 0,'0'0'536'0,"0"0"-504"16,0 0-25-16,0 0 1 16,-33 88 9-16,18-8 49 0,2 10-28 15,2 2-31-15,8-5-5 16,3-5 1-16,3-9-3 15,20-13-7-15,2-15 3 16,9-14-16-16,3-11 12 16,1-9 7-16,1-11 1 15,4-1 9-15,5-28-5 16,2-14-3-16,0-16 12 16,-4-10-13-16,-9-9 0 15,-12-6-7-15,-14-2 11 16,-11 2-9-16,-6 8 3 15,-25 10 2-15,-14 17 3 16,-15 19-3-16,-3 19 0 0,-2 11 15 16,5 8-9-16,11 20-6 15,10 10 0-15,11 8 0 16,13 5-1-16,15 4 1 16,0-2-4-16,19-4 4 15,16-12-9-15,8-8-15 16,12-12-34-16,9-10 5 15,8-7-34-15,-1-13-264 16</inkml:trace>
  <inkml:trace contextRef="#ctx0" brushRef="#br0" timeOffset="1050.01">7085 3149 991 0,'0'0'0'15,"0"0"-61"-15,0 0 61 16,102 126 87-16,-64-40-20 16,1 21-7-16,4 23-12 15,0 11-32-15,0 2-16 16,-7-4 1-16,-9-17 1 15,-15-15-2-15,-12-18 0 0,0-19 0 16,-15-12 0-16,-12-8-19 16,-3-11-24-16,3-6-58 15,8-15-45-15,7-14-262 16</inkml:trace>
  <inkml:trace contextRef="#ctx0" brushRef="#br0" timeOffset="1345.09">8400 3764 1137 0,'0'0'98'16,"0"0"-98"-16,0 0-25 16,0 0 25-16,81-26 6 15,-46 18-6-15,4-1 3 16,2 1-2-16,3-4-1 16,-3 1-3-16,-7 2-31 15,-12 5-65-15,-20 4-55 16,-4 0-336-16</inkml:trace>
  <inkml:trace contextRef="#ctx0" brushRef="#br0" timeOffset="1472.95">8575 3863 844 0,'0'0'157'0,"0"0"-136"0,0 0 2 16,0 0 8-16,0 0-8 16,95 15-23-16,-39-33-6 15,15-7-73-15,7-5-152 16,2-7-395-16</inkml:trace>
  <inkml:trace contextRef="#ctx0" brushRef="#br0" timeOffset="3100.95">10891 3232 1194 0,'0'0'17'0,"0"0"-16"15,0 0-1-15,0 0 0 16,0 0-21-16,0 0 21 15,-21 145 34-15,8-51-7 16,-4 10-8-16,1 3-19 16,-3-1 0-16,1-2 1 15,1-7-1-15,3-11-7 0,1-15-19 16,6-13-13-16,1-19-30 16,6-12-56-16,0-13-44 15,0-14-238-15</inkml:trace>
  <inkml:trace contextRef="#ctx0" brushRef="#br0" timeOffset="3420.28">10453 3160 1064 0,'0'0'0'0,"0"0"-10"0,0 0-3 15,0 0-62-15,0 0 75 16,94-39 20-16,-9 27 45 16,19-6-18-16,11 1-16 15,7-1-22-15,5 0 10 16,-12 1-14-16,-12 2 0 15,-24 7-2-15,-15 4-3 16,-25 2-9-16,-17 2 0 16,-16 0-61-16,-6 0-50 15,-10 8-69-15,-28 5-273 0</inkml:trace>
  <inkml:trace contextRef="#ctx0" brushRef="#br0" timeOffset="3700.97">11325 3070 1114 0,'0'0'0'0,"0"0"-53"16,12 118 53-16,-12-32 53 15,0 12-16-15,0 5 4 16,0 0-33-16,0 0 1 16,4-3 15-16,4-6-24 15,6-10 0-15,6-18 0 16,6-16 0-16,5-15-3 15,5-15 0-15,7-10 3 16,5-10 19-16,2 0-18 16,3-3 0-16,-1-16-1 15,0 0 0-15,0-1-3 0,-4 0-38 16,-2 3-56-16,-2 3-47 16,-10 3-351-16</inkml:trace>
  <inkml:trace contextRef="#ctx0" brushRef="#br0" timeOffset="4370.24">11049 4880 1065 0,'0'0'2'15,"0"0"17"-15,0 0 11 16,0 0 25-16,0 0-21 15,0 0-28-15,0 40 12 16,3 10 16-16,0 5-8 16,3-2-25-16,4-7 8 15,4-4-7-15,4-4-2 16,0-5-4-16,7-9 2 16,4-6-18-16,0-13 1 15,6-5-31-15,-1-10-12 16,-1-24-51-16,-8-13-137 15</inkml:trace>
  <inkml:trace contextRef="#ctx0" brushRef="#br0" timeOffset="4651.47">10899 4553 1087 0,'0'0'0'15,"0"0"-75"-15,0 0-4 16,0 0 79-16,0 0 0 16,0 0 18-16,50-35 3 15,-29 12-18-15,-3-5-1 16,-9 2 12-16,-9 2-11 0,0 12 43 16,-7 4 16-16,-11 3-16 15,3 5 3-15,-1 0-43 16,3 0-1-16,6 13-10 15,7 9-15-15,0 7-42 16,20 7-47-16,18-3-60 16,5-1-305-16</inkml:trace>
  <inkml:trace contextRef="#ctx0" brushRef="#br0" timeOffset="4861.21">11441 4806 1174 0,'0'0'0'0,"0"0"-4"15,0 0-11-15,0 0 14 16,107-48 1-16,-49 24 6 16,1 6-6-16,-8 10-10 15,-21 8-114-15,-24 8-16 16,-9 19-144-16,-38 12 72 15,-14 7-42-15</inkml:trace>
  <inkml:trace contextRef="#ctx0" brushRef="#br0" timeOffset="4944.43">11537 4937 349 0,'0'0'167'0,"0"0"-49"15,0 0-45-15,0 0-58 0,107-15-15 16,-38-21-11-16,6-7-215 16,1-4-249-16</inkml:trace>
  <inkml:trace contextRef="#ctx0" brushRef="#br0" timeOffset="5108.89">12166 4525 1031 0,'0'0'154'0,"0"0"-132"15,0 0-15-15,0 99 18 16,0-55 6-16,0 3-19 16,0-4-4-16,2 8-8 15,2 1-13-15,4 1-1 16,5 2-37-16,-2-9-103 15,-2-7-229-15</inkml:trace>
  <inkml:trace contextRef="#ctx0" brushRef="#br0" timeOffset="6789.62">11172 2403 302 0,'0'0'701'0,"0"0"-700"16,0 0 1-16,0 0-4 15,0 0 2-15,0 0-6 16,-8 16 6-16,8 15 0 15,0 7 53-15,0-1-49 16,0-7-3-16,0-4 9 16,-3-8-9-16,-3-7 1 15,5-1 0-15,-1-9-1 16,2-1 14-16,0 0-11 16,0-4 10-16,0-18 3 15,0-11-17-15,0-4-9 16,3 2 5-16,9 12 4 15,-1 9-7-15,0 12 5 16,0 2-7-16,1 1 6 0,4 18 3 16,1 5 0-16,-1 6 1 15,-2-1 0-15,-3-1 5 16,-2-5-6-16,-3-11 0 16,-1-5-5-16,-1-7 5 15,2 0-1-15,2-21-2 16,9-11 3-16,3-7-2 15,4 5 0-15,1 11 2 16,-3 15-5-16,1 8 3 16,5 5-23-16,7 21-17 15,9 8-19-15,10 5-194 16</inkml:trace>
  <inkml:trace contextRef="#ctx0" brushRef="#br0" timeOffset="7322.01">13058 3000 1219 0,'0'0'0'0,"0"0"-24"16,15 121 24-16,-4-33 16 15,2 9 1-15,4 7 2 16,0 0 15-16,1 6-31 16,0-7 1-16,-3-14 2 15,0-19-5-15,-4-22 0 16,-5-19-1-16,-3-13 0 15,-3-7-4-15,0-9 1 16,0 0 0-16,-9-10 1 16,-14-26-43-16,-5-17 1 15,-2-19 21-15,4-18 8 0,7-12 11 16,10-13-7-16,9-3 4 16,5 1 7-16,29 15 1 15,15 25 1-15,2 29 0 16,3 28 3-16,-7 20 18 15,-5 11-10-15,-4 21 4 16,-15 7 14-16,-14 5-18 16,-9 2-2-16,-22 3-1 15,-21 4-9-15,-11-3-2 16,3-2-51-16,7-9-116 16,12-16-175-16</inkml:trace>
  <inkml:trace contextRef="#ctx0" brushRef="#br0" timeOffset="7606.21">13967 2293 1192 0,'-27'77'0'0,"2"43"-3"15,-1 25 3-15,4 19 21 16,7 12-6-16,7 8 14 16,8 2-16-16,10-1 2 0,28-11-3 15,12-25-12 1,14-26-1-16,5-31-1 0,2-26-5 16,-4-20 4-16,-6-16 1 15,-9-14-40-15,-11-15-9 16,-7-1-77-16,-10-18-79 15</inkml:trace>
  <inkml:trace contextRef="#ctx0" brushRef="#br0" timeOffset="11004.99">14638 3347 912 0,'0'0'12'0,"0"0"-4"16,13-84 62-16,-2 52-41 15,-2 1 19-15,3 2 4 16,-6 4-9-16,0 4-21 15,1 5-10-15,-1 3-5 16,-3 7 35-16,-3 6-16 0,0 0-24 16,0 0-2-1,0 19-18-15,4 10 18 0,4 11-3 16,1 3 3 0,6 2 1-16,0-7-1 0,4-4 0 15,3-8 0-15,1-3-10 16,2-9 2-16,1-5-6 15,2-9-2-15,0 0 11 16,2-18-13-16,1-13-3 16,-1-6-9-16,-3-2 6 15,-3 0 21-15,-4-2-8 16,-4 1 6-16,-4 3-5 16,-5 5 10-16,-1 5 0 15,-5 8 29-15,-1 8 10 0,0 7-5 16,0 3-12-16,0 1-19 15,0 0-6-15,0 16-3 16,0 18 1-16,0 19 5 16,0 12 4-16,0 8 3 15,0 12-7-15,7 11 0 16,8 12 10-16,5 9-10 16,7 4 0-16,3 1-7 15,0-8 12-15,0-6-5 16,-7-12 0-16,-6-13 0 15,-7-10-6-15,-10-17 6 16,0-12-3-16,-13-9 0 16,-21-12-9-16,-10-5 12 0,-11-6 1 15,-3-11 7-15,6-1-1 16,13-17 0-16,14-24-7 16,14-20 20-16,11-16-19 15,2-15-1-15,23-3 0 16,11 4-25-16,7 10 19 15,12 11-57-15,4 4-134 16,-1 0-530-16</inkml:trace>
  <inkml:trace contextRef="#ctx0" brushRef="#br0" timeOffset="11304.2">15936 2850 1160 0,'0'0'9'16,"0"0"-7"-16,0 0 24 16,0 0-12-16,0 0 4 15,0 0-15-15,7 62 6 16,-2-11 46-16,3 0-53 15,3-8 0-15,1-6 4 16,3-8-6-16,0-4 0 0,3-7-2 16,-1-2-32-1,1-7 4-15,5-9-42 0,2-8-79 16,0-23-120-16</inkml:trace>
  <inkml:trace contextRef="#ctx0" brushRef="#br0" timeOffset="11592.36">15864 2488 690 0,'0'0'0'0,"0"0"-5"16,0 0 5-16,89-30 7 15,-72 6-6-15,-6-1-1 16,-7 0 2-16,-4 7 100 16,0 5-19-16,-18 5-30 15,-6 8 53-15,-6 0-60 16,-4 18-46-16,0 18-13 16,4 10-32-16,8 7-52 15,14 0-68-15,8-7-295 16</inkml:trace>
  <inkml:trace contextRef="#ctx0" brushRef="#br0" timeOffset="11888.88">16505 2207 1044 0,'0'0'2'16,"0"0"-2"-16,0 0 0 16,12 124 18-16,-12-29 49 15,5 30 9-15,7 26-54 16,6 18-3-16,12 2-11 16,4-3-7-16,6-11 2 0,-1-11-3 15,-3-13 5 1,-3-16-4-16,-5-14-1 0,-9-23-5 15,-4-10 4-15,-6-15-46 16,-9-16-81-16,0-22-240 16</inkml:trace>
  <inkml:trace contextRef="#ctx0" brushRef="#br0" timeOffset="12672.62">17324 3057 1136 0,'0'0'0'16,"0"0"-16"-16,35-74-33 16,6 54 49-16,7 8 11 15,-2 12-4-15,-1 12 4 16,-5 26 6-16,-7 14-13 15,-9 12-2-15,-12 4 1 16,-12 2-1-16,-4 2 5 16,-25-3-7-16,-5-9-22 0,1-16 6 15,6-13-1 1,9-14 17-16,6-6-1 0,6-8 2 16,6-3 6-16,0 0-7 15,0-2 2-15,11-21-4 16,17-18 2-16,15-16-2 15,10-20 2-15,11-17-52 16,3-12-36-16,-3-3 17 16,-10 15 71-16,-22 29 7 15,-15 30 70-15,-15 22 24 16,-2 13-33-16,-16 20-55 16,-19 28-1-16,-13 19 9 15,-3 14-5-15,16-1 22 16,15-6-34-16,20-10-4 0,3-10 1 15,28-13 2-15,13-11-6 16,12-15 3-16,12-13-15 16,6-2-21-16,-1-16-94 15,-7-10-99-15,-14-4-587 16</inkml:trace>
  <inkml:trace contextRef="#ctx0" brushRef="#br0" timeOffset="13079.48">18576 2332 1061 0,'0'0'48'0,"0"0"-18"15,0 0 7-15,0 0-4 16,0 0-26-16,0 0-6 15,-3 67 22-15,-3-16-11 16,3 0 15-16,3 2-27 16,0-9 0-16,0-8 2 15,0-7-2-15,9-4 0 16,0-9-17-16,1-8-32 16,5-8-39-16,0 0-137 15,1-27-445-15</inkml:trace>
  <inkml:trace contextRef="#ctx0" brushRef="#br0" timeOffset="13373.05">18564 2046 828 0,'0'0'9'0,"0"0"-9"16,0 0 6-16,106-29 2 16,-79 5 32-16,-11-1-20 15,-7 3 37-15,-9 3 51 16,-3 4-36-16,-23 6-31 16,-9 7-32-16,-10 2-5 0,-7 12-7 15,-1 17 3 1,11 5-76-16,13 7-30 0,20 1-91 15,9-2-267-15</inkml:trace>
  <inkml:trace contextRef="#ctx0" brushRef="#br0" timeOffset="14128.54">19259 3096 1209 0,'0'0'17'0,"0"0"19"0,0 0-21 15,0 0-9-15,0 0-6 16,0 0-42-16,6-7-17 15,-2 16-190-15,1 9-104 16,-5 1-133-16</inkml:trace>
  <inkml:trace contextRef="#ctx0" brushRef="#br0" timeOffset="14280.11">19268 3459 712 0,'0'0'134'0,"0"112"-1"16,0-40 6-16,-9-2-67 15,-5 0-34-15,-6-7-15 16,-10-7-3-16,-4-5-20 0,-7-3-18 16,-2-2-98-1,7-11-307-15</inkml:trace>
  <inkml:trace contextRef="#ctx0" brushRef="#br0" timeOffset="14840.21">20196 2794 498 0,'0'0'750'0,"0"0"-739"16,0 0-4-16,0 0 4 15,0 0-2-15,0 0-3 16,-38 39-6-16,18 40 34 16,-5 21-23-16,5 1-6 15,5-2-5-15,9-9-8 16,6-11 0-16,0-13-3 16,24-13 7-16,5-11-5 15,6-13-6-15,1-8 14 16,1-14-21-16,0-7 13 15,2-7-2-15,1-18 12 16,5-8-2-16,-5-8-1 16,2-10 2-16,-6-10 2 0,-7-13-2 15,-2-11-10 1,-10-9 5-16,-11-4-14 0,-6 2 7 16,-24 12 5-16,-22 16 7 15,-15 24 4-15,-7 19-4 16,-4 21 8-16,3 4 32 15,14 26-9-15,16 11-15 16,15 11-8-16,12 6-4 16,10 3-3-16,2 0-1 15,24-6-8-15,15-6 3 16,13-8-16-16,4-9-1 16,3-6-22-16,1-13-47 0,-5-9-73 15,-4 0-217 1</inkml:trace>
  <inkml:trace contextRef="#ctx0" brushRef="#br0" timeOffset="15207.05">20867 1848 997 0,'0'0'27'0,"0"0"2"15,0 0 12-15,0 0-41 0,0 0 0 16,0 0 33-16,48 94 23 16,1-24-28-16,15 13 1 15,8 15-18-15,6 17 25 16,0 24-36-16,-3 15 8 15,-13 14 14-15,-14 11-20 16,-18-3 4-16,-20-6-6 16,-10-14 7-16,-14-11-2 15,-24-15-5-15,-12-9-3 16,-12-8-1-16,-8-8-33 0,-7-9-59 16,-6-12-151-1</inkml:trace>
  <inkml:trace contextRef="#ctx0" brushRef="#br0" timeOffset="20333.18">1548 8061 645 0,'0'0'258'0,"0"0"-213"15,-33-103-23-15,27 67 36 0,-4-3-6 16,1 6 8-16,1 4-5 16,-1 7-48-16,2 9 22 15,4 6 6-15,0 6-31 16,0 1 1-16,0 0-5 15,-6 19 2-15,-9 28-4 16,-4 20-2-16,-1 16 4 16,1 1 4-16,12-11-4 15,10-5-8-15,0-10-2 16,22-13-19-16,9-16 16 16,2-19-17-16,4-10 30 15,8-34-5-15,4-26 5 16,4-19 0-16,0-11-3 0,-12-2 1 15,-19 2 0 1,-22 10 0-16,-12 22 2 0,-33 18 13 16,-6 23 2-16,-7 17-9 15,6 3-6-15,7 28-14 16,7 11-1-16,14 5-36 16,18 1-82-16,6-5-2 15,4-9-170-15</inkml:trace>
  <inkml:trace contextRef="#ctx0" brushRef="#br0" timeOffset="20627.11">1924 7700 1187 0,'0'0'0'0,"0"0"-141"15,86 71 141-15,-44-13 55 16,-3 7-26-16,-8 2 16 15,-10-3-22-15,-12-8-21 16,-9-11 14-16,0-6-16 16,-15-14 0-16,-3-14 16 15,-3-11-14-15,6-8 23 16,2-32-25-16,7-16 10 16,6-18-11-16,12-12 1 0,25-2-11 15,14 7-20 1,7 21-64-16,-1 23-20 0,-7 20-59 15,-5 17-394-15</inkml:trace>
  <inkml:trace contextRef="#ctx0" brushRef="#br0" timeOffset="21792.44">4544 7236 481 0,'0'0'677'15,"0"0"-677"-15,0 0-28 0,0 0 21 16,0 0 7-16,-10 113 53 16,-11-29-3-16,-4 8-47 15,-8-2 5-15,-7-1-8 16,-2-5 13-16,-3-5-2 15,-1-4-11-15,-6-9 0 16,4-13-13-16,5-19-2 16,15-19-8-16,14-15 13 15,14-25-26-15,0-25-70 16,31-13 6-16,14-4 100 16,12 15 37-16,11 23-13 15,-2 22 3-15,-2 7 14 16,0 29-24-16,-1 4 51 0,3 5-68 15,-2-2 8-15,-3-3-17 16,0-7-7-16,-3-6-28 16,-1-10-41-16,-5-10-62 15,0 0-194-15</inkml:trace>
  <inkml:trace contextRef="#ctx0" brushRef="#br0" timeOffset="22059.66">5487 6687 1174 0,'0'0'11'0,"0"0"-11"0,0 0 0 16,-101 148 32-16,65-36-10 16,0 19 24-16,11 15 0 15,10 16-20-15,9 2-11 16,6 1-15-16,3-12 0 15,25-18-8-15,14-20-30 16,19-19-6-16,8-24 10 16,4-22-16-16,-3-28 3 15,-4-22-69-15,-4-25-106 16,-2-31-296-16</inkml:trace>
  <inkml:trace contextRef="#ctx0" brushRef="#br0" timeOffset="22476.16">6133 7315 1191 0,'0'0'8'16,"0"0"4"-16,0 0-12 15,0 0 2-15,0 0 12 16,-58 88-7-16,43-8 19 16,5 10 2-16,5-1-28 15,5-6 8-15,0-8-8 16,5-10 0-16,12-13-10 15,7-15-5-15,4-13 5 16,2-11 7-16,0-13 0 16,7-8 3-16,5-28 4 15,4-24-1-15,4-18 8 0,-3-19-11 16,-5-17-10-16,-10-9-1 16,-16-5-28-16,-16 14 16 15,-13 26-1-15,-34 30 24 16,-17 33 5-16,-7 25-1 15,5 13-4-15,11 29 62 16,19 14-49-16,16 8-2 16,13 4-11-16,7 1 1 15,15-6-12-15,24-6 11 16,10-12-9-16,9-12 0 16,8-18-22-16,4-14-6 15,7-1-27-15,6-29-70 16,-4-11-7-16,-8-13-359 0</inkml:trace>
  <inkml:trace contextRef="#ctx0" brushRef="#br0" timeOffset="22693.37">6900 6539 1165 0,'0'0'0'0,"0"0"-47"16,86 59 47-16,-44 5 48 15,1 20 19-15,2 22-22 16,3 21-4-16,1 14-2 16,-6 9-38-16,-10 4 8 0,-12-11-9 15,-21-4-13-15,-10-12 0 16,-37-10-58-16,-25-16-45 16,-20-16-209-16</inkml:trace>
  <inkml:trace contextRef="#ctx0" brushRef="#br0" timeOffset="23667.12">8698 7367 1164 0,'0'0'12'0,"0"0"-12"0,0 0 0 15,0 0 0-15,111-46 2 16,-51 24 9-16,-1 2-11 16,-4 6-17-16,-10 5-65 15,-18 9-80-15,-24 0-167 16</inkml:trace>
  <inkml:trace contextRef="#ctx0" brushRef="#br0" timeOffset="23787.28">8759 7520 1022 0,'0'0'5'16,"0"0"-4"-16,144-1-1 0,-50-19-18 16,24-8-29-1,17-7-90-15,9-3-408 0</inkml:trace>
  <inkml:trace contextRef="#ctx0" brushRef="#br0" timeOffset="24176.07">10933 6888 893 0,'0'0'55'16,"0"0"34"-16,0 0-67 16,0 0-10-16,0 0 54 15,-11 118 6-15,-15-26-38 16,-7 8 0-16,-2-2-15 15,1-5 12-15,6-8-31 16,4-3 3-16,3-6-16 16,6-10-2-16,5-15-57 0,2-17 10 15,8-18-111-15,0-16-13 16,0-7-99-16</inkml:trace>
  <inkml:trace contextRef="#ctx0" brushRef="#br0" timeOffset="24434.94">10509 6782 1053 0,'0'0'0'0,"0"0"-38"15,94-44 38-15,-10 24 12 0,16-2 27 16,15 0 6-16,7 1-1 15,5 2-22-15,-6 2-1 16,-11 1-21-16,-22 5 0 16,-21 3-1-16,-21 4-28 15,-26 4-33-15,-19 0-43 16,-4-3-27-16,-33 1-411 16</inkml:trace>
  <inkml:trace contextRef="#ctx0" brushRef="#br0" timeOffset="24695.97">11341 6733 1134 0,'0'0'2'15,"-4"153"0"-15,-5-45 17 0,-1-2-12 16,-2-2 45-16,0-4-11 16,0-9-21-16,3-8 28 15,8-8-39-15,1-20-9 16,3-15 0-16,19-14 7 15,11-14 13-15,10-10-20 16,11-2 0-16,11-17 11 16,7-6-11-16,3-2-2 15,3 1-18-15,-4 10-40 16,-6 1 9-16,-8 4-106 0,-12 4-92 16,-12 3-466-1</inkml:trace>
  <inkml:trace contextRef="#ctx0" brushRef="#br0" timeOffset="25245.92">10153 8768 472 0,'0'0'537'0,"0"0"-502"0,0 0-14 15,0 0 84-15,0 0-70 16,0 0-7-16,0 43 6 16,-3 10 31-16,-8 3-18 15,-1-3-47-15,5-7 2 16,7-9 8-16,0-8-10 16,0-3-7-16,15-6-2 15,0-8-28-15,10-10-6 16,4-2-13-16,2-16-37 15,2-19-86-15,-5-11-343 16</inkml:trace>
  <inkml:trace contextRef="#ctx0" brushRef="#br0" timeOffset="25510.72">10110 8441 1128 0,'0'0'0'0,"0"0"-182"0,0 0 182 16,0 0 7-16,0 0 20 15,113-48-27-15,-79 16 28 16,-7-6-24-16,-10 1-3 16,-13 5 23-16,-4 10 13 15,-3 6 10-15,-15 10 14 0,-3 6-54 16,2 0 13-16,5 4-20 15,7 18-22-15,7 7-59 16,6 2-78-16,22-2-79 16</inkml:trace>
  <inkml:trace contextRef="#ctx0" brushRef="#br0" timeOffset="25762.05">10729 8592 1073 0,'0'0'0'0,"80"-28"-7"0,-32 17-11 15,-9 8 10-15,-17 3-68 16,-16 6-7-16,-6 15-105 16,-27 12 83-16,-10 3-162 15,1-3 267-15,9-2 41 16,17-9 85-16,10-10-25 15,13-10-101-15,32-2-4 16,18-13-121-16,14-17-115 16</inkml:trace>
  <inkml:trace contextRef="#ctx0" brushRef="#br0" timeOffset="25917.78">11528 8442 1184 0,'0'0'87'0,"0"0"-85"16,-22 109 61-16,-1-45-2 15,4 4-41-15,6 0-2 16,5-3-15-16,8-6-3 16,0-3-1-16,0-9-69 15,6-6-41-15,-6-11-125 16</inkml:trace>
  <inkml:trace contextRef="#ctx0" brushRef="#br0" timeOffset="26849.33">11021 5945 1050 0,'0'0'0'16,"0"0"-18"-16,0 0 14 15,0 0 4-15,0 0 10 16,9 100 22-16,-6-61-32 16,0-5 20-16,-3-7-20 15,1-7 0-15,-1-9 0 16,0-5 0-16,0-5 0 16,0-1 3-16,2 0 1 0,-2 0 27 15,1-7-22 1,4-15-4-16,2-9-10 0,8-13 3 15,5 1-1 1,2 8 2-16,0 12 1 0,-5 16-12 16,-1 7 12-16,2 4 0 15,-2 21 1-15,-2 6 1 16,1 3 11-16,-6-3-11 16,-2 0 8-16,-1-9-5 15,-3-6-5-15,0-7 0 16,0-9-7-16,0 0-5 15,12-17 7-15,9-16 4 16,7-9-1-16,5-4-11 0,0 8 13 16,-8 15 0-1,-5 14 14-15,-4 9-14 0,-4 17 11 16,4 14 10-16,2 5-21 16,6-2 0-16,4-2-11 15,6-5-69-15,7-4-72 16,6-8-455-16</inkml:trace>
  <inkml:trace contextRef="#ctx0" brushRef="#br0" timeOffset="27664.94">12951 6818 1114 0,'0'0'9'0,"0"0"-9"16,0 0 0-16,0 0 7 16,0 0-20-16,0 0 27 15,10 62 8-15,-2-4 39 16,1 12-56-16,-6 1 7 15,-3 3-6-15,0-6 3 16,1-3 1-16,-1-9-10 16,0-12 0-16,0-10 4 15,0-12 0-15,0-8-7 16,0-6 3-16,0-5 0 0,0-1-7 16,0-2 7-16,0 0-20 15,0 0 15-15,0 0-7 16,0 0 6-16,0 0 3 15,0 0-6-15,0 0-4 16,0 0 5-16,2 0-19 16,-1-5-22-16,2-5-94 15,0 0 8-15,-1-1-217 16</inkml:trace>
  <inkml:trace contextRef="#ctx0" brushRef="#br0" timeOffset="28331.11">12708 7096 921 0,'0'0'28'16,"0"0"-27"-16,0 0 63 0,0 0-12 15,0 0-31-15,0 0-15 16,18-54-3-16,31 27 27 16,12-4-6-16,8-6-22 15,5-8-2-15,-2-11 0 16,-2-8 2-16,-7-8-4 15,-10-2-11-15,-11 8-14 16,-15 11 17-16,-15 15-3 16,-12 14 13-16,0 9 11 15,-19 5 0-15,-5 6 24 16,-3 5-27-16,-4 1-2 16,1 1 6-16,3 21-9 0,0 14-3 15,0 21 13-15,6 18-10 16,1 15 22-16,3 13-11 15,1 6-13-15,-1 5 21 16,2-5-18-16,-1-2-4 16,-4-12 0-16,5-13 8 15,-1-21-10-15,4-18 2 16,6-20 0-16,5-15-18 16,1-8 8-16,0-26-36 15,27-21 4-15,13-13-27 16,8-2 63-16,1 15 8 15,-9 15-2-15,-7 20 35 16,-3 12-31-16,-3 5-2 16,2 19 34-16,4 4-15 15,5 0-10-15,3-1-11 0,1-8-23 16,3-4 11-16,-2-6-60 16,5-6 3-16,-2-3-67 15,0 0-299-15</inkml:trace>
  <inkml:trace contextRef="#ctx0" brushRef="#br0" timeOffset="28613.03">14205 6084 1107 0,'0'0'128'0,"0"0"-128"16,0 0 0-16,-91 129 8 15,48-26 13-15,1 11 10 16,11 5 22-16,13 5-33 16,11-4 1-16,7 4-20 15,4-1 10-15,22-4-20 16,12-13 9-16,10-18-50 16,9-21 4-16,7-20-28 15,3-19 7-15,0-23-61 16,-6-5-94-16,-8-25-277 15</inkml:trace>
  <inkml:trace contextRef="#ctx0" brushRef="#br0" timeOffset="29697.05">14643 6604 915 0,'0'0'4'0,"0"0"29"16,0 0-13-16,0 0-2 0,47-72 23 15,-9 55-11-15,-1 10 11 16,1 7-24-16,-2 1-13 15,-7 29 24-15,-11 18-17 16,-8 13 14-16,-10 9 18 16,-3 3-31-16,-22-5 7 15,-8-7-19-15,-2-4 0 16,4-13 8-16,10-8-8 16,8-15 0-16,10-13-2 15,3-6 8-15,0-2-12 16,0 0-2-16,2-9 8 15,17-16 3-15,8-8-3 16,5-6-1-16,1-2-1 0,0-3-15 16,-3-3 11-1,-2 0-17-15,-1 6 23 0,-3 6-11 16,-6 7 11-16,-3 8 0 16,-3 6-2-16,-1 1 9 15,-1 1-10-15,-3 4 3 16,-2 4 0-16,-4 0-1 15,-1 4 1-15,0 0 0 16,0 0-1-16,0 0 6 16,0 0-3-16,0 0-2 15,0 0 0-15,0 0-2 16,0 0 2-16,0 0 0 16,0 0-3-16,0 0 8 15,0 0-4-15,0 0-1 0,0 0 0 16,0 0-1-1,0 0 1-15,0 0 0 0,0 0 0 16,0 0 3-16,0 0-2 16,0 0-1-16,0 0 0 15,0 0 15-15,0 0-15 16,0 0 0-16,0 0 5 16,0 0 0-16,0 0-5 15,0 0 0-15,0 0 0 16,0-3 1-16,0 3-1 15,0 0 0-15,3-4 1 16,4-2 0-16,-1-1-1 16,0-2 0-16,4-2 1 0,-3-2 5 15,2-2-6 1,1-4 0-16,0-3 4 0,0 0-2 16,-3 0 0-16,-2 3-2 15,-2 3 8-15,-3 5 18 16,0 8-25-16,0 1 3 15,0 2 26-15,-3 0-27 16,-14 10 2-16,-13 24-5 16,-6 17 7-16,-4 12-7 15,7 9 0-15,7 2 0 16,9-2 0-16,11-7 3 16,6-10-3-16,3-12 0 0,25-8-10 15,5-14 4 1,5-5 6-16,0-12 0 0,1-4 5 15,-2 0-4-15,-4-7-1 16,-8-3 0-16,-8 0 6 16,-8-1-2-16,-2 5-4 15,-4-1-11-15,-1 2 11 16,-1 0-59-16,-1 1-24 16,2-4-75-16,-1 3-99 15</inkml:trace>
  <inkml:trace contextRef="#ctx0" brushRef="#br0" timeOffset="32561.88">15655 6199 1288 0,'0'0'0'0,"0"0"-36"0,0 0 26 15,0 0 10-15,0 0 5 16,-12 97 25-16,12-47-21 15,0-2-9-15,0-8 7 16,3-3-3-16,6-8-5 16,-3-9 1-16,-1-6-11 15,-1-5 9-15,-1-6-73 16,2-3-59-16,0-9-4 16,1-19-362-16</inkml:trace>
  <inkml:trace contextRef="#ctx0" brushRef="#br0" timeOffset="32831.26">15627 5988 960 0,'0'0'0'16,"0"0"-32"-16,0 0 7 15,0 0 25-15,0 0 16 16,0 0-11-16,94-90-4 15,-67 66 11-15,-11 3-8 16,-9 4 2-16,-7 4 61 16,-4 6 12-16,-18 4-34 15,-11 3-19-15,-6 0-26 0,3 15 11 16,7 7-11-16,13 6-4 16,13 6-34-16,3 4-112 15,12-5-129-15</inkml:trace>
  <inkml:trace contextRef="#ctx0" brushRef="#br0" timeOffset="33182.85">16100 5749 1047 0,'0'0'0'0,"0"0"-50"0,89 128 50 16,-46-41 19-16,-4 19 34 16,-4 17-9-16,-10 10 3 15,-10 7-25-15,-9-2-14 16,-6-9 11-16,-3-13-19 15,-24-16 0-15,-12-15 11 16,-7-16-11-16,-8-13 6 16,1-16-6-16,5-9-7 0,10-7-12 15,10-6-56-15,9-5-109 16,5-6-194-16</inkml:trace>
  <inkml:trace contextRef="#ctx0" brushRef="#br0" timeOffset="34482.26">16850 5767 1053 0,'0'0'0'0,"0"0"0"15,0 0 28-15,0 0 10 16,0 0-20-16,0 0 13 16,-27 66-15-16,21-27-9 15,6 0 0-15,0-8-5 16,0-5 0-16,12-6-2 16,4-7 0-16,1-7-6 15,2-6 6-15,4 0-13 16,2-15-8-16,2-16-12 15,-2-3 0-15,-1-7 3 16,-6 5 10-16,-7 2 13 16,-4 3 7-16,-4 6 0 15,0 10 9-15,-3 8 42 0,0 7-4 16,0 3-40 0,0 31 8-16,0 27 15 0,0 20 6 15,0 16-20-15,0 2-7 16,3-2 0-16,3-5 0 15,-3-8-5-15,0-11 1 16,-3-17 3-16,0-15-8 16,0-15 0-16,-19-7 3 15,-7-9 0-15,-16-6 10 16,-7-4-13-16,-8-3 6 0,4-19-13 16,8-9-9-1,18-8-49-15,17-9-26 0,10-5-132 16,22-8-138-16</inkml:trace>
  <inkml:trace contextRef="#ctx0" brushRef="#br0" timeOffset="34732.87">17503 5412 1162 0,'0'0'2'15,"0"0"8"-15,0 0-4 0,0 0 23 16,-34 113 21 0,16-47-9-16,2 6-36 0,8-2 7 15,7-1-12-15,1-4 3 16,4-5-8-16,19-9-14 16,3-9-10-16,4-17 6 15,5-14-51-15,3-11-42 16,5-6-50-16,2-24-235 15</inkml:trace>
  <inkml:trace contextRef="#ctx0" brushRef="#br0" timeOffset="34932.49">17942 5679 1082 0,'0'0'23'0,"0"0"9"0,0 0 12 15,0 0-1-15,0 0 1 16,-24 107-26-16,21-63-5 15,3-2-13-15,0 1 4 16,0-8-5-16,0-7 1 16,0-6-11-16,5-10-7 15,5-7-44-15,2-5-61 16,2-17-68-16,0-19-311 16</inkml:trace>
  <inkml:trace contextRef="#ctx0" brushRef="#br0" timeOffset="35203.46">17924 5496 994 0,'0'0'0'16,"0"0"-87"-16,0 0 87 16,0 0 10-16,0 0 24 15,0 0-12-15,67-51-8 16,-55 34 15-16,-7 1-7 15,-5 4 23-15,0 4 17 16,-19 3-4-16,-6 5-51 16,-3 2-3-16,-2 18-4 15,3 7-2-15,9 7-6 16,12 2-53-16,6-2-74 16,8-3-77-16</inkml:trace>
  <inkml:trace contextRef="#ctx0" brushRef="#br0" timeOffset="35435.08">18265 5263 1111 0,'0'0'0'16,"0"0"-6"-16,81 103 6 15,-54-33 57-15,-8 14-15 16,-8 9 6-16,-7-2-20 16,-4-1-22-16,-1-12 0 0,-20-6-6 15,-9-9-7 1,-9-10-9-16,-4-7-75 0,-5-10-196 16</inkml:trace>
  <inkml:trace contextRef="#ctx0" brushRef="#br0" timeOffset="35946.6">18498 6964 1353 0,'0'0'0'0,"0"0"-51"16,0 0 38-16,0 0-41 0,0 0-53 16,0 0-159-1</inkml:trace>
  <inkml:trace contextRef="#ctx0" brushRef="#br0" timeOffset="41248.87">18599 6897 481 0,'0'0'157'16,"0"0"-150"-16,0 0 12 16,0 0 29-16,0 0 17 15,0 0 22-15,0 0-44 16,0-15-12-16,0 15 6 15,0-2-15-15,-1 0-3 16,-2 2-3-16,0 0-11 16,2 0 18-16,1 0-17 15,-2 0-4-15,2 0 10 0,-1 0-11 16,-1 0-1-16,1 0 0 16,-2 0 4-16,-2 0-5 15,-1 8 1-15,2-2 0 16,1 1 1-16,3-3 1 15,0-1-4-15,0-3 1 16,0 0-2-16,0 0-3 16,0 0 4-16,0 0-1 15,0 0 2-15,0 0 2 16,0 0 1-16,0 0 14 16,0-2-5-16,-3 1 12 15,2 1-23-15,-1-1-2 0,2 1 0 16,0 0-63-16,0 0-47 15,15 0-64-15,14-10-104 16</inkml:trace>
  <inkml:trace contextRef="#ctx0" brushRef="#br0" timeOffset="41769.44">19936 5576 1126 0,'0'0'8'0,"0"0"-16"16,0 0 13-16,-37 85-5 15,4-1 43-15,-6 24-18 16,5 14 4-16,4 9-19 16,9 3-9-16,12-7 7 15,9-2-8-15,6-8-4 16,24-11 2-16,12-13-37 15,7-15-49-15,11-16-84 16,4-19 49-16,3-23-154 16</inkml:trace>
  <inkml:trace contextRef="#ctx0" brushRef="#br0" timeOffset="41991.82">20749 6148 1284 0,'0'0'0'15,"-36"111"-6"-15,24-34 6 16,2 1 4-16,3 1 2 0,7-7-6 16,0-2 0-1,1-6-5-15,14-6-41 0,1-7-145 16,4-13-168-1,-1-15-291-15</inkml:trace>
  <inkml:trace contextRef="#ctx0" brushRef="#br0" timeOffset="42125.05">21098 6564 1136 0,'0'0'0'0,"122"-18"-256"15,-35 4 205-15,8-3-93 16,-2-5-286-16</inkml:trace>
  <inkml:trace contextRef="#ctx0" brushRef="#br0" timeOffset="42652.02">21923 6344 1238 0,'0'0'0'15,"0"0"-33"-15,110 3 31 16,-53-3 2-16,5-11-3 16,7-4 3-16,9-6 0 15,-2-5 0-15,-2-8-35 16,-11-8-28-16,-18-8-75 16,-18-3 64-16,-21-4 62 0,-6 3 17 15,-19 6-6-15,-12 9 2 16,-4 9 0-16,2 8 28 15,5 5 31-15,8 7 2 16,7 3 18-16,7 4-41 16,4 3-11-16,1 0-23 15,-5 20-2-15,-5 19 6 16,-1 22 27-16,-3 17-27 16,-1 11 18-16,-2 7-16 15,3 2 1-15,0-3-1 16,5-5-10-16,2-13 3 15,5-9-4-15,3-17 0 16,0-16-8-16,0-16-2 0,6-16-29 16,15-5-16-1,9-24 26-15,12-10 4 0,5 4 21 16,-6 8 4-16,-8 15 11 16,-5 9-5-16,-1 1 3 15,1 17 12-15,3 1-16 16,4 1 8-16,4-6-13 15,7-7-6-15,5-5 3 16,2-2-71-16,-4 0-164 16,-11-14-218-16</inkml:trace>
  <inkml:trace contextRef="#ctx0" brushRef="#br0" timeOffset="43819.9">23426 5816 592 0,'0'0'423'0,"0"0"-419"16,0 0 37-16,0 0 59 16,0 0-61-16,0 0-10 15,-34 55 1-15,4 23-16 16,-3 18 14-16,6 10-28 15,10-2 0-15,9 1 11 16,8-8-10-16,6-5-2 16,19-10-5-16,10-10-17 15,7-9 5-15,8-12-42 16,4-15-43-16,4-17-48 16,-4-16-21-16,-3-3-374 0</inkml:trace>
  <inkml:trace contextRef="#ctx0" brushRef="#br0" timeOffset="44302.84">23786 6242 1235 0,'0'0'0'0,"0"0"-55"16,0 0 33-16,97-32 22 15,-55 32-2-15,-6 22 6 16,-7 18-1-16,-9 12 17 0,-13 8-11 16,-7 1 23-16,-7-6-32 15,-23-6 0-15,-6-10 14 16,3-9-8-16,6-10-6 16,11-8 1-16,10-8-1 15,6-4 5-15,0 0-5 16,8-5-14-16,23-20 9 15,16-17 2-15,13-11 0 16,1-7-6-16,-6-7-27 16,-10 3 28-16,-12 11 4 15,-12 12 4-15,-14 18 4 16,-7 14 12-16,0 9 20 0,-9 0-12 16,-11 17-6-1,-7 20-2-15,4 8-10 0,8 8-4 16,14 2 3-16,1-5-5 15,25-6 0-15,14-8-1 16,10-11-32-16,11-12-12 16,6-12-59-16,2-1-59 15,-1-10-44-15,-5-15-409 16</inkml:trace>
  <inkml:trace contextRef="#ctx0" brushRef="#br0" timeOffset="44521.05">24808 6024 1167 0,'0'0'108'15,"0"0"-108"-15,0 0-3 16,0 0 3-16,0 0 12 16,30 96 19-16,-26-54-28 15,-2-2-2-15,-1-7 8 16,3-5-9-16,-1-4-13 15,0-9-10-15,0-7-24 16,2-7-41-16,4-1-86 16,3-16-65-16</inkml:trace>
  <inkml:trace contextRef="#ctx0" brushRef="#br0" timeOffset="44786.54">24880 5629 1142 0,'0'0'0'0,"0"0"-158"15,0 0 113-15,0 0 45 16,0 0 10-16,83-26 11 16,-53 9-6-16,-7-1-10 15,-9-2 7-15,-13 4 0 16,-1 5 38-16,-13 6 22 15,-15 5-57-15,-5 0-6 16,-2 12-9-16,6 14-13 16,6 5-7-16,14 4-136 15,9-2-82-15</inkml:trace>
  <inkml:trace contextRef="#ctx0" brushRef="#br0" timeOffset="45054.28">25283 5609 1147 0,'0'0'0'0,"0"0"-45"0,69 132 45 16,-44-45 38-1,-5 19 9-15,-10 13 8 0,-7 6-16 16,-3-4-28-16,-9-6-5 15,-22-12-5-15,-11-18 4 16,-6-17-10-16,-5-18 0 16,2-13-30-16,5-10-5 15,8-8-59-15,10-7-112 16,9-9-240-16</inkml:trace>
  <inkml:trace contextRef="#ctx0" brushRef="#br0" timeOffset="46238.06">25497 5304 1166 0,'0'0'0'0,"0"0"-68"0,80 18 56 15,-27 26 12-15,5 15 25 16,0 27 1-16,-3 18 20 15,-6 28-23-15,-9 26-17 16,-11 16 23-16,-16 8-24 16,-13-7 3-16,-4-16 1 15,-31-22-8-15,-8-25 2 16,-14-23-3-16,-4-22 0 16,-1-17-4-16,6-16 4 15,12-12-48-15,16-13-31 16,17-9-75-16,11-17-35 15</inkml:trace>
  <inkml:trace contextRef="#ctx0" brushRef="#br0" timeOffset="46691.29">26943 4504 938 0,'0'0'23'0,"0"0"30"16,0 0 6-16,-125 85 17 16,64-6-31-16,0 19 6 15,9 10-33-15,13 4-2 16,19-6-16-16,17-10 5 15,3-8-8-15,32-12 3 16,10-12-17-16,13-13-7 16,9-14-53-16,9-16-80 0,5-21-126 15</inkml:trace>
  <inkml:trace contextRef="#ctx0" brushRef="#br0" timeOffset="46880.22">27475 4675 1191 0,'0'0'24'16,"0"0"-24"-16,-14 84 0 16,-5-19 30-16,-2 2-12 0,6 1-4 15,6-4-8-15,2 0-3 16,4-3-6-16,1-5-9 15,2-11-60-15,0-15-115 16,0-18-202-16</inkml:trace>
  <inkml:trace contextRef="#ctx0" brushRef="#br0" timeOffset="47067.29">27745 4989 1164 0,'0'0'0'0,"97"-14"-91"15,-32 8 66-15,8-2-114 16,0 0-5-16,-2 0-5 16,-8-3-58-16</inkml:trace>
  <inkml:trace contextRef="#ctx0" brushRef="#br0" timeOffset="47622.45">28375 4824 710 0,'0'0'366'15,"0"0"-366"-15,0 0 11 16,0 0 21-16,0 0 13 16,-23 78-16-16,13-38-15 15,6 4-12-15,4-5 3 0,0-6-5 16,9-6 0-16,11-8-3 15,4-5 3-15,2-11-7 16,7-3-5-16,9-6-2 16,3-17-1-16,5-5-1 15,-6-2 0-15,-10-1 11 16,-7-2-7-16,-5-1 12 16,-5 0 1-16,-1 2 2 15,0 5 21-15,-7 5 18 16,-3 8-15-16,-3 7 10 15,-1 6-4-15,-2 1-32 16,0 0-1-16,0 8-7 16,0 18 7-16,0 13 8 0,-8 9-2 15,-1 10 14-15,-1 10-18 16,4 10-1-16,1 11 16 16,5 12-2-16,0 8-7 15,0 2-8-15,8-1 4 16,-2-1-1-16,3-8-3 15,-6-11 0-15,-3-18 3 16,0-21-3-16,-5-17 0 16,-25-12 3-16,-16-13 1 15,-16-9 20-15,-15 0-24 16,-6-19 0-16,-1-15-3 16,13-9-7-16,14-10-20 0,29-10 12 15,28-7-36 1,16-9-8-16,44-7-78 0,16-8-119 15,7 1-484-15</inkml:trace>
  <inkml:trace contextRef="#ctx0" brushRef="#br0" timeOffset="48355.28">29602 4693 630 0,'0'0'386'0,"0"0"-361"15,0 0 22-15,0 0 15 16,0 0-27-16,0 0 1 16,-19-27 6-16,19 27-42 15,0 0 2-15,0 0 6 16,-2 0-8-16,2 0 0 0,0 0-1 16,0 0 4-1,0 0-6-15,0 0 3 0,0 0 0 16,0 0-6-16,0 0 6 15,0 0-1-15,0 0 0 16,0 0 2-16,0 0-3 16,0 0 2-16,0 0 0 15,0 0-3-15,0 0 3 16,0 0 0-16,0 0 5 16,0-1-1-16,0-2-6 15,0 0 2-15,0-2 0 16,0-1 4-16,0 0-4 15,0-1 0-15,0-1-1 16,-2-1 2-16,1-2 7 0,1 0-8 16,0-1 0-16,-2-2-2 15,2 4 13-15,-3 3-11 16,3 0 6-16,0 4-3 16,0 2 18-16,0 1-21 15,-1 0 5-15,-2 0-12 16,-8 13 7-16,-10 19 0 15,-8 13 5-15,-6 11-4 16,2 2 7-16,7-2-8 16,6-5 4-16,11-9-8 15,9-7 4-15,0-6-3 16,6-10-5-16,15-6 0 16,6-9-22-16,6-4-23 0,9-9-19 15,2-15-51 1,-5-10-96-16,-5-8-186 0</inkml:trace>
  <inkml:trace contextRef="#ctx0" brushRef="#br0" timeOffset="48640.45">29531 4230 520 0,'0'0'47'0,"0"0"143"16,0 0-108-16,0 0-16 16,0 0-14-16,0 0 0 15,39 5 8-15,-31-19-47 16,-3-2-2-16,-5 0 45 16,-2 1-47-16,-18 7 23 15,-5 2-29-15,-3 6 4 16,-4 0-14-16,1 17-11 15,6 11-3-15,8 5-75 16,13 3-138-16,4 1-498 16</inkml:trace>
  <inkml:trace contextRef="#ctx0" brushRef="#br0" timeOffset="49055.86">30212 4112 678 0,'0'0'213'0,"0"0"-206"15,0 0 24 1,0 0 92-16,0 121-43 16,3-58-38-16,11 8 10 0,5 12-25 15,1 15 5-15,0 14 15 16,-4 11-30-16,-3 7 2 16,-7-3-19-16,-6-9 0 15,-1-7 3-15,-23-8-3 16,-9-8 0-16,-7-10-4 15,-11-8-8-15,-8-7-8 16,-7-7-29-16,-6-9-39 16,-4-9-113-16,3-6-491 15</inkml:trace>
  <inkml:trace contextRef="#ctx0" brushRef="#br0" timeOffset="65548.69">4544 10071 1144 0,'0'0'58'0,"0"0"-58"16,0 0-14-16,0 97 14 16,-10-21 25-16,-8 13-12 15,0 6 8-15,0-4 15 16,-1-1-29-16,4-9-1 15,0-7 0-15,3-5-6 16,-1-8-2-16,4-7-37 16,0-10-32-16,0-9-26 15,3-15-89-15,0-14-212 16</inkml:trace>
  <inkml:trace contextRef="#ctx0" brushRef="#br0" timeOffset="65763.25">3984 10216 260 0,'0'0'882'0,"0"0"-882"16,43-91-29-16,27 56 29 15,27 1 12-15,16 2-3 16,8 2-8-16,9 3-2 15,0 4 1-15,-5 6-33 16,-13 12-128-16,-21 5-80 16,-27 17-170-16</inkml:trace>
  <inkml:trace contextRef="#ctx0" brushRef="#br0" timeOffset="67330.12">5173 10555 355 0,'0'0'601'0,"0"0"-601"16,0 0-9-16,0 0 9 16,0 0 34-16,0 0-14 15,23-100 8-15,-23 67-1 16,-4 4-13-16,-10 3-1 16,-5 6-12-16,0 6 28 15,2 5-23-15,-1 6 1 0,2 3 7 16,-2 7-3-16,-1 28-5 15,-4 13 9-15,4 11-3 16,0 3 16-16,5 0-28 16,3-1 0-16,3-8 7 15,3-5-7-15,4-11 2 16,1-8-2-16,0-15-28 16,1-11-9-16,17-3-47 15,6-22 17-15,3-7 0 16,8-1 67-16,0 12 4 15,-4 13 37-15,0 5-11 16,2 8 1-16,2 11-16 0,2 2 4 16,6-5-7-16,-1-5-11 15,0-7 5-15,4-4 0 16,3 0-3-16,-9-18 4 16,-7-11-7-16,-9-11-8 15,-10-13 6-15,-7-14 2 16,-3-12-8-16,-2-10 2 15,-1-8 1-15,1-8 5 16,2 3-11-16,1 4 11 16,4 23 16-16,-6 27 12 15,4 26 21-15,-5 18 4 16,-1 4-45-16,2 26-1 16,0 21-2-16,0 18 37 0,0 10 7 15,-1 6-39-15,-1 2 12 16,1-1-15-16,-2 1-5 15,0-3-2-15,0-8-4 16,0-11-19-16,0-15 2 16,0-11-11-16,0-13 3 15,7-14 7-15,2-8-21 16,8-16 34-16,5-21 1 16,11-19-28-16,1-7 29 15,-1-4-25-15,-5 12 6 16,-7 13 26-16,-10 20 6 15,-6 12 11-15,-5 10 26 0,0 0-19 16,-4 5-5 0,-11 19-10-16,-4 8-7 0,5 4 12 15,8 0-13-15,6-2 1 16,0-5-2-16,11-2 0 16,11-10-8-16,6-5 3 15,4-7-1-15,-1-5-2 16,5 0 0-16,-2-5 3 15,4-14-4-15,0-7-25 16,1-8 26-16,-5-6-24 16,-2-1-1-16,-7 2-5 15,-3 8 38-15,-10 7-1 16,-6 9 6-16,-3 4 3 0,-3 6 41 16,0 4-11-1,0-1 8-15,0 2-14 0,0 0-20 16,0 2-9-16,0 18 2 15,0 5-5-15,0 3 24 16,0 3-24-16,0-1 0 16,5-2 0-16,8 0 5 15,2-5-5-15,3-3 0 16,7-4 0-16,2-7 0 16,1-5 0-16,2-4-3 15,0 0 2-15,6-12-10 16,-3-8 10-16,1-3 1 0,-1-1 0 15,-2 8-3-15,-7 8 3 16,-7 5 0-16,-6 3 1 16,-3 0-1-16,-2 2 3 15,0 10 7-15,1 1-9 16,-1 1 14-16,3-4-15 16,3-1 0-16,5-4 4 15,12-3-4-15,10-2-3 16,12 0 1-16,7 0 2 15,8-10 0-15,4 3 0 16,7-6-1-16,0 0-4 16,0-4 10-16,0-3-6 15,-8-2 1-15,-6-4-11 16,-11-3 6-16,-15 0-28 16,-16 1-5-16,-12 7 14 15,-9 5 16-15,0 6 8 16,-9 3 26-16,2 5-2 0,-1 2 5 15,-2 9-26-15,-5 20 0 16,1 14 21-16,-2 18-10 16,1 14-5-16,0 15 20 15,3 16-15-15,1 12 24 16,0 11-31-16,2 4 5 16,1 2 11-16,0 0-17 15,2-3 13-15,3-3 1 16,3-12-16-16,0-12 18 15,0-17-11-15,0-15-1 0,0-14 0 16,-3-20-4 0,-5-15-6-16,1-12 0 0,-4-12-12 15,-4-6-7-15,-7-33-68 16,-3-23-26-16,2-24 16 16,5-23-113-16,-1-16-345 15</inkml:trace>
  <inkml:trace contextRef="#ctx0" brushRef="#br0" timeOffset="67765.12">6521 9951 237 0,'0'0'783'0,"0"0"-783"16,0 0-16-16,0 0 16 0,0 0 10 16,0 0 15-16,0 0 0 15,49-15-19-15,-31-16 11 16,-9-6-17-16,-9 1 0 16,0 5 35-16,-15 9 15 15,-21 6-11-15,-4 13-35 16,0 3 0-16,4 9-8 15,9 18 4-15,19 9-7 16,8 6-47-16,3 3-69 16,24-2-121-16</inkml:trace>
  <inkml:trace contextRef="#ctx0" brushRef="#br0" timeOffset="69283">9692 10713 1107 0,'0'0'0'0,"0"0"-56"16,0 0 55-16,109-17-4 15,-72-8 5-15,2-11 1 16,1-10 1-16,2-15 22 0,-3-15-24 15,-6-15-24-15,-8-13-8 16,-4-7-27-16,-12-2 41 16,-8 10 10-1,-1 20 8-15,0 27 46 0,-4 25 24 16,-4 21 14-16,2 10-46 16,-4 10-11-16,-5 30-10 15,-3 21-3-15,-2 17 19 16,6 9 8-16,8 2-35 15,4 1 8-15,2-1-14 16,3-3 1-16,15-9-2 16,5-10-5-16,3-15-11 15,3-19 12-15,2-19-9 16,0-14-4-16,5-4-16 16,4-23-13-16,-1-16 5 0,0-9 11 15,-6-6 15-15,-8 5 5 16,-7 9-28-16,-9 16 39 15,-9 15 21-15,0 11 2 16,0 2 10-16,0 17-30 16,0 15-2-16,-3 11 44 15,3 2-41-15,0-1 6 16,3-5-3-16,18-7-7 16,0-8 1-16,4-10-2 15,4-11 4-15,2-3-8 16,3-13 5-16,-1-18-14 15,1-10-5-15,-10-9-11 0,-6-2-12 16,-15-1 29-16,-3 3 2 16,-8 9 2-16,-21 13 9 15,-7 14 14-15,-7 14 41 16,2 0-29-16,5 12-2 16,11 11-4-16,12 5-19 15,10 4 10-15,3 0-11 16,15-2 0-16,14-5-3 15,13-4 9-15,9-10-8 16,1-8 2-16,2-3 0 16,-5-3 5-16,-5-12-5 15,-3-7 0-15,-5-2 4 16,-5-4 2-16,-2-2-10 16,-7-6 4-16,-7-2 0 15,-7 4 3-15,-8 4-3 0,0 8 0 16,-5 11 6-1,-9 7 1-15,-5 4-7 0,-3 1 4 16,-1 19-3-16,2 5 11 16,8 0-12-16,3 1 0 15,7-8-1-15,3-4 1 16,0-5-7-16,1-6-9 16,18-1-8-16,5 3 22 15,2 7-2-15,2 17 4 16,-4 21 13-16,0 29-1 15,-5 19 18-15,-2 15 12 16,-1 5 26-16,-4-1-32 0,-3 1-20 16,-3-3-3-16,-5-5 9 15,-1-9-16-15,0-17-6 16,-16-21 13-16,-12-18-11 16,-14-22-1-16,-13-18 4 15,-11-5 0-15,0-27 0 16,5-16-5-16,15-19-6 15,21-14-1-15,14-14-36 16,11-8-23-16,18-5-16 16,27 10-5-16,14 6-109 0,19 13-268 15</inkml:trace>
  <inkml:trace contextRef="#ctx0" brushRef="#br0" timeOffset="70232.67">12787 10221 1043 0,'0'0'93'0,"0"0"-93"16,0 0 0-16,-25 71 42 15,14-35-22-15,8-1-13 16,3-1 15-16,5-1-19 15,15-6 8-15,6-6-10 16,-2-9 1-16,1-9 8 16,-3-3-10-16,-4-10 0 15,-3-14 3-15,-7-8-2 16,-8-2 3-16,0-1 4 16,-18 3-6-16,-12 0 8 0,-5 8-10 15,6 2 1-15,6 6 4 16,14 6-4-16,9 1-1 15,6-1-7-15,24-3 7 16,20-3-4-16,9-7 4 16,14-2-20-16,2-8 20 15,-2-10-27-15,-6-10-13 16,-12-8 6-16,-16-11 11 16,-14 4 15-16,-20 5 0 15,-5 15 8-15,-15 14 18 16,-9 12-11-16,-3 11-4 15,6 7 24-15,6 4 14 16,1 21-12-16,3 26-28 0,1 17 14 16,4 15 12-16,6 8-18 15,0 5 1-15,0 10-2 16,0-1-6-16,1 14 8 16,5 10-6-16,3-2 5 15,2 5 15-15,2-4-19 16,-1-7-5-16,0-2 7 15,1-7-7-15,1-10 9 16,3-11-9-16,2-17 0 16,0-15-3-16,2-16 5 15,-6-14-2-15,-1-13 2 16,0-9-2-16,-1-3-10 0,-2-17-5 16,-2-13 15-16,-6-7 13 15,-3-11-13-15,-11 0-5 16,-20-5-4-16,-15 3 0 15,-17 1 0-15,-16 6-4 16,-14 4 13-16,-5 7-12 16,7 7 17-16,20 5-5 15,27 7 27-15,25 2-6 16,19-3-21-16,18-5-14 16,28-9 14-16,24-7-5 15,27-8-10-15,15-1-49 16,18-2-35-16,4-1-47 15,9 0-312-15</inkml:trace>
  <inkml:trace contextRef="#ctx0" brushRef="#br0" timeOffset="80304.25">29093 6814 991 0,'0'0'0'0,"0"0"-31"15,0 0 31-15,0 0 11 16,0 0-3-16,0 0-5 15,0 0-3-15,-21-4-12 16,60 4 12-16,25 0 19 16,33 0 2-16,32-8-11 15,31-6 9-15,28 0 18 16,18-1-29-16,13 3-7 16,17 3 8-16,5 3-7 0,0 3 4 15,-8 3-4-15,-23 0 8 16,-24 0 22-16,-26 0-27 15,-33 3 0-15,-32 2 9 16,-32-2-12-16,-32-1-2 16,-16-1 0-16,-14-1 4 15,-1 0-15-15,0 0 7 16,3 0-142-16,-1-11-174 16</inkml:trace>
  <inkml:trace contextRef="#ctx0" brushRef="#br0" timeOffset="80756.49">32720 6313 1099 0,'0'0'0'0,"0"0"-1"16,0 0-51-16,0 0 37 15,0 0 15-15,-1 78 23 16,-12-29 10-16,2 4-21 16,4-1-9-16,5-7-3 15,2-6-8-15,3-10 1 16,12-5 5-16,7-12-1 0,4-7-6 16,5-5 1-16,5-4-1 15,1-18-2-15,3-6-27 16,-4-3 25-16,-6-1 1 15,-3 3 12-15,-9 2 0 16,-5 7 1-16,-7 9 21 16,-6 8 30-16,0 3-10 15,0 3-42-15,0 19 6 16,-9 14 9-16,-7 8 12 16,2 7-26-16,-2 4 1 15,2 1-4-15,-2 2-24 16,4-3-77-16,-1-8-43 15,8-13-172-15,5-17-17 0</inkml:trace>
  <inkml:trace contextRef="#ctx0" brushRef="#br0" timeOffset="81219.92">32907 6021 960 0,'0'0'0'16,"-118"-87"-3"-16,65 67 3 15,3 11 20-15,-1 9-15 0,2 12-2 16,1 30 36-16,-2 17-21 16,0 19 0-16,-2 14-14 15,-1 12-2-15,-1 8 8 16,5 10-10-16,6 2-5 15,14 0 2-15,16-3-13 16,13-8 1-16,13-11-6 16,30-12 21-16,18-12 5 15,14-13 9-15,15-14-6 16,12-16 17-16,14-17-2 16,13-18-15-16,12-6 10 15,8-35-8-15,6-19 1 16,-8-22-11-16,-17-19-4 15,-23-11 1-15,-26-8 1 16,-26 0 2-16,-18 3 2 0,-23 0 1 16,-14 5 13-16,-31 3-13 15,-44 11 10-15,-35 12-13 16,-36 16-8-16,-22 22-14 16,-2 24-12-16,8 24-46 15,16 21-5-15,17 30-107 16</inkml:trace>
  <inkml:trace contextRef="#ctx0" brushRef="#br0" timeOffset="82820.14">14560 10355 1128 0,'0'0'0'16,"0"0"-164"-16,106-29 143 15,-54 5 21-15,2-4 13 16,-3-6-13-16,-3-5 0 16,-11-3-6-16,-13 1 3 15,-17 9 2-15,-7 8-8 16,-15 12 9-16,-20 12 65 16,-9 0-52-16,-5 24 40 15,-2 12-6-15,4 11-18 16,11 2-10-16,17-1-19 0,16-3 4 15,3-4 0-15,20-4-4 16,15-6-8-16,5-9 7 16,8-10 1-16,4-12-6 15,4-5 5-15,1-21-8 16,5-13 7-16,-3-7-21 16,1-8 16-16,-10-3 5 15,-11-2-16-15,-12 2-29 16,-15 6 26-16,-12 10 19 15,-2 11-1-15,-22 11 6 16,-2 8 16-16,0 11 13 16,3 0-2-16,6 20-21 15,5 22-3-15,9 23-4 0,3 21 40 16,0 22-24 0,10 24-7-16,6 14 7 0,1 15-10 15,3 4 24-15,-2-8-21 16,-2-9-6-16,-1-20 17 15,-3-23-21-15,3-23 7 16,-2-28 5-16,1-24 3 16,-5-17 0-16,0-13-16 15,5-21 3-15,13-37-12 16,17-30-8-16,14-26-73 16,8-18-149-16,1-11-489 15</inkml:trace>
  <inkml:trace contextRef="#ctx0" brushRef="#br0" timeOffset="83155.97">16143 9760 1217 0,'0'0'0'16,"0"0"-20"-16,0 91 20 15,-8-48 29-15,4 2-12 16,4-1 7-16,0-1-24 15,10 0 0-15,7-6-3 16,1-13-1-16,4-12-17 16,4-12 3-16,8-17 6 0,3-21 8 15,0-6-18 1,-4 5 22-16,-9 13 2 0,-12 12 3 16,-7 14 15-16,-5 8-6 15,0 27-13-15,0 15 38 16,0 8-29-16,0-4-9 15,-3-4-2-15,0-9-27 16,3-7-32-16,0-10-85 16,0-6-6-16,0-12-264 15</inkml:trace>
  <inkml:trace contextRef="#ctx0" brushRef="#br0" timeOffset="83605.7">16097 9124 1172 0,'-96'-30'0'15,"5"23"0"-15,5 9 0 16,8 30 20-16,5 23 2 16,8 27 1-16,5 24-5 15,12 24 7-15,13 19-20 16,16 11-2-16,19 9 0 15,8-1-3-15,42-4-26 16,24-16 1-16,18-25 2 16,12-27 0-16,1-32 18 15,-1-23 5-15,-4-23-8 0,0-18 16 16,-3-19-8 0,-4-29 0-16,-5-22 4 0,-12-22-5 15,-14-23 1-15,-12-24-3 16,-12-20-2-16,-12-15-21 15,-22-11 25-15,-8-3-3 16,-47 16 8-16,-34 32 0 16,-31 36 22-16,-26 44 0 15,-20 40 6-15,0 20-30 16,10 22-2-16,24 29 0 16,28 16-10-16,31 17 3 15,29 14-26-15,24 8-58 16,16 3-77-16,0-2-295 15</inkml:trace>
  <inkml:trace contextRef="#ctx0" brushRef="#br0" timeOffset="85094.31">17621 10575 244 0,'0'0'1028'0,"0"0"-1028"16,0 0-65-16,0 0-3 15,0 0-7-15,0 0-139 16,-15 3-153-16</inkml:trace>
  <inkml:trace contextRef="#ctx0" brushRef="#br0" timeOffset="86772.6">5290 13651 309 0,'0'0'950'0,"0"0"-950"16,0 0-13-16,0 0 1 15,0 0 12-15,0 0 9 16,0 0-5-16,36 20-4 15,15-48 14-15,10-10-9 0,9-13 12 16,3-9-17-16,3-11 0 16,2-9 2-16,-2-16-2 15,1-6-10 1,-6-7 7-16,-10-2 0 0,-12 2-7 16,-15 8 6-16,-12 12 4 15,-11 19 2-15,-11 20-2 16,0 16 0-16,-6 15 18 15,-15 10-16-15,-4 9 2 16,-5 4-4-16,-4 33 0 16,-2 26 11-16,0 28-6 15,11 18 1-15,8 9 19 16,17 3-24-16,0-7-1 0,26-7-2 16,15-15-3-16,13-13-3 15,3-20-29-15,8-16-3 16,-2-16 11-16,-2-20-25 15,5-7-29-15,-2-22-69 16,3-19-132-16,-4-11-115 16</inkml:trace>
  <inkml:trace contextRef="#ctx0" brushRef="#br0" timeOffset="87039.37">6707 12327 894 0,'0'0'3'0,"0"0"56"15,0 0 58-15,0 0-53 16,0 0-44-16,-37 126 70 16,13 1-5-16,2 11-76 15,8-6 6-15,14-10 10 16,0-10-25-16,24-8 0 15,13-7 0-15,14-10-26 16,9-16-10-16,10-16-21 16,5-19-2-16,8-25-31 15,8-11-105-15,3-34-202 16</inkml:trace>
  <inkml:trace contextRef="#ctx0" brushRef="#br0" timeOffset="87539">7487 12654 91 0,'0'0'766'0,"0"0"-757"15,0 0 3-15,0 0-10 16,0 0 88-16,-1 97 39 15,-8-24-78-15,3 6-17 0,3-4-6 16,3-7-21-16,0-5 5 16,12-7-12-16,12-4-1 15,4-12 0-15,5-12 1 16,7-13-1-16,-3-13-7 16,2-2 8-1,-3-22 1-15,-3-12-1 0,0-14 0 16,-6-10-2-16,-7-15 2 15,-6-14-9-15,-5-14-8 16,-9-7-28-16,-5 0 1 16,-23 18 15-16,-14 29 29 15,-9 27 22-15,-7 28 38 16,0 6-25-16,9 29-2 16,10 17-20-16,17 12 18 15,11 8-26-15,11 4 1 0,9-6-2 16,26-7-4-16,12-14-16 15,11-15-19-15,2-16-52 16,6-12-45-16,-2-1-52 16,-3-21-180-16,-1-4 154 15</inkml:trace>
  <inkml:trace contextRef="#ctx0" brushRef="#br0" timeOffset="87789.71">8117 12126 1227 0,'0'0'0'0,"0"0"-30"16,118 98 30-16,-63-10 47 16,-5 19-1-16,-3 10-24 15,-6 9 21-15,-6-2-16 16,-13 0 0-16,-7 0-7 15,-15-10-15-15,-1-7-5 16,-32-9-22-16,-15-16-49 16,-4-12-43-16,0-16-160 15,11-15-408-15</inkml:trace>
  <inkml:trace contextRef="#ctx0" brushRef="#br0" timeOffset="88197.01">10099 12871 1131 0,'0'0'189'0,"0"0"-189"15,0 0-31-15,0 0 31 16,115-32 9-16,-45 18-5 16,6-2-4-16,2 3 0 15,-8 3-4-15,-15 4-21 16,-16 5-6-16,-21 1-67 0,-18 0-103 16,-14 0-195-16</inkml:trace>
  <inkml:trace contextRef="#ctx0" brushRef="#br0" timeOffset="88350.92">10116 13002 1172 0,'0'0'19'15,"0"0"-7"-15,0 0-12 16,104 21 12-16,-37-21 8 16,12-16-20-16,12-7-24 15,4 2-26-15,-1-1-121 16,0 3-51-16,-3 2-87 0</inkml:trace>
  <inkml:trace contextRef="#ctx0" brushRef="#br0" timeOffset="90090.85">12524 11887 1203 0,'0'0'2'0,"0"0"-4"15,0 0 7-15,0 110-1 16,-14-15 61-16,0 14-38 16,1-2-18-16,7-7 21 15,6-8-27-15,0-5 17 16,4-6-20-16,15-3 0 16,7-11-9-16,2-16-4 0,3-21-5 15,1-19-13 1,1-11-3-16,2-31 30 0,3-18-17 15,-1-8 20-15,-5 1 1 16,-9 12 2-16,-10 16-1 16,-5 15 12-16,-6 13 0 15,-1 5-13-15,2 20 8 16,8 12-2-16,8 8 5 16,9-5-9-16,8-6-2 15,3-12 0-15,1-12 0 16,3-10-4-16,-4-1 1 15,-3-27-6-15,-6-13 4 0,-8-8-18 16,-7-6-15-16,-15 1 26 16,0-1 1-16,-25 4 0 15,-16 12 7-15,-12 14 4 16,-4 19 21-16,2 6 13 16,7 23-10-16,14 13-8 15,11 4-7-15,19 3 1 16,4-3-10-16,15-3 0 15,22-5-4-15,11-10 4 16,10-10 0-16,5-12-1 16,1 0 3-16,-1-14-4 15,-2-11 2-15,-5-2 0 16,-2-4-10-16,-6-2 10 16,-7-1 0-16,-6-7 8 15,-10 2-8-15,-10 0 1 0,-7 4-1 16,-8 3 0-1,0 11 4-15,-6 5-4 0,-12 12 0 16,-6 4 11-16,-6 9 8 16,-4 20-4-16,-1 10-3 15,5 0-8-15,8-1 2 16,13-6-6-16,5-6-1 16,4-7 0-16,3-9-13 15,19-10-20-15,14 0 6 16,10-19-2-16,2-6 27 15,-11 4-16-15,-10 10 19 16,-12 11 8-16,-6 18-1 0,-3 38 44 16,-5 29 5-16,-1 21-25 15,0 17 13-15,0 9-5 16,3 5 8-16,5 6-22 16,1-1-6-16,-2-6-17 15,-1-10-4-15,-6-10 9 16,0-19-3-16,-16-22-4 15,-14-22 0-15,-16-28 2 16,-17-19 10-16,-13-6 0 16,-7-34-11-16,-1-21-1 15,11-10 0-15,22-13-1 16,24-11-35-16,27-7-33 16,21-9-18-16,41-2 10 0,16-4-83 15,16 7-266-15</inkml:trace>
  <inkml:trace contextRef="#ctx0" brushRef="#br0" timeOffset="90574.03">14481 11814 803 0,'0'0'258'0,"0"0"-168"0,0 0-70 15,0 0-15-15,-45 139 72 16,10-13 14-16,1 16-61 15,12 1-11-15,17 2 12 16,5 0-20-16,30-2-11 16,19-7 0-16,13-10-32 15,17-20-1-15,14-17-39 16,13-27-6-16,15-31-14 16,9-29-144-16,5-13-517 15</inkml:trace>
  <inkml:trace contextRef="#ctx0" brushRef="#br0" timeOffset="91158.28">15804 12034 1053 0,'0'0'14'0,"0"0"17"0,0 0 46 15,0 0-2-15,0 0-55 16,0 0-20-16,-14-36 1 15,14 52 5-15,0 9 0 16,0 4 6-16,4 10-10 16,-1 6 15-16,-1 13-14 15,-2 17 9-15,0 15 20 16,-9 10-26-16,-7 4 9 16,-7 0-2-16,-1-8-11 15,2-14 10-15,5-16-12 16,5-24 0-16,8-11 0 15,4-14 2-15,0-8-2 0,0-2-5 16,17-7-7 0,13 0 10-16,15-2-15 0,12-12-3 15,7 0 11-15,4 1-26 16,-5 3 17-16,-9 2 14 16,-11 2 4-16,-10 4-1 15,-11-1 1-15,-8 1 0 16,-5-3 6-16,-2 4-6 15,-3-5 0-15,4 0-2 16,1 1-17-16,7-4-30 16,3 0-93-16,4-1-191 15</inkml:trace>
  <inkml:trace contextRef="#ctx0" brushRef="#br0" timeOffset="91624.95">16962 11623 1245 0,'0'0'0'15,"0"0"0"-15,0 0 0 16,-45 135 19-16,8-18 42 16,-1 13-3-16,12 6-26 15,15-5-7-15,11-6-8 16,2-8-11-16,16-4-6 0,9-7-6 16,4-6-42-1,10-19 11-15,7-22-38 0,4-25 13 16,7-24-18-16,6-11-53 15,6-42-172-15</inkml:trace>
  <inkml:trace contextRef="#ctx0" brushRef="#br0" timeOffset="92009.94">17612 12092 1287 0,'0'0'0'0,"0"0"5"16,-68 90 8-16,41-26 7 15,4 5 1-15,13-1-4 0,10-3-16 16,0-5 8-16,14-6-9 16,11-11 0-16,3-11-3 15,5-13 1-15,1-12-4 16,5-7 6-16,3-16-5 16,4-16 0-16,-1-15-1 15,-3-10 6-15,-7-13-4 16,-9-8 4-16,-8-9-12 15,-14-2-2-15,-4 9 0 16,-18 14 14-16,-27 19 1 16,-8 22 3-16,-8 22 29 15,1 4-16-15,9 32 5 16,9 12 1-16,16 7-17 0,14 3-2 16,12-1-4-1,6-6-10-15,28-9 2 0,15-10-24 16,8-10-10-16,5-13-30 15,1-6-12-15,-2-3-99 16,-3-15-190-16</inkml:trace>
  <inkml:trace contextRef="#ctx0" brushRef="#br0" timeOffset="92291.36">18148 11580 88 0,'0'0'1087'16,"0"0"-1086"-16,0 0-1 15,0 0 0-15,22 84 34 16,-4-11 28-16,9 16-25 16,3 6-19-16,-4 6 13 15,-6 3-6-15,-11 0-2 16,-9 1-12-16,-9-1-6 15,-25-1 0-15,-13-2-5 16,-8-8-4-16,-1-11 0 16,2-14-57-16,9-15-36 15,9-12-68-15,9-18-181 16</inkml:trace>
  <inkml:trace contextRef="#ctx0" brushRef="#br0" timeOffset="96444.19">18646 11143 1024 0,'0'0'15'15,"0"0"-4"-15,0 0 5 16,22-72 25-16,-1 66 8 16,7 6-30-16,10 2 10 0,8 31-13 15,9 21 18-15,6 27-9 16,4 31-1-16,-3 34 6 16,-5 23-24-16,-13 19-1 15,-12 10 1-15,-23 0-6 16,-9-3 0-16,-27-9 2 15,-28-12 1-15,-18-17-4 16,-17-20 1-16,-13-19-3 16,-9-17-5-16,-1-15-1 15,8-11-22-15,14-9-22 16,16-11-44-16,17-13-141 16,14-20-444-16</inkml:trace>
  <inkml:trace contextRef="#ctx0" brushRef="#br0" timeOffset="99778.05">3890 6895 489 0,'0'0'71'0,"0"0"-6"16,0 105 98-16,0-33-72 16,0 17-8-16,0 21-25 15,0 17-6-15,0 15-4 0,0 16-23 16,-8 2 0 0,-5 8-25-16,-1 2 2 0,-3-8 4 15,0-9-6-15,2-28-8 16,9-29-22-16,6-29-14 15,0-27-1-15,0-19-15 16,2-21-37-16,5-14-271 16,2-38 96-16</inkml:trace>
  <inkml:trace contextRef="#ctx0" brushRef="#br0" timeOffset="102482.7">3751 6411 910 0,'0'0'0'16,"0"0"0"-16,0 0-4 0,0 0 4 15,-45-80-1 1,45 70 1-16,0 3 0 0,0 0-3 16,12-1 2-16,9 1 1 15,9-3 5-15,16-1-5 16,8-3 0-16,17-2-1 15,14-3 3-15,20-1-2 16,17-1 0-16,15-3 0 16,10 0-1-16,3 1 1 15,1 0 0-15,1 3-3 16,-4-1 7-16,2 3-3 16,4 1-1-16,0 1 1 15,6-1-4-15,-1 0 3 16,-3 1 0-16,4 0-3 0,-2 2 6 15,6-1-1-15,9 1-2 16,5-1 0-16,14-2-2 16,-1-1 2-16,3 0 0 15,-2-1-4-15,2 2 9 16,3 3-2-16,3 0-3 16,3 3 0-16,-5-2-4 15,2 0 4-15,-2 3 0 16,4-5-1-16,2 1 5 15,5-1-6-15,-2 1 2 16,-5 1 0-16,-1 0 0 16,2 3 1-16,1-1-1 15,7 0 5-15,-4-1-2 0,-3 1-6 16,-4 0 3-16,1 4 0 16,1-1 5-16,1-2-5 15,-2 3 0-15,-7-2 0 16,-2 2 6-16,-1-2-5 15,3 0-1-15,3-4 4 16,10-1-5-16,-1 0 1 16,2-3 0-16,0 1 0 15,4-1 1-15,3 0-1 16,3 0 0-16,-3 3 3 16,-6 1-2-16,-1 3-1 15,0 1 0-15,0-1-2 16,7 0 3-16,-2-2-1 15,1-2 0-15,2 0 4 0,0 0-3 16,5 0-1-16,1 0-2 16,-2 0 2-16,-6 0 0 15,3 1 0-15,-1-1 0 16,1-3 5-16,4 0-9 16,-4 0 4-16,-7 0 0 15,2 0 1-15,-2 0 0 16,5-2 0-16,0 2-1 15,-2 0 0-15,-4 1-9 16,0 2 11-16,-5 0-2 16,-3 1 4-16,2 2-4 0,-4 1 0 15,-3-3-5 1,5 4 10-16,0-1-9 0,8-2 4 16,4 1 0-16,2-1-1 15,-1 2 3-15,7 1-2 16,4-1 0-16,-1 1 4 15,7 1-10-15,-4 0 5 16,1-1 1-16,2 1 0 16,3-1 2-16,4 0-4 15,3 1 1-15,-3-1 1 16,0 1 3-16,1 0-3 16,0-1 3-16,7-2-9 15,-4-2 6-15,3 0-1 16,-4-3 1-16,-6-1-6 15,-4-2 3-15,-10 3 1 16,-12-1 2-16,-7 0-5 0,-15 6 5 16,-2-1-2-16,-2-1 1 15,-3 2 2-15,-5 1-1 16,-3 2 0-16,-8 0 0 16,-7 0-2-16,-7 0 2 15,-8 1-1-15,-8-2 0 16,-4 1-5-16,-6-2 2 15,-5 1 0-15,-9-1 4 16,-11 2-3-16,-7 1 7 16,-3-1-4-16,-1 2 1 15,-2 4 2-15,3 2-6 0,0 0 3 16,0 0 0-16,0 0 2 16,-5 0-2-16,-6 0 0 15,-9 0 1-15,-12 0 0 16,-12 0 8-16,-14 0 1 15,-8 1-5-15,-10-1 9 16,-6 0-14-16,-1 1 0 16,-5 4 2-16,0 2 0 15,1 5-2-15,-1 3 0 16,0 5 1-16,0 6 7 16,0 8-4-16,0 11 0 15,0 7 1-15,-6 8 0 0,-9 3-3 16,-3 0 0-1,-2 4 6-15,2 4-2 0,-5 3-6 16,4 4 0-16,-1-1 12 16,-2-1-11-16,-2 6 4 15,2 0 1-15,-5 4-2 16,0 6 11-16,-1 3-13 16,1 0 5-16,0 1 0 15,2-3-7-15,4-4 1 16,-2-4 1-16,4-1 4 15,3-3-6-15,-2-6 0 16,3-5 0-16,0-1 0 16,3-6 2-16,0-2-2 15,3-8 0-15,0-7 0 16,2-5-8-16,2-2 8 0,1-8-10 16,2-3 7-16,1-7-10 15,-2-4 1-15,1-8 7 16,1-3-8-16,-1-5 12 15,1-1-5-15,-2 0 3 16,-4 0-4-16,-2 1 1 16,-2 3 4-16,-5 1-17 15,-2 5 1-15,-6-1 17 16,-3 5-7-16,-4 0 8 16,-4 3-2-16,1 3 2 15,-4 1 0-15,2 2 0 16,-2-1 3-16,-1 0-5 15,-1-1 2-15,-2 0 0 0,-1-2-4 16,-8 0 4-16,-5-2 0 16,-10-1 0-16,-8-3 3 15,-10-1-6-15,-10-3 1 16,-13-1 2-16,-11 0 3 16,-10-2-3-16,-19 1 0 15,-8-1 6-15,-13-2-4 16,-8-1-2-16,-8 1 0 15,-7-1 1-15,-4-2 2 16,-11 1-2-16,-4-2-1 16,-10 0 0-16,-5 0 0 15,2 0 1-15,-4 0-1 0,-3 0 0 16,3 0 3-16,-4 0 2 16,3 0-5-16,-3 1 0 15,0 2 0-15,2 0 3 16,1 1-3-16,0 0 0 15,4-1-2-15,0-1 2 16,5 0 0-16,1-1-8 16,1 1 14-16,5-1-12 15,6 1 4-15,0-1 2 16,5 3 8-16,4 0-8 16,0 2 0-16,6-1-2 15,3 0 3-15,5-1-1 0,-1-1 0 16,5-3 0-1,2 0-12-15,-1 0 8 0,2 0 2 16,2 0 2-16,2 0 0 16,-1 0 0-16,6 0-1 15,0 0 8-15,-2 0-14 16,1 0 7-16,1 0-4 16,-3-1-1-16,-1-2 8 15,-1-1-4-15,0 0 1 16,-1 4 0-16,2-3 0 15,-1 3 0-15,-1 0 0 16,5 0-3-16,-5 0 3 16,7 0 0-16,-2 0 0 15,3 0 1-15,5 6-7 16,1-2 6-16,6 0 0 0,2 2 1 16,3-1-1-16,6 2 0 15,4 2-1-15,5 0 6 16,5 2-10-16,6-1 5 15,5 0 0-15,4-1-3 16,7-1 1-16,9 1 2 16,9-4 0-16,6 3 6 15,3-1-7-15,6-1 1 16,6 0 0-16,9 0-6 16,13 2 7-16,7-4-2 15,10 1-1-15,7-1-71 16,9 0-68-16,6-1-54 0,6-3-98 15</inkml:trace>
  <inkml:trace contextRef="#ctx0" brushRef="#br0" timeOffset="103463">4861 9109 951 0,'0'0'0'0,"0"0"-46"0,0 0-133 15,0 0 161-15,110-33 18 16,-22 13 1-16,27-5 15 16,41-8 43-16,34-4-7 15,35-2-43-15,27 1 6 16,21 4-15-16,21 8 0 16,15 4-1-16,13 8 5 15,6 6-2-15,-7 2-2 16,-2 0 0-16,-9 3 8 15,-16-5-2-15,-12-1 20 16,-23-3 1-16,-21 0 3 16,-19-1-1-16,-34 0-22 15,-30 5 8-15,-27 3 4 16,-31 3-19-16,-25 2-1 16,-29 0-32-16,-31 7-77 0,-15-1-361 15</inkml:trace>
  <inkml:trace contextRef="#ctx0" brushRef="#br0" timeOffset="106497.96">1287 16590 755 0,'0'0'456'0,"0"0"-456"16,0 0-92-16,0 0 92 15,0 0 2-15,0 0 10 16,107 3 9-16,-52-26 0 0,14-12-10 15,13-13 14-15,12-13-15 16,12-13-4-16,1-15 0 16,1-16-4-16,-7-13-4 15,-7-11 2-15,-9-5-14 16,-16 6 10-16,-21 9-6 16,-20 16 3-16,-13 25 3 15,-15 20 2-15,0 22 2 16,-21 19 0-16,-6 16 2 15,-7 4 4-15,-5 36-2 16,-4 24 2-16,4 29 23 16,12 24-7-16,18 10 1 15,9 3-15-15,27-1-7 0,21-10-1 16,20-15-3-16,13-17-9 16,17-26-5-16,8-21-15 15,9-22 1-15,10-17-29 16,-1-11-28-16,0-36-85 15,-3-22-351-15</inkml:trace>
  <inkml:trace contextRef="#ctx0" brushRef="#br0" timeOffset="106731.91">3630 14797 1233 0,'0'0'1'0,"0"0"-1"0,0 0 0 15,0 0 1-15,-60 153 32 16,46-33 2-16,3 17-18 16,11-3 9-16,0-2-26 15,6-6 3-15,18-6-3 16,6-11-46-16,7-17 18 16,5-17-51-16,10-22-20 15,2-22 6-15,-1-26-27 16,-3-14-132-16,-4-41-187 15</inkml:trace>
  <inkml:trace contextRef="#ctx0" brushRef="#br0" timeOffset="107097.93">4185 15210 1191 0,'0'0'0'16,"0"0"-1"-16,-18 85 1 15,11-17 23-15,4 6-4 16,3-2-13-16,0-5-3 15,15-6 2-15,15-10-5 16,5-4 0-16,7-7-5 16,0-15 5-16,-1-12-1 15,-5-13 1-15,-1-3 0 16,-7-27 13-16,3-15-11 16,-7-16 0-16,-6-12-2 15,-9-13-6-15,-9-9-3 16,-7 0-11-16,-23 11-13 0,-15 23 30 15,-12 29 3-15,-2 27 1 16,2 5 36-16,18 30 1 16,14 10-17-16,17 13-21 15,8 6 5-15,12-4-12 16,24-2 0-16,13-9-39 16,11-12-30-16,6-12-114 15,5-16-31-15,7-4-31 16</inkml:trace>
  <inkml:trace contextRef="#ctx0" brushRef="#br0" timeOffset="107315.1">4947 14853 1192 0,'0'0'0'0,"55"76"0"16,-14 10 15-16,-2 20 25 15,-1 17-24-15,1-1 21 16,-8-1-16-16,-2-1 5 16,-14-11-16-16,-11-9-10 15,-4-8-13-15,-10-14-53 16,-4-8-63-16,8-11-131 16,6-14-194-16</inkml:trace>
  <inkml:trace contextRef="#ctx0" brushRef="#br0" timeOffset="107698.93">6594 15603 415 0,'0'0'952'0,"0"0"-952"16,0 0-90-16,110-15 90 0,-44-3 0 15,3 0-7 1,-4-1 6-16,-11 5-41 0,-20 7-1 16,-22 7-4-16,-12 0-113 15,-30 11 93-15,-25 14 41 16,-9 6-48-16,-2 8 74 15,8-3 23-15,22-9 30 16,17-6-11-16,19-7 56 16,3-3-53-16,34-4-10 15,23-7-28-15,20 0-7 16,20-9-13-16,17-15-168 16,8-3-74-16</inkml:trace>
  <inkml:trace contextRef="#ctx0" brushRef="#br0" timeOffset="108582.62">9314 15086 1101 0,'0'0'0'0,"60"-72"-19"0,-27 45 19 16,-8 7 9-16,-11 12-7 16,-8 8 0-16,-6 0 20 15,0 0 10-15,0 6-6 16,-15 17-25-16,-20 17 20 15,-23 11 20-15,-18 7-37 16,-16 6-1-16,-8 4 2 16,-5 1-1-16,3-2-6 15,8-8 2-15,15-10 0 16,16-10-7-16,21-14 10 16,18-11-3-16,18-7 0 15,6-2-12-15,12-4-2 0,24-1 3 16,13 0 11-1,14-8-1-15,10-9 1 0,2 0 0 16,2 3 6-16,-4-1-3 16,-4 2-2-16,-1 4-1 15,-4 2 1-15,-2 1 3 16,-13 5-4-16,-9 1-1 16,-17 0-2-16,-13 0 3 15,-7 0-2-15,-3 7-3 16,0 5 5-16,-18 8 2 15,-12 6-1-15,-10 10-1 16,-9 8 15-16,-9 9-8 16,-6 10 5-16,-10 4-12 15,-9 7 0-15,-5 3 11 16,-6 1-11-16,-5-1 0 0,-4 0 7 16,-2-6-4-16,3-6 3 15,8-5-5-15,11-5-1 16,12-6 8-16,16-10-8 15,15-10 0-15,18-10 2 16,10-2-2-16,12-5-1 16,0-2-4-16,13-4-18 15,15-3 23-15,13-3-17 16,11 0 5-16,14-12 11 16,17-2-4-16,19-3 5 15,17-2 0-15,17-1 2 16,13 1 6-16,5 1-6 0,11 5-1 15,5 0 21-15,-4 2-7 16,-7 4 1-16,-16 0-16 16,-16 4 3-16,-20 2 4 15,-24 1-7-15,-22 0-3 16,-27 0-4-16,-22-7-47 16,-12-5-47-16,-10-9-137 15,-14-6-396-15</inkml:trace>
  <inkml:trace contextRef="#ctx0" brushRef="#br0" timeOffset="109249.91">9377 15009 397 0,'0'0'30'0,"0"0"5"0,0 0 86 15,0 0-16 1,0 0-18-16,0 0-40 0,12-30-13 16,18 13 16-16,6-3-20 15,7-4-13-15,-1-3 11 16,1 0-17-16,-3 0 11 15,-2 5 2-15,-7 4 9 16,-7 7-7-16,-8 2 2 16,-5 5-13-16,-7 4 17 15,-2 0-29-15,1 0-3 16,1 17 8-16,5 10 30 16,-2 10-11-16,4 3-17 15,1-1-4-15,0-1-12 16,2-5 2-16,2-5-41 15,0-9-99-15,-6-7-109 0</inkml:trace>
  <inkml:trace contextRef="#ctx0" brushRef="#br0" timeOffset="112187.9">8839 17087 1138 0,'0'0'12'0,"0"0"-8"15,0 0-2 1,0 0-1-16,0 0 15 0,0 0 16 16,-22 97-10-16,14-37-7 15,2-2 6-15,4 1-7 16,2-7 2-16,0-7-15 15,8-5 1-15,14-7-2 16,2-6-6-16,10-12-18 16,4-10-11-16,4-5-27 15,1-17-73-15,-6-15-56 16,-9-16-312-16</inkml:trace>
  <inkml:trace contextRef="#ctx0" brushRef="#br0" timeOffset="112455.58">8731 16845 813 0,'0'0'282'0,"0"0"-282"16,0 0-91-16,0 0 90 15,0 0-9-15,0 0 10 16,36 26 0-16,-11-36 11 15,0-16 29-15,-5-6-27 16,-5 0-8-16,-12 5 5 16,-3 4 21-16,0 9 13 15,-18 6-28-15,2 6-15 16,-2 2-2-16,4 9-71 16,4 11-87-16,9 3-62 0,1 0-326 15</inkml:trace>
  <inkml:trace contextRef="#ctx0" brushRef="#br0" timeOffset="112639">9316 17079 1014 0,'0'0'0'0,"80"-31"-162"0,-32 16 114 16,-5 5-30-16,-14 9-260 16</inkml:trace>
  <inkml:trace contextRef="#ctx0" brushRef="#br0" timeOffset="112743.2">9507 17258 450 0,'0'0'0'16</inkml:trace>
  <inkml:trace contextRef="#ctx0" brushRef="#br0" timeOffset="112931.39">10053 16879 850 0,'0'0'129'16,"6"79"9"-16,-3-17-72 15,-3 11 4-15,3 3-42 16,-3 3-9-16,4-8-17 16,2-6 2-16,3-7-4 15,4-14-35-15,3-8-42 16,1-14-78-16,0-17-310 16</inkml:trace>
  <inkml:trace contextRef="#ctx0" brushRef="#br0" timeOffset="113442.68">9173 17148 906 0,'0'0'66'0,"0"0"-21"15,0 0 70-15,0 0-62 16,0 0-38-16,0 0 11 16,100-15-19-16,-36-2 5 15,6-1-12-15,10-6-35 16,11-2 8-16,5-4-175 16,1-4-252-16</inkml:trace>
  <inkml:trace contextRef="#ctx0" brushRef="#br0" timeOffset="114304.58">9250 16934 1134 0,'0'0'31'0,"0"0"-31"15,0 0-27-15,0 0 27 16,0 0 29-16,109-31-27 16,-55 14-2-16,6 0-1 15,-5 0-11-15,-3 1-48 16,-7 0-111-16,-9 1-344 0</inkml:trace>
  <inkml:trace contextRef="#ctx0" brushRef="#br0" timeOffset="115185.76">8745 14229 659 0,'0'0'411'0,"0"0"-406"16,0 0-5-16,0 0 0 16,0 0 7-16,0 0-6 15,14 57 31-15,-9-16 3 16,3 4-10-16,-5 0-8 16,0-3-4-16,-3-1-12 15,0-8 13-15,0-7-14 0,0-6 0 16,0-7 4-1,0-6 3-15,0-5-8 0,0-2 2 16,0 0-1-16,0 0 14 16,0-9-14-16,0-13-2 15,-5-7-2-15,5-9 4 16,0-2-7-16,0-3-4 16,8 11 5-16,6 8 4 15,0 12 0-15,2 10 2 16,2 2-3-16,0 9 3 15,3 18 0-15,-5 4 5 16,-2 2-5-16,-7-4 6 16,-2-5-6-16,-2-8 0 0,-3-6 0 15,0-10 1 1,1 0-1-16,2-4 0 0,3-21-10 16,6-14-14-16,6-5-2 15,4 2 26-15,1 9-4 16,-7 13 9-16,-1 14 5 15,2 6 4-15,0 8-12 16,7 13 11-16,1 3-13 16,2-2 0-16,-1-3-5 15,2-4-60-15,4-4-61 16,-1-5-163-16</inkml:trace>
  <inkml:trace contextRef="#ctx0" brushRef="#br0" timeOffset="116186.08">10642 15420 910 0,'0'0'16'0,"0"0"36"16,0-76 95-16,0 72-64 0,0 4-41 16,0 14-23-16,0 23-10 15,-3 13 4-15,2 4 10 16,1-4-22-16,1-5 2 16,17-7-3-16,6-7 8 15,1-6-17-15,3-9 9 16,2-9-16-16,3-7 13 15,3-5-13-15,6-21 9 16,1-13-9-16,-3-14-2 16,-4-9 12-16,-6-6-9 15,-8 2 15-15,-7 8 1 16,-3 16 3-16,-6 16 2 16,-4 14 16-16,-2 12 0 15,0 0-7-15,0 30-12 16,0 27 3-16,0 23 34 0,0 16-28 15,6 9 1 1,7 6-6-16,2 1 0 0,6 9 7 16,2 8-9-16,2-2 8 15,3-8-7-15,-3-11-5 16,-1-19-2-16,-5-13 0 16,-8-13 1-16,-11-15 25 15,0-11-15-15,-19-13-4 16,-19-12 9-16,-11-12-1 15,-8 0-14-15,-3-22 0 16,5-17-6-16,9-18 4 16,12-21-63-16,20-19-12 15,14-18 6-15,3-7-24 16,30 12-195-16,11 18-385 0</inkml:trace>
  <inkml:trace contextRef="#ctx0" brushRef="#br0" timeOffset="116396.2">11658 15417 1143 0,'0'0'25'0,"0"0"-13"16,0 0 37-16,-3 116-19 15,1-70-17-15,2 0 0 0,2-9-11 16,17-6-2-1,4-6 0-15,2-11-27 0,6-10-7 16,2-4-38-16,0-12-72 16,-8-17-178-16</inkml:trace>
  <inkml:trace contextRef="#ctx0" brushRef="#br0" timeOffset="116652.78">11659 15034 1128 0,'0'0'0'0,"0"0"-70"16,0 0 60-1,0 0 10-15,0 0 0 16,93-43-2-16,-65 5 2 0,-7-2 13 16,-15 7 25-16,-6 8 32 15,0 13-16-15,-21 10-1 16,-3 2-40-16,-3 17-13 15,-3 15-3-15,5 4-36 16,12 0-51-16,13-5-114 16,0-10-360-16</inkml:trace>
  <inkml:trace contextRef="#ctx0" brushRef="#br0" timeOffset="120029.1">12402 15925 1281 0,'0'0'6'0,"0"0"6"16,0 0-11-16,0 0 0 15,0 0-2-15,0 0 1 16,0 0-33-16,0 0-21 0,9-5-56 16,6 2-65-16,9-20-124 15</inkml:trace>
  <inkml:trace contextRef="#ctx0" brushRef="#br0" timeOffset="121073.11">13139 14768 1178 0,'0'0'0'0,"0"0"-16"16,0 0 16-16,0 153 13 16,0-47 44-16,0 8-56 15,0-3 3-15,17-9 9 16,6-9-12-16,9-7 2 15,5-11-3-15,4-13-8 0,3-17 1 16,0-16-25-16,-2-22-2 16,-1-7 10-16,-1-35-9 15,-4-10 17-15,-5-3-4 16,-7 8 20-16,-11 13 5 16,-7 16 11-16,-4 11 32 15,-1 17-37-15,7 20 16 16,4 9 3-16,10-1-30 15,6-4 7-15,4-7-14 16,0-9 7-16,0-11-11 16,-5-11 5-16,-4-3 6 0,-3-16 0 15,-4-17-2-15,-5-9-6 16,-8-8 6-16,-3-5-20 16,-11-4 12-16,-19 4 7 15,-9 9-4-15,-3 15 7 16,-2 18 21-16,4 13 8 15,9 4 5-15,11 22-30 16,14 12-3-16,6 3-1 16,9 0-2-16,24-3 2 15,10-8 0-15,8-9-12 16,9-11 8-16,-1-10-1 16,5 0 5-16,-1-14-2 15,-2-10 2-15,2-6 0 0,-2-4-1 16,0-2 4-16,-4-2 1 15,-11 2-4-15,-13 1 0 16,-15 4 0-16,-11 3 3 16,-7 3-2-16,-4 5 0 15,-13 9 2-15,-8 5 19 16,-3 6-7-16,-7 8-4 16,-4 23 5-16,1 11-11 15,2 6 3-15,8 3-8 16,10-4 2-16,6-6-11 15,9-6 7-15,3-11-12 16,3-10-3-16,18-13-20 16,9-2 7-16,5-24 22 15,4-10-21-15,1-6 22 0,-5-3 2 16,-10 5 5-16,-5 7 3 16,-9 11 4-16,-6 12 21 15,-2 6 8-15,-3 3-15 16,0 17-13-16,0 20-2 15,0 16 31-15,0 19-7 16,0 11-22-16,0 13-4 16,0 11 10-16,3 17 0 15,15 11 15-15,7 10-17 16,4 3-10-16,-1-8 9 16,3-7-11-16,-4-15 1 15,-6-15-1-15,-11-14 7 16,-10-16 8-16,-3-14-8 0,-32-15-6 15,-24-13 41-15,-14-16-38 16,-10-15 13-16,2-12-9 16,17-30-8-16,19-22-6 15,17-18-49-15,13-17-33 16,15-8 16-16,6 1 6 16,28 4-80-16,14 14-188 15</inkml:trace>
  <inkml:trace contextRef="#ctx0" brushRef="#br0" timeOffset="122091.8">12921 7995 973 0,'0'0'0'15,"0"0"-45"-15,0 0-36 16,0 0 76-16,105 0 5 16,-16-23 3-16,29-10 16 15,18-9-19-15,20-5 2 16,14-4-3-16,11 1 1 15,8 4 0-15,6 5 3 16,-8 4-1-16,-14 7-2 16,-27 2 0-16,-32 7 0 15,-32 4 1-15,-37 8-1 16,-23 1 0-16,-18 7 3 16,-4 0 42-16,-1 1-45 0,-21 0-97 15,-14 11-112 1,-11 8-278-16</inkml:trace>
  <inkml:trace contextRef="#ctx0" brushRef="#br0" timeOffset="122355.1">13512 8210 889 0,'0'0'63'0,"0"0"-47"16,0 0-16-16,0 0 0 15,115-70 3-15,16 18 18 16,23-5 48-16,20-2-21 0,14 6-18 16,7 4 20-1,-4 6-50-15,-15 2 2 16,-25 9 5-16,-35 10-5 16,-38 5-2-16,-38 12 0 0,-25 5-7 15,-15 0-33-15,0 3-47 16,-16 12-98-16,-17 6-401 15</inkml:trace>
  <inkml:trace contextRef="#ctx0" brushRef="#br0" timeOffset="123189.06">15370 14737 818 0,'0'0'3'16,"30"-101"-3"-16,-14 69 17 0,-5 11 63 16,-6 11-4-1,-4 7 15-15,-1 3-19 0,0 2-55 16,0 34-2-16,-3 27 31 16,-14 37 0-16,-3 34 3 15,-1 19-30-15,4 15-5 16,6-2 4-16,11-10-18 15,0-17-5-15,25-22 4 16,19-22-18-16,18-21-8 16,11-15-10-16,9-16 10 15,6-16-1-15,0-18-45 16,3-9-74-16,-3-30-197 16</inkml:trace>
  <inkml:trace contextRef="#ctx0" brushRef="#br0" timeOffset="123705.94">16122 15387 1302 0,'0'0'0'16,"0"0"-61"-16,0 0 2 16,0 0 59-16,94-18 0 15,-30-1 0-15,12-12-1 16,5-14 3-16,2-16-3 15,-7-9 1-15,-10-15-9 0,-15 3-30 16,-20 6 16 0,-17 15 23-16,-14 17-10 0,-4 12 15 15,-19 8-5-15,-7 10 6 16,-4 2-1-16,-1 7 9 16,-1 5 0-16,3 0-4 15,5 0 17-15,4 15-7 16,5 11-13-16,5 11 9 15,5 14-4-15,-2 17 1 16,3 17 4-16,1 12-14 16,-2 8 28-16,3-1-31 15,1-5 4-15,1-7 2 16,4-6-5-16,0-13 2 16,0-14-3-16,0-15 4 0,0-18-9 15,0-14 2-15,7-12-22 16,14-12-1-16,12-22 8 15,12-2 17-15,4 9 1 16,-1 14 0-16,-8 13 19 16,-4 13-18-16,-2 16 0 15,1 5-1-15,2-2-5 16,6-3-66-16,12-7-90 16,9-8 19-16,14-9-272 15</inkml:trace>
  <inkml:trace contextRef="#ctx0" brushRef="#br0" timeOffset="124139.31">17724 14682 1170 0,'0'0'18'15,"0"0"-8"-15,-34 81 8 16,5 14 68-16,-1 23-40 16,7 6-21-16,12 0-14 15,11-10 8-15,3-7-19 16,21-7-1-16,9-5-5 15,7-14-49-15,9-14-8 16,5-14-32-16,0-24-150 16,-5-20-228-16</inkml:trace>
  <inkml:trace contextRef="#ctx0" brushRef="#br0" timeOffset="124584.13">18022 15157 1121 0,'0'0'0'16,"0"0"-7"-16,103-62 4 15,-64 68 3-15,-9 36 5 16,-6 14 16-16,-6 17 23 16,-12 6-17-16,-6-1-1 0,0-3-25 15,-6-10 5-15,-11-9-2 16,2-13-4-16,4-13-4 15,4-16-2-15,7-8 4 16,0-6-5-16,0-14 0 16,24-24-8-16,9-21-3 15,8-19-12-15,5-15-26 16,-1-13-35-16,-1-1 50 16,-10 17 41-16,-11 26 26 15,-16 32 91-15,-7 32-19 16,-4 14-57-16,-20 33-23 15,0 17 9-15,3 11 1 16,14-4-20-16,7-7-8 0,10-6 0 16,16-11-4-16,11-11-22 15,6-13-2-15,6-14-15 16,4-9-12-16,2-15-58 16,-2-18-95-16,-8-16-358 15</inkml:trace>
  <inkml:trace contextRef="#ctx0" brushRef="#br0" timeOffset="124779.03">19026 14719 1227 0,'0'0'0'0,"0"0"-5"16,-1 75 5-1,1-37 19-15,0 2-16 0,0-3-3 16,10-1 7-16,5-6-7 15,2-7-9-15,0-6-25 16,1-7-41-16,3-10-87 16,-2-7-100-16,-8-16-341 15</inkml:trace>
  <inkml:trace contextRef="#ctx0" brushRef="#br0" timeOffset="125011.02">19084 14480 899 0,'0'0'34'16,"0"0"-34"-16,0 0-11 0,0 0 9 15,0 0 3-15,0 0-1 16,69-46 6-16,-61 28-3 16,-8 3 71-16,0 5-3 15,-10 10-4-15,-10 0-32 16,-3 2-35-16,2 16-7 15,4 4-17-15,9 0-52 16,8 1-47-16,0-4-102 16</inkml:trace>
  <inkml:trace contextRef="#ctx0" brushRef="#br0" timeOffset="125273.01">19512 14391 1015 0,'0'0'1'0,"0"0"-1"16,48 135 44-16,-34-53 48 16,-8 12-47-16,-3 13-18 15,-3 9 9-15,0-1-18 16,-8-5-7-16,-17-10-5 15,-5-14-6-15,-4-13-25 16,-2-12-36-16,3-19-167 16,8-18-156-16</inkml:trace>
  <inkml:trace contextRef="#ctx0" brushRef="#br0" timeOffset="125589.99">19768 13941 869 0,'0'0'88'0,"0"0"-87"16,97 112 39-16,-56-15 71 15,1 28-30-15,-5 33-49 16,0 16 39-16,-5 14-45 16,-7 0-18-16,-7-9 17 15,-9-16-16-15,-9-21-2 16,0-15-7-16,-27-14-4 16,-10-16 2-16,-11-18-45 15,-10-18-53-15,-9-19-183 16</inkml:trace>
  <inkml:trace contextRef="#ctx0" brushRef="#br0" timeOffset="126557.53">20609 15461 1197 0,'0'0'23'0,"0"0"-23"16,0 0-21-16,0 0 21 15,103-17 11-15,-12 2 20 16,19-1-17-16,5 0-13 15,-5 2 32-15,-11 3-32 16,-25 2 3-16,-22 4-8 16,-25 1 0-16,-21-1-36 15,-6-3-20-15,-28-1-93 16,-20-4-66-16,-13-1-578 16</inkml:trace>
  <inkml:trace contextRef="#ctx0" brushRef="#br0" timeOffset="126742.63">20897 15162 1248 0,'0'0'2'0,"0"0"1"15,35 104 61-15,-23-43 6 16,-1 6-50-16,-4-3-12 16,1-3 10-16,-1-3-18 15,8-3-24-15,3-4-19 16,13-5-33-16,12-3-18 15,11-11-87-15,15-6-225 16</inkml:trace>
  <inkml:trace contextRef="#ctx0" brushRef="#br0" timeOffset="127057.42">22454 14183 1192 0,'0'0'70'0,"0"0"-60"15,-29 119-4-15,-2 1 55 0,-5 21-11 16,4 8-35-16,9 2 2 15,11-6 6-15,12-7-23 16,14-5-4-16,23-17 0 16,15-11-25-16,14-15-16 15,14-17-27-15,16-20-34 16,7-24-77-16,10-22-358 16</inkml:trace>
  <inkml:trace contextRef="#ctx0" brushRef="#br0" timeOffset="127724.94">23479 14608 1172 0,'0'0'13'0,"0"0"4"16,0 96 19-16,0-26 27 16,0 10-30-16,5 5 0 15,3-4-14-15,0-1-12 16,1-10 12-16,1-10-16 0,0-7-6 16,1-6-25-1,5-8-24-15,2-8-48 0,0-20-65 16,4-11-260-16</inkml:trace>
  <inkml:trace contextRef="#ctx0" brushRef="#br0" timeOffset="127907.44">23840 14962 1256 0,'0'0'0'0,"0"0"-37"15,141-26 27-15,-56 9 8 0,12-1 0 16,6 1-54 0,-3 3-42-16,-16 2-90 0,-23 3-408 15</inkml:trace>
  <inkml:trace contextRef="#ctx0" brushRef="#br0" timeOffset="128441.16">24685 14618 1197 0,'0'0'43'15,"0"0"-43"-15,0 0-3 16,0 111 3-16,14-66 7 16,8-3-7-16,11-4 0 0,6-6 0 15,-4-11 6-15,-2-9-15 16,-6-10 7-16,-2-2-3 15,1-13 2-15,-1-15 4 16,4-9-2-16,4-9 1 16,-1-4 0-16,4-6-1 15,-3 2 1-15,-7 9 0 16,-7 14 3-16,-8 13 15 16,-8 15 10-16,-3 3-2 15,0 15-25-15,0 26 15 16,-1 25 31-16,-8 22-13 15,2 17-8-15,4 19-17 16,3 5 14-16,0 14 9 0,6 1-10 16,11-3-8-1,-1-4-13-15,-2-13 3 0,-2-10 4 16,-6-13-6-16,-6-12-2 16,0-11 11-16,-25-17-7 15,-18-18 13-15,-17-15-16 16,-13-19 0-16,-14-9 10 15,-2-10-7-15,7-27-8 16,18-16 3-16,22-19-21 16,23-14-19-16,19-15-45 15,19-10-19-15,29 2 41 16,13 5-165-16,6 17-288 0</inkml:trace>
  <inkml:trace contextRef="#ctx0" brushRef="#br0" timeOffset="128908.12">25898 14405 565 0,'0'0'528'16,"0"0"-520"-16,0 0 0 16,0 0 25-16,0 0 18 15,0 0-9-15,3 87 32 16,-3-34-28-16,-1 3-30 16,-1 0-4-16,2-6-12 0,0-10 6 15,0-7-14-15,9-11 1 16,4-8-25-16,4-9 10 15,5-5-33-15,6-13-7 16,4-21-111-16,-1-10-333 16</inkml:trace>
  <inkml:trace contextRef="#ctx0" brushRef="#br0" timeOffset="129135.92">25971 14118 1015 0,'0'0'0'0,"0"0"-106"16,0 0 104-1,0 0 2-15,0 0 20 0,98-65 3 16,-82 40 23-16,-13 1 40 16,-3 4-32-16,-16 6 4 15,-12 8-24-15,-6 6-24 16,-2 4-10-16,3 19-16 15,11 4-16-15,14 2-87 16,8-2-95-16,0-5-406 16</inkml:trace>
  <inkml:trace contextRef="#ctx0" brushRef="#br0" timeOffset="132327">26553 13631 1166 0,'0'0'9'16,"0"0"-6"-16,0 0-3 15,0 0 0-15,0 0 11 16,70 148 22-16,-21-47 1 16,5 23 7-16,0 17-1 15,-7 5-12-15,-13 11-4 16,-18 6-10-16,-16 2 8 15,-6-2-12-15,-30-9-3 16,-15-10 3-16,-13-19-10 16,-14-14-2-16,-10-14 2 0,-3-15-10 15,8-13-11-15,16-15-35 16,21-16-21-16,26-15-34 16,20-23-194-16</inkml:trace>
  <inkml:trace contextRef="#ctx0" brushRef="#br0" timeOffset="132454.82">27105 15243 1364 0,'0'0'0'0,"0"0"-119"16,0 0-29-16,0 0-34 15</inkml:trace>
  <inkml:trace contextRef="#ctx0" brushRef="#br0" timeOffset="133463.19">27829 14019 1344 0,'0'0'0'0,"-43"132"-14"15,28-40 14 1,8 5 14-16,7 0 11 0,0-5 3 16,19 2-7-16,11-6-21 15,6-5 8-15,3-8-9 16,1-14 1-16,-1-15-17 16,2-24-8-16,-2-22-7 15,5-21 3-15,2-28 3 16,0-16 9-16,-3-7 17 15,-10 8-11-15,-14 13 9 16,-11 22 2-16,-8 18 15 16,0 11 6-16,-5 14-14 15,-12 23-3-15,-3 13 20 16,7 3-20-16,5-2-1 0,8-8 4 16,0-6-2-16,14-8-10 15,5-13 4-15,3-13 1 16,8-3-7-16,4-27 6 15,10-18-9-15,5-15 4 16,-4-9-26-16,-8-4 5 16,-13 1-6-16,-18 10-3 15,-6 15 25-15,-16 16 11 16,-19 20 15-16,-12 11 33 16,-7 7-24-16,3 21-15 15,7 8 10-15,14 4-11 16,18 2-3-16,12-3-5 15,9-2-4-15,22-6 2 0,10-12 3 16,6-9-4 0,5-10 1-16,6 0 2 0,5-17 1 15,4-8-1-15,2-7 0 16,-3-5-2-16,-8-2 0 16,-9-2-7-16,-12 0 8 15,-15 7 2-15,-10 5 3 16,-10 5-4-16,-2 7 0 15,-2 3 17-15,-13 3-14 16,-4 5 11-16,-3 6 1 16,-5 2-4-16,-9 20-6 15,2 10-5-15,2 1 4 16,6 0 8-16,9-4-12 16,8-4 0-16,3-4-1 0,6-8-17 15,2-8-10-15,22-5-14 16,8 0 16-16,6-14 25 15,-6 0-13-15,-9 3 10 16,-11 11 4-16,-9 0 2 16,-3 26 5-16,0 25 30 15,-3 25 9-15,-15 30 4 16,4 24-3-16,3 14 7 16,8 16 7-16,3 4-32 15,0 2-23-15,0-1-6 16,-5-9 0-16,-7-12 2 0,-7-21-2 15,-11-27 0 1,-9-28 1-16,-18-31 4 0,-17-22 5 16,-15-15-9-1,-15-25 6-15,-2-28-14 0,8-20 5 16,20-16-18-16,31-9-8 16,35-12-43-16,16-11-47 15,54 0 15-15,23 5-168 16</inkml:trace>
  <inkml:trace contextRef="#ctx0" brushRef="#br0" timeOffset="133911.99">30118 14062 1121 0,'0'0'25'0,"0"0"2"15,0 0-11-15,0 0 47 16,-106 117-43-16,34 18 55 16,-6 21-35-16,6 10-5 15,18 5 5-15,18-1-13 16,27-4-25-16,9-4-2 15,28-9-5-15,23-16-7 16,13-14-20-16,16-25-14 16,15-33-34-16,8-35-48 15,10-30-250-15</inkml:trace>
  <inkml:trace contextRef="#ctx0" brushRef="#br0" timeOffset="135244.79">30680 14290 1323 0,'0'0'37'16,"0"0"-37"-16,0 0-22 16,0 0 22-16,-9 130 48 15,-3-50 13-15,1 1-36 16,3 0 1-16,3-6-3 16,5-3-18-16,0-6-5 15,0 0 0-15,0-9-43 16,6-7-39-16,8-16-41 15,4-21-52-15,2-13-307 16</inkml:trace>
  <inkml:trace contextRef="#ctx0" brushRef="#br0" timeOffset="135390.4">31038 14685 1362 0,'0'0'0'0,"103"-17"-79"15,-20 6 77-15,4-1-1 16,0-4-69-16,-7-2-73 16,-11-6-148-16</inkml:trace>
  <inkml:trace contextRef="#ctx0" brushRef="#br0" timeOffset="135961">31663 14420 1173 0,'0'0'17'16,"0"0"-17"-16,110-12 0 16,-53 2 1-16,-2-2-1 15,0-7 0-15,1-8-1 16,-4-13 1-16,-9-9-20 16,-7-5-59-16,-15 2-42 15,-14 10 99-15,-7 6 20 16,-6 9 2-16,-16 8 4 0,-2 4 27 15,-2 7 25-15,4 5-15 16,3 3 26-16,4 0-4 16,-1 14-51-16,-3 13-4 15,2 11 17-15,0 5-9 16,2 6-3-16,5 10 2 16,-3 6 2-16,1 9 27 15,-6 1-22-15,0 5 0 16,-2 0 1-16,1 3-4 15,3-8-10-15,1-6 1 16,3-5-8-16,4-11-4 16,4-10 2-16,-2-14 0 15,5-15 0-15,1-9-6 16,0-5-21-16,0-9 8 0,17-16-34 16,12-3 38-1,8 1 15-15,0 11 1 0,0 13 7 16,-2 3-5-16,-6 12 11 15,3 15 2-15,1 3 1 16,-4 0 8-16,-2-7-25 16,-7-6 0-16,-5-11-4 15,-2-6 4-15,5 0-4 16,3-10-11-16,3-17-19 16,1-4-35-16,-4-6-58 15,-7-7-164-15</inkml:trace>
  <inkml:trace contextRef="#ctx0" brushRef="#br0" timeOffset="136445.01">32725 14134 902 0,'0'0'378'0,"0"0"-378"16,0 0 11-16,-30 80 14 15,-4 16 53-15,-8 16-34 16,3 7-16-16,8-2 15 15,11-4-22-15,7-4-11 16,10-5-9-16,3-8 1 0,3-10-2 16,16-16-47-16,7-21-15 15,5-18-17-15,5-22-26 16,6-9-47-16,5-17-227 16</inkml:trace>
  <inkml:trace contextRef="#ctx0" brushRef="#br0" timeOffset="136862.46">32779 14573 1181 0,'0'0'0'0,"0"0"-30"16,0 0 13-16,103 0 17 15,-80 35 9-15,-5 9 3 16,-10 12 36-16,-8 4-19 15,0-2 3-15,-6-4-4 16,-12-8-14-16,-4-5-7 16,0-5 6-16,2-10-13 15,8-7-8-15,5-13-5 16,7-6 9-16,0 0-7 16,13-26-12-16,15-14-28 15,12-9 33-15,5-10-12 16,4-5-19-16,-3-2 24 15,-7 9 16-15,-13 16 9 16,-16 21 20-16,-8 14 71 16,-2 6-30-16,-5 12-59 0,-12 18 12 15,1 9 19-15,7 4-9 16,8 0-19-16,1-4-5 16,7-4-17-16,16-6 16 15,4-9-43-15,8-13-9 16,9-7-16-16,3-1-72 15,-5-22-166-15</inkml:trace>
  <inkml:trace contextRef="#ctx0" brushRef="#br0" timeOffset="137594.96">33359 14163 859 0,'0'0'318'16,"0"0"-312"-16,0 0-1 15,0 0 15-15,0 0 54 0,-36 103-54 16,23-58 29-16,4-2-36 16,6-4-3-16,3-7-6 15,0-6-1-15,0-5-3 16,1-7-9-16,8-5-21 16,4-7-8-16,9-2-28 15,6-8 3-15,5-15-118 16,-3-10-357-16</inkml:trace>
  <inkml:trace contextRef="#ctx0" brushRef="#br0" timeOffset="137815.29">33293 13936 892 0,'0'0'76'16,"0"0"-76"-16,0 0-21 15,0 0 21-15,0 0 83 16,0 0-67-16,12-64 8 16,-10 58 7-16,-2 4 13 15,0 2-44-15,0 0-51 16,0 16-105-16,0 10 53 16,0 4-381-16</inkml:trace>
  <inkml:trace contextRef="#ctx0" brushRef="#br0" timeOffset="138114.9">33611 14057 1086 0,'0'0'0'0,"30"97"0"16,-17-27 28-16,-7 11 29 16,-6 12 1-16,-4 12-5 15,-22 5-6-15,-8 0-1 16,-9-7-19-16,-4-11-27 0,-2-16 3 16,3-11-3-16,1-17-26 15,5-14-16-15,4-12-33 16,5-15-21-16,7-7-143 15,12-17-227-15</inkml:trace>
  <inkml:trace contextRef="#ctx0" brushRef="#br0" timeOffset="138596.39">33536 13522 810 0,'0'0'0'16,"0"0"0"-16,0 0 47 15,0 0-11-15,0 0-2 16,0 0 43-16,71 22-3 16,-45 18-14-16,4 11-24 15,0 10-7-15,3 14-1 0,0 15-6 16,-4 14 13 0,-2 12-23-16,-8 8-7 0,-6 1 5 15,-9 3-5 1,-4 3 2-16,-4-1-3 0,-23 4 6 15,-9 1 29-15,-6-5-29 16,-10-7 3-16,-2-13 0 16,-5-17 8-16,-4-15-11 15,-1-13 0-15,-2-15-9 16,2-11-2-16,1-8-23 16,4-3-13-16,0-5-41 15,7-3-35-15,5-5-145 16,8-9-533-16</inkml:trace>
  <inkml:trace contextRef="#ctx0" brushRef="#br0" timeOffset="145303.06">24602 16465 289 0,'0'0'732'0,"0"0"-732"16,0 0-4-16,0 0-43 16,0 0 47-16,0 0-6 15,0 0 6-15,0 0 16 16,21 30 1-16,-21-5-9 15,0-5-5-15,0 1 1 16,0-8 2-16,0-3-6 16,0-4-12-16,0-3 0 15,0-3-33-15,0 0-40 16,0 0-134-16</inkml:trace>
  <inkml:trace contextRef="#ctx0" brushRef="#br0" timeOffset="145682.89">24038 17902 1173 0,'0'0'0'15,"0"0"-41"-15,0 0-125 16,0 0 154-16,122-20 12 15,-3 12 33-15,28-3-14 16,18 0-6-16,13-2 22 16,-1 3-15-16,-2 3 15 15,-10 4-35-15,-6-3-25 16,-4 3-138-16,-6-8-282 16</inkml:trace>
  <inkml:trace contextRef="#ctx0" brushRef="#br0" timeOffset="146302.31">27228 17585 1426 0,'0'0'0'0,"0"0"-149"15,82-10 79-15,-28 8 70 16,6-7 0-16,0-6-7 15,-1-5-7-15,1-7 9 0,-5-6 0 16,-14-2 1 0,-16 4 4-16,-18 2 0 0,-7 12 4 15,-24 10 29-15,-17 7-7 16,-15 13-11-16,-12 21 21 16,1 13-27-16,7 7 5 15,18 2-2-15,23 2-4 16,19-3-8-16,10-2 0 15,32-10 1-15,14-11-11 16,12-8 11-16,5-16-1 16,7-8 0-16,2 0-5 15,1-25 2-15,-3-11 3 16,-4-7-11-16,-9-12 5 16,-12-6-17-16,-13-2 16 15,-18 7 3-15,-17 10-13 16,-7 17 17-16,-10 16 15 0,-14 13-9 15,-4 4 7-15,-2 34-13 16,0 20 0-16,2 21 19 16,6 12 2-16,9 8 3 15,6 2 3-15,1 3-16 16,6-2 24-16,0 1-21 16,0-3-4-16,9-7 20 15,3-25-22-15,1-21-3 16,-4-28 9-16,-3-14-9 15,0-5 8-15,6-24-5 16,9-26-2-16,11-21-6 0,8-16-10 16,8-7-44-16,10-5-55 15,9-1-10-15,13 0-42 16,5 0-462-16</inkml:trace>
  <inkml:trace contextRef="#ctx0" brushRef="#br0" timeOffset="146569.23">29236 17160 1315 0,'0'0'0'15,"0"0"-3"-15,-101 103-2 16,77-55 0-16,16-4 5 0,8-2-1 16,15-1-1-16,23 2 2 15,9 2 16-15,5 2 1 16,-5 0 4-16,-7-2-18 15,-10-12 1-15,-12-5 26 16,-12-7-28-16,-6-4 3 16,-8-4 13-16,-18-4-1 15,-4-2-17-15,-2-6-47 16,7-1-55-16,7-4-11 16,5-20-334-16</inkml:trace>
  <inkml:trace contextRef="#ctx0" brushRef="#br0" timeOffset="146730.01">29560 17215 1136 0,'0'0'0'0,"127"-27"-53"0,-51 18 24 16,4-7 17-16,-2-4-89 15,-5-7 2-15,-7-7-83 16,-8-9-41-16,-9-9-48 15</inkml:trace>
  <inkml:trace contextRef="#ctx0" brushRef="#br0" timeOffset="147083.95">29770 16618 829 0,'-142'0'13'16,"-7"11"58"-16,-12 33 50 0,-3 26-46 15,9 28-22-15,10 25-25 16,20 29-13-16,30 10 1 15,30 7-16-15,37-5 5 16,28-18-3-16,33-12-1 16,33-17 2-16,19-15 4 15,16-19 20-15,8-18 17 16,12-21-35-16,7-21 5 16,12-23 3-16,6-3-17 15,5-34-1-15,-1-19-1 16,-11-20 1-16,-6-21-9 15,-18-23-7-15,-15-22 0 16,-22-18 12-16,-28-16-13 16,-32 5 14-16,-30 19 4 0,-58 31 14 15,-43 38 24-15,-38 33-38 16,-25 27-33-16,-15 23-21 16,5 11-48-16,19 33-58 15,23 16-169-15</inkml:trace>
  <inkml:trace contextRef="#ctx0" brushRef="#br0" timeOffset="149035.1">1934 15177 1074 0,'0'0'0'0,"0"0"-7"0,0 0 7 15,0 0 5-15,0 0 38 16,0 0-8-16,0 0-19 16,-13 50-7-16,4-44 19 15,-2 2-14-15,-11-1-5 16,-2 0 6-16,-6 0-14 15,-4-6-1-15,-5-1 0 16,-1 0 0-16,-3-18 0 16,-5-11-1-16,0-10 4 15,-4-12-3-15,7-13 0 16,2-22 0-16,10-11 1 16,8-14 5-16,13-2-9 15,12 4 3-15,0 15 0 0,12 21 4 16,18 22-4-16,6 20-5 15,1 11 3-15,-6 9-17 16,3 3-20-16,-7 3-50 16,0 3-43-16,-3-3-8 15,-5-3-258-15</inkml:trace>
  <inkml:trace contextRef="#ctx0" brushRef="#br0" timeOffset="149305.79">1518 14202 1019 0,'0'0'40'0,"0"0"-40"15,0 0-25-15,0 0 16 16,0 0 9-16,0 0 17 16,137-72 8-16,-62 54-21 15,5 10 12-15,-5 8-10 16,-12 14 22-16,-16 22 5 15,-24 14-5-15,-13 11 4 16,-10 7-22-16,-19 4-4 16,-17 6-6-16,0-3-35 15,9-3-108-15,11-9-48 16,15-15-391-16</inkml:trace>
  <inkml:trace contextRef="#ctx0" brushRef="#br0" timeOffset="151668.89">2228 13439 1031 0,'0'0'21'0,"0"0"-21"16,0 0 0-16,0 87 38 15,2-13 36-15,6 13-51 0,-3 2 7 16,-2 3-12-16,-3-7-2 16,0-6 3-16,0-10-18 15,3-10 0-15,6-7-1 16,4-16-4-16,2-12 1 16,3-14-30-16,6-10-2 15,4-17 32-15,5-24-15 16,4-10-35-16,-2 1 12 15,-7 16 25-15,-7 15 16 16,-12 16 2-16,0 3 4 16,6 12 3-16,1 13 37 15,5 0-28-15,4 0-9 16,-1-4-8-16,-1-6 3 16,-1-7-4-16,2-8 0 15,-2 0 10-15,-1-13-10 0,0-12-2 16,-3-9-3-16,-8-1-13 15,-8-5 14-15,-2 1-11 16,-3-2-13-16,-18 3 27 16,-6 7-12-16,-4 12 13 15,1 14 10-15,-4 5 14 16,1 13-1-16,3 13-13 16,8 7-6-16,8-2 14 15,13 3-18-15,1-4-1 16,7-5-2-16,17-5 5 0,9-9-5 15,7-11 3 1,8 0 0-16,2-17-3 0,-3-11 3 16,-1-7-12-16,-6-4-4 15,-5-2 15-15,-7-5-1 16,-1 1 1-16,-9 0 1 16,-5 6-5-16,-7 8 5 15,-3 10 0-15,-3 8 5 16,0 6 6-16,0 6 25 15,0 1-18-15,0 0-18 16,0 0 9-16,-1 8-9 16,-7 14 0-16,-1 7 12 15,-1 10-1-15,2 3-7 16,2 3 4-16,3-4-7 16,3-5 5-16,0-7-6 0,0-4-2 15,0-9-2 1,3-8-5-16,2-5 2 15,-1-2-10-15,1-1 9 0,-2 0 4 16,4-7-2-16,-1-8 4 16,-3-3 0-16,0-1 2 15,-1-1-2-15,1 3 2 16,-3 0-1-16,0-3-9 16,0 2 10-16,0 3-2 15,0-1 1-15,0 10 2 16,0-4 0-16,0 4-1 15,0 0 3-15,0 1 9 0,0 0-12 16,0 3 4-16,0 2 16 16,0-2-12-16,0 2-8 15,0 0 0-15,0 0 2 16,0 6-6-16,0 14-7 16,6 4 11-16,5 1 10 15,3-1-10-15,1-3 0 16,0-1 0-16,-2-5 1 15,2-3 4-15,-6-5-5 16,-2-3 0-16,-4-3 2 16,-3-1-2-16,0 0 0 15,0 0 4-15,0 0 2 16,0 2 9-16,-3-2-13 0,-5 0-1 16,2 0 5-1,0-5-6-15,-2-12-10 0,5-8 9 16,-4-6-3-16,4-5 2 15,-2 2 0-15,-2 4 2 16,-1 7 0-16,-2 10 8 16,4 9-8-16,0 2 8 15,3 2-7-15,1 0-2 16,1 6 0-16,1 19-5 16,0 7-5-16,15 7 9 15,13 2 0-15,5 0 2 16,-3-2 4-16,-3-3-4 0,-8 0 1 15,-10-4-1 1,-6-4 22-16,-3-6-20 0,0-7 2 16,-3-6 4-1,0-7-1-15,0-2 5 0,3 0-11 16,0-20 8-16,5-14-18 16,14-13 6-16,7-15-8 15,2-13 6-15,9-8-25 16,-7 3-5-16,-6 11 20 15,-8 22 7-15,-7 24 8 16,-7 15 4-16,-2 8 22 16,0 0-26-16,0 21-3 15,-3 2 3-15,3 5-2 16,0 1-9-16,25 0 4 16,11-2 3-16,8-3 4 15,1-2 6-15,-3-4 7 16,-12-2 25-16,-12-6-25 0,-18 5-10 15,-2 2 20-15,-31 6 29 16,-13 6-52-16,-2 2-8 16,7-1-71-16,14-5-137 15,18 0-503-15</inkml:trace>
  <inkml:trace contextRef="#ctx0" brushRef="#br0" timeOffset="152852.6">3926 13344 1183 0,'0'0'0'0,"0"0"-11"16,0 0 11-16,38 109 11 15,-17-14 34-15,3 24 13 16,4 10-44-16,2 1 6 16,-3 3 4-16,4-8-13 15,-4-9-10-15,0-11-1 16,1-13 0-16,-2-14-5 16,5-13 5-16,-2-18-9 15,-3-16 3-15,0-17 1 16,-4-14-8-16,-1-5-2 0,-5-26 15 15,-1-11-5 1,-6-8 4-16,-9-8-3 16,-3-1 4-16,-30 2-13 15,-14 2 4-15,-13 10-3 0,-6 9 4 16,-4 12 0-16,7 12 2 16,7 3 6-16,8 1 0 15,17 2 3-15,16-8 3 16,9-7-6-16,6-11-18 15,13-14-4-15,19-10-27 16,10-1-4-16,2 9-3 16,-2 18 46-16,-8 21 10 15,-2 9 23-15,-1 17 0 16,-1 16 25-16,0 9-9 16,-2-2-33-16,-1-1 9 0,0-9-5 15,-2-3-10-15,0-6 1 16,2-8-1-16,-1-7 0 15,-1-6-15-15,2-3 0 16,-5-18 8-16,-1-5-14 16,-8-5 11-16,-8-2 9 15,-5 0 0-15,0-4-4 16,0 2 5-16,-3 2 0 16,-3 6 2-16,4 11-1 15,2 9 13-15,-1 5-2 16,1 2-7-16,0 6-5 15,0 18 8-15,0 11-1 16,3 3 21-16,3 1-20 0,0-5-1 16,0-6-7-16,3-3 1 15,0-8 0-15,-2-6-1 16,2-5 0-16,-3-5 2 16,5-1 0-16,-2 0 0 15,4-13 5-15,-4-11-4 16,7-2-3-16,-4-5 0 15,3 1 0-15,-3 5-6 16,3 8 6-16,0 8-2 16,-6 9 1-16,4 0-3 15,-4 23 4-15,2 4 4 16,-3 2 2-16,0-2 14 16,-2-4-17-16,0-5-2 15,-3-6 0-15,0-7 2 0,1-4-5 16,-2-1 2-16,4-13 0 15,6-10-3-15,4-5 2 16,1 9 1-16,-1 5 3 16,-2 8-1-16,0 6 0 15,3 0-2-15,2 0 0 16,2 13 0-16,-1 1 0 16,-3-2-1-16,0-4-10 15,-2-6-42-15,-3-2-48 16,-4-5-108-16,-6-14-604 15</inkml:trace>
  <inkml:trace contextRef="#ctx0" brushRef="#br0" timeOffset="153154.18">4837 13525 1101 0,'0'0'0'0,"0"0"-31"15,0 0 31-15,7 73 35 16,-1-50-17-16,0-3-6 16,0-6-12-16,-3-7 0 15,2-6-7-15,0-1 0 16,3-12-5-16,7-15-21 16,3-2 12-16,-6 2 21 0,3 10 14 15,-8 10 53-15,1 4-25 16,2 3-32-16,2 0-10 15,6 10 0-15,-2 7-4 16,2 0-15-16,0 1-50 16,0-3-73-16,0-2-250 15</inkml:trace>
  <inkml:trace contextRef="#ctx0" brushRef="#br0" timeOffset="153790.76">2908 14529 969 0,'0'0'13'0,"0"0"-4"15,-83 26 3-15,69-22 47 0,10-1-4 16,4-2-55-16,15 3 0 16,30-3 0-16,32-1 26 15,35 0 14-15,31-13-32 16,24-9 1-16,12-5-2 16,9-1-6-16,-6 0 11 15,-3 0-6-15,-13 6-2 16,-17 1 11-16,-21 6-15 15,-27 5 0-15,-32 3 0 16,-30 7-5-16,-26 0-37 16,-13 0-41-16,-33 10 55 15,-23 5-52-15,-20 1-271 16</inkml:trace>
  <inkml:trace contextRef="#ctx0" brushRef="#br0" timeOffset="154069.85">2707 14783 1114 0,'0'0'0'16,"0"0"-211"-16,83 0 192 16,-5-5 19-16,25-9 46 15,19-4 29-15,20-2 7 16,11-4-30-16,1-2-26 15,6 2 12-15,-11 1 1 16,-12 2-19-16,-10 4 4 0,-21 2-15 16,-24 6 9-16,-27 3-18 15,-28 3-3-15,-20-1-34 16,-7-7-48-16,0-6-234 16</inkml:trace>
  <inkml:trace contextRef="#ctx0" brushRef="#br0" timeOffset="154173.56">5092 14350 1255 0,'0'0'0'0,"0"0"-281"16,0 0-125-16</inkml:trace>
  <inkml:trace contextRef="#ctx0" brushRef="#br0" timeOffset="164341.82">2489 17065 1027 0,'0'0'0'0,"0"0"-99"15,0 0 83-15,0 0 16 0,0 0 59 16,28 80-11 0,-2-20 4-16,-1 9-26 0,-2 5-10 15,-3-3-11-15,-6-9 2 16,1-7-7-16,-8-13 8 16,-1-14-6-16,0-10 0 15,-6-8 0-15,0-8-2 16,0-2 4-16,0 0 5 15,-2-5 6-15,-18-19-15 16,-10-13-6-16,-3-10-7 16,2-10 11-16,7 2-1 15,12 7-9-15,6 15 11 16,6 10 1-16,4 13 0 16,19 4-16-16,8 6 16 15,8 0 2-15,1 6 2 0,-4 5-3 16,0-3 5-1,-5 1-5-15,1-6-2 0,-7-3 0 16,-3 0-6-16,-5-9 7 16,-10-16-19-16,-1-11 10 15,-6-10 5-15,0-14-11 16,0-6 10-16,-8 2 4 16,3 10 1-16,5 17 16 15,0 21 1-15,16 16 0 16,18 16-13-16,17 33 49 15,10 19-7-15,0 10-27 16,-4 6 2-16,-9 0-3 0,-5-4-8 16,-6-2 0-1,-2-6-10-15,-4-6-1 0,2-8-6 16,-3-10-23-16,-2-11-56 16,-6-21-47-16,-7-16-38 15,-10-12-387-15</inkml:trace>
  <inkml:trace contextRef="#ctx0" brushRef="#br0" timeOffset="164691.35">3308 16994 877 0,'0'0'0'0,"0"0"0"16,-63-86 32-16,53 76 25 15,1 10 65-15,3 0-48 0,3 13-24 16,3 20-41-16,0 17 9 15,0 13-11-15,14 3 16 16,3-1-7-16,1-5-16 16,6-9 3-16,0-7-3 15,-2-13 0-15,-5-11-3 16,-4-17-31-16,-2-3-13 16,-8-18-36-16,-2-16 47 15,-1-6 36-15,6 7 0 16,4 12 2-16,10 11-2 15,5 10 0-15,5 7 1 16,3 8-1-16,1 5-2 16,-1-1 0-16,-3-7-34 15,-2-7-46-15,-2-5 31 0,-4 0-79 16,-3-20-147-16,-7-6 11 16</inkml:trace>
  <inkml:trace contextRef="#ctx0" brushRef="#br0" timeOffset="164897.12">3560 16981 178 0,'0'0'584'0,"0"0"-513"16,0 0 34-16,0 0-8 15,0 0-68-15,0 0-22 16,15-3 91-16,27 31-53 16,2 2-29-16,0-1-8 15,-1-3-3-15,0-4-4 0,-2 0-1 16,-4-5-1-1,-3-1-2-15,-11-6-55 0,-9-7-36 16,-9-3-100-16,-5 0-113 16,-2-12 62-16</inkml:trace>
  <inkml:trace contextRef="#ctx0" brushRef="#br0" timeOffset="165085.23">3724 16747 421 0,'0'0'517'0,"0"0"-438"15,0 0-41-15,0 94 64 16,6-33-52-16,0 5-10 0,-6 0-5 16,3-4-17-1,-1-6-14-15,-2-1 2 0,1-7-6 16,1-1-27-16,2-4-3 16,3-5-52-16,1-5-129 15,-2-11-147-15</inkml:trace>
  <inkml:trace contextRef="#ctx0" brushRef="#br0" timeOffset="165359.62">3794 16615 656 0,'0'0'36'0,"0"0"-36"16,0 0-74-16,0 0 74 15,0 0 18-15,0 0-18 16,-1 9-13-16,1 3-99 15,0 3-133-15</inkml:trace>
  <inkml:trace contextRef="#ctx0" brushRef="#br0" timeOffset="165948">4091 16861 811 0,'0'0'280'15,"0"0"-280"-15,0 0-7 16,0 0 7-16,0 0 101 15,85 73-46-15,-51-37-30 16,-4 0-20-16,-7-6 17 16,-4-4-16-16,-3-7-6 15,-4-5-5-15,-1-3-11 16,-1-5-14-16,-7-6-94 16,-3 0-90-16,0-19-98 15</inkml:trace>
  <inkml:trace contextRef="#ctx0" brushRef="#br0" timeOffset="166200.1">4033 16697 1034 0,'0'0'0'0,"0"0"-82"16,0 0 82-16,0 0 6 15,0 0 34-15,6-76-9 16,-6 36-26-16,0 3 5 15,-19 5-9-15,-6 13 14 16,2 13 46-16,0 6-5 16,4 13-41-16,4 17-15 0,9 10-5 15,6 5-28-15,3-1-34 16,27-4-92-16,9-6-73 16,1-7-208-16</inkml:trace>
  <inkml:trace contextRef="#ctx0" brushRef="#br0" timeOffset="166825.91">4352 16782 950 0,'0'0'76'0,"0"0"-40"0,0 0-36 16,70 89 38-16,-47-47 18 15,-4-1-24-15,-1-3-3 16,-3-6-13-16,-6-6-4 16,1-9-5-16,-4-7 0 15,-4-6-7-15,-2-4 0 16,0 0 0-16,0 0 0 16,0-14-1-16,-11-10-1 15,-4-10 4-15,3-2-1 16,2 4-1-16,4 6 1 15,6 9-7-15,0 8 5 16,6 6-5-16,12 3-1 0,1 0 7 16,8 12 2-1,-3 6-1-15,-2-1 6 0,-1-3 9 16,-6-3-16-16,-3-5 0 16,-5-3-1-16,-2-3 1 15,-2 0-2-15,-3-26-32 16,3-8 34-16,3-7 0 15,3 7-13-15,0 13 13 16,0 13-3-16,4 8 4 16,5 0-1-16,6 16 16 15,1 0-1-15,-1 1 10 16,-3-8-24-16,-3-4-1 16,-6-5 0-16,1 0-16 15,-5-22-10-15,-2-7 22 16,-3-3-6-16,1 11 7 0,-3 7 6 15,4 11-3-15,4 3 9 16,6 17-4-16,3 12 38 16,4 7-31-16,0 3-9 15,-5-7 5-15,5-6-8 16,-5-6-12-16,-1-11-44 16,-5-9-31-16,-4 0-241 15</inkml:trace>
  <inkml:trace contextRef="#ctx0" brushRef="#br0" timeOffset="166980.22">4628 16573 1167 0,'0'0'15'15,"0"0"-15"-15,0 0-24 16,0 0-106-16,0 0-196 15</inkml:trace>
  <inkml:trace contextRef="#ctx0" brushRef="#br0" timeOffset="167577.84">5068 16587 1021 0,'0'0'0'0,"0"0"0"15,0 0 36-15,0 0 6 16,0 0-2-16,88-23-9 16,-60 47 13-16,-1 14-24 15,-3 11 4-15,3 7-16 16,-3 7 12-16,3-5-4 15,1-3-16-15,6-11-10 16,11-5-4-16,4-5-7 0,6 1 11 16,-1-3 8-1,-6 2 2-15,-11 3 10 0,-19 3 0 16,-18 6 0-16,-6 3 16 16,-25-5-14-16,-5-8 3 15,0-19-5-15,2-17-7 16,4 0-3-16,6-37-2 15,6-15-16-15,9-9 12 16,5-12-17-16,4-4-25 16,-3-3-3-16,-3-5 15 15,-3 1-9-15,-2 2 4 16,-5 6 27-16,-2 9 14 16,5 20 0-16,2 21 4 15,8 16 24-15,3 10 61 16,0 28-36-16,0 13-41 0,5 7 12 15,8 0-4-15,5-12-8 16,10-12 9-16,7-9-20 16,1-13 3-16,1-2-8 15,-3-22 4-15,0-16-2 16,-4-11-22-16,-3-4-43 16,-1 2-68-16,-6 8-227 15</inkml:trace>
  <inkml:trace contextRef="#ctx0" brushRef="#br0" timeOffset="168197.55">4486 17835 1081 0,'0'0'0'0,"0"0"0"16,0 0 0-16,0 0 14 15,0 0 42-15,106 59 14 16,-58-11-51-16,-6-1-5 16,-5-5-12-16,-7-3 6 15,1-6-7-15,-5-2-1 16,-4-5-27-16,-6-3-56 0,-8-7-122 16,-8-8-309-1</inkml:trace>
  <inkml:trace contextRef="#ctx0" brushRef="#br0" timeOffset="168675.98">4422 17694 855 0,'0'0'0'16,"0"0"-74"-16,0 0 56 16,0 0 7-16,0 0-5 15,0 0-30-15,6 0-40 16,3 7-128-16</inkml:trace>
  <inkml:trace contextRef="#ctx0" brushRef="#br0" timeOffset="168946.19">4422 17694 968 0,'-31'19'21'0,"43"-12"-4"16,19 22-17-16,11 12 100 15,9 8-40-15,-1-2-33 16,-2-4-17-16,-6-2-7 16,-8-5 5-16,0-5-8 15,-7-2-3-15,-6-4 1 16,-9-6-44-16,-9-5-88 0,-3-6-52 16,-9-4-163-16</inkml:trace>
  <inkml:trace contextRef="#ctx0" brushRef="#br0" timeOffset="169595.8">4631 18065 703 0,'0'0'110'16,"0"0"-87"-16,-9-71 48 16,21 39-16-16,6-2-16 15,9-6-5-15,-2-7-10 16,2-4-3-16,-9-10-12 16,-2-1-4-16,-8-4-5 15,-8 4-5-15,0 4-15 16,-12 11 8-16,-9 13 3 15,7 14 9-15,1 14 20 0,7 6 16 16,3 0 30 0,3 20-43-16,8 19-22 0,15 14 31 15,9 5-15 1,4-1 5-16,1-3-6 0,3-3-3 16,-3-1-6-16,-1-7-4 15,-1-10-3-15,-7-9 0 16,-4-10-6-16,-7-11-18 15,-6-3-8-15,1-8-1 16,3-13 18-16,3-4 12 16,6 5 3-16,4 1 3 15,5 5 0-15,-3 5 7 16,-2 1-7-16,-1 0 4 16,-8 0-3-16,-1-2-4 0,-5-4 0 15,-5-5 8-15,-2-4-6 16,-6-3 0-16,0 4-3 15,0 4 3-15,0 7-1 16,0 3 5-16,0 5 0 16,0 3 20-16,0 0-18 15,0 0 2-15,0 3-10 16,16 10 0-16,5 4 0 16,6 0 0-16,0-5 0 15,1-2 2-15,-4-4 1 16,-3-6-6-16,-3 0 2 15,-2-3-1-15,-1-17-2 16,6-10 3-16,1-1 1 16,1 3 4-16,5 12-4 0,-1 2 0 15,0 14-2-15,-3 0 2 16,-6 0 2-16,-2 8-2 16,-8 1-7-16,-2-1-5 15,-5-4-61-15,-1-3-106 16,0-1-254-16</inkml:trace>
  <inkml:trace contextRef="#ctx0" brushRef="#br0" timeOffset="169748.09">5214 17324 1261 0,'0'0'0'0,"0"0"-64"16,0 0 64-16,0 0-136 15,0 0-81-15,0 0-126 16</inkml:trace>
  <inkml:trace contextRef="#ctx0" brushRef="#br0" timeOffset="170710.83">6172 17483 1094 0,'0'0'5'16,"0"0"-5"-16,0 0 0 16,0 0 68-16,60 109-31 0,-35-56 6 15,-1 1-22-15,-2-4 13 16,-1-4-16-16,1-8-9 15,2-10-7-15,-2-7-2 16,-2-11-5-16,-2-8-2 16,-3-2-33-16,-2-20-4 15,-2-10 41-15,-1-3 3 16,2 8-2-16,-3 10 1 16,9 13-2-16,-2 2 3 15,7 4 0-15,5 6 18 16,-1 2-16-16,1-7 3 15,0-3 2-15,-8-2-7 16,2 0 0-16,-7-12-5 0,-6-9 6 16,-6-5-1-1,-3-1 0-15,0-2 0 0,-9 0-1 16,-15 2-4-16,-6 0 1 16,-4 5-1-16,3 5-2 15,2 10 7-15,6 7 1 16,6 0 26-16,4 12-18 15,4 12-9-15,0 3 2 16,3 3 5-16,6-2-7 16,0-3 0-16,0-11-3 15,10-5 2-15,2-6-4 16,2-3-4-16,-1-4-9 16,2-18 17-16,3-14-8 15,0-3 7-15,1 2-4 0,2 6 4 16,6 9 2-16,3 6 0 15,-2 8 0-15,5 8 4 16,-3 0-2-16,-4 0-2 16,-4 14 5-16,-5-2 4 15,-6 0-4-15,-1 0 5 16,-5-2-3-16,-4-4 17 16,-1-2-20-16,0-4 0 15,0 0-4-15,0-20-5 16,-4-16-6-16,-2-12-1 15,6-6-4-15,4 4-1 16,16 16 14-16,5 14 3 16,3 13 6-16,1 7-2 0,-1 15 9 15,-1 17 10-15,-9 4-7 16,0 3-8-16,-11-4-8 16,-2-5-11-16,-2-9-66 15,-3-5-209-15</inkml:trace>
  <inkml:trace contextRef="#ctx0" brushRef="#br0" timeOffset="181899.54">22245 12048 1176 0,'0'0'0'15,"0"0"-1"-15,0 0 1 16,0 0 12-16,0 0-6 16,0 0-6-16,0 0 2 15,0 0 16-15,0 127 14 16,0-56-23-16,0-4-8 16,-5-4 9-16,-9-1-7 15,0-8-3-15,-1-6 1 0,2-12-1 16,3-9 0-1,2-13-18-15,4-10 17 0,4-4-3 16,0 0 2-16,-3-17-2 16,-1-17-16-16,1-18-3 15,2-8 21-15,1-10 4 16,0-8-3-16,0-11 1 16,11-10 0-16,8 2 0 15,8 0 0-15,8 7 6 16,9 10-6-16,5 15 0 15,0 16 0-15,1 20 3 16,-9 12-3-16,-4 17 0 16,-7 0 1-16,-7 17 1 0,-2 16 1 15,-9 9-1-15,-7 10 2 16,-5 3 11-16,-8 1-12 16,-15 2-2-16,-8-3 2 15,-3-3-3-15,4-6-7 16,7-16 1-16,7-10 1 15,12-11-2-15,4-3-17 16,9-3-31-16,23 5 36 16,17 4 14-16,11 9 5 15,4 10 4-15,-4 2-2 16,-14 2 18-16,-16-4-12 16,-21-1 7-16,-9-2 8 0,-21-1 19 15,-18-1-17-15,-8-4-12 16,2-10-9-16,9-7-4 15,12-5-10-15,17-12-30 16,7-18-80-16,13-17-65 16,26-9-97-16,13-8-61 15</inkml:trace>
  <inkml:trace contextRef="#ctx0" brushRef="#br0" timeOffset="182077.96">22993 12018 818 0,'0'0'65'0,"0"0"-5"16,0 0 51-16,77 74-9 15,-71-34-48-15,-5 4-26 16,-1 1 11-16,0-1-15 0,0-4-16 16,0-4-7-1,4-6 2-15,4-4-6 0,0-9-17 16,2-6-36-16,5-11-33 16,-3 0-110-16,4-28-123 15</inkml:trace>
  <inkml:trace contextRef="#ctx0" brushRef="#br0" timeOffset="182339.43">23109 11847 1128 0,'0'0'0'0,"0"0"-75"16,0 0 57-1,0 0 18-15,0 0 11 0,0 0 18 16,61-42-17-16,-39 17-11 15,-8-1 14-15,-12-2-12 16,-2 6 7-16,-10 4 31 16,-13 8-12-16,-10 10-6 15,-3 0-23-15,-3 22 0 16,6 9 0-16,8 5-26 16,16 6-56-16,9 0-57 15,4 3-25-15,20 3-342 16</inkml:trace>
  <inkml:trace contextRef="#ctx0" brushRef="#br0" timeOffset="183019.86">23277 12214 1076 0,'0'0'14'16,"0"0"-14"-16,0 0 0 16,0 0 8-16,33 82 60 15,-30-48-48-15,-3 0 15 0,0-1-32 16,0-7 11 0,0-6-7-16,0-8-6 0,0-9-2 15,0-3 1-15,0 0-6 16,0-11 5-16,14-15-16 15,5-10 3-15,8-2 10 16,1 6 4-16,-3 10-21 16,-4 12 20-16,-3 10-5 15,1 0 2-15,3 10-7 16,4 10 8-16,4 2 2 16,3-2 1-16,1-4-4 15,3-4-4-15,1-9-18 16,-1-3 17-16,-1 0-12 15,-2-14-2-15,-2-5 4 16,-4-4-1-16,-6-4 15 16,-4 0 2-16,-7-5-1 0,-10-2 2 15,-1-1-1-15,0 1 3 16,0 5 16-16,-9 7 6 16,-1 11-3-16,-1 7 27 15,1 4-36-15,-6 0 30 16,-1 18-38-16,-5 9 11 15,-2 5 25-15,2 1-32 16,3 0 7-16,5-4-2 16,3 0-3-16,5-2-8 15,3-5-3-15,2-8-4 16,1-7-3-16,0-7-34 16,1 0 3-16,14-5 41 15,9-10 0-15,4 2 9 0,-1 8 0 16,0 5-6-16,0 0 4 15,-2 8-7-15,7 6-6 16,3-3-68-16,-1-2-178 16,-1-8-469-16</inkml:trace>
  <inkml:trace contextRef="#ctx0" brushRef="#br0" timeOffset="183699.8">24146 12076 1213 0,'0'0'0'15,"0"0"-73"-15,0 0 73 16,86 20 16-16,-61 5 15 16,-3 5 3-16,-6 3-15 15,-5 1-11-15,-9-1-2 16,-2-2 14-16,-3-3-20 15,-13-5 0-15,0-9 7 16,5-7-6-16,5-6 1 16,3-1-4-16,3-4 1 15,0-20-15-15,1-10-9 16,23-7 14-16,9-2 3 16,1 4-14-16,-2 10 0 0,-7 11 18 15,-7 16 2-15,-2 2 0 16,-2 8-1-16,2 13 3 15,-2 5 18-15,2 2-11 16,-3-5 1-16,2-3-7 16,-1-3 5-16,0-8-10 15,2-6 4-15,1-3-16 16,2-4 2-16,1-17-20 16,1-7-1-16,-3-5-3 15,-3 0-6-15,-5-1 24 16,-1 8 9-16,-6 9 11 15,-1 10 22-15,-1 7 32 16,1 5-46-16,-1 22-3 16,1 15 62-16,-2 12-21 0,0 11-18 15,0 11-13-15,0 10 17 16,0 4 8-16,0 7-16 16,-3 2-8-16,-9 1-4 15,-5-1-8-15,-11-9 3 16,-14-12-6-16,-15-16 1 15,-14-20-1-15,-8-22-1 16,-3-20 26-16,12-9-21 16,15-28 7-16,22-21-12 15,21-12-21-15,12-14-5 16,32-13-40-16,19-1-38 16,15 2-124-16,8 11-608 15</inkml:trace>
  <inkml:trace contextRef="#ctx0" brushRef="#br0" timeOffset="184987.63">25861 11601 1182 0,'0'0'0'16,"0"0"0"-16,0 0 1 16,0 0 14-16,0 0 28 15,0 0-14-15,-66-65-14 16,30 100 16-16,-12 23-26 16,-7 18 7-16,3 11 8 0,10 8-10 15,16-1 0-15,15-3-10 16,11-8-3-16,12-15 0 15,21-13 0-15,11-13-17 16,4-12-3-16,5-14-19 16,-1-14 9-16,1-2-38 15,0-29-11-15,0-11-72 16,-2-12-28-16,-8-5-74 16,-8-7 162-16,-10 2 62 15,-6 9 32-15,-8 15 252 16,-5 18 4-16,-3 14-120 15,-2 6-19-15,6 6-73 16,4 21-43-16,5 12 51 0,-1 8-1 16,2 1-37-1,-7-4-2-15,-1-4 9 0,-6-5-15 16,-3-7-1-16,0-9 2 16,0-8-7-16,0-9 0 15,0-2 5-15,0 0-1 16,0-15-4-16,7-16-15 15,9-12-10-15,7-4 17 16,9 2-9-16,1 9 1 16,-5 14 5-16,-6 14 9 15,-5 8 2-15,-3 5-12 16,-1 17 6-16,0 7 6 16,0 3 2-16,5-1 2 0,2-2-4 15,4-5 0-15,1-7 6 16,-1-8-6-16,0-7 0 15,-2-2 0-15,0-8 2 16,1-14 7-16,-5-9-9 16,-2-6-6-16,-8-4 1 15,-8-4-8-15,0-2-7 16,-13 7 5-16,-12 9 8 16,-9 13 7-16,-5 15 9 15,-3 3 1-15,3 7 15 16,7 16-24-16,8 5 4 15,9 2-5-15,12 0 1 0,3-3-5 16,2-3 4 0,18-6-8-16,6-8 4 0,5-9-1 15,6-1-9 1,1-6 11-16,5-12-2 0,-3-6 0 16,2-3-12-16,4-2 17 15,2 1-5-15,-2 6 3 16,0 8 2-16,-5 11 7 15,-7 3-4-15,-6 2 3 16,-4 18 3-16,-6 6-7 16,-3 7 20-16,-6 4-21 15,-4-3 7-15,-5 1 10 16,0-4-6-16,0-8-10 16,0-5-2-16,-7-9 8 0,1-6-4 15,0-3-2-15,-1-3-2 16,3-17 0-16,4-7-31 15,0-12 17-15,16-5-2 16,14 0-5-16,7 3 21 16,4 11 1-16,0 13 1 15,-4 14 24-15,-5 3-15 16,-7 19 6-16,-7 7 4 16,-3 8-5-16,-8-1 7 15,-2 0-21-15,1 0-2 16,1-4-29-16,8-4-78 15,9-4-258-15</inkml:trace>
  <inkml:trace contextRef="#ctx0" brushRef="#br0" timeOffset="186016.99">28277 11682 1176 0,'0'0'20'16,"0"0"-20"-16,0 0-4 15,0 0-2-15,0 0 3 16,0 0 3-16,46-20 16 16,11 9 5-16,6-3-21 15,1-2-1-15,-3-4-3 16,-9-2-4-16,-10-2 5 16,-9 0-15-16,-11-1 13 15,-10 2 5-15,-10 1 4 16,-2 4 1-16,-11 5 1 15,-17 5-2-15,-7 8 6 16,-10 0-1-16,-7 20 2 16,-1 13 2-16,4 12 0 15,13 6-11-15,13 0 0 16,13-6-2-16,10-7-4 0,0-6 0 16,27-6 4-16,9-9-9 15,10-3 9-15,3-11-1 16,-1-3-1-16,-8 0-9 15,-12 0 7-15,-8 0-19 16,-13-3 23-16,-7 1 7 16,0 2 3-16,-13 0 13 15,-24 0-22-15,-13 22 4 16,-11 10-3-16,-2 9 3 16,11 5 3-16,12 2 7 0,13 2-14 15,12-3 1-15,12-5-2 16,3-5-2-16,10-7 0 15,15-10-2-15,8-6-3 16,7-7 4-16,3-7-4 16,4 0-14-16,0-17 12 15,-4-7-13-15,-3-9-5 16,-5-9 5-16,-1-8-47 16,3-5 9-16,-6 5 11 15,-3 12 49-15,-6 16 60 16,-10 14-13-16,-5 8-24 15,-2 0-2-15,1 24 6 16,0 7 24-16,-1 11-18 0,-5 1-10 16,0 0 6-1,0-3-15-15,-2-9 0 0,-3-6-8 16,2-8 0-16,2-9-2 16,1-7-4-16,0-1 0 15,0-7-2-15,14-20-13 16,9-12-6-16,8-4 12 15,1 2 0-15,-5 9-5 16,-7 13 4-16,-3 12 10 16,-8 7 0-16,3 4-4 15,5 18 4-15,2 4 5 16,3 1 6-16,0-2-9 16,3-6-2-16,1-3 0 15,2-4-2-15,5-7-7 0,4-5-20 16,5 0-20-16,3-5-41 15,-5-18-49-15,-6-6-140 16,-11-10-149-16</inkml:trace>
  <inkml:trace contextRef="#ctx0" brushRef="#br0" timeOffset="186217.79">29446 11358 1100 0,'0'0'98'0,"0"0"-48"16,0 0-15-16,0 0-33 15,0 0 1-15,-3 75 75 16,3 9-7-16,-3 7-33 16,3-1-32-16,0-8-4 0,0-2 0 15,0-10-2-15,0-2-31 16,11-4-42-16,2-11-30 16,2-8-20-16,3-16-131 15,-3-12-425-15</inkml:trace>
  <inkml:trace contextRef="#ctx0" brushRef="#br0" timeOffset="186987.82">29616 11942 1039 0,'0'0'0'0,"0"0"-2"0,0 0 2 15,83-24 14-15,-58 32-3 16,-3 16 22-16,-3 5-9 15,-6 3 7-15,-7 2 5 16,-5-4-14-16,-1-4-20 16,0-5 16-16,-9-5-13 15,-2-3-1-15,3-9-4 16,3-2 2-16,5-2 9 16,0-5-11-16,3-15-22 15,18-11 8-15,10-6 8 16,5-5-4-16,2 9-24 15,-9 10-10-15,-6 13 39 16,-11 10 5-16,-2 3 0 0,-4 19 10 16,2 8 21-1,2 5 4-15,0-2 1 0,2-3-11 16,2-8-16 0,1-3-9-16,4-6 0 0,0-4 5 15,1-5-1-15,1-4 1 16,-1 0 1-16,-4-11-3 15,-4-8 5-15,-7-6-8 16,-5-3 1-16,0 0 8 16,-16 2-8-16,-6 1-2 15,1 5 0-15,3 7 1 16,10 5 4-16,5 5-4 16,3-1-5-16,2-3 4 15,19-5-4-15,14-5 4 0,12-5-7 16,5-2 0-16,2-2-6 15,-2-6-11-15,-4-4-6 16,-6-3 5-16,-10-10-44 16,-8-2 11-16,-8-2 3 15,-11 6 33-15,-5 10 23 16,0 8 11-16,0 12 128 16,-3 9-60-16,0 4-19 15,1 4-19-15,1 0-23 16,-6 17-13-16,-2 24 20 15,-7 18 24-15,-3 15-19 16,-1 9 22-16,-2 9-15 0,-1 4-14 16,0 11 1-16,6 3-9 15,1 2-2-15,6 0-13 16,3-7-1-16,2-7 0 16,5-9-31-16,0-11-13 15,0-15-32-15,0-14-9 16,10-19-16-16,-2-21-62 15,-1-9-185-15</inkml:trace>
  <inkml:trace contextRef="#ctx0" brushRef="#br0" timeOffset="187651.49">30413 12132 854 0,'0'0'167'0,"63"-103"-167"16,-20 68-3-16,0 17 3 15,-9 18 22-15,-10 4 14 16,-9 24 0-16,-5 8-1 16,-8-2-1-16,-2-3-8 15,-9-5-19-15,-13-3 13 16,-5-4 4-16,2-2-24 15,5-7-11-15,11-7-23 0,6-3 34 16,3 0-1-16,0-6-3 16,17-13-27-16,11-12 18 15,14-8 1-15,6-5-15 16,1 2-94-16,-6 10 97 16,-15 14 24-16,-11 14 2 15,-8 4 21-15,-6 9 4 16,0 17 53-16,1 2-25 15,2 1-29-15,0-5-23 16,3-3 12-16,3-7-15 16,6-3 0-16,1-7 0 15,4-4 0-15,2-1 4 16,5-21-4-16,1-3-12 16,-1-4 0-16,0-6-15 0,-3 5 21 15,-8 4 3-15,-7 9 6 16,-6 8 17-16,-6 9 14 15,0 0-30-15,0 25 6 16,-9 17 14-16,-13 15 32 16,-6 15-20-16,-4 11-2 15,-2 14 19-15,-1 13-3 16,4 8-38-16,3 8 13 16,7-3-25-16,4-12 0 15,1-13 8-15,3-28-8 16,2-20-6-16,1-22-3 0,2-18-35 15,-1-10-8 1,-4-16-22-16,-8-22-72 16,-15-17-187-16</inkml:trace>
  <inkml:trace contextRef="#ctx0" brushRef="#br0" timeOffset="187895.58">29038 11585 1145 0,'0'0'209'15,"0"0"-209"-15,0 0-19 16,0 0 15-16,0 0-2 15,0 0 6-15,170-1-10 16,-30 1-19-16,36 0-69 16,22-8-188-16</inkml:trace>
  <inkml:trace contextRef="#ctx0" brushRef="#br0" timeOffset="189220.63">32077 11436 836 0,'0'0'358'0,"0"0"-358"16,-8 73 0-16,-15 10 20 15,-7 14 16-15,-3 5-12 16,-2-6 9-16,2-7-26 16,-3-4 5-16,0-6-10 15,1-9 0-15,2-16-4 16,6-18 0-16,8-17-20 15,7-16 9-15,4-3 4 16,2-25-17-16,5-12-68 16,1-13 37-16,4 2 51 0,16 9 1 15,2 16 5-15,-1 19 13 16,-2 4-9-16,5 14-1 16,7 8 12-16,7 1 5 15,3-3-9-15,1-8-9 16,2-8-1-16,0-4 10 15,3 0-11-15,2-18-1 16,1-7-2-16,-3-6-12 16,-6-1 9-16,-8-5-3 15,-13 6 9-15,-7 10 0 16,-10 6 14-16,-3 13 27 16,0 2-5-16,-2 10-36 0,-11 15 0 15,3 9 8 1,2 3-7-16,7-5 1 0,1-1-2 15,0-8-3-15,13-5 3 16,2-9-5-16,2-6 3 16,3-3 1-16,3-4 1 15,-1-13-3-15,-3-5-11 16,-6-5 8-16,-9-4 0 16,-4-5 4-16,0-3-7 15,-21 4 4-15,-6 5 5 16,-1 10 1-16,3 8 1 15,5 7 3-15,5 5 0 16,6 0-5-16,5 5-1 16,2 7-1-16,2 1 3 15,0 1-4-15,9-5-2 0,12-1-2 16,3-6 6-16,4-2 1 16,1 0-1-16,1-10 1 15,1-4 0-15,-3-1 0 16,-1-2 0-16,-3 3 0 15,-6 3-2-15,0 7 2 16,-5 4 0-16,3 0 2 16,4 12-1-16,-1 8 6 15,4 4-7-15,-6 6 0 16,-2 0 8-16,-5 1-5 16,-6-3 0-16,-4-4 2 15,0-2-1-15,-7-1 10 0,-7-6-8 16,1-3-6-16,4-6 7 15,6-5-7-15,3-1 4 16,0 0-3-16,1-7-1 16,17-20 0-16,5-4-1 15,3-13-5-15,1 1 5 16,-2-3-15-16,-1-3 8 16,-4 10 5-16,-4 9 3 15,-4 15 3-15,-2 10-3 16,1 5 1-16,5 8 4 15,7 12 5-15,5 11 1 16,4 4 9-16,-3 3-17 0,0 1 19 16,-7 0-11-16,-7-5-3 15,-8-7-6-15,-7-1-2 16,-7-4-2-16,-27 0 0 16,-11 0-27-16,-7-3-148 15,-2-1-527-15</inkml:trace>
  <inkml:trace contextRef="#ctx0" brushRef="#br0" timeOffset="190019.22">23583 12716 1105 0,'0'0'0'0,"0"0"-123"16,0 0 104-16,0 0 16 15,0 0 6-15,97-7-2 16,-28 7 17-16,20 5 1 16,21-4-5-16,20 2-9 15,22 0-3-15,17-3-2 16,13 0-27-16,4 0-57 15,-2 0-32-15,-5 0-160 16</inkml:trace>
  <inkml:trace contextRef="#ctx0" brushRef="#br0" timeOffset="190770.64">25633 12712 952 0,'0'0'0'16,"0"0"-17"-16,0 0 17 16,0 0 0-16,0 0-49 15,0 0 46-15,-12-5 3 16,41 7 15-16,10 1 3 16,6 0-16-16,3-2 0 15,7-1-4-15,5 0-1 16,8 0-6-16,11 0 5 15,9 0 4-15,8-4-1 16,7 4 1-16,8 0 1 0,4 0-1 16,11 0 0-16,5 0 0 15,4 2 0-15,7 0 0 16,1 3-1-16,2-4-1 16,3 3 2-16,-4-1 1 15,1 1-1-15,4 4 0 16,2-3 3-16,0 1-3 15,-2-3 0-15,-6 1 2 16,-6-3 0-16,-1-1-2 16,-5 0 0-16,1 0 0 15,2 0 0-15,0 0 1 16,0 0-1-16,-3 0 0 0,-5 0 0 16,-5 0 2-1,-4 0-2-15,-3 0 0 0,-4 0 2 16,-3 0-2-16,1 0 0 15,2 2 1-15,4-2 3 16,-4 0-4-16,0 1 0 16,-4 1 1-16,-6 1-3 15,-1 1 2-15,-4-1 0 16,-4-3 5-16,0 2-1 16,-1-2 0-16,1 0 0 15,1 0-2-15,8 0 1 16,-2 0-1-16,-1 0-4 15,-3-2-8-15,-6-2 2 16,-4-1 6-16,-3 1-10 16,-4 1 12-16,-4-1 3 0,-1 1-3 15,-4-3-1-15,1 3 0 16,-5-4 1-16,-4 2 0 16,-2 0 4-16,-4 1 0 15,-5 0 12-15,-4 0-6 16,-5-1 15-16,-3 1-7 15,-3-1-18-15,2-2-21 16,-6-4-42-16,1-3-208 16</inkml:trace>
  <inkml:trace contextRef="#ctx0" brushRef="#br0" timeOffset="190877.47">33557 12620 1252 0,'0'0'0'15,"0"0"-40"-15,0 0 5 16,0 0-200-16</inkml:trace>
  <inkml:trace contextRef="#ctx0" brushRef="#br0" timeOffset="-160118.64">8740 18187 1164 0,'0'0'0'0,"0"0"-52"16,0 0 0-16,0 0 4 15,0 0 41-15,0 0 6 16,0 0-7-16,0 0 4 16,-6-2 1-16,33 0 3 15,9-4 0-15,7 2 2 16,11-3 2-16,4 0-4 16,8 2 0-16,1-2 2 15,9 1-2-15,5 2 5 16,2-1-9-16,5 2 9 15,6-2-6-15,5 1 1 16,6-1 0-16,5 0-4 16,4-4 4-16,4 2 0 15,3 0-3-15,3 1 3 16,4-5-1-16,7 2 1 0,0 0 0 16,3 1 2-16,-2-1-2 15,1 2-3-15,1 2 3 16,0 0 0-16,-3 2 0 15,5 2 0-15,0-3 0 16,-1 0 0-16,1-1 0 16,-4 1-2-16,-2 1 1 15,-4 3 1-15,-2 0 1 16,-4 0-1-16,-2 0 1 16,1 0 0-16,-4 0-1 15,-1 0 0-15,-2 1-1 16,-3-1 2-16,-2 0-2 0,-1 0 0 15,3 0 1-15,-2 0-1 16,-1 0 2-16,0 0-1 16,-1 0 0-1,3 0 1-15,1-1-1 0,1-2 0 16,2-1 0-16,-1 1-2 16,3-4 2-16,0 2-3 15,-1-2 0-15,-3 4 3 16,2-3 0-16,1 2-1 15,-3 0 1-15,1 4 2 16,-4-3-2-16,-2 3 0 16,-2 0-2-16,0-3 3 15,0 3-2-15,-3 0 1 0,-1 0 0 16,-2 0-2-16,-3 0 2 16,3 0 0-16,0 0 0 15,3 0 3-15,-4 0-3 16,3 0-2-16,-6 0 2 15,3 0-1-15,0 0 1 16,0 0-1-16,-5 0 1 16,1 0 0-16,-5-1-1 15,0-2-1-15,1 1 4 16,4-5-3-16,2 3 1 16,5 0-10-16,-1-2-2 15,2 0-1-15,-3 2-1 16,-1-2-4-16,-3 2 14 15,-1 0 0-15,-7 1 3 0,-1 3 1 16,-3-1 0-16,2 1 3 16,-1-1-3-16,5 1 0 15,0-3-5-15,-1 2 3 16,-1-3-6-16,-1 1-2 16,-1 0 8-16,-4 0-3 15,-2 0 2-15,-5 2 1 16,0-3 4-16,-1 1 0 15,-2-2-1-15,-2 1 0 16,1-1-1-16,-1 0 1 16,1 1-1-16,2-1 0 15,-3-1 3-15,-6 1-4 16,-2-1 1-16,-2 3-2 0,-1-5 1 16,0 5 0-16,-1-1 1 15,2 2 0-15,-1-1 1 16,0-1-1-16,1 4 0 15,2-3 0-15,2 0 1 16,2 3-1-16,0 0-1 16,2-3 1-16,1 3 4 15,8 0-4-15,-1 0-3 16,7 0 3-16,-1 0 3 16,1 0-3-16,2 0-1 15,2 0-1-15,3 0 2 16,2 0 0-16,2-1 0 0,1-1 0 15,2 1 0-15,2-3 0 16,6 1 0-16,-2-2 0 16,5 0 4-16,-3-2-6 15,1-1 2-15,-2 0 0 16,-2-1 11-16,-5 3-2 16,-4-3 6-16,-6 4 1 15,-6-5-8-15,-10 7-7 16,-12 0-1-16,-11 0-5 15,-17 2-33-15,-21 1-203 16</inkml:trace>
  <inkml:trace contextRef="#ctx0" brushRef="#br0" timeOffset="45153.24">9259 17836 280 0,'0'0'260'0,"0"0"-88"0,0 0-86 15,0 0-22-15,0 0-10 16,0 0-14-16,0 0 9 15,-55 69 0-15,51-49-23 16,1 10 8-16,3-1-4 16,0 4-3-16,0 2-10 15,3 3 0-15,9 1-12 16,4-3-2-16,5 1-2 16,-2-4 5-16,7 0-6 15,2-3 0-15,8-5 0 16,5-1-1-16,7-5-2 15,6-2 3-15,9 1-4 16,8-7 4-16,10-1 0 16,8-2-2-16,7-5 2 0,4 0-1 15,9 1 0-15,2-4 1 16,3 0 0-16,8 0 0 16,5 0-3-16,3 0 2 15,1 0 1-15,3 0-5 16,2 0 3-16,2 0-5 15,6-3 6-15,2 2-3 16,8-2-3-16,5 1 7 16,1 2 4-16,4-1-4 15,6-2-1-15,-1 0-3 16,8-1-10-16,8 0 5 16,12-2 6-16,3-2 3 0,7 1 0 15,3 0-1-15,2 0-3 16,8 4 4-16,1-3 0 15,-1 3 2-15,-1-1-1 16,-6 3-1-16,-1-1 0 16,3 2 0-16,-3 0 0 15,0 0 5-15,-2 4-3 16,-6 2-4-16,-5 0 0 16,0 2 2-16,-3 3 8 15,-5-3-4-15,-8 3-3 16,-9 0-1-16,-9-2 3 15,-7 2-3-15,-3 2 0 16,0 0 0-16,1 1-1 0,-4 0 3 16,-2 1-4-16,-7 0-2 15,-6 2 4-15,-5-3 0 16,-8 3-6-16,-8-1 6 16,-4 2 3-16,-9 4-3 15,-6-2 2-15,-8 2-1 16,-11-1-1-16,-8 2 0 15,-6-3 0-15,-6 0 0 16,-7 2-2-16,-9 0 2 16,-9 0 0-16,-10-2 5 15,-9-1-5-15,-8-2-1 16,-6 3-2-16,0-4 3 0,-20-2 1 16,-8-3-1-1,-6-3-3-15,-5-4 3 0,-4-2 0 16,-1-2-7-16,1 0 5 15,1-3-3-15,2-10 5 16,0-2 0-16,3-6 0 16,1-2-8-16,3 0 8 15,6-1 0-15,8-2 4 16,5 1-4-16,8-2 1 16,6 1 3-16,0 4-3 15,11-1 2-15,16 2-2 16,8-2 1-16,9 3-2 15,8 3-8-15,3-3 8 16,6 4 2-16,5 2-2 16,4 3 5-16,8 3-5 0,2 0-2 15,2 2 1-15,6 2 1 16,5 2 0-16,5 2 0 16,3 0-6-16,7 0 6 15,7 0 0-15,3 0-2 16,-1 0-4-16,1 2 5 15,-2 5 0-15,5 0 0 16,-2 0 1-16,1 4-2 16,4 0 4-16,4-1-2 15,5 0 2-15,2-2-2 0,4 0-2 16,0 0-2 0,-3-2-3-16,4 5 6 0,-3-2 1 15,0-1 7-15,1 1-7 16,2-1 1-16,0 0 4 15,0 0-5-15,0 0 0 16,-2-1 0-16,5 0 2 16,2 0-6-16,4 1 4 15,3 0 0-15,1-4 4 16,0 1-4-16,-4-1-2 16,-9-1 2-16,0 1 3 15,-1-1-2-15,-5 4 5 16,5-2-6-16,6 0 4 15,2 5-4-15,4-6 2 16,0 2-4-16,-4 3 1 0,-1-2-1 16,0 4 2-16,-7-3 0 15,1 2 3-15,-1 0-1 16,-3 0 4-16,-5 0-2 16,-5-3-2-16,-4 3-2 15,-4 0 2-15,1 0 2 16,-1-3-3-16,1 2 0 15,4-2-1-15,2-3 2 16,2 2-2-16,1-3 1 16,0 4-1-16,-3-5 0 15,4 3 4-15,6 0 2 16,0 2-6-16,6-3-1 0,5 2 1 16,-1 1 0-1,3-3-1-15,-3 1-10 0,-5 2 3 16,-3-3-4-16,3 0 10 15,1-2-2-15,3-2-1 16,4 0 5-16,-2 0-3 16,0 0 6-16,-4-3-3 15,-5-5 0-15,-1-3 0 16,1 2 1-16,-6-3 5 16,1 0-4-16,2-2-2 15,-7-2 2-15,-4 0-2 16,-5-1 0-16,-12-4 0 15,-5-1 4-15,-5-1-4 16,-5-1 0-16,-3-5-7 16,-5 2 7-16,-2-3-3 0,-7-4-7 15,-6-1 4-15,-7-2 6 16,-6-5-1-16,-4 0-1 16,-7-5-5-16,-3-4-4 15,-5-1 2-15,-5 2-7 16,2-1-7-16,-9 4-17 15,1 0 22-15,-1 2-5 16,1 5 11-16,-4-7 0 16,0 7 11-16,-3 1-40 15,-3-1 32-15,1 3-2 0,-5-1-24 16,-1 0-47 0,-3 2 32-16,-1 0-33 0,-3 0 44 15,-1 7-20-15,1-5 53 16,-3 7-47-16,0 1 23 15,0 4-18-15,0 5-44 16,0 1 51-16,0 5-1 16,0-1-79-16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24:04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5098 2517 924 0,'0'0'0'0,"0"0"-26"0,0 0 9 15,0 0 17-15,0 0 20 16,0 0 14-16,0 0-9 16,0 1-14-16,0-1 1 15,0 0 9-15,0 0-20 16,0 0 12-16,0 0-1 16,0 0-11-16,0 0 12 15,0 0-10-15,0 0-3 16,0-1 8-16,0-8-8 15,0-3 0-15,-8 0 0 0,-2-1-5 16,-2 0-3-16,0-2-8 16,-4 5-1-16,-2-3 6 15,3 2 2-15,-4 4 3 16,2 1 2-16,-1-1 8 16,0 5-7-16,0 1 3 15,1-1 0-15,0 2-5 16,-2 0 5-16,2 0 0 15,-4 10-2-15,-1 5 4 16,-3 9 2-16,-1 4-4 16,-1 6 0-16,-4 6 16 15,1 10-15-15,-3 11 7 0,2 6 2 16,1 4-2 0,6 0 3-16,5-4-11 15,7 3 0-15,6 1 4 0,6-4-4 16,0-4 0-16,0-12 0 15,6-7 1-15,11-9-2 16,3-6-2-16,4-4-4 16,3-10 5-16,3-6-9 15,-2-4 3-15,2-5-1 16,-3 0-9-16,0-11 3 16,-2-10 4-16,-1-8-11 15,-3-4 22-15,-6-5-24 16,3-2 7-16,-6 1 16 0,-5 0 1 15,-1 7 1-15,-3 4-1 16,-3 8 0-16,0 6 13 16,0 8-7-16,0 3 24 15,0 3 14-15,0 0-33 16,0 2-1-16,0 19 0 16,0 13 3-16,0 10 29 15,0 4-29-15,-6 1-11 16,3-6 1-16,2-2-3 15,1-1-19-15,0-3-58 16,0-2-11-16,13-7-215 16</inkml:trace>
  <inkml:trace contextRef="#ctx0" brushRef="#br0" timeOffset="1647.69">5082 3040 906 0,'0'0'0'0,"0"0"-49"16,0 0 21-16,0 0 28 15,0 0 33-15,91 77-2 0,-69-35 18 16,-3 1-30-16,-4-6 1 16,-3-1-3-16,-8-6 1 15,-4-5-2-15,0-5-11 16,0-3-1-16,-4-6 3 16,-6-2-5-16,-1-5 2 15,-1-4 11-15,3 0-14 16,3-7 9-16,5-17-10 15,1-13-10-15,3-12 9 16,24-11-9-16,7-3-2 16,9 3-37-16,5 12 15 15,1 14 3-15,-1 13-5 16,4 8-22-16,-3 6 2 0,-4 4-56 16,0 3-40-16,-8 0 73 15,2 0-53-15,-5 7 42 16,-4 1 31-16,-5-1 59 15,-4 0 0-15,-9-3 19 16,-4-1 48-16,-3-3 12 16,-3 0 25-16,-2 0 14 15,0 0-8-15,0 0-54 16,0 0 21-16,0 0-26 16,0-4-43-16,0-10 0 15,0-1-4-15,0 0-4 16,-6-1 4-16,-7 3 7 15,-5 1 17-15,-2 7-5 16,-2 5 37-16,-3 0 13 0,-2 7-54 16,4 18-4-16,-2 11-4 15,1 12-8-15,5 5 10 16,7-1-13-16,7-4 1 16,5-5-5-16,0-6 1 15,8-7-15-15,11-6 1 16,-2-7-9-16,5-6 3 15,3-11 12-15,2 0-25 16,1-5-29-16,1-18 19 16,-5-5 18-16,-2-6 12 15,-4-5 9-15,-6-5 2 16,-3-1 5-16,-3 4 0 0,-6 7 19 16,0 12 11-16,0 11-1 15,0 8-2-15,0 3 0 16,0 0-25-16,0 9-2 15,0 13 0-15,0 9 43 16,0 7-43-16,0-5-3 16,4 0 0-16,10-6-14 15,5-3 7-15,6-4-9 16,5-6 2-16,9-5 14 16,3-6-2-16,6-3-6 15,-2 0 8-15,0-13-11 16,-2-8-14-16,-3-7 5 15,-7-7 7-15,-7-6 16 0,-13-3-10 16,-10 6 10-16,-4 6 28 16,-4 10 30-16,-18 9 1 15,-3 8-9-15,-3 5-2 16,0 1-23-16,-1 19-14 16,4 12-7-16,4 5 1 15,8 6-5-15,7 0-1 16,6-3-3-16,0-6-11 15,3-9 8-15,12-5-11 16,1-9-9-16,1-6 22 16,-1-5-13-16,5 0 0 15,0-7 0-15,0-14 8 0,-1-4 4 16,-3-4 11 0,2-12-5-16,-5-7 1 0,-4-9 0 15,-4-9-1-15,2-10 0 16,-7-7 3-16,-1-8 8 15,0 4 0-15,0 11 34 16,-6 14-29-16,-3 13 8 16,2 15 13-16,1 12-13 15,-2 9-21-15,5 6 37 16,0 6-32-16,2 1-1 16,-1 0-7-16,1 7-8 15,-2 21 8-15,2 19 6 16,1 17-4-16,0 18 13 15,0 8-14-15,0 6 2 0,0-4 2 16,13-6-5-16,2-10-2 16,6-10-1-16,4-14-4 15,3-13 5-15,2-11-3 16,4-9 1-16,-2-12 0 16,-4-5-20-16,-1-2 7 15,-3-11-5-15,-3-16 22 16,1-12-4-16,0-12 4 15,-5-7-36-15,1 2-9 16,-3 8-8-16,-5 17 47 16,-4 16 6-16,-3 12 0 15,2 3-4-15,-5 18 11 16,1 14 44-16,-1 10 30 16,0 1-46-16,0 1-11 0,0-5-16 15,2-4-8-15,5-9 8 16,3-4-8-16,1-6-1 15,-2-5-6-15,4-3-30 16,-2-8-24-16,2 0-58 16,-1-11-35-16,-3-11-213 15</inkml:trace>
  <inkml:trace contextRef="#ctx0" brushRef="#br0" timeOffset="1949.51">6773 2707 723 0,'0'0'0'16,"0"0"-72"-16,0 0 65 16,0 0 7-16,0 0 2 15,0 0 10-15,85-44-12 16,-70 21-7-16,-5 0 4 15,-7 5 6-15,-3 6 21 16,0 4 127-16,0 5-47 16,-9 3-25-16,-9 0-50 15,-1 5-25-15,-2 13 9 0,3 4-13 16,5 8-5-16,4-1-10 16,6 5-93-1,3 1-148-15,0-4-135 0</inkml:trace>
  <inkml:trace contextRef="#ctx0" brushRef="#br0" timeOffset="3071.84">7101 3063 734 0,'0'0'7'0,"0"0"-7"15,0 0 1-15,0 0 12 16,83 6 8-16,-72-15 0 16,0-4 3-16,-1-4-6 15,-4-4-17-15,-3-3-1 16,-2-1 0-16,-1-1 0 15,0 4 0-15,0 5 3 16,-3 5 6-16,-3 4 30 16,2 4 29-16,-2 2 6 15,2 2-26-15,-1 0-10 0,5 0-15 16,-3 0-13-16,-3 0-4 16,1 0-6-16,-3 4 3 15,-3 4-2-15,2 3-1 16,-4 2 0-16,2 1 7 15,1 5-4-15,-3-1-2 16,2 3 1-16,5 2 3 16,-1 2-3-16,2 5-2 15,4-1 0-15,1 0-1 16,0 0 3-16,4-3-2 16,11-2 0-16,7-3 1 15,1-4-5-15,2-3 4 16,5-7-9-16,1-4 9 15,2-3-23-15,2 0 19 0,-4-15-11 16,3-5-35-16,-5-8 40 16,-3-8-7-16,0-3-9 15,-4-3 25-15,2 8-7 16,-8 11 8-16,-4 10 12 16,0 12-4-16,-3 1 1 15,1 9-5-15,-1 13 13 16,-1 8 37-16,0 2-29 15,-3-1-5-15,-2 1 2 16,0-6-14-16,0-6 18 16,-1-6-19-16,-1-6-2 15,-1-6-3-15,2-2-2 16,-1 0-5-16,7-15-4 16,5-11-15-16,5-10-1 0,3 1 10 15,4 5 15-15,-4 7-2 16,-3 14 2-16,0 7-5 15,-6 2 2-15,7 6-9 16,2 12 11-16,-1 3-2 16,3 1 3-16,1-3 2 15,3 1-2-15,6-6 0 16,3-2 4-16,3-4 0 16,-2-6-8-16,-3-2 3 15,-7 0 1-15,-6-10-6 16,-8-9 12-16,-5-6-6 15,-7-10 7-15,-1-9-3 16,0-9 1-16,0-10-5 0,6-17 0 16,6-12-6-16,6-5 7 15,4 2-1-15,-5 21 2 16,-4 25-2-16,-8 23 8 16,-5 16 34-16,0 10-18 15,0 0-15-15,0 22-8 16,-2 23-1-16,-11 19 36 15,5 13-10-15,2 6-11 16,3-1-6-16,3-4-7 16,0-7 10-16,0-7-12 15,2-6-5-15,5-9 4 16,1-10-31-16,-1-9-9 16,-1-8-40-16,-3-10-48 0,-3-9-100 15,0-3-255-15</inkml:trace>
  <inkml:trace contextRef="#ctx0" brushRef="#br0" timeOffset="3261.14">7972 2813 1356 0,'0'0'0'0,"0"0"-63"16,0 0-1-16,0 0 59 15,0 0 3-15,140-42 2 0,-49 28-28 16,18 0-32-16,12 0-125 16,9 3-135-16</inkml:trace>
  <inkml:trace contextRef="#ctx0" brushRef="#br0" timeOffset="4432.16">10105 2939 1211 0,'0'0'0'0,"0"0"-21"16,-54 100 12-16,32-65 18 15,-1 1-7-15,0-1 11 16,-4-1-12-16,3-8 4 16,6-7-5-16,5-9-22 15,8-9 3-15,5-1 0 16,0-3-26-16,12-10 6 0,17 1 19 15,11 5 20-15,6 7 0 16,8 0 1-16,1 5 21 16,-2 9-21-1,-2-2 1-15,-3-4 5 0,-3-5-2 16,1-3 4-16,-6 0-8 16,-1-3 0-16,-6-9 20 15,-9-5-20-15,-5-5 0 16,-5-4 9-16,-4-6-3 15,-4-9 1-15,-3-6-8 16,0-11 0-16,-3-7 5 16,0-8-5-16,-22-4-4 15,-13 10 4-15,-11 11 7 16,-12 16 23-16,-6 18-23 0,-5 9 0 16,2 13 11-16,4 0-12 15,4 28-4-15,7 8 10 16,10 11-8-16,9 4 0 15,14 0-4-15,11-3 0 16,8-3-8-16,8-5 6 16,23-2-13-16,9-9 10 15,11-4-11-15,10-11-14 16,2-7-11-16,2-7-37 16,1 0 13-16,1-7 14 15,2-10 40-15,-2-5-3 16,-2-9-48-16,-11-5 22 15,-8-4-33-15,-13-1 5 0,-12 7 68 16,-11 4 32-16,-8 13 53 16,-2 6-32-16,0 5-3 15,0 6 36-15,0 0-10 16,-5 0-46-16,-5 17-18 16,-3 8-12-16,-4 8 0 15,7 7 0-15,1 2 2 16,6 2-2-16,3 1 0 15,0-1 1-15,12-5-7 16,12-6 1-16,2-10-3 16,6-8 8-16,2-7-2 15,2-8 2-15,4 0 2 0,-3-8-1 16,-1-14 8-16,-4-7-8 16,-4-6-1-16,-3-8 13 15,-1-4-13-15,-6-6-5 16,-2 1-7-16,-4 5-18 15,-7 9 19-15,1 18 3 16,-6 10 7-16,0 10 1 16,0 0 0-16,4 4-19 15,4 13 1-15,4 5 18 16,7 8-2-16,-1 1 2 16,3 1 0-16,-2 2 5 15,-1 0-1-15,3 0 20 16,-3-1-18-16,-5-4-4 0,-2-7 7 15,-7-7-9-15,-4-7 0 16,0-5 21-16,-21-3 24 16,-2 0-45-16,-1 0-18 15,6 0 4-15,6 0-7 16,12-3-123-16,0-10-161 16</inkml:trace>
  <inkml:trace contextRef="#ctx0" brushRef="#br0" timeOffset="5434.44">11701 2755 1033 0,'0'0'8'0,"0"0"-7"16,0 0-1-16,-81 55 41 15,62-18-7-15,1 4-32 16,9-1 9-16,6-1-11 15,3-3 0-15,0-6-8 16,8-7 2-16,10-5-5 16,1-8 0-16,5-7-4 15,7-3-8-15,5 0 11 16,7-11-34-16,-1-10 27 16,3-4-20-16,-3-8-58 15,-5-4-21-15,-9-2-127 16,-5-4 115-16,-7 4 130 15,-7 6 51-15,-6 9 103 0,-3 11 35 16,0 6-65-16,0 5-29 16,0 1-32-16,0 1-15 15,0 0-18-15,-9 8-25 16,-6 11 17-16,-3 10-21 16,-1 3 15-16,2 4-6 15,1 0-8-15,5 0 2 16,3-3-4-16,5-1 0 15,3-2-4-15,0-6 4 16,11-2-8-16,12-1 5 16,4-8-17-16,6-5 14 15,5-5-26-15,4-3 6 0,4-3 12 16,5-17-19-16,1-7 9 16,0-2 17-16,-5 0-11 15,-10 5 16-15,-10 7 1 16,-9 10 1-16,-11 7 30 15,-5 0 1-15,-2 7-4 16,0 10 52-16,0 5-34 16,0-1-27-16,0-2-1 15,0-3-10-15,0-9 5 16,0-3-12-16,0-4 0 16,0 0 0-16,3-2 0 15,8-14-21-15,5-2-3 16,3 3 19-16,-1 5 0 0,3 7-21 15,-1 3 9-15,-1 0 17 16,1 5-4-16,0 6 3 16,2-6-2-16,8-4 3 15,7-1-8-15,5 0 8 16,4-4-29-16,-1-11 4 16,-2-4 2-16,-4-2 21 15,-12-4-2-15,-9-3 4 16,-12-9 17-16,-6-11-14 15,0-9 6-15,0-15 27 16,0-5-10-16,0-5-10 16,0 9-1-16,1 13 2 15,3 19 14-15,-2 17-12 16,-2 17 2-16,0 7 1 0,0 0-22 16,0 23 0-16,-6 14 20 15,-6 18-2-15,-3 9 15 16,0 8-33-16,5 3 6 15,4-1-1-15,2-5 0 16,4-12-6-16,0-8 1 16,0-10-16-16,10-10 14 15,2-7-31-15,6-6-24 16,-2-11 7-16,2-5-87 16,-3 0-37-16,-3-12-196 15</inkml:trace>
  <inkml:trace contextRef="#ctx0" brushRef="#br0" timeOffset="5630.6">12957 2517 1151 0,'0'0'0'15,"0"0"-31"-15,98-4 27 16,-52 3 4-16,1-1-7 15,-1 2 7-15,-4 0-12 16,-3 0-69-16,-11 0-61 16,-15 0-240-16</inkml:trace>
  <inkml:trace contextRef="#ctx0" brushRef="#br0" timeOffset="6466.85">7077 3395 608 0,'0'0'0'16,"0"0"0"-16,103 8 61 15,-49-2 9-15,12 1 27 16,14 2-1-16,8 0-69 16,12-1 17-16,12 0-39 15,10 1-1-15,11 0 5 16,7 3-9-16,5-1 0 16,-5-2-1-16,0 1 1 15,0 0-10-15,-5-4 5 16,-4-2-10-16,6 0 15 15,6-4-13-15,-4 0 7 0,4 0 3 16,-4 0-26-16,1 0 27 16,0 0-7-16,-2 0 7 15,0 0 1-15,4 0 2 16,4 0 0-16,0 0 2 16,5 3-1-16,1-3 12 15,2 3-7-15,4 0-3 16,6 2 6-16,-3 2-8 15,6-3 4-15,-4 1-4 16,-4 1 1-16,-7-1 14 16,-10-2 4-16,-9 1 3 15,-9-2 10-15,-8-2-7 0,-7 0-10 16,-11 0-6-16,-10 0-5 16,-13 0-4-16,-18 0-2 15,-23 0-10-15,-22 0-79 16,-12 0-233-16</inkml:trace>
  <inkml:trace contextRef="#ctx0" brushRef="#br0" timeOffset="7866.7">5638 5545 1039 0,'0'0'0'0,"0"0"-5"15,0 0 5-15,25-78 3 16,-22 75-2-16,0 3 19 15,0 6-20-15,6 27 2 16,-1 28 38-16,-1 31 11 16,-4 36-29-16,-3 27-9 15,0 22-13-15,-10 14 10 16,-1 5-10-16,2 5 0 16,6 6-3-16,3-3 5 15,0-3-2-15,6-5 2 16,2-9-1-16,-4 0 22 15,-4 1-9-15,0-5 2 0,0 1 4 16,0-5-18 0,-9-8 0-16,3-1 10 0,-4-3-11 15,-2 4 7-15,-2-6-8 16,-2-10 3-16,1-11-7 16,-3-26 10-16,3-19-8 15,2-23 2-15,2-23-14 16,4-19-13-16,4-16-41 15,0-15-141-15,3-3-77 16,0-21-317-16</inkml:trace>
  <inkml:trace contextRef="#ctx0" brushRef="#br0" timeOffset="8819.07">5065 9716 693 0,'0'0'213'0,"0"0"-213"15,0 0-28-15,0 0-13 16,0 0 40-16,0 0 1 16,22-4 3-16,4 4 2 0,12-3-1 15,4-2 10-15,6 0-13 16,6-3 5-16,10 2 6 16,4 0-10-16,6-2-1 15,0 2 5-15,-1 2 0 16,-1 2-4-16,4-1-2 15,-1 3 0-15,-1 0 2 16,-1 0-2-16,-3 0 0 16,5 0-3-16,-2 3 6 15,6-1-7-15,0 2 4 16,-1-1 0-16,2 0-8 16,5 2 8-16,3-1 0 15,0-2-2-15,2 1 9 16,-2 2-7-16,1-4 0 15,4 2-1-15,2 0-3 0,0-1 4 16,2-2 0 0,0 3-2-16,2 1 5 0,0-3-2 15,3 2-1-15,-2-1 0 16,4 1 2-16,1 0-2 16,-2 2 0-16,1-4-4 15,2 1 8-15,0 0-10 16,2-1 6-16,3 2 0 15,1-3 5-15,2 1-5 16,5 1 0-16,2-2-2 16,3 1 9-16,2 3-14 15,-2-4 7-15,4 0 0 0,1 0 5 16,2 0-2-16,2 0-3 16,1 0 11-16,8 0-11 15,-5 0 11-15,3 0-9 16,-1 0 16-16,-6 0 10 15,-2 0-10-15,0 0 23 16,-6 0-20-16,-2-7-3 16,-1 3 16-16,-6 1-18 15,-10-2-8-15,-12 0 6 16,-16 1-11-16,-19 2-6 16,-18-1-6-16,-22 0-98 15,-19-2-102-15</inkml:trace>
  <inkml:trace contextRef="#ctx0" brushRef="#br0" timeOffset="13707.94">6373 6026 892 0,'0'0'0'16,"0"0"0"-16,0 0 7 15,0 0 10-15,0 0 25 0,0 0 5 16,0 0-24-16,-9-19-8 16,9 19-14-16,0 0 5 15,0 0 5-15,0 11-11 16,0 7 0-16,0 3 9 16,0 4-7-16,8 4 5 15,-2 3-2-15,1 6-3 16,2 1 18-16,0 2-20 15,0 7 3-15,3 4 0 16,-2 3 1-16,2 3-4 16,0 0 0-16,0 0 1 15,3 2 0-15,-3 1-1 0,7 2 0 16,-1-1 1-16,0 2 2 16,4 0-4-16,-2 0 1 15,8 1 0-15,2-1 1 16,0-2-1-16,4-2 0 15,-1-4 4-15,-3-5-4 16,0 4 0-16,-3-6-5 16,-4 6 5-16,0-4 6 15,-5 1-6-15,-2-4 0 16,-2-3-5-16,0-4 9 16,0-4-4-16,1 0 0 15,0-4 4-15,1 1-8 16,2 1 5-16,1 1-1 0,-1-1 7 15,3 0-6 1,0 1 2-16,0-3 6 0,-2-1-7 16,2 2 9-16,0 0-11 15,0 2 1-15,1-2 6 16,2 1-1-16,-2-2-10 16,0 1 4-16,1-3 0 15,-2 0 8-15,3 1-8 16,-6-3 0-16,3 0 10 15,-5 0-10-15,1 0 0 16,-2-1 0-16,1 0 5 16,-2 2-1-16,0-2-4 15,0 0 0-15,-1 2 13 16,2 1-12-16,-2-1-1 0,1 2 4 16,-1-2-4-1,1-4 7-15,-1 2-7 0,4-3 0 16,-2-2-1-16,1 1 4 15,-2-4-3-15,2 4 0 16,-3 0 2-16,2 0-2 16,-1 0 0-16,-1 0 0 15,-1-2-2-15,0-2 3 16,0-1-1-16,0-4 0 16,1 1 2-16,-1-2-2 15,3 0 0-15,0 1 0 16,4 0-2-16,-1 0 2 15,2-3 0-15,-1 3-4 0,-1-2 8 16,3 0-7 0,-1-1 3-16,-1-2 0 0,-3 0-10 15,-1-1 10-15,4-1 0 16,0-1-5-16,0 1 11 16,3 1-10-16,-3-2 4 15,2 1 0-15,0-1-10 16,1-2 10-16,-2 0-1 15,4-1-2-15,-2-1 2 16,2-1-1-16,0-2-2 0,0 1 4 16,1-1-8-1,-1 2 8-15,1-1-2 0,-2 1-1 16,2 2 5 0,0-4-2-16,2 2 0 0,0 0 3 15,0-2-6-15,-3 1 3 16,4 1-5-16,-4-2 3 15,0 1 2-15,-2-1-4 16,3 0 0-16,-5 0 3 16,4 0-4-16,-2 0 5 15,3 0 0-15,-2 0-3 16,5 0 4-16,-1 0-1 16,1 0 0-16,1-4 2 15,-4-3-5-15,3 4 3 16,-2-3 0-16,1 1-2 0,3-1 5 15,-2 0-4-15,5-1 1 16,-1 1 0-16,1-1 3 16,0-1-3-16,-2 0 0 15,-1-1-3-15,-2 0 6 16,-1 0-6-16,-1 1 3 16,1-2 0-16,-5-1-3 15,3 0 3-15,-5-2 0 16,7 1-1-16,-2-2 2 15,6 0-1-15,-1 0 0 16,0 0 1-16,3-3-2 16,-2 0 1-16,-1-2 0 0,-2-1 1 15,-1-2 1 1,-2 1-2-16,-1-2 0 0,-1-3 2 16,-1 0-4-16,0-3 2 15,2 2 0-15,-3-2 0 16,2 3 0-16,-1-1 0 15,-1 1-1-15,-2 1 7 16,2 1-10-16,-3 0 4 16,1-1 0-16,1-2 2 15,-4-1-1-15,2-1-2 16,-3-1 1-16,1-3 0 16,1 1 0-16,4-2-4 15,-2 1-12-15,1 3 12 16,-1 2-15-16,-3 1 10 15,-2 3 8-15,0-3 1 0,-3 1-4 16,3-1 2-16,-1-1 2 16,-1-3 0-16,1-2 0 15,2-2 0-15,4 2-3 16,0 2-12-16,1 1-5 16,-2 2 4-16,2-1 1 15,-3 1 12-15,0-1-4 16,1-2 7-16,-3 0 4 15,4 0-2-15,-1-1-2 16,0 0-8-16,0 1 8 16,-2 1 0-16,2 2-1 15,-4-1 1-15,2 3 0 0,-4-3 3 16,3 1-3-16,-3-3 0 16,1 0 1-16,-1-2-7 15,-1 0 6-15,3 2-4 16,-1-2-3-16,0 2-2 15,0 0 3-15,-1 0 6 16,3 2 0-16,-3-3-9 16,3-1 9-16,-3-1-9 15,1-5 7-15,2-3-11 16,3-1 6-16,-1 0-27 16,0 2 5-16,1 8 15 15,-4 1-4-15,-2 3-5 16,1 2 14-16,-4 2 9 0,0-5-1 15,3 0 1 1,-3-2 0-16,4-1 2 0,-1 0-2 16,0-2-1-16,0 1 0 15,2 0 2-15,-3 3-1 16,0 2 0-16,-2-3 0 16,1 6-1-16,-2-3 2 15,-1 2-1-15,-1 1 6 16,0 2-5-16,1 2 5 15,-2 0-4-15,0 0 1 16,-1 1 12-16,1-1-15 16,2 0 0-16,-3 0 9 15,2-2-5-15,0 1-1 16,-1 2-4-16,-2-1 6 0,3 3 3 16,-2 2-8-16,-1 0 1 15,2 0-1-15,-2 3 1 16,0 0 2-16,0-1 8 15,-2 0-3-15,2 1-6 16,0 0 12-16,1 0-2 16,-2 0 16-16,1 0-22 15,-3 1-5-15,0 2 22 16,0 4-8-16,0 2-11 16,0-2-4-16,0 2-20 15,0-3-51-15,0 3-112 16,0-2-455-16</inkml:trace>
  <inkml:trace contextRef="#ctx0" brushRef="#br0" timeOffset="15793.03">8600 9403 319 0,'0'0'212'16,"0"0"-207"-16,0 0 24 16,0 0 66-16,0 0 26 15,0 0-97-15,-15-30 23 16,12 27 2-16,0 2-4 16,-1 0 15-16,4 0-24 15,-2 1 1-15,2 0-3 16,0 0-34-16,0 0 2 0,0 0-5 15,0 0-5 1,0 14 8-16,2 5 1 0,13 7 3 16,-3 3 6-16,4 0-9 15,-1 2 2-15,4 1 1 16,-1 2 0-16,0-5-3 16,0-3 0-16,-3-3-1 15,1-3 10-15,-4-6-9 16,0-3 3-16,-3-3-1 15,-3-4-2-15,-3-1-1 16,-1-1 0-16,-2-2-8 16,0 0 8-16,0 0-41 15,0 0-48-15,0-7-22 16,0-5-218-16,0 0-207 0</inkml:trace>
  <inkml:trace contextRef="#ctx0" brushRef="#br0" timeOffset="16175.24">8775 9416 287 0,'0'0'241'0,"0"0"-238"15,0 0 6-15,0 0 58 0,0 0 25 16,0 0-12-16,0-7-54 16,0 7 7-16,0 7-6 15,-8 12-10-15,-11 8 39 16,-8 7-1-16,-1 5-13 16,-4 0 22-16,-2-1-33 15,6-6-7-15,1-5-1 16,7-2-13-16,1-10-5 15,10-3 6-15,3-6-9 16,2-3 2-16,2-2-4 16,2-1-7-16,0 0 3 15,0 0-36-15,0 0-31 0,0 0-86 16,0 0-116-16,2-7-127 16</inkml:trace>
  <inkml:trace contextRef="#ctx0" brushRef="#br0" timeOffset="17055">8560 9618 410 0,'0'0'402'0,"0"0"-389"15,0 0-13-15,0 0 41 16,0 0-33-16,0 0-8 16,-12-6-6-16,30 4 6 15,7-4 9-15,5-1-4 16,6-3 1-16,0 1-3 16,-3 1-1-16,0 2 8 15,-5-2-8-15,-6 2-2 16,-1 2 1-16,-8 2 1 15,-6 0 1-15,-5 2-3 16,-2 0 6-16,0 0 38 16,0 0-11-16,0 0 18 15,-12 0-31-15,-6 0-15 16,-9 0-8-16,-1 0 3 0,-5 5 0 16,0 4 0-16,-2-1 3 15,8-1-3-15,0 0 5 16,6-2-1-1,5-1-2-15,8-3-2 0,5 1 0 16,3-2-5-16,0 0 5 16,0 0-19-16,3 0 1 15,15-2 7-15,6-5 10 16,4-1 0-16,1-1 1 16,-2 2-2-16,1 0 2 15,-4 1 0-15,-2-1-2 16,-4 5 4-16,-6-1-5 15,-6 3 2-15,-5 0 1 0,-1 0 13 16,0 0 12-16,-10 0-3 16,-12 10-18-16,-7-1-2 15,-1 4 7-15,1-3 2 16,2-1-2-16,3-2 4 16,6 0-13-16,5-4 0 15,7-2 2-15,4-1-2 16,2 0-1-16,0 0-30 15,3 0-6-15,16-8 36 16,7-2-4-16,2-2 2 16,-4 2-1-16,0 3 3 15,-6 3-2-15,-5-2 3 0,-5 6 0 16,-4 0 3 0,-4 0 1-16,0 0 27 0,0 0 23 15,-10 0-35-15,-10 9-10 16,-5-1-9-16,0 2 0 15,1-3 19-15,7-1-19 16,4-3 1-16,10-2 4 16,3-1-5-16,0 0-22 15,0 0-33-15,15 0-5 16,4-10-28-16,-1-3-330 16</inkml:trace>
  <inkml:trace contextRef="#ctx0" brushRef="#br0" timeOffset="19145.68">5875 3875 936 0,'0'0'6'15,"0"0"-2"-15,0 0 20 16,0 0 63-16,0 0-17 16,0 0-12-16,0 0-19 15,0-29-39-15,0 49 0 16,0 14 0-16,0 14 11 16,0 5 11-16,0 1-22 0,-4-4 0 15,-7-1 5-15,-3-6-2 16,-2-2-1-16,1-11-2 15,2-10-15-15,5-9-2 16,2-11-11-16,3 0-3 16,-1-8 4-16,4-9-23 15,0 0 35-15,0 6 11 16,9 8-5-16,12 3-1 16,7 0-3-16,9 14 13 15,2-1-1-15,0-1 1 16,0-6 0-16,-1-5 0 15,-2-1 3-15,0-1 0 16,-3-19-3-16,0-5-9 0,-5-3 7 16,-7 0-24-1,-3 1 24-15,-8 4 2 0,-4 7 1 16,-3 7 28-16,-3 6 22 16,0 3-24-16,0 3-10 15,0 17-5-15,2 6-9 16,2 4 12-16,1-2-13 15,-1-2-2-15,2-6-7 16,0-7-26-16,-1-3-5 16,1-7-92-16,-2-3-57 15,-1 0-264-15</inkml:trace>
  <inkml:trace contextRef="#ctx0" brushRef="#br0" timeOffset="19422.02">6252 3923 931 0,'0'0'0'0,"0"0"-26"16,0 0 23-16,0 0 3 16,0 0 10-16,0 0-6 15,51 8 12-15,-42-22-1 16,0-4-11-16,-4-1-1 15,-5 2-3-15,0 3 0 0,-2 7 36 16,-12 6-5 0,0 1-18-16,-3 5-13 0,1 15-51 15,8 6-27-15,7 5-105 16,1 2-122-16</inkml:trace>
  <inkml:trace contextRef="#ctx0" brushRef="#br0" timeOffset="20238.87">6467 4102 962 0,'0'0'0'0,"0"0"-13"15,0 0 13-15,0 0 38 16,5 78 12-16,-5-48-35 15,0-2 16-15,0-8-3 16,0-3-22-16,0-6 6 16,0-6-11-16,0-4-1 15,0-1 0-15,6-4-15 16,4-17 14-16,2-8-51 16,7 0 22-16,-2 5 29 15,-4 10-24-15,1 11-4 16,-4 3 22-16,-1 7-13 15,3 11 17-15,6 4-2 16,1-3 5-16,2-1 0 0,3-7 5 16,1-4-7-1,2-6 2-15,1-1 0 0,2 0-9 16,-4-13 0-16,-4-3-40 16,-4-2 27-16,-8-4-3 15,-8 2 16-15,-2-2 5 16,0 3 4-16,0 5 12 15,-6 7 39-15,-2 4 29 16,1 3-20-16,3 6-56 16,1 14 0-16,0 7-8 15,3-1 8-15,0 2-8 16,0-8 4-16,13-1-11 16,5-8 9-16,4-3-17 15,5-8 18-15,3 0 0 0,1-2 2 16,-1-14-11-16,0-1 6 15,-9-3-16-15,0 0 1 16,-11-4-11-16,-6 1 17 16,-4 0 10-16,0-1 6 15,-1 7 23-15,-9 3 26 16,2 6-7-16,1 5-3 16,-2 2-15-16,6 1-11 15,-3 0-2-15,-2 0-11 16,-2 14-3-16,-5 5 0 15,1 5 0-15,0-1 4 16,0 1-3-16,1-1-1 16,1-3 0-16,4-4-1 15,4-7-4-15,4-7-20 0,0-2-9 16,9 0 14-16,6 0 19 16,10 3 1-16,-1 2 1 15,4 1 0-15,-1 2-2 16,-6 0-27-16,0-2-77 15,-5-2-78-15,-4-4-221 16</inkml:trace>
  <inkml:trace contextRef="#ctx0" brushRef="#br0" timeOffset="20522.41">7222 4081 434 0,'0'0'518'0,"0"0"-513"15,0 0 30-15,0 0 20 16,70 89 2-16,-60-66-14 16,-2-1-3-16,-4-5-31 15,-2-6 2-15,-1-7-3 16,-1-2-4-16,2-2 3 16,-2 0 24-16,0-5 12 15,1-15-29-15,2-5-14 16,9-11 0-16,9-1-1 15,9-1-14-15,10 4-50 0,2 8-18 16,10 6-84 0,3 5-69-16,2 3-395 15</inkml:trace>
  <inkml:trace contextRef="#ctx0" brushRef="#br0" timeOffset="21422.77">8047 3930 1225 0,'0'0'0'16,"0"0"-27"-16,0 0 23 15,0 0 4-15,-2 101 16 16,2-50 0-16,0 1 0 16,0-6-14-16,2-5 9 0,-2-7-11 15,0-14 1-15,0-4-2 16,0-8 1-16,0-8 0 15,0 0 1-15,-2 0 0 16,-8-14-1-16,-5-11-28 16,6-11 24-16,3-8-7 15,6-12 11-15,0-9 0 16,12-10-3-16,13 4 5 16,5 13-4-16,0 17-2 15,-3 23 4-15,-4 15-9 16,-3 3 9-16,-5 12 0 15,-8 11 2-15,-7 8 7 16,0 2 7-16,-14-2-16 0,-9-1 1 16,-1-2 3-16,2 1-4 15,5 3-14-15,7 1-19 16,9-1-16-16,1-1 35 16,10-6 10-16,11-3-17 15,10-8-1-15,-1-6-7 16,0-8 2-16,3 0 16 15,-5 0-22-15,-1-10 0 16,-5-4-1-16,-3-2 3 16,-8-5 13-16,-2-5-79 15,-4 4 0-15,-4 2 97 16,-1 9 17-16,0 8 151 16,0 3-41-16,0 0-68 0,0 14-40 15,0 7-6-15,0 7 9 16,0-1-6-16,12-1-8 15,4-4-3-15,5-6-5 16,6 0 1-16,6-7 7 16,3-6 17-16,5-3-21 15,0-2 1-15,-1-15-1 16,-4-3-5-16,-8-5 1 16,-9 0-17-16,-8-2 17 15,-8-1 0-15,-3 0-2 16,0 1-3-16,-6 5 9 15,-6 3-4-15,-3 6 0 0,0 7 1 16,5 3 13-16,2 3-9 16,-1 0-2-16,-1 15-1 15,-2 14 3-15,4 13-5 16,4 12 8-16,1 18 7 16,1 16 17-16,1 17-24 15,-1 17 45-15,2 5-24 16,0 4-25-16,0-6 18 15,0-16-9-15,0-16 3 16,0-24-5-16,-7-21-11 16,-8-16-2-16,-7-17-13 15,-8-14-37-15,-1-1-100 16,1-26-344-16</inkml:trace>
  <inkml:trace contextRef="#ctx0" brushRef="#br0" timeOffset="23391.04">8952 4045 972 0,'0'0'0'0,"0"0"0"16,45 92 36-16,-29-51 24 16,-5-1-21-16,-5-1 19 0,-4-5-47 15,-2-12-4-15,0-7-1 16,0-11-6-16,0-4 13 15,-5 0 19-15,-3-16-27 16,5-14-1-16,3-6-4 16,2-9 0-16,23-4 0 15,9 5-15-15,2 11-31 16,-1 16-42-16,-4 14-43 16,-1 3 61-16,-5 5 16 15,-1 12 23-15,-2 0 24 16,-2-2 7-16,-1-2 54 15,-1-2-11-15,-3-8 30 0,4-2-7 16,-1-1-48-16,6 0 20 16,4-15-17-16,-2-6-20 15,-8 0 5-15,-8-1-6 16,-10 2 0-16,0 6 2 16,-13 6 1-16,-5 6 19 15,-3 2 32-15,2 7-24 16,-3 19-22-16,2 8 0 15,2 4-5-15,7 2 12 16,8-3-15-16,3-3-3 16,0-5-1-16,14-6-2 15,5-7-9-15,5-7-8 16,0-4-1-16,0-5 22 0,8 0-37 16,-4-15 18-1,0-9-2-15,-4-4-40 0,-2-5 36 16,3-3 24-16,5 2 3 15,4 5 24-15,2 8 4 16,0 9-15-16,-6 7 11 16,-2 5-5-16,-10 6 17 15,-3 15-13-15,-9 7-6 16,-6 5 30-16,0-3-35 16,0-1-8-16,-7-6 10 15,-1-6-9-15,2-9-5 16,3-2 0-16,3-6 2 15,0 0-6-15,0-3 4 16,0-19-16-16,12-4 13 16,6-8-9-16,0-4 11 15,12-5 1-15,4 3-15 0,8 4 10 16,3 14 0-16,-2 14 1 16,-3 8-1-16,-4 1 5 15,-6 21 0-15,-8 9 19 16,-4 3-2-16,-8 2 1 15,-5-5-1-15,-5 1-4 16,0-9 1-16,-2 0-9 16,-8-6 4-16,0-5-9 15,2-7 0-15,3-1 5 16,4-4-5-16,1 0-6 16,0-13-23-16,0-10-14 15,18-7 29-15,9-3 5 16,1 3-24-16,-1 4 11 0,-2 9 10 15,-8 10 12-15,-2 7-8 16,-5 0 8-16,-2 5 0 16,-1 8 8-16,-1 3 2 15,5 3 2-15,3-4-12 16,6-3 0-16,8-5 1 16,5-7-1-16,7 0 0 15,2-4 0-15,4-12-16 16,-3-1 0-16,-10 1-6 15,-10 3 22-15,-16 9 7 16,-5 4-5-16,-2 0 41 0,0 0-18 16,0 3-21-1,0 11-2-15,0 5 2 0,6-1 0 16,5-1 9-16,3-1-12 16,8-5-1-16,5-5 0 15,4-3 1-15,4-3 3 16,-2 0-4-16,-4-15 0 15,-5-3-5-15,-12-6 1 16,-12-2-7-16,0-3 7 16,-22-2 0-16,-8 4-8 15,-1 7-13-15,5 9 25 16,5 6 37-16,4 5-33 0,3 0-2 16,1 10-2-16,2 9 2 15,4 2-5-15,4-1 1 16,3 2 2-16,0-3-9 15,0-5-2-15,3-4 1 16,9-3-10-16,7-7-2 16,8 0 16-16,9 0 2 15,7-9-3-15,8-8 3 16,1-5-47-16,-4-2 26 16,-7 1 24-16,-8 5 1 15,-13 6 1-15,-10 7 13 16,-4 5 9-16,-4 0 15 0,-1 8-15 15,2 13 15 1,-1 4-14-16,1 3-14 16,0 0 17-16,2-1-15 0,3-5-6 15,1-4 16-15,-3-8-22 16,3-3 0-16,-6-7-3 16,1 0 11-16,7-8-6 15,6-15-2-15,6-7-26 16,-1-1 19-16,4 1-22 15,-4 7 5-15,-4 11 17 16,-3 7 6-16,-6 5 0 16,-3 9-7-16,0 18 8 15,0 1 42-15,1 3-27 16,4-5 3-16,3-2-2 16,6-10-15-16,2-6 9 0,5-8-10 15,-3 0 0-15,1-5 16 16,-5-12-14-16,-7-3-2 15,-10-4 0-15,-3-2-17 16,-12-5-20-16,-23-4-58 16,-18-1-125-16,-18-4-619 15</inkml:trace>
  <inkml:trace contextRef="#ctx0" brushRef="#br0" timeOffset="23773.98">10353 3802 869 0,'0'0'27'15,"0"0"-15"-15,0 0 25 16,0 0 9-16,0 0 20 16,0 0-11-16,77-14-46 15,-66-10 18-15,-11 2-17 0,0 1 22 16,-6 5 28-16,-17 7-13 15,-5 9-29-15,-2 0-18 16,3 17 3-16,11 11-8 16,10 5-48-16,6-2-76 15,13-2-278-15</inkml:trace>
  <inkml:trace contextRef="#ctx0" brushRef="#br0" timeOffset="25358.41">11176 6283 693 0,'0'0'82'0,"0"0"-79"0,0 0 79 15,0 0-27-15,0 0 36 16,0 0-22-16,0 0-27 16,-4-17-6-16,4 17-31 15,0 0 5-15,0 0-10 16,0 0 1-16,0 0-2 15,10 0 0-15,6 0 1 16,5 0 0-16,-3 6 0 16,3 0 0-16,3-1 0 15,-3 3 3-15,0-4-3 16,-5 0 0-16,-7-4 0 16,-6 1-5-16,-3-1 5 0,0 0 0 15,0 0 6-15,0 0-3 16,-8-4-3-16,-9-4-13 15,-4-2 13-15,-2 0 5 16,-2 1-5-16,3 2 0 16,-2 1 3-16,4 1-1 15,6 4 11-15,8-1-3 16,4 1 0-16,2 1-10 16,0 0-4-16,0 0 0 15,9 0-10-15,13 1-2 16,10 5-35-16,2 1-131 0,-4 0-217 15</inkml:trace>
  <inkml:trace contextRef="#ctx0" brushRef="#br0" timeOffset="26633">6364 6238 737 0,'0'0'38'15,"0"0"-10"-15,0 0 38 16,0 0-22-16,0 0-22 16,0 0-16-16,0 0 16 15,-7 2-5-15,7-2-12 16,7 0 18-16,5 0-22 0,4 0 4 15,-2 0 1-15,-2 0-6 16,-3 0 2-16,-5 0-2 16,-2 0 0-16,-2 0 17 15,0 0-8-15,-5 0 24 16,-14 0-19-16,-2 6-11 16,0 0-4-16,5-1 1 15,8-3 0-15,5 0 0 16,3-2 0-16,0 0-19 15,6 0-32-15,20-3 15 16,11-9-3-16,6 0-112 16,-3-1-261-16</inkml:trace>
  <inkml:trace contextRef="#ctx0" brushRef="#br0" timeOffset="30484.93">8607 9598 376 0,'0'0'560'0,"0"0"-557"0,0 0 10 16,0 0 21-16,0 0-6 15,0 0-2-15,-38 6 7 16,38-6-17-16,0 0-14 16,0 0 1-16,0 0-3 15,1 0-9-15,14 0 9 16,5 0 1-16,7-9 2 16,2-2-3-16,3-3 0 15,-1 1-3-15,0 2 3 16,-4 0-1-16,-3 4 1 0,-8 2-11 15,-8 4-3-15,-4 1-1 16,-4 0 15-16,0 0 6 16,0 0-6-16,-4 0 2 15,-14 9-4-15,0 4-5 16,-6 0 7-16,-1 1 0 16,-5 2 1-16,2 1 1 15,-4 0-2-15,1 1 0 16,1-3 6-16,2 2-5 15,1-3 5-15,4 0-6 16,4-3 0-16,7-6-8 16,5-2 8-16,5-3-6 15,2 0-14-15,0 0-47 0,20-3 38 16,8-10 27 0,5-4-11-16,4 0 5 0,-1-2-18 15,-2 1-1-15,0 1 25 16,-1 0-3-16,0 1 5 15,-2 2-1-15,-1 0 5 16,-3 3-4-16,-4 4 0 16,-7 3 0-16,-7 1 0 15,-6 3 0-15,-3 0 0 16,0 0 15-16,-9 3 10 16,-12 6-5-16,-4 1-12 15,-2 1 26-15,-2-1 9 0,-2 2-22 16,3 2-13-16,-5 1-5 15,-1 0-1-15,-2 1-1 16,-1 0-1-16,-1-2 0 16,1-2 0-16,4-1 3 15,8-6-1-15,7 0 1 16,12-2-3-16,4-3 0 16,2 0-40-16,2 0-32 15,19-5 63-15,7-8 2 16,9-2 3-16,2-2-5 15,3 1-16-15,1-1 18 16,-2 1-2-16,0 1 9 16,-5 1-2-16,-8 0 3 15,-8 6-1-15,-8 3 0 16,-9 4 2-16,-3 1 3 0,0 0 61 16,-18 0-48-16,-6 11-7 15,-4 3-11-15,-3 1 4 16,-1 2 22-16,4-3-12 15,1-3 11-15,3 2-25 16,2-4 5-16,4-1-10 16,10-5 5-16,5-3-1 15,3 0-12-15,0 0-60 16,18-5 64-16,7-7 4 16,5-5-1-16,3 1 4 15,-2 2-14-15,-4 0 1 16,-4 5 12-16,-7 1 2 0,-4 3 0 15,-6 5 1 1,-4-1 0-16,-2 1 9 0,0 0-1 16,0 0 0-16,0 0-4 15,0 0-4-15,0 0 0 16,0 0 0-16,0 0 0 16,0 0 0-16,0 0 3 15,0 0-3-15,0 0 8 16,0 0 2-16,0 0 6 15,0 0-14-15,0 0-1 16,0 0 7-16,0 0-7 16,0 0-1-16,0 0 4 15,0 0-4-15,0 0 6 0,0 0-6 16,0 0 0-16,0 0 0 16,-2 0 0-16,-1 0-3 15,0 4-5-15,0-2-22 16,0-1-10-16,0 1-23 15,0-2-75-15,0 0-206 16</inkml:trace>
  <inkml:trace contextRef="#ctx0" brushRef="#br0" timeOffset="50085.85">19726 2358 1138 0,'0'0'0'16,"0"0"-97"-16,0 0 3 15,0 0 94-15,0 0 20 16,0 0 47-16,0 0-50 16,0 0-10-16,0 0 20 15,0-24-24-15,0 18 8 16,-2-1-7-16,-2-4-1 16,-5-1 0-16,-2 2-3 15,-1-1 0-15,-1 3-7 16,-2-1 12-16,-3 5-6 15,2 2 1-15,-7 2 0 16,0 0 5-16,-4 7-5 0,-5 15 5 16,-3 8-1-16,-1 6 1 15,-3 9-5-15,3 9 3 16,2 7-2-16,4 8 3 16,3 7-4-16,8 2 0 15,6-2-3-15,6-7 3 16,7-9 0-16,0-5 0 15,14-9 0-15,8-7-2 16,2-6-12-16,1-11 2 16,4-9 6-16,1-9-17 15,1-4 6-15,3-12 5 16,2-16 1-16,2-10-3 16,-3-2-1-16,1-3 2 15,-8 0 9-15,-5 3-1 16,-5 4 5-16,-8 9 0 0,-4 10 4 15,-6 14 34-15,0 3 3 16,0 1-37-16,0 28 12 16,0 13 11-16,0 10-5 15,0 6 4-15,0-5-26 16,0-4 0-16,9-6-2 16,0-4-24-16,2-5-23 15,-3-7-117-15,-2-10-183 16</inkml:trace>
  <inkml:trace contextRef="#ctx0" brushRef="#br0" timeOffset="51471.15">19884 2825 616 0,'0'0'441'15,"0"0"-441"-15,47 82 0 16,-25-36 8-16,-5 2-3 16,-3 1 13-16,-4-6 6 15,-4-4-14-15,-1-3-1 16,-5-9-9-16,0-10 0 16,0-10 1-16,0-5 3 15,0-2-4-15,-8-5 2 0,1-19-2 16,1-14-22-16,6-12 7 15,3-4 10-15,27-2-6 16,11 8-8-16,7 11-4 16,6 13-15-16,-1 9-17 15,-5 8 15-15,-2 6 7 16,-8 1-4-16,-5 0 24 16,-3 0-3-16,-4 0 16 15,-2 0-2-15,-2-3 4 16,-5-3-2-16,-1-5 0 15,-4-6 0-15,-4 2 7 16,-3-4-6-16,-5 4 17 0,0 5 18 16,-1 6 28-16,-18 4 44 15,-8 15-79-15,-10 16-28 16,-2 10 26-16,2 1-27 16,10-2 0-16,9-3 5 15,10-2-5-15,4-5-1 16,4-4-1-16,0-4-19 15,7-7 17-15,8-5-29 16,6-10-4-16,4 0 26 16,4-8-26-16,0-14 8 15,1-4 15-15,-4-7-2 16,-4-4 13-16,-4-2 2 16,-6 0 1-16,-4 10 19 0,-4 9 5 15,-4 11 32 1,0 9 44-16,0 0-81 0,0 11-3 15,-3 12-16-15,-3 8 0 16,3 2-3-16,3-2 3 16,0-3-3-16,6-4-7 15,13-2-45-15,8-7 31 16,6-8-31-16,1-7-15 16,7 0 36-16,3-10-26 15,3-9 43-15,2-6-7 16,-2-3-11-16,-6-8 35 15,-10-6-5-15,-9-1 5 16,-11 0 64-16,-9 8 3 16,-2 11 21-16,-7 12 20 0,-16 10-41 15,-6 2-49-15,-5 17-17 16,0 14-1-16,2 9 7 16,7-1-2-16,7 3-6 15,9-1 1-15,6-4-12 16,3-6 2-16,0-9-43 15,5-5-1-15,11-11 31 16,5-6-16-16,8 0 1 16,2-14 21-16,3-7 10 15,-5-8 2-15,-4-3 5 16,-4-7 0-16,-5-11 8 16,-4-13-4-16,-3-10 6 15,-5-11 14-15,-2 0-6 0,-2 1-1 16,0 5 26-16,-8 8 2 15,-5 14 29-15,-2 14-53 16,3 17 28-16,6 13-18 16,0 7-15-16,5 5 11 15,-1 0-27-15,-2 24-10 16,-4 17 10-16,1 19 0 16,-2 11 1-16,4 10 0 15,5 5 1-15,0-2-1 16,3-1-1-16,15-11-3 15,4-13-4-15,4-14-13 16,-1-9 10-16,5-8 0 0,0-8-1 16,0-9 8-16,-2-8-11 15,-4-3-10-15,-2-4 12 16,-2-21 1-16,1-7 9 16,1-10 2-16,-2-4 0 15,-1 0 0-15,-6 13-2 16,-5 13 2-16,-5 17 9 15,0 3-9-15,-2 18 0 16,-1 16 22-16,0 7-2 16,0 5-7-16,0-5-13 15,0-4 0-15,0-6 0 16,0-5 0-16,8-4-11 16,0-8-14-16,3-6-29 15,3-8-60-15,2 0-31 16,-1-17-161-16</inkml:trace>
  <inkml:trace contextRef="#ctx0" brushRef="#br0" timeOffset="51736.7">21343 2559 415 0,'0'0'539'16,"0"0"-539"-16,0 0-65 15,0 0 65-15,0 0 0 0,0 0 11 16,33-22 6 0,-13 7-17-16,1-6 2 0,-6-2 5 15,-7 3-4-15,-7 0-3 16,-1 8 65-16,-3 5 15 16,-17 5-24-16,-5 2-44 15,-6 6-11-15,1 14 3 16,5 8-4-16,9 2-27 15,8-1-122-15,7 0-153 16</inkml:trace>
  <inkml:trace contextRef="#ctx0" brushRef="#br0" timeOffset="52687.73">21544 2895 966 0,'0'0'0'0,"0"0"0"16,0 0-2-16,100-4 2 16,-78-6 0-16,-2-2 2 15,-4-2 5-15,-2-3-7 16,-3-5 0-16,-3-3 7 15,-5-3-5-15,-3 3 1 16,0 5 1-16,0 4-3 16,-8 6 41-16,1 6-18 0,-3 4 29 15,-4 0-22-15,-7 6-27 16,-4 14 0-16,0 8 1 16,0 4-1-16,6 3 5 15,6 0-9-15,3 4 0 16,7-5 3-16,3 0-3 15,0-4 0-15,4-5-1 16,12-1 1-16,1-6-4 16,4-6-5-16,1-5-9 15,6-7 0-15,7 0-27 16,2-8 27-16,3-11-6 16,2-7-10-16,-2-8 13 15,-1-2 0-15,0-3 18 16,-7 5-4-16,-3 12 14 0,-10 9 11 15,-1 13 6-15,-6 0 21 16,0 13 11-16,-3 12-20 16,-4 6-14-16,-4 1 6 15,-1-5-20-15,0-3 4 16,0-6-2-16,0-3-9 16,0-10 7-16,0-3-8 15,2-2-9-15,9-10 8 16,9-11-21-16,7-4 1 15,4 1 16-15,0 10 5 0,-2 9-6 16,-2 5 4 0,-2 2-1-16,2 13-3 0,1 1 9 15,3 0-3-15,2-2 0 16,5-3 2-16,-1-2-5 16,4-6 3-16,0-3 0 15,-2 0 0-15,-5-3 0 16,-6-14-1-16,-8-3 0 15,-11-7 1-15,-9-7 0 16,0-10 0-16,-2-16 0 16,-4-12-9-16,3-9 8 15,3 0-3-15,0 6 3 16,0 17 2-16,0 18 17 16,0 17 24-16,0 15-2 15,0 8 14-15,-6 1-54 0,-4 26 0 16,-4 15 3-16,-5 14 10 15,2 5-4-15,3 4-9 16,3 2 0-16,4-3 1 16,3-4-1-16,4-7-2 15,0-13-7-15,0-4-44 16,5-5-10-16,3-9-46 16,-2-7-99-16,-3-9-393 15</inkml:trace>
  <inkml:trace contextRef="#ctx0" brushRef="#br0" timeOffset="52866.77">22467 2699 740 0,'0'0'310'15,"0"0"-310"-15,0 0-19 16,118-10 19-16,-41 5-1 15,21 1-23-15,19 1-160 16,13-1-172-16</inkml:trace>
  <inkml:trace contextRef="#ctx0" brushRef="#br0" timeOffset="53487.87">24096 2810 767 0,'0'0'260'16,"-31"85"-253"-16,10-41-7 16,0-5 5-16,-2-3 2 15,-2-5 14-15,0-6 0 16,0-6-11-16,6-10-10 15,6-7-44-15,12-2 32 0,1-9-40 16,10-11-18 0,19 1 59-16,4 6 10 0,5 9 0 15,2 4-5-15,1 5 6 16,2 15 19 0,-4 0-15-16,1 3 3 0,-1-2 10 15,0-4-6-15,-2-3 35 16,-3-7-43-16,-2-6-3 15,-7-1 11-15,-1-4-11 16,-4-14 0-16,-3-2 3 16,-4-5-3-16,-4-4 9 15,-1-10-5-15,-2-6-2 16,1-7 3-16,-5-8-5 16,-2-8 0-16,-2 3 11 15,-23 7-10-15,-11 9 19 0,-15 20 15 16,-10 15-15-16,-9 13-1 15,-6 1-4-15,7 12 2 16,13 12 8-16,10 8-21 16,11 7 0-16,10 2-4 15,10 3-5-15,13-8 5 16,2-4-28-16,26-6-17 16,16-8-4-16,19-11-11 15,13-7-27-15,8 0-123 16,9 0-153-16,-1-7 298 15,-4 4-87-15</inkml:trace>
  <inkml:trace contextRef="#ctx0" brushRef="#br0" timeOffset="54031.81">24733 2889 206 0,'0'0'329'0,"0"0"-207"15,0 0 63-15,0 0-135 16,0 0-16-16,0 0-6 16,89-5-19-16,-75-4 11 15,-1 2 3-15,-2-4-7 16,-4 0 34-16,-1-3-25 15,-4-2-19-15,-2 0 10 16,0 4-7-16,-3 3 2 16,-12 2 1-16,0 7-1 15,-2 0 10-15,0 14-21 16,-1 9 1-16,1 7-1 16,7 1 0-16,4-1 0 15,6 1-1-15,0-4 4 16,0-4-1-16,13-1-2 0,7-5-4 15,1-6-3-15,7-4 7 16,6-6 0-16,5-1-1 16,1 0 7-16,1-13-2 15,2-8-4-15,-1-6 0 16,2-7 1-16,-3-10-1 16,-6-4-3-16,-8-6-3 15,-12 3-11-15,-8 8 13 16,-7 10-22-16,-1 15-26 15,-17 11-14-15,-1 7-5 0,2 5 62 16,7 12 9 0,1 9-1-16,9 3-2 0,0 3 2 15,13-1 1 1,14 1 4-16,0 0 2 0,2 2 18 16,-1-1 16-16,0 3-12 15,2-2 27-15,-3-1-50 16,-6-5 5-16,-9-9 25 15,-12-6-27-15,0-6 6 16,-18-5 20-16,-18-2-34 16,2 0-49-16,4 0-172 15,13 0-142-15</inkml:trace>
  <inkml:trace contextRef="#ctx0" brushRef="#br0" timeOffset="55088.4">25773 2760 920 0,'0'0'31'15,"0"0"-26"-15,-63 79 6 16,45-44 15-16,5 0-11 15,7-2-14-15,6-5 0 16,0-4 3-16,9-3-4 0,11-6 0 16,7-6 1-16,5-5 10 15,2-4-11-15,5 0 0 16,1-6 5-16,5-10-5 16,-3-4 0-16,-1-3-14 15,-5-5-1-15,-5-3-37 16,-8 1 2-16,-10 0 50 15,-7 7 11-15,-3 3 51 16,-1 4-5-16,-2 7 26 16,0 4-36-16,0 3 10 15,0 2-30-15,-3 0 6 16,-5 0-19-16,-4 2-12 16,-3 15-1-16,-4 5-1 15,3 8 0-15,-1-2-4 16,4 0 3-16,4-1-5 0,3-3 3 15,6-3-4-15,0-3 2 16,0-4-2-16,15-3-16 16,5-2 18-16,3-5-7 15,4-1-5-15,1-3 17 16,4 0-7-16,2-2-5 16,4-12 9-16,-2 0-29 15,-3-4 25-15,-3 2 4 16,-6 5 3-16,-6 4 13 15,-6 5-8-15,-6 2 13 0,-2 0-5 16,-2 2-6 0,1 10 24-16,-3 1-28 0,0 0 4 15,0-2 18-15,0-2-23 16,0-4 4-16,1-5-6 16,2 0 3-16,2 0-9 15,6-6 17-15,5-7-11 16,4 1 12-16,1 3-12 15,-1 4-1-15,1 5 0 16,-1 0 1-16,2 0-3 16,3 0 3-16,3 5 0 15,3-5 6-15,4 0-6 16,2 0-8-16,-1-2-2 16,-2-11-30-16,-3-5 18 15,-5-3-11-15,-8-6 2 0,-7-6 18 16,-5-13 1-16,-1-10 12 15,1-9-5-15,3-8 10 16,-2 0-4-16,1 7 6 16,-4 9 3-16,-2 16 54 15,-1 15-37-15,-1 13 16 16,0 12-12-16,0 1-24 16,0 0-5-16,-3 18-2 15,-10 14 0-15,-5 9 25 16,3 9-25-16,0 2 4 15,5 6 4-15,5 4-7 16,4 2 14-16,1-4-15 0,0-5 0 16,9-8-6-16,4-9 4 15,2-4-3-15,-1-9-8 16,-1-4-18-16,-1-7-1 16,-2-7-26-16,2-7-40 15,-6 0-11-15,-1-13-218 16</inkml:trace>
  <inkml:trace contextRef="#ctx0" brushRef="#br0" timeOffset="55282.48">26838 2569 1090 0,'0'0'14'0,"0"0"25"0,130-7 5 15,-72 0-28-15,3 0-7 16,-1 3-6-16,-2 2-6 16,-12 2-2-16,-18 0-57 15,-20 0-110-15,-10 2-245 16</inkml:trace>
  <inkml:trace contextRef="#ctx0" brushRef="#br0" timeOffset="56028.64">21305 3447 909 0,'0'0'0'0,"-104"-2"-45"0,55 2 45 15,3 0 36-15,10 0-9 16,10 1 17-16,13 2-11 16,7-3-27-16,6 2-6 15,0 0-7-15,3 1-12 16,18 0 16-16,13 0 3 15,9-1 3-15,9 1-3 16,7-2 0-16,0 1 7 16,5-1-7-16,4-1 0 15,3 0-1-15,4 0 5 16,3 0-13-16,0 0 6 16,0 0-9-16,-2 2 12 15,-7-2-14-15,-10 0 6 16,-8 0-25-16,-9 0-9 0,-9 0 40 15,-12 0-35-15,-11 0-20 16,-8 0-25-16,-2 0 43 16,0 0 33-16,-11 0-68 15,-7 0-128-15</inkml:trace>
  <inkml:trace contextRef="#ctx0" brushRef="#br0" timeOffset="56739.7">24318 3001 593 0,'0'0'162'0,"-89"-9"-131"15,37 6 71-15,2-1 7 16,3 0-37-16,9 3-23 16,15-1 1-16,11 1-25 15,10 1-5-15,2-2-20 16,21 2-23-16,36 0 23 15,35-3 5-15,31-4 17 16,27 1-7-16,22-2-12 16,5 3 3-16,8 3-6 15,-6 0-3-15,-9 2-7 16,-16 0-1-16,-28-3 1 16,-24-2 0-16,-36 2-19 15,-30-3-10-15,-26 0-29 16,-10 1 31-16,-40 0-3 0,-21 3-81 15,-22 0-345-15</inkml:trace>
  <inkml:trace contextRef="#ctx0" brushRef="#br0" timeOffset="57082.03">24019 3098 562 0,'0'0'52'0,"0"0"-35"16,0 0 139-16,0 0-81 15,0 0-58-15,0 0 56 16,98 3 33-16,2-3-24 15,27 0-28-15,28 0-26 16,18 0-13-16,10 0 6 16,8 0-18-16,-1 0 7 15,-8-1-10-15,-18-3-15 16,-22-2 3-16,-28-4-22 16,-30-3-9-16,-28-1-58 15,-24-2-115-15,-23-4-208 16</inkml:trace>
  <inkml:trace contextRef="#ctx0" brushRef="#br0" timeOffset="58274.78">28176 2595 1115 0,'0'0'2'15,"0"0"-4"-15,0 0-25 16,0 0 27-16,-27 99 35 0,0-33-12 16,-6 4-13-16,-1-8-6 15,0-6-2-15,4-4 1 16,6-13-3-16,4-11-1 16,9-11-7-16,5-12 8 15,2-5-1-15,4 0-3 16,0-22-8-16,0-12-25 15,0-16 3-15,0-11 27 16,20-12 1-16,16-16 7 16,9-8-1-16,14-2 4 15,11 13 12-15,-7 22 13 16,-8 27 3-16,-9 30-17 16,-8 10 14-16,-4 33-25 15,-3 19 31-15,-7 15-9 16,-5 15-8-16,-10 2 7 0,-1 3-25 15,-1-5 0-15,-4-4-5 16,0-4 3-16,-3-6-58 16,0-10-114-16,-4-18-69 15</inkml:trace>
  <inkml:trace contextRef="#ctx0" brushRef="#br0" timeOffset="58645.37">28119 2959 996 0,'0'0'223'0,"0"0"-223"16,101-93-9-16,-32 62 9 0,11-2 0 15,4-3 0-15,7-1 2 16,-4-1-4-16,-10 4 2 16,-16 8 0-16,-20 9-1 15,-21 9 3-15,-15 5 0 16,-5 3 6-16,-2 0-7 15,-20 6-1-15,-3 14-19 16,7 8-23-16,16 9-5 16,5 4-48-16,33 1 58 15,7 0 1-15,2-2 25 16,-9-5 11-16,-14-5 2 16,-14-6 40-16,-8-5 29 15,-21-2-6-15,-19-3 1 0,-13-3-53 16,4 0-11-16,7-5-4 15,17-2-27-15,19-4-22 16,6 0-93-16,25-12-213 16,16-12-236-16</inkml:trace>
  <inkml:trace contextRef="#ctx0" brushRef="#br0" timeOffset="59557.71">29236 2699 857 0,'0'0'51'0,"0"0"-14"0,0 0 98 15,0 0-64 1,0 0-45-16,-80 39-21 0,42 3 13 16,9 3-6-16,9 0-8 15,8-1 1-15,11-8-5 16,1-5 0-16,7-6-4 16,17-8 4-16,10-5-5 15,12-9 4-15,13-3 1 16,6-5-9-16,4-16 9 15,-3-4-18-15,-8-6 10 16,-8-3-2-16,-6-4 6 16,-9 1 0-16,-14 5 2 15,-9 6 2-15,-10 6 1 16,-2 6 9-16,0 2 16 16,-10 4-9-16,2 5-1 15,-1 3 1-15,1 0-5 16,-3 1 4-16,-2 16-14 0,-4 7-2 15,0 7 12-15,-4 3-9 16,4 2-3-16,6-2 1 16,4-1 4-16,7-3-5 15,0-5 0-15,1-1-6 16,16-7 2-16,2-3-10 16,3-7 5-16,1-6 8 15,2-1-4-15,3 0 5 16,1-12-10-16,1-8 10 15,-2-4-8-15,2-2 10 16,0 4-2-16,-4 5 2 16,-3 7 7-16,-8 7-1 0,-2 3-8 15,-6 0 2-15,0 8 15 16,-1 9-8-16,-3 0-1 16,-2 0-2-16,-1-4-5 15,0-2 10-15,0-5-11 16,0-3 2-16,0-3-10 15,0 0 8-15,0 0-2 16,13-3-9-16,10-6 11 16,6 3 3-16,7 3-3 15,3 3 0-15,0 0 2 16,1 0-1-16,-3 3-1 16,2 1 3-16,-1-4-1 15,0 0-2-15,-3 0-14 0,-4-20-40 16,-6-8 22-16,-7-11-32 15,-3-8-7-15,-9-13-6 16,-4-4 13-16,-2-5 41 16,0 2 23-16,0 9 74 15,0 15 23-15,0 15 15 16,0 16-27-16,0 10-29 16,0 2-56-16,-5 5 0 15,-1 21-9-15,-6 18 9 16,2 11 41-16,1 8-27 15,2 7-3-15,5-4-1 16,2-6-2-16,0-8-7 0,3-10-1 16,12-5-12-1,0-6 0-15,1-10-33 0,-1-8-18 16,0-10-28-16,-7-3-175 16,-7-2-430-16</inkml:trace>
  <inkml:trace contextRef="#ctx0" brushRef="#br0" timeOffset="59729.14">30502 2626 1096 0,'0'0'17'16,"120"-9"-17"-16,-41 4 0 0,-2 3 0 15,-9 2-9-15,-16 0 0 16,-21 0-31-16,-26 7-59 15,-16 0-183-15</inkml:trace>
  <inkml:trace contextRef="#ctx0" brushRef="#br0" timeOffset="60743.32">22590 3439 1107 0,'0'0'0'16,"0"0"-36"-16,0 0 30 15,0 0 5-15,0 0-33 16,0 0 32-16,50 11 2 0,10-7 7 16,12-2 16-16,17-2-23 15,17 0 2-15,8 0 11 16,13 0-3-16,3 0-7 16,3 0-3-16,4 0 0 15,4 0 0-15,2-3 1 16,3 0-2-16,1 0-7 15,-4 1-1-15,0-4 1 16,-6 4-16-16,-9-2 6 16,-4 1 5-16,-5-2-1 15,-4-1 4-15,-8 0 2 16,-1 2 8-16,-3 0-2 16,-4 0 1-16,-4 2 0 15,0 1-7-15,-5-2 8 16,-2 0-4-16,6-1 2 0,0 0-3 15,-2 1-1-15,1 2 6 16,-2-2-13-16,-3 1 13 16,-4 1-14-16,1-1 7 15,0 1 6-15,1 0-3 16,3-2 0-16,-1 0 1 16,3 3 3-16,0-2-7 15,0 2 8-15,0 0-1 16,-7 0 0-16,-2 0 3 15,-3 0-3-15,-1 0 0 0,1 0 4 16,3 0 7 0,0 0-11-16,3 0 8 0,3 0 1 15,-3 0 11 1,-9 0-8-16,-5 0-6 0,-8 0-5 16,-2 0 19-16,-1 0-20 15,1 0 3-15,2-2 0 16,1-3 0-16,-1 0-3 15,-1-1-25-15,-7-3-99 16,-10-1-398-16</inkml:trace>
  <inkml:trace contextRef="#ctx0" brushRef="#br0" timeOffset="60853.92">29233 3302 1014 0,'0'0'0'0,"0"0"-474"0</inkml:trace>
  <inkml:trace contextRef="#ctx0" brushRef="#br0" timeOffset="71915.75">20737 4834 436 0,'0'0'178'15,"0"0"-171"-15,0 0 0 16,0 0 58-16,0 0 6 16,0 0 10-16,0 0-49 15,-7-32-3-15,7 30 13 16,0 2-20-16,0 0-11 15,0 0 0-15,0 0-11 16,0 0 14-16,0 0-14 0,0 0-4 16,0 0 3-16,-2 16-4 15,0 6 5-15,1 7-1 16,-1 7 2-16,-1 6 0 16,2 8-1-16,1 4 0 15,-3 6 4-15,3 4-4 16,0 0 0-16,0-2-3 15,0 0 6-15,0 0 0 16,0 1-3-16,0 3 0 16,-3 3 2-16,0 1-2 15,-1 5 1-15,1 1-3 16,1 2 4-16,2 0 4 0,0-3-6 16,0-5 0-1,0 4 3-15,0-2-1 0,0 0-2 16,0-1 0-16,2-3 7 15,-1 2-4-15,-1 1-3 16,0 3 0-16,0 1 4 16,0 3-2-16,0-1-2 15,0 2 0-15,0 1 1 16,0-2-2-16,0-3 1 16,0-1 0-16,0-2 4 15,0 3-2-15,0-3-2 16,0-1 0-16,0-2 3 15,0-1-2-15,-3-2-1 16,0-1 0-16,-1-1 9 16,4-2-7-16,0 4-2 0,0 1 0 15,0 3 4-15,0 2 5 16,0 3-9-16,0-4 0 16,-2 4 6-16,-6 2-2 15,0 0-3-15,2 1-1 16,0-2 0-16,3-1-1 15,1 1 1-15,2 2 0 16,0-2 10-16,0 1-9 16,0 1 0-16,0 1 2 15,-1 2 2-15,-5-5 6 16,0-3-11-16,-1-5 2 16,4 2-2-16,1 1 6 0,2 6-4 15,0-6 0 1,0-5 3-16,3-6 4 0,2-5-9 15,-4-7 0 1,-1-10 2-16,0-10 4 0,0-12-11 16,0-7 5-16,0-6-10 15,0-1-9-15,0-2-75 16,0-12-103-16</inkml:trace>
  <inkml:trace contextRef="#ctx0" brushRef="#br0" timeOffset="73865.95">20229 9719 844 0,'0'0'0'16,"0"0"-2"-16,0 0 2 15,0 0 12-15,0 0-11 16,0 0-1-16,-30-12-11 0,44 12 11 16,6 0 9-16,2 0-8 15,5 0-1-15,3 0 10 16,4 0 5-16,6 0-15 16,4 0 0-16,11 0 5 15,6 0 3-15,3 0-8 16,3 0 0-16,-1 0 5 15,1 0-3-15,2 0-3 16,1 0 1-16,4 0 0 16,-2 0-1-16,-2 0 1 15,0 4 0-15,-1 0 2 16,-2 4-2-16,0-3 0 0,-3 3-2 16,1-1 5-1,-2-1-5-15,3 0 2 0,1-1 0 16,3-2 0-16,2 0 0 15,-5 0 0-15,-3 0-4 16,-4-3 10-16,-1 4-13 16,0-3 7-16,-3 2 0 15,0 2-7-15,0-4 7 16,0 2-3-16,-1-3 3 16,0 0 0-16,1 0-5 15,2 0 5-15,0 0 0 16,-2 0-1-16,-2 0 1 15,-5 0 0-15,-4 0-2 0,-1 0 8 16,0 2-10 0,2-2 4-16,-1 2 0 0,2-1 1 15,-5-1-1-15,0 0 0 16,1 0-3-16,-2 0 3 16,-1 0-1-16,4 0 1 15,-2-3 0-15,6 1 0 16,-3 2 0-16,4 0 0 15,-2-3-1-15,0 3 2 16,4 0-1-16,-3 0 0 16,1-1 0-16,1 1 1 15,-2-2-1-15,1-1 0 16,-1 2-1-16,1-1 2 16,-4-1 1-16,4 1-2 0,0-1 0 15,4 1-3-15,3-2 7 16,4 1-4-16,3-2 1 15,-2-1 1-15,3 3-4 16,1 0-2-16,1-2 4 16,1 2-1-16,2-1 1 15,-3 1 0-15,-4-1-2 16,2-1 5-16,-1 1-4 16,1-1 1-16,3-1 0 15,-3 1-4-15,2-1 7 16,-2 0-6-16,-1 1-1 15,2 0 4-15,-1 1-2 16,-1-4 2-16,-3 3 0 0,-2-2-8 16,2-2 8-16,-1 1 0 15,4-1-2-15,1 1 4 16,2 1-4-16,-4 0 2 16,0 2 0-16,-4 0 0 15,-5 0 0-15,-2 5-1 16,0-2 0-16,-2 2 1 15,-1 0 0-15,1-3-2 16,-1 1-8-16,1 0 6 16,2-3-23-16,0 2 15 15,1 1 10-15,1 1 2 16,1-1-2-16,-2-1 1 0,0-1 1 16,-1 2-15-1,0-3 14-15,1 1-13 0,3-2 9 16,0 4 4-16,2-3-3 15,-3 3 0-15,-2 0 4 16,-1 1 1-16,-3-2-1 16,2 2 0-16,-1-1 1 15,2 1 1-15,1 1 2 16,-1 0-3-16,-5-2 5 16,-1 2 43-16,-8-1-32 15,-2-1-1-15,-10 0 1 16,-4-2-15-16,-8-2-2 15,-4 1-1-15,-6-4-50 16,-3-1-240-16</inkml:trace>
  <inkml:trace contextRef="#ctx0" brushRef="#br0" timeOffset="76781.02">22087 9258 51 0,'0'0'83'0,"0"0"-3"0,0 0-52 16,0 0-18-16,0 0 37 16,0 0-32-16,0 0 11 15,-79 20 15-15,68-17 25 16,0-1-53-16,-5 1-7 16,-3 1 36-16,-1 2 16 15,0 0-4-15,1-1 10 16,0-1 7-16,3-1-38 15,1 2 25-15,3 0-40 16,5-2 7-16,2-1-5 16,4 2-3-16,-1-1-12 15,-3 2-5-15,3 1 0 16,-1-3 7-16,0-2-4 16,3 1 4-16,0-2 6 0,0 0-2 15,0 0 13-15,0 0-24 16,8-10 0-16,11-9 5 15,3-9-4-15,3-4-1 16,2-4 2-16,1-3 0 16,4-3 5-16,-1-4-7 15,1-2 0-15,0 1 18 16,4-5-17-16,-3-1-1 16,2-4 0-16,-3-2 1 15,-2-2-2-15,-1-3 1 16,-3 0 0-16,0 1 3 15,-1 2-3-15,1 1-2 0,6 1 1 16,-1 3 2-16,-1 4 0 16,3 3-1-16,-2 4 0 15,-1 5-5-15,-2-3 5 16,-2 1-2-16,0-6-3 16,-3-2 5-16,1-3-5 15,0 2 2-15,0 2 3 16,1 1-4-16,1 3 7 15,-1 3-3-15,0-2 0 16,2 4 1-16,-1-4-2 16,6 1 0-16,-1-1 1 15,2-1-2-15,3 0 4 16,2-4-2-16,-1 1 0 0,1 0 1 16,-5-1-2-1,0 4 1-15,0 2 0 0,-2 1 0 16,2 5 2-16,2-3-2 15,2-2 0-15,3 2 2 16,2-4-5-16,-2 2 3 16,2 0 0-16,-3 0 0 15,-3 0 0-15,-2 1-1 16,-1 5 1-16,-2-1 3 16,-1 3-3-16,0 1-1 15,1 2 1-15,0-1 0 16,2 0 0-16,1 1 0 15,1 0 0-15,-4 0 1 16,0 6-2-16,1 1 0 0,-6 6 1 16,-3 2 0-16,-4 2 0 15,-3 2 0-15,1 2 2 16,1-1-1-16,3-2 4 16,6 1-5-16,4-3 0 15,2 4-2-15,-1 0 2 16,1 4 0-16,0 2-3 15,-3 1 6-15,-2 1-6 16,-5 3 3-16,-1 0 0 16,-1 0-7-16,3 0 7 15,1 0-1-15,5 0-3 16,9 0 8-16,3 0-9 16,8 0 5-16,1 0 0 0,4 0-2 15,-1 0 2-15,-5 7 0 16,-6 5-6-16,-2 1 9 15,-4-1-6-15,0 0 0 16,1 0 3-16,2 1-3 16,5-2 3-16,0 2-5 15,4-2 2-15,0 4 6 16,-1-2-4-16,-1 1 1 16,-2 3 0-16,1 0 4 15,-2 2-4-15,2 2-1 16,-3-2-2-16,-1 3 4 15,-1-2-2-15,-5-3 0 0,-1 4 1 16,-4-3-2-16,-4 1 2 16,-3 2-2-16,-6-1-1 15,-2 2 6-15,-4-2-3 16,3 1 0-16,0 0 0 16,3 4 0-16,2-2 0 15,0 0 0-15,4 3 3 16,3-2-2-16,-2 4 1 15,2-3-2-15,-2 2 6 16,1 2 6-16,-1 0-12 16,-1-2 0-16,-2 3 5 15,-1 0-5-15,-2-1 1 16,1 2 8-16,-1 4-5 0,4 2 12 16,0 3-16-1,4-1 0-15,-3 0 13 0,3 0-10 16,-3 0 0-16,-2-1-3 15,-4-1 4-15,2-1 9 16,-3 0-13-16,-2 3 0 16,5-3 13-16,-1 2-13 15,2-3 2-15,3 1-2 16,-2-2 2-16,-2-1 4 16,1 2-6-16,-2-4 0 15,-4 3 17-15,0-1-16 16,-5-1 6-16,-1-1-7 0,1 1 6 15,-2 0-2-15,4 2-4 16,4 0 0-16,2 2 15 16,3-2-8-16,1 0-5 15,-3-1-2-15,-2 3 9 16,1-1-5-16,-7 1-4 16,-1-4 0-16,3-1-1 15,-2-1 3-15,1-2-3 16,3 1 1-16,-2-4 0 15,4 0 1-15,-1 0-1 16,2-2 0-16,-3 2-1 16,-2 2 1-16,-1-3 0 15,-1 2 0-15,-2-1 3 16,-2 1-3-16,3-1 0 16,-1-2 0-16,2-1 1 0,-1 0-1 15,1-2 0-15,-1-1-1 16,-1 1 4-16,-1-1-6 15,-1 1 3-15,-1-1 0 16,3-1 1-16,-3-1-1 16,3-1 0-16,0 1 0 15,3-1 1-15,-3-1-2 16,1-1 1-16,-1-1 0 16,-1 1 3-16,-1-2-3 15,-2-1 0-15,-1 0-1 16,2-5 2-16,-2 2-1 15,1 1 0-15,1 1 0 0,2 0-4 16,0 2 5-16,1-3-1 16,-1 2 1-16,-1-2 1 15,2 1 0-15,-4 0-2 16,-2 1 0-16,1-1 4 16,-1 2-4-16,2 1 0 15,2 0-1-15,0 3 8 16,1-2-9-16,3 5 2 15,-1-2 0-15,-1 0 5 16,-2-1-2-16,-1-2-3 16,-3-2 3-16,-2 0 0 15,1-3 1-15,-1-5-4 16,-1 1 0-16,2-1 0 0,-2 0 0 16,2 0 0-16,-2-1 2 15,1-1 1-15,1 1-2 16,-2-3-1-16,0 0 0 15,0 0 4-15,0 0-4 16,0 0 0-16,0 0 0 16,-7 0-22-16,-12-12-135 15,-1-9-379-15</inkml:trace>
  <inkml:trace contextRef="#ctx0" brushRef="#br0" timeOffset="81318.94">27095 8981 551 0,'0'0'29'0,"0"0"-29"16,0 0 0-16,0 0 68 15,0 0 25-15,0 0-41 16,0 0-11-16,-28 0-21 15,25 0 18-15,-1 0-21 0,1 0 15 16,0 0 11-16,2 2-25 16,-3-2-15-16,3 0 6 15,1 0-2-15,0 0 15 16,0 0-22-16,0 0 0 16,0 0-10-16,5 0 4 15,14 0 3-15,14 0-1 16,10 0 8-16,9-5-2 15,5-1-2-15,-4-2 0 16,-2 3-1-16,-3 0 1 16,-6 0 0-16,-4 0 0 15,-8 0 5-15,-9 1-8 16,-5 1 3-16,-6 2 0 0,-6 1-1 16,-4-1 1-1,0 1 0-15,0 0 3 0,0 0-2 16,0 0 2-16,0 0-3 15,0 0-6-15,0 0-1 16,0 0-9-16,0 0-4 16,-4 0-7-16,-13 0-19 15,-8 0 3-15,-7 2-24 16,-5 6-98-16,-3-1 42 16,-4 2-31-16,-3-1-6 15</inkml:trace>
  <inkml:trace contextRef="#ctx0" brushRef="#br0" timeOffset="81602.52">27131 8986 214 0,'0'0'63'0,"0"0"-15"16,0 0 12-16,0 0-4 16,0 0-34-16,0 0 31 15,-61 4-27-15,61-4-21 16,17 0 43-16,10-1 28 16,10-7-16-16,9-3-3 15,6 2-34-15,1-2 14 16,0 5-22-16,-4-1-8 15,-8 2 7-15,-7 1-12 16,-9 1-2-16,-4-2 3 16,-10 3 0-16,-5-1-3 15,-3 2-1-15,-3 0 1 0,0 1 3 16,0 0-3 0,0-2-5-16,-3 2-27 0,-12 0-80 15,-9 0-51-15,-6 0 74 16,-6 0-17-16</inkml:trace>
  <inkml:trace contextRef="#ctx0" brushRef="#br0" timeOffset="82100.92">27036 8913 421 0,'0'0'40'0,"0"0"-33"16,0 0 26-16,0 0 21 15,0 0-28-15,0 0-20 16,3-22-6-16,37 15 72 15,9 1-23-15,1 2-20 0,0-1 1 16,-5 3-25-16,-2-1 2 16,-5 2-7-16,-7-1 0 15,-6 2 4-15,-4-1-4 16,-9-1-4-16,-6 2 2 16,-4 0-4-16,-2 0 6 15,0 0-9-15,-2 0-9 16,-14 0-38-16,-8 0-57 15,-7 0 63-15,-2 6 27 16,-2 2 0-16,-2-3-13 16,3 2-10-16,0 0 12 15,4 0 27-15,3-2-2 16,7 3 9-16,4-4 15 0,7 1-14 16,3 0 4-1,3-2-5-15,0-1 1 0,3-1-8 16,0-1-2-16,4 0-4 15,12 0 13-15,4 0 20 16,9 0 36-16,7 0 27 16,7-8-37-16,5 2 52 15,-2 0-25-15,-1 1-43 16,-8 0 4-16,-4 1-26 16,-8 0-3-16,-6 0-5 15,-4-1 0-15,-3 2-8 16,-9-1-88-16,-3 1-198 0</inkml:trace>
  <inkml:trace contextRef="#ctx0" brushRef="#br0" timeOffset="83869.14">22005 9058 181 0,'0'0'54'0,"0"0"5"16,0 0 12-16,0 0-3 16,0 0 8-16,0 0-22 15,-28-2 62-15,21-1-11 16,1 1-51-16,2 0 14 0,0 2-25 16,1-1-2-1,1 1-6-15,-1 0-16 0,2 0 5 16,-1 0-3-16,1 0-15 15,1 0 18-15,0 0-24 16,0 0 0-16,0 0 2 16,0 0-1-16,0 0-1 15,0 0 0-15,0 0 0 16,-2 0 5-16,1 0-5 16,-4 0 0-16,-2 0-1 15,-1 0 1-15,1 0-5 16,-2 0-1-16,0 0 6 0,2 0-4 15,-3 0 4 1,0 0 0-16,4 0-2 0,0 0 4 16,5 0-2-16,-1 0 0 15,2 0 1-15,0 0-14 16,0 0 10-16,0 0-9 16,0 0 8-16,0 0-11 15,5 0 7-15,9-2 7 16,8 2 1-16,4-1 4 15,4-1-4-15,3 1 0 16,3-2 7-16,2 3-7 16,1 0-2-16,-1-3 2 15,-4 1 0-15,-6 0-10 16,-7-1 10-16,-7 3-7 16,-7-1 4-16,-4-1-3 0,-3 2-2 15,0 0 6-15,0 0-19 16,0 0-14-16,0-2-63 15,-7 0-156-15,-10 1 91 16,-5-1-83-16</inkml:trace>
  <inkml:trace contextRef="#ctx0" brushRef="#br0" timeOffset="84168.87">21845 9028 474 0,'0'0'19'16,"0"0"-9"-16,0 0-8 16,0 0-1-16,0 0 24 15,0 0 14-15,54 0 46 16,-18 0 5-16,3-2-58 16,-1-5 4-16,0 2 10 15,-1-1-25-15,-3 1 14 16,-3 0-35-16,-1 0 1 15,-4 1 2-15,-8 1-3 16,-7 1 0-16,-6 2-3 16,-5 0-20-16,0 0 23 15,0 0-30-15,-7 0-76 16,-13 0-129-16,-5 6 97 0</inkml:trace>
  <inkml:trace contextRef="#ctx0" brushRef="#br0" timeOffset="84408.86">21883 9082 476 0,'0'0'76'0,"0"0"-76"16,0 0 1-16,0 0-1 16,0 0 92-16,0 0 27 15,89 11-47-15,-61-11-44 16,-1 0-18-16,-3 0 17 0,0 0-9 15,-5 0-8-15,-2 0-8 16,-1-3 0-16,-5 2-4 16,0-3-23-16,-3-1-56 15,-3 1-182-15</inkml:trace>
  <inkml:trace contextRef="#ctx0" brushRef="#br0" timeOffset="92159.03">24678 5770 481 0,'0'0'57'0,"0"0"-15"16,0 0 6-16,0 0 80 16,0 0-50-16,0 0-51 15,0 0 20-15,-19-46-34 16,19 43 3-16,0 1 41 0,0 0-38 15,0 1 2-15,0 1 3 16,0 0-11-16,0 0 5 16,0 0-18-16,0 0 0 15,0 0-3-15,0 0 3 16,0 0-8-16,0 8 8 16,0 11 0-16,0 3 0 15,0 4 0-15,0 6 0 16,0 2 0-16,0 3 0 15,0-2 0-15,0-3 2 16,0 2-2-16,0-4 1 16,0 0-1-16,0-1 0 15,0-2-2-15,-2-1 2 16,-2-1 0-16,0 1 2 16,3-4 0-16,-2 0-2 0,1-2-2 15,2-3 2-15,-1-1-1 16,-1-2 1-16,2-4 0 15,-3-2 0-15,3-1 2 16,0-4-3-16,0 0 1 16,0-2 0-16,0 1-2 15,0-2 2-15,0 0 0 16,0-2 2-16,0-15 1 16,2-6-6-16,4-7-3 15,-3 1 6-15,2-1-1 16,-1-3 1-16,-1 1-4 15,0-1-2-15,1 2 9 0,-1 1-6 16,2 3-4-16,-1-2 7 16,1 3-13-16,1-3 11 15,-2 4-1-15,2 1 1 16,-1 1 4-16,-2 5-2 16,1 4 0-16,-2 5 0 15,-1 3-4-15,-1 4 4 16,0 0 0-16,0 2-5 15,0 0 5-15,0 0-5 16,0 0-10-16,0 4 15 16,0 8-9-16,0 5 9 15,0 2 0-15,0 6 3 16,0 4-3-16,0 1 8 0,0 3-8 16,0 0 1-1,0 1 6-15,-3 3-7 0,2-3 0 16,-2 2 7-16,1 0-6 15,-1-4 0-15,2-3-1 16,-1-4 0-16,1-3 2 16,-1-5-2-16,-1-3 0 15,3-5 0-15,-1-2 2 16,1-4-3-16,0-2 1 16,0-1 0-16,0 0-2 15,0 0 2-15,0-6-8 16,0-11 3-16,6-8-20 0,1-5 13 15,1-4 3-15,-4-1-9 16,1 0 13-16,-5-2-12 16,0 2 13-16,0-2-2 15,0 2 6-15,0-3 0 16,0 0-1-16,5 0 1 16,1 3 0-16,-1 8 0 15,0 7 0-15,-2 11 6 16,0 2 17-16,-3 4-22 15,0 3-1-15,0 0 2 16,0 0 7-16,0 0-9 16,0 3-4-16,0 20 1 15,-3 9 6-15,-7 12 6 0,0 2 2 16,1 1-4 0,2-3 11-16,2-2-18 15,1-4 0-15,-1-4 5 0,1-5-5 16,2-7 0-16,1-3 0 15,-1-7 2-15,1-4-3 16,1-3 1-16,0-2-14 16,0-3-5-16,0 0-38 15,0 0-116-15,0-3-348 16</inkml:trace>
  <inkml:trace contextRef="#ctx0" brushRef="#br0" timeOffset="94360.7">24389 5859 707 0,'0'0'53'0,"0"0"-26"16,0 0-4-16,0 0 26 16,0 0 3-16,0 0-50 15,0 0 11-15,34 12 32 16,-7 9-14-16,4 7 6 16,2-1-28-16,-2 4 2 15,-1 2 26-15,-1-1-34 16,0 2-3-16,1-1 5 15,-2 0-2-15,2-2 1 16,0-2-4-16,0-3 0 16,0-4 5-16,-5-4-5 15,-3-4 0-15,-5-4 3 0,-5-1-2 16,-6-4 1 0,-3-5-2-16,-2 2 0 0,-1-1-5 15,2-1 5-15,-2 1-28 16,1-1-9-16,4 0-41 15,0-4 3-15,0-15-303 16</inkml:trace>
  <inkml:trace contextRef="#ctx0" brushRef="#br0" timeOffset="94699.87">24927 5897 623 0,'0'0'5'15,"0"0"1"-15,0 0 2 16,0 0 94-16,0 0-53 16,0 0-21-16,-72 64 24 15,19-18-8-15,-7 6-16 16,2 2-6-16,1-1 20 15,9-3-22-15,5-7-16 16,9-9 34-16,9-6-36 16,6-8-2-16,8-6 11 15,2-2-9-15,4-5-1 16,4-3-1-16,1-1-5 16,0-3-5-16,0 0-56 15,4 0-54-15,14-17-171 0</inkml:trace>
  <inkml:trace contextRef="#ctx0" brushRef="#br0" timeOffset="99326.01">5399 11514 1286 0,'0'0'0'15,"0"0"-59"-15,0 0 57 16,0 101 2-16,0-8 45 15,0 13-9-15,0 3-33 16,0-10 36-16,0-9-38 16,-9-5-1-16,-3-9 17 15,-1-10-11-15,-2-8-5 16,3-14-2-16,-1-17 8 16,4-11-14-16,3-11 7 0,-2-5-18 15,-2-17-8-15,2-17 1 16,4-7 5-16,4 5 15 15,6 14 5-15,24 16-12 16,10 6 10-16,6 11 2 16,6 11-2-16,-1 3 3 15,0-2-1-15,-2-6 0 16,-4-4 2-16,-2-6-8 16,-1-7-1-16,-5 0-20 15,-1-21-2-15,-6-9-6 16,-8-9 14-16,-4-3 15 15,-9-1 6-15,-6 0-3 0,-3 8 3 16,0 14 0-16,0 12 25 16,0 9 18-16,0 11-25 15,-5 19-14-15,1 11 4 16,1 2 18-16,3-4-20 16,3-5-5-16,15-7-2 15,4-4-3-15,2-8-3 16,3-7 1-16,-2-8-4 15,1 0 6-15,1-20-4 16,-5-10-11-16,-3-9 16 16,-7-6-10-16,-6-5-6 15,-6-1 3-15,0-1-1 16,-18 7 16-16,-9 11-3 0,-4 15 4 16,0 11 61-16,-2 8-30 15,0 15 3-15,3 12-18 16,6 8 3-16,11 2-9 15,10-1-10-15,3-6 0 16,13-4-2-16,17-5-5 16,9-8 5-16,6-6-2 15,4-4 4-15,0-3 2 16,2-3-2-16,1-12 0 16,-1-5-5-16,-3-3 5 15,-4-5 0-15,-6-2-2 16,-10-1-2-16,-10-3 0 15,-11-2-8-15,-7 4 10 16,0 2-11-16,-6 7 18 0,-10 7-5 16,4 7 8-1,-3 9 20-15,0 0-21 0,-1 23 1 16,1 19-5-16,0 17 34 16,9 16-21-16,6 11 12 15,0 9 2-15,14 7-19 16,9 9 34-16,4 6-26 15,3 4-13-15,0 0 17 16,-5-3-23-16,-11-14-3 16,-11-15-2-16,-3-18 10 15,-23-19-5-15,-15-15 0 0,-12-17 0 16,-2-13-9 0,-2-7 6-16,5-17-8 0,6-20 2 15,10-16 1-15,18-12 5 16,12-10-27-16,3-10-27 15,24-6 45-15,16-2-29 16,5-2-1-16,13-1 19 16,5 2-9-16,6 0 1 15,6 4-7-15,0 7 13 16,1 8 20-16,-6 16 5 16,-15 18 0-16,-19 19 0 15,-18 19 17-15,-12 5-2 16,-6 28 39-16,0 13 7 15,0 10-12-15,0 0-34 0,8 1 8 16,6-6 5-16,6-4-19 16,7-13-9-16,-2-8-10 15,0-10-16-15,-4-10 8 16,-4-3-35-16,-3-12 1 16,-3-16-30-16,-3-12-57 15,-8-9-148-15</inkml:trace>
  <inkml:trace contextRef="#ctx0" brushRef="#br0" timeOffset="99561.85">6679 11860 1191 0,'0'0'0'0,"0"0"-8"16,0 0-9-16,0 0 5 15,0 0 6-15,0 0 6 16,39-53 15-16,-12 23-15 15,-7-1 0-15,-15 1 6 16,-5 10-5-16,-9 5 10 16,-18 13 8-16,-1 2-12 15,-2 14-7-15,3 19-20 16,12 9-30-16,15 6-34 16,3-3-97-16,36 0-261 15</inkml:trace>
  <inkml:trace contextRef="#ctx0" brushRef="#br0" timeOffset="100476.92">7344 11922 688 0,'0'0'408'0,"0"0"-376"16,0 0 25-16,-107-1-8 15,79 20-12-15,14 10-7 16,11 7-29-16,6 5 6 15,27 6-3-15,6 0-4 16,8 0 0-16,-2-4 0 16,0 0 2-16,-8-6 3 15,-16-8-5-15,-15-10 0 16,-3-5 10-16,-34-3-4 16,-14-2 2-16,-10-1-6 0,-2-3 4 15,11-1 33-15,13-1-24 16,18-1-7-16,14-2-6 15,4 0-2-15,13 0-36 16,21-9 32-16,14-13-13 16,9-8-8-16,7-8-28 15,-3-6-3-15,-4-6 9 16,-8-8-26-16,-7-7 43 16,-11-8-54-16,-16-12 8 15,-12-11 59-15,-3-6 12 16,-6 2 5-16,-9 13 73 15,2 26 4-15,1 30 16 0,6 13 5 16,3 15-12-16,1 3-15 16,2 33-67-16,0 26 11 15,0 29 66-15,0 8-62 16,0 4 7-16,11-2-8 16,4-9-5-16,1-1-4 15,2-6-9-15,6-7-17 16,4-13 16-16,2-16-48 15,3-19 24-15,-2-19-12 16,-1-8-20-16,3-20 28 16,-2-18-6-16,-1-14 0 15,-2-1 27-15,-8 8-25 16,-7 14 27-16,-7 18 6 0,-4 13 25 16,-2 0 26-16,0 22-30 15,0 12-13-15,0 9 37 16,0-3-34-16,10-3-3 15,14-3 10-15,6-5-17 16,7-6 4-16,8-7-5 16,1-10 0-16,3-6-1 15,2-16 1-15,-2-21-13 16,-1-13-10-16,-11-5-13 16,-11 4 13-16,-16 8-7 15,-10 18 30-15,0 17 7 16,-18 8 22-16,-7 20 0 15,1 21-2-15,6 5 10 16,15 6 5-16,3-4-30 16,21-7-6-16,16-6 9 15,11-8-9-15,4-15-2 0,4-9 0 16,2-3-2-16,-3-21-4 16,-5-9-27-16,-14-8-26 15,-15-1 3-15,-18-5-36 16,-3-5-6-16,-30-8-157 15,-17-4-596-15</inkml:trace>
  <inkml:trace contextRef="#ctx0" brushRef="#br0" timeOffset="100710.93">8056 11719 1302 0,'0'0'0'0,"0"0"-66"15,0 0 56-15,0 0 5 16,0 0 5-16,0 0 9 16,61-76-9-16,-49 48-3 15,-12 5 3-15,0 4 2 16,-15 8 1-16,-8 9-3 16,-4 2-25-16,-1 0-15 15,3 19-81-15,1 3-117 16,3-1-243-16</inkml:trace>
  <inkml:trace contextRef="#ctx0" brushRef="#br0" timeOffset="100906.68">7153 11669 1396 0,'0'0'0'0,"0"0"-141"16,0 0 127-16,149-32 14 16,-46 7-47-16,24-3-71 15,9 2-182-15</inkml:trace>
  <inkml:trace contextRef="#ctx0" brushRef="#br0" timeOffset="101960.39">10178 11732 1017 0,'0'0'27'0,"0"0"-20"16,0 0 30-16,0 0 38 16,10 96 0-16,-5-35-26 15,1 3-26-15,2 0 10 16,-1-5-6-16,2-4-24 15,-2-9 11-15,-1-7-14 16,-4-11 0-16,1-10 4 16,-3-9-2-16,0-7-2 15,0-2 10-15,0 0-9 16,-9-18-1-16,-9-14 0 16,0-15-6-16,5-17-6 15,4-19 4-15,9-16-6 0,0-21-3 16,9-4-14-16,16 20 12 15,5 28 7-15,4 37 12 16,-2 28-3-16,-1 11 3 16,3 27 0-16,-10 16 2 15,-6 9 5-15,-18 5 6 16,0-2-4-16,-33 2-9 16,-10-7 20-16,-5-7-20 15,2-7-2-15,7-7 1 16,14-4-9-16,14 2 10 15,11 7-15-15,6 7 15 0,24 5-1 16,9-2 2-16,7-1 12 16,8-7-3-16,1-7-7 15,3-8 6-15,-4-8-9 16,-4-13 0-16,-6 0 3 16,-7-21 2-16,-3-16-10 15,-10-9 3-15,-6-4-16 16,-12-4 7-16,-6 6-11 15,0 13 22-15,-15 12 6 16,0 16-1-16,-1 7 11 16,1 12 13-16,3 20-20 15,6 10 7-15,6 7-2 16,4-1-3-16,23-3 0 0,6-6-11 16,9-6 0-1,4-9-1-15,0-9 4 0,-1-11-6 16,-2-4-2-16,-2-15 5 15,-3-18-10-15,-5-8-8 16,-9-6-8-16,-7-6 0 16,-13 0-6-16,-4 3 9 15,-4 12-5-15,-16 12 28 16,1 15 14-16,-4 11-3 16,4 0 22-16,6 28-12 15,5 14-16-15,5 14 22 16,3 11 5-16,0 14 0 0,3 14 2 15,8 10 1 1,-4 11 14-16,-2 9-10 0,-4 3-26 16,-1-4-5-16,0-7-8 15,0-8 0-15,-1-16-10 16,-5-18-10-16,1-21-40 16,1-22-12-16,-1-26-24 15,2-12-18-15,3-35-113 16,0-21-322-16</inkml:trace>
  <inkml:trace contextRef="#ctx0" brushRef="#br0" timeOffset="103644">11240 12134 1164 0,'0'0'6'0,"0"0"-6"16,63 79 67-16,-47-45-43 15,-7-1 10-15,-7-5-3 16,-2-7-11-16,0-8-12 16,-5-5 1-16,-7-8-8 15,0 0-1-15,5-11-17 16,7-13-10-16,0-3 25 16,16 0-2-16,15 6 3 15,8 4-2-15,3 4 3 16,0 4 3-16,0 1-3 15,0 0 0-15,-1-4-2 16,3-1 2-16,-3-9-4 0,-2-4-16 16,-14-7-22-16,-14 0 11 15,-11 5-25-15,-6 6 36 16,-20 9 20-16,0 9 1 16,-3 4 53-16,6 4-7 15,1 21-15-15,8 9 8 16,5 9-27-16,7 2-4 15,2 1-1-15,0-4-7 16,14-5-1-16,3-7 0 16,3-10 0-16,-1-5-4 15,1-9 4-15,-1-6-8 16,5-4 6-16,3-22-2 16,4-13-11-16,5-11-5 15,7-7 1-15,5-3 11 0,6 9-2 16,-2 10 10-16,-4 22 5 15,-7 12-3-15,-11 7 3 16,-5 4 4-16,-8 25 1 16,-4 5 36-16,-5 6-11 15,-4 1-11-15,-2-4 1 16,-2-7-7-16,0-8-5 16,0-8-4-16,-2-9-3 15,1-3 9-15,-2-2-15 16,1-6-15-16,2-17 12 15,0-16-23-15,6-9 14 16,18-5-11-16,7 2-17 0,4 7 30 16,1 15-16-16,-4 15 26 15,0 10-6-15,-5 4 3 16,-2 14 3-16,-1 10 6 16,-5 10 4-16,-3 3 30 15,-3 3-23-15,-5-4-1 16,-5-6-1-16,-3-6-14 15,0-6 8-15,0-7-9 16,0-7 4-16,0-4-7 16,0 0 3-16,0-16-26 15,11-16 8-15,13-11-20 16,10-6 3-16,11 3-21 16,4 5 9-16,-3 12 23 0,-7 15 8 15,-14 14 16-15,-11 0 9 16,-8 12 0-16,-3 12 32 15,2 6-12-15,3 2-10 16,4 0 11-16,12 0-20 16,6-6-9-16,9-9 8 15,8-8-6-15,7-9-3 16,5-1 0-16,-3-21-4 16,-5-5-9-16,-11-7-10 15,-12 0 2-15,-13 6 20 16,-9 8-9-16,-4 11 10 15,-2 9 33-15,0 0-19 0,0 16-2 16,0 8 10-16,0 5-14 16,0 1 15-16,0-2-23 15,14-3-3-15,3-6 3 16,8-4 0-16,2-10 2 16,4-5-2-16,1 0 0 15,-4-19 3-15,-4-11-3 16,-11-4-10-16,-8-8 6 15,-5 2-6-15,-11-3 6 16,-19 6-23-16,-5 10 13 16,-1 11 14-16,3 14 29 15,9 2 2-15,3 15-21 16,4 10-9-16,3 4 7 16,5 1-8-16,9 1 1 15,0 0-11-15,1-7 9 0,18-5 1 16,4-5-5-16,9-8 10 15,5-6-10-15,12 0 1 16,8-12 2-16,4-13-7 16,3-5-10-16,0-7-4 15,1 0 11-15,-4 4-7 16,-9 6 14-16,-13 10-4 16,-16 11 9-16,-12 6 7 15,-8 2-4-15,-3 19 19 16,0 9 19-16,0 6-20 15,-4 0 0-15,-4 0-2 16,5-3-13-16,0-3 19 0,3-8-24 16,0-7-1-16,0-8 5 15,0-7-5-15,0 0 0 16,0-17-9-16,9-13-4 16,10-11 7-16,6-3-11 15,1 6-17-15,-2 12 30 16,-5 11-8-16,-7 15 9 15,-3 1-9-15,-5 24 12 16,3 15 50-16,2 10-32 16,7 4 21-16,11 1 19 15,13-8-30-15,17-7-2 0,14-10 0 16,10-12-20 0,7-13 2-16,-2-5-8 0,-6-4-12 15,-16-17 8-15,-20-9-16 16,-29-7-5-16,-15-8 5 15,-28-9-35-15,-30-9 8 16,-20-7-101-16,-22-6-108 16,-13-6-506-16</inkml:trace>
  <inkml:trace contextRef="#ctx0" brushRef="#br0" timeOffset="103944.3">13078 11354 1209 0,'0'0'0'0,"0"0"-11"15,0 0 11-15,0 0 9 16,0 0 10-16,0 0-17 15,45-61 22-15,-45 33-23 16,-3 9 11-16,-23 6 37 16,-8 13-16-16,-5 0-28 15,0 20-5-15,8 16-26 16,13 5 14-16,18 7-69 0,11-1-88 16,35-3-494-16</inkml:trace>
  <inkml:trace contextRef="#ctx0" brushRef="#br0" timeOffset="104576.85">15887 12072 1173 0,'0'0'0'0,"0"0"-46"16,0 0 9-16,0 0 32 15,0 0 5-15,146 0 18 0,-41 0 14 16,19 0 10 0,9-1-33-16,7-5 10 0,4-4-10 15,-7-4-7-15,-12-2-2 16,-18-4 0-16,-32 4 0 15,-31 3 1-15,-27 1-1 16,-17 0 0-16,-19-4 11 16,-26-2-10-16,-16-3-2 15,-11-4-3-15,-5 2 4 16,8-1 4-16,14 1-4 16,20 6-12-16,18 6 6 15,17 8 3-15,6 3 0 16,37 7-7-16,18 19 10 15,8 9 42-15,-2 5-26 0,-17-1 0 16,-18-1 15-16,-20-3 9 16,-12-1 14-16,-21-1 7 15,-27-1-29-15,-10-1-28 16,-2 0-4-16,14 1-65 16,15-5-35-16,19-3-106 15,12-4-756-15</inkml:trace>
  <inkml:trace contextRef="#ctx0" brushRef="#br0" timeOffset="105210.7">18861 11514 1131 0,'0'0'69'15,"0"0"-53"-15,0 0-20 16,13-87 9-16,-13 73 2 15,0 4 24-15,-12 7 3 16,-4 3 4-16,-14 15-9 16,-12 30-23-16,-4 21 26 15,-5 17-24-15,8 7 6 0,11 1 11 16,12-5-17 0,12-7-8-16,8-5-9 0,0-7 3 15,24-13 6-15,6-14-20 16,7-19-4-16,7-18 12 15,3-3-2-15,0-21 14 16,-6 1-2-16,-13 7 10 16,-11 13 0-16,-11 0-8 15,-6 27 0-15,3 13 39 16,1 6-39-16,5 1-7 16,5-6-20-16,8-9-50 15,7-8 5-15,-1-10-92 16,-1-12-185-16</inkml:trace>
  <inkml:trace contextRef="#ctx0" brushRef="#br0" timeOffset="107081.1">19165 11950 1160 0,'0'0'13'16,"0"0"-9"-16,0 0 60 15,90 75-22-15,-70-25 0 16,-11-2-1-16,-7-3-25 15,-2-12 10-15,0-10-12 16,-8-12-7-16,1-8 9 16,2-3-14-16,4-14 1 15,1-17-3-15,3-10-10 16,30-4 6-16,15 6 3 16,17 6-18-16,5 13 7 0,0 10-18 15,2 8 18-15,-5 2 7 16,-6 0 0-16,-6 0 5 15,-16-5 0-15,-15-2-22 16,-14-4-4-16,-10-2 15 16,0-1 11-16,-16 4 9 15,-10 9-1-15,-12 1 17 16,-7 11 0-16,-3 17-16 16,7 13 23-16,11 1-30 15,14 3 4-15,13-4-12 16,3-4 6-16,7-11-10 15,15-6 3-15,8-12 1 16,9-8 6-16,3 0-7 0,1-20-4 16,-2-11 9-16,-9-5-19 15,-8-6 3-15,-12 6-2 16,-8 8 20-16,-2 14 8 16,-2 9-6-16,0 5-2 15,1 3 0-15,7 16 3 16,11 6-3-16,9 0 13 15,11 0-12-15,15-4 3 16,9-8-3-16,7-6 2 16,4-7 14-16,-7 0-17 15,-9-19-3-15,-14-7 3 16,-19-3 0-16,-19-3-3 16,-6 0 2-16,-16 4 2 0,-16 8-2 15,-4 11 9-15,-2 9-8 16,2 0 8-16,6 17-3 15,9 11-1-15,9 3-4 16,12 3-2-16,0-2-9 16,14-5 3-16,10-8 4 15,6-6 0-15,-1-10 8 16,3-3-8-16,-1-6 3 16,-1-21 1-16,-3-6-7 15,-7-9 7-15,-7-8-15 16,-6-9 10-16,-4-11-12 15,-3-17 6-15,0-16-15 16,0-4-2-16,0 7 22 16,-5 21 12-16,-8 30 32 0,4 23 31 15,1 16-33-15,3 10-19 16,-3 14-17-16,-2 25 0 16,-2 23 43-16,6 12-32 15,4 10-2-15,2 0 5 16,0-1-11-16,17-10-3 15,5-6-1-15,12-8-1 16,5-12-12-16,12-13 9 16,3-14-5-16,1-13 8 15,1-7-20-15,-7-11 6 16,-5-16-9-16,-10-10-4 0,-10-6 29 16,-10-3-30-1,-10 1 11-15,-4 8 18 0,-7 10 2 16,-10 12 11-16,-1 13 4 15,3 2 0-15,2 17 12 16,1 15-27-16,4 11 2 16,8 2 4-16,0 0-7 15,3-4-1-15,15-4 1 16,5-7 0-16,7-9 0 16,5-5 0-16,7-10 0 15,4-6-3-15,3 0-1 16,-1-14 0-16,0-8-6 15,-6-9-2-15,-8-3 7 16,-8-3-18-16,-7 0 17 0,-9 7 3 16,-5 6 6-16,-4 4-2 15,-1 11 14-15,0 2-2 16,0 3 18-16,0 2-30 16,0 2 6-16,0-1 9 15,0 1-11-15,0-2 0 16,-3 1-3-16,-3 1 0 15,-1-2 10-15,-1 2-12 16,0 0 2-16,-2 0 0 16,1 0 3-16,-1 0 1 15,1 12-6-15,0 4 0 0,-3 2 5 16,5 4-5 0,1 5 0-16,1 1 6 0,5 2-6 15,0 1 0-15,0-8 0 16,9 1-6-16,8-8-3 15,4-4 6-15,7-8-7 16,8-4 5-16,7 0 3 16,6-19-3-16,5-10-8 15,-2-5-11-15,-1-1 20 16,-11 5-5-16,-6 10 9 16,-10 11-1-16,-10 7 4 15,-6 2-2-15,-5 4 12 16,-3 13 23-16,0 6 3 15,0-2-38-15,-3-1 10 0,-1-6 5 16,1-7-16-16,3-4 0 16,0-3-9-16,0 0-25 15,15 0 26-15,13-10-11 16,17 0 10-16,7 5 0 16,7 5 9-16,2 0-11 15,-2 0 8-15,-2 0-3 16,-4 0 3-16,-3-5-6 15,-5-10 9-15,-8-8-8 16,-6-8 0-16,-8-11-24 16,-10-12 5-16,-7-13-17 15,-4-10-28-15,-2-4-30 16,0 0 102-16,-2 11 1 0,-5 13 2 16,-2 21 92-1,1 16 13-15,4 16-52 0,-2 4-24 16,0 25-25-16,-2 18 25 15,-2 17 34-15,6 11-53 16,4 5 17-16,0-2 2 16,0-2-15-16,9-6-4 15,8-4-13-15,4-6-15 16,4-10 7-16,1-9-66 16,-2-18-31-16,-5-19-31 15,-10-3-354-15</inkml:trace>
  <inkml:trace contextRef="#ctx0" brushRef="#br0" timeOffset="107250.24">22588 11547 1175 0,'0'0'0'16,"107"-4"9"-16,-54 1-6 15,-7 0 7-15,-10-3-10 16,-6 1 0-16,-13 0 3 15,-12-2-3-15,-5-3-14 16,-28 0-111-16,-25-1-233 16</inkml:trace>
  <inkml:trace contextRef="#ctx0" brushRef="#br0" timeOffset="107629.97">20980 11361 1154 0,'0'0'20'0,"0"0"-19"15,0 0-1-15,0 0 23 0,0 0-11 16,0 0 3-16,79 3 1 16,-65-25-2-16,-7-6-2 15,-7-1-7-15,0 4-5 16,-9 4 31-16,-11 11 17 16,-5 7 5-16,-2 3-17 15,2 14-30-15,1 15-6 16,12 12 0-16,12 3-34 15,3 2-21-15,33-2-69 16,16-8-112-16</inkml:trace>
  <inkml:trace contextRef="#ctx0" brushRef="#br0" timeOffset="108278.99">24116 11592 1246 0,'0'0'0'0,"0"0"-18"16,0 0 18-16,-12 96 29 15,-6-33 5-15,0-2-10 16,-3-4-1-16,-1-7 9 16,2-5-32-16,1-11 5 15,7-10 1-15,2-9-5 16,5-8-1-16,2-7 8 16,-2 0-8-16,-1-25-11 0,2-13-6 15,2-13-11-15,2-16 21 16,8-11-22-16,19-17 3 15,7-3 21-15,8 3 5 16,-1 20 6-16,-3 29-5 16,-5 26 0-16,-7 20 18 15,0 23-16-15,-2 28 22 16,0 23 22-16,-3 20-13 16,-8 4 9-16,-1 3-22 15,-6 2-18-15,0-5 27 16,0 4-29-16,3-1 7 15,0-5-8-15,-2-8-10 0,-1-12-19 16,0-16-66-16,-6-24-23 16,0-22-57-16,0-14-488 15</inkml:trace>
  <inkml:trace contextRef="#ctx0" brushRef="#br0" timeOffset="108666.6">24066 12005 244 0,'0'0'1014'16,"0"0"-1014"-16,0 0-51 15,0 0 51-15,122-75 0 16,-53 48 1-16,15-9-2 0,4-10 0 16,0-7-44-1,-12 1 3-15,-18 9 14 0,-21 16 28 16,-16 11 0-16,-18 11 21 15,-3 5 59-15,-19 0-55 16,-14 5-11-16,-1 17 9 16,7 8-23-16,18 4-8 15,9 5-8-15,21 3-8 16,17 1 9-16,10 1 8 16,-3-3 7-16,-6-4 6 15,-15-10-2-15,-15-9 18 16,-9-7 12-16,-15-4 18 0,-20-7 25 15,-9 0-72-15,0 0 0 16,5-3-10-16,11-7-23 16,16-1-51-16,12-4-20 15,17-4-182-15,23-4-309 16</inkml:trace>
  <inkml:trace contextRef="#ctx0" brushRef="#br0" timeOffset="109580.93">25153 11771 951 0,'0'0'101'16,"0"0"18"-16,0 0-52 16,0 0-9-16,0 0-14 15,0 0-24-15,-98 6-3 0,83 24-17 16,9 1 3 0,6 0-1-16,0 0-2 0,3-5 0 15,14-5-4-15,5-4 4 16,5-8 0-16,1-6-9 15,7-3 9-15,4 0-15 16,10-14 4-16,6-9 0 16,4-8 4-16,-1-5-37 15,-7-5 4-15,-12 4 10 16,-19 4 30-16,-16 9 2 16,-4 10-2-16,-12 9 37 15,-15 5 12-15,-1 0-22 0,0 11-19 16,4 14 2-1,7 4-8-15,7 6 9 0,4 0-11 16,6 1-1-16,0 0-5 16,6-6 6-16,10-5-3 15,6-7-1-15,8-5 2 16,5-7-13-16,7-6 15 16,7 0-19-16,6-10 4 15,1-13-13-15,-2-8 4 16,0-3 4-16,-6 2 9 15,-11 6 5-15,-9 9 6 16,-11 11 0-16,-8 6 19 16,-6 0 0-16,-3 17 21 15,0 11 12-15,0 0-27 16,-12 0 11-16,0-5-27 16,3-6 1-16,0-7 8 15,6-6-17-15,3-4-2 0,0 0 1 16,6-17-11-16,13-6 6 15,10 3-5-15,2 3 6 16,8 7-2-16,5 8 4 16,3 2 1-16,6 0-2 15,1 9 3-15,0 3-2 16,-2-1 2-16,2 0 0 16,-1-6-2-16,-1-5 2 15,-5 0-10-15,-7-10-18 16,-13-16-12-16,-8-10 35 15,-11-11-47-15,-5-12 14 0,-3-11 11 16,0-12-4-16,0-9 27 16,0-5 4-16,6 2 0 15,1 10 30-15,-1 24 34 16,-1 25-27-16,-5 20 19 16,0 12-40-16,0 3-16 15,0 20 0-15,-6 22 7 16,-6 15 35-16,-2 8-35 15,7 3 0-15,1 4 21 16,4 0-25-16,2 3 0 16,0-2-3-16,5-10 0 15,8-13-2-15,2-11-17 0,-1-10-14 16,-1-11 14 0,-1-7-39-16,3-9-19 0,1-2-33 15,1-6-148-15,-2-11-611 16</inkml:trace>
  <inkml:trace contextRef="#ctx0" brushRef="#br0" timeOffset="109790.51">26427 11386 1241 0,'0'0'0'16,"0"0"-43"-16,0 0 43 16,105-14 18-16,-41 14-18 15,10 0-20-15,3 0-74 16,2 8-477-16</inkml:trace>
  <inkml:trace contextRef="#ctx0" brushRef="#br0" timeOffset="109910.59">27479 11768 670 0,'0'0'671'0,"0"0"-671"15,0 0-34-15,0 0 25 16,0 0-372-16</inkml:trace>
  <inkml:trace contextRef="#ctx0" brushRef="#br0" timeOffset="140643.2">5034 13459 1178 0,'0'0'0'0,"0"0"-72"0,0 0 30 15,0 0 42-15,0 0 5 16,0 0 1-16,0 0 23 16,91 63-6-16,-51-29-2 15,6 6-16-15,5 7 2 16,0 6-5-16,2 8 14 15,-3 9-4-15,-3 8-6 16,-6 1-4-16,-16 3 6 16,-10-2-7-16,-15-5 7 15,-12-5-8-15,-27-6 5 16,-13-11-1-16,-3-13 5 16,2-13-4-16,1-13 5 0,2-14 0 15,5 0-6-15,6-30-4 16,5-16-5-16,11-15 0 15,15-8-12-15,8-2-16 16,13 10-32-16,23 13-75 16,6 12-115-16</inkml:trace>
  <inkml:trace contextRef="#ctx0" brushRef="#br0" timeOffset="141243.89">4073 15170 1207 0,'0'0'0'0,"0"0"-20"16,0 0 7-16,0 0-30 15,0 0 41-15,0 0 2 16,154-7 9-16,-44 7 10 0,29 0 7 15,19 0-15-15,12 0 1 16,18 0 7 0,15-8-11-16,10-4 6 0,5-8-1 15,-3-2-3 1,-14-1 2-16,-25 2 3 0,-24 5 1 16,-36 4-12-16,-33 10-4 15,-36 2 0-15,-26 0-19 16,-21 1-45-16,-10 19-31 15,-34 2 14-15,-23 8-385 16</inkml:trace>
  <inkml:trace contextRef="#ctx0" brushRef="#br0" timeOffset="141797.65">4631 15550 997 0,'0'0'0'16,"0"0"-88"-16,0 0 88 15,112 21 32-15,-66 20 22 16,5 13 7-16,6 12-8 16,-5 12-22-16,-6 3 11 15,-7 3-30-15,-11 2-8 16,-13 1 4-16,-15-6-8 16,-3-10 0-16,-25-13 1 0,-14-14-1 15,-12-13 26-15,-4-9-11 16,-3-12-4-16,3-10 4 15,4 0-1-15,9-22-2 16,8-13-7-16,10-15-5 16,14-17-20-16,13-4-6 15,21-1-23-15,29 5-47 16,17 12-99-16,12 7-258 16</inkml:trace>
  <inkml:trace contextRef="#ctx0" brushRef="#br0" timeOffset="143628.85">5675 15676 579 0,'0'0'350'0,"0"0"-342"15,0 0-6-15,-34-85 41 16,22 80 41-16,3 5 7 16,-6 0-42-16,-3 34-26 15,-4 16-11-15,-1 18 14 16,2 7 1-16,4 0-7 0,11-2-18 15,6-7 0-15,0-6 0 16,14-2-4 0,15-9-9-16,5-10 3 0,8-13-17 15,7-14 11 1,2-12 9-16,6-8-10 0,-1-26 12 16,-1-11-7-16,-1-10 2 15,-11-13 2-15,-7-10-10 16,-12-17-14-16,-12-6-21 15,-12-6 23-15,-3 4-13 16,-30 10 23-16,-9 25 18 16,-10 26 29-16,-6 25 49 15,3 17-12-15,1 17-36 16,8 22-6-16,10 15 3 16,17 8-9-16,14 4-10 0,5 1-8 15,21-5-6 1,18-4-20-16,13-7 2 0,17-9-21 15,10-9-27-15,7-14-70 16,5-10-100-16,-4-9-457 16</inkml:trace>
  <inkml:trace contextRef="#ctx0" brushRef="#br0" timeOffset="144295.71">6455 16194 1015 0,'0'0'75'16,"0"0"-65"-16,0 0-1 15,0 0 15-15,-18 89 21 0,18-27-18 16,0 1 1 0,0 2-10-16,0-1 0 0,0 0-2 15,0-3-6-15,2-4-8 16,-1-10 5-16,-1-10-5 16,0-15-4-16,0-10 2 15,0-8 0-15,-4-4 16 16,-17 0-16-16,-9 0 5 15,-7-14-11-15,-5-2 7 16,2 3-1-16,4 3 0 16,6 3-5-16,9 3-14 15,6-2-23-15,11-3-46 16,4-5-53-16,0-5-203 16</inkml:trace>
  <inkml:trace contextRef="#ctx0" brushRef="#br0" timeOffset="144587.57">6418 15955 969 0,'0'0'0'0,"0"0"-103"16,0 0 103-16,0 0 5 15,0 0-4-15,0 0 7 0,95-42 5 16,-83 15-6 0,-9 3 13-16,-3 3 16 0,-1 7 37 15,-23 7-22-15,-3 7 4 16,-1 0-10-16,2 1-39 16,5 11-6-16,12 2-10 15,9 0-66-15,0-6-124 16,17-3-254-16</inkml:trace>
  <inkml:trace contextRef="#ctx0" brushRef="#br0" timeOffset="145813.7">5772 14559 1238 0,'0'0'0'15,"0"0"-49"-15,0 0 44 16,0 0 5-16,79-16 6 16,-34-8-4-16,4-12-1 15,-1-5 4-15,4-8-5 16,-6-7 0-16,-1-9-2 15,-2-10-2-15,-6-12 3 16,-7-5-14-16,-6-5 10 16,-6 1 4-16,-6 14-3 0,-9 14 4 15,-3 16 2-15,0 17 0 16,-6 18 11-16,-9 11 3 16,-4 6 2-16,-5 31 0 15,-5 27-6-15,1 23 21 16,1 23-2-16,8 8-6 15,10-1-17-15,9-7-8 16,3-15 0-16,24-6 0 16,7-13-12-16,11-17 7 15,7-17-18-15,11-19-16 0,8-17-24 16,1-5-61-16,4-28-170 16</inkml:trace>
  <inkml:trace contextRef="#ctx0" brushRef="#br0" timeOffset="146197.72">6891 13450 1078 0,'0'0'4'0,"0"0"54"15,0 0-15-15,-48 104 0 16,18-8 47-16,-1 13-48 15,16 3-5-15,10-8-5 16,5-10-25-16,20-9-6 16,11-8-2-16,8-6-6 15,6-4-18-15,10-11-24 16,6-13-29-16,16-18 2 0,9-18-48 16,9-7-125-1,3-28-577-15</inkml:trace>
  <inkml:trace contextRef="#ctx0" brushRef="#br0" timeOffset="147046.97">7462 13687 884 0,'0'0'4'15,"0"0"26"-15,0 0 107 16,0 0-35-16,0 0-69 15,0 0-16-15,-39 118 6 0,14-34 7 16,4 5-1-16,10 2-12 16,4-10-6-16,7-2-8 15,0-11-3-15,6-7-8 16,12-8 1-16,9-12-14 16,1-10 0-1,2-12 2-15,4-12 7 0,-1-7 11 16,0-3-10-16,1-20 0 15,2-16 9-15,-3-14-11 16,-5-13 11-16,0-16-2 16,-8-12-9-16,-7-10-16 15,-11 0-11-15,-2 5 37 16,-23 21 3-16,-14 21 1 0,-12 26 56 16,-6 27-10-1,-3 9-13-15,0 34 1 0,5 14-14 16,10 11 4-16,16 3-11 15,20 3-14-15,7-3-2 16,17-6-15-16,25-10-9 16,12-12-23-16,13-12 11 15,9-13-34-15,0-11-48 16,-1-3-66-16,-4 0-358 16</inkml:trace>
  <inkml:trace contextRef="#ctx0" brushRef="#br0" timeOffset="148284.09">7807 13084 884 0,'0'0'5'0,"0"0"-4"0,0 0 50 15,0 0 40-15,0 0-32 16,0 0-35-16,-11-23-12 15,11 23-8-15,14 12 4 16,11 25 20-16,12 18 5 16,11 21 1-16,7 17-16 15,5 13-2-15,-1 8 0 16,-5 5-12-16,-8 1-2 16,-13-4-2-16,-14-4 0 15,-16-7 1-15,-3-9 2 16,-20-7-3-16,-16-7 8 15,-13-9-8-15,-6-10 11 0,-4-5-11 16,7-11 0-16,6-9-11 16,16-8-31-16,12-10-33 15,6-12-131-15,8-8-326 16</inkml:trace>
  <inkml:trace contextRef="#ctx0" brushRef="#br0" timeOffset="171761.7">10259 13316 929 0,'0'0'4'15,"0"0"6"-15,0 0-10 16,0 0 19-16,0 0 12 16,0-75 17-16,0 75-23 15,0 0 3-15,0 0-21 16,0 0-6-16,0 25 11 15,10 23-10-15,6 27 56 16,1 27-41-16,-1 19-16 16,-2 19 15-16,1 13-16 15,-3 6 0-15,2 6 2 0,-3 0 0 16,-2 3-1-16,-3 2-1 16,-6 3 3-16,0 1 9 15,0-2-12-15,-6 1 0 16,-3-10 17-16,1 1-17 15,1-4 3-15,1 10 9 16,3 6-12-16,2 8 15 16,-1 7-13-16,2 1-2 15,0-4 10-15,0-5-10 16,9-15-2-16,9-12 1 16,0-17 2-16,-5-16-2 15,2-13 1-15,-6-17-6 0,-1-13 2 16,-4-15-17-1,-2-12 5-15,-2-16-5 0,0-15-30 16,0-22-19-16,0-11-163 16,-9-40-480-16</inkml:trace>
  <inkml:trace contextRef="#ctx0" brushRef="#br0" timeOffset="176810.45">12533 14691 1066 0,'0'0'0'0,"0"0"-1"16,0 0 1-16,0 0 6 16,0 0 17-16,0 0-15 15,6-73 5-15,12 70-7 16,0 0-4-16,1 3 11 16,2 0-7-16,-3 18 7 15,0 10-8-15,-4 9-1 16,-7 7 28-16,-4 3-25 0,-3-3-6 15,0-2 12 1,-15-3-1-16,-3-8-8 0,3-4-4 16,3-8 0-16,1-6 12 15,3-6-12-15,5-7 0 16,0 0 0-16,0-10-2 16,1-15-19-16,2-12-5 15,0-7 8-15,14-7 12 16,11 0-20-16,7 4 8 15,0 9-3-15,4 12 21 16,-3 9-1-16,-3 14-1 16,-2 3 1-16,-5 11-4 15,-4 14 9-15,-3 5-4 16,-1 2 14-16,-1-2-12 16,2-5-2-16,4-4 0 15,5-7 0-15,8-7 5 0,3-6-5 16,2-1-9-16,-2-5-1 15,-3-12 8-15,-3-5-2 16,-5-9-8-16,-1 0-13 16,-5-7 8-16,-1-5-17 15,-3 0-3-15,-3 1 17 16,-5 9 15-16,-5 8 5 16,-2 7 19-16,0 11 12 15,-2 0 30-15,-11 7-26 16,-2 0-14-16,-3 0 14 15,0 16-22-15,-1 12 6 0,1 5 2 16,5 9-13-16,4 3 12 16,4 3-10-16,4-3-7 15,1-1 8-15,0-8-6 16,7-5-1-16,10-8-4 16,4-6 0-16,2-6-8 15,3-5 6-15,-1-6-6 16,2 0 1-16,0-9-18 15,0-10 20-15,-2-8-1 16,-3-6-19-16,-2 0 20 16,-4 2-16-16,-5 8 20 15,-5 3 1-15,-5 5 0 0,-1 3 1 16,0 4 4-16,0 2-2 16,0 3 17-16,0 3-18 15,0 0 1-15,0 0 7 16,0 0-10-16,0 3-3 15,0 11 3-15,4 9 15 16,1 4 15-16,-2 3-20 16,0 1 3-16,0-4-1 15,3 0 0-15,3-5-11 16,1-5-1-16,2-4 7 16,6-3-13-16,3-7 6 15,0-3-11-15,3-1 7 16,1-17-37-16,0-3 22 15,-3 2-2-15,-6 7 21 16,-4 9-1-16,1 3 1 0,2 0 0 16,7 11 13-16,11 3-7 15,8 0-4-15,9-3 15 16,10-5-2-16,3-6-10 16,2-1-5-16,-2-23 0 15,-12-10-1-15,-17-10 1 16,-19-7 0-16,-15-12 5 15,-18-2-1-15,-21 0 18 16,-9 4-22-16,-10 7 1 16,-3 12 0-16,-3 14-1 0,10 13-9 15,14 9-1 1,19 6-26-16,17 6-5 0,4 16-135 16,10 5-182-16</inkml:trace>
  <inkml:trace contextRef="#ctx0" brushRef="#br0" timeOffset="177482.55">15084 14258 1079 0,'0'0'24'0,"0"0"4"15,0 0 1-15,0 0 3 0,-41 92 19 16,19-29-22-16,3 7 14 16,8 1-35-16,7-2 18 15,4-1-13-15,0-5-6 16,9-6-1-16,10-10-6 15,4-8 0-15,4-11-6 16,3-8 6-16,1-9 0 16,3-9-1-16,5-2-2 15,0-16 1-15,1-18 0 16,3-16-10-16,-7-15 11 16,-2-15-24-16,-7-10-3 15,-12-7 23-15,-9 2-19 16,-6 5 17-16,-21 18-7 15,-18 21 14-15,-16 23 33 16,-8 22-9-16,-4 6 5 0,2 18-7 16,9 21-9-16,12 12 11 15,17 9-18-15,16 4-2 16,11-4 0-16,13-3-4 16,26-8-2-16,19-5-8 15,14-12-32-15,10-8-12 16,11-15-37-16,7-7-137 15,6-2-59-15</inkml:trace>
  <inkml:trace contextRef="#ctx0" brushRef="#br0" timeOffset="178777.54">15864 14707 989 0,'0'0'58'16,"0"0"-22"-16,0 0 11 15,0 0-13-15,0 0-15 16,0 0-11-16,0 93 42 15,0-43-31-15,1 4-5 16,7 3 3-16,1 0-12 16,3 3 3-16,-3-6 18 15,0-7-22-15,-3-6 4 0,-1-11-8 16,-5-11 2-16,0-5 6 16,0-6-6-16,-11-4 7 15,-14-1 25-15,-10-3-32 16,-5 0 2-16,-3-4-4 15,1-8-6-15,4-2-14 16,7 1-21-16,7-1-43 16,11-6-42-16,9-4-198 15</inkml:trace>
  <inkml:trace contextRef="#ctx0" brushRef="#br0" timeOffset="179068.68">15951 14318 1103 0,'0'0'0'0,"0"0"-60"15,0 0 57-15,0 0 3 16,0 0 18-16,0 0 22 15,46-38-11-15,-42 16-3 16,-4 5 10-16,0 0 30 16,-16 2-51-16,-5 7 17 0,0 5-17 15,5 3-7 1,4 0-8-16,6 0-4 0,4 14-54 16,2-1-29-16,6 0-193 15</inkml:trace>
  <inkml:trace contextRef="#ctx0" brushRef="#br0" timeOffset="179697.88">16768 14570 1174 0,'0'0'0'0,"0"0"-53"16,0 0-1-16,0 0 54 16,0 0 29-16,126-22 1 15,-67 15-28-15,-2 2 8 16,-5 2-10-16,-8 2-5 16,-8 1-17-16,-8 0-91 15,-15 0-184-15</inkml:trace>
  <inkml:trace contextRef="#ctx0" brushRef="#br0" timeOffset="179852.73">16729 14684 1190 0,'0'0'0'16,"0"0"-46"-16,100 5 38 15,-39-5 8-15,9-1-23 16,7-12-69-16,3-3-60 15,2 0-228-15</inkml:trace>
  <inkml:trace contextRef="#ctx0" brushRef="#br0" timeOffset="182066.9">18237 14446 985 0,'0'0'0'0,"0"0"0"0,0 0 16 16,0 0 51-16,0 0-26 16,0 0-18-16,-5 20-11 15,-6 26 22-15,2 3-10 16,4 1-18-16,5-7-3 15,0-4-3-15,9-6 1 16,9-5-1-16,2-11 0 16,0-5-6-16,3-7 6 15,-2-5 0-15,3 0-4 16,-1-8 2-16,-2-15 4 16,-3-9-5-16,-6-11 1 0,-6-5-17 15,-6-8 4-15,0-2-8 16,-21 1 9-16,-4 8 14 15,-2 14 0-15,0 13 12 16,5 15 22-16,3 7-28 16,5 4 4-16,2 21-9 15,8 10 3-15,4 3 2 16,0-1-3-16,22-6 5 16,11-8-8-16,6-7-12 15,7-8 12-15,2-8 0 16,1 0-1-16,-3-21-1 15,-1-8-6-15,-5-15 7 16,-4-9-37-16,-11-12 9 16,-5-4 5-16,-13-1 2 0,-5 5 22 15,-2 12 3-15,0 14 1 16,-5 17 19-16,1 17 44 16,-3 5-35-16,0 22-28 15,-5 22 3-15,3 18 12 16,2 12 9-16,5 0-19 15,2 0 2-15,6-5-8 16,14-8 0-16,8-3 2 0,8-10-5 16,5-4-2-1,6-15 2-15,4-8 0 0,2-13-8 16,-1-8-1-16,-5-7-5 16,-4-18-1-16,-10-12 7 15,-8-7-1-15,-7-5-5 16,-12 0 10-16,-6 9-5 15,-3 10 14-15,-18 13-5 16,-4 15 27-16,-7 2-12 16,-5 21 2-16,0 11-9 15,4 7 0-15,11 2-2 16,13-1-6-16,9-3 0 16,0-2-2-16,19-5 2 15,5-7 0-15,6-9 0 16,1-9-10-16,2-5 6 15,-2-10-12-15,2-16 10 0,-2-13 5 16,-4-10-13-16,-6-10-4 16,-3-12 8-16,-7-9-9 15,-4-10 8-15,-7-7-8 16,0 6 16-16,-3 16 3 16,-15 23 19-16,2 24 44 15,1 20 0-15,0 11-21 16,1 33-20-16,0 22-14 15,1 17 7-15,10 5 21 16,3-2-34-16,8-6 6 16,17-2-8-16,10-9 0 0,2-5 0 15,8-6-31 1,3-6-3-16,5-10-11 0,7-11-39 16,4-14-64-16,5-9-127 15</inkml:trace>
  <inkml:trace contextRef="#ctx0" brushRef="#br0" timeOffset="182514.63">20088 14117 801 0,'0'0'395'16,"0"0"-339"-16,0 0-43 16,0 0 6-16,0 0-3 15,-73 83 19-15,55-17 2 0,8 6-18 16,8 0-1-1,2-4 2-15,6-6-19 0,11-9-1 16,5-6 0-16,5-8 1 16,1-11-2-16,2-12-3 15,1-9 0-15,2-7-10 16,0 0 0-16,0-23 13 16,1-14 0-16,-1-13-6 15,0-13-18-15,0-14 3 16,-3-12-17-16,-5-5 21 15,-7-6-18-15,-15 3 11 16,-3 5 18-16,-29 15 7 16,-15 22 19-16,-12 25 18 15,-11 23-6-15,-3 7 4 0,0 35-15 16,6 12 11-16,13 12-9 16,18 6-16-16,20-1 9 15,13 2-15-15,7-6 0 16,26-4-7-16,14-6-9 15,9-9-18-15,10-6-9 16,7-5-18-16,2-5-30 16,0-2-156-16,2-2-201 15</inkml:trace>
  <inkml:trace contextRef="#ctx0" brushRef="#br0" timeOffset="182898.63">20827 14650 1069 0,'0'0'47'0,"0"0"-17"15,0 0 9-15,0 0-12 16,0 0-8-16,-24 77 10 15,19-21-7-15,2 4-10 16,3 5 13-16,0 3-11 16,0-3-7-16,0-6 16 15,0-9-23-15,0-17 0 16,0-12 5-16,0-12 0 0,-4-9-5 16,-9 0 24-16,-12-1-4 15,-13-18-15-15,-10-4-5 16,-4-3 0-16,4 5-4 15,6 5 2-15,14 4-11 16,13 4-19-16,10-1-40 16,5-3-25-16,3-5-138 15,17-1-381-15</inkml:trace>
  <inkml:trace contextRef="#ctx0" brushRef="#br0" timeOffset="183183.03">20810 14371 1122 0,'0'0'0'16,"0"0"-36"-16,0 0 35 15,0 0-6-15,87 5 7 16,-66-27 20-16,-11-4 10 15,-10-2-20-15,0 0 19 16,-24 4 3-16,-9 5 30 16,-4 11-40-16,3 8 2 15,4 0-3-15,6 20-21 0,12 11-6 16,12 4-42-16,0 3-78 16,21-4-122-16</inkml:trace>
  <inkml:trace contextRef="#ctx0" brushRef="#br0" timeOffset="184913.7">21942 14383 344 0,'0'0'56'15,"0"0"4"-15,0 0 24 16,0 0 37-16,0 0-25 16,-95-16-23-16,71 13-30 15,-1 3 17-15,1 0 4 0,-1 0 4 16,0 0-6-16,5 0-17 16,2 0-19-16,6 0 17 15,3 0-35-15,2 0 20 16,4 0-24-16,1 0 3 15,2 0-7-15,13 0-14 16,26 2 11-16,25-1 1 16,26-1 4-16,15 0 8 15,11-8-10-15,-2-4 0 16,-5-2 8-16,-12 3-6 16,-19 2 2-16,-24 3 3 15,-23 3-6-15,-18 1 3 16,-11 2 1-16,-2 0-2 0,0-2 6 15,-17-2-9-15,-8 2-42 16,-5-1-11-16,-3 3-17 16,2 0-36-16,0 0-97 15,2 0-170-15</inkml:trace>
  <inkml:trace contextRef="#ctx0" brushRef="#br0" timeOffset="185197.45">22136 14154 855 0,'0'0'14'16,"0"0"-5"-16,0 0-5 0,0 0 88 15,0 0 13 1,-15-73-27-16,15 73-39 0,0 0-36 16,0 28 2-16,11 19 45 15,6 19-21-15,2 16-1 16,0 8-7-16,-4 3 0 15,-2-1-2-15,-4-7 0 16,-4-9-16-16,-4-16 0 16,1-14-3-16,-2-17 0 15,0-14 1-15,0-8-1 16,0-7-20-16,0 0-44 16,0-13-33-16,5-16-320 15</inkml:trace>
  <inkml:trace contextRef="#ctx0" brushRef="#br0" timeOffset="187081.65">24353 13733 906 0,'0'0'36'0,"0"0"-32"16,0 0-2-16,0 0 60 15,0 0 26-15,0 0-41 16,6-10 2-16,-6 10-41 15,-15 4 1-15,-15 19 8 16,-14 16-7-16,-11 19 9 16,-10 14-5-16,-10 10-12 15,-8 10 18-15,-10 3-17 16,-4 3-2-16,-6 0 2 16,-1-7 7-16,4-12-5 15,11-15-1-15,15-10-3 16,13-11 6-16,6-7-7 15,6-7 1-15,12-12-1 0,11-3 0 16,16-11 4-16,5-3-4 16,-2-6-5-16,1-22-23 15,0-15-11-15,6-10 12 16,0-10 11-16,4-5 2 16,19-6-8-16,0-2 15 15,7 0-4-15,3 4 5 16,0 15-8-16,3 13 9 15,0 17 5-15,0 15 0 16,1 10 0-16,-2 2 12 0,3 24-2 16,-2 22 11-1,0 12-8-15,0 14 19 0,-3 3-7 16,3 0-15 0,0-4-3-16,2-4 5 0,3-3-11 15,2-6 5-15,1-10-6 16,2-10 0-16,-3-13-1 15,2-10 3-15,-2-11-3 16,2-4 1-16,-3-4 0 16,-3-16 12-16,-5-4-9 15,-10-3 0-15,-6 0 5 16,-9 1-8-16,-8-1-2 16,-1 0-43-16,0 1-73 15,0 1-293-15</inkml:trace>
  <inkml:trace contextRef="#ctx0" brushRef="#br0" timeOffset="190433.66">24685 14667 1212 0,'0'0'4'15,"0"0"1"-15,0 0-5 16,0 0 8-16,0 0-2 16,0 0 24-16,0 0-29 15,2-3-1-15,-2 3 4 0,0 0-3 16,0 0-1-16,0 0 0 15,0 0 0-15,0 0-6 16,0 0 4-16,0 0-6 16,0 0 8-16,0 0-2 15,0 1-8-15,0 2 7 16,0-1 3-16,0-2-3 16,0 0 3-16,0 0 0 15,0 0 1-15,0 0-1 16,0 0-5-16,0-5-4 15,0-2 4-15,0 1-2 16,0 5 7-16,0 1-3 16,0 0 3-16,0 0 0 15,0 0-1-15,0 0-1 16,0 0-5-16,0 3 3 0,0 2 4 16,0 0 0-16,0-2-1 15,0-3 2-15,0 0-1 16,0 0 4-16,-2 0-4 15,-2 0 18-15,1-2-18 16,-3-4 0-16,3 1 9 16,0 2-7-16,0 0-1 15,2 2-1-15,1-1-17 16,0 2-22-16,0 0-117 16,0 0-244-16</inkml:trace>
  <inkml:trace contextRef="#ctx0" brushRef="#br0" timeOffset="191635.84">25264 13332 1094 0,'0'0'17'15,"0"0"-34"-15,0 0 10 0,0 0 6 16,0 0 1-16,0 0 17 16,81-8-1-16,-35 42 0 15,11 16-5-15,8 18 32 16,5 14-29-16,2 10-2 15,-2 8 3-15,-10 4-11 16,-8-3 5-16,-12-6-9 16,-14-13 5-16,-13-16-6 15,-13-9 1-15,-5-11 0 16,-29-9 8-16,-14-11-7 16,-17-11 11-16,-17-8 3 15,-5-7-11-15,5-2-4 16,14-20 2-16,23-10-2 15,19-6 0-15,22-3-18 0,4-6-36 16,31 5-26-16,17 3-126 16,15 9-278-16</inkml:trace>
  <inkml:trace contextRef="#ctx0" brushRef="#br0" timeOffset="194209.45">25244 14771 1152 0,'0'0'36'16,"-99"2"-34"-16,68 1 11 0,12-2 35 15,15 0-18-15,4 1-29 16,12 1-1-16,28 0 0 16,29-3 5-16,25 0-4 15,26-8-1-15,22-6 14 16,14-1-7-16,15-4 3 15,3-3-2-15,4-2 3 16,-9-2-8-16,-16 4-3 16,-20 1 0-16,-35 7 11 15,-30 4-11-15,-31 2-3 16,-25 4-10-16,-12 0-1 16,-15 1 11-16,-27 3-85 15,-19 0-141-15,-17 11-450 16</inkml:trace>
  <inkml:trace contextRef="#ctx0" brushRef="#br0" timeOffset="194717.76">25270 14899 1138 0,'0'0'13'15,"0"0"-14"-15,0 0 2 16,0 0 1-16,0 0 15 16,0 0 11-16,73 59 9 15,-25-5 3-15,6 14-15 16,-2 7 8-16,-3 6-18 16,-7 3-5-16,-9 3 32 15,-13-3-35-15,-12-5-4 16,-8-12 5-16,-9-6-7 0,-27-13 24 15,-12-8-24-15,-11-10 8 16,-9-13 16-16,-4-12-25 16,1-5 2-16,6-14-5 15,13-20 3-15,14-10 0 16,21-7-30-16,17-4 4 16,10-2 3-16,29 7-34 15,16 4-25-15,10 10-32 16,4 10-219-16</inkml:trace>
  <inkml:trace contextRef="#ctx0" brushRef="#br0" timeOffset="195335.48">26217 15104 1259 0,'0'0'0'0,"0"0"0"0,0 0 3 15,-58 139-1-15,31-57 22 16,6 2 23-16,12 2-39 16,9-4 13-16,0-3-11 15,15-6-4-15,11-9 3 16,3-12-9-16,6-14 0 15,-1-15-7-15,5-18 7 16,0-5-11-16,1-20 7 0,6-21-3 16,1-16 5-1,-3-14-21-15,-4-11-11 0,-8-10 23 16,-10-8-34-16,-13-1 10 16,-9 2 10-16,-14 14 23 15,-28 19 2-15,-18 26 54 16,-9 20-2-16,-6 20 13 15,1 12-28-15,8 26-7 16,14 9 4-16,16 6-24 16,20 7 0-16,16-2-10 15,10 0-1-15,38-4-8 16,19-8-4-16,19-11-30 16,16-10-2-16,10-8-47 15,10-4 0-15,2 1-119 16,-8-2-492-16</inkml:trace>
  <inkml:trace contextRef="#ctx0" brushRef="#br0" timeOffset="195803.26">27121 15707 1194 0,'0'0'3'0,"0"0"-3"0,0 0-32 15,0 0 32-15,0 0 39 16,7 98-16-16,-1-38-12 16,2 3 1-16,1 7 24 15,3-3-27-15,0-1 2 16,3-7 11-16,-2-9-7 16,0-19-9-16,-7-12-6 15,-3-12 3-15,-3-7 7 16,-4 0 4-16,-23 0 10 0,-17-11-22 15,-15-2 4-15,-6-3-6 16,1 2-2-16,11 0-18 16,18 3-2-16,16-1-40 15,18-3-50-15,1-2-150 16,7-6-429-16</inkml:trace>
  <inkml:trace contextRef="#ctx0" brushRef="#br0" timeOffset="196076.29">27373 15345 1202 0,'0'0'0'0,"0"0"-70"16,0 0 59-16,0 0-1 15,0 0 9-15,89 7 1 16,-69-26 4-16,-10-2-3 16,-10 0 7-16,0 2-6 15,-20 4 47-15,-7 5-5 16,-5 7-32-16,1 3-10 16,4 0-3-16,11 13-8 15,9 4-111-15,7 0-235 16</inkml:trace>
  <inkml:trace contextRef="#ctx0" brushRef="#br0" timeOffset="197087.55">26579 14045 1237 0,'0'0'0'0,"0"0"-1"16,0 0 1-16,0 0 2 0,0 0 2 15,93 14 6-15,-48-27 24 16,4-12-33-16,3-14 6 16,2-13-7-16,-3-15-2 15,-5-17 1-15,-4-13-35 16,-10-10-2-16,-9-9 25 16,-11 3 1-16,-9 10-8 15,-3 25 20-15,-3 31 4 16,-15 25 35-16,-2 22-10 15,-6 22-10-15,-9 36 7 16,-6 24-9-16,3 20 11 16,10 8-2-16,17-2-14 15,11-2-1-15,20-4-11 16,19-5 0-16,7-12-1 0,11-14-18 16,7-20-27-16,12-21-18 15,9-20-64-15,0-10-205 16</inkml:trace>
  <inkml:trace contextRef="#ctx0" brushRef="#br0" timeOffset="197369.47">27867 12965 1217 0,'0'0'13'0,"0"0"-9"0,-45 94 23 16,6-1 47-16,-3 21-31 16,8 9-6-16,9 2 4 15,10-4-32-15,12-6 13 16,3-7-22-16,12-13-7 16,16-16-19-16,9-18-2 15,7-20-9-15,5-18-34 16,2-17-10-16,0-7-31 15,1-34-152-15,0-16-241 16</inkml:trace>
  <inkml:trace contextRef="#ctx0" brushRef="#br0" timeOffset="197736.53">28298 13558 162 0,'0'0'899'0,"0"0"-765"16,0 0-83-16,0 0-39 15,0 0 16-15,-42 112 17 16,24-49-9-16,9 7-11 15,9-1-13-15,0-5-10 16,9-9 4-16,11-14-6 16,0-14-3-16,3-12-1 15,2-13 2-15,7-2-22 16,5-23 10-16,5-19 13 16,1-18-23-16,-3-11-2 15,-7-10-9-15,-10-9-3 16,-10-2 31-16,-13 4-15 0,-8 12 22 15,-35 20 13-15,-12 21 40 16,-9 22-11-16,-2 13-1 16,6 14-18-16,8 23 17 15,13 10-37-15,16 6 0 16,18 3-2-16,5-3-2 16,30-4-8-16,18-10 4 15,8-10-32-15,7-14-6 16,7-6-53-16,6-9-75 15,5 0-118-15</inkml:trace>
  <inkml:trace contextRef="#ctx0" brushRef="#br0" timeOffset="198035.84">28911 12920 1100 0,'0'0'12'0,"0"0"-9"15,0 0 44-15,0 0 1 16,0 0-31-16,0 0 47 16,85 142 1-16,-39-42-28 15,2 18 10-15,-2 7-6 16,-7 7-29-16,-15 4 20 15,-15-1-17-15,-9-2-9 0,-22-12-6 16,-28-15-18-16,-26-14-33 16,-19-17-84-16,-16-17-46 15,-14-18-729-15</inkml:trace>
  <inkml:trace contextRef="#ctx0" brushRef="#br0" timeOffset="207641.17">22121 14034 714 0,'0'0'3'16,"0"0"7"-16,0 0 27 15,0 0 12-15,0 0 12 16,0 0-36-16,0 0 7 16,-8-18-2-16,8 17-10 15,-2 0 17-15,2-2-18 0,-2 0-12 16,-1-1 30-16,2-2-32 16,-4-1-3-16,2-3 3 15,0 0-1-15,2-3 8 16,-1-2-12-16,1 1 0 15,1-1 6-15,0 3 2 16,0 2-8-16,0 1 6 16,0 6-5-16,0 1 8 15,0 2-9-15,0 2 7 16,0 22-14-16,0 13 15 16,4 9-5-16,5 3 8 15,3-2-10-15,-1-3-2 16,-2-5 0-16,2-3-8 0,-3-3 9 15,-3-8-38 1,-2-2-61-16,-3-9-97 0,0-6-572 16</inkml:trace>
  <inkml:trace contextRef="#ctx0" brushRef="#br0" timeOffset="211475.8">4464 4486 946 0,'0'0'60'16,"0"0"-60"-16,0 0-73 16,0 0 73-16,6 121 44 0,-6-23 16 15,0 21-8-15,0 2-47 16,-6 0 1-16,0-5-4 15,-2-18-2-15,1-10-4 16,3-22 2-16,-1-19-1 16,4-19 0-16,-4-14 0 15,5-12 3-15,0-2-3 16,0-19 3-16,0-25-63 16,0-16 3-16,14-18 45 15,14-3 15-15,15 6-1 16,5 14 3-16,10 21-2 15,-1 26 1-15,-5 14-1 16,-10 22 3-16,-8 17 13 16,-10 7 34-16,-18 5-5 15,-6 2-31-15,-25 1 35 0,-20-3-27 16,-12-6-6-16,-4-9-7 16,7-8-7-16,12-11-4 15,11-12-5-15,16-5-43 16,15-8-71-16,0-19-283 15</inkml:trace>
  <inkml:trace contextRef="#ctx0" brushRef="#br0" timeOffset="211925.75">5019 5211 913 0,'0'0'0'15,"0"0"4"-15,0 0-3 16,-21 103 31-16,21-67-2 16,0-1-25-16,0-6 11 0,6-4-16 15,6-9-6-15,1-6 5 16,1-8 0-16,3-2-3 16,2-9 1-16,-2-18 3 15,-3-9 0-15,-4 0 0 16,-10-1 0-16,0 6 17 15,-13 7-6 1,-7 9 50-16,-8 13-18 0,-5 2-38 16,-2 13-5-16,3 10-21 15,8-1-50-15,14-1-20 16,10-11-194-16</inkml:trace>
  <inkml:trace contextRef="#ctx0" brushRef="#br0" timeOffset="212164.38">5581 5028 1177 0,'0'0'0'0,"0"0"-76"15,102-36 76-15,-52 22-6 16,-2 6 13-16,-5 4-14 16,-13 4-3-16,-9 0-55 15,-17 0-56-15,-4 9-222 0,-25 5 53 16</inkml:trace>
  <inkml:trace contextRef="#ctx0" brushRef="#br0" timeOffset="212273.04">5656 5118 685 0,'0'0'38'0,"83"-3"0"16,-22-13-31-16,5-4-7 16,4 1-148-16,-9-2-4 15,-4 2-96-15</inkml:trace>
  <inkml:trace contextRef="#ctx0" brushRef="#br0" timeOffset="212813.13">6381 4531 1041 0,'0'0'1'16,"0"0"-1"-16,0 0 16 15,0 0 47-15,0 0 7 16,0 0-55-16,-6-31-11 16,6 56 1-16,0 22-4 0,0 19 28 15,0 16-17-15,4 9-6 16,1 4 3-16,-4 2-9 16,2-8 0-16,4-11 1 15,-1-13-1-15,2-17-3 16,0-15 1-16,-7-15 2 15,-1-10-3-15,0-6 2 16,0-2 1-16,0-9-7 16,0-18-15-16,0-15-18 15,12-8 35-15,10-1 3 16,11 5 0-16,4 15-1 16,2 13 2-16,-3 16-8 15,-5 2 8-15,-4 13 1 16,-9 15 0-16,-9 4 8 0,-9 4 21 15,-3 3-27-15,-27-5 0 16,-12 2 16-16,-8-5-18 16,-4-6-6-16,6-4-5 15,8-9 1-15,10-7-20 16,12-3-18-16,12-2-68 16,6-4-75-16,3-13-367 15</inkml:trace>
  <inkml:trace contextRef="#ctx0" brushRef="#br0" timeOffset="213243.03">6861 5213 915 0,'0'0'37'0,"0"0"-25"16,0 0-7-16,0 0 34 16,0 0 15-16,0 0-31 15,-18 44 1-15,14-10 3 16,1 0-24-16,3-1 16 16,0-5-17-16,0-5-2 15,11-4 6-15,3-5-5 0,4-6-1 16,0-8-1-16,4 0 1 15,0-12-8-15,-2-12 8 16,-2-4-3-16,-8-6 1 16,-7-4 2-16,-3-2 0 15,-7 1-2-15,-17 7 5 16,-7 11-3-16,-2 7 0 16,-2 13 0-16,9 1-1 15,3 0 1-15,8 12-2 16,6 5-40-16,2 3-90 15,7-3-84-15,0-1-217 16</inkml:trace>
  <inkml:trace contextRef="#ctx0" brushRef="#br0" timeOffset="213781.7">7372 4959 1084 0,'0'0'0'0,"0"0"-9"0,0 0-21 15,0 0 30-15,0 0-1 16,0 0 3-16,63 0 12 15,-24 0 15-15,4-2-24 16,-3-4-1-16,-4-3-4 16,-3 4-4-16,-6-2-23 15,0-4-143-15,-8 1-355 16</inkml:trace>
  <inkml:trace contextRef="#ctx0" brushRef="#br0" timeOffset="-213718.38">8470 4573 562 0,'0'0'193'16,"0"0"-175"-16,0 0 26 16,0 0 18-16,0 0-12 15,-62 115 17-15,29-48-10 16,-2 8-23-16,1-1 8 15,3 0-31-15,2-9-1 16,4-10 12-16,1-7-21 16,5-9 0-16,1-6-2 0,3-8 4 15,2-4-4-15,2-5 1 16,-2-5 0-16,-2-3-4 16,-3-4 4-16,3-4-11 15,-3 0 2-15,2-4-8 16,4-19-26-16,4-11 11 15,8-14-13-15,0-17 3 16,14-8 11-16,16 3-5 16,-2 9 36-16,-3 25 37 15,-1 22-22-15,-3 14-15 16,3 14 0-16,-2 33 28 16,2 17 68-16,-4 14-15 0,-1 1-56 15,3-6-17 1,2-7 6-16,-1-10-14 0,2-9 1 15,5-12 6-15,1-13-7 16,-1-11-15-16,7-11-23 16,3-14-22-16,-2-18-94 15,-5-9-164-15</inkml:trace>
  <inkml:trace contextRef="#ctx0" brushRef="#br0" timeOffset="-211471.05">8843 5066 785 0,'0'0'436'0,"0"0"-425"0,0 0-9 16,0 0 36-16,0 0 9 15,0 0-47-15,0 0 3 16,-46-16-8-16,46 16-23 16,0 0-51-16,4-4-147 15,16-8-80-15</inkml:trace>
  <inkml:trace contextRef="#ctx0" brushRef="#br0" timeOffset="-210850.91">9103 4570 1009 0,'0'0'1'15,"0"0"-1"-15,0 0 0 16,0 0 32-16,0 0-9 16,0 0-10-16,-18-32-13 15,24 32-11-15,16 4 6 16,11 16 8-16,10 10-3 15,2 10 20-15,3 14-19 16,-8 14 9-16,-3 8 13 16,-5 5-23-16,-10-1 8 15,-4-11-8-15,-12-10-1 0,-6-13-3 16,-2-12-1-16,-29-6 5 16,-14-8 5-16,-13-6-5 15,-4-9 6-15,-1-5-5 16,13-2-1-16,12-21 0 15,15-14-3-15,18-14-80 16,5-14-2-16,37-6-62 16,17 4-289-16</inkml:trace>
  <inkml:trace contextRef="#ctx0" brushRef="#br0" timeOffset="-210348.92">8925 5392 319 0,'0'0'642'16,"0"0"-642"-16,0 0-125 16,0 0 115-16,0 0 6 15,112 12 8-15,-31-12 30 16,20-9-8-16,10-1 9 0,5-3 1 16,-3-1-36-1,-10 0 4-15,-12-1-3 16,-21 3-1-16,-24 2-3 0,-20 6 2 15,-20 1-18-15,-6 3 19 16,-5 0 0-16,-23 0-133 16,-14 5-203-16</inkml:trace>
  <inkml:trace contextRef="#ctx0" brushRef="#br0" timeOffset="-209951.21">9101 5509 1074 0,'0'0'0'15,"0"0"-68"-15,0 0 26 16,0 0 42-16,0 0 61 16,88 86-11-16,-49-35-18 15,0 7-10-15,-5 3 2 16,-5-5 3-16,-9-6-18 16,-11-1-7-16,-9-8 11 0,0-4-13 15,-28-6 0-15,-15-7 10 16,-11-10-2-16,-4-9-8 15,5-5-2-15,7 0 2 16,12-12-1-16,13-12 1 16,12-6-12-16,9-12-12 15,12-5-48-15,28-3-77 16,14-1-90-16</inkml:trace>
  <inkml:trace contextRef="#ctx0" brushRef="#br0" timeOffset="-207166.11">9871 4633 886 0,'0'0'10'0,"0"0"-4"0,0 0 39 15,0 0 6-15,0 0-5 16,0 0-10-16,0-10-36 16,0 11-1-16,0 21 1 15,0 15 38-15,0 15-7 16,-2 13-24-16,-1 6-5 16,0 0 4-16,2-4-1 15,-1-10-6-15,1-11 2 16,-1-8 0-16,-2-9-1 0,-3-9-1 15,-1-6 1 1,-1-6 5-16,-7-4-2 0,-4-2-1 16,-8-2 0-16,-5 0-1 15,5-14-2-15,-1-3-14 16,10 0-18-16,7-5 8 16,9-1-100-16,3-2-9 15,3-5-158-15</inkml:trace>
  <inkml:trace contextRef="#ctx0" brushRef="#br0" timeOffset="-206872.9">9714 4548 818 0,'0'0'0'0,"0"0"-65"0,0 0 9 16,0 0 56-16,0 0 66 15,107-6-21-15,-62 2-27 16,-1 1 15-16,-6 2-22 16,-6 0 0-16,-11 1 2 15,-8 0 10-15,-8 0 9 16,-4 0-32-16,-1 0 9 15,0 0-9-15,0 0-61 16,0 2-287-16</inkml:trace>
  <inkml:trace contextRef="#ctx0" brushRef="#br0" timeOffset="-206362.97">10171 4525 813 0,'0'0'39'16,"0"0"-32"-16,0 0 62 0,0 0 67 16,0 0-78-16,0 0-14 15,-8 28-35-15,-13 32 22 16,1 18 7-16,3 2-26 16,4-3-10-16,10-2-2 15,3-5 3-15,0-5-4 16,7-12 1-16,11-11-43 15,9-13-12-15,3-15-28 16,6-14-27-16,-2-6-59 16,3-22-183-16</inkml:trace>
  <inkml:trace contextRef="#ctx0" brushRef="#br0" timeOffset="-205982.14">10409 4717 954 0,'0'0'4'0,"0"0"-4"15,0 0 1-15,0 0 53 16,-28 88 3-16,17-33-40 16,1 1 9-16,9-2-26 15,1-9 3-15,0-7-3 16,4-12 2-16,11-6-3 16,2-10 1-16,0-7-15 15,4-3 11-15,0-1-3 16,3-18-2-16,1-12 0 15,-2-10-2-15,-5-15 9 16,-5-10-3-16,-10-5-46 16,-3 7 45-16,-3 9 1 0,-21 18 5 15,-4 18 36-15,-2 12-7 16,5 7 18-16,1 7 4 16,7 19-47-16,3 8 11 15,6 5-15-15,8 5 0 16,0-1-1-16,18-4-19 15,10-7-39-15,8-11-14 16,7-19-38-16,3-2-107 16,-1-19-207-16</inkml:trace>
  <inkml:trace contextRef="#ctx0" brushRef="#br0" timeOffset="-205765.89">10805 4420 963 0,'0'0'20'0,"0"0"-20"15,0 0 0-15,89 106 48 16,-71-48 14-16,-3 4-2 16,-6 5-20-16,-3 0-40 15,-6 3 2-15,0 0-11 16,-17 1-41-16,-22-4-103 0,-17-6-281 15</inkml:trace>
  <inkml:trace contextRef="#ctx0" brushRef="#br0" timeOffset="-205280.78">9553 5423 945 0,'0'0'0'15,"0"0"-135"-15,0 0 135 16,103-28 12-16,-33 13 27 15,18-4 1-15,13-3-15 0,13-1-13 16,1-2-1-16,1 1-11 16,-7 6-1-16,-21 2-16 15,-18 6 1-15,-28 3 11 16,-24 2-11-16,-18 4-4 16,-9 1 12-16,-28 0-188 15</inkml:trace>
  <inkml:trace contextRef="#ctx0" brushRef="#br0" timeOffset="-204714.58">9804 5636 609 0,'0'0'374'0,"0"0"-368"0,0 0-6 15,0 0 59 1,0 0-18-16,0 0 1 0,-27 111-22 16,18-57-14-16,3 2 6 15,4 1-12-15,2 0 2 16,0-3-2-16,9-6 0 16,10-12 0-16,3-14 1 15,3-10-1-15,5-12-3 16,1 0 0-16,5-19-2 15,0-16-3-15,-3-13-16 16,-3-6 23-16,-8-6-1 16,-7-5-1-16,-11-1 3 15,-4-6 0-15,0 9 4 16,-22 14-2-16,-6 18-2 16,-4 20 33-16,-2 11 2 15,4 4-21-15,2 22 7 0,1 10-19 16,12 6 0-16,6 1 6 15,9-4-8-15,6-5-7 16,21-9 3-16,10-8-18 16,8-11-26-16,7-6-36 15,5 0-94-15,-1-6-185 16</inkml:trace>
  <inkml:trace contextRef="#ctx0" brushRef="#br0" timeOffset="-196827.19">7501 5382 697 0,'0'0'0'0,"0"0"-47"15,0 0 47-15,0 0 19 16,0 0-13-16,0 0 28 16,0 0-13-16,67 10-7 15,-48-10 19-15,-1 0-14 0,2 0-6 16,-1-7 22 0,-1-3-29-16,4 1-2 0,-1-5 5 15,4-2-8-15,-2-2 5 16,1-1-6-16,-2-4 0 15,0 1 3-15,-2-2-3 16,-4 1-1-16,-2 0 1 16,-3-4 1-16,0 1 8 15,-2-4-9-15,1-3 0 16,2-1 2-16,-1 0-2 16,5 0-2-16,-4 4 1 15,-2 3 2-15,-5 4-1 16,-2 4 0-16,-3 0 0 15,0 1 4-15,-3-1-4 16,-12 1 0-16,0 2-2 0,-4-3 2 16,2 0-2-16,0 2 0 15,0 0-17-15,2 3 11 16,0 1 0-16,-3 1-7 16,-1 1 4-16,1 2-5 15,-4 0 10-15,-2 2-3 16,2-2 4-16,-4 1-5 15,5 2 5-15,-1-1 2 16,0 0 2-16,2 1 0 16,2 1-2-16,0 2 3 15,-3 0 0-15,2 3-7 16,-2 0 7-16,3 0-3 0,-1 0 0 16,-1 0-22-1,-2 3-15-15,0 4 8 0,1 0 16 16,0 1 10-16,6 0 6 15,3 0 0-15,3 3-3 16,-3 1 5-16,0 2-4 16,0-2 1-16,-1 1 1 15,2-1 1-15,1 2-1 16,1-2-1-16,3 1 1 16,-3 0 0-16,2 3 0 15,2 3 0-15,-1-1 0 16,2 2-1-16,-1 2 1 15,2 0 0-15,0 0-1 16,-1 0 3-16,3-1-4 16,-2 1 2-16,3-3 0 0,-2-1 0 15,2-2 0-15,0 1 0 16,0 0-1-16,0-3 3 16,0-1-4-16,0 4 2 15,0-3 0-15,0 3-1 16,3-1 1-16,2 2 0 15,0-1-2-15,1 0 4 16,0 2-4-16,2-2-2 16,-1 0 4-16,1 0-1 15,-2 2 2-15,1-2-1 16,2 0 0-16,-2 3 0 16,1-1 0-16,3 0 0 0,-3-2 0 15,0 0-1 1,1-2 1-16,1-2 0 0,1-5 5 15,1 0-3-15,2-8 0 16,3 0-2-16,5 0 0 16,4 0-5-16,2-7-4 15,2-5-53-15,-5-2-179 16</inkml:trace>
  <inkml:trace contextRef="#ctx0" brushRef="#br0" timeOffset="-186134.38">8696 9237 886 0,'0'0'0'0,"0"0"-21"15,0 0-2-15,0 0 16 16,0 0 7-16,2 109 8 0,-2-63 2 16,0 6 9-1,-4 7-8-15,-5-3-11 0,-3-5 15 16,0-2-14-16,0-9-1 16,2-6 1-16,-2-10 1 15,6-12-3-15,3-5 1 16,1-7 0-16,1 0-3 15,1-7-5-15,0-19 6 16,0-20 0-16,0-14 4 16,3-9-1-16,3-7-1 15,-3 2 0-15,7 6 11 16,-4 15-9-16,0 22-2 16,-1 19 9-16,-2 12-8 15,0 6 3-15,1 33 4 16,2 23 10-16,-3 20 20 0,-3 4-38 15,0-8 0 1,0-11 2-16,0-12 0 0,0-7-4 16,0-7-2-16,0-10-14 15,-3-12-1-15,-1-11 14 16,-1-8 5-16,1-1-3 16,-2-25-2-16,0-15-22 15,1-12 14-15,2-13 13 16,3-4-9-16,0 4 9 15,0 16 0-15,0 21 4 16,2 24 2-16,2 15-4 16,1 37 3-16,-2 15 19 0,-3 7-2 15,0-5-22-15,0-9 0 16,0-13 4-16,-2-9-1 16,-2-12-4-16,1-12 1 15,0-9-2-15,3-6-4 16,0-31-34-16,0-16 5 15,7-13-148-15,4 0-178 16</inkml:trace>
  <inkml:trace contextRef="#ctx0" brushRef="#br0" timeOffset="-177784.71">24485 5771 896 0,'0'0'13'0,"0"0"-4"0,0 0 23 16,0 0 36-16,0 0-32 16,0 0-36-16,0 0 0 15,0 0 7-15,-11-3-6 16,30 26 17-16,5 9 3 16,4 12-18-16,2 6 20 15,1 8-23-15,0 0 0 16,4-2 4-16,1-3-3 15,1-4 0-15,-1-2-1 16,-2-8 1-16,-4-7 0 16,-5-10-1-16,-5-6 0 15,-7-5 1-15,-4-5-1 0,-6-3-17 16,0-3-14-16,3 0-18 16,5-14-15-16,5-12-86 15,3-6-117-15,-2-5 5 16</inkml:trace>
  <inkml:trace contextRef="#ctx0" brushRef="#br0" timeOffset="-177558.23">25061 5753 816 0,'0'0'13'0,"0"0"-2"15,0 0 13-15,0 0-9 16,0 0 8-16,-113 104 21 0,47-34-18 15,-8 4-18-15,-3 4 17 16,-1 0-25-16,-3-1 0 16,5-2-2-16,7-9-8 15,12-16-14-15,15-16-7 16,19-14-10-16,13-10-8 16,10-10-171-16,0 0 1 15</inkml:trace>
  <inkml:trace contextRef="#ctx0" brushRef="#br0" timeOffset="-177259.05">24488 5779 718 0,'0'0'29'16,"0"0"40"-16,0 0-67 15,0 0 6-15,0 0 38 16,47 87 10-16,-17-33-9 16,2 9-6-16,4 2-10 15,1 0-10-15,-2-2-5 16,-1-2-6-16,-1-3-10 16,-2-5 1-16,-1-6 1 15,-3-6-2-15,-2-11-10 16,-5-8-8-16,-6-10-21 15,-3-9-31-15,-5-3-68 0,-2-15-149 16</inkml:trace>
  <inkml:trace contextRef="#ctx0" brushRef="#br0" timeOffset="-177045.2">24997 5839 891 0,'0'0'0'0,"0"0"-7"0,-101 100 7 16,36-36 16-16,-9 6-6 15,-5-2 8-15,-2-4-18 16,5-3 1-16,3-8-9 16,11-6-12-16,17-13-75 15,13-9-208-15</inkml:trace>
  <inkml:trace contextRef="#ctx0" brushRef="#br0" timeOffset="-165927.16">22176 14008 650 0,'0'0'30'0,"0"0"-10"15,0 0 16-15,0 0 39 16,0 0-16-16,0 0-14 15,0 0-31-15,0 0 3 16,2 1-2-16,-2 23 5 16,-10 13 36-16,-1 11-53 15,-2 11 3-15,1 9 21 16,0 3-27-16,-3 2 7 16,3-1 3-16,2-4-9 0,1-2 4 15,3-3-3 1,2-2-2-16,3-6 15 0,1-4-12 15,0-6-3-15,0-4 4 16,0-5-3-16,-2-6 5 16,-1-7-6-16,-1-5 0 15,0-7 3-15,1-3-3 16,0-4-5-16,0-4-25 16,0 0-50-16,0-23-113 15,0-11-374-15</inkml:trace>
  <inkml:trace contextRef="#ctx0" brushRef="#br0" timeOffset="-165547.2">21730 14391 753 0,'0'0'14'0,"0"0"3"16,0 0 13-16,0 0 8 15,0 0-38-15,0 0 0 16,42-14 10-16,18 14 29 0,14 0 13 16,4-1-31-1,6-3-5-15,-6-1 23 0,-3 2-33 16,-6 3 11-16,-12 0 2 15,-13 0-8-15,-14 0-3 16,-12 0-8-16,-6 0 0 16,-9 0 6-16,-3 0-1 15,0 0-1-15,0 0-2 16,0 0-2-16,0-7-69 16,-9-5-115-16,-3 0-229 15</inkml:trace>
  <inkml:trace contextRef="#ctx0" brushRef="#br0" timeOffset="-165243.55">22172 13971 871 0,'0'0'3'0,"0"0"-3"16,0 0 0-16,0 0 8 15,0 0 9-15,0 0 64 16,0 132-19-16,0-51 5 16,0 10-54-16,-7 6 2 15,2-1 4-15,2-9-12 16,1-6-1-16,2-13-6 16,0-12 0-16,0-11 1 15,0-13-1-15,0-7-10 16,0-12 7-16,-3-4-5 0,2-7-7 15,-1-2-21-15,1-7-20 16,1-23-76-16,0-17-234 16</inkml:trace>
  <inkml:trace contextRef="#ctx0" brushRef="#br0" timeOffset="-164991.02">22191 13998 812 0,'0'0'22'0,"0"0"-17"16,0 0 13-16,0 0-4 16,0 0 24-16,-28 107 68 15,17-24-40-15,1 8-20 0,1 1-21 16,3-4-20-16,0-7 18 16,0-10-23-16,0-10 0 15,2-8 2-15,-2-12-2 16,1-10-4-16,1-7-7 15,2-12-51-15,1-6 18 16,1-6-77-16,0 0-6 16,0-22-116-16</inkml:trace>
  <inkml:trace contextRef="#ctx0" brushRef="#br0" timeOffset="-164694.89">21787 14374 402 0,'0'0'427'0,"0"0"-427"15,0 0-84-15,91-5 84 16,-24 5 36-16,8 0 16 16,5 0-16-16,5 3 14 15,-3 0-7-15,-7-1-1 16,-15 0-2-16,-17 1-10 15,-18-3 8-15,-13 1-33 16,-10 0-3-16,-2-1 61 16,0 0-40-16,0 0-23 0,-9 0-7 15,0 0-58 1,1 0-41-16,8 0-44 0,0 0-198 16</inkml:trace>
  <inkml:trace contextRef="#ctx0" brushRef="#br0" timeOffset="-158543.16">27556 11359 1009 0,'0'0'80'0,"0"0"-80"16,0 0-24-16,-6 75 24 15,-8-20 39-15,2 4-16 16,5-1-17-16,7-4 8 16,0-12-14-16,14-9 0 15,8-13-3-15,8-11 4 16,9-9-1-16,13-7 6 0,12-27-1 15,10-18 12 1,5-10-9-16,1-4-3 0,2 3 12 16,3 5-16-16,-4 12-1 15,-11 9 0-15,-18 16-5 16,-24 10 4-16,-17 9-68 16,-11 2-69-16,-15 8 9 15,-24 11 21-15,-19 5-194 16</inkml:trace>
  <inkml:trace contextRef="#ctx0" brushRef="#br0" timeOffset="-158310.03">27539 11928 995 0,'0'0'8'0,"0"0"-8"15,0 0-18-15,0 0 18 16,141-20 55-16,-57-11 4 15,14-8-23-15,16-5-9 16,2-4 16-16,-1 0-40 16,-9 1 5-16,-11 2 4 15,-11 7-10-15,-10 3-4 16,-3 5-17-16,-9 3-10 16,-4 4-72-16,-8 0-183 15</inkml:trace>
  <inkml:trace contextRef="#ctx0" brushRef="#br0" timeOffset="-145373.96">5159 4134 408 0,'0'0'42'0,"0"0"33"16,0 0 48-16,0 0-30 15,6 79-26-15,-6-57-9 16,0 3-25-16,0-3-4 16,0-3 10-16,-3-2-24 0,-3-5 17 15,6-7-32-15,0-2 0 16,0-2 10-16,0-1-10 15,0 0 0-15,0 0-2 16,6-6 9-16,18-21-5 16,16-13-2-16,15-13-3 15,8-6 3-15,7 4 1 16,3 3-1-16,-4 8 0 16,-10 12 2-16,-15 6-1 15,-14 12-1-15,-14 8-13 16,-10 2-12-16,-6 3-40 15,0 1 11-15,0 0 17 0,0 0-313 16,-3 0-6-16</inkml:trace>
  <inkml:trace contextRef="#ctx0" brushRef="#br0" timeOffset="-145111.1">5413 4296 624 0,'0'0'0'15,"0"0"-8"-15,0 0 5 16,0 0 0-16,0 0 3 16,0 0 0-16,-30 32 93 15,49-47-23-15,14-12-42 0,9-6-3 16,7-5 0 0,3-2-3-16,-4 3-16 15,-11 8-3-15,-6 5 18 0,-11 9-18 16,-8 4-2-16,-8 7-1 15,-2 3 0-15,-2 1-5 16,3 0-27-16,1-2-203 16,-1-3-136-16</inkml:trace>
  <inkml:trace contextRef="#ctx0" brushRef="#br0" timeOffset="-117321.08">8160 4394 788 0,'0'0'4'0,"0"0"-5"16,0 0 2-16,0 0 9 15,0 0 4-15,0 0 31 16,0 0 21-16,0 0-46 15,-48-62 1-15,47 62-16 0,-1 0 2 16,1-2 3-16,1 2-3 16,-2 0-3-16,-4 0 29 15,-7 12-33-15,-11 23 0 16,-13 27 3-16,-11 32 22 16,-4 32 0-16,-2 34 0 15,3 29-17-15,-1 24 10 16,6 7-14-16,10 5-3 15,20-16 4-15,16-17-4 16,28-25-2-16,36-24-2 16,27-22-12-16,21-21 7 15,19-24-30-15,13-21-27 16,5-24-16-16,0-20-71 0,-4-11-187 16</inkml:trace>
  <inkml:trace contextRef="#ctx0" brushRef="#br0" timeOffset="-115073.96">23319 12762 971 0,'0'0'0'16,"-97"126"0"-16,37-8 4 15,-7 33 15-15,0 25 19 0,2 22 12 16,9 12-17 0,7 2 6-16,12-5-30 0,10-6 0 15,9-9 15-15,15-6-23 16,3-2 10-16,18-7-11 15,19-7-10-15,17-7 5 16,19-17-20-16,20-6-15 16,17-11 8-16,20-8-10 15,19-14-51-15,18-12-40 16,21-17-252-16</inkml:trace>
  <inkml:trace contextRef="#ctx0" brushRef="#br0" timeOffset="-114257.1">29919 12971 493 0,'0'0'7'0,"0"0"79"15,0 0-28-15,3-80 131 16,-3 72-121-16,0 3 6 16,0 3 18-16,0 2-56 15,0 0-34-15,0 4-2 16,9 21 0-16,13 18 51 0,10 18-30 16,7 19-7-16,5 18 6 15,3 17-15 1,2 18 5-16,2 17-10 15,4 24 7-15,-3 14 2 0,-7 15-9 16,-14 11 0-16,-15 3-3 16,-16 6 7-16,-4-7-9 15,-36-10 1-15,-16-13 4 16,-16-21 5-16,-15-12-5 16,-8-17 0-16,-5-8 12 15,-2-14-12-15,1-17-3 16,2-21-13-16,1-20-25 15,-3-20-33-15,-1-14-115 16,-6-14-307-16</inkml:trace>
  <inkml:trace contextRef="#ctx0" brushRef="#br0" timeOffset="-112701.2">23143 13497 939 0,'0'0'0'0,"0"0"-50"0,0 0 38 15,0 0 12-15,0 0 22 16,0 0-10-16,0 0-2 16,6 17 6-16,-3-16-15 15,-2-1 6-15,1 0 0 16,-2 0 7-16,0 0 14 16,0 0-27-16,0 0 9 15,0 0 4-15,0 0 2 16,0 2 4-16,0-2-8 15,0 0-3-15,0 1 12 0,0 1-18 16,0 0-3 0,10 1 3-16,11 0-1 0,12 0 5 15,12-3-7-15,13 0 0 16,8 0 8-16,5 0-8 16,2 0 0-16,0 0 8 15,-4 0 17-15,-8 0-11 16,-10 0-13-16,-15 0 9 15,-15 0 15-15,-10 0-19 16,-9 0 0-16,-2 0 23 16,0 0-22-16,0 0-7 15,-8 6-31-15,-2 3-73 16,3-1-104-16,4-1-521 16</inkml:trace>
  <inkml:trace contextRef="#ctx0" brushRef="#br0" timeOffset="-104834.06">23610 13399 978 0,'0'0'3'16,"0"0"-3"-16,0 0 8 15,0 0 27-15,-97 1 25 16,71 20-42-16,1 8 8 16,3 7-6-16,4 3-5 15,2-2-13-15,5-1-2 16,8-5 0-16,3-7-1 0,0-6 1 15,4-7-3-15,10-6 0 16,7-5 1-16,7-11 1 16,6-15-8-16,-1-10-4 15,-6-3 9-15,-10-5 4 16,-10 2 0-16,-7-2 0 16,-3 5 0-16,-18 8 0 15,-6 8 0-15,-1 10 6 16,0 10 2-16,1 3-8 15,2 7 0-15,2 13 5 16,4 6-5-16,5 6 5 16,5 0-4-16,9-1 3 15,0-4 1-15,12-6-5 16,11-8-5-16,5-10 0 16,11-3 8-16,1-11-8 0,-1-17 5 15,-5-4 0-15,-13-3 3 16,-15 2-3-16,-6 7 2 15,-12 6 2-15,-16 12 7 16,-8 8-10-16,-4 0-1 16,4 8-11-16,8 15 1 15,12 5-88-15,10 1-117 16</inkml:trace>
  <inkml:trace contextRef="#ctx0" brushRef="#br0" timeOffset="-103302.52">12548 17001 283 0,'0'0'669'16,"0"0"-648"-16,-9-101-17 16,9 72 58-16,0 7 10 15,3 6-22-15,9 6-28 16,0 9-14-16,3 1 14 16,3 5-22-16,0 23 0 15,-2 11 26-15,-4 8-3 16,-7 6-19-16,-5 1 5 15,0 2-3-15,-12-1 5 0,-6-2-11 16,2-13 4-16,2-15-2 16,8-12-2-16,2-12-5 15,2-1 2-15,2-30-14 16,0-19-41-16,7-20-10 16,16-4 37-16,10 9 8 15,5 19-22-15,1 21 18 16,0 21 27-16,-3 5 0 15,-2 29 10-15,0 3 4 16,-1 5 0-16,-1 0 0 16,3 0-14-16,0-8 0 15,2-6 5-15,3-11-5 16,2-12 2-16,-1-2-4 16,-2-21-15-16,-4-11 14 0,-7-7-14 15,-10-7-6-15,-5-7 20 16,-11-2-23-16,-2-6-7 15,0 10 8-15,-5 5 25 16,-9 18 11-16,2 14 19 16,3 13 44-16,-2 1-16 15,-2 20-41-15,-2 20 10 16,-2 11 6-16,1 6-9 16,10-1 7-16,6-4-31 15,0-2 1-15,0-1 0 16,12-4 5-16,8-10-12 0,0-11-1 15,6-19-40 1,1-5-38-16,7-25-51 0,2-12 45 16,-2 1 36-16,-7 13 34 15,-6 20 21-15,-5 3 47 16,-2 30-20-16,5 10 69 16,5 2-34-16,4 1-38 15,5-13-7-15,4-7-17 16,4-10-7-16,0-13 0 15,3 0-36-15,-1-25 13 16,-3-6-33-16,-6 1 16 16,-5 7 38-16,-12 15 9 15,-4 8 30-15,-3 0 4 0,3 12-1 16,4 3-1 0,4 0-20-16,3-6-11 0,5-9 19 15,4 0-10-15,3-19 13 16,0-19-1-16,-2-11-13 15,-7-7 24-15,-11-6 9 16,-13-4-1-16,-3 0-4 16,-22 1-24-16,-17 9 3 15,-13 15-15-15,-8 14 11 16,-4 18-24-16,3 9-21 16,12 6-31-16,15 17-163 15,19 6-623-15</inkml:trace>
  <inkml:trace contextRef="#ctx0" brushRef="#br0" timeOffset="-100401.24">11261 15978 744 0,'0'0'45'0,"-143"10"-13"16,89-5-32-16,11 2 30 15,10-5 37-15,12 1 1 0,12-2-21 16,9 2-33 0,0 0-4-16,19 1-15 0,17 3 5 15,15-4 0-15,21 0 3 16,19-3-2-16,23 0 7 15,21 0-4-15,22 0-4 16,18 0 15-16,15 0-15 16,16 0-3-16,2 2 2 15,9 3 2-15,7 3 0 16,5 1-1-16,7-1 0 16,1-1-2-16,-4 1 1 15,8 1 1-15,3 0 3 16,5-1-3-16,6-1 0 15,-3 0-1-15,7 5 1 0,-2-2 2 16,4 4-2-16,0 1 0 16,-5-1 0-16,4 1 0 15,1 0-1-15,1-3-1 16,4 0 4-16,0-4-8 16,7 1 6-16,2-2-1 15,3 0-5-15,-2-2 6 16,-5 3-3-16,-7-1 2 15,-3 2 2-15,-7 1-5 16,-5 0 4-16,3 2 0 16,0-3 4-16,3 1-3 15,2-1-2-15,-5-6-2 16,2 2-6-16,-7-2 6 0,0-3-10 16,-3 0 1-16,-10 0 9 15,-1 0 6-15,-1 0-3 16,-3-5 0-16,-1 2 2 15,-1-2-7-15,-5-1 5 16,3 4 0-16,0-4-2 16,2 0 4-16,0-2-2 15,-2-1 0-15,-6 0 0 16,0 2-1-16,-2 0 1 16,-2-3 0-16,2 4-2 15,-1-1 2-15,-1 0 0 16,4 3 1-16,-2 1 1 0,1 1-4 15,1-3 2 1,0-3 0-16,2-1-1 0,6 0 6 16,4-1-5-16,3 3 0 15,2 0 3-15,1-1-3 16,6 2 2-16,0-2 0 16,-1-4-3-16,-4-2 3 15,-4-1-2-15,2 2 3 16,0 3 2-16,4 1 17 15,0 6-20-15,-4 0-2 16,-4 3 12-16,-6 0 2 16,-10 0 11-16,-12 0-9 15,-16 6 1-15,-16 1 12 0,-17 2-14 16,-15 0 2 0,-15-2-11-16,-19 0-6 0,-16 0-8 15,-20-2-18-15,-27-3-88 16,-31-2-180-16</inkml:trace>
  <inkml:trace contextRef="#ctx0" brushRef="#br0" timeOffset="-99333.74">15115 16527 968 0,'0'0'11'0,"0"0"30"16,0 0 34-16,5-74-14 15,-5 74-14-15,0 5-43 16,-9 28 0-16,-11 21 12 16,-2 19 9-16,6 11 2 15,5 2-25-15,11 4 6 16,0-1-6-16,8-4-2 16,15-5 3-16,7-14-3 15,6-6-7-15,1-21-3 16,1-12 6-16,1-18-5 15,-1-9 8-15,0-14-10 0,-4-31 1 16,-4-14-1-16,-7-19-8 16,-9-11 19-16,-14-12-9 15,0-5-4-15,-12-8 13 16,-19 11 2-16,-8 23 4 16,-9 27 26-16,-2 27-1 15,2 26 7-15,3 8-25 16,8 31-3-16,5 19 7 15,12 10-13-15,12 10-4 16,8 0 0-16,13 2-12 16,20-3-16-16,11-5-38 15,8-5-84-15,-1-12-168 16</inkml:trace>
  <inkml:trace contextRef="#ctx0" brushRef="#br0" timeOffset="-99066.61">15669 17179 1165 0,'0'0'11'16,"0"0"-6"-16,0 128 21 15,-2-58 28-15,1-2-43 16,1-1 0-16,0-1-4 16,0 1-5-16,7-6 6 15,2-7-3-15,-5-15-3 16,-2-11 6-16,-2-14-5 0,0-2 1 15,-18-4 22 1,-15-6-17-16,-13-2 2 0,-9 0-11 16,3-11-37-16,10-8 11 15,9-3-44-15,12-8-37 16,11-8-132-16,6-4-356 16</inkml:trace>
  <inkml:trace contextRef="#ctx0" brushRef="#br0" timeOffset="-98840.14">15686 16861 1169 0,'0'0'0'0,"0"0"-98"16,0 0 96-16,0 0-1 0,0 0 3 15,0 0 19-15,50-37 25 16,-49 9-19-16,-1-2 12 15,0 4-6-15,-19 7-12 16,-3 10-19-16,-1 6-7 16,7 3-3-16,5 10-86 15,11 15-132-15,0 5-189 16</inkml:trace>
  <inkml:trace contextRef="#ctx0" brushRef="#br0" timeOffset="-98577.96">16485 17361 1300 0,'0'0'0'0,"0"0"-136"16,122-38 136-16,-56 23 3 16,-2 6-3-16,-3 3-10 15,-11 6-12-15,-23 0-56 16,-27 0-129-16,-10 14-310 0</inkml:trace>
  <inkml:trace contextRef="#ctx0" brushRef="#br0" timeOffset="-98477.75">16552 17423 824 0,'0'0'37'0,"0"0"-23"16,0 0-3-16,147 0-11 16,-65-7-27-16,8-6-424 15</inkml:trace>
  <inkml:trace contextRef="#ctx0" brushRef="#br0" timeOffset="-97833.6">17788 17079 503 0,'0'0'598'0,"0"0"-592"16,0 0-1-16,0 0-3 15,0 0 20-15,0 0 19 16,-21 126-11-16,20-58-2 16,1-1-26-16,4-10-2 15,17-7 1-15,4-9-1 16,1-10 1-16,2-10-1 16,0-7-2-16,-2-12-1 15,2-2-10-15,1-14 5 16,-1-16 5-16,-4-10 3 0,-5-13-3 15,-7-17-9-15,-10-11-20 16,-2-16 30-16,-5 2-19 16,-22 6 11-16,-6 14 10 15,-2 24 5-15,-1 22 31 16,4 17-9-16,3 12-27 16,2 12 6-16,3 20-3 15,5 9-4-15,10 7 2 16,6 1-1-16,3 1 0 15,12-4-13-15,15-7-29 16,5-5-5-16,4-10-28 16,6-14 6-16,1-10-2 15,3-3-119-15,-1-21-233 16</inkml:trace>
  <inkml:trace contextRef="#ctx0" brushRef="#br0" timeOffset="-97129.64">18394 16627 1121 0,'0'0'6'16,"0"0"5"-16,0 0-9 16,-46 133 51-16,23-49-4 15,4 5-36-15,8-2 3 16,10 1-13-16,1-1 2 15,9-5-5-15,13-10 5 16,6-10-10-16,2-17 4 16,6-13-17-16,3-15 3 15,0-13 7-15,2-4-13 0,-3-16 17 16,-2-19-21 0,-5-12 5-16,-10-14 3 0,-11 1 10 15,-10 11 7-15,-1 12 11 16,-25 23 26-16,-8 14 7 15,-6 12-32-15,-5 24-2 16,8 9 3-16,8 2-6 16,13-3-2-16,13-10-5 15,3-2 2-15,1-10-11 16,17-8 0-16,6-7-6 16,5-7 6-16,3-2-6 15,3-24-2-15,-2-16 9 16,-2-19-23-16,-6-19 17 15,-3-14-28-15,-5-17 1 0,-4-6 35 16,-7 11-43-16,-6 24 49 16,0 30 97-16,0 32 44 15,-9 20-48-15,-1 26-86 16,-3 27-4-16,-1 22 15 16,7 11-18-16,7-1-2 15,10-6-10-15,20-4-42 16,7-9 7-16,10-4-68 15,14-12-96-15,12-11-226 16,13-8 233-16</inkml:trace>
  <inkml:trace contextRef="#ctx0" brushRef="#br0" timeOffset="-96733.3">19517 17006 1265 0,'0'0'0'16,"0"0"-22"-16,-39 107 22 16,26-34 9-16,7 2 7 15,6-3-16-15,0-8 2 16,9-9 8-16,10-9-10 16,2-10 0-16,0-12-1 15,0-9 6-15,3-9-12 16,-2-6 7-16,2-14 0 0,0-22 0 15,1-12 0-15,-4-20-2 16,-6-20-2-16,-6-13-19 16,-9 0 18-16,-1 9-11 15,-25 22 16-15,-11 29 40 16,-4 23 8-16,-2 16-37 16,0 5 19-16,3 30-10 15,5 11 1-15,10 10-21 16,12 7 3-16,13 4-2 15,10-1-1-15,30-3-27 16,12-8-32-16,11-12-61 16,1-14-150-16</inkml:trace>
  <inkml:trace contextRef="#ctx0" brushRef="#br0" timeOffset="-96463.02">20031 17433 1219 0,'0'0'13'16,"0"0"-11"-16,0 70 17 16,-6-24-6-16,2 6-2 15,4 5 13-15,0 0-4 16,0-3-4-16,4 1 36 16,6-6-40-16,-6-6 1 15,-2-11 9-15,-2-6-17 16,0-10 26-16,-19-6-20 15,-7-9 6-15,-10-1-11 0,-6 0-6 16,2-12-15-16,2-7-44 16,10-6-31-16,10-1-11 15,12-7-100-15,6-4-373 16</inkml:trace>
  <inkml:trace contextRef="#ctx0" brushRef="#br0" timeOffset="-96245.02">20119 17231 990 0,'0'0'0'0,"0"0"0"16,0 0 0-16,0 0 0 0,0 0 16 16,0 0 20-16,78-94 4 15,-84 72 50-15,-19 5-30 16,-6 10-35-16,-4 7-23 15,2 3-2-15,8 19-32 16,10 8-100-16,12 3-186 16</inkml:trace>
  <inkml:trace contextRef="#ctx0" brushRef="#br0" timeOffset="-95689.12">20953 17466 1127 0,'0'0'35'15,"0"0"-33"-15,0 0 0 16,-80-2 3-16,80 2-4 16,0 0-2-16,32 0-20 15,23 0 21-15,22 0 18 16,17-3-8-16,1-3 7 0,-5 0 9 15,-11 1 1-15,-20-1 11 16,-20 2-11-16,-16 3-13 16,-17-2 3-16,-6 1-10 15,0 1 0-15,-9-1-7 16,-15 0-76-16,-6 2-42 16,3 0-218-16</inkml:trace>
  <inkml:trace contextRef="#ctx0" brushRef="#br0" timeOffset="-93614.11">22681 16690 1164 0,'0'0'0'0,"-32"134"0"16,-7-5 14-16,-4 30 20 16,3 6-25-16,10 0 35 15,15-8-41-15,13-12 3 16,4-4 3-16,29-9-1 16,19-9-5-16,18-3-3 0,13-6-2 15,13-11-8-15,10-18-21 16,12-28-32-16,8-27-132 15,5-27-198-15</inkml:trace>
  <inkml:trace contextRef="#ctx0" brushRef="#br0" timeOffset="-92813.02">23267 17188 1135 0,'0'0'11'15,"0"0"-10"-15,0 0 19 16,0 0-4-16,0 0-13 16,0 0-6-16,0 0-5 15,38 0 8-15,13 0 0 16,12 0 3-16,7 0-3 0,0 0 0 16,-3 0 0-16,-8 0 2 15,-13 0-1-15,-18 0-1 16,-16 0 0-16,-11 0 3 15,-1 0 38-15,-16 0 5 16,-23 0-45-16,-13 0 9 16,-12 0-10-16,3 0-12 15,10 3 10-15,17 5-41 16,17 1-22-16,17-2-143 16,23-3-263-16</inkml:trace>
  <inkml:trace contextRef="#ctx0" brushRef="#br0" timeOffset="-90779.33">24017 16755 838 0,'0'0'13'0,"0"0"-13"16,0 0 18-16,0 0 62 15,0 0 8-15,0 0-28 16,63-49-12-16,-63 49-22 16,0 0-25-16,0 24 23 15,-18 14 23-15,-12 18-9 16,-12 11-23-16,-9 9 11 0,-8 2 2 16,-10 5-18-1,-4-4-6-15,0-12 10 0,3-8-14 16,7-18 0-1,10-11 5-15,9-11-4 0,10-6 4 16,4-12-1-16,5-1-3 16,3-20-1-16,5-20-37 15,5-21-10-15,11-11 20 16,1-3 17-16,7 10-7 16,13 17 9-16,5 23 8 15,2 17-4-15,2 8 4 16,6 19 0-16,7 18 4 0,8 10 10 15,10 6-2-15,4-5-5 16,2-2-5-16,4-12 10 16,-3-10-12-16,0-11-1 15,-4-13-3-15,-4 0 3 16,-8-11-5-16,-12-14-17 16,-8-5-10-16,-13 0-19 15,-10-3-68-15,-8 5-39 16,0 10-339-16</inkml:trace>
  <inkml:trace contextRef="#ctx0" brushRef="#br0" timeOffset="-89661.07">24828 17350 1403 0,'0'0'0'16,"0"0"-68"-16,0 0-5 15,0 0-1-15,0 0-62 16,0 0-77-16</inkml:trace>
  <inkml:trace contextRef="#ctx0" brushRef="#br0" timeOffset="-88335.31">25652 16953 1156 0,'0'0'2'15,"0"0"-2"-15,0 0 6 16,0 0-6-16,0 0-15 16,0 0-6-16,52-9 15 0,12 13 7 15,8 1-1 1,1 0 2-16,-3-5 1 0,-9 0 2 16,-10 0-4-16,-22 0-1 15,-15 0 16-15,-14 0-12 16,0 0 41-16,-24 0 6 15,-21 0-46-15,-11 0 0 16,-8 0-5-16,4 0-8 16,12 0 3-16,16 3-54 15,15 4-67-15,17-2-70 16,1-1-222-16</inkml:trace>
  <inkml:trace contextRef="#ctx0" brushRef="#br0" timeOffset="-86812.09">26368 16566 1139 0,'0'0'0'0,"0"0"-6"15,0 0 4-15,0 0-14 16,0 0 16-16,95 93 27 16,-41-26 5-16,1 12-13 0,-1 8 15 15,-10 8-18 1,-9 9 15-16,-10 3-26 0,-11-3 20 16,-10-10 9-16,-4-17-31 15,-12-19 12-15,-19-16-7 16,-11-13 6-16,-7-16 23 15,-8-12-19-15,-1-1-6 16,3-29-7-16,10-10-5 16,14-14-13-16,16-8-23 15,15-3-32-15,18 2 21 16,25 8-63-16,14 12-136 16,7 8-681-16</inkml:trace>
  <inkml:trace contextRef="#ctx0" brushRef="#br0" timeOffset="-86093.95">27108 17347 1239 0,'0'0'0'0,"0"0"-5"16,0 0 1-16,0 0 3 15,0 0-1-15,0 0 2 16,71 13 6-16,-22-29 3 16,7-12-4-16,0-10 2 15,1-16 0-15,-3-14-7 16,-5-16-1-16,-7-15-3 15,-11-5-12-15,-9-2 5 16,-12 13 11-16,-10 18 0 16,0 24 0-16,-4 25 2 0,-8 19 5 15,-4 11 29-15,-8 42-33 16,-10 27-1-16,-2 26 37 16,8 15-20-16,16 2-8 15,12-2-11-15,0-10 0 16,26-12-10-16,12-18 2 15,5-24-30-15,8-14 27 16,6-22-31-16,5-12-37 16,7-4-141-16,-1-29-209 15</inkml:trace>
  <inkml:trace contextRef="#ctx0" brushRef="#br0" timeOffset="-85878.12">28284 16520 959 0,'0'0'254'0,"0"0"-254"16,-41 80 0-16,15-12 40 15,1 12-18-15,7 7-5 16,11-2-4-16,7 1-1 16,0-8-4-16,13-5-8 15,11-9-7-15,3-12 6 16,1-14-36-16,2-18-16 15,3-13-43-15,1-7-96 16,5-19-154-16</inkml:trace>
  <inkml:trace contextRef="#ctx0" brushRef="#br0" timeOffset="-85527.21">28684 16791 1154 0,'0'0'17'0,"0"0"-6"16,-19 75-11-16,-1-11 60 15,3 5-43-15,9 2 2 16,8-1-15-16,0-6-2 16,12-5 7-16,9-14-9 15,3-13 0-15,-3-14 0 16,4-11-1-16,2-7 0 16,7-18-9-16,8-27-4 15,-3-18 8-15,-3-13-40 16,-11-8 5-16,-10-8-4 0,-9 7-16 15,-6 19 36-15,-18 19 25 16,-15 27 113-16,-4 20-35 16,0 3-57-16,5 30-11 15,10 11 2-15,8 5-6 16,13 6-2-16,1-2-4 16,31-6-4-16,11-5-1 15,9-9-49-15,7-13 10 16,0-16-84-16,-3-4-120 15</inkml:trace>
  <inkml:trace contextRef="#ctx0" brushRef="#br0" timeOffset="-85310.71">29261 16397 1200 0,'0'0'0'0,"60"72"-20"15,-21-4 20-15,-3 13 8 16,-5 13 26-16,-12 5-16 16,-9 5 1-16,-10 3-8 15,0 0-6-15,-27-1-5 16,-17-5-17-16,-18-17-80 16,-20-15-151-16,-14-16-511 15</inkml:trace>
  <inkml:trace contextRef="#ctx0" brushRef="#br0" timeOffset="-84844.35">25904 17849 998 0,'0'0'0'16,"0"0"0"-16,0 0 3 15,0 0 1-15,0 0-4 16,0 0 0-16,58 12 13 15,46-12 33-15,32 0-14 16,34 0-6-16,26 0 20 16,36 2-28-16,32 7 6 15,26-1 5-15,17-1-29 16,8 0 28-16,-7-2-16 16,-13-5-2-16,-20 0 0 15,-34 0-6-15,-33 0 4 16,-38-7 2-16,-40 2-8 15,-40 1-2-15,-43 3-1 16,-32-1-36-16,-15 2-17 0,-34 0 31 16,-33 10-56-16,-32 8-161 15,-23 2-612-15</inkml:trace>
  <inkml:trace contextRef="#ctx0" brushRef="#br0" timeOffset="-84426.52">27078 18137 1238 0,'0'0'0'0,"0"0"-98"16,0 0 98-16,83 60 40 16,-38 0 2-16,3 10-10 15,-3 8-1-15,-7 1-18 0,-14-10 1 16,-10-10-14-1,-14-9 4-15,-8-18 12 0,-27-5-8 16,-10-16 21-16,-11-8 13 16,-5-3-27-16,2-11-8 15,8-12-7-15,14-6-34 16,18-6 15-16,19 0-63 16,7-2-32-16,33 1-164 15,14-1-496-15</inkml:trace>
  <inkml:trace contextRef="#ctx0" brushRef="#br0" timeOffset="-84072.13">27741 18281 948 0,'0'0'242'16,"0"0"-242"-16,-26 117 0 16,17-68 26-16,7-6 22 15,2 3-21-15,12-6-1 16,18-7-20-16,7-7 13 15,8-9-19-15,-2-7-1 16,2-10 0-16,-2 0 1 16,-5-27-2-16,-2-9-18 15,-4-12 2-15,-9-16 18 16,-7-13-39-16,-15-8 3 16,-1 5 31-16,-20 8 5 15,-16 20 7-15,-6 21 19 16,-7 15 3-16,0 15 16 0,4 1-32 15,6 21-10-15,9 11-3 16,12 7-3-16,15 9 2 16,3 5-25-16,21 5-36 15,18-1-5-15,6-8-80 16,-1-12-105-16,-5-10-489 16</inkml:trace>
  <inkml:trace contextRef="#ctx0" brushRef="#br0" timeOffset="-83810.23">28359 18357 1158 0,'0'0'28'15,"-12"73"-27"-15,-4-23 16 16,4 1 50-16,4 5-26 16,5 0-7-16,3 2-13 15,2-6 34-15,11-8-19 16,-1-13-29-16,-3-12-5 15,-6-15 16-15,-3-4-11 16,0 0 28-16,-16 0-17 16,-15-3-18-16,-11-9-7 15,-4-1-37-15,1-2-17 16,9 4-32-16,9-1-7 16,12-1-127-16,11-1-382 15</inkml:trace>
  <inkml:trace contextRef="#ctx0" brushRef="#br0" timeOffset="-83571.76">28420 18153 236 0,'0'0'829'15,"0"0"-829"-15,0 0-48 16,0 0 48-16,0 0 89 15,0 0-59-15,0-33 41 16,-9 25 1-16,-7 2-42 0,1 1-25 16,2 4-5-1,5 1-10-15,5 0-8 0,3 0-74 16,2 4-175-16,18 4-38 16</inkml:trace>
  <inkml:trace contextRef="#ctx0" brushRef="#br0" timeOffset="-82942.91">29966 16380 977 0,'0'0'0'16,"0"0"-29"-16,0 0-3 15,0 0 32-15,0 0 29 16,100 39 12-16,-72 11 28 15,5 18 13-15,8 18-36 16,6 18-21-16,5 14-16 16,6 24 30-16,0 11-32 15,-3 11 11-15,-2 11-8 16,-4-3-5-16,-3 1 18 16,-10-7-20-16,-17-2 22 15,-17-7 20-15,-2-15-43 0,-34-16 36 16,-14-27 22-1,-11-19-10-15,-9-15-8 0,-8-18-23 16,-5-7-17-16,1-8-2 16,4-2-13-16,9-4-30 15,7-5-38-15,6-9-35 16,8-2-43-16,6-10-455 16</inkml:trace>
  <inkml:trace contextRef="#ctx0" brushRef="#br0" timeOffset="-80791.31">20958 17495 833 0,'0'0'0'15,"0"0"0"-15,0 0 10 16,0 0 40-16,0 0 5 16,0 0 6-16,0 0-12 15,0 0 2-15,-43-9-31 0,40 9 8 16,3 0 0-16,0 0-21 16,0 0-3-16,0 0-4 15,15 0-10-15,23 0 7 16,20 2 3-16,19-2 0 15,14 0 3-15,4 0-2 16,2 0-1-16,1 0-1 16,-7 0-3-16,-8 0-2 15,-14 0-2-15,-18 0-3 16,-16 0 9-16,-18 0 2 16,-11 0 0-16,-6 0 5 15,0 0-5-15,-16 0 12 0,-12 0-12 16,-14 0-7-1,-7 0 7-15,-7 0-8 0,-6 0 0 16,-7 0 1-16,-5-2-1 16,-6-1 5-16,-6-4-5 15,-2 1 6-15,5-2 2 16,9 1 0-16,13 1 11 16,14 1 4-16,14 1-6 15,12 1 7-15,12 2-16 16,7 1 0-16,2 0 0 15,6 0-12-15,21 0-4 16,18 0 14-16,16 0 4 16,11 0-4-16,10-2 2 0,1 1 0 15,2 1 2-15,2 0-2 16,-4 0 0-16,-3 0-1 16,-12 0 2-1,-14 0 2-15,-19 0-3 0,-17 0 0 16,-11 0 3-16,-7 0 0 15,-2 0 22-15,-23 0-1 16,-19 0-24-16,-18 0 3 16,-17 0-3-16,-5 0 0 15,-1 0-9-15,6 0 9 16,10 4-21-16,17 3-7 16,16 3-24-16,19 0-48 0,17-2-118 15,0-1-427 1</inkml:trace>
  <inkml:trace contextRef="#ctx0" brushRef="#br0" timeOffset="-73664.39">28706 11147 1015 0,'0'0'0'16,"0"0"-53"-16,0 96 28 15,-1-64 23-15,1-9-7 16,0-7 4-16,3-8 5 15,15-8 0-15,12 0 10 16,13-9 27-16,15-21-18 16,17-10 11-16,11-6-10 15,5-3-15-15,-3 4-1 16,-8 2 0-16,-6 8-6 16,-10 9 2-16,-15 11-29 15,-21 12-18-15,-23 3-108 16,-5 5-151-16</inkml:trace>
  <inkml:trace contextRef="#ctx0" brushRef="#br0" timeOffset="-73490.53">28985 11433 919 0,'0'0'94'0,"107"-53"-93"16,-35 20-1-16,16-6 0 15,9 0 0-15,0 0-23 16,-4 6-47-16,-13-1-95 16,-20 0-535-16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30:35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3590 2473 675 0,'0'0'129'0,"0"0"-129"16,0 0-31-16,0 0 31 15,0 0 70-15,0 0-36 16,0 0 5-16,0 0-24 15,0 0-10-15,0 0 28 16,0 0-27-16,0 0 23 16,3 0 2-16,-3 0-14 15,0 0-7-15,0 0-10 16,0 0 6-16,0 0-4 0,0 0-2 16,0 0 0-16,0 0 8 15,0 0-8-15,0 0 7 16,0 0-7-16,0-2 3 15,0-7-1-15,-3-2-2 16,-6-2-4-16,-6-2-2 16,-3 3 4-16,-1 3-2 15,-5-1-4-15,-3 7 4 16,-7 3-4-16,1 0 8 16,-7 27 0-16,-4 10 5 15,0 19 3-15,0 11-2 16,6 1-4-16,12-2 3 15,11-7 5-15,15-13-10 0,3-9-5 16,30-6 2 0,13-7 6-16,14-7-7 0,12-10 4 15,8-7-10-15,11 0 7 16,0-17-76-16,0-5-46 16,-5-4-91-16,-17-1-270 15</inkml:trace>
  <inkml:trace contextRef="#ctx0" brushRef="#br0" timeOffset="1099.93">3899 2510 917 0,'0'0'21'16,"0"0"-21"-16,0 0-22 16,0 0 14-16,0 0 8 15,0 0 48-15,80 107-33 16,-53-59 0-16,-5 1 14 16,-5-3-13-16,-1-7 5 15,-8-5-21-15,-5-8 3 16,-3-4-3-16,0-6 2 15,0-5-2-15,-9-2 18 16,-3-5-13-16,0-4 11 0,4 0-15 16,4-10 16-1,4-18 5-15,3-17-22 0,25-14-30 16,17-13 26-16,9 3 3 16,2 12-3-16,-6 13-25 15,-9 20 14-15,-11 14 9 16,-10 8-8-16,-4 2 5 15,-4 13 1-15,-2 12 8 16,-1 12 6-16,0 4-6 16,3 2 3-16,3-2 4 15,3-4-7-15,3-3 0 16,3-4-1-16,4-7 3 0,-1-6-4 16,1-4-7-16,-1-11 9 15,-5-2-10-15,-2-1 10 16,-2-17 0-16,-3-7 5 15,-5-9-4-15,-7-7 2 16,-3-8-3-16,0-2 0 16,-18 3-4-16,-7 6 5 15,-8 12-1-15,-3 13 17 16,0 12-7-16,2 5-3 16,4 0-7-16,5 2 0 15,6 13-4-15,5 2 4 16,8 1-3-16,6 1-2 15,0 1-1-15,0-5-8 0,17-3-10 16,3-3 18 0,4-8-3-16,3-1 9 0,3 0 0 15,-3-12 6-15,7-8-4 16,-1-1-1-16,-2-3-1 16,-1-3 2-16,1 0-1 15,-1 6-1-15,-3 5 0 16,-3 8 0-16,0 7 1 15,1 1 2-15,-1 3 4 16,4 14-2-16,2 9 19 16,-2 7-4-16,2 3-15 15,-4 1 10-15,2-2-9 16,-7-9-6-16,-6-2-4 16,-6-7 4-16,-8-2 10 0,-1-5-10 15,0-1 0-15,-16-1 17 16,-7-4-4-16,-5-1-7 15,0-3-6-15,4 0 6 16,12-8 10-16,5-16-16 16,7-14-13-16,3-13-3 15,25-9 4-15,12 1 12 16,8 10 0-16,6 14 0 16,-4 13-2-16,-3 14 2 15,-10 8 0-15,-7 0 3 16,-3 21 10-16,-8 5 4 15,-1 7-6-15,-8 1-5 16,-7 3 30-16,-1 0-36 0,-2-2 0 16,0 0-2-16,0-1-13 15,3-1-54-15,6-2-91 16,4-3-352-16</inkml:trace>
  <inkml:trace contextRef="#ctx0" brushRef="#br0" timeOffset="1309.74">5821 2544 1166 0,'0'0'0'0,"0"0"-53"15,106-18 53-15,-52 6 2 16,4 3-2-16,6 0-8 15,3 2 3-15,3-1-133 16,-4 2-61-16,-15-2-369 16</inkml:trace>
  <inkml:trace contextRef="#ctx0" brushRef="#br0" timeOffset="2583.67">6494 2360 757 0,'0'0'267'0,"0"0"-267"0,0 0-30 16,0 0 30-16,0 0 27 16,37 119 21-16,-29-61-8 15,2 2-37-15,7-2 33 16,5-7-28-16,5-7-7 16,-2-9 5-16,2-11-6 15,-6-8 4-15,-3-9-4 16,-9-6 5-16,-2-1 9 15,-1-10-8-15,3-15-6 16,-1-11-5-16,2-10-4 16,2-7 2-16,7-7-13 15,2 6-2-15,0 15 22 16,-9 17-10-16,-2 15 10 16,-5 7-1-16,4 0-11 0,4 17 5 15,1 8 4-15,2 1 6 16,-1 1-1-16,4-2-2 15,1-6-4-15,8-5 3 16,4-7 1-16,2-7-1 16,6 0-1-16,-1-14-21 15,-3-7 22-15,-8-3-20 16,-6-3 5-16,-8-6 6 16,-7-1 0-16,-4-3 10 15,0-3 0-15,-3 2 3 16,0 1 25-16,0 9-6 15,0 8-9-15,0 9 34 16,0 7-33-16,0 4 2 0,-3 0 1 16,0 0-15-16,-1 0 4 15,-1 1-6-15,-7 18 0 16,-4 9 0-16,-1 6 3 16,0 5-1-16,0 4-2 15,5 1 4-15,0 2-1 16,5-2-3-16,1-3 0 15,5-5-4-15,1-7 4 16,0-10-2-16,4-6-4 16,6-10-17-16,4-3 18 15,4-2-11-15,1-17 3 16,2-9 10-16,0-4-11 16,-6 7 6-16,1 7 0 15,-5 12 7-15,2 6-6 0,4 0-1 16,3 16 4-16,4 0 3 15,1-1 1-15,1-3 0 16,-1-2-3-16,2-7 6 16,0-3 8-16,3 0-11 15,0-10 0-15,-2-11 6 16,-3-7-5-16,-8-6 0 16,-7-7-1-16,-10-4 1 15,0-7-7-15,0-11-56 16,-10-6-31-16,2-9 80 15,5-4 7-15,0-1 6 0,-1 8 10 16,-3 15-3-16,-4 16 56 16,3 16-15-16,1 13-13 15,0 8 2-15,2 4-18 16,2 3-4-16,-3 0-15 16,0 3 6-16,-4 19-12 15,-4 15 9-15,-2 12-3 16,4 8 16-16,1 10-16 15,7 5 3-15,4 9-4 16,0 3 6-16,7-2-6 16,13-1 1-16,10-6-22 15,7-11 18-15,6-8-8 16,8-13 12-16,0-11-3 16,-2-15 8-16,-7-8-6 0,-7-9 4 15,-9 0-3-15,-2-21 15 16,-8-14-12-16,1-13-3 15,0-8 0-15,0-1-29 16,-2 11 23-16,-5 14 6 16,-4 17 0-16,-2 12 5 15,-1 3-5-15,2 4-8 16,1 17 8-16,3 9 7 16,0 6 26-16,0-2-25 15,0 0-7-15,1-6 4 16,4-3-3-16,-2-8-4 15,1-3-1-15,-2-7-35 16,2-7 24-16,0-4-51 0,2-19-27 16,-3-11-84-1,-4-7-296-15</inkml:trace>
  <inkml:trace contextRef="#ctx0" brushRef="#br0" timeOffset="2868.24">8030 2115 357 0,'0'0'78'16,"0"0"-76"-16,0 0 34 0,0 0 3 16,99-31-35-16,-78 9 12 15,-8-4 62-15,-5 0 62 16,-8 3-68-16,0 4 11 15,-16 5 39-15,-9 8-27 16,-3 6-72-16,-2 0-12 16,-1 13-11-16,2 11-6 15,6 8-17-15,6 2-74 16,7 0-71-16,8-3-281 16</inkml:trace>
  <inkml:trace contextRef="#ctx0" brushRef="#br0" timeOffset="5205.03">8721 2610 842 0,'0'0'0'15,"0"0"-40"-15,0 0 40 16,0 0 29-16,0 0-10 15,38-71-17-15,-38 37 10 16,0 2-5-16,-16 2 16 16,-14 8-18-16,-10 7 8 15,-9 9 29-15,-3 6-30 16,-2 9 9-16,0 20 26 16,5 11-31-16,9 12-7 15,10 2-9-15,15 0 8 16,11-5-19-16,4-10 11 15,10-5-16-15,13-10 14 16,8-9-15-16,7-9-2 0,3-6-13 16,4-6 32-1,2-21 3-15,1-10-3 0,-6-14 0 16,-5-14 0-16,-7-10 0 16,-8-8-4-16,-8-6 4 15,-7-3-3-15,-7 0 0 16,0 2 6-16,-2 6 1 15,-11 12 73-15,3 11-28 16,-2 20 6-16,3 15-18 16,6 15-27-16,0 9 20 15,0 2-30-15,-2 12-8 16,-6 27 0-16,-3 19 8 0,1 19 15 16,5 8-9-1,7 0-6-15,1-1 0 0,9-3 0 16,18-4-16-16,7-9 2 15,9-5-47-15,2-9 22 16,4-14 11-16,5-13-19 16,0-21-23-16,1-6 15 15,-3-6 31-15,-5-24 4 16,-6-6-13-16,-8-7 29 16,-11-9 0-16,-10 4 4 15,-6 2 8-15,-6 6 22 16,0 11 38-16,0 9 0 15,0 10 39-15,-4 6-62 16,-1 4 2-16,2 0-38 16,-2 0-5-16,-6 1-4 0,-6 19 0 15,-5 7 4-15,-3 5-4 16,1 4-1-16,4 0 0 16,-1 3-5-16,5-1 2 15,1-4-34-15,6-9-35 16,6-9-21-16,3-12 29 15,0-4 9-15,18-4-6 16,4-9 62-16,2 0 2 16,0 13-2-16,-1 0 0 15,-1 16 3-15,3 7 0 16,0 1-1-16,1-5-2 16,1-5 1-16,0-6 2 0,3-8-3 15,-1 0 0-15,3-7 9 16,-4-20-9-16,2-7 3 15,-5-11-3-15,-1-7-4 16,-3 0 0-16,-5-9-3 16,-5-5 7-16,2-5 14 15,-5-5-3-15,-4-2 85 16,-4 3-66-16,0 3 53 16,0 9 8-16,-9 11-80 15,0 14-5-15,-1 14 27 16,2 10-18-16,4 9 0 0,2 5-11 15,1 0-4 1,-1 0-1-16,-2 19-22 0,-3 17 23 16,2 13 1-16,-1 11 6 15,6 5 1-15,0 6-8 16,0 1 4-16,8 3-1 16,6 0-3-16,0-4-2 15,2-6 1-15,2-5 1 16,3-2-2-16,9-5 2 15,6-8-6-15,4-11 3 16,3-14-25-16,2-15-25 16,-2-5 24-16,-4-12-57 15,-6-18 29-15,-6-12-20 16,-5-8 14-16,-7 2 34 0,0 7 29 16,-8 16 59-16,-2 12 40 15,-4 11-5-15,-1 2-71 16,2 0-23-16,-1 6-20 15,6 14 20-15,1 7 20 16,3 1-18-16,2 0 25 16,0-6-27-16,4-5 0 15,1-8 0-15,9-6 2 16,7-3 4-16,7-3-6 16,3-14 0-16,-5-2 2 15,-9-4-1-15,-7 0-1 16,-8 3 0-16,-6 5 3 15,-4 6 15-15,-5 9 8 16,0 0-26-16,0 0-2 16,1 11-22-16,4 6 24 0,1 4-2 15,5 0 5-15,0-4-2 16,2-3-1-16,2-6 0 16,6-5 8-16,7-3-3 15,7 0 2-15,2-12-7 16,1-5 2-16,-10-5-2 15,-7-2 0-15,-12-5-18 16,-9-6 17-16,0-3-19 16,-14-1 3-16,-7 3 11 15,-2 5 6-15,3 11 42 16,1 7-4-16,5 7-15 16,7 6-17-16,1 0-6 0,-3 1-8 15,-3 18 2-15,0 5-1 16,3 5 2-16,6-4 0 15,3-5-12-15,0-3 14 16,6-4-14-16,19-6 10 16,19-2-7-16,15-5 6 15,12 0 4-15,1-5-2 16,-3-8-17-16,-8-8 22 16,-6-3-21-16,-8-6 11 15,-10-1 8-15,-16-3 3 16,-9 3 8-16,-11 5 18 0,-1 9 29 15,0 9 20 1,0 5-56-16,0 3-11 0,0 0-8 16,0 0-3-16,2 11-4 15,-2 15-12-15,1 13 19 16,-1 7 32-16,0 2-32 16,0-3 5-16,0-1-3 15,6-2-1-15,3-1 3 16,3-2-4-16,2-4 0 15,0-12-5-15,-3-7 5 16,-5-11-2-16,-3-5-6 16,3 0 7-16,0-1 1 15,3-15 0-15,3-6 3 16,6-11 1-16,2-4-4 0,9-10 0 16,5-7 1-16,8-1 0 15,2 5-1-15,-6 12-10 16,-11 17 10-16,-11 19-12 15,-4 2 12-15,-3 16-13 16,0 18 13-16,0 5 1 16,-3 3 24-16,0-2-19 15,4 1-2-15,5-3 11 16,3-6-15-16,3-4 0 16,1-6 2-16,-2-8 1 15,1-8 12-15,-7-6-15 16,-3 0 4-16,0-15 27 15,-1-16-26-15,-3-8-5 16,-5-10-2-16,-2-4-16 16,-30-7-57-16,-27-10-262 0</inkml:trace>
  <inkml:trace contextRef="#ctx0" brushRef="#br0" timeOffset="5706.78">10214 2017 992 0,'0'0'0'15,"0"0"-28"-15,0 0 23 16,0 0 6-16,0 0-1 0,-29 72 6 15,29-62-6 1,0-3 0-16,0-4-3 0,6-3 3 16,2 0 8-16,6-8 2 15,-3-9-6-15,-2-4 7 16,-6 0-3-16,-3-1 22 16,0 4-11-16,-15 5 45 15,-7 7-11-15,3 3-37 16,-4 3-12-16,1 1-2 15,0 15-1-15,3 4-2 16,6 5-3-16,7-4-44 16,6 1-52-16,0-6-48 15,11-11-116-15</inkml:trace>
  <inkml:trace contextRef="#ctx0" brushRef="#br0" timeOffset="6104.02">9895 1828 827 0,'0'0'0'0,"0"0"0"15,0 0 0-15,134-34 44 16,-69 23 23-16,1 0-22 15,-6-1-18-15,-11 4-3 16,-10 0 17-16,-15 0-40 16,-9 3 20-16,-9 3 13 15,-6-3-26-15,0 2-8 16,-3-1-115-16,-24 0-312 16</inkml:trace>
  <inkml:trace contextRef="#ctx0" brushRef="#br0" timeOffset="8516.81">4028 3224 547 0,'0'0'33'0,"0"0"12"16,0 0 72-16,0 0-16 16,0 0-51-16,0 0-8 15,-44-14 4-15,42 14-7 16,1 0-18-16,1 0-21 16,0 0 2-16,0 0-12 15,0 0 7-15,0 0-21 16,0 0 3-16,9 0 21 15,7 0-2-15,11 0 0 0,10 0 2 16,12 0 3 0,12 0 3-16,8 0-6 0,3-3 0 15,5-2 3-15,-2 1-4 16,-1-2 1-16,1-1-5 16,1 1-2-16,-3 0 7 15,-4 2-9-15,-2 1 9 16,-9 0-5-16,-7 2 3 15,-5 1 2-15,-9-2 0 16,-4 2-3-16,-6 0 3 16,3-1 0-16,-2-2-1 15,5 1 7-15,3-3-8 16,4 0 2-16,5 0 0 16,0 1-3-16,5-1 3 0,2 2 0 15,-1 0 3 1,0 0-1-16,1 0-2 0,0 1 0 15,1-4 0-15,3 2-3 16,-1 1 3-16,2-2-3 16,-2 3 3-16,-7 2 0 15,-2 0 0-15,-4 0 0 16,-3 0 1-16,4 0-8 16,-1 0 7-16,1 0-2 15,-1-2 2-15,0 1 6 16,2-2-6-16,-2 0-1 0,-2 0-2 15,-1-2 0 1,-3 2 3-16,3 0-4 0,1 0-1 16,2 0 8-16,4 0-3 15,3-1 0-15,2 3 1 16,1-2-8-16,-3 0 7 16,-1 2 0-16,-3-1 0 15,7-1 0-15,-3 1 0 16,4-1 0-16,2 1 1 15,0 1-4-15,3 0 3 16,-3 0 0-16,5-2 3 16,-5 2-3-16,2-1-1 15,-2 1 0-15,3 1 2 16,-6 0 3-16,1 0-4 0,0 0 0 16,7 0-5-16,3 0 8 15,2 0-3-15,5 0 0 16,-4 0 4-16,1 0-7 15,3 0 3-15,0-4 0 16,0 3-4-16,-1-1 4 16,-3-1 0-16,-5 3 0 15,1-2 2-15,-5 2-7 16,0 0 5-16,-2 0-4 16,0 0 3-16,-3 0 1 15,-1 0-1-15,0 0 0 16,-2 0 2-16,2 2-5 15,4-2 4-15,-2 1 0 0,1-1-1 16,2 0 1 0,-4 0 0-16,3 0-5 0,-2 0 5 15,0-4-1-15,2 0 1 16,0-3-3-16,2 2 0 16,-2 1 1-16,0-1 1 15,-1 2-5-15,1 1-16 16,0 0 21-16,0 1-23 15,-1 1 12-15,-3 0 11 16,1 0-2-16,2 0 3 16,1 0-1-16,2 0 5 15,4 0-8-15,6 0 4 0,1 0 0 16,0-1-2 0,-3 1 5-16,0-3-3 0,-3 1 0 15,-2-1 0 1,-5 3-3-16,-6-2 3 0,-4 2 0 15,-5 0 1-15,-9 0 1 16,-5-1-2-16,-10 1 3 16,-7 0-2-16,-3-2 19 15,-6 2 9-15,0 0 26 16,0 0-7-16,0 0-32 16,0-2-1-16,0 1-15 15,-4-2-78-15,-4-1-31 16,-1-1-223-16</inkml:trace>
  <inkml:trace contextRef="#ctx0" brushRef="#br0" timeOffset="82075.46">3921 6162 982 0,'0'0'23'0,"0"0"-21"15,0 0-2-15,0 0 10 16,0 0 11-16,0 0 32 15,0 0 14-15,-42-49-36 16,42 49-8-16,0 0-14 16,0 0 7-16,-1 0-16 15,1 3 1-15,0 26-2 16,0 24 2-16,0 17 5 16,0 10 16-16,0 4-16 0,0-5 4 15,0-5-10-15,0-6 2 16,0-8-1-16,0-7-1 15,0-9-4-15,0-9-7 16,0-7-35-16,0-6-47 16,0-10-60-16,0-12-136 15</inkml:trace>
  <inkml:trace contextRef="#ctx0" brushRef="#br0" timeOffset="82453.56">3505 6053 964 0,'0'0'0'16,"0"0"-66"-16,-94-8 66 15,85 6 39-15,9 1 5 16,0-2-43-16,15 0 4 16,22-7-5-16,20-2 33 15,19-5-9-15,15-2-10 16,9-5 28-16,4 4-21 16,-2-4-11-16,-1 5-5 15,-13 0-5-15,-18 6 11 0,-25 7-11 16,-21 3-4-1,-18 3 4-15,-6 0-3 0,0 3-5 16,0 19-135-16,-8 11 19 16,1 5-217-16</inkml:trace>
  <inkml:trace contextRef="#ctx0" brushRef="#br0" timeOffset="83923.21">4180 6495 1060 0,'0'0'0'16,"0"0"-41"-16,93 28 41 0,-54 8 26 15,-6 7 1-15,-8 3-10 16,-10-4 8-16,-5-5-13 15,-10-7-1-15,0-8-8 16,-3-10 21-16,-13-7 4 16,1-5 0-16,0-5-2 15,3-20-21-15,6-12-3 16,6-10-2-16,6-11 3 16,33-6-8-16,16 2-10 15,15 11-34-15,11 12-20 16,2 13-6-16,-2 11-50 15,-7 6-37-15,-8 8-67 16,-14 1 62-16,-7 0 2 16,-12 1-29-16,-9 7 194 0,-9-2 90 15,-5 0 45-15,-7-3-44 16,0-3 6-16,-3 0-12 16,0 0 18-16,0 0-18 15,0-6 5-15,0-2-55 16,-3-1 42-16,-6 6 48 15,-7 3-59-15,-5 0-6 16,-7 23-38-16,-4 10-13 16,1 9 15-16,7 5-13 15,6 0-4-15,15 1-7 16,3-5 1-16,0-4-6 16,14-9 5-16,8-10-31 15,2-7 22-15,-1-10-24 0,2-3 13 16,0-3-7-16,-1-17-4 15,-2-10 12-15,2-6-7 16,-8-6 5-16,-5-6 18 16,1-1-16-16,-8 4 19 15,-2 9-2-15,-2 15 5 16,0 12 32-16,0 9 24 16,0 0-40-16,0 21-17 15,0 8-2-15,0 8 19 16,0 0-8-16,0-5-8 15,3-2 5-15,11-5-8 16,3-4 0-16,5-7 0 16,-1-6 0-16,2-6-6 0,-1-2-8 15,0-2-2 1,-2-15-9-16,2-5 3 0,-1-7-2 16,-6-2 13-16,1-3-4 15,-5-3 13-15,-1 3 2 16,-4 3 0-16,0 8 9 15,-1 9-6-15,-5 6 15 16,0 5 29-16,0 2-17 16,0 1 8-16,0 0-11 15,0 0-16-15,0 0-3 16,0 0-8-16,0 0-10 16,0 17 10-16,3 6 0 0,0 5 4 15,1 2 0-15,2-2 1 16,0-2 2-16,3-3-7 15,4-1 0-15,-1-6 4 16,2-5-4-16,2-5-4 16,-1-3-1-16,3-3 0 15,1 0 2-15,1-17-14 16,4-10 2-16,1-4 7 16,0 2-11-16,-1 5 15 15,-1 7 2-15,-6 11 2 16,-3 6 5-16,-1 0-2 15,-4 20 5-15,-3 7 21 16,-3 7-11-16,-1 2 8 0,-2-2-4 16,0-6-8-1,0-9-1-15,0-8-13 0,0-6 0 16,0-5 0-16,1 0 0 16,8-10 0-16,6-15 0 15,9-12 7-15,9-7-14 16,4 3 5-16,0 9-9 15,-4 12 6-15,-9 16 1 16,-6 4-2-16,-6 12 6 16,3 10 0-16,-5 4 15 15,-1 4-11-15,0-2-1 16,0-1 10-16,9-5-12 0,0-6-2 16,4-4 0-1,-3-7-12-15,-5-5-3 0,-2 0-62 16,-8-7-33-16,-2-12 11 15,-2-8-149-15,0-6-333 16</inkml:trace>
  <inkml:trace contextRef="#ctx0" brushRef="#br0" timeOffset="84221.11">5371 6009 824 0,'0'0'0'0,"0"0"-144"15,0 0 144-15,0 0 75 16,101-51-58-16,-72 20 19 16,-7-4-2-16,-13 3 8 15,-9 4 3-15,0 5 44 16,-25 6 30-16,-7 7-50 15,1 5-34-15,-2 5-26 16,2 8-8-16,7 20-2 16,9 9-9-16,13 8-47 15,2 4-100-15,30-5-146 16</inkml:trace>
  <inkml:trace contextRef="#ctx0" brushRef="#br0" timeOffset="84565.57">6934 6422 1122 0,'0'0'11'0,"0"0"-9"15,0 0-4-15,0 0-2 16,0 0 4-16,88 0 17 15,-12-8-17-15,18-6 0 16,11-1-98-16,5 0-128 16,-3-2-104-16</inkml:trace>
  <inkml:trace contextRef="#ctx0" brushRef="#br0" timeOffset="84851.8">8200 5850 1239 0,'0'0'0'16,"0"0"-55"-16,0 0 55 16,18 103 14-16,-12-34 55 15,-1 5-36-15,-2-4 6 16,-2-7 4-16,-1-5-26 15,2-7-3-15,-1-4-14 16,1-10-2-16,1-7-6 16,-1-11-30-16,-2-4-13 0,0-9-12 15,2-3-37-15,-2-3-108 16,0 0-124-16</inkml:trace>
  <inkml:trace contextRef="#ctx0" brushRef="#br0" timeOffset="85054.96">7833 5842 336 0,'0'0'633'0,"0"0"-633"0,81-87-40 15,-5 62 40-15,18 7 1 16,9 6-1-16,4 8 0 15,2 4-41-15,-7 0-170 16,-10 4-165-16</inkml:trace>
  <inkml:trace contextRef="#ctx0" brushRef="#br0" timeOffset="85805.53">8603 6296 983 0,'0'0'0'0,"0"0"0"0,82-14 6 15,-57-7-6-15,-2 0 0 16,-8-3 14-16,-4-1-14 16,-6-1 0-16,-5 3-5 15,0 6-9-15,-16 8 14 16,-4 6 2-16,-2 3 3 15,0 0 14-15,1 18-3 16,3 10 9-16,0 6-6 16,10 5-6-16,5 6 9 15,3-1-22-15,0 1 0 16,17-3 7-16,8-5-7 16,5-4 0-16,6-8-3 15,4-11 6-15,2-5-6 0,2-9-12 16,3 0-15-16,-1-11-16 15,-6-16-23-15,-4-14 1 16,-1-14-33-16,-4-6 52 16,7 5 49-16,0 13 91 15,-1 15 72-15,-7 19-75 16,1 9-49-16,-1 4 10 16,-3 22-12-16,-2 12 1 15,-5 6 3-15,-8 2-8 16,-8-7-16-16,-4-6 13 15,0-6-30-15,0-10 0 16,0-10 8-16,-1-2-5 16,1-5-3-16,0 0 0 0,1-12-29 15,14-15 18-15,6-11-25 16,7-6 9-16,-1-12-18 16,0-8 10-16,-2-13-24 15,-4-11 4-15,-1-4-11 16,-8 6 59-16,-4 14 7 15,-8 26 54-15,0 21 59 16,0 16-28-16,0 7-42 16,0 2-16-16,0 14-20 15,0 28-5-15,0 20 24 16,2 16 5-16,-1 5 1 16,4-2-31-16,-2-6 4 0,3-7-5 15,9-3 0 1,-2-6-2-16,5-6-50 0,2-12-45 15,-6-13-108-15,-6-15-106 16</inkml:trace>
  <inkml:trace contextRef="#ctx0" brushRef="#br0" timeOffset="85984.43">9428 6036 909 0,'0'0'461'16,"0"0"-461"-16,0 0-68 0,0 0 68 16,0 0 0-1,82-73-9-15,6 44-43 0,24 5-46 16,24-2-103-16,26 4-295 16</inkml:trace>
  <inkml:trace contextRef="#ctx0" brushRef="#br0" timeOffset="86488.98">12019 5949 1057 0,'0'0'0'0,"0"0"-96"16,28-104 96-16,-28 77 55 15,0 5 1-15,-21 5 8 16,-10 6-30-16,-8 9-24 15,-13 2-4-15,-12 5-6 16,-5 20 5-16,3 7-1 16,13 11-4-16,20 3-14 0,24 7 8 15,15 1-44 1,36-1-57-16,14-3-4 0,7-3 30 16,-5-5 27-16,-11-6 54 15,-16-3 11-15,-16-9 32 16,-15-3 4-16,-16-5 10 15,-37-4 77-15,-17-3-75 16,-11-2-12-16,1-4-47 16,16-2 0-16,15-1 5 15,20 0-5-15,22 0-41 16,7-12-115-16,13-11-362 16</inkml:trace>
  <inkml:trace contextRef="#ctx0" brushRef="#br0" timeOffset="86727.65">12156 5729 1163 0,'0'0'0'0,"0"0"-9"16,0 0 9-16,46 133 50 16,-40-45-9-16,-3 10 4 15,-1 11 20-15,-2 5-9 16,1 4-28-16,1 5 4 15,5-4-28-15,4-10 4 16,1-8-8-16,5-15-6 0,0-14-13 16,-4-14-38-1,-1-12-21-15,-2-17-17 0,-5-12-53 16,-2-13-179-16</inkml:trace>
  <inkml:trace contextRef="#ctx0" brushRef="#br0" timeOffset="87029.26">12266 6311 925 0,'0'0'245'0,"36"-84"-245"0,7 60-12 15,1 14 10-15,-4 10 2 16,-10 10 12-16,-6 21 10 16,-13 9-7-16,-11 0-9 15,-11-1-3-15,-25-3 12 16,-6-9-15-16,5-9-10 16,17-7 8-16,16-9-16 15,4-2-96-15,16-13-23 16,19-19 20-16,8-17-246 15</inkml:trace>
  <inkml:trace contextRef="#ctx0" brushRef="#br0" timeOffset="87410.5">12726 5540 1116 0,'0'0'83'16,"0"0"-82"-16,0 0 25 15,0 0-4-15,0 0-17 16,0 0-3-16,-18 67 24 15,16 3 14-15,2 11-15 16,0 14-10-16,0 2-8 16,0 3-7-16,8-5 4 15,5-18-6-15,10-12 2 16,5-19-28-16,3-15 18 16,4-18-12-16,2-13-15 0,3-11 14 15,-3-25-28-15,-4-7 46 16,-11-2-24-16,-6 11-7 15,-9 14 36-15,-4 14 38 16,-3 6-14-16,1 9-22 16,2 17 3-16,6 8 23 15,4 2-15-15,4-6-13 16,4-4 2-16,2-5 0 16,2-8-4-16,-1-8-6 15,-2-5-25-15,2 0-16 16,-9-18-48-16,-6-10-105 15,-9-4-210-15</inkml:trace>
  <inkml:trace contextRef="#ctx0" brushRef="#br0" timeOffset="87655.54">13023 5864 1165 0,'0'0'0'16,"0"0"-119"-16,0 0 119 15,0 0 0-15,0 0 5 16,0 0 13-16,42-28-15 16,-26 8-3-16,-10-5-1 15,-6 5 1-15,0 3 23 16,-14 9 31-16,-7 7-35 0,-1 1-8 16,2 12-6-16,3 15-10 15,8 5 3-15,9 5-38 16,0-4-126-16,13-5-174 15</inkml:trace>
  <inkml:trace contextRef="#ctx0" brushRef="#br0" timeOffset="87989.4">13406 5459 1131 0,'0'0'0'0,"0"0"-88"16,0 0 88-16,0 0 39 15,0 0 30-15,36 111-22 16,-33-47-20-16,-3 11-8 16,0 8 12-16,0 6-15 15,-2 1 3-15,1-5 2 16,1-13-21-16,0-12 0 15,7-10 0-15,12-10-3 16,7-7 0-16,1-8-7 16,13-13-8-16,-1-10 4 15,1-2-16-15,-3-14-36 16,-10-18-22-16,-7-9-65 16,-11-9-159-16</inkml:trace>
  <inkml:trace contextRef="#ctx0" brushRef="#br0" timeOffset="88182.97">13521 5617 726 0,'0'0'349'16,"0"0"-349"-16,0 0 0 16,0 0 10-16,113-22 9 15,-59 16 21-15,2 1-32 16,-1-1-4-16,-5 2-4 15,-9 4-24-15,-16 0-32 16,-18 0-101-16,-7 0-244 16</inkml:trace>
  <inkml:trace contextRef="#ctx0" brushRef="#br0" timeOffset="89406.75">4579 7079 968 0,'0'0'0'16,"0"0"-76"-16,0 0 74 0,0 0 1 15,0 0 2-15,0 0 8 16,61 14 12-16,-12-12-6 15,11-2 8-15,14 0-9 16,8 0 6-16,9 0-7 16,9-2-6-16,5 1 2 15,7 1-8-15,5 0-1 16,3 0 4-16,-1 0-4 16,2 0-7-16,-5 0 5 15,-2-4 2-15,-1 1-2 16,3 2-1-16,-4 1 3 15,3 0 0-15,3 0 0 0,9 0-3 16,4 0 1-16,2 0-8 16,1 0-3-16,-1 0 6 15,-2 0 7-15,0 0-8 16,5 0 8-16,-2 0-3 16,11-2-7-16,6-1 4 15,2-2 4-15,4-1-7 16,-1 0 9-16,1 1-8 15,-2 1 8-15,0 2-2 16,3 2 1-16,1 0 2 16,0-3-2-16,-4 0-3 15,-3 0 4-15,-1-1-4 16,-4 1 10-16,-3 1-6 16,7-3 0-16,-1-2 3 15,-4 1-3-15,0-1-2 0,-8 1 2 16,-3-1-2-16,-5-2 3 15,-3 2-1-15,-5-2 0 16,1 1 3-16,6-1 1 16,-2 0-4-16,1-1 0 15,1 0-2-15,-5-2-2 16,-2 3 4-16,0 1 2 16,-1-2-1-16,-3 0 2 15,1 1-3-15,5 1 0 16,7-1 2-16,-1-1-2 15,3-1-8-15,-5 0 6 16,-3 1 4-16,-3 0-2 0,-6 1 2 16,-8 0-2-16,-8 0 52 15,-6 1-17-15,-6 0 19 16,-9 3-4-16,-10-2-36 16,-12 2-12-16,-20 0-2 15,-16 2-19-15,-21-2-129 16,-20-3-443-16</inkml:trace>
  <inkml:trace contextRef="#ctx0" brushRef="#br0" timeOffset="92641.7">6464 6909 1123 0,'0'0'0'16,"0"0"-38"-16,0 0 38 15,0 0-1-15,0 0-15 16,0 0 16-16,3 142 50 16,6-44-25-16,0 18-19 15,-5 14 2-15,-2 6-2 16,-2 1-5-16,0-2-1 16,-3-13 0-16,-9-12 2 15,3-16-2-15,0-12 0 16,3-10-2-16,2-11 5 15,1-12-2-15,1-10-1 0,2-12 0 16,0-8 2 0,0-7-2-16,0-3-5 0,5-1 4 15,5-1 1-15,8-4 0 16,9 0 0-16,13-3 0 16,14 0 6-16,19 0-2 15,9 0-8-15,12-3 2 16,1 0 1-16,1-4-1 15,-2 3 1-15,-11 0-11 16,-17 0 12-16,-14-1-14 16,-19 2 3-16,-18 1 3 15,-4 0 7-15,-6-2 1 16,-5-2 0-16,0-2-6 16,0-4-60-16,-7 0-51 0,-5-2-83 15,0-3-178-15</inkml:trace>
  <inkml:trace contextRef="#ctx0" brushRef="#br0" timeOffset="93009.07">7150 8182 435 0,'0'0'587'0,"0"0"-579"16,0 0-3-16,0 0 56 15,0 0-18-15,0 0-18 0,-65-22-24 16,65 22-1-16,8 8 0 15,15 11 9-15,11 5 4 16,8 1-9-16,3 1 14 16,10-2-15-16,-1-2 0 15,-2 2-3-15,-3-5 0 16,-1-4 2-16,-5 0-2 16,-4-6-4-16,-11-2 2 15,-10 1 0-15,-10-6-4 16,-8 5 0-16,0 7 6 15,-17 7 19-15,-13 8-14 16,-13 7 13-16,-5 1 6 16,-2 2-7-16,6 3-4 15,8-3-13-15,8-3-1 16,7-5-1-16,7-4-36 0,3-1-26 16,5-2-60-16,6-3-81 15,-3-4-286-15</inkml:trace>
  <inkml:trace contextRef="#ctx0" brushRef="#br0" timeOffset="97260.09">8833 8182 968 0,'0'0'0'0,"0"0"7"15,0 0-4 1,0 0 28-16,0 0 6 0,0 0 13 16,0 0-17-16,0 33-10 15,0-33-6-15,0 0-12 16,0 0 13-16,1 0-14 15,-1 0 2-15,2 0 1 16,-1 0-3-16,2-7 3 16,2-13-7-16,5-5 4 15,-1-6-11-15,2 0 7 16,-1 3-5-16,-3 1 5 16,4 3-10-16,-2 2 6 15,-3 8 2-15,-2 3 2 16,-2 6 0-16,-1 2 0 0,-1 3-1 15,0 0 1-15,0 0 0 16,0 0 0-16,0 0-1 16,-9 5 1-16,-13 17-4 15,-11 10 7-15,-4 10-3 16,-9 10 2-16,-1 2 0 16,-3 5 0-16,1 2-2 15,5-6 3-15,8-9-11 16,12-13 8-16,14-12-1 15,10-6-4-15,1-4-25 16,28-3-15-16,10-2 19 16,13 2 18-16,5 3 3 15,1 9 5-15,-3 5 0 0,-9 6 0 16,-9 5 2 0,-11 0-2-16,-16-2 17 0,-10-2-8 15,-7-1 41-15,-29-6-17 16,-13 1-8-16,-11-4 5 15,-7-5-6-15,0-3 1 16,0-7-23-16,14-5 0 16,7-2 8-16,12 0-10 15,12-9-23-15,13-9-17 16,9-5-22-16,4-4-19 16,29-1-52-16,10 0 31 15,10 0-136-15,0 1-242 0</inkml:trace>
  <inkml:trace contextRef="#ctx0" brushRef="#br0" timeOffset="97830.8">8991 8511 781 0,'0'0'20'15,"0"0"9"-15,0 0 62 16,0 0 2-16,21 82-21 16,-21-49-39-16,0-2 22 15,0-3-38-15,6-6-15 16,4-3 1-16,2-6-1 15,0-9-3-15,6-4 1 16,-3 0-2-16,9-21-5 16,1-8 7-16,0-5-15 15,-5 1 8-15,-1 5-1 16,-8 9 3-16,-4 11 4 0,-4 8 1 16,0 0 13-16,3 15-10 15,10 11 18-15,5 4 0 16,8-3-14-16,2-3-7 15,5-6-4-15,1-7 1 16,-1-9 0-16,1-2-17 16,-1-6-11-16,0-22-10 15,-3-8-18-15,-5-5-12 16,-7-7 16-16,-11-3 42 16,-8-5 12-16,-2-9 1 15,-2-10 0-15,-8-3 4 16,-2 3 1-16,2 17 29 0,-1 22 73 15,6 19-31-15,2 12 11 16,2 5-63-16,-1 14-23 16,-1 27-1-16,-2 26 56 15,-1 19 0-15,0 9-17 16,-2 6 7-16,5 7-10 16,-1-1-27-16,4 3 18 15,0-2-8-15,0-5-17 16,0-10-2-16,4-7-8 15,2-14-24-15,-1-13-6 16,-1-12-30-16,1-15-19 16,-1-13 0-16,2-13-83 15,-3-6-219-15</inkml:trace>
  <inkml:trace contextRef="#ctx0" brushRef="#br0" timeOffset="99699.01">9595 8642 1010 0,'0'0'0'0,"0"0"-36"16,91-10 36-16,-69 37 28 16,-10 7 41-16,-12 0-3 15,0 4-29-15,-15-4-5 0,-4-8-19 16,8-8-13-16,7-4 2 15,4-11-2-15,7-3-4 16,20 0 1-16,11-21 3 16,7-10-4-16,5-9-14 15,-2-2-24-15,-8-3 10 16,-7 1 15-16,-9 3 1 16,-12 10 16-16,-9 11 0 15,-3 11 9-15,-3 6 64 16,-14 3-33-16,-4 0-15 15,1 14-14-15,3 9 2 16,5 3 0-16,9 5-12 16,3 3 2-16,0-2-3 15,12-1 4-15,8-6-8 16,3-6 5-16,1-7-2 0,0-7-2 16,0-5 1-16,0 0-21 15,4-14 11-15,-1-9-9 16,-3-6 12-16,-6-7-14 15,0-1 1-15,-4-3-5 16,-3 6 15-16,1 9 12 16,-3 12 4-16,-5 10 20 15,1 3-1-15,2 3-20 16,4 19 29-16,7 8-5 16,-2 7-5-16,1 1-4 15,2-3-15-15,-1-5 6 16,6-5-4-16,1-8-5 0,8-5 0 15,1-10-1-15,4-2-4 16,0-8 0-16,-1-10-2 16,-4-6 1-16,-7-5 0 15,-10-1 0-15,-4-4 1 16,-3 2 5-16,-1 10 0 16,-1 7 0-16,-3 9-1 15,-1 6 4-15,0 0 2 16,2 13-4-16,4 11 15 15,1 2 5-15,1-1-17 16,1-1-1-16,2-2 1 16,3-4-4-16,7-4 11 15,0-4-11-15,1-6 0 16,-3-4 1-16,-4 0 1 16,-3 0-2-16,-6-12 0 0,-3-8 1 15,0-4-5-15,3-7 3 16,6-3-9-16,9-1 8 15,10 1-11-15,8 11-1 16,1 6 1-16,-3 10 1 16,-10 7 7-16,-9 4 1 15,-9 16 0-15,-7 6 4 16,-5 7 29-16,0 0-11 16,0-2-8-16,0-3-8 15,4-3 8-15,6-6-10 0,10-4-3 16,2-5 1-1,8-7 2-15,3-3-4 0,0 0-5 16,-3-14 1 0,-5-5 8-16,-7-7-9 0,-5-8-1 15,0-5 9-15,1-6-1 16,4 2 2-16,3 8-1 16,1 9 1-16,-1 12 0 15,-6 8 2-15,-2 6-2 16,-1 0 3-16,0 0 1 15,3 12-4-15,1 10 18 16,3 7 0-16,0 8-3 16,-1 0-5-16,1 3 0 15,-1-1 1-15,-6-5-5 16,-3-7-6-16,-9-4-6 0,0-6 5 16,-18-5-4-16,-10-3 4 15,-2-6 1-15,3 2-2 16,6-5 2-16,11 0 0 15,5 0 0-15,5 0-8 16,0 0-1-16,5-5-10 16,15-7 13-16,12-2 3 15,7-3-2-15,11 2 0 16,10-3-1-16,4-5 5 16,6-3-12-16,-6-3-6 15,-5-4 0-15,-13 3 0 16,-15 7 5-16,-16 6 14 0,-15 6 2 15,0 6 9-15,-6 5 20 16,-6 0-8-16,0 3-9 16,2 13-1-16,5 6-2 15,5 0-4-15,0-2-5 16,0-1 0-16,18-3 0 16,8-6-2-16,11-2 0 15,10-6 15-15,7-2-15 16,2-7-1-16,0-13-5 15,-5-6 5-15,-8-5-2 16,-13-4-7-16,-12-1-12 16,-15 5 18-16,-3 9-1 15,-6 10 5-15,-12 9 27 0,0 3-10 16,-1 17 1 0,-4 11-4-16,5 5-3 0,7 4 6 15,8-3-13-15,3-4-2 16,0-3-3-16,14-9 8 15,3-7-14-15,2-8 5 16,5-3 2-16,3-8-2 16,-2-15-7-16,1-11 3 15,-4-5-6-15,-1-7 3 16,-6-6-3-16,1-9-13 16,-5-5 8-16,-2-9 17 15,-2 1-4-15,-6 2 4 16,-1 12 7-16,0 19 13 15,0 17 12-15,0 14-2 0,0 10-12 16,-4 14-12-16,-6 28-4 16,-7 17 49-16,2 15-13 15,3 5-24-15,5-4 3 16,6-7-11-16,1-9-5 16,0-10-2-16,14-10-12 15,4-11-14-15,3-11 1 16,-2-8-26-16,-5-9 9 15,-1 0 3-15,-5-9 1 16,-4-15 6-16,-4-6-42 16,-1-7-64-16,-26-3-106 15</inkml:trace>
  <inkml:trace contextRef="#ctx0" brushRef="#br0" timeOffset="100012.68">11219 7953 712 0,'0'0'208'0,"0"0"-208"15,0 0-8-15,0 0 8 16,0 0 18-16,23-86 38 0,-23 62 28 15,-6 2 12-15,-18 5-41 16,-4 8-32-16,-5 9-2 16,-2 0 1-16,1 18-2 15,1 16-20-15,8 8-4 16,17 8 2-16,8-3-45 16,17-1-39-16,26-4-136 15,9-9-489-15</inkml:trace>
  <inkml:trace contextRef="#ctx0" brushRef="#br0" timeOffset="101112.31">14575 7983 1041 0,'0'0'54'0,"0"0"-48"15,0 0 12-15,0 0-15 16,-29 134 72-16,15-52-36 0,-1 5-7 16,2-4 7-16,-1-7-16 15,2-7-9-15,-2-8-2 16,2-10-9-16,1-16-3 15,1-14 1-15,2-13-1 16,-1-8-2-16,-4-8-5 16,1-20-40-16,-2-3 27 15,4 1 9-15,9 11 11 16,1 10 0-16,3 9-3 16,20 0 2-16,12 16-4 15,6 2 5-15,7-2 6 16,3-5-6-16,2-7-1 0,1-4-1 15,2-4 2-15,-3-19-1 16,-6-9-37-16,-9-3-17 16,-13-4 19-16,-13-1 25 15,-9-5 10-15,-3 5-4 16,-6 7 5-16,-13 12 34 16,1 14 18-16,-3 7-16 15,1 10-23-15,0 21-7 16,4 9-4-16,8 4 8 15,8-3-3-15,5-4-7 16,23-6 0-16,8-8 0 16,4-7-6-16,6-12 6 15,-1-4-6-15,3-2-2 0,-3-16-5 16,-4-5 9 0,-6-4-8-16,-6-4 2 0,-6-3 6 15,-8-2-9-15,-9 2 12 16,-5 9 0-16,-1 8 1 15,0 8 26-15,-3 7-10 16,-9 2 0-16,-4 0 6 16,-4 9-18-16,-3 10 4 15,-3 9 7-15,3 0-2 16,1 0 2-16,2 0-12 16,2-3-2-16,4-4 1 15,4-6-1-15,3-3-2 0,5-8-8 16,2-4-25-1,0 0-15-15,16 0 18 0,16-2 31 16,8 0-1-16,6 2 1 16,0 0-7-16,-3 2-27 15,-5 9-31-15,-5-3-11 16,-5-4-89-16,-7-4-189 16</inkml:trace>
  <inkml:trace contextRef="#ctx0" brushRef="#br0" timeOffset="101995.35">15442 8373 906 0,'0'0'179'0,"0"0"-177"15,0 0 15 1,81 20 35-16,-55 6-19 0,-6 0 0 16,-8 1-12-16,-6-4-3 15,-6-7 2-15,0-3-7 16,-2-4-4-16,-11-6 6 15,-1-3-3-15,1 0 4 16,5 0-16-16,8-12-9 16,0-9 8-16,23-4-15 15,15-6 10-15,13 1-14 16,-3 6-7-16,-3 7 8 16,-13 12 1-16,-10 5 13 15,-8 0 4-15,-3 11-2 16,-5 9 2-16,-1 2 1 0,0 3 0 15,-2-2 10-15,2-1-10 16,2-5 0-16,6 0 3 16,4-5-1-16,4-4-4 15,4-3 0-15,0-5 1 16,0 0-8-16,0-10 4 16,0-7-2-16,-1-5 6 15,0-1-3-15,-2-1-4 16,1-1-2-16,-3 8 10 15,-3 5-3-15,-1 6 3 16,-5 6 0-16,-4 0 0 16,0 3 10-16,-2 16 8 15,0 3-2-15,-1 2-5 0,4-2 22 16,2-5-26 0,2-3-7-16,4-4 0 0,-1-7 0 15,8-3-1-15,3 0-13 16,7-3 2-16,11-7 7 15,3 6 1-15,5 1-1 16,-1 3 5-16,-2-3 0 16,1 3 1-16,-3-2-1 15,1-1 2-15,-3-3-2 16,-3-6 0-16,-2-3-3 16,-7-7 2-16,-11-2-20 15,-12-3 3-15,-10 2 6 16,0 4 9-16,-4 6 3 15,-6 7 20-15,1 7 8 0,3 1-14 16,-5 11-12 0,-7 20 6-16,1 11 9 0,-2 14-2 15,2 14 22-15,3 13-23 16,4 13 25-16,4 9-17 16,3 6-7-16,0 6 19 15,1 6-11-15,1 4-15 16,-1-3 17-16,2-12-22 15,0-12 3-15,0-23-6 16,0-20-2-16,0-20 2 16,0-16-3-16,0-20-32 15,0-1 20-15,-9-31-62 16,-5-16-18-16,-3-13 8 16,-2-13-52-16,-2-16-255 15</inkml:trace>
  <inkml:trace contextRef="#ctx0" brushRef="#br0" timeOffset="102312.22">15918 7790 772 0,'0'0'230'15,"0"0"-230"-15,0 0-40 16,0 0 40-16,0 0 16 16,0 0 56-16,22-55-40 15,-19 27-21-15,-3 3 23 16,0 5 6-16,-13 9 20 16,-10 8-27-16,0 3-27 15,-4 9-2-15,4 15-4 16,4 8-15-16,13 7-33 15,6 2-59-15,13 6-73 16,19-1-297-16</inkml:trace>
  <inkml:trace contextRef="#ctx0" brushRef="#br0" timeOffset="102862.96">18234 8349 871 0,'0'0'31'0,"-128"9"-16"16,79-6 103-16,19 0-69 16,14-3-31-16,16 0 27 15,4 0-45-15,38-15-1 16,25-7 1-16,27-11 1 0,25-8 6 16,18-5-7-16,14-4 3 15,10 3 5-15,-1 1-4 16,-8 8 0-16,-15 6 5 15,-25 10 5-15,-33 6-4 16,-33 7-10-16,-26 5 2 16,-20 4-4-16,-9 0 1 15,-30 2-31-15,-24 18-48 16,-14 10-75-16,-14 7-90 16,-5 4-328-16</inkml:trace>
  <inkml:trace contextRef="#ctx0" brushRef="#br0" timeOffset="103162.51">17872 8534 1096 0,'0'0'0'16,"0"0"-62"-16,0 0 62 15,76 102 77-15,-6-45-12 16,17 10-17-16,14 6 16 16,8 9-20-16,0 7 2 15,-6 0-5-15,-5 2-26 0,-14-11-11 16,-13-5-4 0,-17-14-2-16,-13-14-1 0,-11-15-19 15,-10-13-22-15,-5-14-24 16,-5-5-56-16,2-17-138 15</inkml:trace>
  <inkml:trace contextRef="#ctx0" brushRef="#br0" timeOffset="104249.56">20300 7652 1193 0,'0'0'0'0,"0"0"0"16,0 0 0-16,0 0 3 0,-10 131 39 16,2-61-21-16,4 2 7 15,2-2-8-15,2-9-5 16,0-7-14-16,0-13-1 15,0-13 5-15,0-11-5 16,-1-10 0-16,1-7 0 16,-3 0 4-16,-5-7-4 15,-2-16-1-15,-2-11 1 16,-1-8-1-16,4-10 1 16,5-14-9-16,4-10 1 15,7-14-8-15,21-12 12 16,12-1-2-16,9 16 0 0,0 27 5 15,-5 34 0-15,-10 26-4 16,-2 14-2-16,-9 27 4 16,-11 12-1-16,-12 3 7 15,-6-4-3-15,-33-7 0 16,-13-9 0-16,-4-2 1 16,2-3-2-16,8 1-9 15,14-1 0-15,17 1-13 16,15-2 8-16,3-2 14 15,33-6-13-15,9-5 13 16,12-7 1-16,5-6-11 16,1-4 10-16,0 0-16 15,-7 0-15-15,-8-17 16 0,-12-8 3 16,-13-8-2-16,-10-3 12 16,-9-3 3-16,-4 10 3 15,0 7 8-15,-10 12 64 16,-7 10-24-16,1 0-26 15,-2 21-18-15,3 13 1 16,7 8-2-16,8 4 16 16,3-3-20-16,27-3-1 15,6-8-1-15,7-8 1 16,3-10-2-16,1-9 1 16,4-5-1-16,1-5-4 15,-3-18 4-15,2-6-5 16,-9-11 1-16,-7-3-4 15,-11-4-14-15,-11 2-2 0,-11 8 10 16,-2 8 13-16,-12 9 4 16,-10 9 3-16,-4 8 5 15,1 3-1-15,3 17-7 16,2 18 1-16,1 16 4 16,4 16 9-16,-1 10 9 15,2 19 1-15,1 19-10 16,2 7 11-16,5 7 8 15,-1-1-11-15,5-11-7 16,2-10 15-16,-1-16-20 16,-1-18 1-16,1-20 5 15,-4-20-17-15,1-16-1 16,1-17-39-16,0-4-19 0,3-30-63 16,0-14-113-16,12-11-359 15</inkml:trace>
  <inkml:trace contextRef="#ctx0" brushRef="#br0" timeOffset="104377.48">21474 8215 1273 0,'0'0'0'0,"0"0"-52"16,0 0 31-16,0 0-129 0,-97 28-300 15</inkml:trace>
  <inkml:trace contextRef="#ctx0" brushRef="#br0" timeOffset="105915.77">19739 9661 893 0,'0'0'12'0,"0"0"9"15,0 0 62-15,0 0-16 16,0 0-49-16,0 0-3 16,-30-32-15-16,26 38-6 15,-5 18 6-15,-6 14 18 16,-3 8 8-16,-3 5-13 15,-1 2 8-15,2-6 1 16,4-2-18-16,7-2-2 16,8-6-2-16,1-5 0 15,6-8 0-15,14-6-2 16,6-5 0-16,5-9 1 0,3-4-8 16,2 0-2-16,-3 0-5 15,-5-1-4-15,-4-9-12 16,-1-3-9-16,1-5-7 15,4-7 7-15,5-4 11 16,3-8-1-16,5-10 11 16,4-9-4-16,4-12-3 15,-2-6 11-15,-3-5-2 16,-6-4 18-16,-10-1 69 16,-7 6-60-16,-12 13 50 0,-9 15 41 15,0 21-7 1,-6 14-28-16,-6 7-12 0,3 8-1 15,-5 8-38-15,-5 33-12 16,-3 22 5-16,2 17 5 16,7 5 2-16,11-1-9 15,2-4-1-15,6-7 0 16,17-7-4-16,3-11-2 16,7-14 0-16,3-14-3 15,6-10-1-15,3-11-8 16,7-6-18-16,1-6 12 15,0-16-8-15,-1-9-6 16,-10-5 9-16,-11-9 6 16,-10-5-3-16,-15 4-4 15,-6 8 4-15,0 10 22 0,-12 16 23 16,-10 8 16-16,-5 4-5 16,-6 12-21-16,-3 20 8 15,0 6-5-15,5 3-4 16,9-3 7-16,6-6-10 15,8-5-7-15,6-10-2 16,2-6 0-16,0-8-32 16,18-3-25-16,12 0 38 15,6-3 17-15,4 0 2 16,0 3-3-16,-4 0 2 16,3 4 1-16,-2 5 1 15,5-2-1-15,3-2 0 16,2-5-5-16,1 0 8 15,1-7-3-15,-1-13 1 0,-11-8-1 16,-7-1 3-16,-6-7 1 16,-9-6 16-16,-3 3 9 15,-3 6-28-15,-6 8 12 16,-2 14 12-16,1 6 6 16,-2 5-21-16,3 0-10 15,4 7-10-15,7 16 10 16,1 7 7-16,1 2-2 15,-1 4-1-15,-5 0-2 16,-5-3 14-16,-5-3-16 16,0-8 3-16,-15-5 2 15,-5-8-4-15,0-3 5 16,3-6 0-16,11 0 1 16,6-3-7-16,0-19-29 0,20-9 5 15,12-6 21-15,12-9-16 16,8 3-8-16,3 6 1 15,-3 13 18-15,-8 15 5 16,-10 9 0-16,-12 4 3 16,-10 20 9-16,-3 11 14 15,-6 6 16-15,0 1 8 16,0 0-24-16,-1-1-8 16,-1-9-15-16,2-5-1 15,-3-8 0-15,2-9-18 16,-2-6-45-16,0-4-39 0,0 0-101 15,0-11-557-15</inkml:trace>
  <inkml:trace contextRef="#ctx0" brushRef="#br0" timeOffset="106109.6">21723 9707 1154 0,'0'0'1'16,"0"0"31"-16,1 92 11 15,-1-55 16-15,0-1-12 16,0-1-23-16,0-3-10 16,0-2-14-16,0-7 0 15,2-9-11-15,1-6-32 0,-2-8-27 16,1 0-36-16,-2-10-131 16</inkml:trace>
  <inkml:trace contextRef="#ctx0" brushRef="#br0" timeOffset="106343.46">21739 9503 884 0,'0'0'230'16,"0"0"-227"-16,0 0-3 16,0 0 19-16,0 0-15 15,0 0-4-15,-6-85 15 0,5 67-6 16,-8 7 8-16,-9 7-17 15,-3 4-6-15,0 9-3 16,3 15-36-16,8 6-61 16,8 3-41-16,2 0-121 15,14-3-84-15</inkml:trace>
  <inkml:trace contextRef="#ctx0" brushRef="#br0" timeOffset="108398.73">22117 9225 1192 0,'0'0'0'0,"0"0"-28"16,0 0 28-16,0 114 26 0,0-35 0 16,0 9-4-16,0 7 25 15,0 8-7-15,0 8-8 16,0 6-22-16,0 4 12 15,0-3 5-15,9-1-26 16,4-2 3-16,2-10-2 16,3-14-1-16,4-18 1 15,5-21-2-15,3-18 0 16,1-16-5-16,2-15 5 16,0-3-8-16,-2-19 8 0,-4-17-8 15,-6-11 8 1,-13-9-5-16,-8-10-3 0,-4-5 5 15,-25 1-15-15,-17 3 7 16,-13 10-5-16,-12 7 6 16,-6 11 3-16,3 7 2 15,11 12 5-15,20 10 19 16,19 3-13-16,15 7-6 16,9-2-6-16,0-3 0 15,24-7 1-15,22-9-3 16,17-11 0-16,17-5-10 15,8-8-31-15,-1-3 7 16,-2 1 14-16,-16 8 8 16,-20 12 11-16,-24 13 9 15,-16 11 7-15,-9 3 29 0,0 11-18 16,-4 13 12 0,-4 7-2-16,4 1-27 0,4-2 9 15,0-2-10-15,19-7 0 16,10-6-6-16,7-8-3 15,8-7-11-15,3 0 3 16,2-14-9-16,-2-10 12 16,-8-6-7-16,-9-6 6 15,-11 2 14-15,-14 3-1 16,-5 4 2-16,0 13 18 16,-12 10 5-16,-2 4-2 15,-2 4-9-15,3 22-12 16,1 3 16-16,7 2-15 0,5 1-1 15,2-3 4-15,20-5-3 16,8-6-2-16,9-9 0 16,11-4 1-16,12-5-1 15,15 0 1-15,2-11-10 16,0-10 2-16,-9-5-4 16,-13-3 1-16,-17 0-5 15,-16 8 9-15,-16 5 7 16,-8 7 13-16,-8 4 35 15,-14 5-17-15,-5 0-10 16,1 0-4-16,1 5 2 16,6 3-17-16,4 1-1 15,2 0-1-15,0 1-8 16,2 0-16-16,5-1-26 0,4-4-4 16,2 0-15-16,0 2 37 15,19-2 26-15,7 3 6 16,7-1 0-16,4 2 9 15,8-4-6-15,6-5 7 16,2 0-10-16,4 0 6 16,-2-9-6-16,-3-10 1 15,3-8-1-15,-2-7 1 16,-5-10-1-16,-5-12-2 16,-6-6-5-16,-6-9 7 15,-2-6 1-15,-6-5 1 16,-6-4 40-16,-7 10 6 0,-8 10 11 15,-2 20-6-15,0 17-7 16,-9 14-16-16,1 7 6 16,2 8-15-16,-7 9-19 15,-11 29 0-15,-6 21 10 16,-1 20 2-16,4 9-14 16,9-1 1-16,6-3-1 15,11-8 0-15,1-7-5 16,7-7-5-16,22-10-14 15,8-12-7-15,11-12 13 16,10-13-25-16,6-8 11 16,3-7-9-16,-1-3 7 15,-7-9 16-15,-10-1 11 0,-20 5 6 16,-16 3 0 0,-10 5 1-16,-3 2 21 0,0 15-10 15,0 5 17-15,0-3-18 16,11-2-9-16,5-5-1 15,14-2 0-15,13-7-17 16,7-3 17-16,2 0-32 16,-3-14 5-16,-10-4 14 15,-13-5-5-15,-10 5 17 16,-10 3 1-16,-6 8 7 16,0 5 33-16,0 2-26 15,0 2-12-15,0 12-1 0,0 6 2 16,0-3-1-1,0 0-2-15,4-4 0 0,9-2 8 16,7-9-8-16,-2-2 6 16,4 0 0-16,3-9-5 15,-5-13 3-15,1-4-4 16,-7-6-12-16,-8-5 10 16,-6-4-18-16,-4-2-19 15,-24 7-34-15,-5 12 68 16,-3 13 5-16,2 11 62 15,4 0-47-15,3 14-6 16,8 9-9-16,4 1-2 16,7 0 0-16,8 0 2 15,0-2-7-15,3-7-15 16,20-1-8-16,11-3 19 16,15-5 4-16,12 1 5 0,11-7 2 15,7 0-6-15,3 0-3 16,5-4-4-16,-1-9-4 15,-6-6 14-15,-9-3-3 16,-18 1 6-16,-20 8 20 16,-16 6 60-16,-12 4-11 15,-5 3-22-15,0 0-30 16,0 16-13-16,-11 9 14 16,0 6 4-16,1 3-5 15,2-1-13-15,2-2 5 16,6 1-9-16,0-3 2 0,0-5-3 15,20-2 1-15,8-8 0 16,12-6-1-16,15-8-5 16,10 0-2-16,3-3-8 15,4-14-8-15,-8-2 10 16,-6 2-4-16,-10 5 12 16,-14 4 6-16,-10 8 1 15,-12 0 3-15,-5 5 7 16,-4 15 19-16,-1 0 15 15,-1 0-32-15,2-4-3 16,2-4-1-16,3-5-7 16,3-4-1-16,6-3 1 15,5 0 0-15,-1-11 4 0,-3-11-6 16,-8-3-19 0,-10-5 5-16,0-8-30 0,-24-3-34 15,-20-8-50-15,-17-6-341 16</inkml:trace>
  <inkml:trace contextRef="#ctx0" brushRef="#br0" timeOffset="108608.03">24714 9472 1307 0,'0'0'0'0,"0"0"-21"16,0 0 21-16,0 0 5 15,0 0-5-15,0 0-12 16,-6-3-53-16,-3-11-269 16</inkml:trace>
  <inkml:trace contextRef="#ctx0" brushRef="#br0" timeOffset="108800.05">24472 9215 1246 0,'0'0'0'0,"142"-17"-26"16,-50 7 25-16,-1-2-31 15,-6 2-10-15,-10 1-33 16,-16 3-26-16,-24-1-48 15,-24-3-345-15</inkml:trace>
  <inkml:trace contextRef="#ctx0" brushRef="#br0" timeOffset="108998.56">22837 9293 1229 0,'0'0'0'0,"0"0"-292"16,0 0 212-16,0 0-278 15</inkml:trace>
  <inkml:trace contextRef="#ctx0" brushRef="#br0" timeOffset="112652.93">26256 7190 1145 0,'0'0'0'0,"0"0"-13"15,0 0-64 1,0 0 69-16,0 0 8 0,0 0 4 16,0 0 6-16,55 43 1 15,-16-28-7-15,7-5 1 16,8 0-5-16,6-6 3 15,2-2-5-15,1-2 2 16,-2 0-8-16,-6-3 1 16,-4-10-18-16,-9 0-11 15,-9-2 8-15,-11-2-4 16,-6-1 31-16,-8 1-6 16,-5-2 7-16,-3 1-2 15,0 4 2-15,0 4 0 16,-9 5 2-16,-2 0 2 15,1 5 1-15,-8 0-5 16,-5 6 0-16,-5 18 0 16,-5 10 3-16,0 10 1 0,2 9 13 15,0 12-14-15,1 10 10 16,5 9-11-16,2 11-2 16,3 11 7-16,6 11-6 15,-1 8 0-15,8 11 29 16,1 4-11-16,6 4 6 15,0-2-21-15,0-3 4 16,6-3 10-16,4-5-14 16,0-3 6-16,1-4 8 15,-2 0-3-15,0-4 4 0,-3-5-3 16,-3-5-2 0,-3-2 2-16,0-1-14 0,0 1 11 15,-6-5-11-15,-2-4-1 16,-2-5 5-16,3-7-5 15,-1-2-1-15,2-7 7 16,-1-3-5-16,1-9 1 16,1-8 3-16,-2-9-6 15,-2-4 4-15,0-1-4 16,-2-5 2-16,0-3 2 16,3-3-3-16,2-7 1 15,3-6-4-15,0-6 6 16,3-6-7-16,-2-2 3 15,2-3 0-15,-1 0-1 16,-1-3 1-16,1 3 0 0,-8-1 3 16,-4 0 0-16,-8 1 7 15,-9-3-9-15,-6 0-1 16,-3 0 0-16,-1-1-21 16,4-9-15-16,7-2-32 15,5-1-96-15,9-7-59 16,6 1-346-16</inkml:trace>
  <inkml:trace contextRef="#ctx0" brushRef="#br0" timeOffset="117774.35">26472 8521 964 0,'0'0'151'0,"0"0"-151"15,0 0-42-15,0 0 29 0,0 0 13 16,0 0 1-16,0 0 14 16,46-20 15-16,7-3-23 15,15-8-6-15,13-10 7 16,16-9-3-16,15-10-2 15,12-7 1-15,5 3-2 16,2 10-4-16,-7 13 2 16,-15 13 0-16,-19 9 2 15,-22 9-2-15,-26 6 0 16,-18 1-1-16,-15 3 0 16,-8 0-2-16,-1-3-2 15,0-2-7-15,0-4-73 16,3-6-158-16,6-1-499 0</inkml:trace>
  <inkml:trace contextRef="#ctx0" brushRef="#br0" timeOffset="118127.45">28460 7627 1184 0,'0'0'3'0,"0"0"-6"15,0 0 6-15,0 0-3 16,-11 76 41-16,-9-13 21 15,-2 10-32-15,-2-5-15 16,5-3-1-16,4-9-2 16,0-6-12-16,4-10-3 15,1-5 2-15,3-6-9 16,4-8-34-16,3-9-38 16,0-9-39-16,0-3-87 15,5-7-252-15</inkml:trace>
  <inkml:trace contextRef="#ctx0" brushRef="#br0" timeOffset="118367.62">28037 7607 1183 0,'0'0'0'16,"0"0"-31"-16,22-78 30 16,23 55 1-16,13-2 22 15,17 5-13-15,16 4-6 0,10 6-3 16,2 10-19-16,-6 0-86 16,-15 18-263-16</inkml:trace>
  <inkml:trace contextRef="#ctx0" brushRef="#br0" timeOffset="120003.92">28741 7868 1219 0,'0'0'0'0,"4"84"-49"16,2-42 21-16,-3-10 28 15,-3-7 9-15,0-5-7 16,-7-6 6-16,-11-6-2 16,-3-6-4-16,0-2 4 15,2-2-6-15,10-16 0 16,7 0 17-16,2-7-14 16,26 1-3-16,17-2-1 15,17 2-4-15,11 5 3 16,2 5-27-16,1 4-17 15,-5 1-10-15,-10 0-8 16,-10 1 17-16,-7-3 30 16,-10-2 4-16,-8-2 10 15,-9-2-4-15,-10 5 7 16,-5 2 1-16,0 6 28 0,-14 4 37 16,-11 0-36-1,-6 6-7-15,-2 14 2 0,3 8-3 16,5 3-8-16,5 2-1 15,10-1-11-15,7-3-4 16,3-6 1-16,0-4 1 16,16-10-9-16,7-4-19 15,2-5-5-15,2 0 14 16,0-11-4-16,1-9 2 16,-1-8 8-16,-3-5-5 15,1-2 7-15,-3 1 8 16,-6 9 3-16,-8 10 31 15,-5 10 24-15,-3 5 0 0,0 0-23 16,-3 20-26-16,-7 6-2 16,2 7 3-16,5-1-7 15,3-2 8-15,0-7-8 16,13-3-9-16,10-8-4 16,12-8-14-16,6-4 5 15,4 0-29-15,-2-4-5 16,-2-8 24-16,-9-8-2 15,-3-2 10-15,-6-4 9 16,-3-4 14-16,-2 0 1 16,-7 3 5-16,-3 8 18 15,-5 6 31-15,-3 9 21 0,0 2-17 16,0 2-8 0,0 0-44-16,0 6-6 0,0 11-2 15,-7 8 2-15,6 0 8 16,1 3-8-16,0-4 0 15,10-4-4-15,9-3 6 16,10-3-4-16,5-6-4 16,6-4-4-16,5-1-12 15,1-3-4-15,0 0-3 16,-3-9-24-16,-4-11-5 16,-4-8 27-16,-7-5 11 15,-3 0 20-15,-4 6 1 0,-6 8 16 16,-4 6 19-16,-3 13 6 15,-3 0-16-15,-4 4 23 16,2 19 3-16,-3 4-28 16,0 5 9-16,0 2-21 15,0-4 0-15,0-3 11 16,5-5-11-16,-2-7-7 16,2-8-5-16,-1-3 0 15,-3-4 0-15,2 0 2 16,3 0 3-16,3-10 7 15,6-9-10-15,2 0 0 16,2-5-2-16,-1-1 0 16,4 0-2-16,2 1-3 15,-2 3 4-15,0 5-2 16,-6 6 3-16,-7 5 0 0,-5 5-2 16,0 0-1-16,-2 1-1 15,-2 14-2-15,0 5 6 16,0 3 14-16,0 0-12 15,0-3 1-15,1-2-3 16,4-2 0-16,3-4 1 16,1-5-1-16,1-5-1 15,2-2 1-15,4 0 0 16,5-9-2-16,8-6-6 16,7 5 8-16,3 1-4 15,3 7 4-15,4 2-3 16,-2 0 0-16,3 0 4 15,-5 6-2-15,-1-1 1 0,0 0 0 16,0-4 1-16,1-1-1 16,-2 0-3-16,-3-15-17 15,-7-8-9-15,-6-3-1 16,-9-2 7-16,-11-2 17 16,-4 3-3-16,0 1 9 15,-6 6 0-15,-10 9 11 16,-7 7 11-16,3 4-12 15,-3 4-5-15,-2 20-4 16,-5 12 14-16,-3 7-5 16,-2 11 0-16,0 6 8 15,5 12-6-15,4 16 8 16,7 11-2-16,9 10-7 16,7 5 35-16,3 2-30 0,0-1 11 15,15 2 2-15,0-6-3 16,4-13 6-16,-3-9-7 15,-3-14-16-15,-4-15 18 16,-6-16-10-16,-3-18-9 16,0-13-8-16,0-11-4 15,-3-2 0-15,-13-12-11 16,-3-16-64-16,-1-10 6 16,0-15-22-16,1-7-42 15,-4-11-163-15</inkml:trace>
  <inkml:trace contextRef="#ctx0" brushRef="#br0" timeOffset="120339.26">29949 7338 911 0,'0'0'254'0,"0"0"-254"16,0 0-122-16,0 0 120 16,0 0 2-16,0 0 17 15,57-13 9-15,-35-4-15 16,-1-6 7-16,-6-4-16 0,-8-1 0 16,-7 2 42-16,0 7 3 15,-8 8-21-15,-11 10-15 16,-3 1-8-16,-3 20-6 15,0 15 2-15,8 9-19 16,15 5-58-16,5 4-63 16,39-2-80-16,21-2-563 15</inkml:trace>
  <inkml:trace contextRef="#ctx0" brushRef="#br0" timeOffset="120771.21">31515 7469 1269 0,'0'0'0'0,"0"0"-37"16,0 0 32-16,13 116 5 16,-13-55 9-16,0 8 24 15,0-3-21-15,0-6-7 16,-8-4 4-16,2-11-9 15,1-12 0-15,1-9-1 16,2-10 6-16,1-7-10 16,-1-4 3-16,1-3 2 15,-2-3-6-15,-3-21 6 16,-3-10-25-16,-3-11 12 0,0-8-2 16,5-11 11-16,7-9-13 15,7-9 7-15,32-7 8 16,15-1-5-16,11 7 7 15,4 24 11-15,-13 27-7 16,-12 25 5-16,-14 8-9 16,-14 31 0-16,-13 11 24 15,-3 13 1-15,-13 1-4 16,-17 0-13-16,-3-9-2 16,-3-7-6-16,6-4-12 15,3-5-49-15,8-6-87 0,9-4-279 16</inkml:trace>
  <inkml:trace contextRef="#ctx0" brushRef="#br0" timeOffset="121888.69">32215 7319 1175 0,'0'0'2'0,"-12"92"-2"15,-9-22 9-15,-1 5 24 16,1 3 10-16,0-4-12 16,2-1 6-16,2-7-33 15,1-6 1-15,5-11-1 16,7-16-4-16,4-11 0 0,0-13-8 16,0-9-11-16,13-9 16 15,14-19-11-15,9-8-18 16,4-6 12-16,-1 2-2 15,-2 8 5-15,-5 13 6 16,-7 12 11-16,-6 7-2 16,-2 6 4-16,0 14-2 15,2 5 9-15,0-1-8 16,2-1 3-16,0-5-4 16,6-5 0-16,2-6 5 0,7-7-5 15,3 0-6 1,1-4-8-16,-4-13-17 0,-6-3-14 15,-6-4-4-15,-11-4-5 16,-4 5 16-16,-8 0 28 16,-1 9 10-16,0 7 61 15,-14 7-26-15,-12 0-13 16,-5 7 11-16,-6 10 3 16,-1 7-10-16,-1 3-12 15,5 2-8-15,4-1-3 16,8-3-2-16,9-5-1 15,8-6-12-15,5-6 2 16,0-4 8-16,13-4-10 16,10 0 8-16,5-5 4 15,2-14-5-15,2-3 2 0,-1-3-1 16,-1-4 4 0,-3 7 1-16,-8 8 2 0,-9 7-3 15,-5 7 16-15,-5 0-16 16,0 13 1-16,0 9 19 15,0 5-10-15,0 3 0 16,0-3-9-16,-2-3 2 16,2-4-2-16,0-4-1 15,2-6 0-15,8-3-15 16,-1-6 8-16,3-1 1 16,3 0-5-16,3-8 10 15,1-9-2-15,4-3 3 0,2-5 0 16,5-3 0-1,4-3 0-15,2 7-3 0,0 5 4 16,-8 8-1-16,-6 10 3 16,-5 1 0-16,-4 0-1 15,-5 18-1-15,-7 3 9 16,-1 3 9-16,0 0-18 16,-12-3 4-16,-1-2 0 15,1 1-1-15,3-8-4 16,6 1-2-16,3-5 2 15,0-2-1-15,0-5-4 16,21-1 5-16,15 0 10 16,14-11-9-16,12-9-1 15,5-10-21-15,4-9-9 16,-8-2-31-16,-18 6-13 0,-26 7 41 16,-19 13 33-16,-8 11 42 15,-23 4-36-15,-4 7 29 16,0 16 25-16,8 4-28 15,11 1-16-15,16 0-13 16,9-3 3-16,27-1 13 16,17-10 15-16,13-4-20 15,4-10-6-15,0 0 7 16,-7-12-15-16,-10-12-2 16,-11-4-8-16,-18-7-32 15,-19-2-145-15,-11 3-587 16</inkml:trace>
  <inkml:trace contextRef="#ctx0" brushRef="#br0" timeOffset="122821.8">27804 7703 1203 0,'0'0'0'16,"0"0"3"-16,0 0-3 15,-9 104 27-15,-4-51-1 16,2 3-17-16,2-2 6 16,2-4-4-16,4-9-11 0,3-12-4 15,0-9-5 1,0-12-29-16,0-8-3 0,10-1 6 16,7-26-33-16,5-12-27 15,-1-9-37-15,-3-13-21 16,-3-9 87-16,-8-5 59 15,-7 6 7-15,0 12 25 16,-28 18 140-16,-12 22 33 16,-13 17-138-16,-9 10 4 15,-7 29-26-15,-2 17-8 16,4 10-17-16,13 8-9 16,20 2-3-16,14 1 13 15,19 5-13-15,1-3-1 16,25-6 0-16,18-10 3 0,11-21 0 15,11-21 0-15,9-21-3 16,3-4 1-16,1-33-1 16,-5-21-9-16,-12-17 4 15,-10-14 2-15,-14-18 2 16,-13-6-3-16,-18 2 4 16,-6 11 5-16,-37 27 12 15,-20 25 7-15,-10 22-12 16,-5 23-11-16,-2 6-1 15,2 32-1-15,5 19-22 16,9 13-4-16,9 9-50 16,13 9-123-16,9 1-295 15</inkml:trace>
  <inkml:trace contextRef="#ctx0" brushRef="#br0" timeOffset="123771.73">27589 9341 1074 0,'0'0'6'16,"0"0"1"-16,0 0-1 0,0 0 46 16,81-41-21-16,-52 58-3 15,-1 19-8-15,-7 10 6 16,-12 3-9-16,-9-3-3 15,-12-8-12-15,-24-6 3 16,-12-8-4-16,0-7 5 16,8-5-2-16,16-5-2 15,12-5-2-15,12 3 0 16,12-2-10-16,24-3 10 16,20 0 8-16,16 0-8 15,7-5-6-15,-3-6-16 16,-5-5-14-16,-12-3 27 0,-8-8-17 15,-5-11-5-15,-10-16-19 16,-10-13-2-16,-9-11-19 16,-15-6 35-16,-2 4 36 15,-35 7 32-15,-14 15 38 16,-13 17-6-16,-12 19-20 16,-11 18-5-16,-10 6-5 15,-4 33 1-15,2 19-12 16,9 9 14-16,9 12-25 15,18 5-9-15,18 5 2 16,21 2-3-16,20-3-4 16,2-4-1-16,34-8 3 15,15-8-3-15,17-16 3 0,12-16 0 16,13-18 0 0,15-14 0-16,3-10-12 0,3-26-8 15,-7-14 0-15,-12-15 19 16,-17-19-13-16,-18-21 1 15,-25-9 3-15,-28-2 10 16,-16 15 2-16,-50 23 19 16,-29 22-1-16,-17 20 6 15,-5 19-26-15,3 17-6 16,15 0 4-16,21 33-7 16,22 13-32-16,26 12-38 15,19 6-93-15,6 3-131 0</inkml:trace>
  <inkml:trace contextRef="#ctx0" brushRef="#br0" timeOffset="124680.81">29023 9073 489 0,'0'0'699'0,"0"0"-699"15,0 0 0-15,-8 91 14 16,-9-31 40-16,0 10-27 16,1 0-5-16,4-6-9 15,4-8-12-15,2-12-1 16,6-8-12-16,0-7-38 15,0-10-2-15,0-9-98 16,2-10-196-16</inkml:trace>
  <inkml:trace contextRef="#ctx0" brushRef="#br0" timeOffset="124869.69">28778 8950 1170 0,'0'0'4'0,"41"-93"-3"16,20 62-1-16,19 16-2 15,11 13 0-15,6 2-1 16,4 26-17-16,-5 13-56 16,-15 4-116-16,-19 4-400 15</inkml:trace>
  <inkml:trace contextRef="#ctx0" brushRef="#br0" timeOffset="125206.4">29384 9472 229 0,'0'0'865'0,"0"0"-865"16,0 0-14-16,108 7 12 16,-66-14 4-16,-3-13 1 15,-3-4-3-15,-9-2 0 16,-11-1 0-16,-10 1 5 15,-6 1-5-15,-4 6 19 16,-19 7 20-16,-9 7-5 16,-9 5-12-16,-5 9-10 15,-2 21 15-15,7 8-14 16,9 6-6-16,13 3-5 16,9 0 0-16,10-1-2 0,0-5-4 15,11-5-2-15,13-9 4 16,5-7-14-16,6-8 1 15,3-10-24-15,-1-2-26 16,2-5-6-16,-1-16-57 16,-2-5-42-16,-1-8-133 15</inkml:trace>
  <inkml:trace contextRef="#ctx0" brushRef="#br0" timeOffset="125406.56">29977 9382 871 0,'0'0'80'0,"0"0"0"16,42 104 8-1,-40-65-27-15,-2-3-27 0,-2-7 5 16,-14-2-5-16,1-9-18 16,6-4 0-16,3-6-16 15,6-6-6-15,0-2-11 16,6 0-21-16,18-8 4 16,14-8-10-16,4-7-46 15,-1-4-62-15,-4-9-70 16,-4-10-85-16</inkml:trace>
  <inkml:trace contextRef="#ctx0" brushRef="#br0" timeOffset="126140.02">30356 8942 937 0,'0'0'111'16,"0"0"-64"-16,0 0 28 0,0 0-6 16,0 0-25-16,0 0-22 15,-7-36-14-15,-3 74-8 16,-1 16 44-16,-1 10-31 15,0 5-2-15,3 7 10 16,3 2-19-16,5 0 13 16,1-5-15-16,0-6 0 15,0-13-2-15,7-6-10 16,12-9-17-16,4-9 14 16,5-11-36-16,4-11 43 15,-1-8-27-15,4 0 11 16,0-16 9-16,1-8 7 0,-2-3 2 15,-1-2-1 1,-6 5 7-16,-10 10 6 0,-7 8-4 16,-9 6 14-16,-1 0-8 15,0 4-7-15,0 15 14 16,0 4 3-16,0 1-14 16,0-1 11-16,0 0-15 15,0-4 0-15,11-4 2 16,3-5-1-16,6-5 1 15,5-3-2-15,7-2 3 16,4 0-4-16,2-7 1 16,-5-2-6-16,-5 3 4 15,-3 2 2-15,-6 4-1 16,-3 0 0-16,0 0 1 16,5 0-1-16,4 0 1 0,7 0 0 15,7 0 1-15,8 0-1 16,1 0 0-16,0 0-24 15,-8-9-11-15,-13-5 21 16,-13 0-6-16,-10 3 20 16,-4 3 9-16,0 3 25 15,0 5-1-15,-12 0-20 16,-6 16-9-16,-6 18 16 16,-6 15 7-16,2 19-7 15,3 14 11-15,5 14 15 16,7 8-8-16,1-1-19 15,2 1-2-15,4-7 25 0,-1-11-26 16,1-13-3-16,1-16-5 16,0-24-4-16,2-14-4 15,0-14-7-15,2-5-18 16,-4-13-2-16,-4-18-103 16,-3-16-7-16,-1-10-33 15,-3-12-536-15</inkml:trace>
  <inkml:trace contextRef="#ctx0" brushRef="#br0" timeOffset="126301.9">30913 9249 1413 0,'0'0'0'16,"0"0"-122"-16,0 0 83 15,0 0 3-15,0 0-4 16,0 0-273-16</inkml:trace>
  <inkml:trace contextRef="#ctx0" brushRef="#br0" timeOffset="126446.72">30242 9191 1452 0,'0'0'0'0,"0"0"-152"15,102-25 149-15,-3 14-15 16,31 4-72-16,20 7-169 16,12 0-305-16</inkml:trace>
  <inkml:trace contextRef="#ctx0" brushRef="#br0" timeOffset="126909.77">31991 9238 1190 0,'0'0'0'0,"0"0"-38"0,6 89 38 15,-6-35 29-15,-3 8 16 16,-12 3-21-16,-1-3 21 15,-2-3-25-15,1-6-12 16,0-7 3-16,5-9-10 16,0-8-1-16,6-12 8 15,3-6-8-15,3-6-7 16,-2-5 4-16,-1 0 2 16,-1-17 1-16,-5-19-42 15,-3-9 14-15,4-13 14 16,5-6-14-16,3-12 4 15,26-13 15-15,29-7 2 0,23-1 3 16,6 17 2-16,-6 29 2 16,-21 32 7-16,-21 19-2 15,-18 22 0-15,-15 19 3 16,-3 12 28-16,-16 3-2 16,-24 3-13-16,-5-6-8 15,-7-5-7-15,0-10-6 16,12-4-48-16,10-4-95 15,16-6-151-15</inkml:trace>
  <inkml:trace contextRef="#ctx0" brushRef="#br0" timeOffset="128073.86">32500 9171 1229 0,'0'0'0'15,"0"0"0"-15,-9 110 10 16,-5-41 21-16,-3 6 26 16,0-2-23-16,1-7-5 15,1-6 4-15,0-7-20 16,3-7 1-16,6-12-14 16,0-12 0-16,5-12-3 15,1-10-7-15,0 0-27 16,23-17 18-16,9-12-10 0,9-5 4 15,0 2 11-15,-5 8-6 16,-7 11 20-16,-8 13-5 16,-4 0 1-16,-3 11 4 15,2 11 3-15,-2-1 7 16,1-1-9-16,3-3 1 16,-1-8 1-16,7-6-2 15,2-3-1-15,7 0 0 16,0-10-10-16,-3-7 9 15,-6-2-13-15,-5-4-1 16,-6 0 13-16,-3-1-12 16,-3 1 13-16,-4 3 1 15,-3 4 19-15,0 7-3 16,0 3-11-16,0 6 9 16,0 0 15-16,-6 0-29 0,-9 0 4 15,-9 6-4-15,-4 9 5 16,0 4-1-16,-4 3-4 15,5 0 0-15,6 2 1 16,4 0-1-16,6-2 0 16,6-3-4-16,5-2 3 15,0-7 0-15,0-3-4 16,11-2-10-16,7-5 13 16,3 0-5-16,4 0 4 15,3-16-1-15,-1-5 4 16,-3-5-2-16,-3-2 2 0,-2 0 0 15,-4 6 0-15,-4 5 0 16,-7 7 0-16,-2 6 12 16,-2 4 1-16,0 0-9 15,0 0-4-15,0 14 0 16,-2 10 0-16,-5 2 5 16,1 2-5-16,0 1 0 15,5-3 0-15,1-6 0 16,0-6-1-16,0-3-18 15,5-7 18-15,6-2-15 16,1-2 5-16,3 0 2 16,1-11 2-16,0-6 2 15,1-6-5-15,4-5 6 16,4-2-6-16,5-3 10 0,3 6 0 16,0 7 3-16,-2 8-2 15,-4 12-1-15,-5 0-1 16,-7 7 1-16,-5 11-1 15,-10 7 4-15,0 3 5 16,-13-3-2-16,-9 0-3 16,1-3 6-16,3-2-9 15,9-8 0-15,6-2 5 16,3-3-5-16,0-3-7 16,18-4 7-16,12 0 8 15,17-4-8-15,10-16-4 16,3-9-11-16,2-5 2 0,-8-7-19 15,-14 3-29-15,-16 9-11 16,-21 9 72-16,-3 10 24 16,-25 10 9-16,-8 0-7 15,-3 17 23-15,3 8-6 16,9 1-22-16,11 3-17 16,13-3 2-16,3-3-2 15,31-5-3-15,16-7 1 16,8-9 9-16,6-2-11 15,-3-7-4-15,-3-16-9 16,-13-5-24-16,-12-6-77 16,-24-2-223-16</inkml:trace>
  <inkml:trace contextRef="#ctx0" brushRef="#br0" timeOffset="129124.61">29699 9689 942 0,'0'0'0'0,"0"0"-9"15,0 0 9-15,0 0 59 16,0 0-7-16,0 0-26 16,86-53-18-16,-55 24-1 15,2-10-7-15,4-6 0 16,1-9-2-16,-1-1 1 16,-1-1-1-16,-5 5-13 15,-4 8 9-15,-5 7 6 16,-5 6 2-16,-2 1-2 15,-6 5-1-15,-5 3 1 16,-1 4 4-16,-3 4-4 16,0 6 0-16,0 5 3 15,0-1 5-15,0 3-8 16,0 0-2-16,0 0 2 16,0 0-2-16,0 0 3 0,-4 0-1 15,-5 0 1-15,-2 0 0 16,-4 3-2-16,0 6 1 15,-6 1 0-15,-1 4 0 16,-2 2 1-16,2 1 0 16,1 1 0-16,5 1 1 15,7 1-2-15,6 4 0 16,3-1 0-16,0 4-6 16,3 1 6-16,19-2-1 15,8 5-3-15,6 1 4 16,0 0 3-16,-2-1-3 0,-6-1 0 15,-9-4 0-15,-6-5 3 16,-10-3-2 0,-3-5 28-16,-5-2-12 0,-15-5 24 15,-9-3-24-15,-6 2-17 16,-5-2-8-16,3 0-104 16,1 1-151-16</inkml:trace>
  <inkml:trace contextRef="#ctx0" brushRef="#br0" timeOffset="132497.79">14061 11344 1194 0,'0'0'0'0,"0"0"2"15,0 0-1-15,0 0 12 16,0 0-11-16,0 0 8 16,0 0-5-16,-20 92 16 15,10-35-8-15,2 3-10 0,-2-4 11 16,-2-1-14-1,2-9 0-15,0-9-7 0,2-7 7 16,3-13 0-16,4-4-3 16,-1-9-15-16,2-4-2 15,0 0-1-15,0-7-4 16,0-17-7-16,0-5-8 16,0-10 9-16,2-8 2 15,-2-8 10-15,0-5-18 16,0-3 18-16,-9 3 11 15,-3 6 3-15,1 9 4 16,2 10 1-16,-2 7 11 16,5 6 21-16,0 9-3 15,4 5-21-15,2 5 18 16,0 3-12-16,0 0-14 0,5 0-2 16,15 4-3-16,9 12 5 15,5 5 2-15,8-2-2 16,4 0 0-16,9 1 7 15,2-3-2-15,8 3-5 16,1 3 5-16,-5 2 0 16,-7 3-5-16,-15 2-2 15,-14 3 2-15,-11 3-4 16,-10 6 4-16,-4 1 0 16,-10-1 12-16,-17 0 3 15,-11-1 10-15,-8-1 6 16,-6-1-14-16,-5 2 19 0,-1-1-6 15,2 0-9-15,2 0-4 16,3-3-13-16,6-6 7 16,5-1-11-16,12-10 0 15,8-6-2-15,10-5 1 16,7-4-28-16,1-5-37 16,2 0-76-16,0-11-214 15</inkml:trace>
  <inkml:trace contextRef="#ctx0" brushRef="#br0" timeOffset="132631.56">14646 11853 1132 0,'0'0'0'0,"0"0"-341"15,0 0 23-15</inkml:trace>
  <inkml:trace contextRef="#ctx0" brushRef="#br0" timeOffset="135527.51">14774 11676 820 0,'0'0'39'16,"0"0"3"-16,0 0-18 16,0 0 38-16,0 0-7 15,0 0-23-15,0 0 10 16,0 0-29-16,-24-9-6 16,24 9-7-16,9 0 1 15,19 0-5-15,17 0 4 16,10 0 0-16,15 0 6 15,3-5-2-15,3 0-4 0,-3 0 7 16,-4 0-3-16,-8 4 11 16,-12-2-15-16,-13 2 2 15,-15 1 7-15,-12-2-9 16,-7 1 0-16,-2 1 5 16,0-2-4-16,0 0-2 15,0 0-36-15,-11-2-67 16,-4 0-66-16,0-3-201 15</inkml:trace>
  <inkml:trace contextRef="#ctx0" brushRef="#br0" timeOffset="135977.43">15194 11458 689 0,'0'0'257'0,"0"0"-250"15,0 0 6-15,0 0 48 16,0 0 15-16,0 0-43 16,-13-5-11-16,13 5-8 15,0 0-14-15,0 0-4 16,3 0 3-16,9 3 2 16,0 5 7-16,5 0-8 15,3 0 0-15,5 2 9 16,5 1-8-16,3 2 1 15,0 2-1-15,0-4 5 16,-3 4-3-16,-4-5-3 0,0 0 5 16,-4-3-8-16,-5 0 3 15,-6-1 0-15,-5 0-1 16,-6 6 7-16,0 8 20 16,-4 4-2-16,-15 4 0 15,-5 5 10-15,-3-3-19 16,-1 2 11-16,0 0-17 15,0-3-3-15,3-4-8 16,6-5 2-16,5-6-16 16,5-6-14-16,8 0-30 15,-1-2-40-15,2-2-81 16,0 0-275-16</inkml:trace>
  <inkml:trace contextRef="#ctx0" brushRef="#br0" timeOffset="137928.81">15734 11676 1058 0,'0'0'0'16,"0"0"-56"-16,0 0 45 15,0 0 11-15,0 0 7 16,0 0-3-16,0 0 26 15,120-75-30-15,-64 47 1 16,10-2 8-16,8-4-7 16,7-3 15-16,6 0 7 15,-1-1-16-15,-2 2 22 0,-5 0-15 16,-5 5-1-16,-13 6 9 16,-12 6-12-16,-17 9-8 15,-17 5-3-15,-9 2-5 16,-6 0-3-16,0 0-34 15,0-2-72-15,4-4-295 16</inkml:trace>
  <inkml:trace contextRef="#ctx0" brushRef="#br0" timeOffset="138184.48">17412 10964 1208 0,'0'0'0'16,"0"0"14"-16,0 0-14 15,0 0 15-15,-18 121 18 16,12-66 6-16,0 5-14 16,1-3-1-16,0-4-24 15,-1-11 4-15,3-8-9 16,0-10-6-16,2-6-24 15,1-7-9-15,-4-11-63 16,3 0-117-16,-2-8-197 16</inkml:trace>
  <inkml:trace contextRef="#ctx0" brushRef="#br0" timeOffset="138391.7">17059 10892 1226 0,'0'0'0'15,"0"0"-29"-15,113-99 29 16,-38 73 1-16,10 6 7 16,0 11-8-16,-4 9-3 15,-4 0-6-15,-10 19-120 16,-9 4-117-16</inkml:trace>
  <inkml:trace contextRef="#ctx0" brushRef="#br0" timeOffset="139603.75">17660 11198 1026 0,'0'0'0'0,"0"0"0"0,31 74 1 16,-28-48 3-16,-3-6 15 16,0-6 35-16,0-4-42 15,0-5 15-15,-1-2-2 16,-1-3-22-16,2 0 22 15,0 0-12-15,0-12-9 16,15-5-8-16,18-1 4 16,15 1-10-16,8 0 2 15,5 3-49-15,-1 2-31 16,-3 1 2-16,2 1 1 16,-2 0 23-16,-1 2 62 15,-9-2-16-15,-16 1-2 16,-15-2-20-16,-15 2 29 15,-1 3 9-15,-1 1 90 16,-18 4-21-16,-1 1-13 0,-4 0 7 16,0 12 11-16,-2 12-35 15,7 2-4-15,4 2-23 16,6 1-10-16,9-3-2 16,0-3 0-16,0-5-1 15,15-7-7-15,2-7 2 16,5-4-6-16,2 0-3 15,3-10 1-15,-2-12-1 16,-5-4-39-16,-1-5 28 16,-6-1 22-16,-3 6 3 15,-5 6 1-15,-3 7 21 16,-2 7-4-16,0 3 31 0,0 3-24 16,0 0-22-16,0 6 7 15,0 12-9-15,0 3 13 16,3-1-13-16,4 3 5 15,5 0-9-15,4-5 4 16,8 1 0-16,5-7-2 16,3-5 2-16,0-4 0 15,-1-3-4-15,0 0-9 16,-4-17 13-16,-6-3-20 16,-9-3-9-16,-4 0 11 15,-5 1 18-15,0 4 6 16,-2 3 8-16,2 3-5 0,-2 1 15 15,1 5-19-15,-1 3-1 16,-1 2 12-16,0 1-14 16,0 0-2-16,0 0 0 15,3 0 0-15,0 7 7 16,2 4 4-16,-1 3 0 16,1 0-3-16,1 2-2 15,0 1 0-15,0 0 11 16,0-1-15-16,1 2 6 15,5-2-8-15,3-1 0 16,4-1 19-16,4-6-18 16,-2-1 1-16,4-5-2 15,5-2 0-15,3 0-8 0,3-4 6 16,-1-10-9 0,-4-3 10-16,-6-1-25 0,-6 2 26 15,-9 6 0-15,-1 5 5 16,-4 5 4-16,-2 0-9 15,0 0 1-15,1 10 17 16,1 5-1-16,-2-1-4 16,-2-3-13-16,3-3 4 15,-2-3 2-15,1-5-6 16,4 0-8-16,6 0 7 16,6-7 0-16,3 0-5 15,6 4 5-15,2 3 1 16,2 0 15-16,0 4-11 15,4 11-4-15,-4-2 18 16,-3-4-18-16,-3 0 0 0,-10-5-2 16,-7-4-22-1,-4 0-14-15,-5 0-38 0,0-14-98 16,-14-5-135-16</inkml:trace>
  <inkml:trace contextRef="#ctx0" brushRef="#br0" timeOffset="139855.54">18716 10843 1168 0,'0'0'0'16,"0"0"-69"-16,0 0 69 15,0 0 45-15,37-79 10 16,-41 69-14-16,-20 3-24 16,-11 7-17-16,-4 0 0 15,0 22-55-15,4 11-38 16,7 8-116-16,1 5-393 16</inkml:trace>
  <inkml:trace contextRef="#ctx0" brushRef="#br0" timeOffset="140380.28">15865 11855 1144 0,'0'0'33'0,"0"0"-33"15,0 0-23-15,0 0 23 16,0 0 16-16,90 101 17 15,-23-42-6-15,16 8-1 0,6 5 10 16,-1 4-26-16,-5 6 9 16,-5 1-4-16,-8-3-15 15,-6 1-1-15,-3-7-2 16,-3-6-44-16,2-11 29 16,3-11-167-16,2-20-45 15</inkml:trace>
  <inkml:trace contextRef="#ctx0" brushRef="#br0" timeOffset="140602.57">17377 12494 903 0,'0'0'378'16,"0"0"-377"-16,1 82 10 15,-1-32 7-15,0 3 14 16,0 1 1-16,0 0-18 15,3-7 14-15,4-6-29 16,-2-11-3-16,1-10-1 16,-3-6-26-16,-3-12-43 15,0-2-21-15,0-2-54 16,-2-15-274-16</inkml:trace>
  <inkml:trace contextRef="#ctx0" brushRef="#br0" timeOffset="140761.49">17109 12441 1175 0,'0'0'0'16,"87"-49"-8"-16,-20 32-11 16,9 3 13-16,5 7-41 15,-7 6-122-15,-4 1-289 16</inkml:trace>
  <inkml:trace contextRef="#ctx0" brushRef="#br0" timeOffset="141513.99">17797 12755 959 0,'0'0'0'16,"0"0"-35"-16,0 0 28 15,87-24 7-15,-68 7 7 16,-5-1 0-16,-3-2 1 16,-8 3-1-16,-3 1-4 15,0 5 9-15,-14 4 19 16,-6 2 34-16,-5 5-3 16,-2 0-11-16,0 6-13 15,5 15-6-15,5 11-10 0,4 3-1 16,8 4-21-1,5-1 1-15,0-4 2 0,3-4-3 16,12-6 0-16,3-5-2 16,6-3 5-16,4-8-1 15,4-5-2-15,4-3-15 16,-2-3 11-16,0-18-14 16,3-9-19-16,-2-11-15 15,0-2-16-15,1 2 22 16,3 10 46-16,4 13 20 15,2 14 45-15,4 4-28 16,0 8-6-16,-5 20-2 16,-7 8-3-16,-12 0 7 15,-11 0-22-15,-13-7 4 16,-1-4 15-16,-4-6-30 0,-8-7 22 16,3-9-19-16,4-1 2 15,5-2-4-15,0-5-1 16,3-16-53-16,17-8 13 15,4-8-9-15,6-8-49 16,1-10-80-16,0-7-10 16,2-7-11-16,-3-5 99 15,-2 6 73-15,-4 14 27 16,-6 12 261-16,-9 23 6 16,-6 9-84-16,-2 9-86 15,-1 1-38-15,0 14-40 16,0 19 22-16,0 14 33 0,0 7-37 15,0 7-2-15,-3-1-5 16,0 6-19-16,2-2 22 16,1-5-33-16,0-6 0 15,0-9-5-15,4-8 4 16,5-9-37-16,2-10-25 16,-2-8-57-16,1-9-6 15,-1 0-162-15,0-15-561 16</inkml:trace>
  <inkml:trace contextRef="#ctx0" brushRef="#br0" timeOffset="141717.67">18497 12551 920 0,'0'0'257'0,"0"0"-257"0,98-14-28 15,-34 6 26-15,0 0 2 16,-4-1 7-16,-5 1-7 16,-11-2-7-16,-10 0-18 15,-12 1-173-15,-13-2-232 16</inkml:trace>
  <inkml:trace contextRef="#ctx0" brushRef="#br0" timeOffset="144948.84">20522 10986 639 0,'0'0'464'0,"0"0"-461"16,0 0 2-16,0 0 22 15,0 0 9-15,0 0-35 16,0 0 14-16,-22 3-13 16,41 9 0-16,7-1 4 15,6-2-6-15,7-5 4 16,3-4-8-16,-5 0 8 16,-1 0-8-16,-6-10-5 15,-3-4-8-15,-4-3 4 0,-6-2 4 16,-4 2 6-1,-5 4 3-15,-5 4 3 0,-2 6 22 16,-1 3 5-16,0 0-23 16,0 27 9-16,-9 15-4 15,-8 14 38-15,1 8-20 16,0 0-15-16,4-1 26 16,-1-2-30-16,4-5-4 15,-2-4 1-15,3-7-8 16,3-8-3-16,1-6 0 15,1-9-43-15,1-8-11 16,2-11-65-16,0-3-130 16,0-17-220-16</inkml:trace>
  <inkml:trace contextRef="#ctx0" brushRef="#br0" timeOffset="145382.04">20512 11303 595 0,'0'0'571'0,"0"0"-571"16,0 0-38-16,0 0 38 16,0 0 0-16,0 0 12 15,120-31-9-15,-49 14-2 16,-1 1 1-16,-2-1-2 16,-8 2-6-16,-6 2 6 15,-8 6 4-15,-13 7 5 16,-9 0 2-16,-12 10-3 0,-9 15 29 15,-3 8 12-15,0 1-36 16,0 2 13-16,6-5-21 16,10-1-3-16,11-6-2 15,6-3 5-15,7-8-2 16,6-6-1-16,2-7-2 16,1 0 1-16,-2-17-1 15,-3-12-15-15,-6-12 12 16,-13-9 3-16,-13-9 2 15,-12 4-2-15,-5 3 0 16,-26 14 4-16,-8 9 8 16,-8 12 5-16,-4 13-16 15,-5 4 10-15,1 8-22 0,3 21 6 16,9 10-55 0,8 12-31-16,12 8-89 0,9 3-247 15</inkml:trace>
  <inkml:trace contextRef="#ctx0" brushRef="#br0" timeOffset="145968.17">20373 12559 854 0,'0'0'329'0,"0"0"-329"0,85-47-8 16,-36 40 8-16,1 7 20 15,-3 0 18-15,-6 16-16 16,-10 11-9-16,-12 8 2 15,-14 7-15-15,-5 6 2 16,-21 1 2-16,-13 0-3 16,1-9 9-16,7-7-10 15,17-6-11-15,9-4 5 16,8 0-12-16,19-1-3 16,4 0 19-16,-3-5 2 15,-8-5 30-15,-14-2-18 16,-6-4-6-16,-15 0 36 0,-18-2-26 15,-7-3 17-15,-2-1-33 16,5 0-15-16,9-13-2 16,11-8-45-16,9-12-41 15,8-9-121-15,0-19-339 16</inkml:trace>
  <inkml:trace contextRef="#ctx0" brushRef="#br0" timeOffset="146251.91">20840 12752 892 0,'0'0'301'0,"0"0"-269"16,64 100-26-16,-36-80 5 15,5-8 26-15,6-5-34 0,10-7 6 16,7-2 14 0,0-23-23-16,-4-9 5 0,-14-13-5 15,-16-7-13-15,-14-2 13 16,-8 6 3-16,-17 13 1 15,-22 13 2-15,-10 10 12 16,-9 13 14-16,-5 1-25 16,5 10-6-16,10 13-2 15,13 2 0-15,12 2-10 16,14 3-48-16,9-4-56 16,0-5-127-16,11-11-374 15</inkml:trace>
  <inkml:trace contextRef="#ctx0" brushRef="#br0" timeOffset="147566.56">23028 11210 1125 0,'0'0'0'0,"0"0"-12"16,0 0 12-16,0 0 40 0,-83 84-24 15,73-46-3 1,5 1 1-16,5 0-12 0,0-4 5 16,3 0-7-16,13-5 6 15,9-4-11-15,7-5 5 16,7-6 0-16,10-8 3 15,0-4-2-15,5-3-1 16,-1 0 0-16,-8-11-12 16,-8-5 4-16,-11 1 7 15,-10 1 1-15,-11-3 1 16,-5-2 0-16,-3 0 0 16,-21-1-1-16,-10-3 3 15,-8 0-8-15,-12-1 5 16,-4-2 0-16,-3-2-1 0,3-7 1 15,10-4 1-15,12-2-1 16,18-3 0-16,15 2-8 16,3 9 8-16,25 11 0 15,14 18 2-15,6 4 11 16,3 23 2-16,-2 16 8 16,-6 9 15-16,-13 4 5 15,-10-4-42-15,-10-3 9 16,-3-3-3-16,-1-5-7 15,3-2-3-15,8-3-62 16,7-10-71-16,7-8-178 16</inkml:trace>
  <inkml:trace contextRef="#ctx0" brushRef="#br0" timeOffset="147816.59">23695 11523 1137 0,'0'0'1'0,"0"0"7"15,0 0-5-15,107 73 15 16,-71-71 9-16,-1-2-26 16,1-5 6-16,-6-19 1 15,-7-6-3-15,-10-12-3 16,-13-1 1-16,0-6-3 16,-21 3 17-16,-13 5-9 15,-8 10 7-15,-5 13-12 16,-1 14 2-16,5 4-10 15,5 17-7-15,7 15-61 0,6 9-50 16,4 9-136-16</inkml:trace>
  <inkml:trace contextRef="#ctx0" brushRef="#br0" timeOffset="148383.51">22849 12775 1097 0,'0'0'0'0,"0"0"-1"16,0 0 1-16,103-61 5 0,-64 61 32 15,2 0-8-15,-3 15 1 16,-5 8 0-16,-11 7-6 16,-10 2-10-16,-12 1-6 15,0 0 8-15,-20-3 5 16,-15-3-14-16,-4-1-1 16,-3-6 7-16,1 1-13 15,3-1 0-15,8-3 3 16,7 0 0-16,8-2 8 15,8 1-11-15,7-6 0 16,0 0 9-16,13-4-9 16,21-3 0-16,12-3 14 15,12 0-13-15,9-17-1 0,8-8-11 16,4-5-30 0,-1-7-26-16,-4-3-54 0,-8-4-135 15,-8-2-326-15</inkml:trace>
  <inkml:trace contextRef="#ctx0" brushRef="#br0" timeOffset="148651.35">23653 12752 992 0,'0'0'95'0,"0"0"-32"15,-10 73 18-15,7-44-46 16,3-3-15-16,0-1-1 16,10-5-10-16,15-1 7 15,11-5-10-15,13-6-4 0,13-6 46 16,6-2-44-1,-2-9 3-15,-9-16-9 0,-14-9 4 16,-18-7-3-16,-15 0 1 16,-10-2 0-16,-13 11-11 15,-27 5 15-15,-17 13-4 16,-10 8 0-16,-4 6 4 16,5 0-12-16,15 16-5 15,14 3-37-15,19 3-20 16,13-3-107-16,5-5-424 15</inkml:trace>
  <inkml:trace contextRef="#ctx0" brushRef="#br0" timeOffset="149249.82">25315 11114 1199 0,'0'0'0'0,"0"0"-25"0,82-54 12 16,-40 51 13-16,-2 3 12 15,0 19 12-15,-6 22-10 16,-4 14 19-16,-6 9 1 15,-10 3-18-15,-11-2-6 16,-3-5 25-16,0-1-26 16,-8 0-6-16,-5-7 3 15,-1-4-6-15,1-8-34 16,-2-8-78-16,-3-11-148 16,0-12-433-16</inkml:trace>
  <inkml:trace contextRef="#ctx0" brushRef="#br0" timeOffset="149642.44">25440 11503 1170 0,'0'0'0'0,"80"-27"-51"16,-21 9 39-16,3-1 12 15,4-5-1-15,-5 5-22 16,-7 2 4-16,-15 5 9 15,-16 4 10-15,-12 4 8 16,-8 4 18-16,-3 0 34 16,0 0-30-16,-8 0-17 0,-6 9 7 15,2 7-16 1,7 4 5-16,5 5-12 0,12 5 3 16,20 5-1-1,3 1 0-15,5 3 2 0,-2-3-2 16,-5-4 1-16,-8-3 0 15,-10-5 15-15,-8 0-5 16,-7-7 15-16,0 2 19 16,-11-4-10-16,-9-2-13 15,-5-2-12-15,-1-2-7 16,-1-3-2-16,2-2-21 16,1-4-36-16,3 0-6 15,1 0-71-15,-1-7-136 16</inkml:trace>
  <inkml:trace contextRef="#ctx0" brushRef="#br0" timeOffset="149809.39">25977 11304 1217 0,'0'0'0'15,"103"-29"-7"-15,-34 19 7 16,4 2 1-16,-8 6 7 15,-4 2-8-15,-12 0-44 16,-14 7-101-16,-20 10-334 16</inkml:trace>
  <inkml:trace contextRef="#ctx0" brushRef="#br0" timeOffset="150617.53">25087 12908 1088 0,'0'0'58'0,"0"0"-50"15,0 0-7-15,0 0 54 16,107-34-24-16,-65 43-4 15,1 13 8-15,-7 6-17 16,-13 3-1-16,-12 0-6 16,-11 0-9-16,-14 0 13 15,-24 1 2-15,-10-6-5 16,-6-1 6-16,2-3-16 0,12-5 1 16,13-3-3-1,15-2 2-15,12-4-4 0,3 0-14 16,27-4 16-16,16-4 0 15,14 0 0-15,10-7-4 16,2-15-25-16,1-5-18 16,1-8 4-16,1-7-23 15,2-7-22-15,-2-5-43 16,-9 2 34-16,-13 4 38 16,-18 11 59-16,-19 12 34 15,-12 11 83-15,-4 6-21 16,-6 7-5-16,-17 1-34 0,-7 4-21 15,-2 15-14 1,7 6 13-16,9 3-12 0,10 3-10 16,6 2-13-16,0-2 0 15,21-2 2-15,7 0-2 16,3-1 0-16,4 0 4 16,-1 1-3-16,-1-1 42 15,-3-3-22-15,-10-3-1 16,-9-3 8-16,-8-5-7 15,-3-3-6-15,0-1 6 16,-15-2-14-16,-4-2 10 16,-6-3-17-16,-1-3-14 15,-1 0-19-15,3 0-35 0,2-7-14 16,5-10-8 0,3-5-112-16,4-7-325 0</inkml:trace>
  <inkml:trace contextRef="#ctx0" brushRef="#br0" timeOffset="150812.48">26007 12746 1086 0,'0'0'26'16,"98"-22"-3"-16,-50 12 39 15,-8 1-13-15,-10 1-13 0,-8 3-25 16,-11 0-7-16,-7 2-4 15,-4 2-23-15,0 0-17 16,-4-1-105-16,-14-1-302 16</inkml:trace>
  <inkml:trace contextRef="#ctx0" brushRef="#br0" timeOffset="152269.62">27618 11380 1149 0,'0'0'35'16,"0"0"-35"-16,0 0-39 16,0 0 39-16,0 0 41 15,0 0-39-15,37-55-2 16,-25 34 2-16,-2-3 3 15,-4-3-3-15,-6-3 5 16,0 4-7-16,-3 0 12 16,-17 3-12-16,-7 10 0 15,-8 3 0-15,-3 8 6 0,-3 2-1 16,-2 0-5 0,7 16 0-16,9 2 2 0,12 4-2 15,15-1-2-15,2 1-1 16,32 5-4-16,13 1 7 15,6 8 0-15,-1 7 4 16,-13 6 18-16,-14 4-1 16,-12-2-2-16,-12-6 10 15,-1-6-16-15,0-6 4 16,-1-7-17-16,-4-5-4 16,4-1-3-16,1-3-67 15,3-6-37-15,19-7-138 16,6-4-513-16</inkml:trace>
  <inkml:trace contextRef="#ctx0" brushRef="#br0" timeOffset="152502.23">28000 11693 1031 0,'0'0'6'0,"0"0"-6"16,83 8 1-16,-44-8 1 15,6 0 14-15,1-17 9 16,0-8-6-16,-7-11-2 15,-11-9-11-15,-13-4 14 16,-15-2 2-16,-9 4 6 16,-22 14 7-16,-15 13-22 15,-5 11-13-15,-1 9-15 16,2 12-6-16,6 24-20 0,7 14-134 16,4 6-105-16,3 3-172 15</inkml:trace>
  <inkml:trace contextRef="#ctx0" brushRef="#br0" timeOffset="152958.78">27300 12997 1134 0,'0'0'63'15,"0"0"-58"-15,0 0 18 0,0 0 35 16,0 0 24 0,15 121-30-16,-14-68-4 0,1-1-20 15,-1 0-8-15,1-3-19 16,-1-6 8-16,1-6-9 15,1-8-11-15,0-12-29 16,3-8-57-16,3-9-11 16,3 0-62-16,9-17-395 15</inkml:trace>
  <inkml:trace contextRef="#ctx0" brushRef="#br0" timeOffset="153219.62">27721 13134 1210 0,'0'0'31'16,"0"0"-31"-16,20 76 12 16,-3-52 12-16,7-4 20 15,7-6-33-15,14-5 4 16,10-8 12-16,3-1-18 16,4-7-2-16,-9-18-7 15,-11-11 0-15,-14-6 21 16,-14-5-21-16,-14-1-5 15,-2 6 4-15,-29 6-10 16,-11 10 6-16,-13 11-14 16,-2 15-17-16,-3 0-12 15,4 19-50-15,4 12-99 16,2 4-187-16</inkml:trace>
  <inkml:trace contextRef="#ctx0" brushRef="#br0" timeOffset="169709.32">20306 8419 1129 0,'0'0'0'0,"0"0"-4"15,0 0-5-15,0 0 8 16,0 0 1-16,0 0-11 15,0 0 11-15,0 0 0 16,52 89 17-16,-13-63-17 16,6-3 0-16,12-5 12 15,8-4-10-15,8-5 7 16,5-6-9-16,7-3-6 16,6 0 4-16,6-7 0 15,5-10 2-15,0-6-2 16,-3-5 6-16,-5-4-8 15,-6-9-8-15,-5-4 12 16,-6-7-2-16,-6-8 6 16,-7-8-7-16,-6-7 3 15,-5-3 0-15,-11 3-5 0,-12 0 5 16,-11 3 0-16,-17 5-7 16,-2-1 7-16,-18 2-2 15,-18-1 1-15,-13 1 1 16,-8 0-11-16,-12 4-6 15,-8 7 9-15,-8 4-1 16,-4 4 11-16,-4 2-2 16,4 4 0-16,-1 1 0 15,1 5 0-15,-2 3 9 16,0 8-9-16,-3 6 0 16,-3 6 0-16,0 3-3 15,0 6 6-15,9 3-6 0,1 0 3 16,4 17-1-1,0 7 1-15,-5 9-1 0,-3 10 1 16,-6 10 0-16,-10 5 7 16,-3 9-1-16,-1 8-5 15,3 8 0-15,11 6 4 16,15 8 10-16,19 7 0 16,22 5-13-16,26 5-4 15,15-2 1-15,26-4-1 16,34-10 1-16,19-9 1 15,21-10 2-15,21-11-2 16,15-10-11-16,20-11 3 16,16-11-103-16,7-12-36 0,4-14-241 15</inkml:trace>
  <inkml:trace contextRef="#ctx0" brushRef="#br0" timeOffset="171226.47">17021 14551 305 0,'0'0'899'0,"0"0"-899"16,0 0-17-16,0 0 6 15,0 0 7-15,0 0-4 16,16-8 1-16,19 8 7 16,11 0 0-16,8-4 5 15,3-12-4-15,-2-4-1 16,-1-3 5-16,-8 0-5 16,-10 0 4-16,-10 0-4 0,-12 3 0 15,-8-2-3-15,-6 3 3 16,0-1-2-16,-7 4 1 15,-12 6 1-15,-4 7-4 16,-6 3 2-16,-4 9 2 16,-1 14 7-16,-1 8-4 15,2 5 2-15,10-2-5 16,8 0 1-16,14-5 8 16,1-3-9-16,16-4-7 15,15-6-1-15,10-7 6 0,6-9-4 16,3 0 6-1,1-9-8-15,-3-7-1 0,-7 3-8 16,-11 3 0-16,-18 5 8 16,-12 5-11-16,-3 0 14 15,-30 6 5-15,-13 16 1 16,-10 9 12-16,-5 8 6 16,5 3 9-16,7 0 14 15,13 0-25-15,17-3-14 16,14-8-2-16,5-3 0 15,19-9-2-15,13-2-7 16,8-6 4-16,7-10-1 16,3-1-31-16,-1 0-28 15,-1-12-36-15,-10-9-118 16,-6-1-248-16</inkml:trace>
  <inkml:trace contextRef="#ctx0" brushRef="#br0" timeOffset="171927.67">17621 14551 950 0,'0'0'60'16,"0"0"-51"-16,0 0-9 15,100 47 47-15,-69-15 2 16,-2 2-12-16,-11 1-11 16,-5-4-5-16,-7-4-10 15,-6-7-9-15,0-7 11 16,0-8 0-16,0-5 16 0,0 0-13 15,0-2-7-15,0-20 3 16,-5-9-12-16,5-7-9 16,0-2 0-16,8 3-19 15,13 4-35-15,0 8-60 16,-2 8-36-16,-1 6-74 16,-4 5-71-16,-4 2 94 15,0 4 210-15,1 0 54 16,-2 11 81-16,4 8 17 15,4 5 58-15,2 4-65 16,3-1-66-16,4 3-6 16,-2-2-12-16,-5-2-33 15,-3-2 1-15,-10-6-12 16,-6-5-4-16,0-7 15 16,0-1-6-16,0-5 10 0,-6 0-9 15,-1-2-18-15,4-20-5 16,3-10-9-16,5-9-20 15,21-2 5-15,13 4-3 16,1 11 8-16,-2 8 11 16,-4 13 8-16,-9 7-1 15,-2 0 3-15,-8 18-2 16,-2 8 21-16,-3 1-13 16,1-1 3-16,1-1-1 15,3-3-9-15,4-3 1 0,6-4-2 16,7-6 0-1,2-7 1-15,3-2-1 0,-1-2-4 16,-3-17-3-16,-8-7-7 16,-7-5-8-16,-10-4 9 15,-8-3 13-15,0 1-6 16,-14 7 14-16,-11 5-8 16,-7 12 16-16,-5 12-11 15,-4 1-2-15,-1 9-3 16,3 15-12-16,6 3-34 15,12 2-81-15,11-5-68 16,10-5-274-16</inkml:trace>
  <inkml:trace contextRef="#ctx0" brushRef="#br0" timeOffset="172247.63">18771 14441 1194 0,'0'0'0'0,"0"0"0"15,0 0 1-15,87 98 2 16,-70-69 7-16,-3 1-3 16,-4-8-6-16,-4-5 23 15,-4-6-24-15,-2-7 0 16,0-4 33-16,0 0-12 0,-2-4 0 15,-4-18-9-15,2-13-12 16,4-10 5-16,6-6-5 16,22-2-13-16,11 2 0 15,4 7-46-15,2 13-8 16,-8 17-106-16,-10 14-216 16</inkml:trace>
  <inkml:trace contextRef="#ctx0" brushRef="#br0" timeOffset="183765.74">4037 11411 798 0,'0'0'220'0,"0"0"-220"16,-1-89-22-1,1 70 22-15,0 5 17 0,0 7 12 16,0 5-3-16,0 2 2 15,0 0-19-15,0 12-1 16,0 23 1-16,0 18 38 16,0 14-19-16,-8 5-18 15,-11-2-10-15,0 0 17 16,-1-7-17-16,1-5 3 16,4-10 1-16,3-12-2 15,3-11-2-15,3-10-4 16,6-10 4-16,0-5-3 15,0 0-3-15,-3-11-10 16,-3-18 8-16,0-18-23 16,0-17 13-16,5-10 17 0,1-12-13 15,0-8 5-15,9-3-2 16,13 3 8-16,5 14 3 16,3 26 0-16,1 26 10 15,3 25-4-15,4 14-3 16,5 34 33-16,0 20 0 15,0 13-19-15,-10 2-3 16,-5-4 3-16,-8-4-5 16,-5-4 0-16,-5-1-5 15,-2-6-7-15,2-11 0 16,-7-7-10-16,0-9-16 16,-3-9-9-16,0-5-44 0,0-7-23 15,0-7-75-15,-13-6-182 16</inkml:trace>
  <inkml:trace contextRef="#ctx0" brushRef="#br0" timeOffset="184470.63">4027 11644 977 0,'0'0'0'15,"0"0"-61"-15,0 0 54 16,73-86 5-16,-15 58 2 15,8-2 8-15,4 1-4 16,-3 1-4-16,-6 3-1 0,-3 4 1 16,-10 4-1-1,-9 4 4-15,-5-2-3 0,-10 7 0 16,-9 2 1-16,-9 3-1 16,-3 3 8-16,-3 0 32 15,0 0 13-15,0 0-27 16,0 9-4-16,-15 11-14 15,-6 9-3-15,2 9 0 16,-1 3 6-16,4 1 5 16,8-2-5-16,7-5-11 15,1-6-1-15,4-4-2 16,16-9-1-16,2-8 1 16,5-8 0-16,0 0-6 15,4-12 9-15,1-10-7 0,-4-7 2 16,3-6 1-16,-4-8-11 15,3-3-2-15,0-1 7 16,-2-1-4-16,-1 10 13 16,-5 9-4-16,-5 9 5 15,-4 8-1-15,-7 2 2 16,0 2 0-16,-3 0-1 16,0-2 0-16,2 3 3 15,-4-3-3-15,-1 3-1 16,0 3 1-16,0 4 11 0,0 0 10 15,0 0 18 1,-12 24-15-16,-7 10-12 16,-1 11 14-16,-1 5-17 0,8-3 9 15,6-8-4-15,7-7-8 16,0-8-6-16,20-8 3 16,9-9-7-16,5-7 4 15,8 0 0-15,4-14 6 16,3-11-4-16,-1-5-2 15,-9-5 0-15,-9 4 0 16,-11 1 2-16,-8 9-2 16,-10 8-17-16,-1 7-2 15,0 6-45-15,-18 0-51 0,-4 2-193 16</inkml:trace>
  <inkml:trace contextRef="#ctx0" brushRef="#br0" timeOffset="184916.56">3891 12185 1061 0,'0'0'0'0,"0"0"-20"0,0 0 20 16,0 0-6-16,0 0-1 16,0 0 7-16,18 26 5 15,45-48 28-15,16-9-12 16,19-5-6-16,10-1-1 15,3 0 30-15,3 4-22 16,-7-1-18-16,-4 6 2 16,-15 5-2-16,-16 6-1 15,-24 5-3-15,-20 7 1 16,-16 3-2-16,-12 2 1 0,0 0 0 16,-5 0-2-1,-17 2-31-15,-8 10-64 0,-6 2-14 16,-2 4 7-16,0 1-81 15,-1 1-132-15</inkml:trace>
  <inkml:trace contextRef="#ctx0" brushRef="#br0" timeOffset="185196.56">4031 12346 926 0,'0'0'0'0,"0"0"-109"15,0 0 3 1,0 0 106-16,108-7 60 0,-38-13 0 16,9-6-10-16,6-3-13 15,0-2-5-15,1 2 3 16,-3 1 32-16,-6 3-18 16,-13 4-25-16,-16 5-11 15,-20 6 4-15,-14 6-16 16,-11 4 8-16,-3 0 15 15,0 0-3-15,0 0-21 16,-2 0-16-16,-8 0-94 16,-5 0-95-16,6 0-158 15</inkml:trace>
  <inkml:trace contextRef="#ctx0" brushRef="#br0" timeOffset="193310.47">20227 15300 780 0,'0'0'3'0,"0"0"0"16,0 0 16-16,0 0 27 0,0 0-4 15,0 0-11-15,0 0 2 16,0 0 31-16,0-32-31 16,0 32-9-16,0 15-9 15,-7 22-11-15,-10 14 34 16,-2 11-28-16,-5 0-3 16,2-3 2-16,2-8-8 15,1-8 3-15,5-7-4 16,2-8 0-16,3-6 0 15,3-7 0-15,3-6 0 16,3-5-2-16,0-4 2 16,0 0-4-16,0-11 1 15,0-16-12-15,0-14-16 0,0-10 20 16,0-10 6 0,0-6 4-16,8-7-6 0,4-1 7 15,6 5-4-15,2 6 6 16,3 13-2-16,4 13 3 15,-3 14-2-15,-2 17 10 16,-4 7-7-16,0 22-4 16,-2 23 24-16,2 17 10 15,-3 13-2-15,-5 7-17 16,-2-4-5-16,0-4-3 16,-1-9-5-16,-3-6-4 15,2-7 2-15,-3-5 0 0,0-5-2 16,-3-6-18-16,2-9-28 15,-1-6-38-15,-1-5-44 16,0-9-65-16,0-7-161 16</inkml:trace>
  <inkml:trace contextRef="#ctx0" brushRef="#br0" timeOffset="194006.07">20109 15588 813 0,'0'0'59'16,"0"0"-59"-16,0 0-44 0,0 0 44 16,111-36 3-16,-62 24-3 15,0 2 11-15,2 2 7 16,-4 1-10-16,-2 1-4 15,0-1-4-15,-10 2 0 16,-3-2 2-16,-7 0 1 16,-7 1-3-16,-2-1 0 15,-5 1 0-15,-3 3 3 16,-1 0-3-16,-4-1 0 16,0 1 2-16,-2-1-1 15,-1 1 4-15,0 0 10 16,0 3 0-16,0-3 25 0,-11 3 6 15,-3 0-36-15,-5 9-4 16,-4 11 12-16,1 5 2 16,1 5 1-16,6 4-9 15,6-2 12-15,8 0-24 16,1-6 2-16,0-3 2 16,18-6-3-16,5-5-1 15,7-3 0-15,5-7 1 16,2-2 4-16,3 0-5 15,2-9-11-15,0-10 8 16,1-3-6-16,-1-7 0 16,1-2-1-16,-1 1-6 15,-7-2 13-15,-6 6-6 0,-11 2 5 16,-8 7 3 0,-8 8 1-16,-2 1 2 0,0 8 30 15,-14 0 1-15,-4 5-13 16,-4 15-4-16,1 6 6 15,6 6 5-15,9-2-23 16,6-3 2-16,2-7-12 16,20-3 12-16,14-5-10 15,9-9 4-15,11-3-3 16,15-5-11-16,10-15-62 16,7-2-57-16,5 0 11 15,-5-4-468-15</inkml:trace>
  <inkml:trace contextRef="#ctx0" brushRef="#br0" timeOffset="194423.88">21929 15212 441 0,'0'0'480'16,"0"0"-466"-16,0 0-2 15,0 0 67-15,0 0-41 16,0 0 29-16,-6 96-8 16,-3-49-35-16,-2 2-3 15,1-5 8-15,1-1-18 16,4-6-4-16,1-3-7 16,-2-6 2-16,2-3-11 15,1-7-7-15,1-5-19 16,2-5-16-16,0-4-62 0,0-4-57 15,0 0-114-15,0-16-122 16</inkml:trace>
  <inkml:trace contextRef="#ctx0" brushRef="#br0" timeOffset="194626.78">21650 15229 1022 0,'0'0'6'16,"0"0"1"-16,0 0 25 16,0 0-19-16,44-92 2 15,25 67 11-15,18 3-11 0,8 3-15 16,4 2-8-16,-7 10-24 16,-7 2-84-16,-7 5-183 15</inkml:trace>
  <inkml:trace contextRef="#ctx0" brushRef="#br0" timeOffset="195788.36">22212 15433 1053 0,'0'0'0'0,"0"0"-7"15,0 0 7-15,0 0 59 16,60 74-6-16,-42-42-17 16,-5-2-25-16,-8-4 13 15,-5-3-23-15,0-7 8 16,0-2-1-16,-9-8 1 15,-2-1 9-15,4-5-18 16,1 0 3-16,4 0 5 16,2-14-8-16,2-8-1 15,22-2-9-15,7 1 9 16,8 4-6-16,1 4 4 0,5 1-17 16,-3 1 8-16,0-1-16 15,-1 0 11-15,-5-3-3 16,-5 5-13-16,-7-5 13 15,-7 1-4-15,-7-1 0 16,-6 4 21-16,-4 5 6 16,0 4 5-16,-6 4 50 15,-13 0-41-15,-3 12 5 16,-5 10-8-16,3 5-2 16,5 4 1-16,4-4-11 15,9 0 4-15,6-2-4 16,0-5-2-16,0-4 0 0,6-7-9 15,9-4 4 1,2-5 5-16,3 0-15 0,2-9 6 16,0-9-2-16,-2-6-2 15,-2-3 3-15,-4 1-2 16,-3 1-6-16,-5 8 17 16,-4 6 2-16,-2 8 2 15,0 3 35-15,0 0-18 16,0 4-20-16,0 15 3 15,0 5-3-15,-2 1 14 16,2 1-10-16,0-3 0 16,5-5-4-16,11-2 4 15,4-4-9-15,5-7 5 0,5-1-4 16,0-4 1 0,1-2-6-16,0-12 3 0,-2-7-11 15,-3-3-24-15,-5 1 38 16,-6 0-5-16,-2 2 8 15,-7 4 2-15,-1 6 7 16,-3 1 13-16,-2 4 4 16,0 3 1-16,0 2 1 15,0 1-13-15,0 0-9 16,0 0-5-16,0 11 4 16,-5 7-5-16,0 3 0 15,0 0 1-15,3-3 10 16,2 1-11-16,0-4 0 15,0-3 5-15,2-3-5 0,6-2-2 16,3-4 2-16,4-3 1 16,3 0 5-16,7 0-6 15,5-12 0-15,0-1 5 16,-3 2-5-16,-5 5-2 16,-5 4-3-16,-4 2 10 15,-3 0-3-15,-2 2-2 16,0 8 1-16,2 0 8 15,-3-2-9-15,5-1 0 16,4-3 0-16,8-3 2 16,6-1-4-16,9 0-1 15,3 0 3-15,-1 0 3 16,-3 5-3-16,-4-2 0 0,-4 0-1 16,-3-3 2-16,-6 0-2 15,-6 0-15-15,-4 0-39 16,-6-6-19-16,-5-7-67 15,0-4-250-15</inkml:trace>
  <inkml:trace contextRef="#ctx0" brushRef="#br0" timeOffset="195951.2">23324 15140 892 0,'0'0'450'0,"0"0"-450"15,0 0-19-15,0 0 10 16,-84-7-20-16,63 24-68 16,-3 3-111-16,-9 6-299 15</inkml:trace>
  <inkml:trace contextRef="#ctx0" brushRef="#br0" timeOffset="196587.96">20765 16346 387 0,'0'0'706'16,"0"0"-706"-16,-32 92-2 16,6-43 2-16,1 1 14 15,1-3 7-15,2-4-4 16,2-7-8-16,7-3-3 16,3-13-2-16,2-9 4 15,3-7-4-15,2-4-2 16,0-7 22-16,-1-24-24 15,4-16-10-15,0-16 7 16,9-12-9-16,21-4 7 16,7 11-14-16,6 18 19 0,-4 22 19 15,-3 24-4 1,-3 4-3-16,-3 31-1 0,-4 17-4 16,-3 13 28-16,-8 6-25 15,-4-2-3-15,-1-4-1 16,-3-5-5-16,-1-5-1 15,1-8-7-15,-1-6-48 16,-6-12-32-16,0-12-156 16,0-12-19-16,-17-1-174 15</inkml:trace>
  <inkml:trace contextRef="#ctx0" brushRef="#br0" timeOffset="197022.3">20767 16690 983 0,'0'0'119'0,"0"0"-73"16,0 0 3-16,0 0-31 0,0 0-18 15,0 0 0-15,39-39 1 16,7 25-1-16,9-5 0 16,2-1-1-16,1-4 0 15,-3 2 0-15,-6 1-2 16,-10 5-1-16,-13 5 3 16,-14 7-5-16,-10 4 6 15,-2 0 0-15,0 4 8 16,-8 17-2-16,-8 8 19 15,0 5-20-15,4 1 24 16,8-2-28-16,4-4 0 16,0-5-1-16,16-6 0 15,8-5 4-15,6-10-4 0,7-3 1 16,9-10-7 0,1-17 5-16,-1-9-14 0,-6-7 0 15,-10-1-8-15,-9 9 9 16,-12 10 14-16,-9 14 2 15,0 11 41-15,-3 2-20 16,-9 18-14-16,3 8-1 16,9 3 0-16,0 0-8 15,28-1-3-15,18-8 3 16,11-6-3-16,10-9-3 16,11-7-36-16,10 0 9 15,6-9-69-15,1-13-125 0,-11-6-254 16</inkml:trace>
  <inkml:trace contextRef="#ctx0" brushRef="#br0" timeOffset="197207.74">22375 16335 116 0,'0'0'1177'16,"0"0"-1166"-16,0 0-8 16,-12 81 36-16,-1-38-5 15,2 2-9-15,3-1-12 16,3-6 3-16,3-6-10 15,2-5-6-15,0-7-6 16,0-8-41-16,4-4-28 16,5-8-23-16,-1 0-148 15,-6-5-136-15</inkml:trace>
  <inkml:trace contextRef="#ctx0" brushRef="#br0" timeOffset="197369.58">22077 16329 1261 0,'0'0'0'16,"0"0"-17"-16,108-77 17 15,-31 54-4-15,11 9-1 16,4 5-6-16,-5 9-48 16,-13 0-155-16,-15 10-375 0</inkml:trace>
  <inkml:trace contextRef="#ctx0" brushRef="#br0" timeOffset="198126.51">22676 16562 1001 0,'0'0'0'16,"0"0"-29"-16,0 0 29 15,0 0 0-15,88-5 20 16,-67-12-10-16,-5-3 9 15,-4 0 6-15,-6-1-13 16,-4-2-5-16,-2 5-4 16,0 2 2-16,-3 3 25 15,-9 6 9-15,-2 5-5 16,-3 2 0-16,-2 0-23 16,-1 9-3-16,-1 10-8 0,3 3 0 15,2 7 8-15,2 3-8 16,4 1 0-16,4 1 7 15,3-2-6-15,3-1 1 16,0-2-2-16,0-6 3 16,7-4-2-16,5-5 13 15,0-7-14-15,3-4 0 16,-2-3-2-16,8 0 3 16,2-15-2-16,7-10-2 15,8-9 1-15,4-4-15 16,7-2 2-16,-1 10 15 15,3 10 0-15,-2 11 1 0,-9 9 13 16,-7 0 2-16,-14 7-10 16,-13 13-5-16,-6 1 3 15,-1 4 12-15,-14-3-5 16,3-4-4-16,4-5-5 16,7-5 3-16,1-4-10 15,0-4-22-15,15 0-18 16,12-12 32-16,7-13-19 15,1-13-2-15,1-8-32 16,0-9 26-16,-3-6 2 16,2-7-44-16,-7 3-6 15,-7 9 46-15,-6 14 42 16,-8 18 104-16,-7 15 67 0,0 7-63 16,0 2-37-16,0 11-54 15,0 19-11-15,-7 9 55 16,-2 7-9-16,-3 4-2 15,3 1-13-15,-2 1-13 16,0 0-5-16,2 1-15 16,0-4 2-16,0-2-1 15,1-7-5-15,2-4-8 16,2-9-45-16,2-10-37 16,2-11-25-16,0-6-101 0,0 0-374 15</inkml:trace>
  <inkml:trace contextRef="#ctx0" brushRef="#br0" timeOffset="198309.73">23191 16332 1213 0,'0'0'0'0,"0"0"-48"15,136-32 48-15,-75 22-4 16,-2 3-73-16,-3 4-201 16</inkml:trace>
  <inkml:trace contextRef="#ctx0" brushRef="#br0" timeOffset="198435.49">23828 16511 1158 0,'0'0'0'0,"0"0"-380"16</inkml:trace>
  <inkml:trace contextRef="#ctx0" brushRef="#br0" timeOffset="-194655.18">5799 14427 1116 0,'0'0'81'15,"0"0"-81"-15,0 0-77 16,0 0 72-16,0 0 5 16,0 0 20-16,0 0-9 15,25-55-8-15,2 16-1 16,3-10 1-16,1-6-2 16,2-8 12-16,-3-5-13 15,1-7 2-15,-1 5 2 16,-5 8-4-16,-5 15 1 0,-4 16-1 15,-7 16 0 1,-4 8 1-16,-5 7 3 16,0 0-4-16,0 5 5 0,0 16-3 15,-6 14 0-15,-3 17 2 16,4 6-2-16,5 6 1 16,0 0-3-16,9-7 0 15,10-4-2-15,1-5 2 16,2-5-3-16,-4-7 2 15,-4-8-23-15,-7-9 21 16,-7-5 3-16,0-6 0 16,-7 0 15-16,-19-4 3 15,-11-2-11-15,-5-2-5 16,-10-5 5-16,0-12 0 16,-2-7-4-16,6 1-3 0,7 0 5 15,11 7-1 1,15 8 10-16,9 5-7 0,4 3-7 15,2 0-1-15,0 0-35 16,9 9 8-16,12 5 9 16,6-3-62-16,3-6-80 15,4-5-5-15,2-2-123 16</inkml:trace>
  <inkml:trace contextRef="#ctx0" brushRef="#br0" timeOffset="-193073.34">6475 13883 1019 0,'0'0'123'0,"0"0"-114"0,0 0 2 15,19 92 26-15,-16-49 0 16,-3-2-11-16,0-4-2 16,3-7-1-16,-3-5-5 15,3-5-8-15,-3-6-10 16,0-4 3-16,0-7-4 15,0-3 3-15,0 0-2 16,0 0 9-16,0-6-5 16,0-20-4-16,0-11-6 15,9-5-2-15,7 2 8 16,8 9-5-16,6 15 0 16,0 14 3-16,1 2-4 15,0 20 6-15,-2 12 5 0,-7 4-1 16,-7-2 12-16,-6-3-6 15,-6-3-5-15,-3-9 15 16,0-8-12-16,0-8-8 16,0-3-3-16,3 0-18 15,9-27 6-15,13-8-13 16,8-7 8-16,6 8 10 16,-3 14-1-16,-6 16 8 15,-4 4-3-15,-3 6 6 16,-1 12 9-16,1 1-8 15,2-2 3-15,8-2 5 16,4-6-2-16,-3-6-4 0,5-3-3 16,-5 0 4-16,-4-11-2 15,-6-7-2-15,-7-4 0 16,-4-7-1-16,-7-5-5 16,-5-5 2-16,-1 1-7 15,0 3 1-15,0 7 10 16,0 11-2-16,-3 6 2 15,0 10 2-15,-3 1-1 16,-4 1 3-16,-5 16-4 16,-4 6 4-16,-1 6 5 15,4-3-2-15,4-1-7 16,2-2 8-16,2-2-8 16,2-6-1-16,6-3 0 0,0-7-9 15,0-2-6-15,0-3-26 16,0 0 12-16,14-1 24 15,3-7 2-15,-3-4 4 16,4 4-3-16,-6 2 7 16,-1 1-2-16,-3 2 1 15,1 0-3-15,-1-1 11 16,0 0-5-16,0 1-4 16,1 0-2-16,-2 3 4 15,4 0-2-15,-4 0-2 16,2 0 0-16,0 0 7 15,-3 0-5-15,0 1 1 0,-3 2-3 16,2-3 2 0,0 0 1-16,0 0-3 0,2-1 0 15,2-12 9-15,3-6-9 16,0-3 0-16,-1 0 0 16,-3 1-8-16,-3 1 7 15,-4-1-4-15,-1 4-2 16,0 4 2-16,0 0 4 15,0 5 1-15,0 3 2 16,0 1 1-16,0 3-6 16,-3 1 0-16,0-2 3 15,0 2-3-15,2 0 1 16,-2 0 1-16,0 0 1 0,0 2 0 16,0 8 3-1,-1 7-3-15,2 5 1 0,1 2 12 16,1 5-5-16,0 2 4 15,0-1-7-15,6 0 2 16,10-5-4-16,5-4-2 16,7-7-1-16,4-6 2 15,-1-5-2-15,6-3-1 16,2-6 1-16,-2-16 0 16,-1-8-1-16,-3-7-4 15,-6-6 1-15,-8-7-2 16,-7-5-17-16,-4-7 8 0,-1-6-5 15,-3-1-2 1,-1 10-7-16,-1 12 5 16,-2 17 24-16,0 16 23 15,0 8-9-15,0 6 14 0,0 6-4 16,-5 21-23-16,-2 13 31 16,-3 7-16-16,5 6-11 15,5-1 30-15,0-3-34 16,9-2 4-16,12-3 6 15,12-5-5-15,4-7-6 16,11-7 0-16,2-11 0 16,1-9 5-16,-2-5-4 15,-8-1-2-15,-5-21-2 16,-11-10-2-16,-3-10 2 16,-8-12-10-16,-7-13-21 0,-6-8 14 15,-1-3-22-15,0 6 12 16,0 18 16-16,0 20 14 15,-1 20 18-15,-2 12 43 16,-4 2-27-16,-4 28-15 16,-4 19 1-16,0 13 8 15,5 6-5-15,3-2-6 16,7-8-2-16,0-5-15 16,13-7-8-16,12-6-2 15,8-4-21-15,10-8-11 16,11-11-35-16,12-11-35 15,8-4-86-15,2-6-311 0</inkml:trace>
  <inkml:trace contextRef="#ctx0" brushRef="#br0" timeOffset="-191072.2">9214 13626 1214 0,'0'0'24'0,"0"0"-24"15,-56 83 1-15,38-59 39 16,4 0 4-16,4-7-24 16,3-3-1-16,4-6-17 15,0-4 0-15,1-2-2 16,2-2-2-16,0 0-14 0,0 0-1 16,0 0-18-1,0 0 35-15,0 0 0 0,0 0 0 16,0 0 0-16,0 0-6 15,0 3 6-15,0 4 8 16,6-2-8-16,5 0 1 16,2-2-1-16,7 1 1 15,3-4-4-15,7 0 3 16,5 0 0-16,5-9-2 16,0-1 2-16,2-1 0 15,-2-2-1-15,-6-2 2 16,-2-2-3-16,-10-7-1 15,-7-5 3-15,-7-4-2 16,-7-9 2-16,-1-4-3 16,-3-2-1-16,-17-1-15 0,-11 6 13 15,-2 11-2-15,-11 13 8 16,-7 16 16-16,0 3 3 16,-4 6-2-16,6 18-1 15,10 2 0-15,9 5 1 16,8 1-12-16,14 0-4 15,8-3-1-15,0-3 0 16,11-4-8-16,17-5-5 16,9-10-1-16,8-5-4 15,9-2-3-15,4-11-6 16,0-9 7-16,3-5-20 16,-3-3 22-16,-4 0 9 0,3-2-9 15,-11 5 16-15,-7 5-1 16,-17 6 3-16,-14 5 5 15,-8 2 10-15,0 5 17 16,-2-1 6-16,-7 3-11 16,-4 0 0-16,4 0-11 15,-2 7-11-15,-3 8 14 16,3 7-12-16,-2 0 0 16,2 5 7-16,2 1-5 15,-1 1 2-15,1-2-5 16,6-4-4-16,1-6-4 15,2-6-7-15,0-9-38 0,8-2-15 16,17-8 27 0,7-11-9-16,5 1-28 0,-1 7 48 15,-5 4 24-15,-7 7 2 16,0 0 10-16,-2 0 15 16,3 0-12-16,-2 0-3 15,2 0 11-15,-7-6-22 16,-1-7 16-16,-6-4-15 15,-3-6 0-15,-5-2 6 16,-3-6-7-16,0-4 1 16,0-4-2-16,0-5 1 15,0-4-6-15,0-2 5 16,0 8 0-16,0 14 3 16,0 12 1-16,0 12 32 15,0 4-10-15,-2 1-26 0,-2 25 10 16,-1 10 1-16,1 10 17 15,1 3-16-15,3-2 0 16,0-3-9-16,3-4-3 16,16-3-4-16,10-5 2 15,5-8-12-15,9-8-8 16,4-12 5-16,3-4-28 16,5-4 43-16,-1-16-5 15,-3-7-10-15,-4-5 9 16,-11-4-16-16,-9-2 8 15,-16 4 10-15,-11 5 6 16,0 8 2-16,-8 5 24 0,-5 7 13 16,2 6-2-16,2 3-20 15,-4 0-6-15,1 3 7 16,0 14-7-16,-1 9 6 16,-1 6-7-16,-1 2 1 15,5 2 4-15,-2 0-9 16,5-3 1-16,2-3-5 15,2-6 1-15,3-5-3 16,0-6-4-16,0-9-23 16,0-4 10-16,6-3-17 15,6-19 15-15,6-11 16 16,0-4-6-16,-3 4 1 16,-2 7-2-16,-6 14 10 0,-2 9-2 15,-2 3 2 1,3 12 0-16,3 11 15 0,0 8-2 15,3 2-7-15,6-1 8 16,5-3-10-16,12-6 12 16,2-6-16-16,4-9-1 15,0-8 1-15,-5 0 0 16,-6-14-6-16,-8-14-6 16,-2-5-6-16,-4-10 10 15,1-3-3-15,6 6 1 16,6 3-19-16,3 15 16 15,0 12 12-15,-5 10 0 0,-5 2-2 16,-7 20 3 0,-6 7 6-16,-6 3 20 0,-3 1 2 15,0-6-10-15,-6-5 10 16,0-1-17-16,3-11-8 16,1-5-3-16,2-5 0 15,0 0-25-15,14-11 7 16,10-14 7-16,9-11-13 15,5-7-22-15,1-7 9 16,-5 0-27-16,-10 6 9 16,-12 13 37-16,-12 16 18 15,0 11 103-15,-4 4-35 16,-10 4-32-16,1 15-27 16,5 6 21-16,7 2-19 15,1 0-4-15,0-4-7 0,12-4-1 16,10-4-2-16,8-5-2 15,6-5 3-15,8-5-2 16,4 0-11-16,3-19 6 16,1-8-2-16,-2-10-8 15,-7-10-1-15,-8-14-12 16,-8-10-22-16,-9-9-13 16,-4 1-19-16,-7 15 83 15,-4 19 3-15,-3 20 135 16,0 21 5-16,0 4-60 15,0 26-58-15,-1 19 34 16,-7 14 21-16,-1 10-18 0,9 1-3 16,0 4-13-1,0-3-1-15,8-6-16 0,10-5-20 16,7-3 7-16,3-7-13 16,8-9-21-16,3-10-45 15,0-16-13-15,-2-15-88 16,-4-3 30-16,-14-27-152 15,-14-15-686-15</inkml:trace>
  <inkml:trace contextRef="#ctx0" brushRef="#br0" timeOffset="-190918.16">11925 13063 1214 0,'0'0'0'0,"0"0"0"0,92-34-1 16,-59 21 3-16,0-1-1 15,-3-1-1-15,-5 4-7 16,-11 3-19-16,-14 4-56 16,-2 4-95-16,-28 0-248 15</inkml:trace>
  <inkml:trace contextRef="#ctx0" brushRef="#br0" timeOffset="-190689.12">10563 13096 1168 0,'0'0'41'0,"0"0"-41"15,0 0-21-15,0 0 21 16,94-57-5-16,-48 47 4 15,2 7-43-15,1 1-107 16,-7 2-214-16</inkml:trace>
  <inkml:trace contextRef="#ctx0" brushRef="#br0" timeOffset="-189872.24">6466 14495 1007 0,'0'0'37'16,"0"0"-35"-16,0 0-2 0,0 0 50 15,0 0-50-15,0 0-5 16,6-16 5-16,41 12 11 15,13-1 1-15,12 1-3 16,17-4-3-16,14-2 0 16,15-2-4-16,19-4 8 15,12-1-5-15,12-3-4 16,11 1-2-16,8-3 1 16,11 1 0-16,5-1 4 15,5-2-4-15,3 2 0 16,-7 0-1-16,0 3-2 15,2 2 3-15,-4-1 2 0,0 3-1 16,2-1-1-16,-3-1 0 16,-1 0-1-16,2 1 0 15,-3-1 1-15,-2 0-4 16,-7 1 3-16,-11-2 2 16,-14-1-3-16,-15 2 2 15,-18 2 0-15,-14-1 14 16,-17 2 6-16,-15 5 1 15,-14 0 11-15,-20 4-16 16,-17 0 3-16,-15 2-11 16,-9 3-3-16,-4 0 25 15,0 0-30-15,0-2-1 16,-15 2-22-16,-6 0-39 16,-7 0-49-16,-3 0-149 15</inkml:trace>
  <inkml:trace contextRef="#ctx0" brushRef="#br0" timeOffset="-188505.38">8594 14251 502 0,'0'0'394'15,"0"0"-387"-15,0 0-5 16,0 0 1-16,0 0 28 0,-15-72 19 15,15 69 6-15,0 3-17 16,0 0-29-16,0 0-7 16,0 0 3-16,0 0-4 15,0 0 4-15,0 11-3 16,0 20-1-16,0 20 25 16,3 18-9-16,-3 18-1 15,0 14 9-15,0 11-25 16,-7 0 2-16,-7-4 0 15,-3-5-2-15,1-13-1 16,-1-12 0-16,-3-15-2 16,4-17 1-16,1-9 1 15,0-9 0-15,3-4 0 16,2-4 0-16,2-6 0 16,2-6 0-16,5-2 1 0,-1-3-1 15,2-3 0 1,0 0 0-16,0 0-5 0,0 0-1 15,2 0-8-15,11 0 2 16,16 0 12-16,12 0 0 16,17 0 0-16,14 0 0 15,13 0-2-15,7 0 2 16,5 0-4-16,-1 0-16 16,-7 0 5-16,-2 0 14 15,-8 0 2-15,-11 0-1 16,-11 0 16-16,-18 0-16 15,-12 0 4-15,-15 0-4 0,-9 0 1 16,-3 0 8-16,0-4 3 16,0-1-12-16,-8-3-12 15,-4 1-38-15,1 0-49 16,3-3-40-16,0-2-234 16</inkml:trace>
  <inkml:trace contextRef="#ctx0" brushRef="#br0" timeOffset="-188155.38">9156 15083 879 0,'0'0'24'0,"0"0"-22"16,0 0 12-16,0 0-2 15,0 0 48-15,0 0 2 16,0 0-35-16,53 57-3 15,-16-42-12-15,3 2 4 16,5-5-11-16,0 0-2 16,-2-1 3-16,-3-5-5 15,-4 0-1-15,-9 1 1 16,-9 3-1-16,-12 4-2 16,-6 6 2-16,0 10 29 15,-18 10 10-15,-17 7-9 16,-9 0-15-16,-1 3-8 15,2-1 7-15,4-6-14 16,11-1 0-16,7-6-45 0,12-4 12 16,9-6-100-16,0-11-141 15,9-8-172-15</inkml:trace>
  <inkml:trace contextRef="#ctx0" brushRef="#br0" timeOffset="-187137.87">9849 15337 851 0,'0'0'46'15,"0"0"-46"-15,0 0 4 16,0 0-4-16,0 0 7 16,89-37 44-16,-13 6-26 15,21-5-2-15,5-3-16 16,2-1-5-16,-3-5 0 16,-4 4 1-16,-4 1 21 0,-4 6 25 15,-11 6-23 1,-14 7-21-16,-17 5 12 0,-17 8-13 15,-15 3-4-15,-13 5 4 16,-2 0 4-16,0 0-8 16,-15 0-10-16,-12 0-129 15,-3 12 12-15,-3 5-43 16,2 9-135-16</inkml:trace>
  <inkml:trace contextRef="#ctx0" brushRef="#br0" timeOffset="-186734.81">9871 15444 945 0,'0'0'38'0,"0"0"5"16,0 0-36-16,0 0 3 15,0 0-8-15,0 0 59 16,94 54-22-16,-33-13-15 0,5 6-4 16,5 7-5-1,-4 4 3-15,1 6 4 0,-3 1 1 16,2-1-7-16,0-1 1 15,-1-5-6-15,-2-4-5 16,-9-7 3-16,-11-9-6 16,-14-10 7-16,-10-11-10 15,-9-7-4-15,-8-5 1 16,-3-5-18-16,0 0 2 16,0-9-26-16,0-14-82 15,0-6-101-15,0-9-241 16</inkml:trace>
  <inkml:trace contextRef="#ctx0" brushRef="#br0" timeOffset="-186212.24">11525 14852 908 0,'0'0'8'0,"0"0"-8"15,0 0 53-15,0 0 29 0,0 0-29 16,0 0 39-16,7 127-46 16,-7-58 4-16,0-5-26 15,0-10-2-15,0-8-8 16,-7-7-8-16,-3-5-6 16,2-4-2-16,-1-5-25 15,-1-4-10-15,4-7-48 16,-2-6-95-16,1-8-216 15</inkml:trace>
  <inkml:trace contextRef="#ctx0" brushRef="#br0" timeOffset="-185991.27">11280 14872 1098 0,'0'0'3'0,"9"-123"-3"0,26 65 2 16,7 12-1-16,4 14 23 16,3 20-16-16,-3 12-8 15,2 3 0-15,-5 26-2 16,-1 8-5-16,-5 6-48 16,-3 2-65-16,-5-3-47 15,-10-6-237-15</inkml:trace>
  <inkml:trace contextRef="#ctx0" brushRef="#br0" timeOffset="-184869.77">11740 15040 1129 0,'0'0'6'16,"42"75"16"-16,-20-35 7 15,-7-5-13-15,-6-4 11 16,-9-7-10-16,0-7 7 15,-2-4 4-15,-14-6-27 16,4-6 27-16,-1-1-26 16,4 0-3-16,7-7 1 15,2-12 0-15,12-8-5 16,23-7-4-16,12 0-4 16,7 5 6-16,-3 3-15 0,-1 10 20 15,-5 4-2-15,-5 1 4 16,-1 2 2-16,-6-1-2 15,-5 1 0-15,-7-3 0 16,-10 1 2-16,-7-2-2 16,-4 2 1-16,0 5-1 15,0 5 10-15,-7 1-7 16,-9 4 3-16,-3 20 11 16,-3 10-11-16,2 4 6 15,3 0-8-15,6-3 4 16,5-2-5-16,6-6-3 15,0-8-1-15,0-5-6 0,9-4 5 16,5-10-2 0,2 0-3-16,2 0-2 0,3-19 3 15,1-5-4-15,-2-8 10 16,-3-1-6-16,1-4 6 16,-6 2-5-16,-3 10 5 15,-3 8 1-15,-3 9 10 16,-2 8-4-16,-1 0 0 15,0 0 3-15,0 17-3 16,0 5 2-16,0 8 8 16,3 2-1-16,5-6-10 15,3-2-6-15,2-7 0 16,0-4-9-16,2-7 8 16,-1-4-7-16,3-2 2 15,0 0 6-15,5-14 5 0,4-6-5 16,-1-6 0-16,2-3 3 15,-5-3-3-15,1 0 0 16,-4 4 2-16,-7 6 1 16,-1 7 3-16,-7 7-6 15,-3 6 2-15,-1 2 22 16,0 0-23-16,0 0 0 16,0 0-1-16,0 1 0 15,0 8 0-15,3 5 1 16,-1 6 4-16,1 0 11 15,-2 1-12-15,2-1 10 16,2 2-3-16,1-2-7 0,1-2 5 16,2-1-5-16,0-5-2 15,3-2 1-15,-2-3-3 16,3-4-4-16,0-3 4 16,2 0-3-16,4-6 0 15,2-8-1-15,0-8 4 16,1 0-2-16,-1-1 2 15,-1 1-7-15,-4 7 6 16,-2 7 2-16,-3 4-4 16,-2 4-1-16,0 0 4 15,1 0-5-15,0 5 10 16,0 6-4-16,0 0 2 16,-1 0 0-16,-1-2 4 0,1-2-7 15,3 0 0-15,3-5 0 16,4 2 3-16,5 2-3 15,4 1 3-15,-1 1-1 16,-3 3 3-16,-3-2-5 16,-5-1 0-16,-8-3-7 15,-5-3-2-15,-2-2-23 16,-1 0-11-16,0 0-26 16,0-1 0-16,-7-15-95 15,-14-7-210-15</inkml:trace>
  <inkml:trace contextRef="#ctx0" brushRef="#br0" timeOffset="-184718.22">12635 14734 1430 0,'0'0'0'0,"0"0"-1"16,0 0-2-16,0 0-5 15,0 0-25-15,0 0-87 16,-69-17-102-16,62 32-520 15</inkml:trace>
  <inkml:trace contextRef="#ctx0" brushRef="#br0" timeOffset="-184313.09">11531 16375 666 0,'0'0'536'0,"0"0"-536"15,0 0 5-15,0 0 20 16,30 120 28-16,-30-63-24 16,0-1 5-16,0-3-21 15,0-7-9-15,0-4-4 16,0-6-1-16,-2-10-20 15,-1-5-35-15,0-12-50 16,-5-9-107-16,-3 0-221 16</inkml:trace>
  <inkml:trace contextRef="#ctx0" brushRef="#br0" timeOffset="-184147.59">11349 16312 1216 0,'0'0'0'15,"0"0"1"-15,105-83-3 16,-34 62 2-16,11 11-5 16,8 10-11-16,-2 0-40 15,-9 17-60-15,-15 9-61 16,-19 6-219-16</inkml:trace>
  <inkml:trace contextRef="#ctx0" brushRef="#br0" timeOffset="-183302.24">11986 16556 1054 0,'0'0'0'15,"0"0"-24"-15,0 0 24 16,0 0 37-16,0 0-17 16,0 0 10-16,17-5 14 15,-17 5-22-15,4 0-11 16,-1 0-6-16,0 0-2 15,1 0 7-15,1 0-9 16,2 0 7-16,5 3 7 16,-3 0-10-16,0 1-4 15,1-4-1-15,-1 0 1 16,2 0 4-16,-1 0 0 16,2-4-2-16,-1-5 4 15,-1-2-6-15,-4-3 1 0,2-3-2 16,-5-2-2-16,-3-3 0 15,0 6-13-15,-2 0 9 16,-15 8 4-16,-3 5-4 16,-7 3 6-16,-3 3 15 15,-4 15 1-15,1 12 16 16,5 5-12-16,4 4-10 16,10-2 7-16,10-1-16 15,4-5-1-15,3-5-4 16,16-4 0-16,10-5 2 15,2-4 3-15,3-9-2 16,2-4 0-16,-2 0-2 0,-1-17 0 16,1-9-1-16,1-8 4 15,1-2-5-15,1 2 6 16,3 9-1-16,-4 8 2 16,-2 10 7-16,-7 7-3 15,0 5 2-15,-5 21 0 16,-7 4 12-16,-7 3-1 15,-5-1-9-15,-3-8 26 16,0-4-25-16,0-8 9 16,0-5-20-16,5-7-21 15,3 0-3-15,6-10-13 16,9-19 21-16,4-12-14 16,1-12-26-16,1-12 19 0,-2-8-3 15,-5-10-10-15,2-3 5 16,-6 13 16-16,-8 22 29 15,-5 20 59-15,-5 24 56 16,0 7-38-16,0 2-37 16,0 27-23-16,-12 15 44 15,-3 13 1-15,3 3-12 16,6 2-8-16,4-1-20 16,2-2-2-16,0-3-17 15,0-4-3-15,0-7-1 16,8-9-19-16,-3-7-45 15,-1-15 13-15,-2-8-72 0,-1-6-3 16,-1-12-28-16,0-16-278 16</inkml:trace>
  <inkml:trace contextRef="#ctx0" brushRef="#br0" timeOffset="-183149.12">12448 16366 1240 0,'0'0'0'0,"0"0"-12"16,118-21 8-16,-51 5 4 16,8-3-5-16,1-5-52 15,4 2-112-15,-3 5-151 16,-6 7-133-16</inkml:trace>
  <inkml:trace contextRef="#ctx0" brushRef="#br0" timeOffset="-182235.33">11488 15504 261 0,'0'0'563'0,"0"0"-535"15,0 0-26-15,0 0 25 16,0 0 18-16,0 0-12 15,-5-3 1-15,5 3-19 16,0 0 14-16,0 0-18 16,0 0-8-16,0 0 0 15,0 0-3-15,0 0 3 16,0 0-3-16,0 0-9 16,0 0-21-16,5 0-61 15,7 0-60-15,-2 0-302 16</inkml:trace>
  <inkml:trace contextRef="#ctx0" brushRef="#br0" timeOffset="-179430.72">13942 14705 1056 0,'0'0'13'16,"0"0"-9"-16,0 0-2 15,0 0 3-15,0 0 40 16,0 0-32-16,0 0 0 16,25 27 0-16,-9-22-2 15,2-2 0-15,-2-3-11 16,1 0 1-16,-1 0 3 15,-2 0-4-15,-1-6 0 0,-2 1 0 16,-7 3 3-16,-1 2-3 16,-1 0-4-16,-2 14 4 15,1 23 5-15,-1 19 26 16,0 14-5-16,0 5-6 16,-10-3-11-16,-1-7-3 15,-1-11-3-15,3-12-2 16,2-10 4-16,2-7-5 15,2-9-9-15,3-10-27 16,0-3-51-16,0-3-132 16,14-15-220-16</inkml:trace>
  <inkml:trace contextRef="#ctx0" brushRef="#br0" timeOffset="-178933.34">13983 15042 1041 0,'0'0'0'0,"0"0"-49"16,0 0 20-16,0 0 29 16,0 0 4-16,0 0 8 15,67-15-11-15,-28-4 11 16,4-2-12-16,-2 0-2 0,-1 0 2 15,-6 9 0 1,-5 1 0-16,-10 7 1 0,-12 2 1 16,-4 2 9-16,-3 0 12 15,0 22 14-15,0 6 17 16,0 9-9-16,0 1-22 16,0-4-15-16,0-3-8 15,17-8 9-15,2-4-9 16,5-5-4-16,4-8 2 15,1-4 4-15,1-2-2 16,-1 0 0-16,1-15 0 16,-3-6-5-16,1-9 5 15,-5-5-4-15,-8-6 4 16,-6 1 3-16,-5 7-3 16,-4 8 0-16,-4 8 2 0,-16 11 11 15,-5 4-13 1,-7 2-2-16,0 6-10 0,2 11-20 15,5 5-29-15,8-1-70 16,8-5-26-16,8-3-197 16</inkml:trace>
  <inkml:trace contextRef="#ctx0" brushRef="#br0" timeOffset="-178200.44">14601 14543 847 0,'0'0'0'0,"0"0"0"15,-96-51 5-15,55 34 5 16,-4 1 6-16,-4 3 36 15,-1 0-45-15,0 5 34 16,5 1 10-16,-1 6-30 16,2 1-12-16,0 0 2 15,-3 5-6-15,1 9 1 16,3 1-5-16,-2 4-1 0,3 3 13 16,-2 2-12-1,3 1-1-15,2 2 2 0,2 0-2 16,2 1 5-16,3 3-5 15,4 4 0-15,2 5 13 16,4 5-11-16,1 7 2 16,8 8 8-16,4 7-6 15,9 2 1-15,0 2-6 16,13-5 5-16,15-4-10 16,8-1 4-16,8-5 0 15,6-2 3-15,4-8-1 16,3-6 11-16,-2-7-11 15,-1-8 1-15,4-5 12 16,1-7-14-16,3-8 4 0,0-5-3 16,4 0 0-16,4-3-2 15,-6-9 0-15,0-5 0 16,-10-5 0-16,-11-4 0 16,-5-5-1-16,-7-8-1 15,-6-7 2-15,-1-9-3 16,-2-9 1-16,-2-8-7 15,1-7 6-15,-5-4-17 16,-7 3 7-16,-9 2 13 16,0 8 4-16,-28 6 5 15,-20 7 14-15,-19 11-11 16,-18 9 7-16,-9 14-19 16,0 10-3-16,13 11 2 0,17 2-3 15,21 8-2-15,16 16-41 16,15 7-72-16,10 8-11 15,2-1-283-15</inkml:trace>
  <inkml:trace contextRef="#ctx0" brushRef="#br0" timeOffset="-177826.17">15189 14640 936 0,'0'0'24'16,"0"0"-14"-16,0 0 10 15,0 0 12-15,-33 73 44 16,10-20-34-16,-7 11 6 16,-4 13-16-16,-3 4-2 15,-4 2-1-15,1-4-28 16,-3-10 1-16,4-8-1 0,5-5-1 16,5-9 4-16,9-10-4 15,8-13-21-15,4-10-1 16,8-9-28-16,0-5-58 15,0-8-72-15,9-17-91 16</inkml:trace>
  <inkml:trace contextRef="#ctx0" brushRef="#br0" timeOffset="-177669.54">14857 14688 1076 0,'0'0'0'16,"0"0"-39"-16,0 0-8 0,0 0-36 16,0 0-153-16,0 0-188 15</inkml:trace>
  <inkml:trace contextRef="#ctx0" brushRef="#br0" timeOffset="-177519.87">15175 15180 1125 0,'0'0'6'16,"0"0"8"-16,0 0-14 15,0 0-18-15,0 0-29 16,0 0-115-16,0 3-391 16</inkml:trace>
  <inkml:trace contextRef="#ctx0" brushRef="#br0" timeOffset="-161943.29">12617 15543 953 0,'0'0'4'16,"0"0"-4"-16,0 0 3 15,0 0 47-15,0 0-43 16,0 0-7-16,0 0 9 16,0 0 8-16,85-32 11 15,-31 19-12-15,2-1-13 16,-2 5 12-16,-5-3-11 16,2 0-1-16,-2 2-3 15,-4 1-1-15,-4 1-6 16,-6-1-37-16,-14 3-48 0,-9 4-8 15,-9-1-151 1,-3 3-80-16</inkml:trace>
  <inkml:trace contextRef="#ctx0" brushRef="#br0" timeOffset="-161737">12784 15599 771 0,'0'0'0'16,"0"0"-18"-16,0 0 18 16,94-12 30-16,-54-1-1 15,2 1-13-15,0 0-9 16,-2-1-7-16,-7 5 0 0,-8 1-1 16,-7 1-41-16,-5 1-85 15,-7-2-183-15</inkml:trace>
  <inkml:trace contextRef="#ctx0" brushRef="#br0" timeOffset="-149720.46">11818 1269 1090 0,'0'0'0'0,"0"0"-119"0,0 0 65 16,0 0 54-16,0 0 4 16,111 30 4-16,-59-19-4 15,11-2 17-15,7-1-21 16,8-3 0-16,1-5 5 15,0 0-3-15,-3-9-3 16,-5-9 1-16,-11-1-9 16,-13 0 6-16,-15 2-16 15,-11 2 6-15,-13 1 13 16,-8 1 1-16,0 1 8 16,-2 3-2-16,-8-1 17 0,-4 5 0 15,4 3-20-15,-2 2 0 16,3 0 9-16,0 0-11 15,1 10 10-15,-3 18-12 16,-3 16 0-16,-2 17 5 16,8 21-4-16,1 20-1 15,4 16 0-15,3 13 3 16,0 0 0-16,0 1-3 16,0-1 0-16,13-2 2 15,10-4-2-15,2-1 0 16,5-7 11-16,3-9 3 15,-4-13 5-15,1-16-10 0,-9-19-7 16,-6-17 14 0,-9-15-8-16,-6-9-3 0,0-2 56 15,-18 0 7-15,-20 6-40 16,-22 4-28-16,-18 2-2 16,-14 3-1-16,-7-2-51 15,4 0-72-15,13-8-86 16,10-6-277-16</inkml:trace>
  <inkml:trace contextRef="#ctx0" brushRef="#br0" timeOffset="-148437.15">3157 1448 1047 0,'0'0'0'0,"0"0"-23"15,0 0 21-15,0 0 1 16,0 0 1-16,0 0 43 0,-56-34-34 16,29 29 8-16,-6 2-6 15,-3 3-3-15,-7 0-16 16,-6 5 4-16,-5 8-22 15,2 4 12-15,7-3 14 16,11 1 0-16,5-1 0 16,10 2 7-16,1 5-10 15,3 8 3-15,-3 11 0 16,2 9-7-16,5 11 10 16,0 4-5-16,5 3 2 15,1 6 0-15,5 5 3 16,0 6-3-16,0 6 0 15,0 2 0-15,0 5 2 16,0 0-2-16,0 7 1 0,0 9-1 16,0 3 5-16,0 2-5 15,0-1 0-15,0-6 6 16,0-10-6-16,-3-9 0 16,-3-11 0-16,3-9 0 15,-3-7 24-15,2-4-24 16,-2-7 2-16,-2-4 5 15,-5-3-7-15,4 1 0 16,-3-5 1-16,0-2 0 16,3-2 4-16,3-10-5 15,6-10 0-15,0-5-3 16,0-6 3-16,0 3-2 16,11-2 0-16,12 1-3 0,12-3 4 15,14-7-3-15,21 0-1 16,27-13-1-16,22-14-45 15,20-4-53-15,6-2-78 16,-5 8-534-16</inkml:trace>
  <inkml:trace contextRef="#ctx0" brushRef="#br0" timeOffset="-139203.12">12229 2349 658 0,'0'0'0'0,"0"0"-151"16,0 0 138-16,0 0 13 15,0 0 42-15,128-35 19 16,-66 23-16-16,12 0 39 16,10 2-39-16,11 3-11 15,12 5 11-15,8 2-32 16,6 0 12-16,6 17-19 15,-2 3-1-15,-7 10 23 0,-2 5-26 16,-13 6 0-16,-12 3 8 16,-10 1-3-16,-16-3-4 15,-9-2-3-15,-16-4 8 16,-9-6-5-16,-10-7-3 16,-9-6 0-16,-3-6-2 15,-6-4 2-15,0-4-12 16,0-1-31-16,-3-2-59 15,0 0-97-15,0-9-98 16</inkml:trace>
  <inkml:trace contextRef="#ctx0" brushRef="#br0" timeOffset="-138827.46">13876 2297 631 0,'0'0'0'16,"0"0"40"-16,0 0 39 16,0 0-20-16,0 0-29 15,0 0-26-15,-6-12 5 16,16 17-2-16,10 15 4 16,2 6 18-16,2 7-10 15,1 4-10-15,1 5 2 16,-1-4-9-16,0 1 10 15,-4-5-12-15,0-6 0 16,-5-3-3-16,-5-3 6 0,-7-10-4 16,-4 0 1-16,0 0 0 15,-9 5 16-15,-20 5 13 16,-16 7-4-16,-9 0-25 16,-6-2-1-16,-1-3-3 15,5-4-20-15,5-1-26 16,6-2-15-16,5-2-93 15,7-2-124-15,12-6 56 16</inkml:trace>
  <inkml:trace contextRef="#ctx0" brushRef="#br0" timeOffset="-134330.47">15090 3333 755 0,'0'0'2'16,"0"0"6"-16,0 0-4 15,0 0 39-15,0 0-5 16,0 0-7-16,0 0 28 16,-31-31-45-16,28 31-12 15,0 0-2-15,-4 15-5 16,-1 16 5-16,-1 15 0 0,0 9 1 16,1 5 10-16,6 1-8 15,2-2-3-15,0-3 2 16,11-6 1-16,10-9-3 15,2-10 0-15,5-6-11 16,2-9 3-16,0-9 8 16,-1-7-3-16,6 0 2 15,3-20 2-15,1-10-2 16,3-11-1-16,0-3 2 16,-7-6-5-16,-3-4 5 15,-12 0-4-15,-9-2-3 16,-11 3-6-16,-3 5 12 15,-27 7-6-15,-11 10 7 16,-4 11 11-16,-3 9-11 0,3 10-2 16,5 1 2-16,3 1 9 15,6 14-4-15,5 6-5 16,7 8 6-16,7 7-9 16,8 6 3-16,4 0-13 15,0 0-16-15,19-5-126 16,9-11-77-16,6-14 38 15</inkml:trace>
  <inkml:trace contextRef="#ctx0" brushRef="#br0" timeOffset="-132895.5">15699 3381 753 0,'0'0'111'16,"0"0"-111"-16,0 0-28 15,0 0 28-15,0 0 9 16,20 95 11-16,-14-54 26 16,2 6-17-16,4 1-1 15,0-3-28-15,4-6 4 16,1-5 1-16,0-7-5 16,0-4 0-16,-2-6 0 15,-2-7 0-15,-1-9 2 0,-5-1-8 16,-2 0 12-1,3-8 11-15,5-16-4 0,3-14-12 16,7-10-1-16,3-4-4 16,1 1 4-16,-4 10 0 15,-1 9 1-15,-4 16-5 16,-1 10 4-16,-1 6-7 16,4 0 7-16,0 8 5 15,2 6-2-15,1 1-3 16,-2-2 9-16,3-4-10 15,-1-1 1-15,3-7 0 16,2-1-3-16,0 0-2 16,2-15 2-16,-2-8-15 15,-6-4-3-15,-6-2 13 16,-12-1-26-16,-4-1 14 0,-1 4 13 16,-20 4 7-16,-4 9 4 15,1 6 15-15,3 6-17 16,3 2 34-16,1 7-32 15,0 22-1-15,-1 13 9 16,0 11-3-16,4 5 13 16,9 2-17-16,5-2 0 15,0 0-2-15,17-9-3 16,9-6-2-16,3-10-3 16,3-12 9-16,1-7-9 15,3-10 5-15,-1-4 0 16,8-8-13-16,2-20 12 15,3-11-11-15,0-7 7 16,1-9-20-16,3-5-6 0,-2-5 7 16,-1 2 18-16,-12 16 0 15,-13 18 12-15,-15 19 19 16,-8 10-4-16,-1 3-18 16,3 20 14-16,9 9 20 15,2 10-8-15,6 4 8 16,6-4-37-16,4-2 0 15,7-11 10-15,9-5-8 16,6-8-1-16,4-13-1 16,2-3-3-16,0 0-10 15,-2-22-7-15,-6-9-11 16,-4-11 21-16,-9-13-14 16,-10-13-10-16,-9-8-5 0,-8-7 7 15,-6-6 24 1,-4-4-33-16,0 5 9 0,0 12 32 15,-10 15 1-15,0 23 16 16,0 14 24-16,4 16 35 16,0 8-34-16,0 0-42 15,0 17-16-15,-5 19 16 16,-6 20 33-16,-3 21 17 16,-2 11-21-16,2 11-25 15,7 5 23-15,4 8-27 16,8 3 0-16,1 6 16 15,5 0-10-15,17-6-6 0,6-7 0 16,6-15 1 0,-1-7 2-16,1-6-3 0,-4-9 0 15,-3-9-3-15,1-11 3 16,-1-8 0-16,-2-13 0 16,-4-11 1-16,-4-9-7 15,-4-10 6-15,-5 0 0 16,1 0 3-16,2-20 4 15,4-10 8-15,5-10-15 16,-5-6 6-16,-4-5-4 16,-9-4-2-16,-2-5-20 15,-16-3 15-15,-22-4-5 16,-14 0-13-16,-15 2-6 16,-12 5 6-16,-8 11 13 15,-1 7-3-15,9 8 13 0,18 9 43 16,21 3-30-16,19 5-10 15,18 1 12-15,3-9-15 16,28-14-2-16,24-12-20 16,20-8 8-16,16 1 10 15,6 8-10-15,-4 16 7 16,-15 17 5-16,-14 15 2 16,-18 2-5-16,-14 19 9 15,-10 12-4-15,-8 5 37 16,0 6-12-16,-2-1-5 15,3-2-18-15,1-4 12 16,3-7-17-16,3-4 3 0,4-8-14 16,4-8 3-16,6-8-47 15,7-4-3-15,2-27-44 16,-6-13-289-16</inkml:trace>
  <inkml:trace contextRef="#ctx0" brushRef="#br0" timeOffset="-132629.39">17914 3205 812 0,'0'0'0'16,"0"0"-385"-16,0 0 385 16,0 0 7-16,0 0 20 0,80-43-22 15,-63 16-2-15,-3-4-3 16,-12 1 7-16,-2 3 10 15,-12 5 165-15,-14 12-55 16,0 7-86-16,-1 3 7 16,2 9-46-16,2 17 1 15,7 11-3-15,4 4-15 16,9 7-14-16,3-4-187 16,4-9-111-16</inkml:trace>
  <inkml:trace contextRef="#ctx0" brushRef="#br0" timeOffset="-132362.3">18592 2819 1123 0,'0'0'0'15,"0"0"-29"-15,0 0-22 16,9 81 51-16,-9-9 54 15,0 12-7-15,-3 8-21 16,-7 6 1-16,1-6-25 16,1-5-2-16,4-6 0 15,4-10-25-15,0-7 23 16,9-14-52-16,11-11-48 0,3-17 8 16,1-20-111-1,-2-4-206-15</inkml:trace>
  <inkml:trace contextRef="#ctx0" brushRef="#br0" timeOffset="-131528.42">18995 2782 646 0,'0'0'453'16,"0"0"-453"-16,0 0-59 15,0 0 32-15,0 0 27 16,0 0 33-16,0 123 24 0,-9-43-18 15,2 11-10 1,1-1-27-16,1 0-1 0,2-3-1 16,3-7 6-16,0-8-10 15,17-11 4-15,11-12-15 16,8-9 14-16,5-14-20 16,4-12-1-16,0-14-9 15,0 0-16-15,1-26 35 16,-4-15-20-16,-2-6 3 15,-6-7 6-15,-10 0 2 16,-3 3 21-16,-3 9 9 16,-8 13 12-16,-2 13 10 15,-4 10-31-15,-2 4 35 0,-2 2-14 16,1 0-19 0,2 0 2-16,-2 10 4 0,4 10 14 15,3 8 5-15,-1 3-25 16,2 2 1-16,-2-1 8 15,1-3-9-15,1-3-2 16,1-6 1-16,2-2 7 16,4-5-4-16,1-6-4 15,2-6 0-15,1-1 3 16,7-5-3-16,6-16-4 16,5-1-5-16,0 2-2 15,-4 5 3-15,-12 8 8 16,-8 4 0-16,-1 2-6 15,-4 1 6-15,6 0 0 16,7 0 1-16,7 0 1 16,11 0 8-16,14 2-10 0,10-2 0 15,13 0-2-15,4-4 2 16,0-10-9-16,-3-5-19 16,-9-1-13-16,-12 1 27 15,-18 5 0-15,-17 7 14 16,-13 6 12-16,-7 0 20 15,-2 1 24-15,0 0-36 16,0 5-20-16,-4 21 0 16,-6 19 16-16,-8 24 12 15,-3 18 12-15,-1 14-23 16,-1 14-11-16,1 6 9 0,4 7-12 16,0 2 7-1,3-1-10-15,4-11 0 0,4-13 1 16,6-15-1-16,1-14 0 15,0-11 7-15,0-16-6 16,0-16 2-16,0-16-3 16,0-11-13-16,-6-6 11 15,-3-22-21-15,-7-29-190 16</inkml:trace>
  <inkml:trace contextRef="#ctx0" brushRef="#br0" timeOffset="-131350.36">20203 2883 359 0,'0'0'576'0,"0"0"-576"16,0 0-773-16</inkml:trace>
  <inkml:trace contextRef="#ctx0" brushRef="#br0" timeOffset="-131163.22">18965 3178 1260 0,'0'0'0'16,"0"0"-420"-16,119-15 333 16,-17 3-258-16,25-2 212 15,17 2 101-15</inkml:trace>
  <inkml:trace contextRef="#ctx0" brushRef="#br0" timeOffset="-130607.27">16247 4484 970 0,'0'0'0'0,"0"0"-17"16,0 0 3-16,0 0-1 16,0 0 7-16,0 0 8 15,173-6 71-15,-14-8-11 16,40-4-9-16,40-6-28 15,31-1-16-15,15-1 14 16,12 5-21-16,-12 6-4 0,-22 3-1 16,-34 7-17-16,-47 3 13 15,-48-1-17-15,-45 3-17 16,-41 0 42-16,-30 0-30 16,-18 0-20-16,-40 0 33 15,-38 0-43-15,-41 0-416 16</inkml:trace>
  <inkml:trace contextRef="#ctx0" brushRef="#br0" timeOffset="-130395.64">16805 4666 1038 0,'0'0'0'0,"0"0"-97"0,139 49 78 15,3-47 19-15,37-2 58 16,31-2 1-16,20-11 3 15,10-1-61-15,-3 4 0 16,-18 0-1-16,-25 2-14 16,-39 0-58-16,-41 1-38 15,-44 0-81-15,-45 1-76 16</inkml:trace>
  <inkml:trace contextRef="#ctx0" brushRef="#br0" timeOffset="-128443.45">11542 3456 687 0,'0'0'254'0,"0"0"-226"16,0 0-18-16,0 0 14 16,0 0-8-16,0 0 2 15,0 0 16-15,-11-26-27 16,28 8-7-16,9-6 3 0,10-4 1 16,7-4 0-1,5 1-4-15,4 3-50 0,-4 8-3 16,-9 10-77-16,-17 10-68 15,-17 10-20-15,-5 23 125 16,-30 15 51-16,-18 13 19 16,-7 7 18-16,-5 4-8 15,8-8 12-15,13-21 1 16,18-15 24-16,12-20 87 16,9-8 56-16,0 0-65 15,6-2-68-15,24-20 34 16,21-13-58-16,22-12-10 0,12-4-166 15,-4 2-147 1</inkml:trace>
  <inkml:trace contextRef="#ctx0" brushRef="#br0" timeOffset="-111852.66">15427 1789 460 0,'0'0'384'15,"0"0"-356"-15,0 0-25 16,0 0-3-16,0 0 30 15,0 0-18-15,0 0 6 16,-18-73 50-16,18 73-50 16,0 0-9-16,0 0-9 15,0 5-8-15,0 29 8 0,0 27 6 16,0 24 25 0,-10 16 0-16,-5 3-27 0,-3-12 0 15,0-13-4-15,5-18-7 16,5-17 4-16,2-9 3 15,1-9-5-15,1-5 4 16,3-9-26-16,-1-7 25 16,2-5-34-16,0 0 36 15,0-26-3-15,0-20 3 16,10-22-41-16,6-16-16 16,6-13 32-16,3-7 18 15,5-8 6-15,4 1-16 16,8 2 15-16,4 0-32 15,4 11-24-15,-3 12 48 16,-3 24 10-16,-4 25-2 0,-4 21 2 16,-5 16 0-16,-3 0 35 15,-1 17-12-15,-7 13 11 16,-9 7 0-16,-8 9-22 16,-3 10 10-16,-19 6-6 15,-15 4-13-15,-13 1 16 16,-5-8-19-16,-1-9-12 15,2-12-6-15,8-13-5 16,14-13 10-16,9-9-16 16,9-3 28-16,8 0-14 15,1-6-11-15,2 0 16 16,0 6 9-16,7 0 1 0,9 22 9 16,2 14 5-16,1 15-2 15,-1 7 31-15,5 1-40 16,0-5 0-16,4-10 0 15,1-8-1-15,4-11-4 16,1-9-7-16,2-12 9 16,7-4-10-16,9-11-4 15,6-20 0-15,-1-8-9 16,-4-8 13-16,-5-7 6 16,-7-7-25-16,-3-3-17 15,-7 2 26-15,-12 9 14 16,-10 19 6-16,-8 16 66 15,0 16 27-15,0 2-46 0,-11 10-47 16,-8 19 0-16,-4 12 23 16,1 5-18-16,6 0-2 15,8-2 2-15,8-10-3 16,0-8-4-16,12-8-13 16,11-4 0-16,9-10 6 15,11-4 4-15,11 0 5 16,10-14 6-16,5-11-5 15,0-6-2-15,-4-3 1 16,-8-5 0-16,-11-1-7 16,-12 1 7-16,-11 3 0 15,-13 2 8-15,-10 5 11 0,0 3 9 16,-1 4 2-16,-14 5-21 16,1 6 25-16,1 4-16 15,1 5 1-15,3 2-19 16,0 0 0-16,-4 14-1 15,-1 11-7-15,1 9 8 16,1 0-13-16,3-1 13 16,5-5-42-16,4-5-19 15,0 1 37-15,0 2 23 16,0 10 1-16,4 11 0 16,-1 11 25-16,0 5-3 15,0 3 4-15,0-3-13 16,-2-3-4-16,-1-9-3 15,0-8-6-15,0-11 0 16,-3-9 2-16,-4-7 2 0,-3-10-4 16,2-6 11-16,-1 0 13 15,3-9 3-15,6-18-27 16,0-16-6-16,12-18-6 16,25-13-8-16,17-9-25 15,13-1 5-15,8 1-2 16,-4 11 31-16,-6 13 6 15,-18 19 5-15,-13 18-1 16,-14 14 3-16,-8 8-2 16,-6 1 7-16,-2 18 18 15,1 8 22-15,-2 6-20 16,-3 3-8-16,0 1 21 0,2-3-40 16,1-8 1-16,4-6-2 15,0-8 1-15,6-12-22 16,9 0-38-16,6-12 34 15,12-20 20-15,6-2-10 16,-2 5 7-16,-4 11 9 16,-9 12 2-16,-6 6 3 15,0 2-5-15,0 13 0 16,5 4 45-16,1-2-42 16,2 0 4-16,1-4 7 15,5-6-5-15,-2-5-5 16,-3-2-4-16,1-5-1 15,-7-16-9-15,-4-8 5 0,-5-13 1 16,-4-16 0-16,-4-12-7 16,2-12-13-16,-5-13-26 15,-2-9-22-15,-3 3 69 16,-2 16-7-16,-1 25 10 16,0 30 55-16,0 19 3 15,0 11-39-15,0 0-19 16,0 6-10-16,-3 21 4 15,-9 16 12-15,-4 21 9 16,-4 14 9-16,1 4-24 16,5-1 0-16,6-6-1 15,8-11-8-15,0-11-2 0,25-8-5 16,9-13-2-16,9-11 17 16,4-10 1-16,2-11-4 15,3 0 1-15,2-15 3 16,-3-14 0-16,-4-7 0 15,-11-5-1-15,-11 0 1 16,-13 5-1-16,-9 8 0 16,-3 8 1-16,0 6 0 15,-7 8 37-15,-4 1-34 16,3 5 1-16,-5 0 19 16,-6 12-22-16,-9 18 5 15,-8 8-6-15,-1 7 0 16,4 0-10-16,6-5 10 15,11-9-40-15,10-15 13 16,6-5 6-16,0-11 0 0,20 0 2 16,10 0 19-16,6 0 16 15,5 3 3-15,3 8-13 16,-2 4 3-16,1 1-9 16,-1-2-7-16,-3 0-61 15,-6-6-126-15,-3-6-293 16</inkml:trace>
  <inkml:trace contextRef="#ctx0" brushRef="#br0" timeOffset="-111436.77">18576 1651 992 0,'0'0'0'0,"0"0"-76"16,0 0 76-16,46 82 15 15,-37-38 34-15,-8 6-2 16,-1 1-35-16,0-2-10 16,0-3 19-16,-1-10-21 15,-2-11-5-15,0-8-2 16,0-12 7-16,3-5-3 16,0 0 2-16,0-10-16 15,7-19-2-15,15-12-23 16,9-19 27-16,12-8 11 15,3 8-37-15,-4 13 41 0,-9 20 5 16,-14 25 29-16,-2 2-8 16,-4 19-18-16,0 18 36 15,-4 11 16-15,-6 3-25 16,0 4-1-16,-3-7-33 16,5-4 8-16,2-5-10 15,4-3 1-15,3-7-21 16,3-9-4-16,2-7-47 15,2-13-17-15,3-3-5 16,-5-26-247-16</inkml:trace>
  <inkml:trace contextRef="#ctx0" brushRef="#br0" timeOffset="-111197.68">18934 1349 818 0,'0'0'0'0,"0"0"-196"16,0 0 196-16,0 0 100 15,0 0-14-15,94-39-49 16,-66 15-4-16,-3-3-28 16,-10 3 21-16,-10 3-18 15,-5 8 31-15,0 4 33 16,-9 8-72-16,-12 1-24 0,-6 19-119 15,-6 12-59 1,-1 13-107-16</inkml:trace>
  <inkml:trace contextRef="#ctx0" brushRef="#br0" timeOffset="-110601.59">19307 1797 865 0,'0'0'0'0,"0"0"-111"0,83-49 111 15,-56 40 9-15,-7 5 50 16,-4 4-15-16,-1 0-41 16,0 11-2-16,-8 11 18 15,-5 9-11-15,-2 8 5 16,-9 9-13-16,-12 5 5 15,3 6-8-15,6 2 3 16,12-5 0-16,9-1 6 16,28-1 30-16,6-5 29 15,-1-6-34-15,-6-8-8 16,-16-13 17-16,-12-9-40 16,-8-5 0-16,-18-3 43 15,-21-1 4-15,-16-1-17 16,0-3-30-16,16 0 0 15,16 0 21-15,18-2-21 0,5-13 4 16,21-11-11-16,24-18-9 16,20-14 12-16,23-7-16 15,8 0-20-15,4-1 25 16,-8 1-45-16,-13-4 16 16,-11 2 5-16,-16 6 8 15,-16 7 12-15,-16 15 16 16,-14 14 3-16,-6 11 13 15,0 8-2-15,0 4 34 16,0 2-28-16,-6 0-17 16,-7 16 4-16,-7 10 7 15,-6 10-11-15,-6 6 18 0,-4 6-18 16,4-2-15-16,11-13-77 16,18-12-101-16,6-16-108 15,34-5 250-15,14-11-114 16</inkml:trace>
  <inkml:trace contextRef="#ctx0" brushRef="#br0" timeOffset="-110487.61">20298 1881 390 0,'0'0'106'0,"96"0"19"16,-50 3-31-16,2 1-21 15,-3-4-45-15,-2 0-28 16,-6 0 0-16,-2-16-6 16,-6-16-6-16,0-12-53 15,-5-11-157-15,-4-15-142 16</inkml:trace>
  <inkml:trace contextRef="#ctx0" brushRef="#br0" timeOffset="-109467.4">20801 1196 717 0,'0'0'142'16,"0"0"-115"-16,0 0 93 15,0 0-120-15,0 0-9 16,0 0 9-16,-55 45 71 16,31 13-23-16,-3 14-39 15,-3 13-1-15,1 4-3 16,5 0-5-16,12-10-9 15,12-15-14-15,16-6-28 16,29-15 6-16,13-12-18 16,8-17 25-16,5-14 8 0,1-6-47 15,-8-16 11 1,-21 5 66-16,-16 8 8 0,-18 9 123 16,-7 5-85-16,-1 17 30 15,1 5-15-15,2 0-46 16,3-1-5-16,3-5 4 15,5-4-14-15,11-4 6 16,13-4-6-16,10-8 10 16,11-1-20-16,3-12-2 15,-8-12-28-15,-11-6 5 16,-16 5-12-16,-11 6 26 16,-12 8 21-16,-5 11 53 15,0 0-53-15,0 6-4 0,0 11 4 16,3 3 27-1,4-3-18-15,2-1 1 0,5-2 8 16,8-3-7-16,8-5 19 16,6-6-30-16,5 0 0 15,-2-6 3-15,-6-16-3 16,-9-3-3-16,-15-6-3 16,-9-3-25-16,-2-7 6 15,-28 5-84-15,-5 5 20 16,-5 9 89-16,7 12 52 15,8 8 6-15,6 2-57 16,3 0 9-16,4 9-11 16,1 8 11-16,4 2-8 15,7-3 3-15,0 1-1 0,10-3-4 16,17-5 0 0,8-4 2-16,5-5 9 0,12 0-11 15,5 0-2-15,2-9-3 16,2-6-4-16,-1-2-1 15,-7-5-8-15,-4-1-6 16,-12 0 21-16,-9 7-4 16,-11 6 7-16,-7 7 3 15,-4 3-3-15,-1 3 3 16,-2 19 11-16,-1 11 22 16,-2 8 7-16,2 4-18 15,-1 0-15-15,4-6 6 16,3-5-16-16,2-5 0 15,3-8 13-15,1-7-11 16,-1-6 13-16,-2-6-15 0,3-2 0 16,8-7 4-16,9-16-4 15,7-7-20-15,4-4-25 16,2-5-26-16,-1 0 41 16,-9 8-5-16,-7 11 35 15,-12 14 25-15,-6 6-12 16,-3 14 10-16,1 12 45 15,4 5-30-15,1-1 23 16,1 1-52-16,8-4-4 16,4-7 37-16,5-3-36 15,0-8-2-15,-7-8 11 16,-3-1-11-16,1-7 34 0,-4-16-38 16,-3-6 4-16,-8-8-9 15,-6-8 4-15,-22-10-58 16,-32-7-171-16,-25-8-576 15</inkml:trace>
  <inkml:trace contextRef="#ctx0" brushRef="#br0" timeOffset="-109210.52">21377 1485 1244 0,'0'0'0'16,"0"0"-6"-16,0 0-34 16,0 0 40-16,0 0 1 15,0 0-1-15,-1-57-8 16,15 48-47-16,-2-1-111 15,-4-1-168-15</inkml:trace>
  <inkml:trace contextRef="#ctx0" brushRef="#br0" timeOffset="-109016.49">20386 1402 1185 0,'0'0'0'0,"0"0"-128"16,0 0-36-16,129-29 164 15,-22 15-1-15,33-1 1 16,20 1-72-16,4-3-379 16</inkml:trace>
  <inkml:trace contextRef="#ctx0" brushRef="#br0" timeOffset="-108838.37">23288 1842 933 0,'0'0'0'15,"0"0"-479"-15</inkml:trace>
  <inkml:trace contextRef="#ctx0" brushRef="#br0" timeOffset="-103697.84">15145 4352 875 0,'0'0'13'15,"0"0"8"-15,0 0-18 16,0 0 22-16,0 0 10 16,0 0-6-16,0 0 18 15,0 0-47-15,17-22 2 16,15 1 5-16,9-3-7 16,4-3 0-16,4-1-2 15,-2 5-29-15,-5 3 16 0,-5 6-44 16,-7 7-40-16,-9 1-90 15,-9 6-59-15,-12 0 85 16</inkml:trace>
  <inkml:trace contextRef="#ctx0" brushRef="#br0" timeOffset="-103526.45">15239 4389 674 0,'0'0'64'15,"0"0"-64"-15,0 0 0 16,0 0 51-16,0 0-29 0,130-59 2 16,-64 31-24-16,11 0-27 15,6 0-81 1,-2 0-137-16</inkml:trace>
  <inkml:trace contextRef="#ctx0" brushRef="#br0" timeOffset="-100261.36">8549 12951 848 0,'0'0'6'0,"0"0"-6"16,0 0-6-16,0 0-4 15,0 0 10-15,0 0 0 16,51-75 17-16,-30 27-10 15,4-5 5-15,2 0 6 0,3-1-7 16,3 3 21-16,4 1-32 16,2 8 2-1,-3 6-6-15,-4 15-24 0,-9 11-56 16,-11 10-128-16,-12 6-108 16</inkml:trace>
  <inkml:trace contextRef="#ctx0" brushRef="#br0" timeOffset="-100070.02">8764 12867 715 0,'0'0'32'16,"0"0"-30"-16,0 0-1 0,0 0 61 16,0 0 1-1,60-98-52-15,-23 51 11 0,2-1-22 16,4 4-9-16,-3 5-16 15,1 5-70-15,-5 6-109 16,-11 5-122-16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36:48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4128 2157 1017 0,'0'0'30'0,"0"0"-53"15,0 0 23-15,0 0 0 16,0 0 8-16,0 0 19 15,0 0 7-15,-6-11-34 16,6 16 4-16,0 15 2 16,0 14-2-16,8 16 9 15,-2 9 21-15,-3 4-26 16,0 8 10-16,-3-1-18 16,0-3 0-16,0-6 2 0,0-11 2 15,0-11-6-15,-3-7 2 16,0-6-13-16,0-6-10 15,0-8-43-15,1-4-52 16,2-8-1-16,0 0-224 16</inkml:trace>
  <inkml:trace contextRef="#ctx0" brushRef="#br0" timeOffset="353.92">3730 2059 974 0,'0'0'0'16,"0"0"10"-16,0 0-12 16,0 0 3-16,0 0-2 15,0 0-2-15,-31-40-3 16,77 31 6-16,24-1 11 15,21-5 3-15,12-3 39 16,7-1-52-16,4-1 14 16,-2 2 18-16,-7 0-16 15,-14 3 1-15,-22 2-9 16,-24 4-7-16,-21 4 10 16,-15 2-12-16,-9 3 0 15,0 0 14-15,0 0-14 16,0 0 0-16,-6 5-84 0,-3 15-71 15,-6 11 68-15,3 8-260 16</inkml:trace>
  <inkml:trace contextRef="#ctx0" brushRef="#br0" timeOffset="984.16">4482 2433 601 0,'0'0'290'15,"0"0"-251"-15,0 0-20 16,0 0-11-16,0 0 4 15,0 0 0-15,-18 53-4 16,18-12 1-16,0 1-4 16,0-2-2-16,12-8-3 15,3-10-20-15,0-8 19 16,7-11-49-16,3-3 24 16,5-20-1-16,5-14-55 15,-4-13-4-15,-3-5 34 0,-7 0 35 16,-3 0 17-16,-8 11 12 15,-4 12 67-15,-4 17 74 16,-2 10-28-16,0 4-100 16,0 30-25-16,0 26 0 15,-2 26 64-15,-1 18-42 16,3 5-18-16,0 7 9 16,0-6 22-16,8 1-10 15,1-5-20-15,1-9-1 16,-8-11 6-16,-2-16-10 15,0-15 0-15,-15-17-1 16,-5-14 10-16,-8-13-5 0,-2-9-4 16,-3 0 0-16,-4-24 6 15,3-11-6-15,6-10-6 16,11-10 6-16,14-5-21 16,3-5 9-16,27-6-43 15,12-4-25-15,7-4-18 16,8-4 5-16,2-4-27 15,1-14-81-15,3-10 7 16,-7-7-41-16</inkml:trace>
  <inkml:trace contextRef="#ctx0" brushRef="#br0" timeOffset="1200.49">5007 2204 326 0,'0'0'214'0,"6"-122"-54"16,-6 91-30-16,-9 11-11 16,1 12 16-16,4 8-44 0,4 0-81 15,0 25 0-15,0 28-2 16,0 28 23-16,0 25 4 15,3 17-13-15,6 10-2 16,0 0-6-16,-3-4-6 16,4-11 12-16,-1-16-20 15,0-11 0-15,0-12 0 16,-3-12-9-16,0-9-3 16,0-12-18-16,0-5-35 15,0-10-16-15,-2-11-123 16,-2-11-168-16</inkml:trace>
  <inkml:trace contextRef="#ctx0" brushRef="#br0" timeOffset="1905.38">5099 2567 1057 0,'0'0'0'0,"0"0"-28"16,84-16 5-16,-59 36 22 15,-11 14 1-15,-10 9 9 16,-4 3 5-16,-6 2-7 16,-16-6-3-16,1-11 2 15,3-10-6-15,12-11 0 0,6-7 10 16,0-3-7-16,12 0 6 15,19-16-8-15,15-12 4 16,7-8 2-16,2-6-7 16,0 0-42-16,-7-2 9 15,-11 5-8-15,-4 2 33 16,-15 3-9-16,-11 6 17 16,-7 3-2-16,-4 3 11 15,-17 9-7-15,-3 3 28 16,0 5-17-16,5 3 24 15,1 2-14-15,7 0-23 16,0 15 13-16,3 15-13 0,2 12 0 16,0 13 20-16,6 4-19 15,0 2 13-15,3-5-14 16,14-11 1-16,5-9 10 16,2-6-11-16,1-11 0 15,6-8 7-15,1-8-4 16,-1-3 2-16,0 0-5 15,1-18 1-15,-4-13-14 16,-1-12 11-16,0-13-12 16,1-13-3-16,2 0-19 15,4 9 33-15,-1 16 3 16,3 22 2-16,-2 19 33 16,-1 3-26-16,0 19 9 15,-3 19 30-15,-8 11-8 0,-7 7 5 16,-9-2-38-16,-6-3-1 15,-2-9 2-15,-14-5-8 16,4-6-20-16,3-3-18 16,8-6-57-16,1-10-80 15,19-10-251-15</inkml:trace>
  <inkml:trace contextRef="#ctx0" brushRef="#br0" timeOffset="2752">6822 2406 1028 0,'0'0'2'15,"0"0"-1"-15,0 0-1 16,0 0 15-16,-22 84 42 16,19-42-26-16,3 2-10 15,0-3-6-15,1-4-14 16,14-7 5-16,3-8 6 15,1-7-12-15,-2-6 0 16,-1-6 10-16,-1-3-9 16,-3 0 3-16,-6-20-4 15,-3-8 4-15,-3-11-15 16,-6 0 0-16,-15 0-35 16,-7 3 38-16,0 12-7 15,8 6 14-15,8 6-3 0,12 3 8 16,0 1-4-16,24-5 0 15,12 0 0-15,8-5-4 16,4-2 6-16,3-2-2 16,4-5 0-16,-1-4 1 15,0-3-10-15,-5-3 6 16,-15-4-24-16,-13-2 4 16,-17-4 11-16,-4 2 6 15,-7 2 6-15,-17 9 0 16,-3 14 2-16,5 6 1 15,8 11 11-15,6 3 14 16,2 0-20-16,0 17-8 0,-5 17 3 16,1 21 9-1,2 11 40-15,1 13-48 0,-2 10 9 16,-3 7-3-16,1 10-7 16,0 6-3-16,5 1 0 15,4 0 2-15,2-5-1 16,0-7 3-16,13-9-4 15,6-10 26-15,3-10-19 16,3-8-1-16,2-7 14 16,-1-6-19-16,-1-11 9 15,0-6-10-15,-4-12 0 16,-6-10-2-16,-3-6 9 16,-6-6-7-16,-5 0 1 15,1-9-1-15,1-19 20 16,-3-12-20-16,0-10-21 0,-6-4 19 15,-21 2-33-15,-10 4 0 16,-11 4-6-16,-7 8 16 16,-9 5 20-16,-5 6-5 15,2 3 10-15,3 5 11 16,16 3 10-16,18 3 24 16,23 4-5-16,7-6-35 15,31-8-5-15,24-9-9 16,20-6 1-16,19-3 1 15,13 0-36-15,8-1-70 0,6-1-37 16,-5 2-206 0</inkml:trace>
  <inkml:trace contextRef="#ctx0" brushRef="#br0" timeOffset="3285.14">8967 2207 375 0,'0'0'518'0,"0"0"-518"16,0 0-11-16,0 0 1 0,30-94 10 16,-30 70 36-16,-3 2-9 15,-12 3 39-15,-7 8 11 16,-8 10-49-16,-9 1-5 16,-9 21-19-16,-5 23-3 15,2 14 22-15,5 13 2 16,14 4-16-16,19 0-9 15,13-3 6-15,1-4-17 16,29-9 10-16,12-8-32 16,13-11 20-16,3-14-14 15,5-10-11-15,0-10-59 16,-2-6-40-16,-9-11-138 16</inkml:trace>
  <inkml:trace contextRef="#ctx0" brushRef="#br0" timeOffset="4153.28">9217 2380 984 0,'0'0'36'0,"0"0"-36"16,0 0 4-16,108 26 4 15,-72 7 38-15,-6 9-20 16,-8-1 9-16,-3 1-25 16,-10 0 3-16,-4-8 5 15,-5-7-17-15,0-10 1 16,0-10-2-16,0-6 3 15,-6-1 9-15,0-4-12 0,3-19-9 16,3-13 5 0,0-9-9-16,19 0 1 0,8 7-4 15,0 12 9-15,-3 15-9 16,-6 11 15-16,3 3-5 16,1 20-5-16,3 7 14 15,2 1-3-15,-3 2 0 16,0-5 5-16,4-5-3 15,-1-5-2-15,1-8 0 16,1-5 5-16,-1-5-5 16,-1-1-2-16,-3-18-3 15,-3-6 8-15,-8-6-13 16,-7-5 10-16,-6-2-13 16,0-1-7-16,-10 5-5 0,-13 6 25 15,-5 11 6-15,-5 9 2 16,-1 8 2-16,0 0-10 15,2 12 0-15,8 12-2 16,3 6 2-16,7 4 0 16,6 2-6-16,8-2 2 15,0-4 1-15,15-8-28 16,8-10-40-16,2-8 46 16,3-4-42-16,5-9-2 15,3-13-41-15,4-8-16 16,-1-4 72-16,1-5 48 15,3-2-7-15,1 3 13 16,-1 10 31-16,-6 11 27 0,-7 11 52 16,-6 6-84-1,-3 9 12-15,-2 16 13 0,-1 9 35 16,0 7-15-16,-3 2-39 16,-3 3 6-16,-6-1-17 15,-3-8-21-15,-3-6 14 16,0-7-14-16,0-12-7 15,-9-7 6-15,-5-5-6 16,-1 0 6-16,5-13-69 16,4-15-11-16,6-12 80 15,6-7-24-15,21-8-1 16,7 4 16-16,5 9 4 16,-2 16 6-16,-2 13 33 15,-7 13-7-15,-3 0 26 0,-3 20-17 16,-5 8 14-16,-2 7 36 15,-9 4-31-15,-3 0-29 16,-3 0-23-16,1-1 5 16,2-2-14-16,3-3-48 15,2-8-145-15,-1-5-321 16</inkml:trace>
  <inkml:trace contextRef="#ctx0" brushRef="#br0" timeOffset="4324.08">10814 2498 568 0,'0'0'480'0,"0"0"-480"16,102-17-1-16,-45 8-4 16,12 1-58-16,4-4 4 15,3 2-136-15,-6-1-462 16</inkml:trace>
  <inkml:trace contextRef="#ctx0" brushRef="#br0" timeOffset="4621.51">11388 2152 118 0,'0'0'873'0,"0"0"-867"0,0 0-6 16,13 116 9-16,-5-60 33 15,1 2-5-15,-2-2-24 16,3 1 21-16,1-4-34 16,1-8 4-16,3-9-1 15,0-14 3-15,-3-13-6 16,-3-9 5-16,-2 0-3 16,6-16 42-16,1-19-15 15,2-12-28-15,-1-12 15 16,-1-11-16-16,-4-12 0 15,2-13-11-15,4-12-25 16,7-3-9-16,8 4-111 16,0 23-351-16</inkml:trace>
  <inkml:trace contextRef="#ctx0" brushRef="#br0" timeOffset="5503.22">11899 2505 653 0,'0'0'2'15,"0"0"172"-15,0 0-146 16,0 0-23-16,14-101-3 0,-14 63 17 16,3 0-1-1,-2 6 56-15,1 4-52 0,-2 7 21 16,0 9 38-16,0 4-70 15,-3 8 28-15,-11 0-37 16,-5 17 11-16,-7 13-16 16,-3 12 7-16,-1 2-4 15,6 2 5-15,3 0 0 16,8-2-9-16,1-5 4 16,6-5 0-16,6-6-13 15,0-15-18-15,3-13-42 16,15 0 24-16,7-28 13 15,6-6 9-15,2 3 9 16,-1 9 18-16,-4 11-7 16,0 11 11-16,0 0-4 0,4 8 18 15,-1 8-13-15,0-6 11 16,1-1-5-16,-2-8 10 16,1-1 30-16,5-5-41 15,1-17-2-15,-1-3 2 16,-8-4-10-16,-10-5 7 15,-10-7-7-15,-4-10 0 16,-1-13-7-16,3-12-8 16,1-10-28-16,-2-8 9 15,0-2 17-15,-5 10 17 16,0 18 20-16,-2 24 67 16,-7 22-17-16,0 14-57 0,2 8 12 15,-5 8-25-15,-9 26 4 16,-7 22 3-16,-2 21-6 15,3 10 1-15,6 10 12 16,8 2-10-16,8 1-5 16,5-8 1-16,9-10-18 15,27-10 17-15,12-8-6 16,13-11 7-16,6-14-5 16,7-13 5-16,1-21 0 15,-1-5-3-15,-2-15 1 16,-5-21 1-16,-13-10-14 15,-11-5-12-15,-14-2 27 16,-13 9-21-16,-10 13 21 0,-1 15 21 16,-5 13-7-1,0 3-4-15,0 11-10 0,4 19 0 16,2 8 10-16,-2 5 4 16,1-1-10-16,1-6 0 15,0-4-1-15,1-8-6 16,-1-7 1-16,0-10-30 15,-1-7 21-15,1 0-89 16,1-22-43-16,-4-10-474 16</inkml:trace>
  <inkml:trace contextRef="#ctx0" brushRef="#br0" timeOffset="5769.46">12850 2017 675 0,'0'0'286'0,"0"0"-286"16,0 0-97-16,0 0 97 15,0 0 7-15,0 0 4 16,49-87-5-16,-36 58-6 16,-4 3 18-16,-9 3 6 15,0 6 25-15,-9 5 12 16,-12 5-30-16,-9 7-15 15,-4 0-16-15,-3 19-1 16,6 13-9-16,5 10-33 16,10 5-39-16,5 3-57 0,4-2-323 15</inkml:trace>
  <inkml:trace contextRef="#ctx0" brushRef="#br0" timeOffset="7837.17">13452 2464 863 0,'0'0'0'0,"0"0"-82"16,0 0 82-16,33-92 15 16,-33 63 48-16,-4 3 13 15,-16 6 17-15,-4 8-26 16,-3 12-37-16,-4 0-27 16,-2 15 5-16,-1 15-8 15,1 10 0-15,12 6-9 16,8 0 10-16,11-2-2 15,2-8-5-15,9-5-16 16,12-9 4-16,6-11-2 0,3-10 9 16,1-1 4-16,1-15-4 15,-1-13-13-15,-1-10 8 16,-3-10 1-16,-5-11 8 16,-4-14-28-16,-3-12 2 15,-5-9 25-15,-5-8 0 16,-5-4 8-16,0 11 39 15,0 16 4-15,-12 23 69 16,1 24-34-16,1 17-60 16,4 10 40-16,3 5-58 15,-5 8 0-15,-8 33-1 16,-2 19 2-16,-1 18 6 0,5 12-7 16,8 0 0-1,6-1-2-15,2-4 2 0,25-6-13 16,7-10-3-16,11-9-8 15,8-13 18-15,5-10-17 16,7-15 6-16,-1-10 14 16,-5-12-40-16,-2-2 9 15,-7-23 5-15,-12-8-11 16,-12-9 30-16,-12-8-45 16,-11-6 22-16,-3 5 28 15,0 10 10-15,-7 15 13 16,-5 12 49-16,2 8-25 15,-1 6 20-15,-2 1-62 16,-7 21 9-16,-2 9-7 16,0 2 4-16,1-1-6 0,7 0 2 15,1-4 1-15,1-3-1 16,4-7-2-16,5-5-36 16,3-8-51-16,0-5-53 15,16 0 21-15,9-7 40 16,6-1 54-16,-1 5 23 15,3 3 2-15,0 0 33 16,1 15 88-16,3 1-64 16,-1-3-34-16,0-5 6 15,0-4-22-15,0-4 8 16,0-1-2-16,-1-19-13 16,-4-7 3-16,-7-9-3 0,-7-8-35 15,-7-6-37-15,-3-9-44 16,2-6 17-16,0-10 54 15,-2-7 31-15,-5-8 14 16,-2 5 36-16,0 15 147 16,-9 17-25-16,-4 19-22 15,-2 15-80-15,5 9-36 16,2 10-17-16,-4 0 16 16,-1 23-19-16,-7 20 0 15,2 18 12-15,1 14-4 16,7 9-1-16,6 1-7 15,4 1 0-15,0-3-4 16,12-8 4-16,16-7-17 0,11-8 4 16,10-16-3-16,6-11 15 15,4-11-18-15,-2-17-9 16,-2-5 24-16,-2-7-27 16,-4-20 1-16,-7-9 4 15,-10-5-20-15,-15 9 34 16,-8 8 12-16,-6 15 66 15,-1 9 19-15,0 0-85 16,-2 18-7-16,0 12 7 16,3 4 26-16,5-1-11 15,6-3-15-15,2-6 4 16,4-6 3-16,6-5-7 16,7-8 0-16,5-5 11 15,2 0-9-15,-3-12-2 0,-7-7 0 16,-9-9-16-16,-8-3 13 15,-7-2-29-15,-4 0-7 16,-1 6 29-16,-1 10 10 16,0 11 0-16,0 6 3 15,0 0 6-15,3 15-18 16,3 10 11-16,-3 3-2 16,5 1 23-16,-1-5-22 15,5-4 15-15,-2-6-10 16,3-3 4-16,3-5 5 15,0-6-14-15,5 0 7 0,0-5 6 16,-6-12-9-16,-6-7-2 16,-8-5-3-16,-1-7-10 15,-5-5 7-15,-18 0-36 16,-7 0-61-16,0 12 100 16,2 11 5-16,6 11 45 15,1 7-50-15,4 0 9 16,1 20-23-16,2 4 13 15,7 0-3-15,5 3 4 16,2-8 0-16,0-2 0 16,12-5-3-16,12-5 3 15,6-4-4-15,10-3 4 16,8 0-13-16,3-15 8 16,3-5-37-16,-2-3 29 0,-6-5-9 15,-4 0-4-15,-13 3 17 16,-9 5 18-16,-8 7 9 15,-8 7 67-15,-2 5-16 16,-2 1-49-16,0 0-20 16,0 20 0-16,0 10 13 15,0 7 2-15,0 2-14 16,0 2 6-16,6-3-3 16,3-1-2-16,7-7-2 15,5-5 3-15,-1-3 3 16,5-8-6-16,2-5 0 15,2-9 7-15,3 0-7 16,-5-16-3-16,-2-13-1 0,-4-4-34 16,1-12 8-1,5-7-75-15,3-3-41 0,1 5-134 16,-5 17 96-16,-10 18 184 16,-7 15 84-16,-6 4-76 15,-3 28 55-15,0 10 87 16,0 9 6-16,-2 2-71 15,2-5-40-15,0-3 26 16,12-6-46-16,12-9-6 16,9-7 38-16,6-9-46 15,2-9-4-15,1-5 13 16,0-13-13-16,-5-16 17 16,-4-8-6-16,-10-9-16 15,-5-7-2-15,-11-8-12 0,-7-6-55 16,-9-1-117-16,-30-2-374 15</inkml:trace>
  <inkml:trace contextRef="#ctx0" brushRef="#br0" timeOffset="8221.54">14960 1838 864 0,'0'0'0'16,"0"0"-17"-16,0 0 17 15,0 0 13-15,90-17-5 16,-71-2 43-16,-4-3-32 16,-11 2 44-16,-4 1-25 15,-1 0 41-15,-21 7-51 0,-7 2-11 16,-2 7-16 0,0 3 10-16,1 5-11 0,5 14-12 15,3 6 9-15,8 6-44 16,9 1-79-16,5-6-51 15,0-3-259-15</inkml:trace>
  <inkml:trace contextRef="#ctx0" brushRef="#br0" timeOffset="8460.49">14019 1877 1137 0,'0'0'0'0,"0"0"-89"16,0 0 33-16,0 0 50 15,113 0 2-15,-24-5-30 16,22-3-67-16,7-1-215 15</inkml:trace>
  <inkml:trace contextRef="#ctx0" brushRef="#br0" timeOffset="9045.29">17596 1847 1024 0,'0'0'7'0,"0"0"12"0,0 0-9 15,0 0 10-15,0 0-20 16,0 100 43-16,0-35 7 15,-3 4-15-15,-3 2-34 16,0-8 10-16,1-2-11 16,2-9 7-16,3-7-18 15,0-9-9-15,0-8-41 16,0-13-62-16,3-9-101 16,0-6-221-16</inkml:trace>
  <inkml:trace contextRef="#ctx0" brushRef="#br0" timeOffset="9322.2">17235 1756 970 0,'0'0'0'16,"-104"-37"0"-16,74 30 59 15,18 0-7-15,12 7-39 16,0 0-13-16,13-3 6 16,27 0-8-16,27-3 4 15,26-2 18-15,17 3 8 16,11-2-27-16,-3 3 1 16,1 3-2-16,-5 1-5 15,-7 0-34-15,-12 0-188 0,-20 12-310 16</inkml:trace>
  <inkml:trace contextRef="#ctx0" brushRef="#br0" timeOffset="11906.48">18080 2146 967 0,'0'0'8'0,"0"0"-15"15,0 0 7-15,91 35 0 16,-58-35 10-16,2-4-7 15,-6-11-3-15,-6-4 0 16,-11-3 8-16,-12 0-5 16,0 3-3-16,-18 2 0 0,-15 10 41 15,-7 5-39-15,-5 2 15 16,0 6 6-16,8 16-22 16,7 9 13-16,9 5-14 15,12 3 0-15,9 3-7 16,0-4 9-16,21-4-2 15,18-5 0-15,4-11 3 16,11-7-11-16,4-11 7 16,3 0-16-16,2-2 16 15,1-17-14-15,-3-6-16 16,-7-9 3-16,-11-7 8 16,-11-2 2-16,-16 7 7 0,-12 8 11 15,-4 12 79-15,0 9-26 16,0 7-22-16,-6 0-30 15,-4 19 3-15,3 12-8 16,5 6-1-16,2-1-1 16,13-2-2-16,20-6 11 15,9-8-3-15,10-7 4 16,9-9-3-16,5-4 9 16,7 0-10-16,5-17 0 15,-4-6-8-15,-1-8 1 16,-7-11-14-16,-8-12-25 15,-6-11-17-15,-10-11-19 16,-15-8-15-16,-15-3 43 0,-12 7 54 16,-6 10 22-1,-19 22 101-15,-7 14-31 0,4 15-34 16,4 7-23-16,5 9-17 16,2 3-17-16,4 12 12 15,-2 20-7-15,1 17 1 16,0 13 21-16,2 10-18 15,1 6 16-15,2 1-26 16,5-3 4-16,-1-4 0 16,5-3-4-16,0-7 0 15,0-6-4-15,3-12 10 16,9-13-6-16,-3-12 0 16,-3-12 0-16,-1-7 10 15,1 0-9-15,4-17 9 0,2-14-10 16,7-10-27-16,-2-2 27 15,5 4-37-15,0 9 31 16,-3 14-6-16,0 12 12 16,-3 4-12-16,-1 11 3 15,3 12-3-15,0 5 9 16,4 2 2-16,0-2 1 16,1-7-2-16,1-3 3 15,3-9-1-15,3-2 0 16,1-7 6-16,2 0-13 15,-3-4-1-15,-5-11-27 16,-4-7 23-16,-6-3-25 16,-1-6 30-16,-3-2 4 0,-2 5-9 15,-2 7 12-15,-4 9 5 16,-1 6 3-16,-1 6 56 16,1 0-64-16,-2 6-8 15,0 13 8-15,0 8 18 16,0 2 5-16,0 1-17 15,0-2-1-15,0-2 4 16,0-5-8-16,0-4-1 16,0-6 0-16,3-5 4 15,4-3-7-15,7-3 3 16,2 0 0-16,8-13-1 16,1-8 1-16,1-5-5 0,2-9 0 15,-1 0-20-15,0 3 23 16,-3 6-12-16,-5 10 14 15,-8 11-7-15,-4 5 7 16,2 0-12-16,-3 11 5 16,0 11 7-16,1 7 5 15,2 1-5-15,5 1 5 16,5-1 12-16,8-4-15 16,1-6-2-16,8-7 4 15,1-3-2-15,1-7 4 16,-2-3-6-16,-7 0-7 15,-5-10 3-15,-6-12-14 16,-11-3-3-16,-2-4 21 0,-2-6-19 16,0 3 19-16,2 2 0 15,0 7 0-15,0 6-4 16,-2 9 13-16,-2 7-9 16,2 1 0-16,-1 2-5 15,2 19 5-15,1 4 1 16,-4 3 6-16,2 0 17 15,3-2-20-15,2-5-4 16,2-6 5-16,8 0-3 16,9-8 6-16,12-2-3 15,14-5 0-15,8 0 8 16,4 0-13-16,-6-15-4 16,-4-5-4-16,-11-6-13 15,-11-5-13-15,-13-6-17 0,-15-3-12 16,-5 3 52-16,-15 8-16 15,-11 7 27-15,4 10 4 16,5 10 30-16,4 2-3 16,1 6-31-16,1 19 0 15,-2 14 23-15,2 9-6 16,0 13 14-16,-2 7 19 16,-4 12-42-16,1 15 17 15,-2 8-25-15,3 9 11 16,3 1 3-16,5-2-11 15,2-2 10-15,4-8 22 16,-1-12-11-16,2-13-5 16,-1-20-19-16,1-17 1 0,-3-20 19 15,2-12-15-15,-1-7-5 16,2 0 28-16,0-19-2 16,0-13-10-16,19-14-16 15,10-12 0-15,11-12-10 16,12-15 5-16,9-15-31 15,11-14-4-15,5-12-35 16,-2-6-52-16,-4 4 74 16,-9 12 34-16,-11 20 10 15,-11 24 18-15,-12 19-9 16,-11 21 21-16,-6 13-7 16,-8 10 30-16,-1 9-2 0,-2 0-42 15,0 20 5-15,0 12 5 16,-5 13 8-16,-2 4 6 15,4-3-23-15,3-3 7 16,0-6-8-16,5-6 0 16,11-9-1-16,4-8 4 15,2-6-3-15,3-8 14 16,5 0-13-16,1-17 12 16,2-14-13-16,0-8 0 15,-5-10-9-15,-3-2-9 16,-4 8-20-16,-12 11 30 15,-1 15 8-15,-7 12 11 16,-1 5-11-16,3 8-5 0,0 17 5 16,1 8 3-16,3 3 17 15,2-2 4-15,4-8-22 16,2-4 7-16,6-8 4 16,4-6-13-16,3-5 20 15,4-3-15-15,0 0-2 16,1-15 3-16,-1-8-4 15,-1-5-4-15,-3-7-9 16,-4-5-31-16,-7 1 41 16,-4 6-15-16,-7 13 16 15,-5 8 28-15,-1 10-13 16,0 2-13-16,0 7-2 16,0 17 0-16,-3 10-3 0,2 5 3 15,1-2 0-15,0-6 6 16,6-4-3-16,9-6 3 15,6-6-2-15,3-4-2 16,1-8 32-16,1-3-31 16,6 0 5-16,2-14 11 15,7-8-18-15,2-10 4 16,2-9-5-16,-2-7-16 16,-1-6 14-16,-8-2-32 15,-3 2 8-15,-7 5 25 16,-12 15-3-16,-6 11 2 15,-6 10 2-15,0 8 0 16,0 5-11-16,0 0 11 16,-3 5-15-16,-9 16 14 0,-4 8 2 15,2 5-3-15,4 1 2 16,9-1 0-16,1-4-8 16,0-1 11-16,13 0-3 15,7 0 10-15,2 1-7 16,3-1 1-16,-3-4-4 15,-5-6 0-15,-5-5-2 16,-12-5 2-16,0-4 0 16,-30-2 8-16,-19-3-6 15,-18 0-4-15,-15 0-79 16,-3-14-154-16</inkml:trace>
  <inkml:trace contextRef="#ctx0" brushRef="#br0" timeOffset="12289.17">20409 1637 948 0,'0'0'0'15,"0"0"-12"-15,0 0-22 0,0 0 34 16,0 0 22-16,0 0 10 16,57-10 14-16,-27-7-28 15,-7-6 0-15,-12 0 8 16,-11-6 9-16,-3 0 17 15,-28 4-26-15,-14 7-23 16,-9 13-6-16,5 5 0 16,10 17 3-16,17 19-23 15,14 8-68-15,8-1-56 16,3-2-313-16</inkml:trace>
  <inkml:trace contextRef="#ctx0" brushRef="#br0" timeOffset="13124.31">6210 3043 641 0,'0'0'19'0,"0"0"0"16,0 0 75-16,0 0-25 15,0 0-18-15,0 0-39 16,26 10 40-16,20-10 4 0,21 0-16 16,23-10-7-1,26-7-33-15,29 0-13 0,19-3-3 16,27 4-135-16,12 1-135 15,-5 2-265-15</inkml:trace>
  <inkml:trace contextRef="#ctx0" brushRef="#br0" timeOffset="13990.1">8282 2992 762 0,'0'0'0'15,"0"0"-185"-15,0 0 185 16,0 0 51-16,96 17 38 15,-38-14-30-15,14-3 3 16,13 1-31-16,12 0-9 16,10-1-17-16,9 0-4 15,6 0-1-15,14 0 0 16,7 0 4-16,11 0-2 16,7 0-2-16,5 0 0 0,4 0-6 15,9 0 9-15,6 0-3 16,7 0 0-16,5 0 8 15,9 0-10-15,0 0 2 16,-5 0-1-16,5 0-5 16,1 0 7-16,2 0-1 15,7 0 0-15,-4-2 7 16,-2-1-17-16,-2 3 10 16,-4 0 0-16,4 0 1 15,0 0 3-15,0 0-6 16,-3 0 2-16,0 0 0 15,2 0 0-15,2 0 0 16,4 0 0-16,-2 0-3 0,-3 0 3 16,-2 0 0-1,-1 0 0-15,2 0 3 0,0 0-5 16,1 0 2-16,-6 0-2 16,-8 0-4-16,0 3 8 15,-1-2-2-15,1 0 0 16,5-1 5-16,-3 0-13 15,2 0 8-15,-2 0-11 16,0 3 11-16,-2 0-13 16,2 0 5-16,-7 0 7 15,-2 2 1-15,-4 1-4 16,-1-1 4-16,3 1 0 0,3-2-2 16,7-1 2-1,-1-2-6-15,2-1 4 0,1 0-16 16,0 0 14-16,-1 0-21 15,3 0 17-15,-4-8 5 16,-4-2 0-16,-6-3 3 16,-6 2 5-16,-1-2 3 15,-7 1 35-15,-7 3-28 16,-9-3-3-16,-16 4 18 16,-17 3-19-16,-20 0 8 15,-19 3-12-15,-19 0 1 16,-15 0-11-16,-13-3 3 15,-9 0-52-15,-7 0-64 16,-4-3-286-16</inkml:trace>
  <inkml:trace contextRef="#ctx0" brushRef="#br0" timeOffset="14340.24">23964 2143 881 0,'0'0'3'15,"0"0"-6"1,0 0 3-16,0 0 0 0,0 0 8 15,0 0-5-15,0 0 51 16,55 58-11-16,-36-72-31 16,-2-6 12-16,-4-4-21 15,-7-1 20-15,-6-1 13 16,0 2-27-16,-14 4-5 16,-10 3-4-16,-4 8-26 15,0 7-38-15,1 2-34 16,5 7-3-16,4 17-133 15,-3 12-77-15</inkml:trace>
  <inkml:trace contextRef="#ctx0" brushRef="#br0" timeOffset="14551.22">23823 2727 931 0,'0'0'0'0,"0"0"0"16,0 0 23-16,90 6-23 15,-75-18 52-15,-4-3 40 16,-5-4-57-16,-4-1 10 16,-2 1-29-16,-3 0-10 15,-18 0-12-15,-4 2-4 16,1 3-62-16,4 6-58 0,9 1 3 16,8-1-219-1</inkml:trace>
  <inkml:trace contextRef="#ctx0" brushRef="#br0" timeOffset="14752.83">24323 2358 1143 0,'0'0'2'0,"135"-3"5"16,-57 3 22-16,-3 0-17 15,-17 0-7-15,-13 0 50 16,-9 0-33-16,-14 0 8 15,-10 0-22-15,-6 0-3 16,-6 0-10-16,-2 0-53 16,-28 0-85-16,-17 0-133 0</inkml:trace>
  <inkml:trace contextRef="#ctx0" brushRef="#br0" timeOffset="16394.15">5666 3484 1019 0,'0'0'0'15,"0"0"-151"-15,0 0 148 16,-19 100 3-16,8-8 55 0,-5 23-8 15,-2 19 24 1,-3 5-47-16,3-4-19 16,5-4-3-16,4-13 2 15,9-16-1-15,0-19-3 0,18-11-4 16,15-19-3-16,10-12 4 16,8-13 1-16,10-12 1 15,13-9 2-15,7-7 5 16,4 0-5-16,6-3 2 15,-5-8 5-15,-8-4-8 16,-13 0-2-16,-11-2-2 16,-15 0-22-16,-18 2 11 15,-15-4 3-15,-6-1 12 16,-6 0-5-16,-20-3 5 16,-8-1-9-16,-6 1 8 0,1 2-1 15,-3 3 2-15,4 5 19 16,8 7 2-16,9 3 27 15,6 3-39-15,12 0 4 16,3 0-12-16,0 0-1 16,0 3-15-16,16 13 12 15,7 2 3-15,11 3 8 16,5 0-6-16,0 4-2 16,-5-3 10-16,-4 3 8 15,-11 0-4-15,-4 3 5 16,-9-2 1-16,-6 1 10 15,0 4-16-15,-7 0-4 0,-20 6-3 16,-9 2-7-16,0 5-14 16,-3 4-39-16,2 2-96 15,6-2-247-15</inkml:trace>
  <inkml:trace contextRef="#ctx0" brushRef="#br0" timeOffset="19492">7684 4352 1157 0,'0'0'9'15,"0"0"-12"-15,0 0 3 16,-9-73 0-16,9 73 26 16,0 0-26-16,0 27 0 15,14 27 19-15,11 22 26 0,0 13-19 16,-1 3-26-16,-7-4 5 16,-4-1-3-16,-7-8 5 15,-6-5-7-15,0-11 3 16,0-18-3-16,0-14-1 15,0-16-3-15,0-10 4 16,0-5-2-16,3 0 2 16,5-9-3-16,8-26 0 15,9-15 3-15,8-13-4 16,6-9 2-16,0 2-14 16,4 7 11-16,-4 19-13 15,-8 12 11-15,-9 20 6 0,-11 6-8 16,-11 6 4-1,0 0-9-15,-8 0 1 0,-23 11 9 16,-8 5-10-16,-7 5-2 16,6 3 16-16,11 5 0 15,15 11 0-15,14 9 0 16,0 4 7-16,26-2 23 16,12-5-20-16,8-11-1 15,6-5 0-15,6-8-9 16,-1-7-1-16,8-7-16 15,1-7-25-15,1-1-129 16,-1-7-165-16</inkml:trace>
  <inkml:trace contextRef="#ctx0" brushRef="#br0" timeOffset="19648.61">8552 4836 609 0,'0'0'672'15,"0"0"-672"-15,0 0-75 16,102-20 75-16,-35 1-1 16,15-4 1-16,13-2-59 15,10 0-34-15,1 0-155 16</inkml:trace>
  <inkml:trace contextRef="#ctx0" brushRef="#br0" timeOffset="20976.41">9450 4207 1252 0,'0'0'0'0,"0"0"-64"16,0 0 42-16,0 0 22 16,9 101 24-16,5-32 15 15,3 18-15-15,-3 9-16 16,4 12-2-16,-3 7 19 15,1 2-20-15,2 3 2 16,3-2 4-16,3-7-10 16,1-4 6-16,6-7-7 15,2-9 0-15,6-9-3 16,5-14 3-16,5-12-4 16,1-15 0-16,0-17 3 0,-4-14-4 15,-3-10-6-15,-1 0-1 16,-8-23 7-16,-4-8-3 15,-12-5 8-15,-6-10 0 16,-12-5 9-16,0-4-20 16,-26-1 11-16,-14-4-16 15,-14 4 10-15,-10 5-1 16,-10 4-2-16,-4 10 4 16,-1 5 5-16,4 8 4 15,10 2 0-15,17 0-1 16,18 5 13-16,20-4-16 15,10-4-10-15,12-3 1 0,27-2-20 16,14 4 22-16,8 9 2 16,2 10 5-16,-3 7-5 15,-10 5 5-15,-11 11 0 16,-10 1-2-16,-10-2 8 16,-6-1-3-16,-2-4-3 15,1 0 0-15,1-6 5 16,2-2-5-16,5-2 0 15,3-6 7-15,4-18-7 16,0-10 0-16,-2-12-14 16,-10-8-35-16,-13 1 7 15,-2 7 6-15,-17 12 36 16,-17 13 54-16,-11 15-51 0,-1 6 11 16,-3 0 1-1,7 8 4-15,8 11 2 0,13 5-21 16,11 3-1-16,10 4 0 15,0 2-4-15,11-7 4 16,16-5-8-16,6-8 5 16,7-8-2-16,1-5 5 15,2 0-4-15,-4-11 2 16,-2-13-2-16,-4-11-1 16,-5-7 0-16,-5-11-13 15,-9-11 7-15,-8-6-26 16,-6-2 34-16,0 9 4 15,0 17 13-15,-4 20 46 16,1 18 18-16,0 6-46 0,2 2-16 16,-2 28-14-16,3 18-1 15,0 16 29-15,0 5-23 16,8 3 2-16,10 0-8 16,5-1 0-16,5-7-7 15,3-8-4-15,7-13-20 16,5-12 21-16,6-16-5 15,9-11-15-15,5-2-12 16,3-15 12-16,-4-17 8 16,-11-7-19-16,-15-11 11 15,-20-4-20-15,-13 4 5 16,-3 11 45-16,-18 14 24 16,-7 16 87-16,-5 9-59 0,1 0-19 15,-3 27-11-15,8 11-8 16,5 10 4-16,5 3-8 15,14-4-10-15,0-4 3 16,9-11-11-16,12-7-3 16,0-9-6-16,0-12 8 15,-2-4-4-15,5-1-7 16,0-22 1-16,1-12-29 16,-4-12 9-16,-6-10-33 15,-6-14 12-15,-2-7 31 16,-5-11 7-16,-2-3-14 15,0 9 36-15,-12 16 13 0,3 28 119 16,0 22 39 0,6 17-77-16,3 11-74 0,-3 31-13 15,-1 19 17-15,2 15-3 16,2 5-13-16,0-6 3 16,20-2-11-16,5-6-14 15,9-4 8-15,11-12-20 16,13-6-46-16,14-15-32 15,7-10-174-15</inkml:trace>
  <inkml:trace contextRef="#ctx0" brushRef="#br0" timeOffset="21217.28">11981 4663 1257 0,'0'0'0'0,"-80"11"-18"16,47 17 18-16,11 8 25 16,4 9-9-16,9 6-13 15,9 1 2-15,7-1 0 16,20-5-10-16,9-9 5 16,1-9-9-16,1-10-5 15,2-9-30-15,3-6-10 16,2-3-65-16,1 0-19 15,-6-17-140-15</inkml:trace>
  <inkml:trace contextRef="#ctx0" brushRef="#br0" timeOffset="22126.97">12259 4746 1212 0,'0'0'0'15,"0"0"-35"-15,0 0 35 16,85 109 6-16,-66-62 28 15,-4 0-7-15,-9-7-7 16,-6-7 1-16,0-7-19 16,-3-7 4-16,-13-8-3 15,5-7 0-15,2-4 3 16,5 0-4-16,4-7-4 16,0-18-8-16,6-10-5 0,15-9 15 15,10-8-2-15,6 0-22 16,-1 9 17-16,-5 11-32 15,-8 17 34-15,-11 15-3 16,-5 0 4-16,-2 18 4 16,-1 14 1-16,-1 5 7 15,-1 2 16-15,1-2-21 16,6-6 0-16,5-6 1 16,5-4-3-16,3-9-2 15,3-5 1-15,3-7-4 0,4 0-6 16,-1-2 5-1,-3-15-15-15,-6-7 8 0,-8-5-22 16,-8-5 13 0,-6-10 2-16,0-1-37 0,-19 0 16 15,-7 7-28-15,-8 9 28 16,-1 13 40-16,0 10 13 16,4 6 67-16,6 6-20 15,3 18-44-15,5 5 0 16,6 7-16-16,2 0 0 15,9-7 1-15,0-4-1 16,0-6-6-16,17-10-8 16,-1-1 0-16,5-6 10 15,1-2-14-15,4 0-14 16,-1-10 6-16,1-8-2 0,5-7 14 16,6-7-1-1,0-4 14-15,7-4-6 0,-1 6 5 16,-6 11 2-16,-1 11 30 15,-8 12-9-15,-7 0 4 16,0 15 35-16,-3 12-15 16,1 11 29-16,-7 7-47 15,-1-3-10-15,-3 4 7 16,-6-10-22-16,1-7 3 16,-3-7-5-16,0-7 4 15,0-8-8-15,-8-7 0 16,-2 0-3-16,1-2 7 15,2-15-51-15,7-7 10 16,0-6 27-16,7-6-15 0,17-10 19 16,7 0-1-16,2 3 7 15,2 11 2-15,-4 11 4 16,-4 16 22-16,-2 5 1 16,-1 5 9-16,-2 21 8 15,-1 8-8-15,-2 5-10 16,-5 2-6-16,-3-3-18 15,-4-1 0-15,-3-4-34 16,-2-3-114-16,1-8-151 16</inkml:trace>
  <inkml:trace contextRef="#ctx0" brushRef="#br0" timeOffset="23398.38">14477 4607 1198 0,'0'0'0'15,"13"113"-2"-15,1-45 2 16,1-1 0-16,-1-5 1 16,3-6 11-16,1-12 1 15,1-15-3-15,1-11 6 16,2-11-13-16,2-7 3 0,1-11-4 16,6-24-2-16,4-19 40 15,2-19-34-15,-1-18 4 16,-2-14-10-16,1-11-11 15,-2-2-1-15,-4 10-23 16,-3 27 15-16,-9 29 17 16,-3 34-32-16,-4 18-98 15,-4 35-53-15,0 20 133 16,-1 16 47-16,-2 9 1 16,1 3-25-16,7-6-23 15,5-7 1-15,13-9 24 16,6-13 9-16,8-13 19 15,-1-16 147-15,-2-12-76 16,-2-7-44-16,-9-9 39 0,-5-19-13 16,-7-8-23-16,-10-7 9 15,-5 0-31-15,-2 4 16 16,-6 10-3-16,-11 7 28 16,-2 10 15-16,-2 7-57 15,5 5 18-15,-5 0-3 16,-1 12-21-16,-3 23 7 15,-3 9-8-15,0 6 0 16,3 7 9-16,2-3-9 16,8-6 0-16,4-7-1 15,6-13-4-15,5-11-20 16,0-16-36-16,15-1-19 16,14-14 18-16,12-7 25 0,4 2 28 15,4 13 6-15,-4 6 3 16,-1 5-3-16,1 15 3 15,3 1 0-15,4-3 18 16,8-7-5-16,1-5-4 16,1-6 31-16,0-1-38 15,-11-19-2-15,-8-9-2 16,-12-11-10-16,-12-7 7 16,-11-11-4-16,-8-5 9 15,0-12-1-15,-12-7 0 0,-6-9 1 16,-3-1 0-1,4 9 24-15,1 16 7 0,6 27 15 16,1 16 7-16,5 19-12 16,2 5-29-16,1 2-12 15,1 25-14-15,-2 18 14 16,0 17 17-16,-1 15-17 16,3 13 1-16,0 4 4 15,0 0-5-15,20-3-3 16,5-10-9-16,9-16 9 15,5-12-2-15,5-21-5 16,6-17-3-16,2-12-4 16,2-3-18-16,-2-20-12 15,-6-15 19-15,-7-5-3 16,-9 0 7-16,-9 13 19 0,-12 10 5 16,-4 17 65-16,-5 0-23 15,1 14-29-15,7 12 12 16,2 7-14-16,5-3 4 15,1-7-15-15,2-5 0 16,6-6-6-16,1-7-24 16,4-5-13-16,-3 0-65 15,-7-10-82-15,-11-9-308 16</inkml:trace>
  <inkml:trace contextRef="#ctx0" brushRef="#br0" timeOffset="23677.63">16289 4405 889 0,'0'0'191'16,"0"0"-191"-16,0 0-90 16,0 0 90-16,0 0 40 15,0 0-13-15,48-49-16 16,-40 23 32-16,-8 2-24 15,0 7 17-15,-16 7 20 16,-7 5-16-16,-4 5-30 16,-1 6-10-16,3 22-8 15,1 10 2-15,10 7-35 16,11 6-58-16,3-1-73 16,14-1-116-16</inkml:trace>
  <inkml:trace contextRef="#ctx0" brushRef="#br0" timeOffset="25596.15">16902 4755 872 0,'0'0'35'0,"0"0"75"16,2-92-34-16,-16 57-69 15,-7 10 28-15,-4 8 45 0,-3 11-59 16,-4 6-6-1,-5 13-15-15,-2 22 6 0,5 12-9 16,7 7 3-16,11 5 0 16,10-2-4-16,6-6 2 15,1-7-3-15,19-15-16 16,5-10 8-16,6-11-5 16,5-8-20-16,3 0-16 15,-3-17 21-15,-1-12-29 16,-6-13 3-16,-8-11 7 15,-8-13-20-15,-5-10-40 16,-8-9 34-16,0-7 78 16,0-2 91-16,-6 5 42 15,-6 16 28-15,0 19-83 16,1 23 38-16,5 16-68 16,2 10-21-16,-2 5-15 0,0 13-12 15,-6 23-1-15,1 22 1 16,1 10 10-16,6 7-7 15,4 1 1-15,4-5-4 16,20-6-14-16,7-11 13 16,8-7-23-16,7-5 12 15,9-12-8-15,8-10-15 16,6-14 9-16,6-6-21 16,-1-9-1-16,-5-16 16 15,-11-8-69-15,-16-4 17 16,-17-7-5-16,-16 4-11 0,-9 5 100 15,-6 8 125 1,-9 8 8-16,0 7-16 0,3 7-45 16,-2 5-31-16,-5 0-24 15,-3 17-16-15,-2 6 9 16,0 7-10-16,0 1 0 16,3 0 12-16,1 2-12 15,2-2 0-15,1-2-1 16,5-7-39-16,8-8-44 15,4-9 6-15,0-5 3 16,16 0 50-16,10-5-15 16,3-1 34-16,3 3 2 0,-2 3 6 15,1 0-2 1,2 7 2-16,1 5 0 16,3-2 25-16,2-3-15 15,-2-7 0-15,-1 0-6 16,0-8-3-16,0-15 0 0,-5-9-3 15,-3-9-11-15,-8-8-2 16,-7-8-22-16,-8-9 14 16,-5-8-19-16,0-5 40 15,0 3 48-15,-6 7 29 16,-9 10 56-16,-2 14-46 16,0 17-17-16,0 9-33 15,8 12 3-15,3 6-30 16,2 1 1-16,-5 18-11 15,-8 22 0-15,0 18-4 0,3 14 4 16,6 6 0-16,8 2 1 16,0-2-1-16,17-4-2 15,11-9-10-15,7-6 0 16,8-9 4-16,5-10 6 16,2-10-15-16,2-14 1 15,1-12-21-15,-4-4 3 16,-3-12-6-16,-12-18-1 15,-5-6 10-15,-13 1-21 16,-8 11 43-16,-1 10 9 16,-7 13 51-16,0 1-48 15,0 9 1-15,3 13-4 16,5 7 37-16,4 1-37 0,4-5 1 16,6-5 5-1,11-5-4-15,6-8 2 0,8-5-4 16,0-2-27-16,-1-2-18 15,-6-13-14-15,-8-4 35 16,-12-5-12-16,-10 5-7 16,-10 4 43-16,0 7 6 15,0 8 85-15,0 0-65 16,0 8-14-16,0 11-2 16,7 1 14-16,6-3-15 15,4-3-4-15,7-6-4 16,4-3 2-16,6-5 13 15,5 0-16-15,-2-3-6 16,-7-14-6-16,-10-5-13 0,-10-8-21 16,-10-4-6-16,-3-7 5 15,-24-4 29-15,-11 4-131 16,-9 1-1-16,-5 10 150 16,3 12 50-16,9 11 166 15,11 7-92-15,11 10-107 16,5 12-6-16,7 7-11 15,6 3 0-15,0-1 1 16,11-2-1-16,14-2 1 16,5-8-1-16,6-7 1 15,5-4 11-15,4-7-6 16,4-1-3-16,2-3-3 16,1-11-12-16,-1-4-16 0,-2-6 3 15,-1-4-13 1,-8-7 38-16,-9-2-3 0,-7 0 3 15,-9 7 39-15,-8 10 89 16,-4 12-37-16,-3 7-53 16,0 1-36-16,0 17-2 15,4 14 1-15,-3 11 34 16,1 6-17-16,-2-1-17 16,3 0 7-16,1-5-8 15,6-6 4-15,2-5-3 0,2-12-1 16,-1-8-2-1,-2-5 1-15,2-6-2 0,-2-2-1 16,3-18 4-16,1-11-9 16,3-6 5-16,2-11-14 15,5-5 6 1,5 0 1-16,6 7-17 0,-6 15 16 16,-10 16 10-16,-9 15 4 15,-6 2 7-15,-3 31-8 16,-2 12 42-16,0 8-4 15,2 0-30-15,2-3 5 16,7-8-4-16,8-6-6 0,6-9 17 16,3-11-20-1,2-10 0-15,-5-6 13 0,-3 0-13 16,-5-22 9-16,-3-10-1 16,-1-11-4-1,-7-7-10-15,-6-8-11 0,0-3-39 16,-31-3-34-16,-24 2-107 15,-22 3-437-15</inkml:trace>
  <inkml:trace contextRef="#ctx0" brushRef="#br0" timeOffset="26012.27">18103 4350 1078 0,'0'0'2'0,"0"0"13"16,0 0-1-16,0 0 4 16,0 0 21-16,0 0-15 15,0 0-14-15,83-4 9 16,-56-17-12-16,-8-5-3 16,-11 1 10-16,-8 1 5 0,-8 3 6 15,-23 8 0-15,-7 4-25 16,0 9-6-16,2 0-1 15,7 14-39-15,6 11 9 16,10 4-66-16,10-2-111 16,3-4-276-16</inkml:trace>
  <inkml:trace contextRef="#ctx0" brushRef="#br0" timeOffset="26183.16">17587 4408 1246 0,'0'0'0'16,"0"0"-146"-16,104-3 134 16,-25-7-130-16,6 1-194 15</inkml:trace>
  <inkml:trace contextRef="#ctx0" brushRef="#br0" timeOffset="27479.29">5584 5104 1122 0,'0'0'0'16,"0"92"-31"-16,0-4 31 15,6 20 12-15,6 14 13 16,0 10 8-16,0 7-9 16,1 7 2-16,-5-4-25 15,-2-5 8-15,-2-11-9 0,-4-12 0 16,0-15 1-16,2-13 6 15,5-18-7-15,2-14 0 16,3-12 2-16,7-13-4 16,5-8 2-16,9-11-3 15,9-6-6-15,10-4 9 16,12 0-1-16,5-8 1 16,4-8-6-16,-3-2 2 15,-3-1-9-15,-9-3-3 16,-9-1 2-16,-14-2-18 15,-16 1 24-15,-19-2-3 16,0 2 8-16,-16 1 1 0,-14 2 2 16,-6 4 0-16,-3 5 12 15,-1 6-12-15,3 5 11 16,4 1 10-16,5 0-4 16,7 0-3-16,13 0-4 15,8 0 3-15,0 0-13 16,3 0-16-16,20 4 16 15,8 9 0-15,9-1 6 16,3 7 14-16,-5 3-13 16,-8 3-3-16,-8 4 26 0,-10 2-8 15,-9 3 3 1,-3 2-10-16,-8 3-14 0,-20 2 14 16,-9 3-15-1,-8 3-20-15,2 4 1 0,-2 8-65 16,8 6-11-16,7 10-101 15,6-3-254-15</inkml:trace>
  <inkml:trace contextRef="#ctx0" brushRef="#br0" timeOffset="28213.07">7841 6939 973 0,'0'0'59'15,"0"0"-53"-15,0 0-5 16,0 0 57-16,106-47-35 16,-84 30 28-16,-7-2-29 15,3-5 7-15,-12-1-11 16,-6-2-14-16,0 4 5 15,-16 1 1-15,-14 11-2 0,-6 5 1 16,-6 6-5-16,-7 10-4 16,-2 19 4-16,-1 10-1 15,6 7-6-15,13 4-2 16,21 2-3-16,12 3 1 16,30 3-10-16,22 0 5 15,15-2 5-15,9-7-1 16,0-4 8-16,-9-11 0 15,-15-8 1-15,-22-6-4 16,-21-5 9-16,-10-1-2 16,-38-5 51-16,-21 5-36 15,-16-5-11-15,-4-5-2 16,10-3 1-16,10-1-14 0,15-1-13 16,15-16-22-16,19-13-26 15,11-17-100-15,17-17-87 16,25-22-159-16</inkml:trace>
  <inkml:trace contextRef="#ctx0" brushRef="#br0" timeOffset="28380.05">8169 6559 950 0,'0'0'134'16,"0"0"-124"-16,0 0 57 16,55 123 38-16,-43-36-66 15,-2 9-1-15,-2 3-12 0,-2-9 4 16,2-3-19-1,2-10-5-15,-1-13-6 0,0-10-39 16,-2-10-42-16,-1-13-38 16,-4-11-205-16</inkml:trace>
  <inkml:trace contextRef="#ctx0" brushRef="#br0" timeOffset="29430.2">8436 7112 739 0,'0'0'343'0,"0"0"-329"16,94 78-14-1,-63-36 19-15,-7-4 20 0,-12-4-3 16,-10-5 3-16,-2-6-3 16,-6-5-19-16,-15-6-5 15,1-5-12-15,1-7 0 16,7 0 9-16,9-15-9 15,3-14-3-15,15-14 2 16,25-6 1-16,11-1-5 16,9 6-7-16,4 10-22 15,3 8 30-15,1 7-8 16,-5 5 1-16,-3-2 5 16,-11 7 5-16,-13-5 1 15,-12 0-24-15,-13 1 8 16,-9 0 5-16,-2 1 11 0,-3 3 0 15,-10 1 18 1,1 7 7-16,-3 1 13 0,4 0-25 16,-3 20-13-16,-3 7 24 15,-1 7-20-15,2 8 7 16,-2 1 4-16,9 3-11 16,3-6 2-16,3-3-6 15,3-10 0-15,0-10-6 16,1-9-6-16,11-8 4 15,6 0-1-15,2-23 1 16,2-7 5-16,-1-9-8 16,-3-3 11-16,-2 3 2 15,-5 14-2-15,-4 11 0 16,2 14-1-16,0 0 8 0,10 13-7 16,11 10 0-16,6 4 2 15,12-3 5-15,9-8-7 16,4-6-1-16,3-10-2 15,0 0-6-15,-6-8-3 16,-9-14-9-16,-11-7 0 16,-16-5 21-16,-16-5-11 15,-6-8 11-15,0-12-6 16,-14-11 5-16,-3-11-5 16,3-12 5-16,1-7 1 15,4 11 27-15,3 18-19 16,0 21 26-16,2 25 11 15,1 16-26-15,1 6-4 0,-1 3-15 16,0 11 11-16,-2 21-11 16,-2 17 7-16,2 11 5 15,1 9 3-15,4 4-12 16,0 5-2-16,6 1-1 16,9-2 0-16,9-5-7 15,4-6-2-15,8-7-5 16,7-12 9-16,6-11-2 15,5-15 5-15,1-14-11 16,-2-7-11-16,-7-11 17 16,-7-15-12-16,-11-11 10 15,-10-6 0-15,-9-5-7 0,-8 6 8 16,-1 9 1-16,0 16 7 16,0 9 28-16,0 8-8 15,0 0-18-15,0 12-2 16,0 15 0-16,0 10 25 15,0 4-18-15,3-3-4 16,5-4 1-16,2-5-1 16,1-10-3-16,1-6 0 15,2-8-20-15,0-5-11 16,7 0-27-16,-5-4-75 16,-7-13-37-16,-6-3-466 15</inkml:trace>
  <inkml:trace contextRef="#ctx0" brushRef="#br0" timeOffset="31798.17">10099 6724 1088 0,'0'0'26'15,"0"0"-26"-15,0 0-3 16,0 0 3-16,0 0 2 16,0 0-2-16,0 0 1 15,54 30-2-15,-32-30 1 16,-1 0 0-16,-6-11 8 16,-3-5-3-16,-9-3-5 15,-3 1 12-15,-3-1 18 16,-21 4-2-16,-4 7 4 0,-4 6-15 15,1 2 6-15,6 3-17 16,4 13 1-16,9 6-7 16,9 4-13-16,3-1-16 15,12-3-43-15,19-3-36 16,9-7-46-16,-1-7-240 16</inkml:trace>
  <inkml:trace contextRef="#ctx0" brushRef="#br0" timeOffset="32950.26">10475 6392 1200 0,'0'0'0'0,"0"0"-17"16,3 99 17-16,-1-25 33 15,-2 14 12-15,4 11-26 16,3 7-9-16,2 10 22 15,3 3-25-15,6 3-3 16,3 1 6-16,6-8-9 16,7-3 12-16,3-11-13 15,2-9 0-15,0-17-9 16,0-14 9-16,-8-19-11 16,2-17 7-16,-6-16-13 15,-6-9 6-15,0-12-10 16,-8-18 21-16,-6-13 4 15,-7-9-4-15,-3-4-5 0,-25-8 3 16,-9-4-9-16,-14-5 10 16,-10 8-13-16,-15 10 11 15,-13 11-2-15,-7 13 0 16,-1 7 3-16,11 7 2 16,18 5 13-16,24 4 7 15,23 3-12-15,19-2-8 16,2-6-8-16,21-11-23 15,21-10 23-15,13-11 8 16,17-9-5-16,11-1-17 16,1 4 2-16,-5 15-35 15,-18 14 52-15,-17 14 1 0,-21 8 4 16,-10 3 12-16,-8 19 11 16,-1 8 28-16,1 3-41 15,8-1-7-15,2-2 5 16,6-6-6-16,12-6-4 15,4-11 0-15,4-7-2 16,3 0-3-16,0-12 0 16,-3-11-2-16,-5-7-2 15,-5-5 5-15,-7-5-7 16,-10 3 10-16,-11 6 1 16,-3 9 2-16,-2 8 13 15,-11 8-11-15,-5 6 12 16,-3 0-14-16,0 10 3 0,3 14-4 15,5 6 0-15,8 3 1 16,5 1-2-16,8 2 0 16,20-7-9-16,12-7 6 15,9-8 3-15,11-11-1 16,9-3 3-16,10-7-6 16,5-17 2-16,-1-5-9 15,-6-4-2-15,-14-9 11 16,-15-4-15-16,-20 1-3 15,-25 3 9-15,-6 13 11 16,-31 12 27-16,-8 14 1 16,-4 3-3-16,4 20-15 15,9 16-10-15,11 4 3 16,13 5-1-16,9-2 0 0,3-5-2 16,21-5 0-16,7-13-7 15,2-9 6-15,0-11-9 16,3 0 9-16,-4-20-14 15,-2-11-4-15,-1-10 3 16,-10-8-21-16,-6-13 30 16,-3-12-44-16,-10-12-19 15,0-13-11-15,0-9 37 16,-16 2 44-16,-4 17 30 16,-1 28 63-16,6 30 93 15,6 22-112-15,2 9-28 16,-1 29-39-16,-4 29-6 15,-1 23 48-15,7 13-20 0,6-1-18 16,0-1 13 0,7-5-22-16,14-12-2 0,6-12 0 15,3-9-7-15,2-15-14 16,0-11-12-16,-4-11-39 16,-7-15 11-16,-8-2-70 15,-5-14-94-15,-8-16-329 16</inkml:trace>
  <inkml:trace contextRef="#ctx0" brushRef="#br0" timeOffset="33232.19">10906 6389 1303 0,'0'0'0'0,"0"0"-95"16,0 0 45-16,0 0 50 16,0 0 17-16,0 0 7 15,64-5 13-15,-44-19-21 16,-11-3-12-16,-8 1 30 16,-1 7-33-16,-9 6 18 15,-12 9-12-15,-4 4-7 16,-4 4-14-16,-1 20-55 0,4 7-38 15,5 5-62 1,9-3-262-16</inkml:trace>
  <inkml:trace contextRef="#ctx0" brushRef="#br0" timeOffset="33499.14">9655 6624 1212 0,'0'0'0'0,"0"0"-36"16,0 0 36-16,0 0 0 15,0 0-26-15,0 0 13 16,120-37-22-16,-46 18-117 16,-3 2-215-16</inkml:trace>
  <inkml:trace contextRef="#ctx0" brushRef="#br0" timeOffset="33746.69">8378 6769 1053 0,'0'0'0'0,"0"0"-155"15,119-12 153-15,-41-7-10 16,20-3-100-16,21 0-126 16,17-2-70-16</inkml:trace>
  <inkml:trace contextRef="#ctx0" brushRef="#br0" timeOffset="34366.19">13321 6752 1050 0,'0'0'0'16,"0"0"-20"-16,0 0 20 15,-13-89 41-15,-7 74 10 16,-5 7 27-16,-4 8 3 16,-2 0-53-16,-2 16 4 15,0 15-16-15,5 11-12 16,7 6-3-16,14 3-1 16,7-1-1-16,13-3-1 15,23-5-11-15,4-12-18 16,8-9 1-16,4-11-24 15,5-10-24-15,-2 0-92 0,0-15-164 16</inkml:trace>
  <inkml:trace contextRef="#ctx0" brushRef="#br0" timeOffset="35199.12">13572 6730 1095 0,'0'0'0'15,"0"0"14"-15,0 0-9 16,87 73 36-16,-57-27-6 15,-6-3-23-15,-9-2-1 16,-9-9 26-16,-6-6-33 16,0-8-1-16,0-9 5 15,0-7-4-15,0-2-4 0,0-2 10 16,0-19-10-16,0-9-12 16,3-4-11-16,18-7 20 15,9 1 0-15,4 6-14 16,3 12 9-16,-4 12 6 15,-6 10-1-15,-3 5-2 16,-2 19 4-16,-1 6 1 16,-4 3 0-16,-3-4 1 15,0-7 4-15,4-2-5 16,-2-7 0-16,2-5-2 16,-3-4 2-16,3-4-13 15,-2 0 6-15,-1-7-2 16,-3-11 3-16,-3-2-28 0,-9-6 29 15,0-5-2-15,0-3 4 16,-15-2 3-16,-4 4-2 16,-4 8 9-16,-3 11 34 15,0 9-22-15,1 4-12 16,2 4 10-16,4 17-17 16,4 7 0-16,8 4-1 15,7-1 1-15,0-1-5 16,4-5 2-16,16-6-16 15,2-9 16-15,1-5-32 16,0-5 2-16,3 0 0 16,-3-9-13-16,3-7 10 15,-1-7 3-15,6-5-18 16,2-3 47-16,6-2-3 0,6 9 7 16,3 8 15-16,-1 11 5 15,-3 5-19-15,-9 11 13 16,-3 17-4-16,-10 9 20 15,-11 3-10-15,-7-1-3 16,-4-4-1-16,0-7-5 16,0-6 8-16,-9-8-14 15,-3-4-1-15,0-9 30 16,2-1-16-16,2 0-15 16,-2-17-3-16,10-5-22 15,0-6-10-15,4-7 16 16,19-4 16-16,11-2-10 15,8 3 13-15,4 8-3 16,3 13 16-16,-4 15 6 16,-2 2-8-16,-10 15 3 0,-8 13-5 15,-10 5 27-15,-9 1-29 16,-6-1-8-16,0-5-2 16,-3-3-18-16,-3-4-111 15,6-5-155-15</inkml:trace>
  <inkml:trace contextRef="#ctx0" brushRef="#br0" timeOffset="35500.37">15595 6615 1173 0,'0'0'0'0,"6"101"-27"16,10-43 17-16,3-5 8 16,2-7 2-16,-2-10 18 15,5-9-17-15,1-7 6 16,-1-12 10-16,-2-8-14 16,0-7-3-16,1-23 17 15,1-14 13-15,0-10 6 16,-1-12-26-16,-3-13-10 15,4-15-4-15,1-10-35 16,4 0-60-16,-4 18-120 0,-2 30-146 16,-7 29 177-16</inkml:trace>
  <inkml:trace contextRef="#ctx0" brushRef="#br0" timeOffset="36319.74">16252 6769 689 0,'0'0'0'16,"82"24"0"-16,-42-24 44 16,-1 0-8-16,-12-22-21 15,-15-6 29-15,-11-5-25 0,-1-6 5 16,-3 3 3-16,-11 2-18 16,0 7 32-16,2 9 52 15,0 8-38-15,3 5-5 16,0 5-4-16,-4 0-27 15,-4 12-11-15,-5 13-3 16,-3 6-2-16,2 3 14 16,4 2-9-16,-1 0-2 15,5-1-1-15,2-3-3 16,6-6-4-16,3-5-1 16,4-9-37-16,0-9-12 15,13-3-60-15,12-8 15 16,6-7 78-16,4 4-14 15,-4 8 31-15,-1 3-1 16,0 3 6-16,1 12 32 0,3 1-16 16,3-2-7-16,-1-6 9 15,0-6-12-15,1-2 8 16,2-6 10-16,6-17-12 16,-6-6-11-16,-6-8-4 15,-10-8-13-15,-12-6 9 16,-10-8 1-16,-1-10-2 15,-1-10 4-15,-13-9-8 16,0 1 9-16,-3 7 29 16,1 14 47-16,2 19 16 15,4 21-54-15,4 13-5 0,6 12-10 16,-2 1-18 0,-2 23-10-16,-4 19 10 0,-1 16-1 15,-1 11 5-15,6 6-6 16,4 1-3-16,0 0 0 15,3-5 1-15,14-6-8 16,7-9-1-16,7-8-2 16,10-12 8-16,9-10-13 15,6-15 2-15,8-11-4 16,-5 0-13-16,-2-20 5 16,0-9 0-16,-9-3-15 15,-11 1 29-15,-10 9 1 16,-15 11 10-16,-7 10 46 0,-5 1-16 15,0 13-14 1,0 16-8-16,0 5 17 0,0-1-7 16,7-1-16-16,2-3-2 15,4-6 0-15,2-6-6 16,3-9-3-16,0-8-23 16,-1 0-44-16,0-11-61 15,-7-13-129-15</inkml:trace>
  <inkml:trace contextRef="#ctx0" brushRef="#br0" timeOffset="36585.26">17175 6324 1207 0,'0'0'0'15,"0"0"-106"-15,0 0 106 16,0 0 2-16,0 0 16 15,0 0-13-15,76-58-2 16,-53 26 13-16,-14-6-12 16,-9-1 5-16,-9 3 4 15,-23 8 24-15,-7 11 10 16,-2 13-36-16,2 4-5 16,6 7-12-16,5 21 0 15,7 10-49-15,10 5-49 16,11 6-100-16,0 1-485 15</inkml:trace>
  <inkml:trace contextRef="#ctx0" brushRef="#br0" timeOffset="38684.55">17931 6841 866 0,'0'0'0'16,"0"0"-21"-16,0-75 16 15,0 36 10-15,0-2-2 16,-14 4 47-16,-6 9 19 16,-2 14 103-16,-4 11-89 15,0 3-64-15,-3 20-3 16,-2 19-14-16,3 11-2 0,5 6 15 15,13-3-11-15,10-2 0 16,0-10-4-16,10-8-5 16,16-10 0-16,3-12-3 15,4-10-15-15,4-1 19 16,-2-15-26-16,-3-16-11 16,-3-6 12-16,-11-13 11 15,-2-13-8-15,-5-8 6 16,-4-13 7-16,-1-11 6 15,-6-5 13-15,0 2-6 16,0 17 38-16,-3 23 21 16,-6 27-3-16,3 17 18 15,2 14-49-15,-1 7-16 16,-7 27 5-16,-1 20-14 0,-2 18 12 16,6 7-10-16,9 2 6 15,0-4-8-15,12-9-1 16,15-6-6-16,11-8-18 15,9-13 5-15,11-10 0 16,3-13-2-16,3-16 0 16,-2-2-7-16,-1-12-17 15,-3-11 17-15,-3-10-3 16,-8-6-24-16,-11-6-14 16,-19 3 36-16,-14 6 34 15,-3 10 5-15,-14 8 67 16,-9 7-7-16,-3 11-35 15,1 0-12-15,-4 18-1 16,2 10-1-16,2 1 10 0,4 1-23 16,8-2 0-16,1 0 2 15,3-3-5-15,5-3-5 16,1-8-9-16,3-3-39 16,0-9-8-16,0-2-13 15,9 0 30-15,10-7 43 16,8-4-24-16,2 4 16 15,4 7 5-15,3 0 4 16,3 7 5-16,4 7 22 16,1-1-14-16,2-4 34 15,-1-8-36-15,1-1 1 0,-1 0-5 16,-5-19-5 0,-2-5-4-16,-3-8 2 0,-8-8-11 15,-9-8 8-15,-8-8-4 16,-10-13 7-16,0-6 8 15,-4-8-6-15,-8-2 17 16,-2 8 39-16,2 15-16 16,3 21 36-16,5 16-57 15,1 17 23-15,1 8-19 16,-2 1-25-16,-3 31 0 16,-6 17 0-16,0 18 19 15,3 10-12-15,5 4-2 16,5 0-5-16,0-3 0 0,11-5-12 15,14-9 1-15,6-11-19 16,10-9 15-16,5-10 13 16,7-13-46-16,4-11 40 15,3-10-34-15,2-4-25 16,-2-22 7-16,-7-6-18 16,-10-5 9-16,-17 5 41 15,-14 7 28-15,-9 13 1 16,-3 12 74-16,0 0-14 15,0 14-48-15,0 10 30 16,3 2-5-16,14 0-11 16,4-5-27-16,7-5 0 15,5-9-2-15,5-6-6 0,4-1 1 16,3-7-51-16,-2-11-31 16,-5-8 60-16,-8-3-25 15,-11-3-8-15,-12 3-9 16,-5 8 71-16,-2 10 62 15,0 10 32-15,0 1-52 16,0 9-28-16,0 13 58 16,0 3-41-16,12-2-12 15,1-1-17-15,5-5 1 16,0-5-3-16,4-5 0 16,4-7 14-16,2 0-14 15,-1-7 0-15,-5-12-3 0,-2-5-12 16,-11-6-8-1,-9-4 6-15,0-5-30 0,-26-2 32 16,-12-2-6-16,-7 9 21 16,-4 8 12-16,4 14 33 15,8 12 26-15,8 0-58 16,10 17-10-16,5 13 8 16,10 4-11-16,4 0 0 15,1-4-3-15,20-5 3 16,7-6-7-16,5-7 7 15,8-6-2-15,5-6-8 16,5 0 10-16,2-3-28 16,3-12 5-16,-3-5-38 15,-3-7 46-15,-6-6-12 0,-8-6 16 16,-6-2 11-16,-9 4 3 16,-11 11 77-16,-5 11 42 15,-4 13-54-15,-1 2-58 16,0 8-10-16,2 22 0 15,-2 12 34-15,0 6-21 16,1 1-12-16,-1-3 6 16,3-9-1-16,3-4-7 15,0-9 1-15,1-7 0 16,0-7 4-16,0-6-4 16,0-4-4-16,2 0 1 15,6-17 6-15,2-9-6 16,3-6-4-16,0-9-17 15,5-7 23-15,10-13-20 16,11-3-3-16,3 8-9 0,-7 17 6 16,-14 22 26-16,-16 17 1 15,-9 7 0-15,-3 29 13 16,0 13 33-16,0 7-21 16,-6 4 4-16,2-5-10 15,4-6 4-15,4-7-18 16,21-8-2-16,10-9 18 15,5-13-19-15,5-12 3 16,-2 0 3-16,0-21-7 16,-7-11 13-16,-6-7-14 15,-11-9-9-15,-11-10 3 16,-8-7-70-16,-10-2-23 0,-26 1-63 16,-19 10-225-16</inkml:trace>
  <inkml:trace contextRef="#ctx0" brushRef="#br0" timeOffset="39101.12">19404 6157 263 0,'0'0'820'16,"0"0"-812"-16,0 0-3 15,0 0 27-15,0 0-11 16,0 0 16-16,65 51-6 16,-47-59-10-16,-3-14 25 15,-5-11-40-15,-10-2-6 0,-1 1 4 16,-29 3 9-16,-10 11-5 16,-5 12-8-16,-1 8-15 15,6 4-1-15,7 23-47 16,8 9-32-16,9 1-77 15,12-1-310-15</inkml:trace>
  <inkml:trace contextRef="#ctx0" brushRef="#br0" timeOffset="39318.83">18458 6346 1112 0,'0'0'0'0,"99"0"-152"15,0 0 46-15,18-5-320 16</inkml:trace>
  <inkml:trace contextRef="#ctx0" brushRef="#br0" timeOffset="40869.12">5778 7190 1002 0,'0'0'11'0,"0"0"14"0,0 0-16 16,0 0-3-16,-6 73 35 15,6 13 56-15,5 29-37 16,-2 16-49-16,-3 11 1 15,0 6 2-15,-14 2-9 16,-5 1 5-16,-2-14-10 16,0-12 1-16,5-19-7 15,10-20 6-15,6-14-6 16,0-16 5-16,25-17-6 16,9-15 5-16,15-17-16 0,14-7-16 15,16-10 29 1,12-19-30-16,4-2 7 0,-2-4 3 15,-8 3 3-15,-12 5 10 16,-15 4-1-16,-19 4 13 16,-20 2-1-16,-16 1 10 15,-3 1 9-15,-20-2 10 16,-18-2-25-16,-9 4 16 16,-7 0-18-16,-6 4 1 15,8 3 18-15,9 4-9 16,19 1 17-16,9 0-2 15,15 3-26-15,0 0-13 16,27 0-4-16,12 0 17 16,11 3-2-16,7 8 2 15,-5 7 0-15,-4 8 7 0,-9 6-2 16,-14 9 22-16,-7 5 2 16,-15 6-21-16,-3 0 27 15,-9-1-31-15,-21 2-4 16,-7-4-4-16,4 6-28 15,5 6-13-15,14 2-64 16,10 3-29-16,4-2-279 16</inkml:trace>
  <inkml:trace contextRef="#ctx0" brushRef="#br0" timeOffset="45854.23">8160 8540 960 0,'0'0'2'0,"0"0"-2"15,-13-78 19-15,11 67 52 0,2 7-8 16,0 4-2 0,0 6-61-16,0 28 7 15,0 27 9-15,3 23 48 0,4 11-32 16,-4 3-18-16,-3-5 4 16,0-7-4-16,0-8-13 15,0-6 8 1,-8-11-9-16,-4-10-3 0,0-14-1 15,0-14-13-15,0-19-11 16,-3-4 23-16,0-20-8 16,-3-17-34-16,2-8 23 15,1 1 11-15,6 11 3 16,9 10 10-16,0 13-4 16,9 10 2-16,19 0-3 15,8 8 3-15,6 4 1 0,4 2 1 16,3-4 3-16,2-4-3 15,0-6-1-15,-1 0 0 16,-1-17 2-16,-5-11-2 16,-7-8-17-16,-7-3-16 15,-9-2 0-15,-14 1 7 16,-7 3 27-16,0-2-5 16,-13 6 14-16,-8 11-4 15,3 11 42-15,2 11 11 16,-4 3-27-16,5 22-13 15,4 12-14-15,6 5 19 16,5 4-22-16,5 0 4 16,18-5-5-16,10-7 0 15,9-5-6-15,3-9 6 0,8-11-3 16,7-6 0-16,1-3 4 16,3-8-2-16,-6-13-4 15,-6-6-9-15,-8-5 13 16,-11-4-17-16,-14-6 13 15,-8 0 3-15,-11 1-1 16,0 5 3-16,-8 8 2 16,-5 6 8-16,-1 8 12 15,-2 4-11-15,5 3-5 16,2 7 15-16,-1 0-11 16,-2 0-9-16,-4 22-1 15,-1 8 5-15,-2 7 2 16,1 3-7-16,-1 1 1 0,1 1 9 15,6-5-9-15,1-2-1 16,5-6 0-16,4-7 6 16,2-8-13-16,0-9-3 15,5-5-24-15,10-3 5 16,6-18 2-16,3-10 27 16,0 1-3-16,0 6 1 15,-5 11 2-15,-2 13 0 16,0 0 0-16,4 10 1 15,3 10 4-15,3 4-4 16,3-3 7-16,-2-5-8 16,2-4 3-16,3-6-3 15,7-6 0-15,6 0-3 0,6-7 3 16,2-15-5 0,-6-4-17-16,-12-1 2 0,-11-5 9 15,-10-5-7-15,-9 0 17 16,-5-4-6-16,-1-1 8 15,0 6-1-15,0 12 7 16,0 9 1-16,0 11 11 16,0 4-1-16,0 0-17 15,2 14-2-15,4 18 2 16,-1 11 16-16,3 1-2 16,0 2-10-16,1-6 16 15,4-2-21-15,5-5 1 0,4-7 4 16,4-6-5-16,-1-10 3 15,1-7-3-15,-4-3 1 16,2-10-2-16,-5-15 1 16,-2-6 0-16,-3-6-6 15,-3-5 0-15,-5-5-3 16,-3 5 6-16,0 5 3 16,-1 13-2-16,-1 13 2 15,-1 11 0-15,6 0-4 16,0 7-2-16,6 15 6 15,4 1 14-15,8 3-14 16,3-2 13-16,7-5-11 16,6-4 6-16,7-12 3 15,3-3-7-15,1-1-8 16,-3-21 4-16,-5-4-16 0,-13-6-10 16,-15-2-31-16,-15 3 10 15,0 7 3-15,-27 12 44 16,-10 12 9-16,-7 6 45 15,1 24-12-15,4 7 16 16,13 8-12-16,12-1-28 16,14-4 16-16,0-5-32 15,24-4 4-15,10-9 1 16,2-8-6-16,3-9 9 16,1-5-7-16,2 0-3 15,-5-14 0-15,-4-4-21 16,-6-5-35-16,-6-2-27 0,-11-5-139 15,-7-1-351-15</inkml:trace>
  <inkml:trace contextRef="#ctx0" brushRef="#br0" timeOffset="46671.39">10903 8954 1135 0,'0'0'0'16,"0"0"-95"-16,0 0 72 15,0 0 23-15,137-7 48 16,-67-1 2-16,5-3-11 0,-5 2 13 15,-10 1-37-15,-18 3 0 16,-19 2-10-16,-14 3 4 16,-7-2-9-16,-2-1 9 15,0 0-9-15,0-1-32 16,0 2-68-16,0-1-95 16,0-2-198-16</inkml:trace>
  <inkml:trace contextRef="#ctx0" brushRef="#br0" timeOffset="48139.67">12190 8554 1156 0,'0'0'0'16,"0"0"0"-16,0 0 4 0,0 0 13 15,0 0-7-15,0 0-6 16,-64 75 9-16,58-28 12 16,6-1-24-16,0 0-1 15,6-3 7-15,15-6-5 16,4-4-2-16,5-8-2 16,3-6 2-16,3-8-1 15,-2-7 3-15,3-4-4 16,1 0 2-16,-4-13 0 15,2-8 3-15,-6-5-3 16,-5-4 0-16,-7-5 9 16,-8-5-6-16,-8-5-2 0,-2-3-1 15,-5 1 0 1,-17 0-2-16,-6 7-6 16,-8 12 2-16,-2 9 3 0,-3 13 4 15,4 6-1-15,-1 0 7 16,4 16 0-16,2 13 1 15,7 3-8-15,6 2 2 16,11 3-3-16,8-4 5 16,0-7-8-16,14-4 4 15,8-8-7-15,10-11 4 16,5-3-3-16,9-6-9 16,6-19 9-16,5-4-27 15,-2-1 18-15,0 9 5 0,-9 11 9 16,-5 10-2-16,-8 6-1 15,-10 22 4-15,-3 8 9 16,-11 7 4-16,-5-2 8 16,-2-4 1-16,-2-6-4 15,0-7-11-15,1-7 1 16,2-7-6-16,-1-8-2 16,2-2 0-16,5-2 0 15,6-19-2-15,6-7 2 16,6-5 0-16,-1 4 0 15,3 3-12-15,-6 10 7 16,-3 12 0-16,-2 4 4 0,-4 3-2 16,-1 15 3-16,3 5 3 15,4-1-2 1,1 1 7-16,4-5-2 0,5-4 1 16,3-8-7-16,1-6 0 15,3 0 2-15,-1-10-4 16,-3-12-4-16,-6-4-9 15,-12-5 7-15,-11-2-24 16,-4-1 6-16,-3 6 17 16,-12 9 9-16,-7 8 2 15,0 11 29-15,-4 0-15 16,2 20 11-16,3 7-23 16,9 4 9-16,12 0-1 15,0-2-11-15,20-1 7 16,13-5-8-16,10-6-8 0,12-8 6 15,14-4-21-15,10-5-5 16,12 0-65-16,0-8-75 16,-9-5-184-16</inkml:trace>
  <inkml:trace contextRef="#ctx0" brushRef="#br0" timeOffset="48298.19">13730 8718 1184 0,'0'0'0'0,"0"0"-44"16,0 0 44-16,95-2 3 0,-46-2-3 15,3-1-4-15,3 1-78 16,-2-1-72 0,-2-3 30-16,-4-1-197 0</inkml:trace>
  <inkml:trace contextRef="#ctx0" brushRef="#br0" timeOffset="49490.13">14380 8545 879 0,'0'0'23'15,"0"0"-15"-15,0 0 17 16,106 106 80-16,-79-54-15 16,-7 1-37-16,-10-7-12 15,-10-5-11-15,0-9-18 0,-20-6 6 16,-5-7-15-16,-5-6 3 15,-2-9-6-15,-1-4 3 16,1 0-9-16,6-17-1 16,6-6-12-16,7-7 12 15,8-6-18-15,5-3 0 16,10-4 15-16,18-3-22 16,11 4-6-16,3 10 5 15,1 12 8-15,-5 14 22 16,-7 6-3-16,-1 4 6 15,-5 18 5-15,-4 1 13 16,-1 6 17-16,-6 1-10 0,-2-1-4 16,0-1 3-1,5-5-24-15,-1-3 3 0,7-3 0 16,2-3-1-16,3-9-4 16,5-5 2-16,4 0-12 15,5-5 7-15,1-13 0 16,1-5-25-16,-6-7 17 15,-8-5-28-15,-9-2 14 16,-5 4-10-16,-6 10 32 16,-6 9 5-16,-4 9 25 15,0 5 16-15,0 3-27 16,0 16-12-16,0 4 37 16,0 6-23-16,2-3-5 0,11 0-1 15,7-2-5-15,8-4-1 16,9-5 12-16,6-5-14 15,5-7 3-15,0-3-5 16,-2 0 5-16,-3-7-9 16,-9-7 4-16,-7-5-5 15,-12-5-7-15,-9-7-7 16,-6-6 2-16,0-6 0 16,0-8-32-16,0-5 16 15,0-2 8-15,5 6 18 16,1 10 7-16,-2 10 7 15,-2 11 46-15,-2 6-14 16,0 3-25-16,0 1 28 16,0 3-36-16,-8-4-1 0,2 2 3 15,0 3-6-15,3 1 7 16,0 4-8 0,3 2 0-16,-2 0-2 0,2 0 1 15,-5 0-5-15,0 1 5 16,1 8 0-16,-2-4 1 15,3 0-1-15,1-3 0 16,2-2-2-16,0 0 2 16,0 2-1-16,-1-1-1 15,1 4-1-15,-2-2 0 16,2 2 3-16,0-1 0 16,0-1-3-16,0 0 3 15,0-2-1-15,0-1 1 0,0 0-4 16,-1 0 2-16,1 0-4 15,0 0 5-15,0 0-6 16,0 0 7-16,-2 0 0 16,0-2 0-16,-2-14 2 15,0-7-4-15,2-11 0 16,1-14 2-16,-1-6 7 16,1-5-4-16,-4 9 14 15,1 10-1-15,-1 15 11 16,1 12 11-16,3 11-4 15,-1 2-24-15,-1 27-10 16,-1 31 3-16,-1 29 33 0,2 10 15 16,3 2-20-1,0-4-14-15,0-11-8 0,0-6-7 16,9-8 7-16,4-12-9 16,1-14-8-16,2-13-12 15,2-12-15-15,3-10-15 16,-1-9-8-16,2 0-43 15,-3-16-20-15,-8-10-137 16</inkml:trace>
  <inkml:trace contextRef="#ctx0" brushRef="#br0" timeOffset="49731.22">15185 8190 1220 0,'0'0'0'0,"108"-3"-35"16,-27 3 35-16,10 0 3 15,2 0-2-15,-6-2 25 16,-5-1-21-16,-18 3 9 16,-19-3 13-16,-23 3-17 15,-13 0-3-15,-9-1 1 16,0-1 18-16,-16 0-26 15,-5 1-109-15,1 1-104 16,1 0-209-16</inkml:trace>
  <inkml:trace contextRef="#ctx0" brushRef="#br0" timeOffset="50707.38">15487 8707 401 0,'0'0'241'15,"0"0"-114"-15,30 78-42 16,-16-54-40-16,7-2-7 16,0-7-1-16,7-4 26 15,2-4-4-15,0-5-21 16,6-2-4-16,0 0-16 0,0-16 16 16,2-3-34-1,-3-4 0-15,-4 0-10 0,2-4-75 16,0-1-209-16</inkml:trace>
  <inkml:trace contextRef="#ctx0" brushRef="#br0" timeOffset="63829.31">3144 11057 1082 0,'0'0'0'16,"0"0"-37"-16,0 0 37 16,0 0 28-16,0 0 17 0,0 0-20 15,0 0-25-15,-6 19 0 16,25 59 1-16,2 28 35 15,-9 15-21-15,-7 12 4 16,-5 1-11-16,0-8 7 16,-14-7-13-16,1-18-1 15,2-12 9-15,2-12-10 16,1-16 0-16,3-16-2 16,2-14 0-16,3-15-5 15,0-12 1-15,0-4-29 16,0-28 19-16,16-26 3 15,4-23-22-15,8-13 8 0,2-8-12 16,3 0 26-16,4 11-26 16,2 12 1-16,0 20 33 15,-5 25 5-15,-9 17 1 16,-10 10 27-16,-12 3-22 16,-3 16 7-16,-10 13 44 15,-23 10-23-15,-6 3-14 16,-10-2-15-16,4 1 10 15,9-2-4-15,14 7-6 16,17 3-2-16,5 2 0 16,32 2-3-16,14-7 3 15,12-3 1-15,11-7-2 16,2-2-1-16,1-6 1 0,-5-5-4 16,-7-7-6-1,-8-5-54-15,-13-6-77 0,-5-5-117 16</inkml:trace>
  <inkml:trace contextRef="#ctx0" brushRef="#br0" timeOffset="63994.97">3846 11970 1263 0,'0'0'0'16,"0"0"-74"-16,97-23 69 15,-43 9-1-15,4-5-30 0,8-4-131 16,7-1 45-16,6 0-266 16</inkml:trace>
  <inkml:trace contextRef="#ctx0" brushRef="#br0" timeOffset="64400.04">4783 11397 1242 0,'0'0'0'15,"-15"86"-14"-15,8-26 14 16,4 6 24-16,3 1-5 16,0-4 5-16,0-5-4 0,6-2-6 15,1-8 1-15,2-5-15 16,-3-8 5-16,-3-11-7 15,-3-12 2-15,0-5-6 16,0-7 6-16,0-4 0 16,-5-20-5-16,-12-15-25 15,-1-18 21-15,9-15 5 16,1-18 4-16,5-13-6 16,3-4 6-16,0 8 0 15,14 19 2-15,10 20 1 16,1 21 4-16,3 17-4 15,-1 11-3-15,0 11-14 0,-3 0-26 16,-3 20-26-16,-12 14-35 16,-9 7-140-16,-3 4-294 15</inkml:trace>
  <inkml:trace contextRef="#ctx0" brushRef="#br0" timeOffset="65382.23">4765 11825 803 0,'0'0'135'0,"0"0"-132"16,96-15 6-16,-41-7-9 16,3 2-3-16,-3 7 3 15,-5 12 4-15,-12 1 25 16,-14 10 1-16,-11 17-7 0,-11 3 14 16,-2 4 38-1,0 2-20-15,0-2-34 0,0-2-6 16,6-2-15-16,15-6 1 15,7-4 0-15,3-7 0 16,2-11-2-16,-3-2-2 16,-2-7-7-16,-5-18 4 15,-7-13-24-15,-8-8-15 16,-8-7-3-16,0-5 12 16,-15 7 9-16,-12 8 20 15,-9 20 7-15,-2 17 58 16,-3 6-3-16,-1 14-19 15,9 15-4-15,10 5-8 16,11 0-11-16,12-3-13 0,7-5 0 16,17-4-3-16,10-7 3 15,2-10 0-15,3-5-4 16,3 0-4-16,1-20-10 16,-1-11 2-16,1-12 2 15,0-15-36-15,-4-12-12 16,-6-6 13-16,-6-6-20 15,-14 1 36-15,-7 7 28 16,-6 13 3-16,0 20 2 16,-9 20 70-16,0 16 46 15,-1 5-44-15,-5 17-48 16,-2 21-13-16,1 14 11 16,4 9-3-16,11 8-6 0,1 4 8 15,4 3-21-15,21 0 0 16,7-1 4-16,8-9-3 15,9-8-2-15,6-12 0 16,5-15 1-16,4-9 0 16,5-15 0-16,0-7 0 15,0-10 0-15,-4-18 0 16,-12-11-13-16,-12-8-8 16,-19 0-13-16,-19 2-2 15,-3 14 32-15,-16 14 4 16,-14 14 36-16,-3 3-17 15,3 18-12-15,2 13 19 0,13 6-14 16,6 3-1-16,9-1-10 16,0-3-1-16,10-4 0 15,10-5 0-15,1-8-3 16,1-9 0-16,-1-7-7 16,-3-3 8-16,-2-7-8 15,1-23-9-15,-4-12 10 16,-7-17-34-16,0-17-16 15,-6-19-21-15,0-13-67 16,0-4-42-16,0 0 66 16,0 23 123-16,-3 27 113 15,-6 29 134-15,-3 30-16 16,-1 8-159-16,-5 38-61 16,0 17 27-16,-3 14-5 15,10 5-2-15,10-1-12 0,1-3-19 16,7-6-4-16,19-4-15 15,13-6-22-15,13-6-5 16,18-4-21-16,15-9-76 16,12-7-144-16</inkml:trace>
  <inkml:trace contextRef="#ctx0" brushRef="#br0" timeOffset="65730.05">7851 11613 1088 0,'0'0'0'0,"0"0"-2"15,0-82 2-15,-1 62 42 16,-11 9 16-16,-2 4 18 16,-6 7-24-16,-9 8-13 15,-7 24-13-15,-1 14-1 16,4 10 6-16,12 2-18 0,14 0-12 16,7-1-1-16,9-5 0 15,25-7-23-15,9-10-28 16,5-9-31-16,4-16 9 15,-4-10-65-15,-3-1-150 16</inkml:trace>
  <inkml:trace contextRef="#ctx0" brushRef="#br0" timeOffset="66597.25">8096 11578 1203 0,'0'0'1'0,"0"0"-1"15,58 108 1-15,-40-59 0 0,-6-4 32 16,-5-2 7-16,-7-6-15 16,0-8 6-16,0-9-15 15,0-7-6-15,0-5-10 16,0-8 1-16,0 0-1 16,0-19 0-16,8-15-5 15,11-10-1-15,6-4-3 16,7-2 6-16,-1 11-18 15,0 10 13-15,-2 16 5 16,-7 13-2-16,4 10-3 16,-4 19 6-16,2 8 2 15,-2 1 14-15,1 1-6 16,0-6-4-16,0-6 0 16,-2-5-4-16,1-7 0 15,0-8 0-15,-3-7-3 0,1 0 3 16,1-10-9-16,-4-12-2 15,-3-11 10-15,-6-8-16 16,-5-6-5-16,-3-3 3 16,-3 2 3-16,-18 6 4 15,-7 14 4-15,-8 16 8 16,-4 12 15-16,-1 0-1 16,0 18 15-16,8 12-6 15,8 3-20-15,11 1 5 16,9-1-8-16,5-2-1 15,0-5 0-15,14-8 1 16,10-7-5-16,3-9-5 0,4-2-2 16,3-7 0-16,-1-15-12 15,0-5 6-15,3-5 16 16,1-4-5-16,-1 8 2 16,-2 3 4-16,-3 13 1 15,-2 10-3-15,-4 2 2 16,-4 17 1-16,-2 10 14 15,-2 8-13-15,-5 2 12 16,-3 1 6-16,-1-4-10 16,-5-7 6-16,-1-5-9 15,-2-10 2-15,0-3 6 16,0-4-4-16,-5-5-2 16,-3 0 7-16,2-7-15 0,1-14-1 15,5-9-1-15,0-8-5 16,19-12 3-16,13-4-14 15,2 7 1-15,2 6-6 16,0 18 16-16,-3 17 5 16,-5 6 2-16,-1 15 0 15,-3 19 8-15,-6 8 14 16,-5 3 5-16,-1 1-1 16,-7-6-10-16,-2-5-6 15,-3-6-10-15,0-4-10 0,0-4-1 16,5-4-82-1,9-5-1-15,10-5-277 0</inkml:trace>
  <inkml:trace contextRef="#ctx0" brushRef="#br0" timeOffset="66950.41">10330 11337 1227 0,'0'0'0'0,"9"107"-62"0,11-25 62 15,2 7 10-15,8 0-7 16,3-8 12-16,4-11 12 15,6-9-2-15,2-13 3 16,-2-19 2-16,-3-17-13 16,-1-12 14-16,-6-22-26 15,-1-25 4-15,-1-20 0 16,-3-17 2-16,2-19-11 16,3-12-15-16,7-13-43 15,6 7-47-15,2 25-116 16,-8 36-511-16</inkml:trace>
  <inkml:trace contextRef="#ctx0" brushRef="#br0" timeOffset="67747.58">11192 11657 856 0,'0'0'79'0,"81"100"-74"16,-32-63 12-16,5-13 92 15,-6-12-68-15,-5-9 9 16,-9-3-11-16,-9-7-3 15,-14-14-5-15,-6-7-14 16,-5-6-14-16,-8 1 4 16,-13-5-7-16,0 8 0 15,0 6 8-15,4 7-1 0,4 9 3 16,0 7-9 0,-2 1 2-16,-6 13 7 0,-4 15-7 15,-2 7 7-15,0 2 5 16,0 1-7-16,5-3 0 15,4-5-8-15,6-4 0 16,6-5-1-16,6-9-6 16,0-4-27-16,9-7-12 15,18-1 21-15,9 0 17 16,4 1 3-16,2 8 2 16,-2 5-3-16,2 2 8 15,0 1-2-15,0-7 0 16,1-6 0-16,-6-4-1 15,2-8 1-15,-5-17-6 16,-5-12 4-16,-6-10-9 16,-5-8 3-16,-4-12-9 0,-1-9-3 15,-1-9 18-15,7-7 1 16,-1-7 1-16,0 3 9 16,-6 1-6-16,-7 20 16 15,-5 25 32-15,0 21-9 16,-11 16 6-16,-3 13-17 15,-3 5-31-15,-7 27 26 16,-3 14-4-16,3 15 4 16,8 7-13-16,7 9-7 15,4 4 7-15,5 6-10 16,0 1 0-16,6-1-6 16,21-7-6-16,10-13-1 0,15-16 7 15,8-18-3-15,4-14-3 16,4-18-16-16,2-1-1 15,4-23 13-15,-2-17-13 16,-5-7-4-16,-13-3-3 16,-17 11 17-16,-16 16 16 15,-12 15 19-15,-9 8 23 16,0 14-29-16,0 17-13 16,0 5 25-16,-3 5-8 15,3-4-13-15,0-6 4 16,0 0-8-16,15-9-12 15,3-8 1-15,7-8-42 16,-1-6-24-16,-2-9-40 0,-11-16-255 16</inkml:trace>
  <inkml:trace contextRef="#ctx0" brushRef="#br0" timeOffset="68015.82">12411 11339 1302 0,'0'0'0'16,"0"0"-100"-16,0 0 90 0,0 0 10 15,0 0 3 1,0 0-2-16,57-35 3 0,-41 3-2 16,-7-2 4-16,-9 2 11 15,-9 2 1-15,-19 8 6 16,-8 10 3-16,-4 9-27 15,1 3 0-15,5 12 0 16,11 16-12-16,7 7-55 16,11 6-46-16,5 7-136 15,0 0-319-15</inkml:trace>
  <inkml:trace contextRef="#ctx0" brushRef="#br0" timeOffset="70052.11">13012 11735 1221 0,'0'0'33'16,"0"0"-33"-16,0 0-6 16,0 0 4-16,-2-76 4 15,-2 49 3-15,-3 4 2 16,-7 6 11-16,-8 10 6 15,-6 7-5-15,-4 4-6 16,-1 22 9-16,5 10-12 16,4 6-6-16,11 1-5 15,8-1 4-15,5-2-6 16,5-5 3-16,17-8-6 0,2-9 3 16,5-8-9-16,0-9 3 15,1-1 5-15,0-11-6 16,3-15 2-16,-6-13 3 15,-4-14-7-15,-2-11 4 16,-6-15-23-16,-3-11 8 16,-1-10 15-16,-4-9 2 15,-4 0 6-15,-3 6 9 16,0 19 26-16,-4 23 4 16,-10 24 6-16,2 19-5 15,5 12-3-15,2 6-26 16,-4 6-6-16,-6 28-2 15,-1 18 8-15,-2 16 9 16,10 8-20-16,8 6 2 0,0 1-1 16,17 1 0-16,13-2-2 15,10-2-8-15,6-8-13 16,5-10 0-16,6-12-11 16,5-16-5-16,7-15 31 15,6-12-10-15,4-7-11 16,-5-7 12-16,-2-23-5 15,-11-10-3-15,-16-15-4 16,-15-6-26-16,-19 7 17 16,-11 10 6-16,-7 21 31 15,-19 18 82-15,-6 5-52 16,-7 22 3-16,0 18-12 0,3 4 0 16,10 4 3-16,6-4-16 15,13-2-8-15,7-6 0 16,0-7-1-16,4-10-3 15,11-7-11-15,2-10-1 16,5-2 8-16,2-12-11 16,1-15 0-16,-1-10 12 15,-3-9-4-15,-3 0 11 16,-5 2-2-16,-5 16 6 16,-4 14 41-16,0 11-22 15,-2 3-17-15,4 19-6 16,3 12 0-16,7 8 16 15,3-2-12-15,3-7-4 0,5-8 0 16,2-5-6 0,3-11-5-16,1-6-1 0,1 0 1 15,-3-17-9-15,1-13 3 16,-7-9-2-16,-3-12 10 16,-5-11-9-16,-1-9-20 15,-1-8-12-15,1-7 23 16,0-7 27-16,-5-6 1 15,-5-1 12-15,-6 1 62 16,-1 15-7-16,-17 17-18 16,1 26 12-16,3 17-20 15,5 16-10-15,1 8-2 16,-2 8-26-16,-2 34 11 0,-4 20-3 16,3 24 10-16,7 9-9 15,6 3-10-15,0 2 6 16,0-2-7-16,14 0-1 15,8 1 0-15,11-8-1 16,13-8-11-16,14-16-7 16,12-24-6-16,6-11 11 15,2-17-3-15,-1-15-19 16,-6 0 10-16,0-23-10 16,-11-15 11-16,-11-5 0 15,-16 7 9-15,-18 8 15 16,-10 17 13-16,-7 11 19 0,0 0-31 15,-2 20 10 1,-7 8-3-16,1 5 7 0,7-3-14 16,1-6 2-16,0-7-3 15,3-5 1-15,9-5-5 16,4-7-1-16,4 0-3 16,1-19-1-16,2-10-7 15,-3-5 2-15,-2-9 7 16,-2-3-3-16,-2 5 6 15,-5 10 0-15,-3 14 4 16,-2 15 0-16,-4 2 0 16,0 21-7-16,0 10 7 15,0 5 0-15,4-6 7 16,4-1-7-16,8-7 0 16,5-5-1-16,9-9 3 0,3-5 0 15,7-3-2-15,-3-4 0 16,-1-17-3-16,-4-8 3 15,-10-9-4-15,-12-9 4 16,-10-7-12-16,-1 0-12 16,-21 6-14-16,-7 14 37 15,2 17 1-15,-3 13 56 16,2 4-27-16,1 17-14 16,3 15-14-16,8 5-1 15,6 5 0-15,10-3 0 16,0-3-7-16,4-9 3 15,18-6-5-15,8-6 1 0,11-11-6 16,9-4 11-16,4-2-8 16,2-17-17-16,0-8 8 15,2-7-3-15,2-4 12 16,-2-7 10-16,-3 2-6 16,-13 5 7-16,-14 11 0 15,-12 15 36-15,-13 9 29 16,-3 3-48-16,0 15-17 15,0 21 0-15,0 14 33 16,-4 9-16-16,-2-4 2 16,6 1-13-16,0-8 8 15,0-9-13-15,12-7 3 16,4-10 2-16,-4-11-6 16,-1-6 0-16,-1-5 5 0,1-9-3 15,2-19 4-15,6-9-6 16,5-15-9-16,5-8-1 15,11-10-4-15,12-1-9 16,5 14-14-16,-8 16 13 16,-14 23 24-16,-13 18-2 15,-13 7 2-15,-2 29 5 16,-2 16 24-16,-2 7 0 16,0 0-9-16,3-3 9 15,8-6 4-15,9-10-19 16,9-9 4-16,9-12-2 15,7-11-5-15,8-8-5 16,4-8-5-16,0-18 2 0,-8-13-6 16,-12-6-7-16,-16-11-45 15,-21-10 5-15,-3 1-24 16,-36-2-35-16,-22 6-69 16,-18 10-343-16</inkml:trace>
  <inkml:trace contextRef="#ctx0" brushRef="#br0" timeOffset="70699.12">15010 11380 1127 0,'0'0'0'0,"0"0"-23"16,0 0 23-16,0 0 1 16,0 0 5-16,0 0-6 15,-16-7-5-15,16 7 2 16,0 0-10-16,0 0 5 16,0 0-7-16,0 0 14 15,0 0 0-15,-1 0 1 16,-5 0-7-16,-3-1-4 15,3 1-2-15,2 0 13 16,1 0-5-16,0 0 5 16,1 0 4-16,-1 0 6 15,-2 0 1-15,1 9 22 16,1 3-8-16,3-2-3 0,0-5-20 16,0 0-1-16,0-5 10 15,0 0-1-15,7-2 18 16,4-16 1-16,-3-8-28 15,-4-6 9-15,-4 1-4 16,-7 2 21-16,-20 6-4 16,-6 9-6-16,-1 8-3 15,-1 6-9-15,-1 11-1 16,7 12-1-16,9 7-3 16,13-1-33-16,7-2-26 15,7-7-57-15,17-9-117 16,3-9-338-16</inkml:trace>
  <inkml:trace contextRef="#ctx0" brushRef="#br0" timeOffset="70926.99">14618 10858 1165 0,'0'0'0'16,"0"0"-9"-16,154-19 2 16,-70 10 4-16,2-2-14 15,-5 5-13-15,-11 3 30 16,-15 0-6-16,-21 3-74 16,-24 0-120-16,-10 9-352 0</inkml:trace>
  <inkml:trace contextRef="#ctx0" brushRef="#br0" timeOffset="72069.11">5162 12468 1170 0,'0'0'0'0,"0"0"-88"15,0 0 72-15,0 0-2 16,0 0 15-16,0 0 3 0,124-8 11 15,-54 9 0 1,18 2-2-16,19-3 16 0,14 0-10 16,15 0-15-16,12 0 0 15,4-4 3-15,3 2-3 16,4-1 0-16,5 1 0 16,6 0 3-16,1 1 0 15,6-2-3-15,-3-1 0 16,1 0-2-16,-3 1 4 15,-1 1-4-15,6-1 2 16,-5 2 0-16,3-1 0 16,-4-1 0-16,-10 0 0 15,-1 0 3-15,-3 0-3 16,0-1 0-16,5 0 0 16,0-3 0-16,8-3 0 0,2-1-1 15,-2 2-18-15,3 1 16 16,-3-1-9-16,5 3 12 15,-3-1 0-15,1 1 0 16,-1 0 0-16,-5-1-4 16,0 0 4-16,-1 2 0 15,-1 0 2-15,4-1-2 16,-5 0 0-16,1 1-4 16,-5-1 4-16,-6 0-1 15,-1 3 1-15,-5-3-2 16,1 3 5-16,5-1-5 15,-5-2 2-15,3-1 0 0,-3 0-1 16,-5-3 0-16,-1 4 1 16,-3 0-2-16,-3-1 1 15,2 0 1-15,0 0-4 16,-1 0-4-16,2-1 1 16,-1-1-9-16,4-1 14 15,3 1-1-15,-1-2 3 16,4 2 0-16,4 1-1 15,-1 0 5-15,0 2-10 16,-1-2 5-16,-10 2 1 16,-6 0 14-16,-9 1 5 15,-11 1 4-15,-9 1-7 16,-12 1-10-16,-9-1-6 0,-12-1-15 16,-9-3-61-16,-7-6-120 15,-13-1-416-15</inkml:trace>
  <inkml:trace contextRef="#ctx0" brushRef="#br0" timeOffset="72449.87">17978 11194 1168 0,'0'0'0'0,"0"0"-49"16,0 0 44-16,4 72 5 16,8-62 2-16,-1-7 0 15,6-3 7-15,3 0 13 16,5-14-6-16,2-12-11 15,-5-7-4-15,-8-8 1 16,-11 1 5-16,-3 0-6 16,-17 3 1-16,-16 10 5 0,-10 7-7 15,0 14-4 1,-3 6-27-16,9 16-48 0,5 20-11 16,10 10-21-16,8 12-107 15,10 3-94-15</inkml:trace>
  <inkml:trace contextRef="#ctx0" brushRef="#br0" timeOffset="72658.25">18014 11708 872 0,'0'0'1'16,"0"0"-1"-16,92 2 5 16,-62-16-3-16,-8-10 6 15,-10 3 71-15,-11 2 13 16,-1 2 7-16,-11 10-53 15,-15 4-21-15,-5 3-20 0,-2 8-5 16,5 14 0-16,7 2-13 16,9-1-19-16,12 0-37 15,0-7-19-15,12-7-84 16,10-7-243-16</inkml:trace>
  <inkml:trace contextRef="#ctx0" brushRef="#br0" timeOffset="72897.48">18552 11344 1178 0,'0'0'0'0,"115"-5"0"16,-51 4 3-16,-3-2 6 15,-7 0 41-15,-9 1-13 16,-7-1 2-16,-7-2 4 15,-8 2-20-15,-10 2-19 16,-8 1-4-16,-5 0-5 16,0 0-28-16,-3 0-56 15,-18 0-175-15,-6 4-418 16</inkml:trace>
  <inkml:trace contextRef="#ctx0" brushRef="#br0" timeOffset="74584.17">3454 12759 871 0,'0'0'88'16,"0"0"-85"-16,0 0 18 16,0 0 54-16,0 0 13 15,0 0-38-15,-6-61-34 16,6 81-16-16,0 27-4 15,0 25 4-15,0 24 39 16,0 12-25-16,0 5-8 0,-4 1 0 16,-8-7 3-16,-2-9-6 15,4-9-3-15,7-11 2 16,3-14-4-16,9-16 2 16,16-9-21-16,11-10 16 15,10-8-2-15,12-10 2 16,11-8 0-16,13-3-9 15,9-3 0-15,9-13-15 16,10-3-1-16,1 2 22 16,2 3 8-16,-9 4 1 15,-18 2-1-15,-21 2-11 0,-22 3 2 16,-19 1-37-16,-15 0 22 16,-7 2 24-16,-2-1 14 15,0-3 29-15,-12-3-43 16,-9-6-9-16,0-1 0 15,-7-5 9-15,2-5 0 16,-4-3-2-16,-5-1 0 16,2 5 2-16,-1 3 5 15,-2 6 12-15,6 4 37 16,6 7-35-16,9 1-2 16,5 2-3-16,7 0-11 15,3 0-3-15,0 0-1 16,10 3-9-16,20 16 5 15,12 5 6-15,11 5-1 16,7 4 5-16,1 0-1 0,-6-2 1 16,-11 1-5-16,-11-3 5 15,-14-3 1-15,-13 5-6 16,-6 1 12-16,-11 4 1 16,-17 1-5-16,-9 2-8 15,0-4-45-15,2-4-82 16,7-8-169-16</inkml:trace>
  <inkml:trace contextRef="#ctx0" brushRef="#br0" timeOffset="75618.98">5468 13718 911 0,'0'0'0'0,"0"0"5"0,0 0 1 16,0 0 19-16,0 0 43 16,0 0-63-16,0-21-5 15,0 50 4-15,13 13 37 16,-1 7-6-16,-1 5-21 15,-4 0-9-15,-6-2 9 16,-1-8 7-16,0-1 1 16,0-6-12-16,-7-8-8 15,0-5 6-15,-1-10-8 16,5-5-1-16,3-7-1 16,0-2 2-16,0 0 2 15,0 0-2-15,0-14-4 16,3-11-7-16,8-7-8 0,6-7 13 15,3-5-30 1,8 0 10-16,4 4 24 0,3 13-14 16,1 15 14-16,-3 12 2 15,-2 14 2-15,-4 20-2 16,0 5 16-16,-6 0 5 16,3-3 3-16,-5-7-24 15,5-5 10-15,-3-7-7 16,3-8-3-16,1-5 3 15,5-4 2-15,3-5 0 16,1-19-5-16,2-8 0 16,-3-8-11-16,-8-2 11 15,-4 3 0-15,-9 10 0 16,-9 10 0-16,0 14 2 0,-3 5 14 16,0 10-16-16,0 15 0 15,4 9 18-15,8 0-8 16,10-4-4-16,7-4-5 15,2-7 4-15,5-8-3 16,0-7-2-16,0-4 0 16,-2-9 5-16,-3-16-5 15,-5-10-1-15,-12-4 1 16,-14-8 0-16,0 1-1 16,-25 1 3-16,-12 8-2 15,-9 13 15-15,-5 14 0 16,0 10-7-16,2 3-8 15,9 22-12-15,10 5 3 0,17 4-42 16,13-5-125-16,11-5-223 16</inkml:trace>
  <inkml:trace contextRef="#ctx0" brushRef="#br0" timeOffset="75786.05">6985 14018 1255 0,'0'0'8'0,"0"0"-8"16,0 0 0-1,0 0-30-15,0 0-73 0,0 0-44 16,-14-17-149-16</inkml:trace>
  <inkml:trace contextRef="#ctx0" brushRef="#br0" timeOffset="76618.22">7826 13605 1213 0,'0'0'4'0,"-19"72"-4"16,-5-16 16-16,4 2 11 15,4-2 9-15,13-3-19 16,3-6-4-16,15-10-1 0,9-5-9 15,3-9 0-15,1-12-3 16,-1-11 0-16,-5 0-4 16,0-18-6-16,-10-16-3 15,-10-9 12-15,-2-8-20 16,-14-4 12-16,-16 5 6 16,-8 10 1-16,1 11 2 15,1 15 8-15,10 5 1 16,13 6 13-16,9 0-22 15,4 3-13-15,16 0-8 16,20-4 14-16,14-3 1 16,10-4 3-16,7-8-40 15,-1-6 23-15,3-6-2 0,-6-8 14 16,-7-6 3-16,-7-6-1 16,-18-2-10-16,-20 0-28 15,-11 4 32-15,0 6 12 16,-23 9 22-16,-4 10-4 15,2 10 16-15,6 8 4 16,7 6-11-16,1 3-12 16,3 26-12-16,0 17 12 15,2 15-7-15,6 12-4 16,0 11 13-16,0 6-13 16,6 8-3-16,0 11 10 15,-3 2-4-15,6 7 30 16,-2 1-28-16,7-4 4 15,2 0 7-15,4-3-18 0,2-5 7 16,3-3 1-16,2-8-6 16,3-7 4-16,1-6-8 15,1-13 0-15,-1-16 1 16,-6-17 0-16,-7-18-2 16,-6-10-5-16,-7-9-14 15,-2-1 20-15,-3-25 0 16,0-15 1-16,0-8-1 15,-17-6 0-15,-10-1-4 16,-10 4-5-16,-9 0-7 16,-11 0 15-16,-10 0-13 15,-4 2 0-15,-4 5 12 0,6 5 4 16,11 8-2 0,15 8 6-16,22 4-5 0,9 2-1 15,12 0 0-15,10-6-19 16,28-5 5-16,27-5-19 15,23-7-24-15,24-2-56 16,21-1-136-16,10 3-380 16</inkml:trace>
  <inkml:trace contextRef="#ctx0" brushRef="#br0" timeOffset="77020.09">9788 13641 1271 0,'0'0'0'16,"0"0"-32"-16,0 0 32 16,0 0 13-16,-87-68-3 15,53 75 2-15,-4 20 7 16,1 7 5-16,6 5-13 15,11 2-11-15,19 2-8 16,2 3-15-16,34 2-13 16,14-1 10-16,9-2 23 0,0-8-5 15,-7-3 8 1,-17-9 0-16,-14-9 2 0,-15-2 5 16,-5-4 2-16,-28 0 26 15,-18-2 8-15,-15-3-43 16,-5-4 0-16,2-1 0 15,9-5-17-15,9-16-9 16,16-9-41-16,19-12-61 16,11-17-100-16,11-18-257 15</inkml:trace>
  <inkml:trace contextRef="#ctx0" brushRef="#br0" timeOffset="77235.24">9835 13229 1155 0,'0'0'0'15,"0"0"8"-15,58 82 64 0,-34-9-1 16,0 19-41-16,-5 12 33 16,-2 9-13-16,-2 7 12 15,-4 1-20-15,-3 4-21 16,1 1-6-16,-3-3-15 16,4-1-3-16,2-9 2 15,5-9-24-15,1-12-29 16,4-16-42-16,8-14-8 15,0-21-29-15,-2-20-212 16</inkml:trace>
  <inkml:trace contextRef="#ctx0" brushRef="#br0" timeOffset="77936.32">10102 14019 1128 0,'0'0'0'0,"3"-125"-16"16,28 86-7-16,2 26 23 16,0 13 12-16,-8 41-1 15,-8 19 26-15,-7 13 16 16,-10 4-30-16,-19-5-16 0,-20-11-5 15,-7-10-1-15,13-12 4 16,15-13-5-16,16-11-4 16,2-13-8-16,33-2-28 15,15-21 7-15,12-21-22 16,11-16-20-16,-2-14-40 16,1-18 21-16,-1-16 39 15,-2-10-33-15,-13-5 67 16,-14 12 21-16,-24 14 15 15,-16 18 49-15,-4 19 75 16,-26 17-59-16,-4 14 35 16,-1 8-15-16,4 7-56 15,6 5-6-15,5 2-13 16,8 5-19-16,5 0 6 0,-2 17-12 16,2 24 0-16,-1 18 4 15,5 18 4-15,1 11 7 16,2 5-11-16,0 6-4 15,13-5 6-15,4-4-3 16,7-12-3-16,7-14 0 16,7-13-4-16,2-17 4 15,5-12-8-15,0-17-6 16,-1-5-13-16,1-27-3 16,-3-9 4-16,-2-3 22 15,-10 5 4-15,-10 14 1 16,-7 13 14-16,-6 7-4 15,-1 14-6-15,3 16 17 0,3 2 7 16,0 2-24-16,3-3-4 16,3-7-1-16,1-6-3 15,2-9-18-15,4-9-6 16,-5 0-27-16,-1-15-48 16,-7-12-99-16,-3-12-251 15</inkml:trace>
  <inkml:trace contextRef="#ctx0" brushRef="#br0" timeOffset="78186.14">11049 13704 1191 0,'0'0'0'0,"0"0"-65"16,0 0 59-16,0 0 4 15,0 0 3-15,0 0-1 16,67-34 14-16,-59 10 3 15,-8 2 23-15,0 7-2 16,-20 3-4-16,-11 10-13 16,-9 2-21-16,1 5 0 15,6 15-1-15,13 6-3 16,12 0-33-16,8-1-84 16,16-4-116-16,20-9-512 15</inkml:trace>
  <inkml:trace contextRef="#ctx0" brushRef="#br0" timeOffset="78703.03">11583 13218 1298 0,'0'0'0'0,"0"0"-5"16,0 0 5-16,-18 116 4 15,17-34 28-15,1 7-7 16,0 3 14-16,0 2 16 16,3 0-26-16,1-7-11 0,-1-8-18 15,6-9-1 1,3-15-25-16,6-13-1 0,5-18-15 16,8-20-31-16,9-4 33 15,5-23 22-15,4-13-33 16,-3-12 32-16,-4-9 12 15,-9-8 4-15,-11 0-1 16,-7 9 2-16,-10 15 2 16,-5 16 31-16,0 18 17 15,-14 7-30-15,-4 0-7 16,-1 24-1-16,5 11 2 16,5 8-8-16,9 3-3 15,0-3-1-15,23-2 0 16,7-4-4-16,4-3 4 15,-7-4 0-15,-3-5 2 0,-8-1-2 16,-7-3 3 0,-7-4 13-16,-2-1 6 0,-3-7-19 15,-20 0 16-15,-2-4-16 16,-5-5 7-16,-3 0-10 16,-1-14-38-16,6-7-31 15,5-6-78-15,8-6-126 16,6-8-291-16</inkml:trace>
  <inkml:trace contextRef="#ctx0" brushRef="#br0" timeOffset="78910.47">11819 13300 1170 0,'0'0'0'16,"149"-10"-36"-16,-55 3 33 15,-3-1 3-15,-10 1 0 16,-16 0 39-16,-13 4-12 16,-19 2-8-16,-18-1-19 15,-15 2-1-15,-6 0-20 16,-27 0-98-16,-10 0-542 16</inkml:trace>
  <inkml:trace contextRef="#ctx0" brushRef="#br0" timeOffset="92432.64">13838 14050 1278 0,'0'0'0'16,"0"0"-76"-16,-28 104 73 15,4-57 0-15,1 0-7 16,6-1-36-16,9-5-79 16,8-7-28-16,0-10-261 15</inkml:trace>
  <inkml:trace contextRef="#ctx0" brushRef="#br0" timeOffset="92932.45">15372 13026 1286 0,'0'0'0'15,"0"0"-21"-15,0 0-18 16,40 95 39-16,-20-8 27 15,-6 13 5-15,-2-2-14 16,-1-4-9-16,-8-10 1 16,0-8-10-16,-3-6 0 15,0-9-7-15,0-6-30 16,0-12-12-16,0-8-54 16,0-16-77-16,4-18-77 15,5-4-403-15</inkml:trace>
  <inkml:trace contextRef="#ctx0" brushRef="#br0" timeOffset="93196.6">15868 13341 894 0,'0'0'267'0,"0"0"-265"16,5 92 3-16,-39-48-4 15,-22 1 4-15,-14-5 4 16,-9-6-7-16,8-7 7 15,12-10-1-15,25-9-5 16,18-8-3-16,16 0-1 0,13 0-19 16,26 0 16-1,19 9 4-15,12 13 8 0,6 9 1 16,0 5-3-16,-4-3-12 16,1-2 5-16,-4-7-28 15,-3-6-95-15,-7-11-109 16</inkml:trace>
  <inkml:trace contextRef="#ctx0" brushRef="#br0" timeOffset="93412.81">16588 13544 235 0,'0'0'1066'15,"83"-29"-1066"-15,-16 19-73 16,8 5 73-16,-11 3-18 16,-15 2-48-16,-23 3-57 15,-18 14-28-15,-8 4-88 16,-41 5-189-16</inkml:trace>
  <inkml:trace contextRef="#ctx0" brushRef="#br0" timeOffset="93489.35">16653 13706 420 0,'0'0'367'0,"0"0"-303"15,0 0-35-15,134 4-29 0,-43-27-1 16,14-6-225 0</inkml:trace>
  <inkml:trace contextRef="#ctx0" brushRef="#br0" timeOffset="94110.34">17882 13130 1004 0,'0'0'0'16,"0"0"0"-16,0 0 12 0,0 0 38 16,0 0 27-16,-55 99-38 15,22-62-23-15,2-6 18 16,9-6-8-16,13-9-23 16,9-8-3-16,14-5-21 15,28-3 18-15,19 0 3 16,18 9 2-16,8 8 0 15,0 13-1-15,-13 7 3 16,-18 0 0-16,-23-2 6 16,-21-3-3-16,-12-3 10 15,-22-4 12-15,-26-2-8 16,-16-6 1-16,-10-6-16 16,2-4-2-16,8-3-4 0,15-4-10 15,19 0 6-15,15 0-32 16,15-4-34-16,0-16-74 15,12-6-103-15,13-10-181 16</inkml:trace>
  <inkml:trace contextRef="#ctx0" brushRef="#br0" timeOffset="94348.21">18145 12973 582 0,'0'0'494'0,"0"0"-489"15,0 0-5-15,0 0 37 0,0 0-37 16,0 0 1 0,136-56 47-16,-26 37-8 0,15-3-22 15,0 1 7-15,-16 3 4 16,-31 3 3-16,-32 9-18 16,-28 1-9-16,-15 1 6 15,-3 0-6-15,-6-2-5 16,-18 3-81-16,-4 1-125 15,-2 2-503-15</inkml:trace>
  <inkml:trace contextRef="#ctx0" brushRef="#br0" timeOffset="97497.05">9987 15562 1074 0,'0'0'0'0,"0"0"0"0,0 0 2 16,0 0 17-16,0 0 47 16,0 0-33-16,0 0-11 15,0 0 1-15,8-6-18 16,0 41-4-16,0 17 50 15,-5 9-36-15,0 3-7 16,-3-7 7-16,0-2-14 16,0-8 4-16,0-8-5 15,0-7 3-15,0-11-3 16,0-8 0-16,0-7-15 16,0-6 15-16,0 0-9 0,-3-13-1 15,-5-17-26-15,-3-10 11 16,-1-7 17-16,-3-11 6 15,-2-4-19-15,-3-4 16 16,-3 3-1-16,4 7 6 16,1 12 0-16,7 18 1 15,5 13 19-15,5 11 3 16,1 2-17-16,0 0-6 16,0 0-6-16,12 0-7 15,22 0 11-15,21 0 4 16,19 0-4-16,12 0-1 15,4 6 3-15,-4 15-2 0,0 5 2 16,-11 7 0-16,-11 6-2 16,-13 4 4-16,-23 2-2 15,-23 1 3-15,-13 2 5 16,-39 4 16-16,-17-2-7 16,-13 2-9-16,-3-4-4 15,-2-2 4-15,13-6-8 16,13-3-9-16,21-6-10 15,22-3-26-15,13-10-79 16,13-5-144-16,23-9-569 16</inkml:trace>
  <inkml:trace contextRef="#ctx0" brushRef="#br0" timeOffset="99665.58">11352 15807 491 0,'0'0'0'0,"0"0"-12"16,0 0 11-16,0 0-3 16,0 0 4-16,0 0 26 15,0 0 55-15,-24-21 23 16,21 18-3-16,-1 0-10 16,2 1-9-16,1 1-16 15,-1-1 7-15,2 2-9 16,0-2-43-16,8-2-13 15,23-4 0-15,20-2 2 0,14-3 3 16,6 2-11-16,1 2 1 16,-9 3-6-16,-3 2-15 15,-15 4-14-15,-17 0-44 16,-13 0-81-16,-15 0-125 16</inkml:trace>
  <inkml:trace contextRef="#ctx0" brushRef="#br0" timeOffset="99823.57">11249 15886 1102 0,'0'0'0'15,"0"0"-15"-15,0 0-12 16,0 0 27-16,103 28-3 0,-34-28 3 16,13-14-53-1,10-6-32-15,13-2-61 0,5 0-160 16</inkml:trace>
  <inkml:trace contextRef="#ctx0" brushRef="#br0" timeOffset="100779.18">13200 14763 873 0,'0'0'0'0,"0"0"0"16,0 0 23-16,0 0 14 15,0 0 1-15,0 0-13 16,0-9-15-16,0 9 6 16,0 0-10-16,0 0 0 15,0 12 4-15,5 12 18 16,-1 12 1-16,2 10-8 15,1 12-21-15,-2 15 16 16,1 8-10-16,-3 7 3 0,0 6-4 16,1 1 1-16,-2-2-4 15,4-2-2-15,-3-4 1 16,-2-4-2-16,2-5 1 16,2-4 0-16,-1-3 2 15,1 0 0-15,-2 1 0 16,4 1 3-16,-4 3 3 15,3-1 0-15,-1-2-8 16,-1-2 0-16,-1-2 0 16,-1 0 0-16,-2-3 0 15,0-3-1-15,0-5 1 16,0 0 1-16,0-4-1 16,0 1 0-16,0 1-7 15,0 0 7-15,0 3 0 0,0-2-1 16,0 5 1-16,1 1-4 15,2 3 4-15,0-3-6 16,-2 0 3-16,-1-1 2 16,2-1 0-16,-1 4 1 15,4 2 0-15,1 7 0 16,1 3 0-16,2 8-1 16,-3 4 0-16,-3 1 1 15,-1-6 0-15,-2-6 0 16,0-5 4-16,0-8-4 15,0-2 0-15,0-9 0 16,0-11-2-16,0-11 1 0,-2-15-4 16,-1-8-42-16,0-9-42 15,0-2-40-15,-1-28-164 16</inkml:trace>
  <inkml:trace contextRef="#ctx0" brushRef="#br0" timeOffset="101768.18">13291 14719 859 0,'0'0'0'0,"0"0"-6"15,0 0 5-15,0 0-1 16,0 0 2-16,0 0 9 16,86-34-8-16,-51 33 14 15,4-1 2-15,7 2-12 16,3 0 16-16,6 0-8 15,3 0-2-15,5 0-8 16,6 7-2-16,10-1 2 16,12-2-2-16,7-2-1 0,17-1 8 15,7 1-7-15,4-2-1 16,4 0 0-16,-4 0 0 16,-2 0-1-16,-9 0 1 15,-3 0 0-15,-5 0 2 16,-5 0-2-16,-2 4 1 15,-3 1-5-15,-1 0 7 16,-5-4-5-16,-11 0 2 16,-11-1-4-16,-16 0-2 15,-15 0 8-15,-15 0-3 16,-11 0 1-16,-8 0 0 16,-2-1 20-16,-2-3-16 0,0 0-4 15,0 0 0-15,0 1 0 16,0 0-2-16,0 0 0 15,0 1-13-15,0 1-3 16,0 1-34-16,-6 0-61 16,-6 0-98-16,0 0 42 15,1 0 54-15</inkml:trace>
  <inkml:trace contextRef="#ctx0" brushRef="#br0" timeOffset="102030.18">15806 14708 306 0,'0'0'70'0,"0"0"-61"0,0 0 52 15,0 0 33-15,0 0-4 16,0 0-33-16,-5-17-18 16,3 14 13-16,0 3-8 15,1 0-36-15,-1 0 18 16,1 0-10-16,1 0-14 15,-2 0-1-15,-1 0-1 16,0 0-14-16,-2 0-26 16,-2 0-57-16,0 3-26 15,1 1-38-15,-3-1 45 16,3 0 18-16</inkml:trace>
  <inkml:trace contextRef="#ctx0" brushRef="#br0" timeOffset="103214.25">15806 14708 442 0,'-91'-24'54'16,"91"15"66"-16,0 4 1 16,0 0-28-16,0 2-26 15,0 3-7-15,0 0-14 16,0 0-28-16,0 0-10 16,0 3 5-16,0 20-11 15,0 15 44-15,1 14-11 16,-1 13-11-16,0 13-12 0,0 9-9 15,-1 5-2 1,-8 1 11-16,5-4-11 0,-2-5-1 16,2-2 0-16,3 0 2 15,1 1 3-15,0 2-1 16,0 0 1-16,5 1 0 16,5 1-2-16,0 5-3 15,-1 5 0-15,0 1 0 16,2 0 5-16,-2-6-5 15,1 0 0-15,0-2-2 16,1-3 5-16,-2-3-3 16,0-4 0-16,-2-2 0 15,-1-3 0-15,-4-1 0 16,-2-2 0-16,0-3 5 16,0-1-5-16,0-3 0 0,-2-4 0 15,-7-3 2-15,-1-5-1 16,-1-5-1-16,1-1 0 15,0-2 10-15,-1-4-10 16,2-5-1-16,-3-2 0 16,3-4 1-16,0 0 1 15,1-5-1-15,0 2 0 16,2-4 5-16,3 0-5 16,-2-1 0-16,2 3 0 15,2 0 3-15,-3 6-5 16,2-1 4-16,2 1-1 15,0 6 6-15,0-3-7 0,0 2 0 16,0 0 4-16,0 0-1 16,4-3-1-16,2 0-2 15,-1-9 0-15,0 2-3 16,-1-6 3-16,-2-3 0 16,1-1 1-16,-2-3 1 15,-1 1-2-15,0-4 0 16,0 0 0-16,0 0 3 15,0-4-2-15,0-2-1 16,0 0 0-16,0-4 3 16,0 5-4-16,0 1 1 15,0 0 0-15,0 5-6 16,0-1 10-16,0 3-4 0,0 0 0 16,0-2 2-16,0 2-4 15,0-3 0-15,0-2 2 16,0-3-6-16,0-2 2 15,0 0 2-15,0-3 1 16,0 1-2-16,0-1 2 16,0 0-5-16,0 0 6 15,0 0-4-15,-10 0 0 16,-10 0 2-16,-5-4-1 16,-14 1 3-16,-6-6-1 15,-7 2 1-15,-6-1 0 16,-3-1-4-16,-5 2 7 0,-4 0-3 15,-3 1 5 1,0-1 2-16,-5 1-4 0,-4 3-3 16,-9-1 4-16,-3-3-4 15,3 2 0-15,3-1 2 16,0-3 0-16,-1 3 2 16,1 1-5-16,1 5 1 15,7 0 0-15,5 0 2 16,2 0-2-16,0 0 0 15,6 5 6-15,4-1-6 16,8 1 12-16,10 2-7 16,7 0-4-16,5-1 11 15,3 5-12-15,3-1 0 16,3-4 2-16,0 4-2 16,-1 0-9-16,1-6-24 0,0 3-7 15,3-7-33-15,5 0-63 16,4-17-67-16,7-13-227 15</inkml:trace>
  <inkml:trace contextRef="#ctx0" brushRef="#br0" timeOffset="104164.16">13303 15607 771 0,'0'0'48'0,"0"0"-28"15,0 0 58-15,0 0-5 16,0 0-33-16,0 0-20 0,-66 0-20 15,66 0-6 1,0 0 6-16,18 0-3 0,16 0 3 16,19 0 4-16,15 0-3 15,17 0-1-15,14-9 0 16,8-1 1 0,11 1 7-16,6 0-7 0,1 1 2 15,5 3 5-15,-5 1-8 16,-4 1 6-16,-12-2-6 15,-12 3-3-15,-13-1 0 16,-10 0 3-16,-8 0 0 16,-7 2 1-16,-5 1 4 15,-6-4-4-15,-7 3 4 16,-6-3-1-16,-7 2-2 16,-3-1 1-16,-5 0-3 15,2-1 16-15,0-1 1 16,3-1-4-16,2 2 0 0,2-1-9 15,0 3 6-15,-1-4-8 16,-3 5-2-16,-3-2 9 16,-5 0-6-16,-2 1 5 15,-5 0-1-15,2-1 2 16,-3 0 9-16,0 0-15 16,2 0-2-16,2 0 3 15,-1-2-3-15,0 2-1 16,0 1 0-16,-3 1 2 15,3-1-1-15,-3 1-1 0,-2-2-5 16,0-1-2-16,4 1-3 16,-3 1-9-16,-1 0-12 15,-3 2-45-15,-4 0-53 16,-7 0-108-16</inkml:trace>
  <inkml:trace contextRef="#ctx0" brushRef="#br0" timeOffset="105031.65">13352 16383 6 0,'0'0'661'0,"0"0"-616"16,0 0-34-16,0 0 72 15,0 0 3-15,-83-14-40 16,74 14 18-16,4 0-33 16,4 0 19-16,1 0-40 15,0 0-10-15,0 0-8 16,7 0 3-16,20 0-1 16,12 0 5-16,14 0 1 0,13 0 0 15,13 0-2 1,12-3-12-16,12 0 14 0,10-2 1 15,10 3-1-15,5 1-1 16,7 1 1-16,0 0 0 16,-1 0-5-16,-3 0 1 15,-15 0-9-15,-9 0 12 16,-9-2-4-16,-8 2 5 16,-8-1 0-16,-8-1 3 15,-2 1-2-15,-11-2-1 0,-12 1 0 16,-11-1-3-1,-13 1 4-15,-12 0-1 0,-7 0 2 16,-3 0 9-16,-3 2 14 16,0-1-10-16,5-1-13 15,5-1-2-15,4-2 0 16,5 0-2-16,2 3 0 16,-2-1-1-16,-1 1 3 15,-4-1 0-15,-4 1 0 16,-5 0-3-16,0 2 3 15,-2 0 0-15,-1 0-1 16,-1 0 4-16,1 0-8 16,-2 0-2-16,0-1-32 15,0 1-17-15,-2 0-42 16,-15 0-312-16</inkml:trace>
  <inkml:trace contextRef="#ctx0" brushRef="#br0" timeOffset="106181.66">13570 16973 871 0,'0'0'20'0,"0"0"-20"0,0 0 20 15,0 0 25-15,0 0-35 16,0 0-8-16,-51-3 0 15,51 3 9-15,0 0-11 16,0 0-2-16,0 0 1 16,0 0-7-16,0 0 6 15,2 0 2-15,-2 0 0 16,6 0-1-16,-5 0 1 16,1 3 0-16,1 1-6 15,-3-3 6-15,0 1-2 16,0-1-16-16,0 1 1 15,0 2 8-15,-2 1 0 0,-8 1-16 16,-5 2-2-16,-1-2-7 16,0 0-13-16,-1-1 29 15,0 1-3-15,2-1 16 16,0-2 5-16,2 0 19 16,1-1 41-16,6-2-15 15,-3 1 2-15,5-1-9 16,2 0-10-16,1 0 13 15,1 0-20-15,0 0-19 16,0 0-3-16,4 0 1 16,19 0 0-16,9 0 2 15,14-1 0-15,7-7 0 16,15 0-2-16,2 1 0 16,9 2-6-16,4-3 6 15,9 0-4-15,8 0 3 0,4-1 1 16,13 1 2-16,2 2-2 15,6 0 0-15,2-2-2 16,-4 2 2-16,-6 0 0 16,-5 2 0-16,-10 1-3 15,-11 0 3-15,-6 1-1 16,-9-3 1-16,-8 3-1 16,-8-1 6-16,-11 0-5 15,-9 0 0-15,-10 1 1 16,-13-1-2-16,-8 0 1 15,-2 1 0-15,-4-1 8 16,1 1-8-16,3-2 0 0,-1-1 1 16,2 2 0-16,1 3-2 15,5-3 0-15,-2 3 1 16,3-2 0-16,-1 2 0 16,-6 0 0-16,1 0 0 15,-3 0-2-15,3 0 2 16,-2 0-1-16,4 0 3 15,-1 0-4-15,1 2 3 16,-1 1-1-16,-1-1 7 16,0-1-7-16,-5 1 0 15,-2-2-2-15,-2 1-4 16,0 1-31-16,-5 1-46 16,-20 0-95-16,-11 5-264 0</inkml:trace>
  <inkml:trace contextRef="#ctx0" brushRef="#br0" timeOffset="106902.18">13476 17766 648 0,'0'0'17'0,"0"0"-8"0,0 0 62 16,0 0 34-16,0 0-31 15,0 0-26-15,-58-22-6 16,56 22-1-16,2 0-34 16,0 0-2-16,0 0-5 15,3 0-2-15,20 0 2 16,11 0 0-16,17 0 1 16,11 0-1-16,10 0-2 15,11-3 2-15,8-3 0 16,3-3-10-16,2 1-10 15,1-4 5-15,4 0-7 16,-1 2 11-16,2-3 9 0,3 2 2 16,-3 1 41-16,-2-2-26 15,0 3-7-15,-3-1 10 16,-2-2-11-16,2 3 16 16,-1 1-4-16,-4-1-1 15,-7 1 12-15,-10 3-20 16,-18-2 2-16,-11 4-1 15,-13-2-5-15,-10 0 0 16,-6 2-6-16,-5 2-4 16,-2-2 4-16,-2 1-18 15,-3-5-24-15,-2-2-59 16,-3-4-116-16</inkml:trace>
  <inkml:trace contextRef="#ctx0" brushRef="#br0" timeOffset="108075.47">14020 14955 1045 0,'0'0'17'0,"0"0"-17"16,0 0 9-16,0 0 24 16,0 0 27-16,-4 124-17 15,-1-65-18-15,1-4-22 16,1-7-1-16,-1-3-4 0,1-2 2 16,1-3-20-16,1 0-38 15,1-4-139-15,0-3-136 16</inkml:trace>
  <inkml:trace contextRef="#ctx0" brushRef="#br0" timeOffset="108716.34">14117 15970 286 0,'0'0'689'15,"0"0"-689"-15,0 0-4 16,0 0 4-16,0 0 8 16,17-86-1-16,-2 74-6 0,4 2 7 15,1 5 1-15,2 3-4 16,-1 2 17-16,-3 0-6 15,-2 3-8-15,-2 13 5 16,-3 1-10-16,-5 9 9 16,-4 1 3-16,-2 1-9 15,0 3 5-15,-14-3-11 16,-3-1 3-16,-7-1-2 16,0-4 0-16,0-2 5 15,-3-3-5-15,5-3 0 16,3-4 2-16,5-5-3 15,5 2 0-15,3-7 2 0,5 2 0 16,1-2-4 0,0 0-2-16,0 0-4 0,10 0 7 15,15 0-1-15,11-6 2 16,14-7 1-16,8-1-1 16,10-3-21-16,5 2-58 15,2 6-29-15,7 6-114 16,0 3 68-16,-4 0-207 15</inkml:trace>
  <inkml:trace contextRef="#ctx0" brushRef="#br0" timeOffset="109369.95">14134 16556 687 0,'0'0'0'0,"0"0"0"16,0 0 22-16,0 0 54 15,0 0 0-15,0 0-35 16,43-72 4-16,-24 67 20 16,1 0-40-16,-1 3-1 15,0 2 11-15,-2 0-15 16,1 0-1-16,-6 0 0 0,1 4-10 16,-4 11 12-16,-7 6-20 15,-2 4 10 1,0 2-2-16,-13-3-5 0,-4 3 1 15,1-5-5-15,2-1 0 16,8-2-3-16,6 1-13 16,0-1-6-16,17 1 0 15,9 2-1-15,4-1 22 16,-4-4 2-16,-7-5 5 16,-13-2 17-16,-6-4-20 15,-13 3 20-15,-19-1-10 0,-8 3-13 16,-4-5-2-1,3 2-28-15,8 4-59 0,5 1-54 16,10 3-99-16,3 1-175 16</inkml:trace>
  <inkml:trace contextRef="#ctx0" brushRef="#br0" timeOffset="109984.54">14165 17255 85 0,'0'0'570'0,"0"0"-570"16,0 0 0-16,0 0 67 15,6-75-11-15,-4 64-45 16,-1-2 21-16,-1 2-2 15,2 3 25-15,-2 0-23 16,0 2 14-16,0 6 13 0,0 0-27 16,0 0 6-16,0 0 5 15,0 0-19-15,-10 22-10 16,-3 9-8-16,0 8 5 16,1 0 2-16,6 0-6 15,6-2-7-15,0-4-1 16,0-7 1-16,15-9-1 15,3-3-7-15,4-11-3 16,2-3-1-16,4 0 2 16,-1-17 9-16,1-6-10 15,-5-8 11-15,1-2-2 16,-8 4 8-16,-5 9-6 16,-8 11 14-16,-3 9 12 0,0 0 4 15,0 11-30-15,-8 19 9 16,-5 13-21-16,1 8 1 15,6-3-50-15,4-4-116 16,2-3-254-16</inkml:trace>
  <inkml:trace contextRef="#ctx0" brushRef="#br0" timeOffset="110516.87">14254 18040 917 0,'0'0'37'0,"0"0"-31"16,0 0 75-16,0 0-16 0,0 0-37 16,0 0-28-16,-23 21 1 15,17-12 10-15,2 2-11 16,4 2 0-16,0-1-2 15,8-3-6-15,12 5 3 16,4-2 3-16,2 3 2 16,1 2-2-16,-2-3 2 15,-2 5 0-15,-8-6 7 16,-6 3-4-16,-4-2 26 16,-5 2 10-16,0 0-17 15,-8 0 7-15,-12-2-11 16,-4-2-11-16,1-2 4 0,0-5-11 15,5-1-3-15,1-4-8 16,1 0-29-16,0 0-6 16,3-10-80-16,-1-11-90 15,7-2-249-15</inkml:trace>
  <inkml:trace contextRef="#ctx0" brushRef="#br0" timeOffset="110683.47">14335 17919 936 0,'0'0'9'15,"103"-28"13"-15,-45 15 44 0,-1-2-52 16,0 1-14 0,-4 1-60-16,-2 1-50 0,-6 0-266 15</inkml:trace>
  <inkml:trace contextRef="#ctx0" brushRef="#br0" timeOffset="114736.09">13309 14548 432 0,'0'0'68'16,"0"0"53"-16,0 0-21 16,0 0-1-16,0 0-41 15,0 0-17-15,-1-25-2 16,-4 21-11-16,1-1 10 0,-4 0-11 15,3 1-10-15,-5-1-1 16,-2 0-13-16,2 0 1 16,-7 2-4-16,2-1 2 15,-4 4 2-15,-3-3-4 16,-3 2-4-16,-5 1 4 16,-3 0 0-16,-5 0 0 15,-2 8-4-15,4 7 3 16,-2 2-2-16,3 3 2 15,4 3-3-15,1 2 4 16,-1 6-2-16,1 1 2 16,2 2 0-16,2 1 0 15,4 3 1-15,-2-1-1 16,3 1-1-16,0 0 1 16,5 1 2-16,0 2-1 0,5-1-1 15,3 1 0-15,2-3 0 16,5-4 0-16,1-2 0 15,0-2-1-15,0-3 2 16,4 0-1-16,7-3 0 16,1-2 2-16,6 1-1 15,1 2-1-15,1 0 0 16,2 0 1-16,-1 1 1 16,-5 0-2-16,2-3-2 15,-4 0 2-15,0 0 1 16,-3 1-1-16,5-2-1 15,-4 4 0-15,0-3 1 0,-1 3 0 16,-4 1 0 0,-1 0-8-16,-1 1 5 0,-1 0 3 15,-1-2-1-15,-2 5-2 16,-1-3 3-16,0 2-3 16,0 2 2-16,0 0 1 15,-8-3-9-15,-1 2-1 16,-5 1 9-16,-2-2-2 15,-2 2 4-15,-6 2-4 16,-1 0 2-16,-1-2 1 16,-2-1-1-16,1-1 1 15,-1-2 0-15,0-1 4 0,-2-5-4 16,0 0 0-16,3-3 0 16,-6-2 0-16,0-3 1 15,4-3-1-15,0-5 0 16,8-4 0-16,5-2 0 15,7 0-2-15,6-12-17 16,3-9-7-16,0-4-2 16,0 1 9-16,7 2 16 15,10 5 0-15,-1 2 2 16,3 6 0-16,1 3-2 16,2 5 3-16,1 1-2 15,-1 0 2-15,-1 7 0 16,3 11 4-16,0 8 7 0,1 5 9 15,-4 6-1 1,0 1-19-16,-2 2 12 0,-4 3-7 16,-2 3-3-16,-4 4 5 15,-1-1-3-15,-3 0 16 16,-1 1-19-16,-3-2 6 16,1 0 4-16,-2-1-9 15,0-1 6-15,0 2 5 16,0-2-13-16,-6 2-1 15,-3 1 0-15,-3-3 1 16,0 2 3-16,-1 0-3 16,2-2 0-16,-2-4-1 15,4-1 1-15,-3-5-4 16,0 2 4-16,1-2 0 16,-3 3 1-16,-1 0-1 0,-2 0-1 15,2 2-4-15,-1-1 4 16,2 3-5-16,3-2 2 15,2 2-1-15,1 1 4 16,4-1 1-16,-2-3-6 16,3 3 6-16,1-7-5 15,1 3 5-15,-2-1 1 16,1-1 4-16,2 1-9 16,0-4 4-16,0 2 0 15,2 1 9-15,5 0-8 16,4 1 2-16,-2-1 7 15,0 1-10-15,1-4 0 0,-1-5 12 16,0-1-9-16,0-3-3 16,1-3 3-16,2 2 15 15,5-4-12-15,1 0-3 16,1-3-6-16,5-3-4 16,-2 0-2-16,2-2 2 15,3-5 3-15,-2 0-5 16,4-3-12-16,2-3-37 15,0-1-3-15,4 0-27 16,-1 0-178-16</inkml:trace>
  <inkml:trace contextRef="#ctx0" brushRef="#br0" timeOffset="158624.68">20701 7203 1245 0,'0'0'0'0,"0"0"-28"0,0 0-22 15,0 0 45-15,0 0 1 16,0 0 8-16,0 0-4 16,-12 7 7-16,24-7 2 15,10-3 4-15,10-14-8 16,7-10 3-16,11-7 10 16,3-3-16-16,5-1-1 15,0 2 0-15,-4 4 3 16,-4 7-8-16,-9 5 4 15,-7 6-13-15,-12 7-43 16,-8 7-68-16,-14 0-59 16,0 5-232-16</inkml:trace>
  <inkml:trace contextRef="#ctx0" brushRef="#br0" timeOffset="158932.94">20713 7410 1035 0,'0'0'0'0,"0"0"-83"15,0 0 46-15,0 0 37 16,0 0 30-16,84-36 21 16,-26 1-13-16,11-5-7 15,6-2-17-15,0-2 8 0,-5 4-14 16,-7 1 6-16,-12 5 5 15,-4 8-9-15,-11 6 4 16,-11 8 12-16,-11 5-22 16,-9 5 2-16,-5 2-3 15,0 0 7-15,0 0-10 16,-2 0-11-16,-12 0-89 16,2 0-78-16,-2 0-112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38:57.4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2489 701 800 0,'0'0'10'16,"0"0"-10"-16,-25-78 35 15,17 53 26-15,4 1 6 16,-1 6 12-16,1 4-28 16,1 6 7-16,3 5-33 15,0 3-18-15,0 0-7 0,0 11 0 16,10 27-19-16,10 30 19 15,2 25 3-15,-1 21 29 16,-9 10-32-16,-3-4 4 16,-2-9-5-16,-2-8 1 15,-2-11-13-15,1-16 0 16,2-10-43-16,-1-20-20 16,2-16-22-16,-1-19-10 15,5-11-29-15,5-30-76 16,2-32 20-16</inkml:trace>
  <inkml:trace contextRef="#ctx0" brushRef="#br0" timeOffset="248.13">2831 972 573 0,'0'0'101'0,"0"0"-96"16,0 0-4-16,0 0 115 16,0 0-39-16,-87 82-54 15,32-41-23-15,-5-2 0 16,8-9-2-16,16-5 1 15,14-8 1-15,17-2-9 16,5-1-6-16,11 6 15 16,23 9 6-16,11 6 36 15,10 9-8-15,2 2-10 16,8 4-18-16,-2-3-6 16,6 0-61-16,1-7-14 15,6-7-113-15,-6-14-141 16</inkml:trace>
  <inkml:trace contextRef="#ctx0" brushRef="#br0" timeOffset="447.4">3751 1168 1137 0,'0'0'0'0,"0"0"-90"0,115-37 82 16,-54 23 8 0,-3 2-8-16,-7 10-74 0,-11 2-104 15,-16 6-53-15,-24 19-132 16</inkml:trace>
  <inkml:trace contextRef="#ctx0" brushRef="#br0" timeOffset="569.24">3869 1349 1053 0,'0'0'0'0,"0"0"-10"16,128-17-3-16,-56 2 13 16,14 1-5-16,10 0-53 15,7-3-47-15,2-5-342 16</inkml:trace>
  <inkml:trace contextRef="#ctx0" brushRef="#br0" timeOffset="881.07">4892 926 1118 0,'0'0'2'0,"0"0"-4"15,0 0-10-15,0 0 3 16,0 0 0-16,0 0 9 16,-9 96 0-16,23-59 3 15,9-3 4-15,12 0-7 16,2-1 1-16,6-2-1 15,2-1 27-15,3 1-23 16,-3-2 20-16,-4 3-11 0,-8-6-11 16,-16-1 5-1,-10-4-7-15,-7-4 0 0,-3 5 20 16,-23-2-19-16,-12 3 0 16,-4-3-1-16,-10-5-24 15,2-5-43-15,0-10-91 16,1-3-104-16</inkml:trace>
  <inkml:trace contextRef="#ctx0" brushRef="#br0" timeOffset="1036.83">5095 791 1028 0,'0'0'3'0,"125"-64"-3"16,-46 38 0-16,6 2 2 0,5 12-2 15,-4 7-30-15,-17 5-66 16,-20 14-184-16</inkml:trace>
  <inkml:trace contextRef="#ctx0" brushRef="#br0" timeOffset="1981.32">1918 3012 852 0,'0'0'23'0,"0"0"-21"16,0 0-2-16,0 0 25 16,0 0 18-16,0-73 30 15,0 73-73-15,0 0-10 16,0 19 3-16,3 18 7 15,7 18 15-15,-2 15 26 16,-2 12-33-16,-3 13 18 16,1 8-22-16,-1 14-4 15,3 11 17-15,0 3-14 16,3 9-1-16,7 1-2 16,1-2 2-16,2 4 1 0,3-7-3 15,-2-1 0 1,2 4 0-16,-1-7 1 0,-1 4 4 15,-4-3-3-15,-1 0 10 16,-3 3 18-16,-3 4-29 16,-2 3 6-16,-2 8 9 15,5 3-6-15,2 5 3 16,1 5-2-16,1-1-10 16,4 4 22-16,-3-5-23 15,-3 3 0-15,1-3 6 16,-2-9-6-16,2-11 0 15,-4-21-1-15,3-17 8 16,1-16-10-16,-4-18 3 16,-3-19 0-16,-3-10-6 0,-1-15-1 15,-2-11-19-15,0-15-27 16,0-6-35-16,0-43-50 16,-12-37-461-16</inkml:trace>
  <inkml:trace contextRef="#ctx0" brushRef="#br0" timeOffset="3865.21">2015 2978 837 0,'0'0'0'0,"0"0"-7"16,0 0-3-16,0 0 0 0,0 0 10 15,0 0 9 1,116-25 10-16,-52 18 33 0,12 2-43 15,9-2-2-15,12-1 17 16,9 4-17-16,9 3 3 16,9 1-8-16,13 0 6 15,-1 0-3-15,7 0-5 16,-7 0 0-16,-8 0 1 16,-10 0-1-16,-11 0 0 15,-11 0 0-15,-11 0 5 16,-9-4-9-16,-3-5 4 15,-6 1 0-15,-3 2 2 16,2 0-2-16,-2-4 0 16,0 3 0-16,-7-1 4 0,-5 0-6 15,-3-1 2-15,-12 2 0 16,-10 1-1-16,-10 3 1 16,-10 0 0-16,-4 3 0 15,-3 0 3-15,0 0 5 16,0 0-8-16,0-2 0 15,0 2 4-15,0 0-1 16,-3 0-3-16,0 0 0 16,0 0-3-16,2 0-6 15,-1 0 7-15,1 0 2 16,-1 0-2-16,1 0 2 16,-2 0 0-16,1 0-1 15,1 5 5-15,-1 4-4 0,2 8 0 16,0 5 0-1,0 8 3-15,-1 10-1 0,-1 6-2 16,-2 8 8-16,-1 1-2 16,1 1 0-16,4-2-6 15,0 2 0-15,0 5-1 16,10 4 1-16,-1 2 0 16,0 0-1-16,0 8 9 15,-3 5-7-15,0 3-1 16,-3 3 0-16,2-1-3 15,-2-2 4-15,2 5-1 16,0 0 0-16,-1 3 2 0,1-1 4 16,1-4-6-16,-3 0 0 15,-3-1 29-15,0 5-26 16,0 6 17-16,0 2-15 16,0 0 0-16,0 1 10 15,0 1-15-15,0-3 0 16,0-4 6-16,3-1-1 15,3-2-5-15,-3-1 18 16,-2 4-5-16,-1 4 13 16,0 3-26-16,0 3 3 15,0-2 5-15,0 3-8 16,0-4 0-16,0-3 0 16,0-5 5-16,0-7-5 0,0-5 0 15,0 1 0-15,0-3 0 16,2 1 3-16,-2 4-3 15,0 4 8-15,0 0-5 16,0 0 5-16,0 2-8 16,0-3 0-16,0-7 2 15,0-4-1-15,0-12-1 16,6-8 0-16,0-3 3 16,-2-5 2-16,2-5-5 15,0-5 0-15,-3-8-1 16,0 0 1-16,0-5 0 15,-1-5 0-15,-2-3 5 16,0-8-8-16,0-4 3 16,0-4 0-16,0 0 4 0,0 0 0 15,-11 0-8-15,-7 0 4 16,-7 0-16-16,1-2 4 16,-6-7-12-16,-7 4 4 15,-5-1 5-15,-10 2-27 16,-3 1 26-16,-2-2 14 15,-10 0 4-15,-5-1 0 16,-5 1-2-16,-1 2 0 16,-4-1-7-16,4 2 7 15,-5 2-4-15,4 0 4 16,1 0 1-16,4-3 9 16,7 3-10-16,1 0 0 15,5 0 28-15,3 0-25 0,1 0 5 16,2 0 5-1,7 0-8-15,-1 3-2 0,-3 0-3 16,4 0 0-16,-3 0-1 16,-1 2 4-16,3-2-5 15,1 2 2-15,3-4 0 16,2 2-7-16,3 0 7 16,1-1 0-16,6 1-3 15,3 0 8-15,2-1-5 16,3-1 5-16,-2 0-3 15,5 2 21-15,-2-3-23 16,3 0 3-16,-3 0 12 0,2 0-14 16,2 0-1-16,1 0 0 15,1 1 1-15,3 2-2 16,4 1-21-16,-2 1-36 16,4-5-14-16,-1 0-118 15,7 0-241-15</inkml:trace>
  <inkml:trace contextRef="#ctx0" brushRef="#br0" timeOffset="4799.66">2012 4127 733 0,'0'0'13'0,"0"0"19"15,0 0 16-15,0 0-1 16,0 0-47-16,0 0 1 16,-42-1-4-16,45-1 6 15,22-2-4-15,17-4 2 16,21-6 6-16,22-5 55 15,18-1-32-15,26-1 25 16,10-1-39-16,22 1 0 0,17-2-3 16,8-1-13-16,5 2 0 15,-6 2 0-15,-15 3 0 16,-13 3 0 0,-18 2-2-16,-10 2 5 0,-17 3-6 15,-12-2 2-15,-19 0 1 16,-19 2-1-16,-14 0 1 15,-15-2 0-15,-11 4 0 16,-5 1 4-16,-6-1-3 16,-3 2-1-16,1-2 0 15,4 1 9-15,-1-1-9 16,6 2 0-16,-1-1-1 16,0 1 5-16,0 3-6 0,-2-1 2 15,-8 0 0 1,-2 1-10-16,-4 0 10 0,-1 0-10 15,0 0 10-15,0 0-48 16,-13 6-38-16,-19 7-110 16,-12 6-506-16</inkml:trace>
  <inkml:trace contextRef="#ctx0" brushRef="#br0" timeOffset="5523.98">2328 5061 486 0,'0'0'91'16,"0"0"-62"-16,0 0 128 15,0 0-55-15,0 0-30 16,0 0-47-16,-73-35 25 16,67 34-47-16,3 1-2 15,-3-2 3-15,-2 2-2 16,-2 0-3-16,-2 0 1 16,2 0-8-16,1 0-4 15,3 0 12-15,6 0-8 16,0 0 1-16,4-1-64 15,23-1 26-15,22-8 45 16,20-4 3-16,25-4 22 16,24-1-15-16,18 2 15 15,21-2-11-15,12 2-12 0,9 3 0 16,-1 2-2-16,-10 2 3 16,-10 0-3-16,-17 3 0 15,-13-1 0-15,-8 4 0 16,-15 1 3-16,-13-1-4 15,-16 1 1-15,-17 0 0 16,-14 0-2-16,-16-1 2 16,-7 4 0-16,-12 0-3 15,-2 0 8-15,-4 0-5 16,3-2 0-16,2-1 2 16,1 0-2-16,5 0 0 0,0 0 0 15,7 2-2 1,-5-1 2-16,-1 2-17 0,-7 0-38 15,-8 0-173-15,0 5-46 16</inkml:trace>
  <inkml:trace contextRef="#ctx0" brushRef="#br0" timeOffset="6254.49">2241 5950 826 0,'0'0'27'15,"0"0"-27"-15,0 0 28 16,0 0-6-16,0 0-22 16,0 0 2-16,-3-5-2 15,23 2 0-15,13-3 19 16,13-2-13-16,12-3-3 16,12-1 44-16,12 1-38 15,8 1 5-15,7 0-14 16,13 3 10-16,8-1-11 15,4-2 1-15,8-3 0 16,-6 2-3-16,-8-1 3 16,-4 0-2-16,-11-1 1 0,-10 0 1 15,-6 1-5-15,-13-1 5 16,-2 1 0-16,-10 3-9 16,-2-1 9-16,0 0 0 15,-1 1 0-15,-2 1 10 16,-4-1-14-16,-7 0 4 15,-5 1 0-15,-6 1 10 16,-3 1-8-16,-5 2-2 16,-7 1 0-16,-4 1 5 15,-7 1-3-15,-5 1-2 16,-2 0 0-16,0 0-1 16,0 0 1-16,-8 0-50 15,-14 10-62-15,-8 0-273 16</inkml:trace>
  <inkml:trace contextRef="#ctx0" brushRef="#br0" timeOffset="6833.5">2431 6784 655 0,'0'0'2'0,"0"0"21"16,0 0 95-16,0 0-61 15,0 0 20-15,0 0-48 0,-49 13-27 16,49-13 6-16,0 0-8 15,0 2-13-15,0-2 0 16,13 1 13-16,14-1-5 16,15 0 12-16,19 0 12 15,19-10 50-15,22-6-59 16,30 2-3-16,12-1-6 16,20-1 6-16,3 0-11 15,1-2 4-15,-5 0-5 16,-9-1-4-16,-16 1-7 15,-11 2 9-15,-18 1 0 16,-18 3 7-16,-18-1-6 0,-21 3 6 16,-22 1-12-1,-12 4-13-15,-10-2-28 0,-7-4 26 16,-1-2-228-16</inkml:trace>
  <inkml:trace contextRef="#ctx0" brushRef="#br0" timeOffset="7335.34">3405 3117 1058 0,'0'0'38'16,"0"0"-38"-16,0 0 8 15,0 0-6-15,0 0 24 16,-6 96-1-16,6-43-10 16,0 8-10-16,0 3-10 15,0 1-32-15,0 1-117 16,0-1-22-16,3-3-199 16</inkml:trace>
  <inkml:trace contextRef="#ctx0" brushRef="#br0" timeOffset="7757.05">3317 4188 878 0,'0'0'0'0,"0"0"-8"16,0 0 7-16,0 0 2 15,104-8 21-15,-83 38 25 16,-6 10 23-16,-6 9 6 16,-9 4-49-16,0 0-16 15,-28 0-11-15,-5-7 3 16,-3-7-11-16,8-10 8 15,10-12 0-15,9-10-7 16,9-7 9-16,0 0-4 16,16 0 4-16,23-7-2 15,21-12 21-15,16-5-21 16,12 2 6-16,0 4-15 16,3 7 5-16,-6 8-52 15,-6 3-62-15,-15 3 25 16,-9 16-144-16,-24 6-110 0</inkml:trace>
  <inkml:trace contextRef="#ctx0" brushRef="#br0" timeOffset="8268.89">3239 5317 826 0,'0'0'3'16,"0"0"11"-16,0 0 20 16,6-85 6-16,8 63-9 15,8 5-15-15,0 8 41 16,2 2-47-16,-4 7-4 16,-1 0-3-16,-5 2 0 15,-6 15-3-15,-6 14 2 0,-2 6 0 16,-6 6 18-16,-6 5-20 15,6-6-33 1,6-3-68-16,24-5 59 0,12-8-29 16,3-5 43-16,-5-7 28 15,-3-3 33-15,-16-5-16 16,-12 0 16-16,-6 7 9 16,-31 2 79-16,-17 6-121 15,-4 3-3-15,3-2-25 16,13 0-52-16,12-2-103 15,6 1-282-15</inkml:trace>
  <inkml:trace contextRef="#ctx0" brushRef="#br0" timeOffset="8718.84">3287 6046 768 0,'0'0'30'0,"0"0"-24"16,0 0 54-16,0 0-9 15,0 0-33-15,0 0-10 16,0 33 40-16,0 1 1 16,0-2-29-16,5-3-20 15,3-5 0-15,3-5 2 16,4-4 3-16,1-9-10 16,5-6-1-16,7 0-3 15,1-18-11-15,-1-7 14 16,-5-2 6-16,-7 7 0 15,-10 10 6-15,-3 7 20 0,-3 3-6 16,0 2-16 0,0 20-6-16,0 10 2 0,-3 9-2 15,-2 5-82 1,4 4-67-16,1 1-216 0,0 0 185 16</inkml:trace>
  <inkml:trace contextRef="#ctx0" brushRef="#br0" timeOffset="9169.98">3348 7335 912 0,'0'0'18'16,"0"0"104"-16,0 0-67 16,0 0 8-16,0 0-60 15,0 0 7-15,0 0-10 16,-31 7-1-16,31 11-10 15,0 2 4-15,21-3-1 16,7 1-10-16,5 2 18 0,0-1 0 16,1 5-3-1,-4 2 8-15,-5-1 3 0,-7-1-5 16,-9-1-1-16,-6-3 33 16,-3-2-21-16,-6-1 12 15,-15 0-8-15,-7-1-7 16,1-3-4-16,-3-4-7 15,2-2-43-15,0-5 4 16,-2-2-147-16,6-13-220 16</inkml:trace>
  <inkml:trace contextRef="#ctx0" brushRef="#br0" timeOffset="9329.04">3442 7200 878 0,'0'0'2'16,"100"-56"-2"-16,-39 27 31 16,-3 7-27-16,-8 3 7 15,-6 4-11-15,-8 4-63 16,-12 5-230-16</inkml:trace>
  <inkml:trace contextRef="#ctx0" brushRef="#br0" timeOffset="12201.86">7286 252 912 0,'0'0'0'0,"0"0"1"16,0 0-5-16,0 0-14 0,0 0 18 16,-28 139 31-1,-7-32-8-15,-12 25-1 0,-10 16-11 16,-10 14-9-16,-3 3 7 16,-2 4-9-16,2-5 0 15,9-21-4-15,19-22 5 16,9-31-1-16,11-27 0 15,11-20 1-15,4-14 18 16,1-14-19-16,6-6 2 16,0-7-12-16,0-2-29 15,0-11-56-15,13-19-175 16</inkml:trace>
  <inkml:trace contextRef="#ctx0" brushRef="#br0" timeOffset="12802.8">8445 1289 746 0,'0'0'55'0,"0"0"-14"16,0 0-14-16,0 0 40 16,0 0-25-16,0 0-38 15,0 53 22-15,0 17 52 16,-9 16-43-16,-4 6-6 16,2-6-25-16,5-14-2 15,5-10-2-15,1-10-3 16,0-11 3-16,9-13-16 15,5-9-21-15,0-10 18 16,7-9-90-16,1 0 40 0,2-28-153 16,3-9-192-1</inkml:trace>
  <inkml:trace contextRef="#ctx0" brushRef="#br0" timeOffset="14174.35">7656 1194 724 0,'0'0'1'15,"0"0"14"-15,0 0 48 0,0 0-12 16,0 0 40 0,0 0-58-16,8-34-5 0,-8 34-2 15,-5 4-19-15,-7 16 5 16,-13 7-11-16,-5 8 5 16,-3-2-2-16,6-6-4 15,12-8-1-15,9-7-1 16,6-5-41-16,6-7-32 15,25 0 46-15,11 0 22 16,13 0 7-16,2 3 3 16,1 14 5-16,-11 7 2 15,-10 7-1-15,-9 1 30 16,-16 2-19-16,-12 2-10 16,-3-2 57-16,-30-3-29 15,-8-4-10-15,-6-3-14 0,-2-9-11 16,4-5 0-1,4-6-3-15,8-4-15 0,6 0-11 16,15-22-83-16,9-14-56 16,3-10-375-16</inkml:trace>
  <inkml:trace contextRef="#ctx0" brushRef="#br0" timeOffset="14434.9">7614 914 549 0,'0'0'0'0,"0"0"2"15,85-87 12-15,-29 55 101 16,12 0 1-16,8-1-50 16,14-3-9-16,-4 2 21 15,-6 6-53-15,-20 8 18 16,-24 9-43-16,-19 5 0 15,-12 6 16-15,-5 0-4 16,0 0-12-16,0 0-59 16,0 11-119-16,0 6 43 15,0 3-547-15</inkml:trace>
  <inkml:trace contextRef="#ctx0" brushRef="#br0" timeOffset="14652.5">8408 1039 1177 0,'0'0'0'0,"0"0"-13"16,0 0-49-16,0 0 51 15,0 0-73-15,0 0-73 0,68-22-69 16</inkml:trace>
  <inkml:trace contextRef="#ctx0" brushRef="#br0" timeOffset="15124.24">8949 815 1030 0,'0'0'10'0,"0"0"-10"15,0 0 1-15,0 0 0 16,0 0-1-16,-13 105 92 0,2-27-54 16,-2 9 9-16,-2 8-42 15,1 5-5-15,0 8 9 16,3 4-9-16,3-2-8 16,3-7-51-16,5-17-89 15,0-24-130-15</inkml:trace>
  <inkml:trace contextRef="#ctx0" brushRef="#br0" timeOffset="15439.06">9101 1666 36 0,'0'0'907'0,"0"0"-907"0,0 0-14 15,0 0 13-15,93-27 1 16,-53 8 13-16,5-10-12 15,-5-6-1-15,-9-9 0 16,-13-1-6-16,-15 6-1 16,-3 9 14-16,-22 17 3 15,-17 9 85-15,-7 4-49 16,1 19-29-16,2 17 11 16,10 15-16-16,13 5 13 15,10 8-25-15,10-6-2 16,0-7-1-16,24-7-26 15,10-12-25-15,5-5 6 16,3-11-46-16,1-10-3 16,2-6-42-16,-9-6-287 0</inkml:trace>
  <inkml:trace contextRef="#ctx0" brushRef="#br0" timeOffset="17325.36">9567 1402 901 0,'0'0'57'16,"25"74"-19"-16,-11-15-38 16,-1 4 28-16,-7-5 4 15,-6-9-12-15,0-8 33 16,0-7-27-16,-11-6-20 16,0-12 16-16,0-9-16 0,6-7-2 15,1-1 22-15,1-20-26 16,3-13-19-16,1-8 15 15,32-14-18-15,17 0 17 16,8 6-69-16,0 11 12 16,-1 16 46-16,-7 12-7 15,-2 5 15-15,1 3 3 16,-1 3-4-16,-2-5 0 16,-2-2-3-16,-6-5-11 15,-2-2 5-15,-3-6-21 16,-9-2 5-16,-12 2 15 15,-11 7 19-15,-1 7 43 16,-6 6 56-16,-16 1-47 0,-2 26-31 16,-7 16-21-1,-2 11 23-15,5 4-10 0,6 2-11 16,3-4 8-16,9-3-10 16,4-6-9-16,3-11-38 15,3-17 2-15,6-19-26 16,16-3 32-16,10-26-15 15,3-7 1-15,-1-3 27 16,-4 4 26-16,-7 9 9 16,-2 11 46-16,-2 12 12 15,1 3-38-15,6 7-11 16,7 11 28-16,4 2-33 0,5-1-9 16,7-7 9-1,5-2-13-15,9-8 12 0,7-2-7 16,-3-5 3-16,-6-17-11 15,-6-9 3-15,-13-11-20 16,-12-10 14-16,-14-13-10 16,-14-13 14-16,-2-9-28 15,-6-10-28-15,-11 1-4 16,1-6 39-16,3 5 23 16,-1 10 54-16,2 16-22 15,3 23 82-15,3 23-49 16,3 14-1-16,-1 8-2 15,4 3-62-15,-1 0 1 16,-4 12-6-16,-1 21 12 0,-5 17-2 16,-6 20 11-16,0 11-11 15,-1 12 16-15,6 4-21 16,8-1 0-16,4 0-7 16,4-6 7-16,20-6-3 15,12-9-2-15,6-20-3 16,8-15-6-16,3-14 10 15,2-15-18-15,3-11 1 16,-6-2-5-16,-8-24-5 16,-10-10 6-16,-7 2 23 15,-13 7 0-15,-9 13 4 16,-5 10 56-16,0 4-43 16,0 4-15-16,3 12-19 0,3 6 14 15,6 1 10-15,1-5-6 16,8-3 1-16,0-10-10 15,8-5 9-15,5 0-5 16,7-16-12-16,3-7 15 16,-7-7-34-16,-10-1 37 15,-11 6-22-15,-10 4 22 16,-6 6 2-16,0 11 43 16,0 4-37-16,0 1-8 15,0 19 0-15,0 4-1 16,3 4 1-16,5-5 0 15,4-4-1-15,0-6 5 16,4-6-4-16,5-4 1 0,4-3 5 16,2 0 23-16,0-8-29 15,-5-7 1-15,-8-5 15 16,-8-5-4-16,-6-6-1 16,0-8 4-16,-20 0-12 15,-11 3 8-15,-5 5-11 16,1 13 0-16,6 12 5 15,10 6-5-15,1 2 0 16,1 17-3-16,1 5 3 16,-1 5-11-16,6-6 1 15,6 0-20-15,5-4-3 16,0-9-10-16,18-5 23 0,10-5-1 16,10-5-8-1,7-16 22-15,8-7-1 0,4 3 3 16,-4 3 1-16,-8 9 7 15,-9 6-3-15,-12 7 0 16,-11 0 2-16,-5 15 11 16,-8 11 17-16,0 6 13 15,0 4-19-15,0 0-13 16,0-4 8-16,1-6-17 16,7-11-1-16,-4-6 6 15,2-9-5-15,0 0-2 16,9-7 24-16,7-20-24 15,5-6 0-15,3-4-7 16,-3 1 5-16,-3 11-10 16,-3 7 12-16,-5 15-15 0,-2 3 8 15,2 15-5-15,-1 15 12 16,3 1-7-16,1-2 17 16,2-3-16-16,4-9 6 15,7-5 0-15,7-6 10 16,8-6-6-16,8 0 6 15,2-11-10-15,0-9 2 16,-8-6 7-16,-7-8-9 16,-11-9 0-16,-10-6 20 15,-2-6-19-15,-8-1 1 16,-5-2-2-16,-6 5 2 16,0 8-9-16,0 12 7 0,-5 15 0 15,-2 8 16-15,2 9-3 16,1 1-1-16,-8 5-12 15,-5 19 1-15,-5 12-5 16,0 6 4-16,7 5-4 16,8 0-1-16,7-1 5 15,7 3-8-15,15-6 3 16,11 1 5-16,1-6 9 16,-1-4-5-16,-3-5 4 15,-9-7 8-15,-6-5-6 16,-9-5-2-16,-6-5 10 15,-2 0 0-15,-28 1 29 16,-17 2-45-16,-16-4 0 16,-10-3-2-16,0-3-54 15,-2 0-63-15,4 0-109 0,-1-9-340 16</inkml:trace>
  <inkml:trace contextRef="#ctx0" brushRef="#br0" timeOffset="17627.57">11416 1196 1048 0,'0'0'0'0,"0"0"-29"0,0 0 29 15,0 0 2-15,0 0-1 16,0 0 24-16,38 17 24 16,-38-28-5-16,0-4-36 15,-3 0-5-15,-16 7 15 16,-6 4-18-16,0 4-5 16,1 0-5-16,2 5-73 15,7 7-26-15,0-1-49 16,12-5-236-16</inkml:trace>
  <inkml:trace contextRef="#ctx0" brushRef="#br0" timeOffset="17824.96">11289 926 931 0,'0'0'0'15,"88"-20"-1"-15,-22 8-3 16,6 2 6-16,-4 1-2 16,-5 0 0-16,-18 6-7 15,-17 3-7-15,-25 0-91 16,-6 0-245-16</inkml:trace>
  <inkml:trace contextRef="#ctx0" brushRef="#br0" timeOffset="18043.08">8792 1088 1237 0,'0'0'0'16,"0"0"-167"-16,111-20 167 15,-20 3 1-15,34 0-1 16,35-2-96-16,29 0-167 0,24 2-208 16</inkml:trace>
  <inkml:trace contextRef="#ctx0" brushRef="#br0" timeOffset="18839.03">13400 1539 843 0,'0'0'34'0,"0"0"1"15,0 0 67-15,0 0-78 16,0 0-24-16,0 0 0 15,54-11 51-15,32 11-15 16,20 0 9-16,11 6-28 16,5-1-12-16,-1 4 32 15,0-6-34-15,-5 1-3 16,-14-2 0-16,-18-2 1 16,-21 0-5-16,-26-2-23 0,-19-14-25 15,-16-6 15-15,-2-8-20 16,-22-4-17-16,-22-2-26 15,-16 4-28-15,-10-4 5 16,0 0 85-16,3 6-27 16,17 2 65-16,22 13 174 15,15 5-31-15,13 9-96 16,12 1-42-16,19 0-5 16,15 17 32-16,10 8 16 15,2 7 15-15,-3 14-18 16,-10 10-24-16,-15 3 7 15,-16 7-10-15,-14-5 23 16,-13-5-36-16,-29-1-1 16,-14-2 19-16,-4-3-23 0,5-3-18 15,13-1-49-15,18-8-119 16,12-8-172-16</inkml:trace>
  <inkml:trace contextRef="#ctx0" brushRef="#br0" timeOffset="19205.05">15910 1126 946 0,'0'0'60'0,"0"0"-16"15,0 0-35-15,0 0-2 16,-23 112 72-16,4-40-20 15,2 7-58-15,5 2 4 0,3-4 6 16,7-7-11 0,2-14-12-16,0-10-23 0,0-12-43 15,8-10-35-15,-7-13-103 16,-1-11-280-16</inkml:trace>
  <inkml:trace contextRef="#ctx0" brushRef="#br0" timeOffset="19460.3">15449 934 731 0,'0'0'250'0,"0"0"-250"16,121-74-13-16,-33 49 13 15,11 5 26-15,6 5-24 16,1 5-1-16,2 5-2 16,-5 5 0-16,-9 3-23 15,-15 23-59-15,-21 13-160 16,-27 14-141-16</inkml:trace>
  <inkml:trace contextRef="#ctx0" brushRef="#br0" timeOffset="20276.15">16340 1537 731 0,'0'0'149'16,"0"0"-147"-16,0 0-2 16,0 0 23-16,100 3-7 15,-82 30 66-15,-2 1-61 16,-8-3-12-16,-8-3 17 15,0-2-24-15,-11-8 6 16,-13-6 7-16,-3-5-13 16,1-7-4-16,5 0-1 15,9-15-5-15,12-11 7 16,0-6-13-16,23-3 7 0,19-2 1 16,12 4 1-1,12 0 3-15,1 7-21 0,3 2-28 16,-2 4 37-16,6 3-8 15,0 0 15-15,-2-5 6 16,-9 0-19-16,-16-1-12 16,-17 6-3-16,-18 2 35 15,-12 3 27-15,0 7 50 16,-15 5 26-16,-17 0-55 16,-9 22-35-16,-4 14 16 15,1 13-21-15,9 2 5 16,8 4-3-16,12-2-10 15,12-7-1-15,3-10-3 16,0-9-10-16,11-12 2 16,8-11-18-16,2-4 15 0,8-7 2 15,5-20 2-15,3-10-6 16,0-10 6-16,-2-10-5 16,-4-1 9-16,-7 7-11 15,-11 16 18-15,-7 18 28 16,-6 14-2-16,0 3-11 15,0 3-15-15,0 21-13 16,0 10 13-16,0 7 0 16,9-2 0-16,6-2 7 15,6-9-7-15,4-10-3 0,8-8 2 16,6-10 1 0,10 0 2-16,4-16-2 15,0-8 0-15,-1-8-3 16,-7-3 3-16,-6-6-4 0,-10 4 2 15,-12 5 4-15,-8 9 6 16,-5 13 55-16,-4 8 9 16,0 2-63-16,0 9-9 15,0 20-6-15,0 12 6 16,-1 10 3-16,-2 2 9 16,3-4-12-16,0-12-4 15,0-7-2-15,12-10-31 16,-2-8-3-16,2-9-34 15,-1-3-59-15,-2 0 23 16,-5-18-259-16</inkml:trace>
  <inkml:trace contextRef="#ctx0" brushRef="#br0" timeOffset="20556.18">17533 979 724 0,'0'0'104'16,"0"0"-104"-16,0 0-12 16,0 0 12-16,0 0 14 15,0 0 34-15,66-48-15 16,-56 26 6-16,-7 0 30 0,-3 4-53 16,0 1 27-1,-16 8 34-15,-5 7-47 0,-7 2-30 16,-2 14-4-16,-3 20 3 15,5 10-46-15,7 11-64 16,9 3-5-16,6 6-52 16,3-2-206-16</inkml:trace>
  <inkml:trace contextRef="#ctx0" brushRef="#br0" timeOffset="21690.35">17885 1325 1013 0,'0'0'0'0,"0"0"-93"15,0 0 93-15,0 73 58 16,0-23-16-16,-4 6 11 16,-4-3-33-16,1-6-2 15,1-7-1-15,6-11-15 16,0-10-2-16,0-9 0 15,0-5 0-15,0-5 5 16,3 0-2-16,13-19 8 16,6-9-11-16,8-8-14 15,3-7 13-15,3-10-14 16,0 3-5-16,-6 13 9 16,-11 15 2-16,-7 17 5 0,-6 5-5 15,3 14-18-15,0 16 25 16,0 7-1-16,1 6 3 15,2-4-1-15,3-3 1 16,9-10 0-16,9-6 0 16,7-6 0-16,5-10 1 15,7-4-1-15,1 0-12 16,-1-18 3-16,-6-4-2 16,-12-8 11-16,-10-7-5 15,-8-7 11-15,-1-5-4 16,-4 1-2-16,-2 6 0 15,-2 14 16-15,-3 15-4 16,-2 9 37-16,-2 4-49 0,0 0-10 16,0 19-6-16,0 11 16 15,0 10 0-15,0 6 30 16,-2 0-26-16,2-2-3 16,0-5 5-16,8-8-4 15,16-6-3-15,5-8 1 16,6-8 0-16,2-4-12 15,6-5 12-15,1-1-6 16,-1-20-3-16,-1-9-9 16,-5-10-8-16,-3-6-12 15,-5 0 11-15,-7 7 21 16,-8 14 12-16,-6 14 47 0,-6 11-34 16,-1 0-18-1,1 22 6-15,-1 7 24 0,-1 9-10 16,0-1 28-16,0-4-48 15,0-11 2-15,0-7-1 16,0-8-2-16,0-6-6 16,0-1-22-16,17-3 28 15,10-12-14-15,9 1 9 16,4 1-2-16,0 7 7 16,-1 5-9-16,4 1 5 15,0 0 2-15,3 0 2 16,5 0 1-16,4 0-1 15,2-2 0-15,-3-11-3 0,-5-8-37 16,-7-15-23 0,-16-5-1-16,-10-4 34 0,-13 2 24 15,-3 8-12-15,-2 10 18 16,-7 10 74-16,0 11 5 16,-4 4-27-16,-4 11-42 15,-8 24-3-15,-5 13 42 16,-3 15-36-16,0 14 7 15,0 15 21-15,1 15-11 16,2 14 11-16,1 14-6 16,6 10-15-16,3 3 29 15,10 7-43-15,4-6 9 0,4-12 8 16,2-13-15 0,0-17 5-16,0-17-13 0,0-20 9 15,0-19-18-15,2-20 9 16,-2-14-11-16,0-14-17 15,0-3-13-15,0-17 40 16,0-29-82-16,-3-26-87 16,-3-27-1-16,-7-25-375 15</inkml:trace>
  <inkml:trace contextRef="#ctx0" brushRef="#br0" timeOffset="22040">18719 734 1031 0,'0'0'0'15,"0"0"-73"-15,0 0 44 16,0 0 29-16,0 0 27 16,0 0-16-16,118-21 9 15,-80 6 10-15,-9-3-25 16,-11-5 15-16,-12 1 33 0,-6-4-47 16,-15 4 57-16,-23 7-38 15,-11 8-19-15,-7 7-6 16,-1 7-6-16,9 20-1 15,12 14-61-15,16 7-79 16,17 5 23-16,3 0-283 16</inkml:trace>
  <inkml:trace contextRef="#ctx0" brushRef="#br0" timeOffset="22544.19">21225 1683 535 0,'0'0'24'16,"0"0"163"-16,0 0 5 15,0 0-86-15,0 0-64 16,0 0-31-16,-118-10-11 15,55-7 0-15,-2-4-3 16,-2-6 3-16,1-8-6 16,2-12 5-16,-3-14-31 15,4-7-21-15,9-7-9 0,16 0 24 16,21 5 34-16,17 13-15 16,3 15 19-16,18 18 23 15,-5 16-17-15,-1 8-6 16,-7 19-8-16,-7 23 8 15,-1 16 77-15,-9 12-47 16,-16 8 5-16,-8 0-24 16,-5 4-8-16,2-10 7 15,4-13-10-15,14-18 1 16,13-20-10-16,5-11 25 16,16-10-16-16,27-3 54 15,24-21-24-15,21-8 3 16,15-9-33-16,5-14 1 15,8-7-8-15,8-5-31 16,3-2-99-16,-4 6-157 16</inkml:trace>
  <inkml:trace contextRef="#ctx0" brushRef="#br0" timeOffset="22935.04">22899 1079 1051 0,'0'0'123'0,"0"0"-123"16,0 0-25-16,0 0 25 16,-16 92 37-16,-12-25 14 15,-3 8-33-15,-1 3-18 16,6-2 13-16,6-4-13 15,8-10-8-15,6-12-12 16,5-13-17-16,1-12 1 16,0-11-97-16,3-12-42 0,7-2-152 15</inkml:trace>
  <inkml:trace contextRef="#ctx0" brushRef="#br0" timeOffset="23173.94">22490 926 894 0,'0'0'118'0,"0"0"-109"16,0 0-9-16,0 0 0 0,98-23 0 15,-19 23 53-15,17-2-39 16,11 1 1-16,16 1-12 15,6 0-3-15,-2 1-27 16,-5 17-58-16,-23 1-115 16,-32 5-357-16</inkml:trace>
  <inkml:trace contextRef="#ctx0" brushRef="#br0" timeOffset="23725.88">23194 1530 928 0,'0'0'0'0,"0"0"-1"0,0 0-17 16,107 4 18-16,-67-27-8 15,-1-11 7-15,-6-4 1 16,-11-1-4-16,-13 6 4 16,-9 8 0-16,0 10 15 15,-16 7-7-15,-13 8-8 16,-8 6 19-16,-6 24 13 15,0 12 14-15,5 7-45 16,11 6 14-16,13-4-22 16,9-7 7-16,5-6-1 15,11-10-4-15,17-7 10 16,14-7-5-16,7-6 0 16,11-8 0-16,10 0-4 0,3-9 4 15,0-14-11-15,-3-6-2 16,-12-8-11-16,-8-13 10 15,-8-6-22-15,-7-4 25 16,-8 4-4-16,-11 10 15 16,-8 20 0-16,-6 12 31 15,-2 11 1-15,2 3-32 16,1 0-7-16,2 17 7 16,4 14 4-16,4 10 4 15,0 8 9-15,7 9 14 16,1-3-4-16,3-6 15 15,-1-1-28-15,-3-13 14 0,-10-7 6 16,-5-8-26 0,-5-11-2-16,0-1 14 0,-8-6-9 15,-16 0-1-15,-11-2-10 16,-4 0-39-16,3-10-87 16,10-12-133-1</inkml:trace>
  <inkml:trace contextRef="#ctx0" brushRef="#br0" timeOffset="24008.29">24541 783 1031 0,'0'0'0'0,"0"0"-36"16,0 0 36-16,-67 97 42 15,35-40 35-15,1 7-55 16,4 8 20-16,10 1-12 16,6 0-26-16,9 1 3 15,2 3-7-15,13-1 2 16,16-1-13-16,5-7-14 16,2-13-53-16,-2-11-35 15,-1-15-19-15,-3-10-110 16,-3-9-135-16</inkml:trace>
  <inkml:trace contextRef="#ctx0" brushRef="#br0" timeOffset="25091.89">24888 1451 672 0,'0'0'219'16,"0"0"-219"-16,0 0 0 15,0 0 27-15,6 92 44 16,-18-48-30-16,-3 1-1 15,6-4-40-15,6-4 0 16,3-4-2-16,0-8 8 16,12-5-7-16,9-9 1 15,0-7 0-15,3-4-7 16,3-6 7-16,1-14-16 0,2-6-2 16,3-6-36-16,3 1 38 15,4-5 2-15,-3 4-10 16,-7 10 12-16,-11 8 18 15,-8 11-6-15,-8 3 12 16,-3 9-10-16,0 11 44 16,0 9-7-16,-5 0-21 15,-2-4 8-15,1-6-26 16,3-7 3-16,3-6-2 16,0-5 2-16,0-1-6 15,21 0-4-15,6-12-3 16,8-5 9-16,-2 8-19 15,-3 4 11-15,-3 5 4 16,4 0 1-16,5 7 4 16,9 7-5-16,6 1 11 0,7-3 0 15,4 1-2-15,7-2-4 16,9-8 5-16,-3-3 0 16,-1 0-10-16,-10-10-11 15,-18-10 2-15,-21-6-2 16,-19-2-6-16,-6 3 22 15,-19 5 3-15,-11 10 50 16,-4 10-23-16,-4 0-22 16,1 11-3-16,0 10 3 15,6 2-8-15,4-2-3 16,10-2 0-16,11-2-10 16,6-4-15-16,0-4-31 0,24-7 26 15,12-2 7-15,0 0-33 16,3-14-10-16,-6-2 44 15,-4-2 21-15,0-2 4 16,-3-1 10-16,-3 1 1 16,-5 3 12-16,-7 4 52 15,-4 5-14-15,-6 5 30 16,1 3-85-16,-2 0-6 16,0 20-18-16,0 9 18 15,-10 12 55-15,-3 10-28 16,3 8 3-16,4 9 8 15,3 13-24-15,3 6 1 16,0 13-3-16,0 9-9 0,0 8 10 16,0 9-12-1,0 2-1-15,0-5 3 0,0-13-3 16,0-14 0-16,4-13 0 16,-2-14 12-16,-2-17 8 15,0-18-20-15,-12-13 0 16,-14-13 9-16,-11-8-1 15,-14-1 1-15,-14-24-9 16,-8-12-26-16,1-16 24 16,6-14-32-16,14-12 13 15,21-12-14-15,23-16 19 16,16-18 12-16,46-11-17 0,28-2-72 16,24 5 72-1,13 19-5-15,5 27 26 0,-3 26 1 16,-8 27 10-16,-15 22 0 15,-10 12-11-15,-13 5 8 16,-14 16 5-16,-16 7-11 16,-23 5-2-16,-13-2 3 15,-9 1-3-15,-24-5-18 16,-23-5-32-16,-13-12-263 16</inkml:trace>
  <inkml:trace contextRef="#ctx0" brushRef="#br0" timeOffset="25514.95">25418 1008 957 0,'0'0'0'0,"0"0"-41"0,0 0 36 15,0 0 10-15,0 0 0 16,0 0 7-16,18 24-2 15,-2-24 30-15,3 0-22 16,2-5-3-16,-4-10 11 16,-6-2-23-16,-6-2 48 15,-5 1-34-15,-3 2 5 16,-22 5-7-16,-13 3-15 16,-11 8-29-16,-9 0-7 15,0 22-53-15,8 9 19 16,9 1-96-16</inkml:trace>
  <inkml:trace contextRef="#ctx0" brushRef="#br0" timeOffset="25811.77">24127 1096 990 0,'0'0'0'0,"0"0"-139"0,0 0 132 16,110 9 7-16,4 0-1 16,49 0-41-16,44 5-144 15,36 3-40-15</inkml:trace>
  <inkml:trace contextRef="#ctx0" brushRef="#br0" timeOffset="25939.17">27631 1755 1098 0,'0'0'0'0,"0"0"-64"15,0 0-141-15</inkml:trace>
  <inkml:trace contextRef="#ctx0" brushRef="#br0" timeOffset="58672.86">2605 9174 147 0,'0'0'1021'0,"0"0"-1021"16,0 0-4-16,0 0 4 16,0 0 8-16,0 0 1 15,0 0 8-15,36 58 6 16,-18-8-1-16,2 2 5 16,-6 2-11-16,-3-4-3 15,-2-7-12-15,3-6 5 16,-6-8 0-16,1-8-6 15,-1-5-16-15,-2-7-20 16,-2-5-40-16,-2-4-103 16,0-4-109-16</inkml:trace>
  <inkml:trace contextRef="#ctx0" brushRef="#br0" timeOffset="60377.76">2376 8400 1028 0,'0'0'1'0,"0"0"-1"0,0 0 0 15,0 0 4-15,0 0 34 16,0 0-23-16,-5 64-10 15,4-50-5-15,-2-5 7 16,0 1-4-16,1-8 0 16,2-2-3-16,0 0 3 15,0 0 13-15,0-4-13 16,0-18-3-16,0-7-12 16,0-4 3-16,3 4 9 15,5 8 0-15,-1 9 7 16,-1 12-10-16,3 0 11 15,6 29-8-15,3 17 44 16,4 7-16-16,-5 1-11 16,-1-4-13-16,-2-1-1 15,-1-5 13-15,-4 0-16 0,0-4 2 16,-3-4-6-16,-6-5 4 16,0-6-21-16,-3-6-36 15,-18-2-27-15,-12-8-17 16,-1-4 12-16,-2-5 89 15,8 0 19-15,8 0 57 16,7 0 36-16,13 0-32 16,0 0-64-16,0 0-16 15,13 3-3-15,10 0 3 16,7-3 9-16,7 0-7 16,0 0-4-16,-1-11-20 15,-2-4-60-15,-2-7-59 0,-7 2-40 16,-3-4-341-16</inkml:trace>
  <inkml:trace contextRef="#ctx0" brushRef="#br0" timeOffset="60648.84">2649 8398 889 0,'0'0'150'0,"0"0"-141"15,0 0 25-15,0 0-12 16,0 0-15-16,0 0 1 15,-6 46 9-15,18-25-8 16,7 1-7-16,0-3 2 16,1-2 8-16,-1 0-12 0,-7-4 1 15,-3 1 7-15,-9-2-8 16,0 2 4-16,0 2 5 16,-18-2-8-16,-7-5 1 15,5-1-2-15,1-5-24 16,5-3-24-16,4 0-21 15,6-16-85-15,4-8-176 16</inkml:trace>
  <inkml:trace contextRef="#ctx0" brushRef="#br0" timeOffset="60808.39">2743 8397 685 0,'0'0'242'0,"0"0"-237"15,0 0 103-15,0 0-64 16,64 81-11-16,-48-62-1 15,0 0-27-15,1-4-3 16,-1-3-4-16,-2-2-54 16,-8-6-134-16,-3-4-292 15</inkml:trace>
  <inkml:trace contextRef="#ctx0" brushRef="#br0" timeOffset="60941.91">2874 8408 1078 0,'0'0'0'0,"0"0"-37"16,115-67 37-16,-66 40 0 15,3 2-61-15,-10-1-131 0</inkml:trace>
  <inkml:trace contextRef="#ctx0" brushRef="#br0" timeOffset="61806.37">2608 9063 775 0,'0'0'0'0,"0"0"0"16,0 0 1-16,0 0 14 16,0 0 21-16,0 0 42 15,14-71-4-15,-23 69 13 16,-2 2-37-16,-2 0-45 15,1 13-10-15,3 6 5 16,5 4-13-16,4 0-56 16,10-4-120-16,21-7-158 15</inkml:trace>
  <inkml:trace contextRef="#ctx0" brushRef="#br0" timeOffset="62095.35">2914 8883 1053 0,'0'0'35'0,"0"0"-27"16,0 0-8-16,30 84 75 15,-16-25-18-15,2 7 7 16,-4-1-30-16,-2-4-10 0,2-8-5 16,1 0-19-1,-2-8 6-15,4 0-15 0,0-6-17 16,-3-8-62-16,1-16-97 16,-1-13-252-16</inkml:trace>
  <inkml:trace contextRef="#ctx0" brushRef="#br0" timeOffset="62360.04">3178 9307 1046 0,'0'0'0'0,"0"0"-7"15,0 0 7-15,0 0 14 16,0 0 13-16,91-38-13 16,-70 18-13-16,-6-4-1 15,-6 2-19-15,-9 3-1 16,0 4 20-16,-18 6 19 0,-6 9 70 15,-1 0-51 1,-2 21-6-16,3 9 1 0,6 6-9 16,11 0-17-16,7 0-1 15,4-2-6-15,22-2-5 16,4-8-24-16,5-5-27 16,2-9-20-16,-2-9-68 15,-7-1-108-15</inkml:trace>
  <inkml:trace contextRef="#ctx0" brushRef="#br0" timeOffset="63125.54">3424 9140 1169 0,'0'0'0'16,"0"0"0"-16,0 0 11 15,97 84 24-15,-73-51-10 16,-9-2 24-16,-3-2-31 15,-8-7 0-15,-4-5-6 16,0-8-7-16,0-7-3 16,0-2 14-16,-6-3-16 15,-1-18-7-15,3-12-10 16,4-8 0-16,6-4 1 16,22 2-24-16,12 6-13 15,2 10 18-15,-2 9-55 0,-4 9-8 16,-12 4 56-16,-5 0 17 15,-8 4 17-15,-7-2-1 16,-4-3 9-16,0 1 4 16,0-2-4-16,0 2 0 15,-3 1 6-15,-3 4 26 16,-1 0 39-16,-1 0-29 16,-5 19-26-16,1 5 9 15,-1 3 16-15,2 3-10 16,5-3-14-16,3-2-17 15,3-6 0-15,0-4-2 16,0-9-62-16,3-6-61 0,12 0 20 16,3-4 83-1,4-8 13-15,2 5 4 0,3 0 4 16,0 4 0-16,3-1 1 16,-2-1 2-16,3-3-2 15,4-2 0-15,2-6 3 16,0-5 11-16,-7-4-14 15,-5-1-2-15,-13-2-1 16,-10-3 3-16,-2-6 20 16,-3-7 4-16,-13-9-9 15,-6-11 4-15,0-7-13 16,0-1 15-16,7 8 77 16,2 17-65-16,2 21 45 0,8 15-34 15,0 11 5 1,1 0-33-16,2 20-16 0,0 24 0 15,0 13 29-15,0 13 1 16,8-1-25-16,10 0 0 16,-2-3 0-16,2-6-4 15,3-7-1-15,3-10-51 16,6-15-19-16,4-14 24 16,6-14-22-16,-1-1-201 15,-6-25 179-15,-5-5-342 16</inkml:trace>
  <inkml:trace contextRef="#ctx0" brushRef="#br0" timeOffset="63959.92">4346 9008 655 0,'0'0'131'16,"0"0"-88"0,0 0 63-16,0 0-29 0,27 74-48 15,-12-55-19-15,3-6-3 16,4-4 0-16,6-6-4 16,5-3-6-16,0-7-1 15,0-13-19-15,-5-6-44 16,-7-5 13-16,-4-1-2 15,-11 3 33-15,-5 5 15 16,-1 11 8-16,0 8 32 16,0 5 32-16,0 8-26 15,0 12-33-15,0 6 32 16,0-2-16-16,10-2-16 16,4-1-2-16,10-3 7 15,1-6 6-15,6-3-1 0,1-7-15 16,-4-2 6-16,-4-2-13 15,-9-15 7-15,-9-3-10 16,-6-3 9-16,0-6-4 16,-6-3-2-16,-11 1-10 15,-8 4 17-15,-5 8 5 16,2 8 31-16,1 10 7 16,2 1-19-16,4 8-18 15,6 13-5-15,4 5-1 16,7-1 0-16,4-4-1 15,0-1-1-15,9-8-13 16,3-3 0-16,1-4-20 0,-1-5 0 16,-1 0-5-1,-1 0 23-15,8-11 10 0,6-6 5 16,7-7 2-16,10-7-2 16,3-3 3-16,1 4-1 15,-8 5 0-15,-6 13 0 16,-17 8 28-16,-3 4-18 15,-7 12 46-15,-1 14 17 16,-3 5-39-16,0 4 0 16,0-1-5-16,0-1 14 15,0-9-18-15,0-4-16 16,0-5-1-16,0-8-3 16,0-7-5-16,1 0 0 0,2-3-4 15,3-17 4 1,2-11 0-16,10-10-1 0,0-2-14 15,4-1-11-15,0 10 0 16,-5 11 8-16,1 15 9 16,-5 8 2-16,-1 4 7 15,2 20 4-15,-1 4 25 16,-3 3 2-16,1-2-6 16,5-2-1-16,-1-8-15 15,3-8-2-15,0-7 2 16,0-4-9-16,4 0 0 15,0-18 0-15,-2-5-1 16,-7-4-12-16,-11-3-13 16,-2-3-29-16,-15 2-2 15,-18 2-81-15,-13-1-82 0,-14 7-359 16</inkml:trace>
  <inkml:trace contextRef="#ctx0" brushRef="#br0" timeOffset="64297.04">4309 8770 413 0,'0'0'441'0,"0"0"-433"16,0 0 87-16,0 0-17 16,0 0-32-16,0 0 15 15,36-2-17-15,-33-8-14 16,-2 0 7-16,-1-3-23 16,0 2 2-16,-9 3 26 15,-7 5-32-15,1 3-9 16,-1 0-1-16,2 0-3 15,8 8-18-15,4 1-46 16,2 0-69-16,0-5-112 0,3-4-407 16</inkml:trace>
  <inkml:trace contextRef="#ctx0" brushRef="#br0" timeOffset="64509.51">4237 8486 967 0,'0'0'0'0,"91"-47"-39"16,-43 23 29-16,-9 6 7 15,-5 4-10-15,-16 6-38 16,-6 4-111-16,-12 4-206 0</inkml:trace>
  <inkml:trace contextRef="#ctx0" brushRef="#br0" timeOffset="64796.85">3181 9043 468 0,'0'0'701'0,"0"0"-701"16,0 0-6-16,0 0 6 15,97-41 7-15,-34 13-7 16,7-2-15-16,3 1-137 16,-15 4-359-16</inkml:trace>
  <inkml:trace contextRef="#ctx0" brushRef="#br1" timeOffset="81650.82">2361 3069 468 0,'0'0'107'16,"0"0"-89"-16,0 0-16 0,0 0 23 15,0 0 64-15,0 0-64 16,0 0 4-16,28-69 10 16,-25 58-21-16,0 3 56 15,3-1-62-15,-1 0-6 16,-2 2 0-16,2-1 2 16,-3 2-7-16,1 2 7 15,-2 3-8-15,-1 1 0 16,0 0 0-16,0 0 6 15,0 11-11-15,-10 25 5 16,-18 25 0-16,-14 19 15 16,-10 11-15-16,-1-3 6 15,1-14-6-15,6-13 5 16,9-15-9-16,7-9 4 16,12-9-6-16,5-8 2 0,10-9-18 15,3-8-16-15,4-3-20 16,20-16-141-16,6-18 37 15,6-8-77-15</inkml:trace>
  <inkml:trace contextRef="#ctx0" brushRef="#br1" timeOffset="81919.64">2680 3047 463 0,'0'0'11'15,"0"0"-11"-15,0 0 0 0,0 0 40 16,0 0 9-16,0 0 39 16,18 10 9-16,-45 36-25 15,-15 22-35-15,-16 15-25 16,-10 7-10-16,-4 3 9 16,2-8-10-16,0-9-1 15,16-11 0-15,8-15-2 16,13-8 1-16,16-12-19 15,10-13-65-15,7-12-17 16,0-5-173-16</inkml:trace>
  <inkml:trace contextRef="#ctx0" brushRef="#br1" timeOffset="82219">2972 2958 261 0,'0'0'160'15,"0"0"-160"-15,0 0 0 16,0 0 103-16,0 0 12 16,0 0-35-16,-88 105-78 15,39-31 9-15,-6 18 29 16,-18 14-20-16,-5 9-7 0,-7 2 1 15,-1-4-13 1,7-12-1-16,13-19 0 0,17-17 5 16,13-20-9-16,15-15 4 15,11-10-23-15,10-12-12 16,0-8-96-16,16-14-81 16,11-27-32-16</inkml:trace>
  <inkml:trace contextRef="#ctx0" brushRef="#br1" timeOffset="82527.13">3323 2905 369 0,'0'0'27'0,"0"0"-23"0,0 0 20 15,0 0 132-15,-61 108-56 16,16-44-35-16,-4 11 6 16,-7 7-56-16,-9 3-3 15,-5 4 5-15,-5-1-14 16,-1 0-2-16,9-9-1 16,7-10 4-16,10-8-10 15,9-12 4-15,10-11-19 16,10-9 16-16,11-14-62 15,10-9-29-15,0-6-94 0,4-17-49 16</inkml:trace>
  <inkml:trace contextRef="#ctx0" brushRef="#br1" timeOffset="82835.47">3703 3021 293 0,'0'0'5'0,"0"0"23"16,0 0 157-16,0 0 12 0,0 0-142 16,-107 121-41-16,50-47-5 15,-16 11 26-15,-9 3-28 16,0 3 2-16,-3-5-8 15,6-7 3-15,7-7-1 16,7-6-3-16,11-12-6 16,12-11 4-16,17-11-25 15,13-16-41-15,12-9-56 16,0-7-62-16,16-15 1 16</inkml:trace>
  <inkml:trace contextRef="#ctx0" brushRef="#br1" timeOffset="83143.88">4130 2868 277 0,'0'0'23'0,"0"0"151"15,0 0-42-15,0 0-80 16,-110 113-22-16,66-52 31 16,-5 7 4-16,-2 10-51 15,-7 6-7-15,-8-1-6 0,-2-4 3 16,4-6-4 0,7-12 0-16,11-11-6 0,11-9 6 15,10-12-17-15,12-7-8 16,11-11-46-16,2-10-90 15,6-1-28-15</inkml:trace>
  <inkml:trace contextRef="#ctx0" brushRef="#br1" timeOffset="83469.57">4373 2842 472 0,'0'0'127'0,"0"0"-83"16,-75 86 0-16,28-25 29 16,-16 17-21-16,-6 10-11 15,-5 8-20-15,1-2-9 16,5-6 8-16,7-4-20 15,9-9 0-15,5-5 1 16,11-10-1-16,9-11-6 16,16-13-13-16,7-15-13 15,4-8-46-15,1-13-46 16,16-4-110-16,8-31-139 0</inkml:trace>
  <inkml:trace contextRef="#ctx0" brushRef="#br1" timeOffset="83742.71">4494 2995 374 0,'0'0'40'0,"0"0"26"16,0 0 33-16,0 0-16 0,-58 89-22 15,29-43-5 1,-2 4-27-16,-2 5 5 0,-4 4-13 16,-2-6 0-16,-1-4-21 15,4-3 2-15,8-8 2 16,1-4-4-16,6-2-4 16,3-10-26-16,10-6-90 15,5-13-144-15,3-3-102 16</inkml:trace>
  <inkml:trace contextRef="#ctx0" brushRef="#br1" timeOffset="83961.69">4403 3427 645 0,'0'0'35'0,"-39"87"8"15,18-44 26-15,-1-2 1 16,-1-4-38-16,-2 0-11 16,1 1-21-16,-3-6 0 15,2 2-5-15,1-3-31 16,3-6-183-16,3-8-206 16</inkml:trace>
  <inkml:trace contextRef="#ctx0" brushRef="#br1" timeOffset="84604.71">5060 3110 806 0,'0'0'64'0,"0"0"-5"15,0 0-9-15,0 0 14 16,0 0-42-16,0 0-15 15,0 89 9-15,0-46 12 16,0 0-23-16,0-4 2 16,0-6-2-16,0-3-5 15,0-5 0-15,0-3-17 16,2-5-13-16,1-9-46 16,3-8-105-16,3-5-172 0</inkml:trace>
  <inkml:trace contextRef="#ctx0" brushRef="#br1" timeOffset="84880">4844 3064 618 0,'0'0'19'0,"0"0"-14"0,0 0 10 15,87-50 86-15,-44 25-33 16,9 1-44-16,4-3 12 16,9-2-36-16,-1 5-3 15,0 8-46-15,-13 10-219 16,-15 6-128-16</inkml:trace>
  <inkml:trace contextRef="#ctx0" brushRef="#br1" timeOffset="85402.78">5313 3193 269 0,'0'0'551'0,"0"0"-551"16,0 0 0-16,0 0 6 15,0 0 19-15,0 0-2 16,77 21-23-16,-54-39 0 15,-1-5 17-15,-1-2-12 16,-9 1-3-16,-8 3 3 16,-4 5-2-16,0 5 7 15,0 5-10-15,-12 6 0 16,-7 0 26-16,-1 14-12 16,-8 15-11-16,3 7 1 15,1 7-3-15,6-1 3 16,11-2-4-16,7-7 0 0,0-5 0 15,10-6 0-15,8-8-1 16,12-8 1-16,1-6-24 16,2-2 23-16,10-21-10 15,-3-5-1-15,-2-5 11 16,-2-4-26-16,-5-4 17 16,-1-3 7-16,-3 0-3 15,-7 8 4-15,-6 10 0 16,-4 13 2-16,-4 8 18 15,3 5-8-15,3 0-8 16,9 5-2-16,3 8 1 16,3 5 16-16,-2 5 6 15,-4 3-11-15,-8 0 12 0,-5 1-21 16,-8-1 9 0,0 0 1-16,-21-3-13 0,-8-4 13 15,0-4-13 1,2-6-27-16,3-9-13 0,9 0-57 15,5-17-170-15</inkml:trace>
  <inkml:trace contextRef="#ctx0" brushRef="#br1" timeOffset="85602.98">5848 2624 905 0,'0'0'34'15,"0"0"-23"-15,0 0 0 0,23 77-2 16,-12-23 74-16,0 6-23 16,2 3-50-16,-2 3 7 15,-4-1-15-15,-2 0-4 16,3-5-11-16,0-9-81 16,3-12-51-16,0-15-119 15</inkml:trace>
  <inkml:trace contextRef="#ctx0" brushRef="#br1" timeOffset="86502.82">6142 3034 364 0,'0'0'247'16,"0"0"-247"-16,0 0 0 15,0 0 12-15,0 0 90 16,0 0-43-16,37 76-26 16,-29-54 2-16,1-3-31 15,-2-5-1-15,2-3-3 16,-3-5 3-16,0-3-6 16,0-3 1-16,3 0-25 15,3-17-22-15,0-7-2 16,6-7-19-16,-2-5 33 15,2 4-20-15,0 4 46 0,-5 9 3 16,-2 9 8-16,-4 9 15 16,1 1 39-16,-5 0-21 15,0 14 27-15,-2 6 43 16,-1 1-60-16,0-1-33 16,2-6-6-16,-2-3 4 15,4-8-8-15,5-3-3 16,3 0-10-16,7-10-40 15,8-3 39-15,6-1-7 16,6 4 21-16,7 2 0 16,5 1 4-16,2 0-2 15,1-2-2-15,-6-2 5 0,-2-3-8 16,-4-1 3 0,-6-4 0-16,-9 0-6 15,-13-3 4-15,-8 1-31 16,-6 0 12-16,0 1 21 0,-10 3 3 15,-5 3-3-15,3 5 0 16,2 5 8-16,7 4-2 16,0 0 49-16,1 0-44 15,-2 16-2-15,-1 9-8 16,1 8 7-16,-5 6 5 16,6 6 19-16,3 8-16 15,0 9 19-15,0 11 6 16,12 10-8-16,7 7 29 15,5 5-47-15,3-2-2 16,0-4 2-16,-1-7-15 0,-4-10 0 16,-6-12 1-16,-7-13 5 15,-9-15-2-15,0-13-4 16,-14-9 0-16,-11-6 22 16,-3-4-15-16,-2-2 2 15,3-25-8-15,6-19-1 16,11-14-7-16,10-13-47 15,6-12 4-15,25-2 13 16,12 1-33-16,5 8-3 16,0 18-31-16,-8 22-23 15,-9 21 125-15,-8 14-1 16,-10 3 6-16,-4 0 8 0,-6 14-11 16,-3 3 3-16,-2 3-3 15,-18-3-4-15,-10-3-48 16,-6-5-335-16</inkml:trace>
  <inkml:trace contextRef="#ctx0" brushRef="#br1" timeOffset="86736.23">6224 2740 378 0,'0'0'759'0,"0"0"-759"15,0 0-2-15,0 0 1 16,0 0 1-16,0 0-4 16,-12-11-84-16,0 3-53 15,-6 8-211-15</inkml:trace>
  <inkml:trace contextRef="#ctx0" brushRef="#br1" timeOffset="86870.99">5829 2902 1021 0,'0'0'0'0,"116"-49"-99"0,-25 1 93 15,17-5-150-15,6 0-277 16</inkml:trace>
  <inkml:trace contextRef="#ctx0" brushRef="#br1" timeOffset="88340.13">4904 4103 518 0,'0'0'228'16,"0"0"-221"-16,0 0-14 16,0 0 7-16,0 0 0 15,0 0 18-15,52-72-3 16,-34 66 27-16,3 2-39 16,0 3 1-16,6 1 21 0,-2 0-17 15,8 8-6-15,-2 9-2 16,-1 8 11-16,1 4-8 15,-2 6-3-15,-4 1 0 16,3 4 4-16,-1 5-4 16,-4-1 0-16,-4 4 1 15,2 5 1-15,-9 5 8 16,-3 5-10-16,-5 6 0 16,-4 4 7-16,0 7-2 15,0 5-2-15,-4 3-3 0,-5-1 2 16,1-5 5-1,2-1-7-15,-1-6 0 0,4 0 1 16,0-4-1 0,0 0 0-16,3 1 0 0,0 0 6 15,0 1 6-15,0-1-9 16,0 2 0-16,0 0 13 16,8 1-13-16,3 0-3 15,4-7 0-15,3-3 6 16,6-9-4-16,-3-2-2 15,4-11 0-15,1-4 4 16,-3-13-4-16,1-9 0 16,-1-10 0-16,2-7 5 15,-1 0-7-15,0-12 2 16,-3-10-4-16,-5-1-2 0,-4-4 5 16,-5 1-11-1,-2 1 7-15,-4 1 3 0,-1 4-6 16,0 6 8-16,0 4-1 15,0 6-6-15,-6 4 6 16,-2 0 1-16,-6 8 1 16,1 15 6-16,-4 8-5 15,-2 10-2-15,2 9 0 16,1 6 7-16,1 1-7 16,3 6 4-16,2-1-4 15,2 4 5-15,4 6-3 16,-2 4-2-16,6 3 0 0,0 3 1 15,0 3 0-15,0 0-1 16,6 1 0-16,7-5 1 16,5-4 2-16,2-4-3 15,0 0 0-15,-3-1 9 16,2 2-4-16,-7-1 2 16,0-4-7-16,-6-1 8 15,-4-6-7-15,-2-7-1 16,0-10 0-16,-17-7 4 15,-7-7 1-15,-6-3 0 16,-4-4 22-16,-6-1 14 16,0-3-1-16,-2-6-40 15,2-6-2-15,7-8-3 16,6-10-95-16,7-16-44 16,3-8-340-16</inkml:trace>
  <inkml:trace contextRef="#ctx0" brushRef="#br1" timeOffset="89627.01">5945 5492 274 0,'0'0'429'0,"0"0"-336"0,0 0-20 15,0 0 14-15,0 0 16 16,0 0-80-16,0 79-16 15,0-9 85-15,-5 1-52 16,1-8-23-16,-2-8-15 16,6-8 4-16,0-2 1 15,0-6-7-15,0-2-6 16,2-7 3-16,5-13-39 16,-1-12-44-16,0-5-97 15,0-22-83-15,-3-9-26 16</inkml:trace>
  <inkml:trace contextRef="#ctx0" brushRef="#br1" timeOffset="89830.83">5672 5503 863 0,'0'0'5'0,"0"0"1"15,63-114-3-15,-8 66-3 16,9 3 6-16,8 3-5 16,2 9 17-16,-2 11-18 15,-8 11-5-15,-4 11-11 16,-11 5-107-16,-18 20-243 16</inkml:trace>
  <inkml:trace contextRef="#ctx0" brushRef="#br1" timeOffset="91473.75">6227 5632 938 0,'0'0'16'0,"0"0"-16"15,49 109 48-15,-38-66-6 0,-10-6 16 16,-1-4-23-1,-1-6-8-15,-16-5-23 0,-4-5 0 16,-1-8 5-16,8-9-9 16,0 0 0-16,8-19 0 15,6-14 0-15,0-8-15 16,16-7-14-16,17 1 21 16,6 3 1-16,4 8-4 15,0 7-32-15,-1 6 32 16,-6 3-24-16,-5 2 17 15,-4 1-3-15,-6 3-22 16,-6-1 30-16,-8 6-23 16,-4-1 8-16,-3 2 19 15,0 5 0-15,0 2 9 16,-10 1 10-16,-2 6 10 0,-3 19 44 16,0 7-62-1,0 6 8-15,5-1 21 0,4-3-18 16,4-1-2-16,2-5-9 15,0-6 6-15,0-8-8 16,2-7 0-16,7-7-13 16,5 0-4-16,0-7-16 15,4-15 11-15,-2-6-9 16,-1-3 4-16,0-5 20 16,-3 2-7-16,-5 1 1 15,-5 8 11-15,1 11-9 16,-3 8 11-16,0 4 12 15,0 2 12-15,0 0 19 16,0 15-39-16,0 8 19 0,0 3 18 16,0 1-10-16,6-4-18 15,7-3-13-15,1-7 0 16,2-5-3-16,2-4 3 16,1-4-7-16,4 0 3 15,-2-8-8-15,1-9-5 16,-3-8 9-16,-5 1-15 15,-1-2 16-15,-5 2-12 16,-4 2 13-16,-2 2 4 16,-2 6 3-16,0 4-1 15,0 4 7-15,0 0 0 16,0 1 21-16,1 5-19 16,-1 0-4-16,0 0 8 0,0 0-6 15,0 0 10-15,0 0-2 16,0 0-9-16,0 0 20 15,0 12-23-15,2 5-3 16,1 4 16-16,1 2-13 16,5-4 3-16,0 0-6 15,0-7 3-15,1-2 0 16,2-3-3-16,5-5-9 16,-1-2 1-16,8 0-12 15,1-9 8-15,2-12-4 16,0-4-7-16,-4-1 10 15,-3-8-12-15,-2 2 3 0,-6 3 2 16,-3 8 10 0,-4 11 9-16,-1 5 1 0,-3 5 1 15,1 0 24-15,-1 0-17 16,4 12-2-16,1 12 31 16,0 2 35-16,-3 2-37 15,3-2-9-15,-2-5-26 16,2-5 28-16,-1-7-26 15,-2-4 0-15,0-4-1 16,-2-1 0-16,1 0-2 16,8-17 1-16,2-6-6 15,3-3-5-15,-3 2 7 0,0 6 2 16,-2 5-2-16,-4 7-4 16,-1 4 7-16,-4 2 1 15,2 0 0-15,2 0-15 16,-2 2 15-16,4 5 0 15,1 1 22-15,-2-2-22 16,-2-1 4-16,1-2-4 16,2 0 4-16,-4-1-3 15,0-2-1-15,0 0 0 16,0 0 2-16,3 0 1 16,2-7-4-16,5-8 1 15,0 4 0-15,2 1 1 16,-3 5-1-16,0 3 0 0,-3 2-3 15,6 0 3 1,4 0 0-16,2 0 0 0,3 0 0 16,0 0 3-16,6-6-3 15,7-6 0-15,3-5-3 16,4-5 6-16,-3-1-6 16,-8 2 0-16,-10 3-10 15,-13 2 2-15,-9 3-4 16,-1 2 15-16,0 2 11 15,0 2-7-15,-1 6 24 16,-2 1-8-16,1 0 0 16,1 1 16-16,-5 21-36 15,-1 12 2-15,1 12 3 16,-5 11 2-16,8 12 12 16,-3 10 1-16,6 10 9 0,0 5 25 15,0 4-50-15,12 0 0 16,0-2 4-16,1-11-6 15,1-17 6-15,-5-18-8 16,1-17 0-16,-7-15-10 16,-1-9 3-16,-2-9-23 15,0 0 10-15,0-18 8 16,-10-19-41-16,-7-13-162 16,-10-12-117-16</inkml:trace>
  <inkml:trace contextRef="#ctx0" brushRef="#br1" timeOffset="91668.79">7237 5081 1316 0,'0'0'0'0,"0"0"-32"16,0 0 26-16,0 0 1 15,0 0 5-15,0 0-15 16,0-3-30-16,-15 3-106 16,-15 4-103-16</inkml:trace>
  <inkml:trace contextRef="#ctx0" brushRef="#br1" timeOffset="91819.71">6718 5288 1130 0,'0'0'15'0,"0"0"-30"16,0 0 6-16,0 0-6 16,0 0-32-16,0 0-65 15,50 5-66-15,-42-5-579 16</inkml:trace>
  <inkml:trace contextRef="#ctx0" brushRef="#br1" timeOffset="98808.98">2568 10352 905 0,'0'0'0'0,"0"0"-31"15,-13 90 31 1,2-45 23-16,-2 7 28 0,4-2-1 15,-3 4-22-15,-1-5-7 16,-1-6-17-16,2-7-3 16,0-10 14-16,3-6-15 15,-1-5 6-15,4-8 3 16,3-3-8-16,0-4 12 16,3 0 2-16,-5-11-5 15,1-18-10-15,1-13-5 16,3-13 3-16,0-14-5 15,0-9-21-15,9-3 9 16,6 4 6-16,7 9 13 16,2 16-6-16,0 19 15 15,-3 16-9-15,0 17 7 0,1 4-6 16,3 32 28-16,1 21 9 16,4 15 3-16,-6 12-10 15,-5 0-28-15,-7-3 6 16,-6-7-4-16,3-4 2 15,-5-5-14-15,1-3 6 16,-1-4-30-16,-1-9-86 16,-1-12-35-16,-2-13-172 15</inkml:trace>
  <inkml:trace contextRef="#ctx0" brushRef="#br1" timeOffset="99543.8">2452 10807 811 0,'0'0'245'15,"0"0"-245"-15,0 0-62 16,61-80 59-16,-6 46 3 16,11-4 0-16,4-2 3 15,2 5-6-15,-1 4-16 16,-2 6-61-16,-8 5 40 15,-9 3-57-15,-10 3-96 16,-14 5 93-16,-12 2-6 16,-11 5-83-16,-5 2 189 0,0-2 164 15,0 2-104 1,-10-3 5-16,1 3 33 0,-2-1 62 16,1-1-52-16,4 2-49 15,3 0-12-15,-5 0 4 16,-1 17-2-16,-4 11-35 15,-2 9 0-15,0 9 28 16,6-2-27-16,3 1-5 16,6-8-2-16,0-8-8 15,11-3 1-15,8-11-1 16,-1-7-3-16,9-8-4 16,-2 0 4-16,2-5 3 15,1-17-1-15,2-6-3 16,0-6-6-16,1-4 8 0,-1-2-17 15,3 6 15-15,0 5-3 16,-5 9 4-16,-3 10 2 16,-8 6 2-16,-4 4-5 15,-4 0 4-15,-4 0-3 16,-2 0-5-16,-2 2 10 16,-1-2-2-16,0 0 0 15,0 0 3-15,0 0-9 16,0-13-21-16,0-2-47 15,-9-1 68-15,-7 2 6 16,-4 2 1-16,-3 7 22 16,-4 5 33-16,0 0 9 15,0 18-38-15,3 9-15 0,8 8 13 16,8 1-8-16,8 0-13 16,0 1-4-16,17-6 7 15,14-6 1-15,6-8-8 16,7-6 0-16,3-5-6 15,4-6-14-15,3 0-27 16,1-10-92-16,-3-5-167 16</inkml:trace>
  <inkml:trace contextRef="#ctx0" brushRef="#br1" timeOffset="99796.05">3906 10472 1143 0,'0'0'6'0,"0"0"-6"15,0 0 0-15,81-22 2 16,-41 8 7-16,-1 0-9 15,-5 2-20-15,-4 5-54 16,-14 5-85-16,-13 2-98 16,-3 0-157-16</inkml:trace>
  <inkml:trace contextRef="#ctx0" brushRef="#br1" timeOffset="99943.14">3915 10546 521 0,'0'0'361'0,"0"0"-334"16,0 0 12-16,0 0 67 15,0 0-23-15,94 36-72 16,-48-43-1-16,5-9-10 16,3 0-53-16,-2 1-56 15,-6 1-147-15</inkml:trace>
  <inkml:trace contextRef="#ctx0" brushRef="#br1" timeOffset="103318.01">4604 10704 966 0,'0'0'9'15,"0"0"6"-15,0 0-15 16,0 0 8-16,0 0 8 16,0 0-9-16,0 0-6 15,-3 2 5-15,12-2-3 0,2 0 1 16,3 0 17-16,3 0-21 16,5-5 0-16,5-2 3 15,3-1-2-15,1-2-2 16,-1 2-1-16,1-3 1 15,-2 5-5-15,-6-2-2 16,-3 4-13-16,-5 2 4 16,-8 2-90-16,-7 0 7 15,0 0-105-15,-3 0 20 16</inkml:trace>
  <inkml:trace contextRef="#ctx0" brushRef="#br1" timeOffset="103535.27">4618 10789 805 0,'0'0'0'0,"0"0"-7"16,0 0 7-16,0 0 22 16,0 0 26-16,97 4-13 15,-59-7-10-15,-5-5-15 16,3 2-8-16,-6 1 19 15,-5-2-21-15,-4 4-15 16,-5-1-45-16,-5-1-271 16</inkml:trace>
  <inkml:trace contextRef="#ctx0" brushRef="#br0" timeOffset="111068.4">9592 2779 100 0,'0'0'151'16,"0"0"-95"-16,0 92 15 15,0-51-32-15,0 3-4 16,0 3-35-16,6 0 0 16,6 3 4-16,-3 4 2 15,0 1 19-15,-3 4-13 16,1 3 78-16,-4 4-37 16,0 4-13-16,2 1 2 0,-1 6-20 15,1-1-3-15,-1-2 13 16,2 0-27-16,-2-3 1 15,1 4 38-15,-2 3-36 16,-2 3 13-16,1 2-8 16,-2 4-7-16,0 0 7 15,0 2-7-15,0 4 2 16,3 1 5-16,-3 5-12 16,6 0 7-16,0 3-4 15,-2 6 3-15,-1 4-4 16,-1 6-2-16,-1 4-1 15,1-7 17-15,1-7-16 16,0-9 2-16,0-1 1 0,1-7-1 16,0-2 19-16,-2-5-16 15,4-6-5-15,-3 1 5 16,0-1 0-16,-1 4-6 16,-1 1 4-16,1-4-3 15,1-1 6-15,0-5-7 16,2-5 0-16,1-8 19 15,0-4-18-15,-1-3 16 16,-2 5-5-16,-3 0-10 16,0 5 30-16,0 6-14 15,0 1-18-15,0 0 22 16,0 1-12-16,-3-5 1 0,1-8-9 16,1-8 5-16,1-9 8 15,0-7-12-15,0-4 0 16,0-1 11-16,-3-6-13 15,0-5 0-15,0-3-1 16,-2-4 4-16,1-3-15 16,3-4 2-16,-1-4-35 15,2-6-55-15,0-24-135 16</inkml:trace>
  <inkml:trace contextRef="#ctx0" brushRef="#br0" timeOffset="113314.91">9697 3209 166 0,'0'0'147'0,"0"0"-63"0,0 0 18 16,0 0 55-16,0 0-18 16,0 0-78-16,0-7 7 15,0 5-10-15,0-2-14 16,-3-1 9-16,-2-3-36 15,0 1 26-15,-1-1-30 16,2-4-13-16,-3-5 6 16,2-4-6-16,2-6-1 15,3-4-7-15,0-4 7 16,0-2-10-16,0-3 11 16,0-1-2-16,6-2-3 15,3 2 1-15,-5 3-4 0,-2 3 6 16,-2 1 4-16,0 3-11 15,0 1 9-15,0 9 0 16,0-1-9-16,0 7 12 16,1 0-6-16,1 4 3 15,4 2-12-15,0 2 3 16,7 0 3-16,4 1-12 16,8 1 18-16,8-2-13 15,10 0-5-15,8-1 14 16,12 1 2-16,8-3-11 15,14 2 13-15,6 2 0 16,6 0 0-16,9 3 0 16,6 0 0-16,1 3-3 0,-1 0-6 15,-5 0 2-15,-8 0-9 16,-8 0 0-16,-9 0 7 16,-12 0-8-16,-10 0 15 15,-10 0 1-15,-9 0 2 16,-8-1-3-16,-7-3 2 15,-2 1 0-15,-6 0-2 16,0-2 5-16,-2 1-2 16,-2 2-1-16,-2-3 0 15,3 1-5-15,-5 2 5 0,0 1 0 16,-2 0 5 0,-5 1-5-16,0-2-2 0,0 2 0 15,-1 0 2-15,-1 0-12 16,2 2 7-16,4 6 5 15,1 2 1-15,1 2-1 16,-2 0-1-16,4 4-1 16,-4-1 4-16,-1 3-4 15,0 2 2-15,3 3 0 16,-5 3 2-16,1-2-1 16,1 1 1-16,0 2-2 15,4-3 0-15,-1 3 9 16,2 1-9-16,2 4 0 15,-1-1 1-15,0 6 5 16,-2 2-5-16,1 4 4 0,1 3 0 16,-5 2 19-16,2 0-24 15,0 1 1-15,3 4 10 16,0-2-11-16,1 2 19 16,-2 6-6-16,-2-1-4 15,-2 2 19-15,-1 7-26 16,-3 3-1-16,-1 4 12 15,-1 2-10-15,-1-1-3 16,0-4 5-16,0 1-2 16,2 1 23-16,-1 2-26 15,1 2 3-15,-2 1 10 16,0 4-10-16,1 3-3 0,1 5 0 16,-1-1 1-16,4 6 2 15,-4 1-3-15,2-1 0 16,0-1 0-16,-3-2 1 15,5-2-1-15,-4-1 0 16,2-1 0-16,-3-2 6 16,0 1-6-16,0 0-2 15,0-2 2-15,0 0 1 16,-1-5 2-16,-7-3-3 16,-1-7 3-16,0-3 18 15,0-8-17-15,-1-3-4 16,1 2 7-16,-2 2-4 15,1 1 5-15,1 5-8 16,2-2 0-16,-1-1 3 16,5-5-3-16,0-2 0 0,2-3-1 15,1-1 2-15,-2-2 0 16,2-4-1-16,-1 0 0 16,1-3 6-16,0 1-3 15,0 2-3-15,0 1 4 16,0 5 0-16,0-1-1 15,0-2-3-15,0-3 0 16,3-6 8-16,-2-4-8 16,2-1 0-16,0-3 6 15,-3-2-2-15,0 1 9 16,0-4-13-16,0 0 0 16,5-5 8-16,-4 3-8 0,2-1 0 15,3-1 3-15,0 4-3 16,3-1 6-16,-5 2-6 15,1-3 0-15,1-2-3 16,-1-3 5-16,-1-3-2 16,0-4 0-16,-1-3 5 15,-1-4-11-15,-1-5 6 16,-1 2 0-16,0 0 5 16,0-2-5-16,0 0-4 15,0-1 4-15,0 3 2 16,-1 1 0-16,-17 1-2 15,-6 0 0-15,-9-1-7 16,-4-1 7-16,-5 2-8 0,-2 0 2 16,-6 2 12-16,-7 1-13 15,-5 1-1-15,-8 0 8 16,-2 1-12-16,-1-3 6 16,0-2 4-16,1 0 0 15,-2 0 2-15,4-1-4 16,-2 2 3-16,8-1 1 15,4-3 1-15,7-2-1 16,-1 0-3-16,2 0 1 16,-5 0 4-16,-4 1-3 15,-5 1 1-15,2 0 0 16,-3-2-5-16,3 0 5 0,1 0 0 16,5 0 1-1,9 0 2-15,13 0-4 0,8-1 1 16,4-5 0-16,7 3 0 15,1-4 0-15,-2 3-10 16,3-1-47-16,-1-3-67 16,-1-1-49-16,4-4-416 15</inkml:trace>
  <inkml:trace contextRef="#ctx0" brushRef="#br0" timeOffset="114165.9">9771 3520 847 0,'0'0'0'0,"-85"-18"-3"0,63 12 3 15,7 3 62-15,7 2-52 16,8 0 11-16,0 1-19 15,0 0-2-15,11 0-11 16,18 0 3-16,16-3 8 16,15-1 2-16,16-5-2 15,12-3 0-15,10-1 2 16,14-3-1-16,13 1 0 0,20-1-1 16,12 1 0-16,7-1 7 15,4 5-4-15,-14 0-3 16,-18 5 0-16,-17 0 1 15,-22 3-1-15,-21 1 0 16,-22 0 0-16,-18 2 16 16,-18 0-13-16,-8 0 1 15,-3 0 16-15,3 0-8 16,4 0 3-16,3 0-15 16,1 0 3-16,-3 0 2 15,-4 4-5-15,-3 2-6 16,-8-3-18-16,0 3-46 15,0 5-34-15,-19 0-61 16,-13 1-207-16</inkml:trace>
  <inkml:trace contextRef="#ctx0" brushRef="#br0" timeOffset="114654.03">9674 4342 164 0,'0'0'468'0,"0"0"-449"16,0 0 54-16,0 0 53 15,0 0-80-15,0 0-44 16,-64 17 19-16,95-17-20 16,17 0 51-16,19-10-41 15,17-1 22-15,14-2-9 16,15 1-22-16,11 0 18 16,15-1-20-16,10 4-1 15,3-3 1-15,0 2 3 16,-10-1-3-16,-11-2-3 15,-13-2 3-15,-15 2-10 16,-7 0 10-16,-13 1 0 0,-14 2-1 16,-11 0 2-16,-11 3 1 15,-11 0-2-15,-9 4 0 16,-7-2 4-16,-4 4-3 16,-4-2-1-16,3-1 6 15,-5 1-4-15,-4 3-4 16,-3 0-12-16,-3 0-41 15,0 0-14-15,-13 0-96 16,-14 10-182-16</inkml:trace>
  <inkml:trace contextRef="#ctx0" brushRef="#br0" timeOffset="115157.86">9978 4992 347 0,'0'0'309'15,"0"0"-302"-15,-110 34 31 16,82-26 82-16,9-5-41 15,9 0-48-15,6-1 5 16,4-2-29-16,0 0-7 16,12 0-26-16,18 0 26 0,14-6 10 15,19-7 26-15,19-4-11 16,18-1-13-16,16-1-6 16,20-3-2-16,15 0-3 15,9 1-1-15,5 1 0 16,-12 3-10-16,-11 0 8 15,-20 5 1-15,-20 2-1 16,-22 3-3-16,-16 0 1 16,-19 0 2-16,-9-3 2 15,-6 2-6-15,-2-3 8 16,5 1-2-16,3 0 0 16,0 1 1-16,-1 6 2 0,-3-2-3 15,-10 3 0 1,-8 1-6-16,-10 1 6 0,-4 0-30 15,0 0-23-15,-6 0-63 16,-15 11-212-16</inkml:trace>
  <inkml:trace contextRef="#ctx0" brushRef="#br0" timeOffset="115777.79">9928 6057 501 0,'0'0'20'16,"0"0"73"-16,0 0 74 15,0 0-79-15,0 0-38 16,0 0-5-16,-20-11 6 16,20 8-36-16,0 2-15 15,0-2 0-15,6-2-3 16,15-1-4-16,15-2 7 16,18-5 0-16,17-2 11 15,18-2-9-15,19 0-1 16,20 1 5-16,12 5-2 15,11 0 2-15,0 6-6 16,-7 0 0-16,-11-2-5 16,-15 4 5-16,-19-2-1 0,-19 1 0 15,-17-3 2-15,-17 1-4 16,-13 0 3-16,-9 1 0 16,-8-1 1-16,-4 2-1 15,-6 1 0-15,0 1 0 16,-3 2 0-16,-3 0-8 15,0 0-46-15,0 0-83 16,-6 0-227-16</inkml:trace>
  <inkml:trace contextRef="#ctx0" brushRef="#br0" timeOffset="116296.57">10933 2752 1008 0,'0'0'14'0,"0"0"25"16,0 0-38-16,0 0 11 15,0 0-21-15,0 0 12 16,0 70-3-16,0-21 19 15,0 9-19-15,0 1-9 16,0 5-48-16,0 4-109 16,0 0-127-16</inkml:trace>
  <inkml:trace contextRef="#ctx0" brushRef="#br0" timeOffset="116683.85">10682 3780 896 0,'0'0'0'0,"0"0"-7"16,0 0 7-16,0 0 9 15,0 0 0-15,88-62 3 16,-73 87 4-16,-3 9 50 16,-9 6-48-16,-3 10-7 15,-10 0 24-15,-16-4-33 16,-4-6 3-16,2-12-5 16,10-12 3-16,9-8 21 15,8-4-24-15,1-4 0 0,4 0-4 16,29-5-2-16,19-12 6 15,20-3 0-15,11 2-37 16,-2 7-40-16,-3 7-84 16,-14 4-304-16</inkml:trace>
  <inkml:trace contextRef="#ctx0" brushRef="#br0" timeOffset="117099.78">10812 4509 546 0,'0'0'320'15,"0"0"-305"-15,0 0-14 16,0 0 0-16,0 0-1 16,0 0 16-16,38 2-4 15,-38 26-2-15,0 7 9 16,0 4-17-16,-8 2 10 0,2-4-12 16,6-1-16-16,0-2 5 15,18-4-1-15,6-4 12 16,-5-2 22-16,-7-12-7 15,-12-1 29-15,0 0-7 16,-27 1 43-16,-13 7-60 16,-8 0-20-16,2 3-7 15,1 5-55-15,-1 5-81 16,4 7 41-16,-2 1-182 16,3 7-157-16</inkml:trace>
  <inkml:trace contextRef="#ctx0" brushRef="#br0" timeOffset="117519.7">10557 5439 62 0,'0'0'792'16,"0"0"-789"-16,0 0 30 15,0 0 2-15,0 0 35 0,0 0-43 16,17-30-12 0,-17 50-6-16,0 7 23 0,0 6-3 15,0-5-29-15,0-3 0 16,3-6 5-16,10-9-5 15,5-3-7-15,6-7 6 16,7 0 2-16,5-16-6 16,2-6-1-16,-8-2 6 15,-10 7-11-15,-10 7 11 16,-7 8 0-16,-3 2-3 16,0 9 2-16,0 18-32 15,-6 12 26-15,-1 6-42 16,1 5-71-16,4 0-265 15</inkml:trace>
  <inkml:trace contextRef="#ctx0" brushRef="#br0" timeOffset="117917.04">10743 6793 873 0,'0'0'51'0,"0"0"-15"0,0 0 54 16,0 0-83-16,0 0 2 15,-86 56 6-15,84-33-15 16,2 0-1-16,0 2 1 15,18-1 0-15,5 2-5 16,7 1 12-16,1 4-6 16,2 0 22-16,1 6-23 15,-7-1 9-15,-5-3 3 16,-9-2 19-16,-11-7-4 16,-2-3-24-16,0-2 8 15,-18-2 16-15,-4-3-27 16,-6-3 0-16,2-5 0 15,-1-6-16-15,3 0-47 0,4-2-115 16,0-19-233 0</inkml:trace>
  <inkml:trace contextRef="#ctx0" brushRef="#br0" timeOffset="118074.6">10863 6690 989 0,'0'0'0'16,"133"-45"0"-16,-56 21 9 16,-2 4-9-16,-5 4-4 15,-13 4-6-15,-13 4-48 16,-19 6-219-16</inkml:trace>
  <inkml:trace contextRef="#ctx0" brushRef="#br0" timeOffset="118885.34">9813 8679 1050 0,'0'0'0'0,"0"0"3"16,89-5-1-16,-59 34 17 15,-11 12 28-15,-10 9-6 16,-9 3-32-16,-7 0 15 15,-23-6-22-15,-10-5-2 16,-3-6 0-16,7-8-1 16,9-12-2-16,18-9-2 15,9-7 5-15,0 0-8 0,27-3 8 16,13-7 0 0,14-4 1-16,8 1-1 15,-2-2-29-15,1 0-61 0,-7-2-55 16,-11-3-233-16</inkml:trace>
  <inkml:trace contextRef="#ctx0" brushRef="#br0" timeOffset="119451.12">10238 8547 1120 0,'0'0'0'0,"0"0"0"16,0 0 22-16,0 0-13 15,6 76 11-15,0-62-5 16,-3-5-14-16,0-6-1 0,1-3-6 16,5 0-47-16,6-20 37 15,3-3 2-15,6 1 13 16,-2 8 1-16,0 8 0 16,0 6 0-16,6 0-1 15,6 0 1-15,6 7-2 16,2-1 3-16,3-1-1 15,-5-5 0-15,-1 0-26 16,-2-17-27-16,-8-1-38 16,-15-1-9-16,-14 7 85 15,-1 3 15-15,-26 5 54 16,-3 4-6-16,-1 0-19 0,3 11 19 16,10 6-40-1,9 3-3-15,9 0 0 0,0-1-5 16,4-5-1-16,14-3-12 15,0-8-6-15,1-3 16 16,2-9-8-16,-1-15 1 16,-4-10 0-16,-2-6-13 15,-3-6 0-15,-3-9 19 16,-2-6 4-16,2 2 3 16,-7 9 4-16,-1 20 18 15,0 14 92-15,0 15-21 16,0 1-59-16,0 25-37 15,0 20 0-15,0 14-1 0,0 8 1 16,10 1-28 0,7 1 1-16,2-1-65 0,0 3-43 15,-2 2-262-15</inkml:trace>
  <inkml:trace contextRef="#ctx0" brushRef="#br0" timeOffset="119675.01">11280 8855 1263 0,'0'0'4'0,"0"0"-4"0,0 0 14 15,0 0-8-15,18 101 2 16,-10-68-2-16,5-3-5 15,-2-6-1-15,0-2-32 16,-3-7-25-16,-2-8-84 16,-4-7-117-16</inkml:trace>
  <inkml:trace contextRef="#ctx0" brushRef="#br0" timeOffset="119836.91">11145 8604 1239 0,'0'0'0'0,"0"0"-64"15,0 0 16-15,0 0-111 16,0 0-42-16,0 0-435 16</inkml:trace>
  <inkml:trace contextRef="#ctx0" brushRef="#br0" timeOffset="120055.76">11438 8341 1204 0,'0'0'0'16,"0"0"0"-16,2 87 59 0,1-20-17 16,3 10-6-16,6 5 6 15,1-1-35-15,1-5 39 16,1-3-46-16,-3-8 2 15,-1-6-7-15,-3-5-49 16,0-12-18-16,-4-12-37 16,-4-16-234-16</inkml:trace>
  <inkml:trace contextRef="#ctx0" brushRef="#br0" timeOffset="120717.91">11406 8792 1226 0,'0'0'0'15,"0"0"-31"-15,0 0 26 16,137-60 5-16,-64 38 0 16,2 2-1-16,-5 8-27 15,-12 3 9-15,-15 5-48 16,-19 3-15-16,-15 0 59 15,-8 1 23-15,-1 0 7 16,-3 0 42-16,-13 0-32 16,1 0 28-16,2 0-30 15,7-2 2-15,4 0 26 16,2-1-43-16,-1-1 15 16,-4 1-9-16,-2 3-4 0,-3-2 38 15,-3 2-36-15,-1 0 1 16,2 0 12-16,1 0-16 15,5 0 3-15,5 0-4 16,-2 2 1-16,-2 9-2 16,1 8 1-16,-1 7 0 15,2 2 8-15,3 4-5 16,0-5 0-16,2-1-3 16,13-6 3-16,6-6-15 15,1-6 8-15,2-8-2 16,1 0-2-16,5-10 3 15,0-14-2-15,-2-5 2 16,-7-3-7-16,-9-4 6 0,-6 0 6 16,-6 4 0-16,0 6 0 15,-16 9 1-15,-7 9 26 16,1 8 10-16,-2 5-28 16,0 22 23-16,3 10-31 15,8 8 3-15,8 2 8 16,5 1-12-16,6-3-1 15,16-3-4-15,4-9-8 16,4-8 10-16,-2-8-34 16,2-8-9-16,0-9-4 15,1 0-38-15,-1-12-33 16,-8-12-126-16,-11-3-208 0</inkml:trace>
  <inkml:trace contextRef="#ctx0" brushRef="#br0" timeOffset="120952.21">12089 8681 624 0,'0'0'237'15,"0"0"-102"-15,0 0-71 16,0 0-26-16,88-22 17 16,-63 61 1-16,-4 11-7 15,-4 4-20-15,-4 1 4 16,-4-6-32-16,-5-11 42 16,-4-9-43-16,0-9 0 15,-3-11 11-15,-13-9 11 16,-2 0 3-16,0-18-25 15,5-16-2-15,13-13-4 0,1-17 6 16,34-12 0 0,18-14-7-16,17-9-23 0,15 3-52 15,6 13-67-15,-7 24-129 16</inkml:trace>
  <inkml:trace contextRef="#ctx0" brushRef="#br1" timeOffset="126788.7">10269 3417 590 0,'0'0'0'0,"0"0"0"15,0 0 9-15,0 0 31 16,0 0 50-16,0 0-31 15,0 0-56-15,0-9 6 16,0 10 7-16,-15 20 18 16,-16 12-7-16,-15 14-5 15,-12 16-9-15,-11 7 27 16,-6 5-34-16,-5-2 14 16,2-6-5-16,7-8-10 0,9-9 1 15,15-8-6 1,20-12 0-16,12-7-11 0,12-9-35 15,3-8-45-15,22-6-85 16,16-17-61-16</inkml:trace>
  <inkml:trace contextRef="#ctx0" brushRef="#br1" timeOffset="127074.84">10763 3410 649 0,'0'0'67'0,"0"0"-60"16,0 0 32-16,-88 56 28 16,25-16-21-16,-8 14-13 15,-10 11-16-15,-4 9 10 16,-3 1-26-16,6-3 0 15,4-5-2-15,5-7 6 16,11-3-10-16,8-6-3 16,14-12-22-16,13-8 24 15,13-11-109-15,13-11-173 16,1-9-37-16</inkml:trace>
  <inkml:trace contextRef="#ctx0" brushRef="#br1" timeOffset="127389.79">11151 3456 679 0,'0'0'23'0,"-96"61"-8"16,31-12 14-16,-13 14 1 16,-7 8 18-16,-12 5-39 0,-4 0 5 15,-1-5 4 1,5-2-10-16,11-6 12 0,13-6-20 16,13-6 0-16,12-9-2 15,12-9 2-15,11-8-44 16,19-13-66-16,6-12-154 15</inkml:trace>
  <inkml:trace contextRef="#ctx0" brushRef="#br1" timeOffset="127686.67">11321 3534 813 0,'0'0'5'0,"0"0"-2"15,0 0 19-15,-99 62 35 16,55-15-26-16,-10 6 4 16,-9 7 13-16,-5 1-30 15,-6-3-12-15,0-5 0 16,8-3 2-16,5-5-8 15,6-4 0-15,10-6-9 16,9-7-5-16,17-6-63 16,13-11-18-16,6-11-158 15,21 0-71-15</inkml:trace>
  <inkml:trace contextRef="#ctx0" brushRef="#br1" timeOffset="127943.62">11558 3604 712 0,'0'0'32'0,"0"0"-24"16,0 0 67-1,-97 95-24-15,49-48-22 0,-5 5 18 16,-1-1-31-16,0-1-16 15,0-6 9-15,8 1-9 16,6-5-13-16,4-3-21 16,8-6-64-16,7-9-163 15,10-11-170-15</inkml:trace>
  <inkml:trace contextRef="#ctx0" brushRef="#br1" timeOffset="128117.81">11543 3811 896 0,'0'0'0'0,"-86"81"0"0,36-36 12 16,1-1-12-16,6-4 3 16,1 3-3-16,2-5-32 15,1-3-114-15,-1-9-317 16</inkml:trace>
  <inkml:trace contextRef="#ctx0" brushRef="#br1" timeOffset="128635.22">12500 3722 821 0,'0'0'42'15,"0"0"-8"-15,0 0 53 16,0 0 11-16,0 0-63 16,0 0-35-16,-26 30 22 15,15 18 42-15,-1 10-39 16,0-7-21-16,5-2 3 16,0-4-3-16,2-3-4 15,4-5-11-15,1-7-19 0,0-8-41 16,0-13-86-16,6-9-124 15</inkml:trace>
  <inkml:trace contextRef="#ctx0" brushRef="#br1" timeOffset="128846.01">12271 3618 783 0,'0'0'0'0,"0"0"-5"16,131-84 5-1,-68 62 2-15,4 6-2 0,0 8-4 16,0 3 4-16,-7 5-116 16,-13 0-154-16</inkml:trace>
  <inkml:trace contextRef="#ctx0" brushRef="#br1" timeOffset="129388.82">12714 3796 656 0,'0'0'4'15,"0"0"15"-15,0 0 62 16,95 20-11-16,-51-26-52 16,8-16-4-16,3-4 5 0,-5-2-7 15,-11 1-9 1,-15 5-3-16,-18 5 1 0,-6 4 17 15,-10 4-5-15,-19 5 5 16,-6 4 21-16,-9 8-31 16,-3 22-3-16,0 7 15 15,10 5-13-15,9-1 18 16,7-2-25-16,13 0-4 16,5-3 4-16,3-4 2 15,0-2 3-15,14-6-5 16,8-7 1-16,2-6-15 15,9-11 13-15,6 0-5 0,10-15 1 16,6-14 5 0,8-5-16-16,-2-4-2 0,-4-5-2 15,-4-6 16-15,-2-5-31 16,-8 1 25-16,-8 7 5 16,-11 14 10-16,-11 18-5 15,-6 9 11-15,1 5-6 16,5 0 5-16,5 18 1 15,6 12-5-15,3 8 39 16,0 3-34-16,1 0 5 16,-4-5-4-16,-5-7 2 15,-10-5 14-15,-9-5-28 16,0-5 0-16,-19-3 21 16,-13-4-18-16,-6-3-3 15,2-4-34-15,5 0-55 0,7-19-71 16,12-12-522-16</inkml:trace>
  <inkml:trace contextRef="#ctx0" brushRef="#br1" timeOffset="129605.29">13661 3244 1008 0,'0'0'21'16,"0"0"-6"-16,0 0 38 15,0 0-34-15,0 0-15 16,0 0 5-16,6 61 32 0,-6-14-24 16,0 10 5-16,0 2-22 15,0 4 0 1,0 7-2-16,0-1-3 0,3 0-42 16,7-10-127-16,4-11-122 15</inkml:trace>
  <inkml:trace contextRef="#ctx0" brushRef="#br1" timeOffset="130374.03">13948 3667 816 0,'0'0'0'0,"0"0"0"0,0 0 1 15,0 0 41-15,0 0-26 16,0 0 7-16,16 93 8 16,-15-70-31-16,5-1 0 15,0-10 2-15,6-1 2 16,-1-5-8-16,2-6-11 16,0 0 7-16,2 0-2 15,-3-14-8-15,2-6 4 16,-1-3 5-16,2-4-10 15,0-2 16-15,0-1-12 16,0 6 15-16,-5 9 13 16,-2 11-11-16,-3 4-2 15,-2 0 18-15,-1 12 19 0,1 8-19 16,-3 4-4-16,2-3-8 16,-2-3 28-16,1-5-34 15,2-7-2-15,2-5 1 16,9-1-37-16,4-3 37 15,9-10-9-15,6-2 10 16,0 4-2-16,4 0 2 16,-1 5-1-16,1 1-6 15,1-1 13-15,-1 0-16 16,-2-4 5-16,0-7 5 16,-1-5-12-16,-3-4-31 15,-4-2-36-15,-9 1 26 0,-7 1 53 16,-11 5 10-16,0 3 12 15,0 6 27-15,-5 3 19 16,-5 5-40-16,4 4 18 16,-3 0-5-16,-3 20-34 15,-2 13 5-15,-3 14-7 16,0 12-2-16,2 14 72 16,2 12-40-16,1 13 23 15,6 11-10-15,3 7-16 16,3 7-13-16,0-1-4 15,0-6-11-15,0-7 26 16,0-8-25-16,3-13 4 16,-3-13 4-16,0-17-12 15,0-17 4-15,-9-15-5 0,-3-9 0 16,-4-9-3-16,-2-8 3 16,3 0-38-16,-1-20-37 15,4-21-131-15,4-22-184 16</inkml:trace>
  <inkml:trace contextRef="#ctx0" brushRef="#br1" timeOffset="130677.11">14049 3263 1096 0,'0'0'0'16,"0"0"0"-16,0 0 19 15,0 0-19-15,0 0-3 0,0 0-45 16,-13-12-85 0,20 10 21-16,-4 2-313 0</inkml:trace>
  <inkml:trace contextRef="#ctx0" brushRef="#br1" timeOffset="130811.69">13607 3492 884 0,'0'0'0'0,"0"0"-25"16,103-25 4-16,-21 0-15 15,18-7-270-15</inkml:trace>
  <inkml:trace contextRef="#ctx0" brushRef="#br1" timeOffset="132039.91">11947 2382 913 0,'0'0'5'0,"0"0"1"16,0 0 71-16,0 0-47 15,0 0-10-15,0 0-20 16,12-58 0-16,12 56-1 16,-3 2 4-16,-2 0-3 15,-3 5 0-15,-6 12 1 16,-4 6-8-16,-6 12 11 15,0 6-4-15,0 9 43 16,-5 1-42-16,-1-5-1 16,6-6 0-16,0-10 2 15,11-5-10-15,8-8 7 16,5-6 1-16,7-8-7 0,5-3-4 16,4-4 5-16,2-14-5 15,-3-1 5-15,-11 2 0 16,-11 2-2-16,-10 6 8 15,-7 2 11-15,0 4-10 16,0 3 23-16,-9 2-24 16,-8 20-4-16,-2 12-1 15,0 7 5-15,10 2 0 16,7-3-3-16,2-2 3 16,0 1 0-16,5-8 0 15,4-3 0-15,-5-7 4 16,-4-6-4-16,0 1 0 0,-18-1 21 15,-13 2-21-15,-5 0-6 16,0-1-96-16,5-5-188 16</inkml:trace>
  <inkml:trace contextRef="#ctx0" brushRef="#br1" timeOffset="133277.01">12062 4483 871 0,'0'0'0'16,"0"0"-34"-16,0 0 31 15,121-52 3-15,-72 41 10 16,-1 2-6-16,-8 3 32 16,-4 4-20-16,-5 2-14 15,-6 0 23-15,-2 2-12 0,-4 14 6 16,1 6-10-16,-4 10-3 15,2 4 22-15,-3 10-24 16,-3 7 25-16,-3 8 10 16,-3 10-27-16,1 8 0 15,-5 6-6-15,-2 4 4 16,0 4 11-16,0 4-19 16,-9 2-1-16,-2 3 17 15,-4-2-16-15,-7-5-2 16,-3-10 3-16,1-5 4 15,4-13 10-15,1-3-17 16,8-2 0-16,4-6 1 16,4-5 0-16,3-5-1 0,0-10 0 15,5-5 0-15,11-7-3 16,6-7 3-16,1-7-28 16,7-5 20-16,-2-5-17 15,3 0 7-15,-2-2 2 16,-7-8 11-16,-3 0-12 15,-11 3 17-15,-7 3 0 16,-1 4 7-16,0 0 7 16,-3 0 0-16,-10 9-14 15,-2 20 3-15,-4 10-10 16,1 12 7-16,0 9 0 16,3 9-2-16,3 9 4 15,3 9-2-15,3 2 0 0,4 1 2 16,2-3-3-16,0-1 1 15,13-2 0-15,4 2 0 16,1-5 0-16,-1-2 0 16,-7-7 0-16,-2-5 2 15,-8-5 19-15,0-6-10 16,-18-3-4-16,-14-4 29 16,-5-11-15-16,-8-3-18 15,-1-4-3-15,0-9 7 16,2-5-15-16,6-5-6 15,5-8-57-15,5-4-64 16,8-11-221-16</inkml:trace>
  <inkml:trace contextRef="#ctx0" brushRef="#br1" timeOffset="134142.82">13269 5859 482 0,'0'0'406'0,"0"0"-397"16,0 0-6-16,0 0 23 15,0 0 10-15,0 0-27 16,7 8 39-16,-4 33 17 0,0 15-2 16,-3 11-22-16,0-2-32 15,0-4 0-15,0-8-9 16,-4-6 5-16,1-8-10 16,3-5 5-16,0-9-23 15,0-5-30-15,0-9-62 16,0-8-41-16,11-3-188 15</inkml:trace>
  <inkml:trace contextRef="#ctx0" brushRef="#br1" timeOffset="134629.79">12988 5809 913 0,'0'0'9'0,"0"0"-5"16,0 0 65-16,0 0-63 15,0 0 18-15,0 0-24 16,118-44 31-16,-45 15-28 16,3 0 10-16,-4-3-13 15,-5 6 0-15,-7 6 8 16,-11 4-8-16,-10 6 0 16,-8 7-2-16,-9 3-25 15,-4 0-42-15,-6 10-77 0,-7 16-142 16,-4 6 53-16</inkml:trace>
  <inkml:trace contextRef="#ctx0" brushRef="#br1" timeOffset="136026.01">13649 6067 1043 0,'0'0'8'16,"0"0"-8"-16,0 0 1 15,0 0 34-15,27 90 20 16,-15-51-13-16,-6-3-23 0,-5-5-19 16,-1-3 3-16,0-8 16 15,-13-4-16-15,-5-7-3 16,3-4 12-16,-1-5-11 16,7-7-2-16,7-17-28 15,2-9-19-15,12-7 48 16,21-2-24-16,10-1 4 15,5 4-10-15,3 8 15 16,-2 8 3-16,-6 7-5 16,-4 4 0-16,-8 1 16 15,-5 0-17-15,-9-1 11 16,-6 3 1-16,-7 1 12 16,-4-1-5-16,0 5 2 0,0 0 1 15,-3 4 59 1,-10 0-35-16,-6 15-18 0,-2 10-9 15,1 6 3-15,4 2 0 16,8-4-4-16,4 0 0 16,4-3 8-16,0-6-8 15,0-5-3-15,12-6-6 16,3-6-13-16,1-3 2 16,4-2-1-16,3-16 18 15,0-8-10-15,-2-1-2 16,-4-3-3-16,-4 0 17 15,-4 4 1-15,-2 8 0 0,-6 6 0 16,1 10 2 0,-2 2 31-16,0 0-32 0,0 11 12 15,0 10 14-15,0 7-6 16,1-5-12-16,5-2-9 16,5-5 0-16,2-3-8 15,1-8 8-15,5-4-14 16,6-1 6-16,7-4-2 15,2-15 9-15,2-8-7 16,-2-4 8-16,-4 0-5 16,-8 0 5-16,-7 6 0 15,-6 1 0-15,-6 9 3 16,-3 4 21-16,0 3-19 16,0 5 8-16,0 3 44 15,0 0-44-15,0 0-2 0,0 10-11 16,-1 9 2-1,-5 8 2-15,4 0-4 0,2-2 0 16,0-4 0-16,0-4 0 16,0-5-3-16,0-5-3 15,11-2-18-15,-2-3 13 16,7-2-28-16,4 0 23 16,5-13-1-16,6-7 17 15,1-2-6-15,-3-5 3 16,-2 1 3-16,-6 4-1 15,-7 5 1-15,-5 7 0 16,-2 6 28-16,-6 4-27 0,1 0 6 16,1 0 3-16,0 13 1 15,1 7 28-15,-1 5-20 16,0-2-15-16,-1 1 13 16,1-7-15-16,1-7-2 15,2-3 0-15,-1-4 1 16,-1-3-2-16,5 0-10 15,6-11 11-15,3-10-8 16,6-1 8-16,-2 1-5 16,0 4 4-16,-3 7-2 15,-2 5-1-15,-2 3-2 16,2 2 6-16,-2 0-5 16,4 0 5-16,3 3 0 15,5 1 0-15,3-4 4 16,1 0-4-16,2 0 0 0,0-9 0 15,-3-4-6-15,-7-2 6 16,-6 1-5-16,-9-3 4 16,-5 3 1-16,-3 2 3 15,0 4 3-15,0 2-5 16,0 5 39-16,0 1-31 16,0 0-5-16,0 10-4 15,-3 21 5-15,-6 18 6 16,-2 16 2-16,-1 10-10 15,2 10 58-15,2 13-34 0,2 9 2 16,1 2-5 0,0 1-2-16,2-6-9 0,1-15-13 15,2-11 0-15,0-20 1 16,0-18-1-16,0-16-14 16,0-13 8-16,0-9-30 15,0-2 34-15,0-10-42 16,0-22-75-16,0-13-13 15,-1-11-78-15,-8-14-552 16</inkml:trace>
  <inkml:trace contextRef="#ctx0" brushRef="#br1" timeOffset="136212.88">14900 5542 1270 0,'0'0'0'16,"0"0"-124"-16,0 0 97 16,0 0 25-16,0 0 2 15,0 0-1-15,14-21 1 16,-14 17-92-16,-6 1-332 16</inkml:trace>
  <inkml:trace contextRef="#ctx0" brushRef="#br1" timeOffset="136364.03">14322 5643 1188 0,'0'0'0'16,"0"0"-21"-16,0 0-24 16,0 0-36-16,0 0-31 15,0 0-113-15</inkml:trace>
  <inkml:trace contextRef="#ctx0" brushRef="#br1" timeOffset="137613.96">10470 10227 1028 0,'0'0'9'0,"0"0"1"16,0 0 7-16,0 0-11 15,0 0 35-15,-25 120-24 16,13-69 17-16,-3 1-20 16,5 0-1-16,-2-6-6 15,5-9 0-15,2-7 0 16,2-11-7-16,0-10 0 15,3-7 0-15,-2-2 1 16,2-2-2-16,-1-26 1 16,1-19-21-16,0-19 5 15,0-18-6-15,9-8 5 0,18-3 16 16,6-4-16-16,6 15 17 16,-1 22-3-16,-5 27 7 15,-5 28 15-15,-5 10-7 16,1 35 5-16,-2 20 37 15,0 17-23-15,-4 8-9 16,-3-6-15-16,0-3-5 16,-2-8 6-16,1-6-8 15,5-2-8-15,-1-2 8 16,2-10-29-16,-4-10-12 16,-3-14-51-16,-5-14-44 15,-8-8-52-15,0 0-254 0</inkml:trace>
  <inkml:trace contextRef="#ctx0" brushRef="#br1" timeOffset="138126.74">10615 10510 929 0,'0'0'40'15,"0"0"16"-15,0 0-29 16,0 0-22-16,0 0-5 16,14-87 1-16,29 65 17 15,8-2-18-15,7 0 0 16,3-1-3-16,5 4 6 15,-5-1-3-15,-3 0 0 16,-1 2 5-16,-10 1-20 0,-11 5 14 16,-11 5 0-16,-13 4-7 15,-7 4 12-15,-5 1-4 16,0 0 26-16,0 0-8 16,-5 1 15-16,-8 16-23 15,-3 9-5-15,2 5 10 16,4 1-12-16,7 2-3 15,3-4 0-15,0-3 5 16,7-3-5-16,13-8 0 16,3-5-6-16,4-11 2 15,6 0-3-15,3-14 2 16,3-11 3-16,2-6 2 16,-3-3-15-16,-7-5 13 15,-9 6-11-15,-10 4 10 16,-10 12 6-16,-2 11 2 0,0 6 49 15,-12 0-19-15,-4 19 21 16,2 4-48-16,5 6-4 16,8-2 8-16,1-3-6 15,10-5-6-15,11-7-7 16,7-3-5-16,12-9 7 16,13 0-29-16,15-12-19 15,7-11-32-15,1 1-104 16,-12-2-273-16</inkml:trace>
  <inkml:trace contextRef="#ctx0" brushRef="#br1" timeOffset="138393.96">11925 10199 1043 0,'0'0'0'0,"0"0"-19"15,0 0 15-15,113-74 4 16,-70 56-3-16,-4 10 8 15,-12 8-18-15,-18 0-39 16,-9 16-50-16,-18 12-100 16,-22 5 28-16,-6 6 155 15,2-3 19-15,13-9 80 16,13-6 90-16,15-9-62 0,3-9-63 16,28-3-3-1,19-4-25-15,20-21-17 0,9-3-24 16,7 2-40-16,-3-2-248 15</inkml:trace>
  <inkml:trace contextRef="#ctx0" brushRef="#br0" timeOffset="166272.76">16235 2426 1017 0,'0'0'12'16,"0"0"-24"-16,0 0-4 15,0 0 16-15,0 0 8 16,0 0-8-16,0 0 3 16,0-17-3-16,0 17 2 15,0 0-12-15,0 0-1 16,0 12-3-16,0 15 12 16,0 17 4-16,0 12-1 0,0 13-1 15,0 5 6-15,0 6-2 16,0 2-4-16,0 3 0 15,2 0-3-15,7 2 3 16,3 3 0-16,3 2 0 16,1 3 3-16,1 1-1 15,2 6 1-15,-1 4-3 16,-3 1 0-16,-2 1 3 16,-1 0 0-16,-3-4-6 15,-3 2 7-15,-1-2-3 16,-2-3-1-16,-3-4-1 15,0-2-4-15,0-4 10 16,4-3-6-16,-1-1 1 16,3 0 0-16,0 2-3 0,-2 0 3 15,3 2 0-15,-3 2 4 16,-1 2-2-16,-2-1 7 16,1-2-9-16,1-2 0 15,3-1 7-15,3-4-7 16,1 0-1-16,-1-1 1 15,0-5 1-15,-2-3 6 16,-4 1-6-16,2 2-1 16,-4 2 17-16,1 0-15 15,1 0-2-15,-2-3 12 16,1-1-12-16,1 0 8 16,1-4-8-16,1-3 0 15,1 2 7-15,0-3-7 0,-3-1 0 16,0 1 9-16,-3-4 5 15,0-1 6-15,0-3-12 16,-2-2 7-16,-5-3 6 16,-3-4-12-16,0-4-6 15,1-4-2-15,0-6 1 16,1-7 5-16,2-7-7 16,3-10 0-16,-1-8-10 15,3-5-38-15,1-1-12 16,0-17-19-16,0-18-152 15,0-15-448-15</inkml:trace>
  <inkml:trace contextRef="#ctx0" brushRef="#br0" timeOffset="168091.87">16310 2283 294 0,'0'0'292'16,"0"0"-246"-16,0 0-18 15,0 0 39-15,0 0 11 16,0 0-40-16,-13-34-24 16,13 34-10-16,0 0-4 15,1 0-4-15,18 0 0 16,10 0 4-16,11 0 4 15,10 0-1-15,6 0-3 16,7 0 13-16,13 0-5 16,12 0 3-16,15 0-7 0,11-7-4 15,12-1 11-15,5-2-11 16,5 1 0-16,-3 2 0 16,-11 1 1-16,-15 5-2 15,-20 1-1-15,-17 0 2 16,-20 0 1-16,-17 0-1 15,-13 0 0-15,-10 0-1 16,-7 0 2-16,-3 0 6 16,0 0-7-16,0 0 3 15,0 0-2-15,0 0-1 16,0 0-2-16,3 0-1 16,2 7-1-16,1 9 3 15,0 2-1-15,1 8 2 0,-3 4-6 16,-2 8 9-16,-2 6-4 15,0 9 2-15,0 6 4 16,0 10-3-16,0 4 1 16,3 5-3-16,2 4 29 15,4-2-29-15,4 6 0 16,0 4 6-16,4-1 0 16,-2 6 2-16,-2 2-7 15,-4 3-1-15,-4 12 10 16,-2 2-10-16,-2 3 0 15,-1-4 2-15,3-5-2 16,1-7 0-16,2-2-8 0,-1-1 8 16,-1 1 2-16,-1 1-2 15,-3 1 0-15,3 6-2 16,-1-2 7-16,2 1-6 16,7-5 1-16,-2-4 0 15,4-2-4-15,2-5 5 16,1-6-1-16,1-4 0 15,-1-6 0-15,-4 1 3 16,-3-4-3-16,-2 0 0 16,-4 2-2-16,-1 2 3 15,-2 3-1-15,0-3 0 16,0-5 5-16,0-7 3 16,0-4-7-16,0 1-1 15,0-2 13-15,0-4-13 0,4 4 0 16,1-4 5-16,-2 1-4 15,0 2 30-15,-1-2-22 16,1-2-7-16,1 0 11 16,0-3-8-16,5-4-5 15,-1 4 9-15,3 1-7 16,0 0 18-16,-2 5-20 16,3 1 0-16,-5-2 8 15,2-2-6-15,-1-3-2 16,1-5 0-16,0 0 4 15,-2-3 4-15,2 0-8 16,-1 2 0-16,-4-5 8 0,1-4-5 16,-5 0-3-16,0-9 0 15,0 1 5-15,0-5-1 16,0-1-4-16,-6-4 0 16,-1-6 7-16,0-2-6 15,1-5-1-15,-3 0 0 16,-3 0 3-16,-9-1-2 15,-8 0-1-15,-10-3 0 16,-15 0-8-16,-20 0-5 16,-19 0-7-16,-14 0 8 15,-13 0 9-15,-5 1-8 16,0 2 13-16,-2 1-2 16,7 5 21-16,4-1-8 0,9 4 16 15,5-1-28 1,5 2 5-16,-2-2 0 0,5-1-6 15,6-2 0-15,8 0-2 16,16-3 2-16,11-4-6 16,10-1-2-16,13 0-33 15,15-19 6-15,10-13-100 16,5-15-207-16</inkml:trace>
  <inkml:trace contextRef="#ctx0" brushRef="#br0" timeOffset="168939.83">16494 3239 307 0,'0'0'263'0,"0"0"-238"16,0 0 33-16,-91-32 39 15,64 27-46-15,6 2-2 16,3 2-11-16,9-1 24 16,6 2-35-16,3 0-27 15,0 0-13-15,6 0-25 16,21 3 36-16,15 0-2 16,19-3 4-16,13 0-5 0,16 0 6 15,11-4-1 1,12-6 3-16,7 1-3 0,4 1 1 15,-5 0-1-15,-7 4 0 16,-12-1-3-16,-16 2 3 16,-15 1 0-16,-12 2 11 15,-11-1-3-15,-8-2 2 16,-7 0 10-16,-6 0-20 16,-2-1 24-16,-3 1-23 15,0 1-1-15,-2 0 3 16,0 1 4-16,1 1-11 15,-1-2 4-15,-4 2 0 0,-1 0-11 16,-3 0-4-16,-4 0-34 16,2 0-70-16,-3 0-173 15</inkml:trace>
  <inkml:trace contextRef="#ctx0" brushRef="#br0" timeOffset="169473.15">16271 4034 270 0,'0'0'386'0,"0"0"-384"16,0 0 25-16,0 0-2 16,0 0-10-16,0 0-8 15,-6 3-5-15,24-3 70 16,11 0-47-16,12-2-21 15,17-8 18-15,19-6-20 16,23-1 27-16,29 1-8 0,13 2-8 16,17 2-8-16,1 4-5 15,-11 1 0-15,-10 3 2 16,-15 1-2-16,-17 1 0 16,-17 0 0-16,-17-2 0 15,-16 0 1-15,-16 0-1 16,-14-2 0-16,-9 2 6 15,-9 1-1-15,0-4 24 16,-3 2 9-16,1 1-25 16,4 1-8-16,-2 1-5 15,1 2-9-15,-1 0-19 16,-2 0-60-16,-7 4-142 16,0 9-135-16</inkml:trace>
  <inkml:trace contextRef="#ctx0" brushRef="#br0" timeOffset="170079.65">16513 5056 180 0,'0'0'648'0,"0"0"-646"16,0 0 5-16,0 0 2 16,0 0 0-16,0 0-9 15,-11-14 0-15,14 14 5 0,14-2-1 16,8-2-4-16,11-4 13 15,13-7-10-15,20-2 14 16,19-1-13-16,17-1 6 16,14 0 3-16,10 1-13 15,4-1-4-15,-1 3 4 16,-6 4 4-16,-11 0-2 16,-11 2-2-16,-14 1 0 15,-15 1-1-15,-14-1 1 16,-15-1 0-16,-15 2 2 15,-14-1 1-15,-7 4 2 16,-4-3-3-16,0 1 3 0,-3 4-1 16,0 1-4-16,-1 2-16 15,-2 0-49-15,0 0-233 16,0 5-180-16</inkml:trace>
  <inkml:trace contextRef="#ctx0" brushRef="#br0" timeOffset="171075.78">16605 6138 573 0,'0'0'0'15,"0"0"-24"-15,0 0 20 16,0 0 4-16,0 0 20 15,0 0-9-15,-1 36 5 16,29-34 6-16,16-2 43 16,20 0-15-16,16-13-17 15,17-4 3-15,18-2 9 16,12-2-42-16,10-1 3 16,2 3-6-16,-7-1 2 0,-9 1 4 15,-16 5-6 1,-7 0 0-16,-16 0 14 0,-13 0-10 15,-18 0-1-15,-13 0-3 16,-14 0-11-16,-9 0 11 16,-5-2-40-16,-5-2-88 15,-4-8-147-15</inkml:trace>
  <inkml:trace contextRef="#ctx0" brushRef="#br0" timeOffset="171612.03">17438 2515 941 0,'0'0'6'0,"0"0"22"16,0 0 69-16,0 0-29 0,0 0-24 16,0 0-43-16,-41 10-1 15,34 34-2-15,2 10 2 16,4 7-7-16,1 1-25 16,0 5-50-16,4 3-71 15,7-2-202-15</inkml:trace>
  <inkml:trace contextRef="#ctx0" brushRef="#br0" timeOffset="172075.01">17239 3401 936 0,'0'0'14'0,"0"0"-28"15,0 0 13-15,0 0 1 0,103-31 6 16,-73 38-1 0,-6 19 24-16,-8 10-13 0,-11 9 23 15,-5 8 9-15,-17 2-40 16,-17 1-1-16,-5-5-4 16,2-11 0-16,3-12 0 15,14-12-3-15,10-8 0 16,10-8 10-16,0 0-10 15,21 0-10-15,25-17 10 16,21-10 0-16,18-4 0 16,4 0-54-16,-3 12-47 15,-7 8-44-15,-11 11-299 16</inkml:trace>
  <inkml:trace contextRef="#ctx0" brushRef="#br0" timeOffset="172542.21">17200 4258 847 0,'0'0'0'16,"0"0"-3"-16,0 0 3 15,87-16 20-15,-69 16-15 16,-3 13 8-16,-6 9 15 15,-9 14 15-15,0 6-1 16,-18 8-30-16,-13 1-10 16,1-3-4-16,9-2-33 15,14-9-5-15,7-3-23 16,11-7 60-16,14-7 3 16,0-3 2-16,-6-6 9 15,-8-2 30-15,-11-1-22 0,-5 1 11 16,-31 7 85-16,-14 4-115 15,-9 4-39-15,0 4-61 16,3 3 10-16,3 0-221 16</inkml:trace>
  <inkml:trace contextRef="#ctx0" brushRef="#br0" timeOffset="173009.85">17020 5475 974 0,'0'0'7'16,"0"0"-14"-16,0 0 17 16,0 0-4-16,0 0 73 15,0 93-58-15,0-59-11 16,0-2-10-16,6-5 0 16,5-8-4-16,3-7 4 15,3-8-12-15,8-4 11 0,5-11-27 16,4-15 27-1,1-10-28-15,-5-2 23 0,-5 5-1 16,-7 9 11-16,-8 7-4 16,-4 10 24-16,-6 7 0 15,0 2-7-15,0 23-16 16,-1 12 19-16,-7 10-9 16,1 6-11-16,2 3-60 15,5 5-150-15,0 6 168 16,14 3-106-16</inkml:trace>
  <inkml:trace contextRef="#ctx0" brushRef="#br0" timeOffset="173410.09">17272 6875 939 0,'0'0'12'0,"0"0"-5"16,0 0-7-16,0 0 6 0,-47 89-2 15,47-61-1 1,0 1-3-16,13 4 0 0,9 2 20 15,4 0-17-15,1 2 31 16,-2 0-5-16,0-2-24 16,-4 2 56-16,-6-5-44 15,-3-3 13-15,-8-6 0 16,-4-6-20-16,0-5 17 16,0 0 18-16,-15-1-36 15,-10-3 17-15,-5-2-26 16,-4-2-25-16,-2-4-16 15,0 0-44-15,0-14-169 0,-2-15-463 16</inkml:trace>
  <inkml:trace contextRef="#ctx0" brushRef="#br0" timeOffset="173551.96">17388 6774 969 0,'0'0'0'0,"129"-49"-26"16,-56 31 26-16,1 4-8 16,-5 3-117-16,-12 6-393 15</inkml:trace>
  <inkml:trace contextRef="#ctx0" brushRef="#br0" timeOffset="174378.36">16917 8475 1017 0,'0'0'0'0,"0"0"-4"0,82-44 4 16,-49 41 1-16,-5 3 15 15,-4 8 1-15,-10 18 25 16,-11 12-17-16,-3 12-8 16,-12 3 1-16,-14 0-18 15,3-6-15-15,9-4-16 16,14-2-29-16,0-4 55 15,18-3-19-15,14-2 24 16,-2-5 0-16,-5-5 21 16,-8-7 23-16,-14-2-12 15,-3-2-28-15,-12 1 69 16,-15-2-73-16,-4 0-2 16,3-8-3-16,2-2-49 15,7 0-57-15,7-19-99 0,6-13-510 16</inkml:trace>
  <inkml:trace contextRef="#ctx0" brushRef="#br0" timeOffset="174926.46">17342 8400 967 0,'0'0'1'16,"0"0"66"-16,30 87 59 15,-20-50-78-15,-5-4-30 16,-2-6 22-16,-3-7-34 15,1-4 8-15,-1-9-11 16,0-5-1-16,2-2-4 0,5-9-11 16,8-19-9-16,10-13 18 15,10-9-9-15,4 5-9 16,4-1 11-16,0 9-6 16,-2 9 4-16,-9 8-8 15,-6 8-3-15,-13 7 11 16,-7 4 13-16,-6 1 0 15,0 0 23-15,-12 6 19 16,-10 8-34-16,-4 6-6 16,4 4 0-16,4 2 14 15,8 5-16-15,7 0 0 16,3-3-1-16,0-1 2 16,4-10-2-16,11-3-10 0,-3-8-12 15,3-6 23-15,1 0-47 16,1-18 26-16,-1-14 19 15,-1-11-3-15,-3-13-2 16,-3-10-10-16,1-5 17 16,-4 2-2-16,0 14 7 15,-4 21-5-15,-2 17 83 16,0 14-24-16,0 3-7 16,0 24-52-16,-5 21 0 15,-4 18 37-15,2 8-37 16,7 0 0-16,0-5-7 15,7-4 0-15,11-4-6 16,8-1-33-16,5-2-19 16,2-4-75-16,3-10-171 0</inkml:trace>
  <inkml:trace contextRef="#ctx0" brushRef="#br0" timeOffset="175128.88">18171 8718 1194 0,'0'0'14'0,"0"0"15"16,0 0-1-16,-5 101 3 15,5-65 4-15,0-2-27 0,0-6-5 16,0-5-3 0,0-6-28-16,0-7 13 0,0-4-55 15,0-5-30-15,0-1-126 16,0-1-255-16</inkml:trace>
  <inkml:trace contextRef="#ctx0" brushRef="#br0" timeOffset="175277.04">18066 8468 1212 0,'0'0'0'16,"0"0"-47"-16,0 0 10 15,0 0-66-15,0 0-79 16,0 0-172-16</inkml:trace>
  <inkml:trace contextRef="#ctx0" brushRef="#br0" timeOffset="175510.17">18364 8201 936 0,'0'0'170'15,"0"0"-163"-15,0 0 16 16,0 0 5-16,0 0 15 16,22 90 45-16,-19-20-35 15,-3 8-24-15,0-1-7 16,0-4-20-16,3-5 13 16,3-3-15-16,2-5-8 15,5-6-33-15,4-6-37 16,3-9-2-16,7-6-78 0,5-11-96 15</inkml:trace>
  <inkml:trace contextRef="#ctx0" brushRef="#br0" timeOffset="176378.58">18719 8895 906 0,'0'0'119'16,"0"0"-65"-16,0 0-16 15,0 0 10-15,0 0-16 16,0 0-25-16,13 18-5 15,-3-13 7-15,0-3-8 0,2-2-1 16,1 0 0 0,-1-1 6-16,0-15-4 0,1-1-2 15,-7-8 0-15,-3 0-9 16,-3-2 9-16,0 3 0 16,-4 4-3-16,-11 5 10 15,2 8-5-15,-1 4 1 16,-2 3-3-16,-5 8 26 15,1 15-26-15,-2 11 4 16,6 7 14-16,4 2-16 16,6 0 6-16,6-3-8 15,0-6 0-15,0-4 4 16,9-8-4-16,10-4-2 16,6-5 1-16,7-12-5 15,6-1 6-15,7-11-24 0,9-17-7 16,0-11 23-16,-4-7-36 15,-5-5-5-15,-12 3 6 16,-12 9 0-16,-11 12 42 16,-7 14 2-16,-3 7 24 15,0 6 44-15,0 0-33 16,0 0-21-16,0 0-10 16,0 0-1-16,0 0 4 15,0 0-8-15,0 3 0 16,0-1 10-16,0-2-10 15,0 1 14-15,0-1-7 16,0 0-3-16,0 0 0 0,-3 0-4 16,2 0-1-16,-1 0-5 15,1 0 4-15,1 0-6 16,0 0 6-16,0 0-21 16,-2 0 21-16,1 0-20 15,1-1 19-15,0-1-1 16,0-1 4-16,0 3 0 15,0 0-6-15,0 0 13 16,1 0 1-16,13 0-7 16,7 5 4-16,1 15 22 15,0 8-13-15,-2 4 5 16,-1 7 9-16,-4-1-17 0,-2 1 31 16,-8-5-40-16,-5-6 2 15,-5-5 17-15,-18-9-12 16,-7-4 3-16,-3-9-9 15,3-1 5 1,8-8-7-16,11-21-1 0,11-15-17 16,11-16 17-16,33-18-7 15,27-14 6-15,17 0-15 16,4 8-43-16,-9 23 10 16,-20 27 4-16,-22 23-58 15,-24 11-52-15,-17 0-71 16,-1 16-79-16</inkml:trace>
  <inkml:trace contextRef="#ctx0" brushRef="#br0" timeOffset="176575.67">18689 8375 993 0,'0'0'220'16,"0"0"-220"-16,0 0-15 16,108-89 9-16,-33 60-13 15,18 3-74-15,16 1-107 0,13 4-365 16</inkml:trace>
  <inkml:trace contextRef="#ctx0" brushRef="#br1" timeOffset="181345.91">16996 4050 881 0,'0'0'0'16,"0"0"1"-16,0 0 3 16,0 0 57-16,0 0-2 15,0 0-10-15,0 0-39 16,-112 108 0-16,36-37-2 0,-10 2-7 15,-1 2 2 1,5 1-3-16,7-5 0 0,10-9-8 16,14-10-18-16,18-16-31 15,16-12 1-15,17-10-13 16,0-13-120-16,14-1-140 16</inkml:trace>
  <inkml:trace contextRef="#ctx0" brushRef="#br1" timeOffset="181618.44">17286 4185 413 0,'0'0'142'16,"0"0"-131"-16,0 0-8 15,0 0 184-15,0 0-55 16,0 0-73-16,4 19 3 15,-52 26-32-15,-24 19-9 16,-22 17 12-16,-19 9-32 16,-6 3 5-16,1 1-3 15,15-4-1-15,17-7-4 16,21-11-20-16,16-15-29 16,18-15-2-16,17-15-27 15,14-15-67-15,2-12-170 16</inkml:trace>
  <inkml:trace contextRef="#ctx0" brushRef="#br1" timeOffset="181876.69">17599 4156 548 0,'0'0'54'15,"0"0"10"-15,0 0 90 16,0 0-64-16,0 0-46 16,-114 118-2-16,47-53-14 15,-13 10 7-15,-10 3-30 0,1-3-1 16,2 0-8 0,13-9-4-16,15-6-32 0,14-11-35 15,23-13-31-15,16-18-12 16,6-14-147-16</inkml:trace>
  <inkml:trace contextRef="#ctx0" brushRef="#br1" timeOffset="182139.58">17790 4110 509 0,'0'0'19'0,"0"0"29"16,0 0 149-16,0 0-64 0,-88 114-83 16,33-56-8-16,-5 2-14 15,-3 1-4-15,4-3-12 16,-1-1-12-16,6-5 0 16,2-6 0-16,6-7-16 15,7-3-4-15,9-10-55 16,13-6-24-16,12-11-128 15,5-9-137-15</inkml:trace>
  <inkml:trace contextRef="#ctx0" brushRef="#br1" timeOffset="182350.85">17873 4291 597 0,'0'0'239'0,"0"0"-237"16,-53 95 20-16,18-53 48 16,-2 0-50-16,-2 0-6 15,2-1-6-15,1-5-8 16,5-2-15-16,4-8-61 16,8-7-141-16,11-9-153 15</inkml:trace>
  <inkml:trace contextRef="#ctx0" brushRef="#br1" timeOffset="182522.32">18157 4370 666 0,'0'0'168'0,"0"0"-111"16,-127 114 21-16,69-65-34 15,4-6-9-15,6-3-24 16,4-1-11-16,6-3-38 15,5-5-50-15,3-4-253 16</inkml:trace>
  <inkml:trace contextRef="#ctx0" brushRef="#br1" timeOffset="183370.76">18905 4323 213 0,'0'0'720'15,"0"0"-705"-15,0 0 76 16,0 0 50-16,0 0-121 15,0 0-18-15,-10-27-2 16,9 69 12-16,-1 9 60 16,-1 6-35-16,-1-3-35 15,-1-8 10-15,3-3-12 0,2-7 0 16,0-2-22 0,0-10-32-16,0-4-14 0,2-7-110 15,4-13-72 1,-4 0-307-16</inkml:trace>
  <inkml:trace contextRef="#ctx0" brushRef="#br1" timeOffset="183554.87">18652 4352 1081 0,'0'0'14'0,"-9"-78"-26"16,25 42 12-16,26 0-3 15,18 8 2-15,13 7-3 16,13 9 2-16,2 12-42 0,-9 0-88 16,-15 12-236-1</inkml:trace>
  <inkml:trace contextRef="#ctx0" brushRef="#br1" timeOffset="184246.98">19187 4538 970 0,'0'0'0'0,"0"0"0"16,0 0 15-16,0 0-5 16,120-14 27-16,-73-7-31 15,-2-4 2-15,-7 0-2 16,-12 3-4-16,-10 0 0 0,-9 4-2 16,-7 4 2-16,0 3 31 15,-14 6 1-15,-8 5-11 16,-8 0-10-16,-5 17-10 15,-4 12-3-15,3 6 0 16,4 3 0-16,10 3 3 16,10-2-3-16,9-3 0 15,3-4 0-15,0-6-1 16,12-9-1-16,9-3-9 16,6-11 11-16,4-3-11 15,5 0 11-15,4-20-10 16,3-6 6-16,-2-13-8 15,2-7 3-15,0-2-9 0,6-3 18 16,4 7-2 0,0 13 11-16,-1 15 4 0,-5 15 1 15,-6 1-1-15,-3 17 7 16,-10 9-4-16,-7 7-16 16,-14-4 33-16,-7 0-28 15,0-6 4-15,-7-5 1 16,-3-6-9-16,4-6-2 15,6-6-18-15,0 0-19 16,0-9-3-16,17-17-25 16,4-12-71-16,3-7 63 15,-3-8-58-15,-9-5-116 0,-7-12 202 16,-5-7 45 0,0-3 1-16,0 5 101 0,-9 9 125 15,-1 18-61-15,0 20-13 16,6 12-56-16,1 12-15 15,1 4-51-15,2 0-23 16,0 9-7-16,-1 22 0 16,1 18 16-16,0 14-6 15,0 10 6-15,0 3-16 16,0 0 0-16,0 0-15 16,7-1-30-16,12-5-13 15,8-9-85-15,5-14-92 16,0-18-147-16</inkml:trace>
  <inkml:trace contextRef="#ctx0" brushRef="#br1" timeOffset="184880.37">20339 4375 755 0,'0'0'263'0,"0"0"-247"16,0 0 30-16,0 0 32 15,0 0-40-15,0 0-29 16,10-59-9-16,-8 75 0 15,2 11 8-15,-1 5 4 16,0-1-5-16,2-3 0 16,-2-3-1-16,1-5-4 15,2-6-2-15,1-6-3 16,-1-4-5-16,2-4 6 0,3 0 0 16,3 0 1-16,7-14 2 15,2-6 6-15,2-1-7 16,6 1 0-1,1 6-2-15,-3 4 2 0,-3 5-7 16,-7 5 7-16,-8 0-4 16,-4 0 4-16,2 11-9 15,-3 2 9-15,0 0-3 16,1 1 4-16,0-4-1 16,3 0 0-16,3-3 2 15,11-5-6-15,10-2 4 16,12 0 0-16,10 0 6 15,9-10-6-15,2-6-3 16,1-2-4-16,-10-3-3 16,-12 0 5-16,-16 1-3 0,-15 4 8 15,-14 4 0 1,-1 4 5-16,0 3 20 0,-7 4 0 16,-5 1-21-16,0 14 1 15,-6 18-5-15,0 15 0 16,-3 15 29-16,6 11-6 15,2 15-10-15,5 13 38 16,4 0-38-16,2 2 12 16,2-9-25-16,0-12 1 15,0-10 6-15,0-14-7 16,0-14-5-16,-1-15-10 16,-2-12-41-16,-1-13 5 0,-4-4-4 15,-1-7-33-15,-4-27-425 16</inkml:trace>
  <inkml:trace contextRef="#ctx0" brushRef="#br1" timeOffset="185035.08">20662 3955 1177 0,'0'0'0'15,"0"0"-193"-15,0 0 139 16,0 0-2-16,0 0-355 0</inkml:trace>
  <inkml:trace contextRef="#ctx0" brushRef="#br1" timeOffset="185163.81">19985 4166 1281 0,'0'0'0'0,"82"-29"-103"15,15-8 103-15,29-4-4 16,26-9-148-16,13-6-214 16</inkml:trace>
  <inkml:trace contextRef="#ctx0" brushRef="#br1" timeOffset="185914.74">18795 2179 940 0,'0'0'10'0,"0"0"-12"0,82-80 6 16,-46 63-4 0,-2 11 31-16,-1 4-5 0,-5 2-9 15,-1 15-2-15,-6 17-9 16,-9 17 43-16,-7 18-29 15,-5 17-4-15,-6 21 14 16,-17 11-19-16,2-4-8 16,3-9-3-16,14-18-24 15,4-18 12-15,12-17-29 16,15-21 4-16,6-16 12 16,5-13-9-16,2-6-12 15,2-16 10-15,-9-1 28 16,-12 10 0-16,-15 7 16 15,-6 6 5-15,-9 11 35 16,-21 22-36-16,-4 13 4 0,1 9-16 16,8 4 1-1,16 2-10-15,9 1 9 0,6 3 0 16,22 0 11-16,6-4 3 16,1-7-4-16,-9-11 14 15,-10-9-15-15,-16-5 23 16,-10-6-26-16,-30 0 12 15,-17 7-18-15,-11 5-84 16,-8 0-76-16,0 3-271 16</inkml:trace>
  <inkml:trace contextRef="#ctx0" brushRef="#br1" timeOffset="186814.99">18784 5029 1001 0,'0'0'0'16,"0"0"-10"-16,38-75 8 15,-5 63 2-15,3 12 0 16,2 0 49-16,-1 22-28 16,1 14 2-16,-1 13 11 15,-2 14-22-15,-7 16 22 16,-6 14-20-16,-11 15-6 16,-10 9 22-16,-1 6-25 15,-6 5-10-15,-12 0 4 16,-1-9-4-16,-2-3 0 15,4-14-7-15,4-10-1 16,6-12 6-16,7-10-8 0,0-14-5 16,3-14 9-1,16-17 3-15,8-17-12 0,9-8-12 16,13-17 27-16,6-10-5 16,2 4-3-16,-11 5 0 15,-19 10 10-15,-18 8 2 16,-9 0 0-16,0 24-15 15,-18 20 16-15,-9 14 17 16,0 10-17-16,0 7-4 16,9 9 4-16,15 11 2 15,3 9 31-15,23 2-11 16,11-2-12-16,2-5 24 0,-5-12-34 16,-5-9 15-1,-14-10 8-15,-11-13-10 0,-1-9 0 16,-30-11-13-16,-22-9 0 15,-19-4-5-15,-10-5 5 16,-4-3-47-16,1-4-84 16,11-7-96-16,6-3-290 15</inkml:trace>
  <inkml:trace contextRef="#ctx0" brushRef="#br1" timeOffset="187406.84">20091 6353 1144 0,'0'0'1'0,"0"0"20"0,0 0-18 16,0 0 8-16,0 0 15 15,0 0 20-15,5 113 9 16,-1-59-35-16,-1-4-17 16,0-2 7-16,3-6-10 15,-3-6-18-15,1-4 6 16,2-6-60-16,1-10-38 15,-3-9-129-15,-1-7-379 16</inkml:trace>
  <inkml:trace contextRef="#ctx0" brushRef="#br1" timeOffset="187615.14">19881 6232 1172 0,'0'0'0'16,"12"-131"-30"-16,40 58 20 15,17 8 7-15,14 14 2 16,4 20-7-16,1 17 4 16,-4 14-16-16,-4 0-94 15,-6 17-30-15,-10 11-251 16</inkml:trace>
  <inkml:trace contextRef="#ctx0" brushRef="#br1" timeOffset="189303.01">20590 6454 1075 0,'0'0'0'0,"0"0"0"16,0 0 19 0,81 51-10-16,-60-24 43 0,-6 2-31 15,-7-3 2-15,-7-2-15 16,-1-7 1-16,0-4 7 15,-7-4-16-15,-7-6 1 16,3-3 1-16,1 0-2 16,10-15-8-16,0-11-8 15,17-4-12-15,17-3 25 16,8 1-10-16,7 6-21 16,-1 4 2-16,0 3 3 15,-5 3 5-15,-5 4 16 16,-6-1 7-16,-10 1-4 15,-8 4 5-15,-7 3 0 16,-7 2 30-16,0 3 37 0,0 0-22 16,-10 0-29-16,-10 11-13 15,0 13 9-15,0 5-12 16,2 4 0-16,9 0 0 16,6-2 2-16,3-6-4 15,0-4-1-15,8-7-10 16,8-4 5-16,2-7-5 15,4-3-1-15,4 0 7 16,-1-16-3-16,-1-8-3 16,-3-4 7-16,-5-2-7 15,-5 5 8-15,-5 5 10 16,-5 10 2-16,-1 5 23 0,0 4-5 16,0 1-7-16,0 1-18 15,5 17 3-15,2 7 1 16,2 0-4-16,3-1 0 15,1-8-1-15,1 0 1 16,4-7-9-16,3-4-2 16,4-5 0-16,5 0 11 15,1-14-39-15,2-8 6 16,-2-5-4-16,-2-5-3 16,-6-4 4-16,-6 2 17 15,-10 4 19-15,-7 7 31 16,0 7 41-16,0 5 35 15,0 9-40-15,0 2-37 16,0 0-18-16,-3 0-12 16,0 13 4-16,-2 10-3 0,2 2 0 15,0 0-1-15,3-3 8 16,0-7-8-16,0-2-3 16,0-6-13-16,6-3-14 15,7-4 29-15,6 0-45 16,5-9 27-16,6-11-4 15,1-9-27-15,1-2 14 16,-2-5 11-16,-1 2 8 16,-3 5 8-16,-9 9 18 15,-6 8-9-15,-8 9 41 16,-3 3-3-16,0 0-8 16,0 10-28-16,0 15 23 0,0 6 30 15,0 3-47-15,2-2 1 16,-1-4 9-16,8-6-18 15,-2-4 3-15,2-6-3 16,0-5 2-16,-2-5-5 16,0-2 3-16,-3 0 0 15,4-5 8-15,6-13-8 16,1-7-1-16,6-4-2 16,3-5-9-16,3-1 4 15,1 1-7-15,-1 9-11 16,-3 6 23-16,-6 11-1 15,-8 5 2-15,-5 3 2 16,0 0 0-16,-1 8 0 0,-1 11 3 16,0 5 1-16,0 1 18 15,0 2-12-15,1-2-1 16,2 0-9-16,4-8 0 16,1-3 6-16,0-6-6 15,-1-5 0-15,-3-3-2 16,1 0 8-16,4-6-3 15,4-16-3-15,5-4-29 16,9-6 24-16,1 3-21 16,2 4 14-16,-2 9 9 15,-5 10 3-15,-7 6 0 16,-4 0-1-16,-1 1 1 0,0 14 22 16,3 4-18-16,5-1 4 15,7-1 15-15,3-4-21 16,6-5 6-16,5-5-8 15,2-3 2-15,2 0-5 16,-2-15 3-16,-3-8-24 16,-11-3 12-16,-8-3-14 15,-10-2 13-15,-9 2-15 16,-2 2 11-16,-2 10 4 16,0 5 26-16,0 10-5 15,0 2 31-15,-5 8-39 16,-4 17 0-16,-5 14 19 15,-3 8-17-15,1 7 34 16,-1 12-28-16,2 9 10 16,6 12 15-16,5 14-14 0,4 3 16 15,0 5-27-15,1 2-7 16,14-4 39-16,3-4-39 16,-1-14 17-16,-1-13-9 15,-2-10 5-15,-6-17-4 16,-3-14-10-16,-4-14-2 15,-1-11-9-15,0-10-13 16,-6 0 2-16,-14-29-57 16,-10-17-79-16,-8-18-209 15</inkml:trace>
  <inkml:trace contextRef="#ctx0" brushRef="#br1" timeOffset="189520.23">22036 5959 1329 0,'0'0'0'0,"0"0"-91"15,0 0 81-15,0 0 8 16,0 0-10-16,0 0 2 15,-30-9-175-15,18 20-102 16</inkml:trace>
  <inkml:trace contextRef="#ctx0" brushRef="#br1" timeOffset="189670.23">21243 6185 1326 0,'0'0'0'0,"0"0"-264"16,0 0 234-16,0 0 6 16,86-14-219-16</inkml:trace>
  <inkml:trace contextRef="#ctx0" brushRef="#br1" timeOffset="190690.63">17108 9757 1103 0,'0'0'0'0,"0"111"0"16,-9-19 31-16,-14 5-13 15,-2 0-17-15,1-11 26 16,4-10-24-16,5-6-2 0,0-12 8 16,4-12-9-16,5-14-2 15,2-19-1-15,1-13 3 16,2-3 1-16,-1-27-1 15,-1-19-33-15,0-15 27 16,3-11-6-16,0-15 9 16,6-8-10-16,15-7 9 15,4 12-2-15,2 24 12 16,-2 31-6-16,-1 32 39 16,3 13-38-16,3 37 9 15,3 21 27-15,0 18-15 16,-2 4-1-16,-4 0-21 15,1-5 0-15,2-8-4 0,1-1-4 16,2-7-36-16,-6-10-62 16,-11-15-123-16,-14-15-321 15</inkml:trace>
  <inkml:trace contextRef="#ctx0" brushRef="#br1" timeOffset="191169.85">17162 10384 1138 0,'0'0'0'16,"0"0"-54"-16,0 0 36 16,94-97 14-16,-34 70-2 15,8-1 6-15,4 2 0 0,-1 2-3 16,-1 3 6 0,-4 2-5-16,-8 0 2 0,-12-1 0 15,-11 6-4-15,-16 2-22 16,-11 7 23-16,-8 2 3 15,0 3 51-15,-3 0-14 16,-13 17-17-16,-6 10-5 16,-2 12-8-16,6 7-7 15,5-3 0-15,12 1 7 16,1-8-7-16,3-7-1 16,17-7 1-16,4-8 0 15,7-11-10-15,5-3 10 16,8-8-8-16,6-18 7 15,2-8-21-15,-1-9 7 16,-6-2 1-16,-12 0-16 0,-17 8 25 16,-10 15 8-16,-6 11-3 15,-7 11 76-15,-13 5-34 16,0 18-26-16,4 5 5 16,9 3-12-16,7 0 6 15,13-6-15-15,20-1-2 16,9-12-5-16,9-5-4 15,4-7-34-15,5 0-56 16,-1-16-60-16,-5-4-312 16</inkml:trace>
  <inkml:trace contextRef="#ctx0" brushRef="#br1" timeOffset="191343.85">18720 10079 943 0,'0'0'31'0,"0"0"-31"16,129-39-7-16,-83 30-2 15,-10 9-70-15,-17 0-63 16,-16 17-103-16,-6 10 221 16,-34 5-396-16</inkml:trace>
  <inkml:trace contextRef="#ctx0" brushRef="#br1" timeOffset="191417.72">18758 10221 276 0,'0'0'347'15,"0"0"-251"-15,0 0-43 0,97-2-53 16,-29-22-16 0,8-3-397-16</inkml:trace>
  <inkml:trace contextRef="#ctx0" brushRef="#br0" timeOffset="198037.57">23881 2338 1046 0,'0'0'0'0,"0"0"-26"16,0 0 23-16,0 0-17 15,0 0-3-15,0 0 23 0,-19 117 34 16,19-27-4-1,0 22-11-15,5 19-5 0,15 12 3 16,7 10-16 0,4 9 5-16,4 12 1 0,-2 12-7 15,-1 4 0-15,0-2 0 16,-2-4 1-16,-2-11 0 16,0-5-1-16,-3 5 0 15,-1-5 3-15,-6 2-3 16,-1 0 2-16,-8-7 4 15,-5 7-6-15,-4-2 16 16,0 2-2-16,0 0-7 0,-3-2 15 16,3-1-19-1,-1-7 7-15,1 1-10 0,0-9 3 16,0-10 4-16,0-11-7 16,0-22 0-16,0-17-11 15,0-22 10-15,0-20-3 16,0-17-14-16,0-12-43 15,0-13 2-15,0-8-77 16,-2-5-29-16,2-27-164 16</inkml:trace>
  <inkml:trace contextRef="#ctx0" brushRef="#br0" timeOffset="199373.65">23834 2392 786 0,'0'0'157'16,"0"0"-157"-16,0 0-44 15,0 0 27-15,0 0-23 0,0 0 36 16,122-8 4-16,-37 1 13 15,21-3 13-15,19-1-15 16,9 1 8-16,11 0 0 16,3 4-18-16,-5 0 4 15,-6-1-5-15,-7 3-6 16,-11-4 4-16,-12 0-7 16,-11-1 0-16,-15-1 8 15,-11 1-10-15,-18 0 9 16,-15 3 2-16,-19 1 0 15,-9 2 2-15,-8 3 29 16,-1 0 2-16,0 0-33 0,2 0 3 16,1 1-8-1,3 16-2-15,3 12 7 0,3 10 2 16,-2 16 1-16,-1 16 2 16,2 16-3-16,-4 11-2 15,-1 11 16-15,2 2-12 16,-1 1 0-16,-1 4 7 15,3 0-10-15,-3 2 0 16,4 4 18-16,-2 6-15 16,-2 2 22-16,0 2-20 15,-3 2 3-15,-2-5-2 16,1-5-2-16,2-1-5 16,5-7 0-16,2-5 2 15,3-2-3-15,5-1 1 16,0-7 0-16,0-2 0 0,-1-6 3 15,1 0-2-15,-3 1 5 16,0 1-1-16,-1 1 12 16,0 1-17-16,-3-2-3 15,1-2 3-15,-3-1 2 16,0-2-1-16,0-1-1 16,-1 0 4-16,0-3-13 15,-3-1 18-15,1-2-9 16,-4 1 7-16,-1 0 7 15,1-2-1-15,-3-3-8 16,3-2-3-16,0-3 0 16,3-6-2-16,4-2 0 0,0-10 0 15,3-5 0 1,-2-1 0-16,1-4 0 0,0 0 2 16,0-5-5-16,0-7 3 15,0-5-1-15,-5-8-6 16,-1-6 7-16,-2-8-20 15,-4-1 13-15,0-3 3 16,0 0-3-16,0-3 5 16,0 3-1-16,-8 2 2 15,-3 1 1-15,-5 3-13 16,-5-2 11-16,-4 0-40 16,-12 1 42-16,-11 0 3 15,-16 2-3-15,-23 1-10 16,-19-1-22-16,-22 1 22 15,-12 1 10-15,-8 1 39 0,0 0-4 16,8 0-34-16,7 0-1 16,6 1 24-16,8-5-15 15,11 2-9-15,9-1 19 16,13-1-8-16,11-2-11 16,6-5-22-16,15-2-14 15,11 0-50-15,18-19-75 16,13-17-263-16</inkml:trace>
  <inkml:trace contextRef="#ctx0" brushRef="#br0" timeOffset="200004.85">24275 3409 882 0,'0'0'7'16,"0"0"-6"-16,-93-6 3 16,74 4 37-16,9 0-22 0,4 1-14 15,5-1 0 1,1 0-5-16,7-4-38 0,24-4 12 16,29-6 26-16,28-3 12 15,25-3-3-15,30-2 3 16,17 2 13-16,10 3-11 15,3 2-11-15,-9 5 18 16,-9 1-12-16,-13 2 3 16,-20 1-2-16,-19 0-4 15,-19 0-5-15,-20 0-1 16,-17 2-2-16,-14 2 1 16,-16 1-16-16,-14 3-50 15,-3 0 18-15,-27 4-7 16,-18 13-304-16</inkml:trace>
  <inkml:trace contextRef="#ctx0" brushRef="#br0" timeOffset="200429.73">24287 4391 708 0,'0'0'0'0,"0"0"-14"16,0 0 5-16,87-42 9 15,-31 23 17-15,11-5 8 16,17 2-4-16,13 0 12 16,13-2 51-16,8 1-50 15,3-1-16-15,0 1-3 16,-6 1 0-16,-7 3-3 16,-5 4-4-16,-10-1-7 15,-13 5 4-15,-16 5-5 16,-23 2-13-16,-20 4-1 0,-20 0-34 15,-1 0-16-15,-21 9 54 16,-14 9-58-16,-9 9-174 16,-9 4-25-16</inkml:trace>
  <inkml:trace contextRef="#ctx0" brushRef="#br0" timeOffset="200790.26">24199 5204 838 0,'0'0'0'0,"0"0"-10"15,0 0-4-15,0 0 14 16,0 0 2-16,84 42 10 15,-17-47-1-15,18-13 6 16,15-4 40-16,18-2-43 16,13-4 5-16,14 0 13 15,7-1-26-15,-3 3-6 16,-3 5-1-16,-10 5 1 16,-17 7-21-16,-18 1 18 15,-26 2-20-15,-18 3 4 16,-21-4-12-16,-14 4-15 15,-16 3-56-15,-6 0-46 0,-8 0 118 16,-23 7-183-16</inkml:trace>
  <inkml:trace contextRef="#ctx0" brushRef="#br0" timeOffset="201171">24415 6551 748 0,'0'0'0'16,"0"0"-58"-16,0 0 17 16,0 0 41-16,0 0 26 15,123-6 16-15,-44-8-13 16,16-2 70-16,17-3-48 16,10 1-12-16,5-1-6 15,-2-1-14-15,-2 0-15 16,-4-2-4-16,-12 0 0 0,-13-3-4 15,-17-4-14 1,-21-4-36-16,-18-6-60 0,-18-12-254 16</inkml:trace>
  <inkml:trace contextRef="#ctx0" brushRef="#br0" timeOffset="201579.87">25046 2727 819 0,'0'0'314'0,"0"0"-300"16,0 0-8-1,0 0-4-15,0 0-2 0,0 0 0 16,-3 81 16-16,-6-5-13 16,-1 15-3-16,2 8-2 15,4 5-105-15,-1 0-101 16,2-5-376-16</inkml:trace>
  <inkml:trace contextRef="#ctx0" brushRef="#br0" timeOffset="201955.45">24946 3599 644 0,'0'0'0'16,"0"0"0"-16,94 32 94 16,-76 11 38-16,-11 13-57 15,-7 5-3-15,-10 3-21 16,-21-3-43-16,-8-6-6 16,-1-9-2-16,5-12-16 15,15-11 9-15,10-12 6 0,10-9-7 16,13-2 8-16,30-11 0 15,24-17 13-15,18-6-3 16,12 1-10-16,-2 8-10 16,-2 15-75-16,-7 10-7 15,-9 0 19-15,-12 15-370 16</inkml:trace>
  <inkml:trace contextRef="#ctx0" brushRef="#br0" timeOffset="202338.58">25234 4381 839 0,'0'0'0'0,"0"0"-8"16,0 0 8-16,0 0 16 15,0 0 17-15,0 0 4 16,29 99-28-16,-29-55-8 16,0-1-1-16,0 0-18 15,4-4 8-15,11-2-6 16,2-5 16-16,-3-4 24 0,-8-8 23 15,-6-6 13-15,0-3 24 16,-16-2-13-16,-17 4-41 16,-4-2-30-16,-2 1-5 15,8-3-14-15,7 1-84 16,7-4-106-16,2 4-342 16</inkml:trace>
  <inkml:trace contextRef="#ctx0" brushRef="#br0" timeOffset="202754.9">24919 5518 738 0,'0'0'222'0,"0"0"-205"15,0 0-16-15,0 108 25 16,0-68 5-16,2 1 1 16,6-5 4-16,6-5-36 15,3-9 4-15,5-13-12 0,6-9-11 16,4 0-7-16,2-16 18 15,-4-6-8-15,-5 1 12 16,-11 7 4-16,-6 6 0 16,-6 8 38-16,-2 0-18 15,0 14-10-15,0 15-8 16,-3 12-2-16,-1 8-18 16,4 8-65-16,0 2-14 15,12 2 87-15,3-3-156 16,-2-2-143-16</inkml:trace>
  <inkml:trace contextRef="#ctx0" brushRef="#br0" timeOffset="203094.98">25037 6780 787 0,'0'0'149'0,"0"0"-149"16,0 0-12-16,-19 95 12 15,19-67 14-15,0 0 6 16,5 2-1-16,11 0-7 16,0-3 40-16,2 2-22 15,-3-2-13-15,1 2 33 16,1 2-12-16,-4-2-7 0,-2-2-2 15,-4-4-5-15,-3-8-23 16,-4-5 18-16,0-2-15 16,0-2 4-16,-4-2 4 15,-12-2-12-15,-3-2-30 16,-6 0-50-16,-3-20-153 16,-5-11-447-16</inkml:trace>
  <inkml:trace contextRef="#ctx0" brushRef="#br0" timeOffset="203235.12">25215 6665 969 0,'0'0'6'0,"106"-41"-12"16,-48 19-7-16,-3 1-80 15,-9 1-342-15</inkml:trace>
  <inkml:trace contextRef="#ctx0" brushRef="#br0" timeOffset="204056.43">24811 5308 869 0,'0'0'0'0,"47"-81"9"0,-32 58 24 16,-6 15 9-1,-9 8 25-15,-3 33-26 0,-31 32 4 16,-17 30 25-16,-20 16-51 16,-6 4-3-16,-6-4-2 15,4-4-10-15,3-1 20 16,6-6-24-16,13-6-12 15,11-7-10-15,18-14-31 16,16-16-105-16,12-18-86 16,12-29-168-16</inkml:trace>
  <inkml:trace contextRef="#ctx0" brushRef="#br0" timeOffset="204292.94">25368 5211 952 0,'0'0'15'16,"0"0"-15"-16,0 0 27 15,0 0 51-15,0 0-11 16,-102 142-30-16,31-45-10 16,-10 10-20-16,-7 2-3 15,-3 2 10-15,0 3-14 16,4-2 0-16,6-5-7 15,13-5-11-15,11-12-55 16,14-14-72-16,16-20-48 16,15-20-169-16</inkml:trace>
  <inkml:trace contextRef="#ctx0" brushRef="#br0" timeOffset="204592.86">25501 5308 408 0,'0'0'34'0,"0"0"19"16,0 0 123-16,0 0-9 0,0 0-80 15,0 0 20-15,-43 112-2 16,-25-18-76-16,-9 7 2 15,-6 0-23-15,-2-1-3 16,5-6 5-16,9-6-10 16,10-4-5-16,8-12-58 15,11-8-64-15,10-13-44 16,14-18-259-16</inkml:trace>
  <inkml:trace contextRef="#ctx0" brushRef="#br0" timeOffset="204823.89">25604 5479 872 0,'0'0'0'0,"0"0"0"16,0 0 14-16,-58 112 93 15,9-43-54-15,-8 6-20 16,0 3 26-16,1 0-42 15,5-6-15-15,3-4-4 16,11-7 2-16,6-8-29 16,7-10-54-16,12-10-45 15,9-16-158-15,3-15-165 16</inkml:trace>
  <inkml:trace contextRef="#ctx0" brushRef="#br0" timeOffset="205031.17">25753 5704 816 0,'0'0'81'0,"0"0"-68"15,-71 92 57-15,29-38-6 16,-7 3 8-16,4 0-39 16,3-4-31-16,9-5 1 15,11-10 1-15,9-8-8 16,3-6-24-16,6-7-39 15,4-12-42-15,10-5-100 16,20-11-128-16</inkml:trace>
  <inkml:trace contextRef="#ctx0" brushRef="#br0" timeOffset="205185.66">25887 5856 470 0,'0'0'274'15,"-40"78"-147"-15,-3-26-53 16,-6 0-3-16,1-6-20 15,5-7-38-15,10-8-13 16,13-9-6-16,13-7-43 16,7-8-49-16,13-7-137 15,20-10-152-15</inkml:trace>
  <inkml:trace contextRef="#ctx0" brushRef="#br0" timeOffset="205299.5">25958 6055 840 0,'0'0'91'0,"0"0"-31"15,-102 87 5-15,65-63-51 16,4-4-14-16,9-4-43 16,8-8-139-16</inkml:trace>
  <inkml:trace contextRef="#ctx0" brushRef="#br0" timeOffset="206383.86">26502 5486 1028 0,'0'0'6'15,"0"0"34"-15,0 0 40 16,0 0-43-16,0 0-29 16,-1 85 36-16,-4-27-10 15,0 1-4-15,5-4-30 16,-1-9 0-16,1-5 0 16,0-7-1-16,0-6-13 15,0-3-26-15,4-8-47 0,4-5-72 16,0-12-125-16</inkml:trace>
  <inkml:trace contextRef="#ctx0" brushRef="#br0" timeOffset="206674.03">26353 5465 937 0,'0'0'2'0,"0"0"22"16,0 0 48-16,0 0-64 15,0 0 20-15,57-73-21 16,-1 49 3-16,13-3-3 15,10 3-7-15,2 7-33 16,1 8-105-16,-11 9-105 16,-16 0-196-16</inkml:trace>
  <inkml:trace contextRef="#ctx0" brushRef="#br0" timeOffset="206994.34">26847 5746 918 0,'0'0'0'15,"0"0"0"-15,0 0-10 16,0 0 10-16,83-3 21 16,-48-19-21-16,-1-8 0 15,-4-1 8-15,-8 0-6 16,-9 6-4-16,-10 7 2 16,-3 8 0-16,-7 8 52 15,-13 2-6-15,-9 12-5 16,-6 19 0-16,4 5-11 15,4 6 0-15,9 1-30 16,9-2 7-16,6-7-8 0,3-5 1 16,0-4 0-1,14-6-12-15,10-8-24 0,4-8 4 16,6-3-3-16,5-3-70 16,3-17 14-16,-3-5 3 15,-2-8-321-15</inkml:trace>
  <inkml:trace contextRef="#ctx0" brushRef="#br0" timeOffset="207424.8">27316 5552 771 0,'0'0'123'0,"0"0"-102"15,0 0 13-15,0 0 60 16,0 0-18-16,84 72-12 16,-77-40-7-16,-5-5-45 15,-2-3 16-15,0-7-7 0,0-3-18 16,0-6 10-16,0-4-13 15,0-4 0-15,0 0-6 16,0 0 0-16,0-12-12 16,0-9-1-16,0-4 7 15,0 1 11-15,-5 0-17 16,-1 3 18-16,-1 2-2 16,-2 6 3-16,0 3-1 15,0 3 6-15,3 7 10 16,3 0-14-16,-1 0-2 15,1 0-5-15,1 15-7 16,2 6 12-16,0 6-1 16,11 2 0-16,10 2 2 15,1-1-3-15,-1 0 5 16,-3-1-3-16,-6-2 42 0,-5-7-31 16,-7-1-9-16,0-7 2 15,-6-2-1-15,-10-6-3 16,-4-2-16-16,1-2-23 15,0-6 21-15,8-18-81 16,5-10-39-16,6-15-3 16,2-14-210-16</inkml:trace>
  <inkml:trace contextRef="#ctx0" brushRef="#br0" timeOffset="208110.7">27519 5143 839 0,'0'0'122'0,"0"0"5"0,0 0-29 16,0 0-88-16,0 0 21 15,0 0 36-15,2 126-27 16,-2-61-16-16,0-2-2 16,0-2-8-16,3-3-14 15,7-6 3-15,5 0-9 16,5-9 2-16,0-4-35 16,6-11-12-16,-4-9-16 15,5-11 9-15,0-8-30 16,0 0-3-16,0-10 44 15,-5-11 7-15,-7-1 31 16,-2-2 9-16,-7 5 12 16,-3 7 95-16,-1 6 3 15,-2 4-49-15,0 2-5 0,0 0-46 16,0 2-10-16,0 15 3 16,0 3 25-16,0 4 3 15,1-1-28-15,2-4 0 16,2-5 8-16,2-3-11 15,0-5-4-15,7-6 3 16,7 0-6-16,10-5 3 16,8-13-10-16,6 0 10 15,1 3-1-15,-5 7-2 16,-6 4 2-16,-7 4 3 16,-8 0 1-16,-2 0-5 15,-5 0 5-15,5 4 1 0,3-1 8 16,7-3-8-16,8 0 0 15,4-3 0-15,6-11-15 16,-5-2-11-16,-7 1-4 16,-10 6 22-16,-12 3 8 15,-7 4 3-15,-4 2 39 16,-1 0-17-16,0 9-14 16,0 16-6-16,-3 14 40 15,-6 9-32-15,1 8 28 16,4 13-25-16,4 7 7 15,0 4 3-15,0 4-24 16,0-4 27-16,0-6-29 16,7-2 1-16,2-10-8 0,1-13-39 15,-2-14 24-15,-3-16-33 16,-2-15-37-16,0-4-4 16,0-26 0-16,-3-14-420 15</inkml:trace>
  <inkml:trace contextRef="#ctx0" brushRef="#br0" timeOffset="208246.35">28061 5346 223 0,'0'0'624'16,"0"0"-624"-16</inkml:trace>
  <inkml:trace contextRef="#ctx0" brushRef="#br0" timeOffset="208359.79">27613 5495 803 0,'0'0'80'0,"119"-23"-80"16,-3-7-8-16,30-1 1 15,7-2-299-15</inkml:trace>
  <inkml:trace contextRef="#ctx0" brushRef="#br0" timeOffset="209142.61">26618 2423 911 0,'0'0'0'0,"0"0"11"0,0 0-5 15,111-48 4-15,-70 48 30 16,1 12 25-16,-2 18-30 16,-7 14 10-16,-10 21-13 15,-11 12-11-15,-12 14 19 16,0 14-26-16,-21 4-13 15,0 1 11-15,9-4-12 16,12-11-8-16,0-18 0 16,28-16-4-16,8-18 7 15,7-13-8-15,1-11-11 16,-5-9-11-16,-7 1 23 16,-11 3 8-16,-13 12-5 15,-8 17-5-15,-18 20 14 16,-18 17 0-16,-9 12 1 0,2 3 2 15,7 3-3-15,18 0-3 16,18-2-7-16,6-4 10 16,29-9 0-16,9-11 1 15,-4-11 12-15,-5-10 6 16,-7-12-11-16,-10-8-3 16,-14-7-5-16,-4-1 2 15,-26 4-4-15,-30 5-27 16,-18 10-114-16,-17 12-77 15,-7 10-247-15</inkml:trace>
  <inkml:trace contextRef="#ctx0" brushRef="#br0" timeOffset="209791.83">26896 6634 998 0,'0'0'0'16,"0"0"-5"-16,0 0 5 15,88-37 21-15,-66 39-10 16,-2 25 46-16,-6 9-23 16,-9 9-15-16,-5 2 9 0,0 1-21 15,0-5 1-15,0-2-8 16,0-6-6-16,0-6-5 16,21-5-76-16,3-11-87 15,4 0 99-15,-1 1-49 16,-6 12 81-16,-11 8 43 15,-10 12 11-15,0 7 61 16,-4 1 53-16,-10 1-73 16,10 5 42-16,4 1-30 15,9 6-34-15,19-1 17 16,3-7-45-16,-5-9 34 16,-10-17-35-16,-10-7-1 0,-6-8 12 15,-7-2 6 1,-26-5 7-16,-12-2-25 0,-7-6-20 15,-2-3-17-15,8 0-190 16,7-15-417-16</inkml:trace>
  <inkml:trace contextRef="#ctx0" brushRef="#br0" timeOffset="210354.06">27455 3680 1199 0,'0'0'0'0,"0"0"-2"16,0 0-21-16,18 72 23 16,-2-7 22-16,1 5-6 0,1 1 9 15,-3-6-25-15,-1-6-15 16,-3-4-10-16,-3-7-77 16,-8-6-47-16,0-9-94 15</inkml:trace>
  <inkml:trace contextRef="#ctx0" brushRef="#br0" timeOffset="210517.86">27446 3646 1053 0,'26'-73'34'0,"11"17"-34"0,17 14-1 15,7 12-5 1,4 15-19-16,-2 15-59 0,-14 6-32 15,-19 26-180-15</inkml:trace>
  <inkml:trace contextRef="#ctx0" brushRef="#br0" timeOffset="211692.9">27895 3902 933 0,'0'0'5'15,"39"76"-5"-15,-18-31 69 16,-6-3-46-16,-8-5-21 0,-7-7 19 16,0-9 0-1,0-8-21-15,-1-9-1 0,-5-4-6 16,4-4 5-16,2-21-22 16,0-10-18-16,21-9 38 15,20-4-4-15,12 1 7 16,4 3 0-16,1 6-13 15,-6 5-5-15,-6 9 10 16,-7 4 9-16,-7 6-12 16,-10 0 12-16,-7 2 0 15,-9 1 3-15,-3 3 0 16,-3 1 8-16,0 7 15 0,-8 0 14 16,-14 14-14-1,-3 15-26-15,-1 7 0 0,7 2-1 16,4-5 2-16,10-4-2 15,5-5-10-15,0-7-9 16,10-6 18-16,10-8-36 16,4-3 18-16,4-1 16 15,-1-15 4-15,1-6-1 16,-2-6 0-16,-2-3 1 16,-2-6 4-16,-4 4-4 15,-7 4 0-15,-5 10 53 16,-5 9 13-16,-1 5-40 15,0 5 18-15,0 0-44 16,0 10 0-16,0 14 0 16,0 5 1-16,5 4 9 0,5-8-10 15,2-2-5 1,4-7-6-16,1-7-16 0,3-3 16 16,7-6-9-16,6 0 11 15,6-2 2-15,-2-11-8 16,-4-3 13-16,-6-7-8 15,-6-1-4-15,-9-7 6 16,-2-4 16-16,-2 1-7 16,-2 5 11-16,-2 6 4 15,-1 9 0-15,0 8-4 16,-1 6-10-16,2 1 3 16,-1 21 3-16,0 10 21 0,0 6 3 15,0-3-25 1,-1-2 0-16,1-6-7 0,1-5 0 15,8-3 0-15,1-6 0 16,8-5-1-16,3-5-1 16,2-3 4-16,2 0-4 15,-3-7 2-15,-3-10 0 16,-4-4-5-16,-4-5 5 16,-2-4 0-16,-2 2-2 15,-2 2 4-15,-1 7-3 16,-1 7 1-16,0 5 0 15,0 7-8-15,0 0 8 16,5 4-9-16,0 8 9 16,0 2 0-16,5 0 3 15,-1-4-3-15,7-3 0 0,10-7 7 16,8 0-7-16,12 0-7 16,2-11-5-16,-3-5-14 15,-11-2 8-15,-12 2 2 16,-11 4 7-16,-8 7 6 15,-5 0 6-15,-3 4 12 16,-1 1 11-16,0 0-22 16,3 14 3-16,2 11 19 15,1 10-3-15,-1 11-4 16,-1 7-7-16,3 10 14 16,-1 8 6-16,2 7-20 15,1 0 7-15,3-4-15 0,-2-2-3 16,3-10 4-16,1-6-5 15,-2-7-1-15,0-14-17 16,-5-10-18-16,-4-13 2 16,-3-12-117-16,0-2-25 15,-1-25-401-15</inkml:trace>
  <inkml:trace contextRef="#ctx0" brushRef="#br0" timeOffset="211868.7">29033 3179 1235 0,'0'0'0'0,"0"0"-112"16,0 0 58-16,0 0-138 15,0 0-43-15,0 0-124 16</inkml:trace>
  <inkml:trace contextRef="#ctx0" brushRef="#br0" timeOffset="212776.56">24426 7945 1139 0,'0'0'0'0,"0"0"0"0,0 0 0 15,0 0 37 1,0 0-37-16,0 0 2 0,-15 78 29 16,12-26-19-16,1-3-6 15,2-5-6-15,0-6 6 16,2-8-2-16,13-6-4 15,3-12-10-15,7-12-9 16,11-5 0-16,8-22 0 16,4-5 17-16,-3 6 2 15,-9 9-11-15,-12 15 11 16,-9 2 0-16,-9 27 4 16,-3 14 26-16,-3 10-14 0,0-1-16 15,0-6-3 1,4-6-2-16,3-8-45 0,6-10-68 15,0-11-12-15,-1-9-249 16</inkml:trace>
  <inkml:trace contextRef="#ctx0" brushRef="#br0" timeOffset="212955.16">25104 7889 1162 0,'0'0'15'0,"3"80"-11"16,0-36-4-16,1-3 2 16,-1 0 4-16,2-7-12 15,0-6 1-15,-4-6-95 0,-1-10-115 16,0-7-412-16</inkml:trace>
  <inkml:trace contextRef="#ctx0" brushRef="#br0" timeOffset="213309.72">25110 8032 771 0,'0'0'0'16,"0"0"-32"-16,96-62 29 15,-58 34 1-15,-2-3 2 16,0-5 0-16,-6 0-118 16,-8 4-17-16,-10 6 102 15,-10 6 33-15,-2 8 77 0,0 7 112 16,-11 3-46-16,0 2-36 15,0 12-36-15,0 15-35 16,1 11 7-16,4 3 12 16,3 1-48-16,2-2-2 15,1-3 7-15,0-1-9 16,0-6-1-16,0-10-2 16,0-4-26-16,10-13-13 15,11-3-51-15,4 0 71 16,7-3 17-16,2 3 2 15,2 0-1-15,1 0-2 16,3 6-18-16,1 7-34 16,2-2-56-16,2-4-244 0</inkml:trace>
  <inkml:trace contextRef="#ctx0" brushRef="#br0" timeOffset="213494.45">26177 8213 1130 0,'0'0'61'0,"0"0"-57"15,-27 107-4-15,27-74 10 16,0 0 0-16,0-8 0 16,0-4-20-16,9-4-23 0,1-8-104 15,-2-9 1-15,-2 0-317 16</inkml:trace>
  <inkml:trace contextRef="#ctx0" brushRef="#br0" timeOffset="213622.77">26016 7841 441 0,'0'0'0'0</inkml:trace>
  <inkml:trace contextRef="#ctx0" brushRef="#br0" timeOffset="213841">26416 7720 1245 0,'0'0'14'15,"6"104"-12"-15,1-46 8 16,0 5 0-16,-1-5 8 16,2 0-12-16,1-7-6 15,1-6-6-15,4-5-40 16,5-6-26-16,3-13-120 16,4-8-5-16</inkml:trace>
  <inkml:trace contextRef="#ctx0" brushRef="#br0" timeOffset="214110.5">26787 8286 753 0,'0'0'111'0,"0"0"-111"15,0 0 0-15,0 0 37 16,103-40-37-16,-78 18-1 16,-10-1-3-16,-9 4-14 15,-6 8 5-15,-6 5 13 16,-19 6 19-16,-2 0 94 15,1 8-39-15,3 13-13 16,6 6-35-16,7 5-9 16,8 1-6-16,2 4-11 0,2 1-2 15,22-6-8 1,5-5 2-16,10-6-43 0,2-9 6 16,3-12-86-16,1 0-12 15,1-20-205-15</inkml:trace>
  <inkml:trace contextRef="#ctx0" brushRef="#br0" timeOffset="214360.67">27241 8201 651 0,'0'0'387'0,"0"0"-382"15,0 0 36-15,0 0 58 16,47 96-37-16,-41-51-28 16,-1-4-11-16,-4-9 4 0,1-8-24 15,-2-10 1-15,0-9 9 16,0-5-9-16,1 0-7 15,8-26 3-15,8-13-25 16,9-18 21-16,12-3 4 16,5 3 0-16,2 14-8 15,-4 16-20-15,-7 16 4 16,-10 11-31-16,-12 0-45 16,-12 10-48-16,0 7-14 15,-13 0-385-15</inkml:trace>
  <inkml:trace contextRef="#ctx0" brushRef="#br0" timeOffset="214538.51">26480 8009 1057 0,'0'0'0'0,"134"-40"-138"16,-36 23 135-16,4 2-110 16</inkml:trace>
  <inkml:trace contextRef="#ctx0" brushRef="#br0" timeOffset="-214364.21">25252 9273 1178 0,'0'0'0'0,"0"0"-50"16,-8 91 50-16,-9-27 28 15,-2 0-12-15,2-2-13 16,-1-9 19-16,5-6-22 16,-1-7 0-16,4-11-5 15,4-12 2-15,1-8-1 16,4-9-5-16,1-11-4 16,0-23 3-16,0-17-54 0,7-14 44 15,10-11 6-15,4-10 14 16,7-4 1-16,5 3 1 15,1 14 8-15,1 25 73 16,-3 21-41-16,2 27-20 16,-1 9-4-16,1 30 2 15,1 16 8-15,-2 12-28 16,-3 5 4-16,-2-1 12 16,-1-1-16-16,-8-8-15 15,-1-7-21-15,-7-5-26 16,-10-12-27-16,-1-11-166 15</inkml:trace>
  <inkml:trace contextRef="#ctx0" brushRef="#br0" timeOffset="-213916.26">25354 9584 1058 0,'0'0'0'0,"0"0"-26"0,111-105 22 15,-53 70 6-15,4 0-4 16,0 4 2-16,-5 2 0 15,-5 4 5-15,-4 4-4 16,-8 4 20-16,-11 7 12 16,-12 5-33-16,-10 3 15 15,-7 2 19-15,0 0 9 16,-2 21-16-16,-13 6-23 0,-1 7 2 16,7 5 3-1,7 2-8-15,2-3 0 0,0-8-1 16,15-4 0-16,7-9-6 15,5-10 6-15,9-7 0 16,8 0 0-16,8-20 2 16,9-14-6-16,0-6 4 15,-4-9-16-15,-11 1-6 16,-19 9-32-16,-15 13 0 16,-12 14 54-16,-12 12 35 15,-19 5 27-15,-7 23-24 16,5 11-15-16,10 5 24 15,15-2-39-15,8 0-8 16,15-8-3-16,19-7-4 16,12-12-7-16,14-8-44 0,13-7-46 15,8 0-45 1,1-11-291-16</inkml:trace>
  <inkml:trace contextRef="#ctx0" brushRef="#br0" timeOffset="-213752.01">26927 9293 1243 0,'0'0'0'16,"81"-36"-77"-16,-22 20 73 16,-1 7 0-16,-10 7-40 0,-18 2-123 15,-25 11-100-15,-13 14-134 16</inkml:trace>
  <inkml:trace contextRef="#ctx0" brushRef="#br0" timeOffset="-213654.04">26943 9431 953 0,'0'0'82'0,"0"0"-76"15,97-13 17-15,-6-13-23 16,19-5-63-16,10 1-246 16,-5 2-78-16</inkml:trace>
  <inkml:trace contextRef="#ctx0" brushRef="#br0" timeOffset="-210834.18">30320 1956 812 0,'0'0'38'0,"0"0"24"16,0 0 13-16,0 0 9 15,0 0-15-15,0 0-31 16,0 0 4-16,-22-55-24 16,22 55-18-16,0 0-9 15,0 0 6-15,0 19-1 16,0 14-4-16,0 16 8 0,0 14 0 15,0 15 16 1,0 11-16-16,0 11 0 0,0 13 0 16,8 7 3-1,6 3 6-15,0 4-9 0,1-5 0 16,-3-4 6-16,3-2-6 16,0 1 0-16,-1-4 0 15,-2 6 3-15,-2 2 1 16,-6 0-4-16,0 2 0 15,-4 0 3-15,0-8-2 16,0-3-1-16,0-2 0 16,0-6 2-16,-4-3-7 15,4-5 5-15,0-1 0 16,0 0 6-16,0-1-4 16,4-4-2-16,4-1 0 0,-2 1 9 15,-2-1-13-15,2 3 4 16,3 4 0-16,0-1-1 15,3 4 4-15,4 2-6 16,1 2 3-16,1-2 0 16,1-1-7-16,-2-9 5 15,-3-8-2-15,-3-5-4 16,-2-3 8-16,1-1 0 16,2 1-3-16,3 0 4 15,2 1-5-15,0-1 4 16,0 1 0-16,-1 2 5 15,-5 0-5-15,-2-3-6 0,-4 0 2 16,0-4 8-16,-3 1-1 16,-1-4-3-16,-1-3 0 15,0-1-2-15,0 0 3 16,0-4-1-16,0-6 1 16,0-9 3-16,0-10 12 15,0-13-16-15,0-6 0 16,-5-8-2-16,4-4 2 15,-2-4-22-15,-1-10-30 16,4-21-186-16,0-24-391 16</inkml:trace>
  <inkml:trace contextRef="#ctx0" brushRef="#br0" timeOffset="-209032.84">30398 1984 808 0,'0'0'21'0,"0"0"-5"16,0 0-1-16,0 0-15 16,0 0 0-16,0 0-1 15,26-11 2-15,-1 11-1 0,6-2 0 16,11 1 4-1,13-3-5-15,16-3 1 0,17 1 0 16,16-1 11-16,13 3 11 16,7 4-16-16,6 0-6 15,-2 0 0-15,-1 5 4 16,-5 4-4-16,4 5 0 16,-6-4 0-16,-3-2 0 15,-10-3 0-15,-16 0-1 16,-13-3 2-16,-16-2-5 15,-14 0 4-15,-15 0 0 16,-11 0 0-16,-7 0 0 16,-9 0 4-16,-3 0 7 15,0 0-8-15,-3 0 5 16,0 0-8-16,0 0-2 0,0 0 0 16,0 0-5-16,2 0-2 15,1 5 7-15,1 7 2 16,2 0 6-16,3 5-6 15,-2 0 0-15,1 2 6 16,1 5-4-16,-3 3 9 16,0 6 1-16,1 8-8 15,1 8 20-15,-1 11-15 16,-1 6 4-16,-1 7 6 16,-1 7-12-16,-1 6 13 15,2 2-6-15,0 1-13 16,-2-6 21-16,0-1-15 0,-3 3 6 15,2 4 7 1,-2 3-19-16,0 2 9 0,0 3-10 16,-6 0 5-16,-4 4-2 15,2 1-3-15,4-6 0 16,1-3 2-16,3-6 3 16,0-5-2-16,0 0-3 15,3 1 0-15,6 4 15 16,1-3-15-16,-1 6 0 15,-1-1 0-15,-1 0 2 16,-1-2-2-16,1-1 0 16,-1-8 3-16,-1-2 0 15,1-4-3-15,-2-4-5 16,4-1 5-16,1 1 0 16,1-2 0-16,0 5 0 0,-1 2 4 15,-1-2-5-15,-3 3 1 16,-1-3-2-16,0 3 2 15,1-4 3-15,1 3-3 16,1-2-3-16,2 1 3 16,3 1 0-16,0 0 0 15,3-6 0-15,0 5 2 16,3-2 5-16,-5-2-6 16,1 2-1-16,-2-9 1 15,-2 3 2-15,-3-5-3 0,-1 1 0 16,-1-4-1-1,-2 0 5-15,0-5-4 0,0-6 0 16,1-1 2 0,-1 0-2-16,-1-1 0 0,-1-1 0 15,-1 0-3-15,0-2 5 16,0 1-2-16,0-3 0 16,0-4 5-16,0-2-7 15,0-5 2-15,0 0 0 16,0-4 1-16,0 4-1 15,0-6-1-15,0-1-1 16,0-1 2-16,0-5-2 16,0-4 2-16,0-2 0 15,0-5 0-15,0-1 0 16,0 2-4-16,0-3 4 0,0 1 0 16,0 0-4-16,0 1 4 15,0-2-1-15,0 2 1 16,-3 0 0-16,-8 0 0 15,-6-1 0-15,-7-2-6 16,-4 0 2-16,-10 0-46 16,-11 0 3-16,-13 0 33 15,-13-2-24-15,-15-7 34 16,-12-2 1-16,-6-1 6 16,-11-2 19-16,-10-2-18 15,-5 0 5-15,-9 1 14 16,-6-1-15-16,-3 4 7 0,-11-4 17 15,4 5-21-15,10-1 13 16,20 4-11-16,27 2 3 16,25-4-11-16,27 2-5 15,20-6-25-15,21-7-98 16,9-12-72-16,17-13-521 16</inkml:trace>
  <inkml:trace contextRef="#ctx0" brushRef="#br0" timeOffset="-208315.77">30404 3296 492 0,'0'0'2'0,"0"0"-1"16,0 0 5-16,0 0-6 15,0 0-15-15,81-21 15 16,-10 12 36-16,14 2 38 15,20 2-5-15,12-1 67 16,13 4-86-16,13 2-19 16,9 0-17-16,1 0-1 15,5 0 31-15,3 0-38 16,-4 0 20-16,-8 0-6 16,-20 0-6-16,-24 0-5 15,-22 0-9-15,-25 0 1 16,-20 0 3-16,-22 0-4 15,-8 0 0-15,-7 0 6 16,-1 0-6-16,0 0-14 0,-12 0-83 16,-20 9-162-16,-15 4-77 15</inkml:trace>
  <inkml:trace contextRef="#ctx0" brushRef="#br0" timeOffset="-207815.69">30590 4010 673 0,'0'0'0'0,"0"0"29"16,0 0 34-16,0 0-2 16,0 0-40-16,0 0-2 15,0 18 8-15,33-18-2 0,18 0 13 16,19 0 8-1,19 0-6-15,16-3-4 0,16-1-27 16,13 3-9-16,8 1 17 16,-1 0-9-16,4 0-8 15,-3 0 4-15,-6 0-3 16,-10-2-2-16,-14-2 0 16,-19-1 1-16,-14-4 2 15,-19 4-2-15,-19-2-13 16,-20 3 6-16,-12 4-15 15,-9-3 8-15,0 3-8 16,-12 0-107-16,-16 6-55 16,-11 7-255-16</inkml:trace>
  <inkml:trace contextRef="#ctx0" brushRef="#br0" timeOffset="-207298.03">30830 5000 842 0,'0'0'0'0,"0"0"-20"16,0 0-7-16,0 0 27 15,0 0 5-15,0 0 43 16,116-7-35-16,-45 3 4 16,17-1 22-16,17-6-17 15,17-1 31-15,8 0-38 0,10-1-9 16,3 2 0 0,-10-1-3-16,-11-1-6 0,-18 5 5 15,-20-2-2-15,-16 0 12 16,-18 3-3-16,-14-1-6 15,-15 4 18-15,-12-1-18 16,-5 5-1-16,-4 0-2 16,0 0-20-16,-10 7-71 15,-17 9-133-15,-17 8-223 16</inkml:trace>
  <inkml:trace contextRef="#ctx0" brushRef="#br0" timeOffset="-206632.09">30810 6154 738 0,'0'0'144'0,"0"0"-134"0,0 0-4 16,0 0 33-16,0 0-39 16,0 0-12-16,17 0 12 15,51 0 15-15,23 0 20 16,19-8-16-16,20-1 29 15,9-3-12-15,2-4-27 16,4-1 3-16,-5 0-12 16,-14-3 4-16,-15 1-5 15,-20-1 3-15,-16-1-4 16,-17-4-2-16,-12-1-15 0,-13-6-40 16,-14-5-51-16,-16-8-245 15</inkml:trace>
  <inkml:trace contextRef="#ctx0" brushRef="#br0" timeOffset="-206244.86">31797 2443 986 0,'0'0'6'0,"0"0"60"16,0 0-20-16,0 0-24 15,0 0-22-15,0 0-7 16,-9 38 7-16,6 13 0 0,3 16 0 16,0 11-7-16,5 7 1 15,11 5-75-15,-2 3-14 16,-1 1-146-16</inkml:trace>
  <inkml:trace contextRef="#ctx0" brushRef="#br0" timeOffset="-205862.58">31481 3513 608 0,'0'0'12'0,"0"0"-12"16,89-13 47-16,-68 18 41 15,-9 13-9-15,-6 7-42 16,-6 12 33-16,-4 10-13 15,-23 3-30-15,-9 0-11 16,-1-8-16-16,4-11-3 16,12-11-10-16,12-8 13 15,9-7-3-15,2-5 1 0,32 0 2 16,20 0 19-16,19-11-3 16,18 0-16-16,10 5-3 15,2 6-37-15,-12 2-42 16,-19 14-164-16</inkml:trace>
  <inkml:trace contextRef="#ctx0" brushRef="#br0" timeOffset="-205464.56">31554 4308 655 0,'0'0'0'0,"0"0"23"15,0 0-23-15,0 0 49 16,0 86-21-16,0-49-28 15,-1 5 0-15,1-1 0 16,0 1 0-16,0-5 5 0,0-9-3 16,5-7 53-1,-3-8-10-15,-2-8 9 16,0-2-21-16,0-3 48 0,-18 2 1 16,-10 1-81-16,-7 0-2 15,1 2-2-15,3 4-34 16,2 5-10-16,4 7-69 15,0 8-9-15,1 2-50 16,3 5-81-16</inkml:trace>
  <inkml:trace contextRef="#ctx0" brushRef="#br0" timeOffset="-205081.06">31305 5305 961 0,'0'0'55'16,"0"0"-44"-16,0 0-11 15,-15 73 25-15,6-37 2 16,5 0-22-16,4-4-1 15,0-3 6-15,3-5-2 16,14-8-16-16,6-8 7 16,7-8-11-16,2-2 7 0,3-17-16 15,-4-1 15 1,-6 2 1-16,-11 5 5 16,-5 7 7-16,-8 4 12 0,-1 2-13 15,0 5-6-15,0 22-7 16,-7 7 7-16,0 10 0 15,5 6-53-15,2 1-45 16,0 0 12-16,0-7-255 16</inkml:trace>
  <inkml:trace contextRef="#ctx0" brushRef="#br0" timeOffset="-204690.81">31429 6694 943 0,'0'0'0'15,"0"0"-22"-15,0 0 8 16,0 0 14-16,-3 77 2 16,19-52-2-16,2 0 3 0,6 3 33 15,1 1 13 1,1 0 23-16,-4 0-47 0,-2-1 8 16,-4-5 23-16,-6 1-45 15,-4-4 9-15,-4-4 5 16,-2-4-20-16,0-1 30 15,-11-4-30-15,-9-5-5 16,-6-2 0-16,-4 0-20 16,2-5-66-16,-6-16-164 15</inkml:trace>
  <inkml:trace contextRef="#ctx0" brushRef="#br0" timeOffset="-204550.29">31801 6430 933 0,'0'0'0'16,"93"-16"-16"-16,-48 16 6 15,-15 0-59-15,-17 9-289 16</inkml:trace>
  <inkml:trace contextRef="#ctx0" brushRef="#br0" timeOffset="-203996.82">30584 7868 855 0,'0'0'66'0,"0"0"-61"16,0 0 70-16,0 0 8 16,0 0 15-16,0 0-81 15,-4-25-17-15,-11 42 11 16,-1 6-9-16,5 5 1 16,11 3-3-16,0 2-2 15,27 3-12-15,12 0 8 16,7 1 6-16,-3 1 1 15,-4-3 2-15,-7-1 13 16,-9-7-9-16,-9-7-6 16,-8-5 23-16,-6-2-23 15,-5 0 20-15,-17-2 7 16,-9-2-27-16,-7-1-1 0,-5-7-13 16,0-1-68-16,2-5-76 15,1-16-264-15</inkml:trace>
  <inkml:trace contextRef="#ctx0" brushRef="#br0" timeOffset="-203714.17">30726 7975 865 0,'0'0'0'0,"84"-25"4"16,-38 12 5-16,2 1 21 15,-1-5-27-15,0-4-2 16,0-8 3-16,-3-5-4 0,-7-5-8 15,-9 6-3 1,-10 8 11-16,-10 13 33 0,-7 7 66 16,-1 5-2-16,0 0-48 15,0 25-40-15,-1 15 48 16,-10 9 12-16,1 5-54 16,4-1 7-16,1-3-20 15,4-2-2-15,1-7 0 16,0-4-28-16,0-8-35 15,0-8-29-15,0-10-211 16,-6-11-449-16</inkml:trace>
  <inkml:trace contextRef="#ctx0" brushRef="#br0" timeOffset="-203311.1">31018 7975 949 0,'0'0'0'16,"0"0"-3"-16,114-36 3 15,-69 19 0-15,2-3 0 16,0-4 0-16,-3-4-7 16,-6-1 4-16,-6-4-17 15,-9 0-24-15,-10 5-7 16,-10 5 51-16,-3 9 17 16,0 6 34-16,0 5 6 15,0 3 37-15,-4 0-40 0,-4 7-39 16,-2 15-7-1,-2 11 15-15,0 7 13 0,0 0-14 16,3 6-9-16,2-2 7 16,-4-2-7-16,5-1-7 15,2-4-6-15,2-10 1 16,2-7-8-16,0-13-38 16,9-7-18-16,18 0 57 15,6 0 4-15,10 0 2 16,1 0 0-16,0 0-14 15,-2 5-1-15,-5 15-43 16,-5 2-25-16,-2 2 3 16,-2 2-191-16,0-1-155 15</inkml:trace>
  <inkml:trace contextRef="#ctx0" brushRef="#br0" timeOffset="-203129.97">32003 8320 1044 0,'0'0'129'0,"0"0"-124"16,0 0 4-16,0 0 60 16,-4 75-26-16,-1-48-24 15,2-2-16-15,0-4-1 16,1-3-2-16,-1-5-42 16,2-4-24-16,-3-3-62 15,4-6-96-15,-3 0-356 16</inkml:trace>
  <inkml:trace contextRef="#ctx0" brushRef="#br0" timeOffset="-202990.11">31931 8020 1224 0,'0'0'0'15,"0"0"-96"-15,0 0 11 16,0 0-12-16,0 0-149 15</inkml:trace>
  <inkml:trace contextRef="#ctx0" brushRef="#br0" timeOffset="-202427.89">32276 7827 1119 0,'0'0'2'0,"0"0"-1"16,0 112 55-16,0-56-19 15,-3 3 27-15,-6 5-25 16,1-4-5-16,3 0-26 16,5-4-1-16,0-3-7 15,0-7 0-15,16-6-1 16,6-6-16-16,5-14-30 16,6-7 24-16,3-10-8 15,1-3-7-15,-1-2 36 16,-5-17-46-16,-4-10-33 0,-9-5 29 15,-6-3 31 1,-4 2 9-16,-8 3 8 0,0 13 4 16,0 8 71-16,0 6-33 15,0 5 30-15,-9 0-22 16,-5 11-39-16,-7 13-2 16,-1 8-5-16,4-1 3 15,2 3 5-15,6-2-8 16,6-3 0-16,4-5-3 15,0-3 7-15,4-6-7 16,15-5 3-16,1-6 0 16,6-4-7-16,5 0 7 15,2-2-13-15,1-17 6 16,2-4-4-16,-3 1 4 0,-3 2-2 16,-5 8 9-1,-4 10 16-15,-2 2-15 0,-2 0 19 16,-1 9 10-16,-1 3-14 15,3 2 3-15,0 1-19 16,6-6 6-16,1-4-15 16,5-5 2-16,3 0-60 15,-4-8-101-15,-5-16-265 16</inkml:trace>
  <inkml:trace contextRef="#ctx0" brushRef="#br0" timeOffset="-202255.07">32653 8020 1117 0,'0'0'0'15,"0"0"-55"-15,102-48 55 16,-40 29 0-16,13 1 4 16,9-1 1-16,8 3-5 15,-1 2-84-15,-12 0-196 16</inkml:trace>
  <inkml:trace contextRef="#ctx0" brushRef="#br1" timeOffset="-197984.8">31269 6079 893 0,'0'0'0'16,"0"0"-1"-16,0 0 1 15,-118 100 24-15,57-45-18 16,-6 4-3-16,-3 6 10 16,-2 2-11-16,7-6-2 15,4-2 0-15,9-9-37 0,14-9-28 16,16-12-149-1,16-8-118-15</inkml:trace>
  <inkml:trace contextRef="#ctx0" brushRef="#br1" timeOffset="-197705.19">31751 6179 338 0,'0'0'337'0,"0"0"-315"15,0 0-20-15,0 0 108 0,0 0-41 16,0 0 15-16,-109 114 0 16,28-41-65-16,-10 3-11 15,-8-5 7-15,3-2-15 16,4-2-6-16,4-3 6 15,11-3-67-15,15-11-37 16,19-11-122-16,22-14-198 16</inkml:trace>
  <inkml:trace contextRef="#ctx0" brushRef="#br1" timeOffset="-197458.07">32185 6268 771 0,'0'0'9'16,"0"0"-4"-16,-152 127 72 15,58-56-49-15,-11 6 0 16,-11 4-7-16,3 2-17 15,5-2-8-15,3 0-17 16,9-6-68-16,14-10-194 16</inkml:trace>
  <inkml:trace contextRef="#ctx0" brushRef="#br1" timeOffset="-197161.07">32339 6417 763 0,'0'0'2'16,"0"0"19"-16,0 0 2 15,-87 79 64-15,11-12-3 0,-20 8-52 16,-15 8 2-1,-4-1-22-15,0-2-6 0,3 1 13 16,9-5-19 0,13-4-19-16,9-9-3 0,16-8-45 15,16-13-37-15,18-12-136 16,20-16-135-16</inkml:trace>
  <inkml:trace contextRef="#ctx0" brushRef="#br1" timeOffset="-196919.51">32285 6707 812 0,'0'0'22'15,"0"0"-22"-15,-121 114 60 16,48-53 7-16,-6 4-20 15,-8 3 12-15,2 1-50 16,3-1 9-16,12-4-18 16,11-9-12-16,10-7-36 15,14-11-50-15,17-13-104 16,15-13-181-16</inkml:trace>
  <inkml:trace contextRef="#ctx0" brushRef="#br1" timeOffset="-196687.92">32433 6936 880 0,'0'0'37'16,"0"0"-36"-16,0 0 34 15,-115 106 27-15,58-55-22 16,-1 0-15-16,3 0 14 15,4-6-39-15,6-7-1 16,6-5-1-16,8-4-41 16,4-5-38-16,12-8-74 0,14-10-278 15</inkml:trace>
  <inkml:trace contextRef="#ctx0" brushRef="#br1" timeOffset="-196516.47">32609 7122 814 0,'0'0'66'0,"-100"99"-31"15,38-48 18-15,-2-5-35 16,3-8 14-16,4-3-17 16,8-1-15-16,11-5-40 15,6-5-100-15</inkml:trace>
  <inkml:trace contextRef="#ctx0" brushRef="#br1" timeOffset="-195658.44">33168 6357 1145 0,'0'0'7'0,"0"0"-6"0,0 0 9 16,-45 90 18-1,32-41-13-15,4 1 14 0,6-1-2 16,3-6-25-16,0-2-2 16,0-5 0-16,0-6-8 15,0-6-20-15,3-5-39 16,-3-4-115-16,0-8-68 16</inkml:trace>
  <inkml:trace contextRef="#ctx0" brushRef="#br1" timeOffset="-195036.96">33019 6403 1065 0,'0'0'13'0,"48"-94"-13"16,7 54 0-16,19 8 0 15,8 8 0-15,0 11-18 16,-14 13-78-16,-27 8-35 15,-27 26-88-15,-14 15-14 16,-27 6 103-16,-18 3 38 16,-6 2 92-16,4-9 33 15,14-7-1-15,16-13-4 16,14-9 82-16,3-6 34 16,6-6-12-16,15-7-73 15,5-1 5-15,12-2-5 16,7 0-43-16,4-11-12 0,-2-6 7 15,-10 1-10-15,-16 2-1 16,-8 2 10-16,-8 0 3 16,-5 2 13-16,0 4-2 15,-2 0-8-15,-13 1 35 16,0 5-27-16,-1 0-11 16,-1 0-10-16,-5 5-1 15,-5 14-2-15,-2 7 0 16,-6 4 0-16,7 4 0 15,3 0 1-15,9-5-1 16,8 0 0-16,8-6 0 16,0-4-3-16,10-4-3 15,8-7-17-15,4-3 14 16,5-5-8-16,6 0 11 0,1 0-3 16,4-13 3-16,5-5 2 15,-1-4 4-15,2 2 0 16,-3 4 4-16,-9 8 21 15,-8 5-15-15,-10 3 5 16,-4 0-9-16,-5 10 17 16,-2 2-17-16,-3 2-6 15,0-1-6-15,0-2-65 16,0-1-21-16,0-7-326 16</inkml:trace>
  <inkml:trace contextRef="#ctx0" brushRef="#br1" timeOffset="-193842.72">32785 2670 985 0,'0'0'0'15,"-14"-111"9"-15,14 66 28 16,8 10-24-16,15 3-9 16,7 6 3-16,-3 7-6 15,0 6-1-15,-3 10 0 0,-6 3 5 16,-2 3-1-1,4 21 3-15,-4 11-7 0,5 18 24 16,-3 22-8-16,-8 16-6 16,-4 11-2-16,-1 6-4 15,-5 0 10-15,4-6-14 16,-1-7-4-16,3-11-1 16,5-15 3-16,5-9-8 15,8-13-16-15,13-8-3 16,11-14 24-16,10-11-38 15,3-8 21-15,-9-5 16 16,-17-1-7-16,-18 0 8 16,-17 7 1-16,-11 12 4 15,-36 20 11-15,-24 21 8 0,-13 18-13 16,2 13-12-16,18 4-7 16,20 5-6-16,19 10-24 15,15 10 34-15,10 9 4 16,15 5 10-16,24-1 0 15,10 2 28-15,6-8-17 16,0-3 4-16,-10-9 1 16,-17-11-16-16,-26-5 27 15,-12-11-2-15,-40-11 1 16,-17-9 17-16,-12-15-33 16,-4-11-7-16,6-12-8 15,6-8 3-15,10-7-14 16,13-6-12-16,8-7-55 0,10-2-52 15,10-16-171-15</inkml:trace>
  <inkml:trace contextRef="#ctx0" brushRef="#br1" timeOffset="-193163.07">32176 1509 1010 0,'0'0'7'0,"0"0"11"16,0 0-18-16,-16 121 68 15,11-55-42-15,4-2 9 16,1-3-35-16,0-4 0 16,0-7 1-16,0 0-1 15,0-6-29-15,0-7-55 16,1-9-105-16,-1-13-224 16</inkml:trace>
  <inkml:trace contextRef="#ctx0" brushRef="#br1" timeOffset="-192964.79">31966 1545 1022 0,'30'-83'0'0,"16"9"-10"16,11 13 5-16,9 14 4 15,2 16 1-15,-4 17-8 16,-5 14-7-16,-14 5-55 15,-12 24 2-15,-15 8-162 16,-16 6-74-16</inkml:trace>
  <inkml:trace contextRef="#ctx0" brushRef="#br1" timeOffset="-191813.9">32424 1738 730 0,'0'0'156'16,"0"0"-143"-16,76 78 33 15,-52-42 6-15,-5-4-46 16,-7-6 3-16,-8-9-5 16,-4-10 8-16,0-2-11 15,0-2 12-15,-7-3-13 16,-2 0-10-16,4-17-37 16,5-10 5-16,0-4 17 15,13-1 18-15,13 0-3 0,4 2-5 16,3 3 13-1,1 5-43-15,-1 3 19 0,-6 7 13 16,-5-1 13-16,-4 2 1 16,-7 2-1-16,-5 0 0 15,-6 3 18-15,0 5 22 16,0-1 28-16,-8 2-11 16,-10 0-36-16,-4 14-17 15,-4 9-4-15,3 5 0 16,3 0-2-16,8 3 2 15,6-5-3-15,5-4-15 16,1-3-6-16,0-7-2 16,9-5-21-16,7-7 21 15,4 0 16-15,5-8 3 0,2-12-8 16,-2-3 10-16,-7-1 5 16,-2-5-2-16,-3-2 0 15,-3 2 2-15,-6 6 22 16,-1 9 4-16,-3 5 22 15,0 8-5-15,0 1-43 16,0 0-8-16,0 10-19 16,0 10 27-16,2 1-4 15,2 0 4-15,2-4-2 16,4-6 0-16,1-4-6 16,3-4-3-16,8-3-4 15,5 0 9-15,3-5-1 16,-4-8 1-16,0-3-4 0,-7-2 1 15,1-4 6 1,-3-3 2-16,-3-9-5 0,-3 5 6 16,-6 0 9-16,0 11-2 15,-5 8 13-15,0 8 6 16,0 2-15-16,0 0-11 16,0 7-11-16,0 13 11 15,-2 10 13-15,-1 4-12 16,-1-4 3-16,4 1-2 15,0-11-2-15,6-8 0 16,6 3-9-16,7-10-1 16,2-4 1-16,3-1-4 0,3 0 4 15,-2-4 9 1,-3-11 0-16,-2-1-3 0,1-4 2 16,-1-2 1-16,-1 1-1 15,0-8 1-15,-3 2 0 16,-1 6 0-16,-3 4 0 15,0 13 1-15,-5 4-1 16,0 0 0-16,-3 0-1 16,1 1 1-16,-1 6 0 15,2-3 8-15,1 0-8 16,5-2 4-16,8 0-4 16,6-2 4-16,9 0-11 15,2 0 7-15,2-11 0 16,-3 0 1-16,-7 0 0 15,-2 0-1-15,-1 2 0 0,-5 0 1 16,-5 1 2-16,-9 6-3 16,-5 2 0-16,-2 0 3 15,0 15 12-15,1 14 26 16,2 10 14-16,1 6-6 16,0 3-11-16,3-6-36 15,2-6 4-15,-1-4 3 16,2 0-7-16,2-4 0 15,2-1-2-15,-6-6-10 16,0-6-9-16,-5-6-74 16,3-8 16-16,-6-1-92 15,0-8-369-15</inkml:trace>
  <inkml:trace contextRef="#ctx0" brushRef="#br1" timeOffset="-191663.65">33623 1269 1012 0,'0'0'0'15,"0"0"-25"-15,0 0-55 16,0 0-192-16,0 0-174 16</inkml:trace>
  <inkml:trace contextRef="#ctx0" brushRef="#br1" timeOffset="-191543.94">32767 1405 990 0,'0'0'0'0,"0"0"-415"16,0 0 262-16</inkml:trace>
  <inkml:trace contextRef="#ctx0" brushRef="#br1" timeOffset="-190574.97">30798 9313 1216 0,'0'0'0'16,"0"0"-30"-16,0 0 30 0,-43 101 8 15,11-39 7-15,-1 4 2 16,7-8-17-16,2-2 2 16,4-3 5-16,4-7-7 15,2-12-4-15,4-10 3 16,6-13-7-16,1-10 8 16,1-1-7-16,1-14-5 15,1-18-6-15,0-14-41 16,0-7 37-16,7-10 20 15,14-10 4-15,9-15-7 16,6-7 5-16,1 9 0 16,-2 19 10-16,-6 31 12 0,-5 24 15 15,-2 12-31-15,2 28-5 16,0 22 31-16,-3 19-10 16,0 9-18-16,-4 2 15 15,-3-6-18-15,-2-8-2 16,0-6-3-16,-5-10-30 15,-2-5-16-15,-5-8-83 16,0-12-90-16,-12-11-283 16</inkml:trace>
  <inkml:trace contextRef="#ctx0" brushRef="#br1" timeOffset="-190173.99">30778 9723 957 0,'0'0'62'0,"0"0"-24"0,21-83-33 16,20 48 1-1,14 1-4-15,7 0-2 0,6 6 0 16,-4 5 0 0,-8 6 0-16,-11 6-2 0,-12 9-2 15,-17 2 8-15,-10 0-4 16,-6 1 6-16,0 18-2 16,-3 8 75-16,-7 5-72 15,1 3-2-15,2-4-1 16,4-5 1-16,3-2-8 15,0-7 3-15,13-5-20 16,8-5 19-16,7-7 1 16,11 0 0-16,6-17-2 15,5-13-13-15,1-8 15 0,-3-3-37 16,-12 2 2-16,-16 11 20 16,-15 13 15-16,-5 15 28 15,-15 0 22-15,-12 24-49 16,2 6 45-16,4 5-34 15,15-1-8-15,6-2 2 16,11-5-6-16,20-6-6 16,10-4-21-16,4-7-36 15,7-10-67-15,-2 0-174 16</inkml:trace>
  <inkml:trace contextRef="#ctx0" brushRef="#br1" timeOffset="-189937.91">32070 9568 997 0,'0'0'0'0,"0"0"-28"0,106-11 15 16,-82 11-3-16,-17 13-62 16,-7 10 38-16,-29 1-17 15,-12 0-76-15,0-2 133 16,12-5 39-16,17-7 120 15,12-3-65-15,12-7-43 16,34 0 16-16,20-4-31 16,19-13-36-16,6 2-61 0,-5 5-193 15</inkml:trace>
  <inkml:trace contextRef="#ctx0" brushRef="#br1" timeOffset="-171374.28">3388 3685 470 0,'0'0'0'0,"0"0"-5"16,0 0-6-16,0 0 3 0,0 0 8 15,0 0 0-15,0 0 4 16,0 0 2-16,-47 7-6 16,47-3-17-16,0 5-30 15,0 2-2-15,0-5-51 16</inkml:trace>
  <inkml:trace contextRef="#ctx0" brushRef="#br1" timeOffset="-169051.87">10615 3768 285 0,'0'0'110'15,"0"0"-103"-15,0 0-7 16,0 0 0-16,0 0 12 15,0 0-6-15,0 0-4 16,-12 8-2-16,12-4-18 16,0 1-7-16,12 6 2 0,9-2-52 15,6-4-77 1</inkml:trace>
  <inkml:trace contextRef="#ctx0" brushRef="#br1" timeOffset="-166376.14">17585 4407 374 0,'0'0'18'16,"0"0"-18"-16,0 0 0 15,0 0 0-15,0 0 0 16,0 0 0-16,0 0-1 16,0 0-1-16,-26 2-9 15,26 9-15-15,1 1-31 0,17-5-238 16</inkml:trace>
  <inkml:trace contextRef="#ctx0" brushRef="#br1" timeOffset="-165686.2">25067 5975 723 0,'0'0'9'16,"0"0"-18"-16,0 0-14 16,0 0-163-16,0 0 102 15,0 0-60-15</inkml:trace>
  <inkml:trace contextRef="#ctx0" brushRef="#br1" timeOffset="-159627.09">3338 11240 909 0,'0'0'3'0,"0"0"-3"0,0 0-2 16,0 0 1-16,0 0-5 15,0 0-1-15,0 0 5 16,-21-2-10-16,40 2 13 16,8 2-1-16,15 4 14 15,13-6-11-15,12 0 10 16,15 0-13-16,11 0 0 16,7-3 19-16,2-1-15 15,-6 3-3-15,-5-1-1 16,-5 2 0-16,-12 0 2 15,-12-1-2-15,-17 1 0 16,-21 0 2-16,-8 0-2 0,-10-2 0 16,-6 1 10-16,2 1 21 15,-2 0-9-15,1 0-22 16,1 0-10-16,-1 0 1 16,2 0-65-16,3 0-1 15,6 1-143-15,10-1-257 16</inkml:trace>
  <inkml:trace contextRef="#ctx0" brushRef="#br1" timeOffset="-158976.66">10102 11084 830 0,'0'0'18'0,"0"0"-13"16,0 0-4-16,0 0-1 15,0 0 0-15,0 0 18 16,119 0-11-16,-28 0 22 16,27-3-24-16,21-7 6 15,16-4 18-15,12 0-23 16,-1 0-5-16,-8 3 6 16,-12 4-4-16,-19 5 7 15,-15 2-10-15,-14 0-23 16,-5 0-15-16,2 0-117 15,-1 0-110-15</inkml:trace>
  <inkml:trace contextRef="#ctx0" brushRef="#br1" timeOffset="-158623.87">15825 10972 860 0,'0'0'21'16,"0"0"-21"-16,0 0-9 15,0 0-16-15,0 0 21 16,87 26 4-16,13-26 0 16,34 0 18-16,35-9-6 15,27-5 7-15,31-3-18 16,27-1 8-16,17-2-5 16,8 3-4-16,0 5-18 15,-3 1-48-15,-8 2-148 16,-4 1-77-16</inkml:trace>
  <inkml:trace contextRef="#ctx0" brushRef="#br1" timeOffset="-158193.43">24645 10176 907 0,'0'0'10'0,"0"0"-10"16,0 0-9-16,0 0-5 15,130-20 14-15,-20 16 0 16,36-1 0-16,36 0 0 16,33-2 8-16,31-1-5 15,22-1-2-15,16 4-1 16,-5-1 0-16,-4 5-14 15,-16 1-1-15,-16 0-94 16,-11 0-77-16,-19 0 5 0</inkml:trace>
  <inkml:trace contextRef="#ctx0" brushRef="#br1" timeOffset="-157904.96">30382 10403 671 0,'0'0'118'0,"0"0"-59"0,0 0-8 16,0 0-38-16,0 0 6 15,0 0-15-15,147-23 56 16,-48 19-29-16,26 0-18 15,27-1 6-15,15 1-15 16,3-1 1-16,3 2 2 16,-16 1-6-16,-23 2 17 15,-22 0-18-15,-31 2-25 16,-37 10-41-16,-32-5-110 16,-28-7-330-16</inkml:trace>
  <inkml:trace contextRef="#ctx0" brushRef="#br1" timeOffset="-156956.08">7783 12714 928 0,'0'0'0'15,"0"0"-18"-15,-112-20 17 16,49 20-12-16,-8 10 3 16,-6 5 7-16,3 4 6 15,11-2 1-15,20-1-4 16,22-3 1-16,18 4 2 16,3 6-3-16,15 12 0 15,3 19 9-15,3 22-7 16,-9 27 24-16,-11 28 24 15,-1 21-6-15,-16 19 0 16,-20 9-39-16,-9 0-1 16,0-10 12-16,5-28-6 0,12-30 12 15,16-32 0-15,12-26-8 16,6-16 23-16,21-11-36 16,9-5 3-16,13-8 0 15,18-11-3-15,21-3-1 16,28-14-26-16,26-15-39 15,46-7-11-15,34-3-59 16,35-3-70-16,32-2-94 16</inkml:trace>
  <inkml:trace contextRef="#ctx0" brushRef="#br1" timeOffset="-156192.33">17585 12366 1002 0,'0'0'17'0,"0"0"-21"15,0 0 4-15,0 0-12 16,0 0-2-16,0 0 14 15,93-19 7-15,-23 13 2 16,8-5 0-16,7-2-9 16,1 1 0-16,-7 6 15 15,-7 6-11-15,-17 0-3 16,-21 13 15-16,-16 22-5 16,-15 19 28-16,-3 20-5 15,-13 25-15-15,-16 15 15 16,-1 14-34-16,5 4 0 15,5-5 1-15,9-4 1 0,8-7-4 16,3-8 2-16,14-8 0 16,12-2-5-16,4-2 6 15,-2-7-1-15,-2-6 6 16,-7-13-4-16,-8-14 12 16,-11-14-14-16,0-9 0 15,-19-7 27-15,-28-2-25 16,-28 0 3-16,-28-2-3 15,-27 2-2-15,-29-1-18 16,-44 7-46-16,-48 4-67 16,-58 0-20-16,-59 5-326 15</inkml:trace>
  <inkml:trace contextRef="#ctx0" brushRef="#br1" timeOffset="-154475.2">8220 13343 629 0,'0'0'0'15,"0"0"5"-15,0 0 16 16,-109 36 35-16,73-7 46 16,2 6-55-16,4 1-41 0,14 5 24 15,16-3-30-15,0-1 0 16,28-3 1-16,9-1 1 15,-1-5 1-15,-2-2-3 16,-9-5 0-16,-9-6 4 16,-12-1 3-16,-4-1-7 15,-12 4 60-15,-16 0-5 16,-16 7-36-16,-9-2-19 16,-1-1 0-16,5-1-2 15,10-8 2-15,17-5-15 16,17-7-12-16,5-2-61 15,24-29-255-15</inkml:trace>
  <inkml:trace contextRef="#ctx0" brushRef="#br1" timeOffset="-154081">8482 13419 916 0,'0'0'11'15,"0"0"-8"-15,-55 115-3 16,53-73 27-16,2-3-26 16,9-3-1-16,17-7 2 0,2-5 1 15,3-5-4 1,1-12 1-16,-8-4-1 0,3-3-10 16,-8 0 11-16,2-12-1 15,-5-8-2-15,2-9-6 16,-3-6-8-16,1-5-24 15,1-3 6-15,4 6 34 16,-2 8-8-16,-2 10 9 16,-1 12-1-16,-4 7 2 15,0 0 4-15,-5 10-2 16,-1 6 8-16,-1-1 11 16,-4-1-18-16,-1-2 3 15,0-2-2-15,0-3-4 16,0-2 1-16,0-2-2 15,0-3-6-15,0 0 0 16,0 0-33-16,-3-5-230 0,-3-7-55 16</inkml:trace>
  <inkml:trace contextRef="#ctx0" brushRef="#br1" timeOffset="-153424.14">7975 13483 814 0,'0'0'59'15,"0"0"-8"-15,0 0 30 16,0 0-38-16,0 0-30 0,-51 112 72 16,32-44-56-16,1 2-28 15,6 0 21-15,2-4-21 16,2-9 3-16,2-8-4 16,-1-9 4-16,4-12-1 15,0-9-3-15,0-8 0 16,3-8 1-16,0-3 3 15,0 0-4-15,0-17 0 16,0-21-5-16,0-25 5 16,3-15-18-16,12-11-7 15,4-12 10-15,8 3-7 16,1 3 9-16,4 14 3 0,-1 20 10 16,-3 30 15-16,-1 23-15 15,-3 13 0-15,4 36 23 16,-1 19 19-16,-1 18-18 15,-1 4-24-15,2-2 8 16,-3-1-7-16,4-1-1 16,-1-2-32-16,1-4-4 15,-3-11-103-15,-14-15-144 16</inkml:trace>
  <inkml:trace contextRef="#ctx0" brushRef="#br1" timeOffset="-152907.1">8033 13829 590 0,'0'0'428'0,"0"0"-428"15,0 0-14-15,47-81 6 16,-15 59 8-16,10-3-2 16,3-6 2-16,4-5 0 15,2-5 2-15,-2 2-2 16,-3-1 0-16,-10 9-5 15,-13 10 12-15,-10 11-3 16,-10 10-1-16,-3 0 20 16,0 23 6-16,-12 14 8 15,-6 9 12-15,6 1-30 16,5-4-16-16,7-7 13 16,1-4-16-16,14-4 0 0,9-8-3 15,-2-5 3-15,5-9 0 16,3-6-1-16,4 0 4 15,3-23-1-15,1-9-2 16,1-9-15-16,0-11 12 16,-4-3-16-16,-5-1-12 15,-12 11-8-15,-8 17 39 16,-8 15 3-16,-2 13 38 16,-9 12-33-16,-12 22 3 15,-6 12 1-15,2 5 14 16,7-3-10-16,12-8-13 15,6-10 12-15,3-10-15 16,19-6-1-16,10-8-1 0,11-6 4 16,15-11-4-16,12-18-25 15,2-10-83-15,-5 0-43 16,-7-1-256-16</inkml:trace>
  <inkml:trace contextRef="#ctx0" brushRef="#br1" timeOffset="-152703.95">9380 13151 1216 0,'0'0'23'16,"0"83"-15"-16,2-24-5 0,-2 0 26 16,3-3-23-16,3-5-5 15,4-7-1-15,2-3-29 16,7-2 17-16,8-5-40 15,6-5-52-15,4-4-53 16,4-7-65-16,2-6-162 16</inkml:trace>
  <inkml:trace contextRef="#ctx0" brushRef="#br1" timeOffset="-152563.66">9819 13696 79 0,'0'0'832'0,"0"0"-670"15,0 0-38-15,-27 117-66 16,1-50-2-16,6-4-56 15,9-5-6-15,6-9 4 0,5-8-29 16,2-9-31-16,24-8-36 16,12-9-102-16,10-15-149 15</inkml:trace>
  <inkml:trace contextRef="#ctx0" brushRef="#br1" timeOffset="-152156.11">10621 13312 1225 0,'0'0'18'15,"0"0"-18"-15,-34 104 0 0,18-34 4 16,-1 2 2 0,2-7 8-16,5-6-13 0,2-6 5 15,4-5 4-15,-1-6-10 16,1-12 0-16,1-11 1 15,0-10-1-15,1-9 0 16,1-3 1-16,-5-23 7 16,-1-13-16-16,2-17 1 15,5-16-10-15,0-11 17 16,13-16-20-16,14-6 7 16,9 5-1-16,-2 23 14 15,-2 33 16-15,-6 29-16 16,-2 15 0-16,0 32 1 15,3 19 9-15,0 13 15 16,-3 2-25-16,-2-3 6 0,-4-3-17 16,-3-6-12-16,-5-7-27 15,-5-2-67-15,-5-7-73 16,-11-6-226-16</inkml:trace>
  <inkml:trace contextRef="#ctx0" brushRef="#br1" timeOffset="-151790.41">10649 13748 780 0,'0'0'167'0,"0"0"-97"16,0 0-70-16,42-95 14 16,-3 59-14-16,7-5 0 15,5-4-2-15,-2 2-29 16,-3 2-17-16,-10 13 27 0,-15 11 21 16,-9 11 9-16,-9 6-5 15,-3 5 21-15,0 20 28 16,0 8 36-16,-7 4-54 15,2-4-1-15,5-3-34 16,0-2 18-16,8-6-18 16,15-5 0-16,6-5 3 15,2-12-3-15,8 0 0 16,1-20 0-16,0-13-19 16,-7 2 10-16,-12 8-17 15,-11 12 26-15,-8 9 50 16,-2 2-3-16,0 8-38 15,0 14 13-15,0 3 9 16,0 0-8-16,8-3-23 0,17-5-7 16,12-4 0-16,9-10-35 15,5-3-34-15,3-5-81 16,-7-17-123-16</inkml:trace>
  <inkml:trace contextRef="#ctx0" brushRef="#br1" timeOffset="-151539.27">11653 13125 1220 0,'0'0'0'0,"0"0"-12"16,0 0 12-16,0 0 26 16,78 112 11-16,-78-59-7 0,0-5-5 15,0-9-17-15,-3-7 7 16,3-5-12-16,0-5 5 15,3-8-7-15,22-5-1 16,17-6-10-16,13-3-1 16,15-5-49-16,5-15-82 15,5-3-119-15,2 3-312 16</inkml:trace>
  <inkml:trace contextRef="#ctx0" brushRef="#br1" timeOffset="-151349.11">12456 13641 746 0,'0'0'447'0,"0"0"-412"16,-11 118-32-16,5-64 18 16,-5-1 9-16,0-7-30 15,0-8-2-15,3-6-36 16,5-8-23-16,3-5-6 15,3-8-134-15,18-10-159 16</inkml:trace>
  <inkml:trace contextRef="#ctx0" brushRef="#br1" timeOffset="-150940.08">12860 13307 1299 0,'0'0'0'0,"0"89"-19"16,0-18 19-16,0-1 2 16,-6-2 7-16,-1-10-7 15,1-10 22-15,0-9-24 16,-1-6 0-16,2-11 8 16,0-5-6-16,4-14-4 15,-1-3-2-15,-1 0 4 16,0-25-7-16,0-13-14 15,3-20-6-15,0-17 5 16,17-22 11-16,17-14-27 0,9-2-18 16,2 17 29-16,-5 30 27 15,-12 35 56-15,-8 29-15 16,1 10-31-16,3 33 4 16,-1 15 34-16,0 11-35 15,-4 3-5-15,-1-2 0 16,0-5-8-16,0-4-8 15,6-6 6-15,-3 0-50 16,-3-11-60-16,-11-8-147 16,-7-7-119-16</inkml:trace>
  <inkml:trace contextRef="#ctx0" brushRef="#br1" timeOffset="-150540.06">12988 13676 1169 0,'0'0'18'0,"0"0"-14"15,44-75-1-15,6 38-6 16,8-7 0-16,5 1-40 16,-5 2 30-16,-6 10-20 15,-11 10 33-15,-15 9 0 16,-10 10 0-16,-8 2 0 16,-8 9 6-16,0 18 11 15,0 10 65-15,-7 8-59 16,1-2 3-16,3-3-5 15,3-8-12-15,0-9-9 16,11-3-3-16,8-11 3 0,5-7-6 16,8-2 6-16,12-11 0 15,3-18-3-15,1-6-17 16,-9 4 13-16,-18 9-13 16,-9 15 20-16,-12 7 43 15,0 6-33-15,0 20-5 16,-2 5 71-16,-2 2-45 15,4-3-22-15,0-6-9 16,19-6 0-16,16-7-7 16,11-11-15-16,15 0-33 15,11-17-9-15,5-12-50 16,-4-8-149-16</inkml:trace>
  <inkml:trace contextRef="#ctx0" brushRef="#br1" timeOffset="-150253.9">14229 13146 308 0,'0'0'848'0,"0"0"-848"15,91 16-11-15,-73 21 11 16,-12 13 22-16,-6 3 21 16,-9 0 0-16,-10-3-43 15,-2-2 1-15,9 0 11 16,6 0-10-16,6-5-2 15,22-6-3-15,20-8 3 0,4-5-7 16,-2-5 7-16,-13-7 0 16,-18-4 23-16,-13 0-23 15,-19 0 37-15,-30 2 2 16,-14 0-33-16,-2-3-12 16,14-3-20-16,15-3-64 15,10-1-81-15,10 0-364 16</inkml:trace>
  <inkml:trace contextRef="#ctx0" brushRef="#br1" timeOffset="-150089.36">14468 13785 1097 0,'0'0'10'0,"0"0"85"0,-4 91-62 16,-11-53-22-16,-2-5 4 15,8 0-14-15,6-5-2 16,3 0-9-16,6-5-42 15,24-6 8-15,12-3-125 16,9-8-181-16</inkml:trace>
  <inkml:trace contextRef="#ctx0" brushRef="#br1" timeOffset="-149669.98">15330 13397 1320 0,'0'0'0'0,"-24"129"-15"15,6-46 15-15,-4-5 15 16,-2-8-14-16,6-8-1 16,3-9 12-16,5-3-8 15,0-8 6-15,2-11-10 16,3-8-3-16,1-13-12 15,1-10-7-15,0 0 18 16,-1-19 3-16,4-18-44 16,0-18 23-16,0-21-9 15,20-19-41-15,13-20 41 16,12-7-58-16,4 10 44 16,-3 22 45-16,-11 34 126 15,-12 37-33-15,-6 19-83 0,1 22 3 16,-1 29 23-16,-3 19-4 15,-2 10-20-15,-2 2-5 16,3-4-7-16,3-6 0 16,6-5-46-16,4-8-56 15,-3-11-62-15,-15-9-211 16</inkml:trace>
  <inkml:trace contextRef="#ctx0" brushRef="#br1" timeOffset="-149286.25">15341 13822 1189 0,'0'0'0'0,"0"0"0"16,0 0 0-16,91-96-8 15,-42 69-13-15,9 0-2 16,1 1 8-16,0-3-23 16,-8 4 16-16,-13 1 14 15,-10 4 4-15,-12 6-6 16,-12 9 20-16,-4 5-4 15,0 0 53-15,-9 22-38 16,-13 9 39-16,-4 5 2 16,8 3-53-16,7-7 26 15,8-5-35-15,3-6-1 16,0-8 0-16,13-6-7 16,15-7 5-16,9-3-3 0,12-18-17 15,-4 1 11-15,-7 3-21 16,-16 8 33-16,-14 9 23 15,-5 0 12-15,2 9-19 16,1 9-3-16,2 1-11 16,6-4 10-16,6-6-12 15,15-9-22-15,14 0-50 16,10-20-130-16,-1-11-299 16</inkml:trace>
  <inkml:trace contextRef="#ctx0" brushRef="#br1" timeOffset="-149022.55">16373 13199 1275 0,'0'0'0'0,"0"0"-8"16,-17 84 8-16,6-50 15 16,3-2-12-16,6-6 18 15,2-10-21-15,2-3-3 16,19-8 0-16,10-3-16 15,8-2 4-15,-2 0-4 16,-7 0 19-16,-11 7-4 16,-10 14 5-16,-5 9-1 15,-3 2 0-15,-1 1-1 16,0-2-25-16,0-8-69 0,13-4-103 16,9-8-95-16</inkml:trace>
  <inkml:trace contextRef="#ctx0" brushRef="#br1" timeOffset="-148859.87">16836 13704 1202 0,'0'0'37'15,"0"0"19"-15,-40 101 12 16,27-62-68-16,8-3 5 16,4-2-11-16,1-9-6 15,0-2-25-15,15-4-30 16,12-3-47-16,7-7-146 15,5-3-318-15</inkml:trace>
  <inkml:trace contextRef="#ctx0" brushRef="#br1" timeOffset="-148455.56">17388 13341 1226 0,'0'0'22'0,"-39"129"-22"16,11-54 2-16,-2-5 20 16,4-10 0-16,6-12-19 15,7-10 12-15,3-10-15 0,3-9 0 16,4-11 8 0,3-7-8-16,0-1 0 0,0-7 3 15,0-20-3-15,5-10-12 16,11-18-9-16,7-13-12 15,12-18 19-15,7-8-27 16,3 9-7-16,-5 21 48 16,-15 28 17-16,-11 29 26 15,-8 7-43-15,0 22 0 16,-2 19 30-16,-4 14-15 16,0 6-11-16,0 3 0 15,0-4-2-15,0-5-4 16,0-6-1-16,0-6-52 15,-1-7-6-15,-14-5-65 16,-9-3-65-16,-2-14-201 0</inkml:trace>
  <inkml:trace contextRef="#ctx0" brushRef="#br1" timeOffset="-148153.29">17362 13819 708 0,'0'0'158'16,"0"0"-73"-16,0 0-1 16,0 0-59-16,59-78-15 15,-18 55-10-15,5-2-8 16,-1 0-26-16,-4 3 10 15,-11 7-27-15,-13 8 51 16,-11 7 10-16,-6 0 13 16,0 16 56-16,0 4-6 15,-8 7-25-15,0-5-1 16,4-2-47-16,4-3 9 0,0-6-9 16,0-6-4-16,12-3-5 15,9-2-14-15,3 0 11 16,-3 0 5-16,-2 0 11 15,-5 0-4-15,0 15 9 16,0 4 8-16,2 0-1 16,1-2-16-16,5-7-9 15,3-8 5-15,7-2-45 16,4-12-95-16,1-12-104 16,-4-4-263-16</inkml:trace>
  <inkml:trace contextRef="#ctx0" brushRef="#br1" timeOffset="-147890.74">18054 13512 473 0,'0'0'469'0,"0"0"-433"0,0 0-32 15,0 0 44-15,0 0 21 16,0 100-19-16,0-66-19 16,0-3 26-16,3 5-23 15,9-1-20-15,2 2 12 16,3 0-20-16,-2-1 23 15,-5-3-20-15,-1-10-2 16,-6-6 13-16,0-7-20 16,-3-5 0-16,0-4 0 15,0-1 0-15,-13 0-7 16,-9 0-7-16,-8-11-35 16,-6-8-23-16,3-7-196 0,8-7-493 15</inkml:trace>
  <inkml:trace contextRef="#ctx0" brushRef="#br1" timeOffset="-147763.9">18319 13255 1163 0,'0'0'0'0,"130"-47"-1"16,-60 37-18-16,0 1 19 16,-1 1-54-16,-5 1-190 15,-13 0-372-15</inkml:trace>
  <inkml:trace contextRef="#ctx0" brushRef="#br1" timeOffset="-140266.39">4597 13562 801 0,'0'0'136'15,"0"0"-136"-15,24 76 0 16,-20 0 109-16,-4 18-60 16,0 6-37-16,0-4 13 15,-12-4-12-15,3-9 4 16,-1-7-17-16,1-4 1 16,4-11 4-16,1-15-5 15,-1-14-7-15,1-13 1 16,1-12 6-16,3-7-4 15,-6 0 1-15,1-9-6 16,-4-17 2-16,-4-13-18 16,1-13 19-16,3-10 6 0,5-10-5 15,1-14 3-15,3-13-12 16,0-10 14-16,1-9 3 16,17-1-3-16,7 11 0 15,8 15 16-15,5 23-6 16,-1 31 9-16,0 25-9 15,3 14-1-15,1 29 26 16,6 24-1-16,1 19 9 16,3 6-19-16,-2 4-21 15,-1-1-1-15,-2-3-2 16,-3-2-50-16,-5-4-39 16,-10-11-125-16,-12-12-349 15</inkml:trace>
  <inkml:trace contextRef="#ctx0" brushRef="#br1" timeOffset="-139601.49">4795 14107 802 0,'0'0'0'16,"66"-120"-165"-16,-19 57 120 15,3 7 45-15,0 21 54 16,-1 24 27-16,-4 11 10 16,1 32-48-16,-5 22 46 15,-1 9-2-15,-7 2-40 0,-5-8-8 16,-2-7-28-16,-4-6 3 16,-1-9 12-16,-5-8-25 15,2-10-1-15,-1-13 0 16,3-4-17-16,10-29 14 15,9-17-36-15,10-17-20 16,2-10 39-16,3 8 20 16,-7 14 2-16,-11 22 12 15,-9 24 42-15,-5 5-35 16,-2 21 2-16,10 7 13 0,3 1 6 16,1-7-36-16,4-3-1 15,-2-10-4-15,-1-6-1 16,-1-3 10-16,-1-7-10 15,0-20 0-15,-2-9 0 16,-1-10-12-16,-8-7 1 16,-10-5-8-16,-8 0-14 15,-4 4-8-15,-4 12-32 16,-14 18 54-16,-4 20 19 16,1 13 37-16,1 35-17 15,1 22 15-15,4 23-1 16,5 15 6-16,7 12-23 15,3 10 2-15,0 10 34 16,16 9-7-16,1 9-21 16,2 2-6-16,-4 1-1 0,0-6 12 15,-3-9-28-15,-5-16 2 16,-4-17-1-16,0-17-1 16,-3-20 2-16,0-18-4 15,-10-21-32-15,-5-16-8 16,-1-17-44-16,2-28-85 15,3-31-490-15</inkml:trace>
  <inkml:trace contextRef="#ctx0" brushRef="#br1" timeOffset="-139446.04">6403 14156 1366 0,'0'0'0'0,"0"0"-107"15,0 0 61-15,0 0 36 16,0 0-31-16,0 0-170 16,-22-9-233-16</inkml:trace>
  <inkml:trace contextRef="#ctx0" brushRef="#br1" timeOffset="-139134.22">4440 15219 714 0,'0'0'522'0,"0"0"-522"15,0 0-8-15,0 0-76 16,0 0 84-16,143-15 0 15,-28-23 11-15,21-12 3 16,18-7 5-16,2-4 0 16,8 5-17-16,-6 6 1 15,-15 8 1-15,-17 8 0 16,-29 8-4-16,-33 12-6 16,-24 8-27-16,-34 6-47 15,-6 4-144-15,-43 16-39 0</inkml:trace>
  <inkml:trace contextRef="#ctx0" brushRef="#br1" timeOffset="-138894.66">4814 15501 1091 0,'0'0'20'0,"0"0"-20"16,152-26-27-16,-41-8 27 15,13-7 3-15,14 0-3 16,4 4 49-16,-9 0-36 16,-12 9-1-16,-24 4-4 15,-27 10-8-15,-24 7 0 16,-24 4-5-16,-17 3-42 0,-5 0-14 16,0 0-55-16,-5 0-426 15</inkml:trace>
  <inkml:trace contextRef="#ctx0" brushRef="#br1" timeOffset="-137131.22">19608 13609 1089 0,'0'0'0'16,"0"0"-13"-16,115 0 9 15,-60-4 8-15,7-1-2 16,6 1 9-16,-3-2-11 16,-2 4-18-16,-8 2-115 15,-17 0-187-15,-19 0-298 16</inkml:trace>
  <inkml:trace contextRef="#ctx0" brushRef="#br1" timeOffset="-136990.14">19619 13911 1054 0,'0'0'0'0,"0"0"0"16,0 0 0-16,129 8 2 15,-60-8-14-15,13-7-68 16,9-13-103-16,6-6-293 15</inkml:trace>
  <inkml:trace contextRef="#ctx0" brushRef="#br1" timeOffset="-113253.14">4855 1875 256 0,'0'0'25'0,"0"0"-19"16,0 0-4-16,0 0 2 16,0 0-4-16,0 0 15 0,0 0 22 15,-18-4 31 1,15 2-25-16,3 2-36 0,0-2-3 15,0 2-2-15,0 0 16 16,0 0 23-16,0 0-30 16,0 0-9-16,0 0-2 15,0 0 4-15,0 0-2 16,0 0 20-16,0 0 30 16,0 0-6-16,16 0 17 15,17-7-1-15,19-5-37 16,12-8-9-16,8-3-11 15,4-5 3-15,-9-1-8 16,-6 2 7-16,-13 3-1 16,-9 6-4-16,-15 1-2 15,-3 7 1-15,-8 3-1 0,-9 4 0 16,-2 2 0-16,-2 1-16 16,0 0-28-16,0 0-213 15,0 0 17-15,-2 0 13 16</inkml:trace>
  <inkml:trace contextRef="#ctx0" brushRef="#br1" timeOffset="-112922.64">4913 1942 268 0,'0'0'3'16,"0"0"-3"-16,0 0-4 16,0 0 4-16,0 0 32 15,0 0 161-15,18 17-108 16,16-29-20-16,8-4-13 16,7-2-9-16,0 0-26 15,0-2-3-15,-7 2-9 16,-6 2 3-16,-9 5-8 0,-3 2 0 15,-12 4 8 1,1 0-8-16,-4 2 0 0,-3 0-2 16,0 0-2-16,1 3-25 15,1 0-124-15,1-1-53 16</inkml:trace>
  <inkml:trace contextRef="#ctx0" brushRef="#br1" timeOffset="-107620.35">13052 15820 1055 0,'0'0'27'16,"-32"-88"-27"-16,24 51 11 15,1-2-8-15,1 3 0 16,0 6 41-16,-2 7-19 16,4 6 4-16,-2 7-2 15,5 4-1-15,1 5 8 16,0 1-34-16,0 0 1 16,0 0-9-16,0 29 9 15,0 29-1-15,0 30 34 16,4 23-5-16,-3 17-16 15,-1 4-13-15,0-2 0 16,0-7 4-16,-10-14-4 0,-1-13 0 16,2-18-1-16,-2-8-2 15,0-12-3-15,2-12-22 16,0-10-10-16,3-9 11 16,5-18-64-16,1-9-58 15,0-9 6-15,3-28-153 16,11-12-180-16</inkml:trace>
  <inkml:trace contextRef="#ctx0" brushRef="#br1" timeOffset="-107320.58">13306 15989 109 0,'0'0'708'0,"0"0"-708"15,0 0 0 1,0 0 29-16,-18 92 40 0,-30-39-49 15,-11 1 12-15,-7-9-32 16,3-7 14-16,11-11 29 16,18-10-12-16,13-8-18 15,15-4-13-15,6-1 0 16,0 7-9-16,22 6 19 16,11 12 5-16,9 6 35 15,9 2-30-15,1 2-7 16,0 0-13-16,0-6-9 15,4 1-9-15,3-1-79 0,5-7-62 16,4-2-31 0,3-8-323-16</inkml:trace>
  <inkml:trace contextRef="#ctx0" brushRef="#br1" timeOffset="-107095.36">14001 16327 1309 0,'0'0'0'15,"0"0"-76"-15,113-34 30 0,-44 15 46 16,7 2-14-16,-3 3-31 15,-7 3-129-15,-14 5-187 16</inkml:trace>
  <inkml:trace contextRef="#ctx0" brushRef="#br1" timeOffset="-106919.8">14014 16500 507 0,'0'0'511'15,"0"0"-511"-15,124-19-58 16,-49 0 44-16,16-4-5 0,16-2-83 16,12-1-171-16,8 3 228 15,0 3-164-15</inkml:trace>
  <inkml:trace contextRef="#ctx0" brushRef="#br1" timeOffset="-106451.77">15273 15715 1075 0,'0'0'0'0,"0"0"0"0,0 0 4 16,0 0 20-16,14 104 64 15,-13-27-18-15,2 13-34 16,-3 2-8-16,0 1 0 16,0-4-21-16,0-8 12 15,-4-3-19-15,-7-6-1 16,4-12-9-16,4-8-19 15,3-14-11-15,0-11-45 16,1-16-61-16,15-11-96 16,4-9-441-16</inkml:trace>
  <inkml:trace contextRef="#ctx0" brushRef="#br1" timeOffset="-106070.08">15736 16036 1191 0,'0'0'0'16,"-8"95"-3"-16,2-38 3 15,5-4 0-15,1 0 28 16,3-2-25-16,15-5-1 16,1-4 18-16,6-10-15 15,2-6-5-15,5-11 0 16,-1-10 2-16,3-5-6 15,2-13 3-15,4-20 1 16,2-16 7-16,0-14-3 16,-2-13-8-16,-7-16-4 0,-12-9-17 15,-12 3 24-15,-9 11-8 16,-24 21 9-16,-25 24 18 16,-17 21-3-16,-7 19-4 15,-4 3-11-15,6 34 4 16,13 11-9-16,13 17 5 15,18 10-24-15,17 5 5 16,10-2-127-16,23-7-60 16,14-4-235-16</inkml:trace>
  <inkml:trace contextRef="#ctx0" brushRef="#br1" timeOffset="-105798.54">16725 16623 1192 0,'0'0'5'15,"0"0"-5"-15,0 0 0 16,0 0 45-16,-2 108-6 15,2-56-14-15,-1 1-25 0,-13-8 0 16,2-2-1-16,2-6-10 16,3-4-31-16,7-8-90 15,0-7-123-15,0-10-378 16</inkml:trace>
  <inkml:trace contextRef="#ctx0" brushRef="#br1" timeOffset="-105102.93">17904 15775 1061 0,'0'0'33'0,"0"0"-39"0,0 0 7 16,0 0-1-16,0 0 17 15,0 0 24-15,20 77 55 16,-8-12-52-16,-3 11-32 16,-3 6 27-16,-5-6-35 15,-1-5 10-15,0-10-14 16,0-3 5-16,0-4-12 16,0-7-17-16,0-7-3 15,8-7-4-15,7-8-48 16,7-11-85-16,3-7-19 15,4-7-253-15</inkml:trace>
  <inkml:trace contextRef="#ctx0" brushRef="#br1" timeOffset="-104719.33">18507 15874 1170 0,'0'0'1'16,"0"0"-1"-16,0 0 1 16,0 0 5-16,0 0 3 15,-107 51 1-15,78-18-9 16,13 1 18-16,9-1-19 16,7-2 0-16,13-2-9 0,21-7 3 15,14-1-16-15,7-4 15 16,11 3 3-16,-4 5-7 15,-6 5 11-15,-9 0 0 16,-11 3 12-16,-12-1-8 16,-13-3 9-16,-11-1 10 15,0-5-7-15,-16 1 30 16,-13-2-26-16,-9-4-19 16,-6-1 17-16,-8-4-18 15,-1-2-1-15,1-5 0 16,9-4-49-16,9-2 0 15,17-7-126-15,12-18-93 16</inkml:trace>
  <inkml:trace contextRef="#ctx0" brushRef="#br1" timeOffset="-104454.99">18701 15746 1045 0,'0'0'0'16,"0"0"-17"-16,0 0 17 15,107-34 2-15,-51 20 18 16,9-4-8-16,1 1 39 16,-7 3-19-16,-11 2-5 0,-19 4-6 15,-15 4-18 1,-8 2 15-16,-6 2-18 0,0 0 0 15,0 0-3-15,0 0-58 16,0 0-123-16,-1 0-304 16</inkml:trace>
  <inkml:trace contextRef="#ctx0" brushRef="#br1" timeOffset="-103968.09">19840 16554 991 0,'0'0'24'0,"0"0"16"15,0 0-35-15,0 0 20 16,0 0 35-16,0 0 5 16,3 84-32-16,-3-39-2 15,-3-1-31-15,-8-5 0 16,3-3-5-16,5-5-28 0,3-7-41 15,0-7-90 1,12-12-112-16</inkml:trace>
  <inkml:trace contextRef="#ctx0" brushRef="#br1" timeOffset="-103812.14">20500 16470 1192 0,'0'0'0'0,"0"0"-331"15,0 0-38-15</inkml:trace>
  <inkml:trace contextRef="#ctx0" brushRef="#br1" timeOffset="-103563.64">21614 16279 931 0,'0'0'0'0,"0"0"-541"15</inkml:trace>
  <inkml:trace contextRef="#ctx0" brushRef="#br1" timeOffset="-103444.37">21915 16220 634 0,'0'0'0'15</inkml:trace>
  <inkml:trace contextRef="#ctx0" brushRef="#br1" timeOffset="-93361.83">7171 17336 489 0,'0'0'309'16,"0"0"-263"-16,0 0-15 16,0 0 18-16,-1-82 58 15,1 72-33-15,0 4-14 16,0 3-9-16,0 3-27 16,0 0-4-16,0 0 8 15,0 6-24-15,0 33-2 16,4 24 25-16,11 27 23 15,0 8-27-15,-2 5-23 16,-7-8 4-16,-4-9-1 16,-2-6-1-16,0-1-2 15,0-9 0-15,0-7-3 0,0-7-14 16,0-10 2-16,0-6-27 16,-3-7 12-16,0-10-33 15,1-13-33-15,1-10-77 16,1-16 34-16,0-25-266 15</inkml:trace>
  <inkml:trace contextRef="#ctx0" brushRef="#br1" timeOffset="-93080.19">7396 17648 1008 0,'0'0'0'0,"0"0"-22"0,-58 82-1 15,3-38 23-15,-6 1-1 16,0-8 5-16,7-5 3 16,12-5 13-16,17-11-3 15,13-2-5-15,12-1-12 16,7 3 2-16,32 10 8 16,18 6 29-16,7 2-13 15,6 0-14-15,-3-7-9 16,-10-3 5-16,-5-2-8 15,-6-8-37-15,-4-5-13 16,-3-8-86-16,-2-1-93 16,-1-10-268-16</inkml:trace>
  <inkml:trace contextRef="#ctx0" brushRef="#br1" timeOffset="-92822.21">7926 17790 1286 0,'0'0'0'0,"0"0"-82"0,83-67 52 15,-35 40 25-15,0 5 5 16,-3 5-5-16,-7 8-7 15,-11 6-36-15,-10 3-40 16,-16 6-64-16,-1 13-173 16,-25 5-102-16</inkml:trace>
  <inkml:trace contextRef="#ctx0" brushRef="#br1" timeOffset="-92689.19">7981 17919 528 0,'0'0'6'0,"0"0"-6"15,88-17 1 1,-36-11-1-16,9-5-6 0,11-8-40 16,16-3-11-16,12-4-42 15</inkml:trace>
  <inkml:trace contextRef="#ctx0" brushRef="#br1" timeOffset="-92030.2">9109 17132 975 0,'0'0'3'0,"0"0"-3"0,0 0-11 15,0 0 11-15,0 0 23 16,0 0-7-16,-84 56 16 16,48-6-13-16,-1-1-11 15,4 0 13-15,2-2-18 16,4-11 1-16,12-6-4 15,8-7 2-15,7-9-9 16,3-5-5-16,27-9-29 16,16 0 28-16,13 0-4 15,12-5 5-15,6 5 12 16,-1 0 0-16,0 12-4 16,-10 12 4-16,-15 3 0 15,-14 1 1-15,-19 0 7 0,-15-1 15 16,-3 2 3-1,-17-3 2-15,-26 3 20 0,-14 3-36 16,-13-1-11-16,-1-3 8 16,2-6-8-16,11-3-2 15,13-10-9-15,17-9-34 16,17-3-45-16,11-23-122 16</inkml:trace>
  <inkml:trace contextRef="#ctx0" brushRef="#br1" timeOffset="-91699.78">9134 17106 212 0,'0'0'649'0,"0"0"-646"16,0 0-6-16,0 0-15 16,0 0 18-16,0 0 4 15,124-7 9-15,-35-20 18 16,10-8 0-16,1-3 6 16,-5 0 50-16,-14 4-39 0,-20 7-12 15,-18 10-27-15,-23 9-5 16,-15 5 9-16,-5 3-12 15,0 0-1-15,-2 0-8 16,-13 2-90-16,-8 12-116 16,0 3-108-16</inkml:trace>
  <inkml:trace contextRef="#ctx0" brushRef="#br1" timeOffset="-90779.08">8898 18271 410 0,'0'0'444'16,"0"0"-424"-16,0 0 8 15,0 0 27-15,0 0-35 16,0 0-20-16,-7 3 1 16,50-8 50-16,14-12-12 15,14-8-18-15,7-6 8 16,2-2-22-16,0 1 3 15,-4 1-8-15,-11 4-1 0,-11 6 0 16,-15 4-1 0,-12 7-23-16,-12 3-27 0,-5 4-87 15,-10 3 8-15,0 0-130 16,-10 0 95-16</inkml:trace>
  <inkml:trace contextRef="#ctx0" brushRef="#br1" timeOffset="-90507.65">9091 18407 943 0,'0'0'0'0,"0"0"-95"16,0 0 95-1,100-19 20-15,-32-14 4 0,14-6 1 16,9-3 15-16,-3 3-8 15,-10 6 29-15,-5 4-32 16,-18 10-20-16,-12 7 2 16,-17 6-11-16,-16 2-3 15,-8 4 1-15,-2 0-19 16,0 0 21-16,-12 0-46 16,-14 9-103-16,-8 1-57 15,-3 1-129-15</inkml:trace>
  <inkml:trace contextRef="#ctx0" brushRef="#br1" timeOffset="-89009.9">10171 17965 903 0,'0'0'5'0,"0"0"25"16,0 0-7-16,0 0-11 15,0 0 47-15,0 0-46 16,-8 5 7-16,16 23 52 16,-2 9-35-16,-3 2-31 15,-3-1-6-15,0 3-5 16,0-2 1-16,0 0-86 16,0-2-58-16,0-6-110 15,5-11-232-15</inkml:trace>
  <inkml:trace contextRef="#ctx0" brushRef="#br1" timeOffset="-88065.34">15376 17001 1125 0,'0'0'0'0,"0"0"-2"15,0 0 1-15,0 0 1 16,0 0 0-16,0 0 6 16,61-28-5-16,-17 16 9 15,8-5-10-15,4-3 0 16,-3 1-3-16,-3 0 3 15,-8 5-14-15,-10 4-54 16,-8 6-60-16,-13 4-52 16,-11 0-197-16</inkml:trace>
  <inkml:trace contextRef="#ctx0" brushRef="#br1" timeOffset="-87888.97">15494 17001 833 0,'0'0'0'0,"0"0"-57"16,0 0 57-16,0 0 40 15,93-11-27-15,-49-2-5 16,3-6-8-16,2 0-15 16,0-3 1-16,-4 2-159 15,-2-3-112-15</inkml:trace>
  <inkml:trace contextRef="#ctx0" brushRef="#br1" timeOffset="-69002.22">18255 16936 1177 0,'0'0'0'0,"0"0"-1"16,0 0-21-16,0 0 13 0,0 0 11 15,0 0-2-15,0 0 5 16,0 0-3-16,19-12 6 15,5 3-4-15,3-6 1 16,6 1 4-16,-2-3-7 16,2 3-2-16,-2 1 0 15,-1 3-4-15,-1 0-1 16,-3 1-24-16,0-1-24 16,-7 1-28-16,-1 4-63 15,-4-2-145-15,-8 2-19 16</inkml:trace>
  <inkml:trace contextRef="#ctx0" brushRef="#br1" timeOffset="-68803.96">18368 17014 1035 0,'0'0'0'0,"0"0"-116"15,0 0 56-15,0 0 58 16,0 0 2-16,105-44-2 16,-50 15 2-16,12-1-38 15,6-6-165-15,8-2-187 16</inkml:trace>
  <inkml:trace contextRef="#ctx0" brushRef="#br1" timeOffset="-68186.09">20309 15884 908 0,'0'0'0'0,"0"0"0"16,0 0 3-16,0 0 11 15,0 0 14-15,-5-79 1 16,31 67 8-16,7 1 3 15,5 4-23-15,3 7-8 16,0 0 10-16,-6 5-6 16,-8 9 4-16,-9 3-14 15,-7 3 7-15,-8 1 20 16,-3 4-22-16,-1 4 7 0,-23 3 4 16,-9 3-16-16,-7 4 7 15,-8-2-10-15,3 1 0 16,5-1 7-16,9-4-7 15,7-6-1-15,9-5-1 16,5-6 4-16,4-6-6 16,4-2 4-16,2-7 0 15,0-1-3-15,0 2 3 16,0-1 0-16,0-1-1 16,0 2 2-16,0-2-1 15,0 0 0-15,3 0 0 16,15 0-12-16,15-3 15 15,16-15-3-15,18-6 0 0,11-2-13 16,4-1-51-16,-2 3-83 16,-8 1 8-16,-9 0-231 15</inkml:trace>
  <inkml:trace contextRef="#ctx0" brushRef="#br1" timeOffset="-67818.89">21061 15805 1072 0,'0'0'67'0,"0"0"-67"15,0 89-8 1,0-52 8-16,0-2 5 0,7-6 4 16,11-4-3-16,3-4-5 15,3-4 7-15,1-5-8 16,0-7 0-16,1-5-2 15,-2 0 5-15,0-2-7 16,1-18 4-16,-1-10 0 16,0-10-5-16,-5-7 2 15,-4-3-1-15,-11 4 2 16,-4 8 2-16,-13 11 21 16,-20 15 2-16,-10 12-22 15,-8 0 22-15,-5 19-23 16,-2 9 4-16,8 5-4 15,10-1-1-15,11 1-22 0,19-5-63 16,10-1-83-16,6-4-27 16,21-4-168-16</inkml:trace>
  <inkml:trace contextRef="#ctx0" brushRef="#br1" timeOffset="-67627.17">21775 16061 1215 0,'0'0'10'16,"-15"73"-9"-16,-6-23-1 15,3-1 22-15,2-2-8 0,5-5-8 16,1-3-6 0,7-3-8-16,3-5 4 0,0-6-77 15,0-6-146-15,9-12-152 16</inkml:trace>
  <inkml:trace contextRef="#ctx0" brushRef="#br1" timeOffset="-67269.15">22361 15520 1254 0,'0'0'0'0,"0"0"-117"0,0 0 109 15,100 49 8-15,-77-14 20 16,-13 4 5-16,-10 1 10 16,0-4-31-16,-18 1 4 15,-9-2 4-15,-5-5-8 16,6-6 7-16,8-10-7 15,11-4-2-15,7-7-2 16,4 0-13-16,28-3 7 16,13 0-15-16,18-10-31 15,9-10-41-15,8-2-34 16,0-4-6-16,-1-1-59 0,-5 1 14 16,-4-6 1-16</inkml:trace>
  <inkml:trace contextRef="#ctx0" brushRef="#br1" timeOffset="-66969.32">23109 15537 562 0,'0'0'137'16,"0"0"-17"-16,0 0-68 16,0 0 18-16,0 0 9 15,0 0-68-15,-27-3 11 16,27 25 16-16,0 4-35 16,0-1-2-16,10 2 10 15,1 5 2-15,3 2 16 16,2 0-9-16,1 4 0 0,4-2 3 15,2 0-2-15,-1-5-5 16,-4-5-9-16,-5-7-7 16,-5-5 16-16,-7-4-15 15,-1-3-1-15,0-3 17 16,0 2-14-16,-12 2 4 16,-11-2-4-16,-9 2-3 15,-5-3-4-15,-2-4-26 16,5-1-27-16,3 0-7 15,5-3-94-15,7-17-131 16,1-8-411-16</inkml:trace>
  <inkml:trace contextRef="#ctx0" brushRef="#br1" timeOffset="-66786.97">23286 15388 214 0,'0'0'803'0,"97"-70"-803"15,-34 38-12-15,4 3 12 16,-5 4-1-16,-11 6-5 16,-6 10 5-16,-8 5-40 15,-5 4 4-15,-9 0-18 16,-15 10-202-16,-8 9-177 16</inkml:trace>
  <inkml:trace contextRef="#ctx0" brushRef="#br1" timeOffset="-66489.21">22670 16288 1214 0,'0'0'0'15,"0"0"-5"-15,0 0-46 16,0 0 33-16,0 0 18 16,0 0 12-16,86-15 7 15,-31 3-18-15,6 3 3 16,4 0-4-16,2 3-5 0,-7 4-17 16,-15 2-28-16,-18 0-134 15,-27 0 120-15,-8 15-210 16,-41 4-9-16</inkml:trace>
  <inkml:trace contextRef="#ctx0" brushRef="#br1" timeOffset="-66347.93">22557 16465 863 0,'0'0'64'16,"0"0"-55"-16,0 0-9 16,115 5 3-16,-41-20 9 15,17-7-7-15,12-3-5 16,3 0-30-16,-5 0-50 0,-12 4-213 15,-28 9-98-15</inkml:trace>
  <inkml:trace contextRef="#ctx0" brushRef="#br1" timeOffset="-66006.93">20913 16833 1121 0,'0'0'4'16,"0"0"-4"-16,0 0-61 16,0 0 58-16,0 0 3 15,0 0 4-15,105-39 4 16,-50 24-8-16,3-1-34 16,-2 6-41-16,-5 4-20 15,-11 6-79-15,-19 0-71 16</inkml:trace>
  <inkml:trace contextRef="#ctx0" brushRef="#br1" timeOffset="-65877.69">20986 16875 830 0,'0'0'79'15,"0"0"-32"-15,0 0-29 16,0 0-14-16,0 0-8 16,0 0-7-16,118 3-46 15,-31-24-95-15,8-3-189 16</inkml:trace>
  <inkml:trace contextRef="#ctx0" brushRef="#br1" timeOffset="-42259.3">23574 16075 330 0,'0'0'0'0,"0"0"-25"16,0 0 13-16,0 0 6 16,0 0 6-16,0 0 6 15,0 0-6-15,0 0 0 16,64-59 2-16,-64 59 15 16,0 0 31-16,0 0-7 0,0 0-16 15,0 0-15 1,0 0-10-16,0 0 0 0,0 0 7 15,0 0 36-15,0 0-42 16,0 0-1-16,0 1 0 16,0 4-1-16,0 0 1 15,0-1 0-15,0 2 3 16,0 0-3-16,0-3-1 16,-1 4 1-16,1-4-35 15,-2 2-93-15</inkml:trace>
  <inkml:trace contextRef="#ctx0" brushRef="#br1" timeOffset="-41807.01">23598 16059 738 0,'0'0'1'0,"0"0"-1"0,0 0 8 15,0 0 22-15,0 0 23 16,0 0-6-16,0-18-6 16,0 18-6-16,0 0-21 15,0 13-13-15,0 11 18 16,2 11 3-16,-2 7-12 15,0 8-7-15,0 1-1 16,-3 3-4-16,-11-1-61 16,-5 0-84-16,-7-7-186 15</inkml:trace>
  <inkml:trace contextRef="#ctx0" brushRef="#br0" timeOffset="3316.09">20871 15366 320 0,'0'0'0'0,"0"0"10"16,0 0 25-16,2-78 39 16,-2 66 31-16,0 1-26 0,0 1 43 15,-4 5-31-15,1 0-37 16,1 4 7-16,2 1 4 16,-2 0-39-16,1 0 5 15,1 0-19-15,-2 15-4 16,-1 14 39-16,2 8-20 15,-1 1-11-15,2 1-16 16,0-5 6-16,0-7-2 16,0-6-4-16,9-5 0 15,3-7 0-15,-1-5 0 16,6-4 0-16,8-6-1 16,12-26 5-16,11-19 0 15,10-14-4-15,6-6 0 0,3-7 3 16,0 2-3-16,-1 4-3 15,-5 10-1-15,-8 15-26 16,-11 16 12-16,-12 14-75 16,-12 12-33-16,-11 4 32 15,-4 1-312-15</inkml:trace>
  <inkml:trace contextRef="#ctx0" brushRef="#br0" timeOffset="3917.1">22991 14757 805 0,'0'0'15'0,"0"0"-15"15,0 0-16-15,0 0 16 16,0 0 57-16,15 72-28 0,-14-40 13 15,4-3-42 1,-1-3 0-16,1-6 17 16,3-6-16-16,0-6 11 0,1-4-1 15,7-4-11-15,7 0 28 16,14-20-21-16,11-13 12 16,9-10 1-16,7-7-16 15,9-6 1-15,0 1-5 16,4 0-14-16,-4 9 5 15,-8 14-68-15,-13 14-16 16,-18 10-39-16,-15 8-125 16</inkml:trace>
  <inkml:trace contextRef="#ctx0" brushRef="#br0" timeOffset="16302.07">13816 17006 925 0,'0'0'0'0,"0"0"0"16,0 0 3-16,0 0-3 0,0 0 1 16,0 0 29-16,0 0-25 15,-15 51 9-15,15-51-3 16,0 0-10-16,5 0 15 16,10-14-14-16,8-14 7 15,3-10 12-15,-1-15-19 16,-4-14 3-16,-6-11-5 15,-12-18 0-15,-3-14-5 16,-12-10 5-16,-21-11-26 16,-10 0 16-16,-8 8 9 15,-6 9 0-15,-8 18 1 16,-7 13-7-16,-8 9 2 16,-2 10 0-16,-5 4 5 0,-1 9-4 15,-1 6 4-15,-1 8-1 16,1 8-1-16,7 6 2 15,7 6-7-15,9 8 7 16,5 5 0-16,-1 4-4 16,-3 7 4-16,-1 18 0 15,-5 7-4-15,1 10 8 16,-4 5-4-16,-1 5 0 16,1 4 0-16,0 5-6 15,6 7 12-15,-1 8-6 16,5 7 5-16,3 15-3 15,3 14 22-15,10 21-12 16,15 19-7-16,15 23 24 0,18 12-23 16,5 8 2-16,35-4-8 15,15-18 1-15,20-28-2 16,14-33 0-16,13-38-6 16,11-24 2-16,8-18 1 15,1-16 4-15,2-15 0 16,-5-1-19-16,2-33 5 15,3-20-12-15,3-22-31 16,5-21-14-16,-2-21-180 16,-3-12-85-16</inkml:trace>
  <inkml:trace contextRef="#ctx0" brushRef="#br0" timeOffset="144052.44">5235 8061 78 0,'0'0'78'0,"0"0"-78"0,0 0 0 15,0 0 0-15,0 0 0 16,0 0 0-16,0 0 3 15,0 0-3-15,6 57-2 16,-2-49 1-16,1 2-16 16,-2-2-84-16</inkml:trace>
  <inkml:trace contextRef="#ctx0" brushRef="#br0" timeOffset="160801.37">4097 3943 216 0,'73'-84'25'0,"-13"-9"2"16,-11-3-12-16,-10-4 4 16,-11 0-13-16,-9-3 23 15,-11 2-20-15,-8-3-4 16,-9 4-5-16,-34 3-14 15,-18 10-5-15,-23 9-17 16,-17 8-102-16</inkml:trace>
  <inkml:trace contextRef="#ctx0" brushRef="#br0" timeOffset="163017.05">2334 4004 476 0,'0'0'3'16,"0"0"3"-16,-85-28 5 15,63 22 12-15,2-1-3 16,2 0 68-16,3 1-66 15,-1 4 24-15,7-1 15 16,6 3-6-16,0 0-38 0,3 0-12 16,0 0-5-16,0 0-4 15,0 0-17-15,3 0-4 16,12 5 25-16,9 6-2 16,4 0 2-16,11 1 3 15,7 0-1-15,5-2 4 16,10-3-6-16,2-2 0 15,7 0 1-15,-2-5-1 16,4 0 0-16,4 0 1 16,7-7 2-16,-2-1-2 15,-2-1-1-15,-7 2 2 16,-2 3-8-16,-6 0 8 16,0 4-5-16,0-3 5 0,-3 0-2 15,-1-4 2-15,-2-3-2 16,-1-3-1-16,-2-2 0 15,2-2 2-15,-2-2-2 16,2 0 1-16,-4 0-1 16,-2 1-1-16,0-1 3 15,-2 4-1-15,2-1 0 16,-2-4-1-16,0 1 1 16,-4-1-1-16,-2-2 2 15,-4-1-1-15,0 2 0 16,-2-3-1-16,-1 3-1 15,-5-2 2-15,2 0 0 16,-6 1 0-16,-3-1 0 0,-2-2 2 16,-3-2-1-16,-2-4-1 15,-1-2 3-15,-1 0-2 16,0-3-1-16,-4 5 0 16,-2 1 0-16,-1 1 1 15,-3 3-1-15,-2-1 0 16,-3 0 0-16,0 1 0 15,0 1 3-15,-8 1-1 16,-6-2-1-16,-6-1 10 16,1 0-7-16,-5-1 8 15,0 1-8-15,-4 3 13 16,4 0-6-16,-5 1-5 0,-2 2-2 16,0 0 7-16,-5-1-3 15,0 1-8-15,-4 1 0 16,4 3 3-16,-1-3 5 15,-2 3-7-15,3 0 3 16,-1 0 4-16,6 1-7 16,-2 2-2-16,1-2 2 15,1 4-1-15,1 0 0 16,-1 4 0-16,-6-1 0 16,3 2-3-16,-4 1 3 15,1 0 0-15,-2-1-2 16,-1 6 4-16,4-1-3 15,-3 1 1-15,3 1 0 16,-2-2 1-16,2 2-1 16,3 0-1-16,-1 0 0 0,2 0 1 15,-2 3 0-15,-2 2 1 16,-1 2-1-16,-3 1 0 16,1-1-3-16,-1 1 3 15,1 3 0-15,-3 2 0 16,2 1 0-16,1 2-4 15,0-2 4-15,0 0-2 16,1 0 2-16,5-4-3 16,2-1 2-16,4-2 1 15,0 0-2-15,3-1-3 0,0 5 3 16,-3-1-2 0,-1 0 0-16,-2 3-6 0,-1-2 9 15,1 2 0-15,-3 0-1 16,0 0 2-16,2-3 0 15,3 1 0-15,1 0 0 16,2 2-2-16,-2-2 2 16,4 1-1-16,1 2 0 15,1-1 0-15,3 2 1 16,-1-1 0-16,-2 1-1 16,4 0 0-16,-2 0-3 15,0 2 3-15,2-2-1 16,-2 2 0-16,4 0-10 15,-3 0 7-15,3 2-1 16,0 0-2-16,0 2-2 0,-1 2 4 16,2-1 4-16,0 4-6 15,0 1 4-15,-2 4 0 16,5 1 4-16,-1 2 0 16,2-1 0-16,4-1 0 15,0-2-6-15,1-2 8 16,2-1-2-16,1-2 1 15,2 1 0-15,0 2-1 16,0 0 0-16,5 1 0 16,6 2 1-16,7 4-1 15,-5 0 0-15,1 0-1 16,1 1 1-16,0-3 0 0,-2-4 0 16,4-1 1-16,0-1 0 15,1-4-1-15,2 0 0 16,-1-3 1-16,5-2-1 15,-5-1-1-15,5-1 1 16,0-1 1-16,0-1 2 16,0-2-3-16,1 0 0 15,2-3-4-15,3-1 2 16,0-4 1-16,1 2 0 16,2-3 1-16,3 1-16 15,2-4-10-15,-2 0-31 16,3 0-100-16,-3-7-49 15</inkml:trace>
  <inkml:trace contextRef="#ctx0" brushRef="#br0" timeOffset="170323.28">6188 6188 302 0,'0'0'624'0,"0"0"-624"15,0 0-30-15,0 0 30 0,0 0 0 16,0 0 0-16,0 0 0 16,0 0 6-16,70 33 11 15,-16-36 4-15,15-19 7 16,13-9-23-16,10-7 9 16,8-3 0-16,4-2-11 15,-7 4-3-15,-10 2 0 16,-17 6 0-16,-10 7 0 15,-20 9-2-15,-15 6 1 16,-17 7-18-16,-8 2 17 16,0 0-6-16,-14 5-33 15,-23 12-221-15,-18 7-328 0</inkml:trace>
  <inkml:trace contextRef="#ctx0" brushRef="#br0" timeOffset="170560.12">6412 6367 896 0,'0'0'0'0,"0"0"-98"15,0 0 98-15,0 0 20 16,125 0 41-16,-53-17-15 16,10-5-8-16,6 1-6 15,-5 2-26-15,-7-1 0 16,-13 3-6-16,-12 3-2 0,-11 2 1 15,-16 5-14-15,-11 4-43 16,-11 3-4-16,-2 0-32 16,-2 0-155-16</inkml:trace>
  <inkml:trace contextRef="#ctx0" brushRef="#br0" timeOffset="171006.32">6933 6411 893 0,'0'0'0'0,"0"0"-13"15,0 0 13-15,25 85 49 0,-12-21 36 16,-1 14-26-1,3 5-23-15,0 4 7 0,1 0-10 16,-1-1-29-16,-4-5 3 16,4-6-7-16,-6-8 0 15,2-9-6-15,-3-18-17 16,-2-14-31-16,0-16-25 16,-1-10-22-16,0-10-41 15,-2-23 55-15,-1-21-211 16,-2-12-16-16</inkml:trace>
  <inkml:trace contextRef="#ctx0" brushRef="#br0" timeOffset="171222.48">7143 6541 716 0,'0'0'10'0,"0"0"22"16,0 0-28-16,0 0 20 15,0 0 119-15,31 124-51 16,-19-60-46-16,0 4-13 15,3-4 4-15,-2-1-24 16,2-3-9-16,0-6 2 16,1-2-6-16,-2-1-13 15,-2-5-43-15,-5-5-45 16,-5-7-33-16,-2-10-155 16,-3-6-8-16</inkml:trace>
  <inkml:trace contextRef="#ctx0" brushRef="#br0" timeOffset="171486.06">6728 7200 260 0,'0'0'884'0,"0"0"-884"15,0 0-123-15,0 0 123 16,0 0 21-16,76 91 40 15,-38-46-16-15,3 0 0 16,-2 1-41-16,3-7 2 16,4-1-6-16,-1-6-3 0,1-5-24 15,-4-8 9 1,-2-12-52-16,-3-7-57 0,2-19-22 16,-3-24-206-1</inkml:trace>
  <inkml:trace contextRef="#ctx0" brushRef="#br0" timeOffset="171629.69">7496 7013 1177 0,'0'0'5'15,"-7"72"-2"-15,-11-17-4 16,-7 1 2-16,-7 4-2 16,-5-3-8-16,1-1-48 15,2-3-16-15,-1-1-63 0,0-1-262 16</inkml:trace>
  <inkml:trace contextRef="#ctx0" brushRef="#br0" timeOffset="172050.41">6500 8067 979 0,'0'0'7'16,"0"0"9"-16,0 0 8 15,0 0-8-15,0 0 2 16,0 0 59-16,31 115-25 16,-13-57-34-16,-3 2-5 15,-2-7-7-15,-2-4-4 16,-2-10-2-16,3-3-4 0,-3-9-8 15,0-3-71-15,-2-9-99 16,-1-11-86-16,-6-4-144 16</inkml:trace>
  <inkml:trace contextRef="#ctx0" brushRef="#br0" timeOffset="172386.4">6500 7998 1042 0,'0'0'0'0,"0"0"-50"16,0 0 50-16,104 65 53 0,-54-17 0 15,8 6-11-15,0 4-9 16,0-2-16-16,-6-3-9 16,-5-3 1-16,-3-10-5 15,-8-9-4-15,-3-7 1 16,-9-14-7-16,-12-5 8 15,-6-3-2-15,-3-2 1 16,-3-30 4-16,0-20 5 16,0-22-10-16,-5-10 0 15,-11-10-2-15,-8-6 1 16,-3-2-4-16,-1 8-15 16,4 17-22-16,3 21-1 15,3 20-37-15,9 17-90 16,6 10-232-16</inkml:trace>
  <inkml:trace contextRef="#ctx0" brushRef="#br0" timeOffset="172628.1">7140 7977 379 0,'0'0'177'16,"83"72"-117"-16,-41-43 6 16,3-10-2-16,-3-9 11 15,-3-6-57-15,-11-4-3 16,-1-1 13-16,-11-21-2 15,-7-10-3-15,-6-11-13 16,-3-3-9-16,0-1-1 0,-20 13 0 16,-5 12 4-1,0 16 37-15,-5 6 5 0,2 7-38 16,2 18-8-16,8 10-6 16,5 9-25-16,13 0-65 15,0 0-94 1,8-3-248-16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46:43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 1158 731 0,'0'0'0'16,"0"0"-72"-16,-119 52 40 16,83-38 32-16,0-5 9 15,2-4 45-15,6-5 41 16,1 0-59-16,0 0-14 15,6-7-8-15,5-11-14 16,4-6 3-16,6-7 2 16,6-6-5-16,6 1 0 15,21 2 0-15,3 5 0 16,1 8 9-16,2 10-9 16,-2 11 3-16,2 0 17 15,0 25-18-15,-6 16 23 0,-10 12 1 16,-15 15 3-16,-2 12-4 15,-36 15-24-15,-13 9 7 16,-9 4-5-16,-14 4-3 16,-5-11-14-16,0-21 7 15,10-24-11-15,20-27 15 16,15-24-4-16,19-5 7 16,4-30 1-16,9-15-1 15,0-13-12-15,22 0 12 16,10 12 0-16,2 15 19 15,9 17-19-15,2 14 0 16,4 1 9-16,2 23-6 16,-2 8-3-16,-3 6 0 0,-4 5-5 15,3 2-66-15,-8-1-257 16</inkml:trace>
  <inkml:trace contextRef="#ctx0" brushRef="#br0" timeOffset="139.19">1900 1814 1135 0,'0'0'0'15,"0"0"-15"-15,0 0-68 16,0 0 5-16,0 0-68 16,0 0-200-16</inkml:trace>
  <inkml:trace contextRef="#ctx0" brushRef="#br0" timeOffset="636.95">4125 1283 986 0,'0'0'0'16,"0"0"-6"-16,-4-74 3 16,-11 59 0-16,-3 6 6 15,-15 6 26-15,-7 3-29 16,-11 7 0-16,-4 18 4 15,1 5-4-15,14 3-3 16,15 0-2-16,20 1-30 16,5 3-10-16,23 4 5 15,17 2-5-15,5 3 2 16,4-1-14-16,-3 2 52 16,0-1 3-16,-4 1-2 15,0-5 2-15,-11-3 2 0,-10-3 0 16,-18-4 60-16,-3-5-57 15,-34-5 40-15,-14-3 32 16,-7-4-47-16,-9-4-7 16,-4 0-21-16,3-5 0 15,8-6-9-15,14 0-9 16,15-10-40-16,16-26-205 16</inkml:trace>
  <inkml:trace contextRef="#ctx0" brushRef="#br0" timeOffset="884.16">4264 887 1050 0,'0'0'16'16,"0"0"-29"-16,0 0 13 15,0 0-22-15,0 0 22 16,0 0 37-16,36 128 4 15,-26-45 19-15,1 15-44 16,5 12-5-16,2 8-11 16,9-2-40-16,6-4 5 15,11-12-69-15,3-17-67 16,2-23-141-16</inkml:trace>
  <inkml:trace contextRef="#ctx0" brushRef="#br0" timeOffset="2017.12">4692 1492 943 0,'0'0'0'0,"0"0"-34"16,0 0 34-16,79 87 53 15,-58-42 32-15,-6 2-47 16,-6-1 8-16,-9-3-28 15,0-4-17-15,-10-8-2 16,-7-13 0-16,1-11 1 0,2-7 8 16,-2-3-7-16,10-21-2 15,6-12-5-15,3-10-23 16,33-10 27-16,19 0-13 16,11 3-10-16,8 7-4 15,2 13-38-15,5 9 25 16,2 11 38-16,-2 4-16 15,4 1 11-15,-9 4-18 16,-14-4 7-16,-18 3 2 16,-22-1-12-16,-19 0 9 15,-3-4 21-15,-12 3 18 16,-10-1 35-16,-2 3-26 16,-1 4-1-16,-1 1 20 15,4 0-15-15,-2 9 0 0,0 15-18 16,-3 11-7-16,2 11 16 15,2 14-18-15,4 4 2 16,3-2 2-16,7-2-8 16,4-7-3-16,5-12 2 15,0-11-10-15,0-13 9 16,5-8-16-16,4-9 9 16,7 0 4-16,6-23-8 15,8-14 0-15,3-9-6 16,-3 0 14-16,-3-5-5 15,-5 5 10-15,-2 10 0 16,-4 17 20-16,-7 12 4 16,-3 7-24-16,3 0-1 15,7 20 1-15,2 5 33 16,6 6-23-16,0 2-5 0,4-3 4 16,-1-7-9-16,0-4-1 15,4-7-2-15,2-12-1 16,3 0-8-16,1-11 4 15,3-15-13-15,1-12 13 16,-4-7-7-16,-7-11 14 16,-6-13-49-16,-12-6 31 15,-11-5 5-15,-1-4 14 16,0-2-9-16,-12 0 9 16,0 4 2-16,0 13 13 0,3 16 12 15,2 14 5 1,1 13 29-16,2 12-43 0,2 6 2 15,1 5-1-15,-4 3-5 16,5 0-14-16,-3 15-14 16,-3 23 14-16,0 14 10 15,-4 16-10-15,2 11 0 16,5 10 8-16,3 4-4 16,0 9-8-16,15-3 4 15,17-4-20-15,11-9 19 16,12-19-12-16,6-17-3 15,0-21 12-15,-1-16-25 16,-11-13-12-16,-6-8 27 0,-10-20 8 16,-9-10-4-1,-9-8 10-15,0-9 0 0,-9-8-6 16,-3 7 6-16,-3 8 0 16,0 19 7-16,0 19 32 15,0 8 19-15,0 2-58 16,0 16 0-16,0 14 4 15,0 11 8-15,0 5 7 16,7-3-19-16,4-11 4 16,4-2-11-16,-2-10 7 15,2-5-31-15,-3-10-22 16,7-5-53-16,-4-8-170 0</inkml:trace>
  <inkml:trace contextRef="#ctx0" brushRef="#br0" timeOffset="2291.21">6415 1141 681 0,'0'0'0'0,"0"0"-23"15,0 0 7-15,0 0 16 16,0 0 8-16,0 0 9 15,77-36-13-15,-66 13-4 16,-8 2 6-16,-3 2 5 16,0 3 38-16,-14 7 12 0,-12 7 14 15,-6 2-42-15,-4 11-32 16,2 17-1-16,9 3-11 16,7 8 9-16,9-3-84 15,9-2-187-15</inkml:trace>
  <inkml:trace contextRef="#ctx0" brushRef="#br0" timeOffset="3434.65">6734 848 796 0,'0'0'0'0,"0"0"-15"16,0 0 15-16,0 0 4 16,-13 78 85-16,5-19-32 15,-5 15-9-15,-2 18-18 16,1 12-22-16,7 19 7 16,4 16-15-16,3 7 0 15,3 7 3-15,9-6-3 16,0-8-3-16,3-3 3 15,-3-14-24-15,1-13 23 16,4-14-52-16,5-25 20 0,5-19 30 16,-2-24-6-16,2-18 8 15,-6-9-8-15,-3-16 9 16,-5-16 17-16,0-14-1 16,-5-8 4-16,-2-5-14 15,-6-8-6-15,0-4-50 16,-22-3 8-16,-14-1-47 15,-12 7 1-15,-7 1 65 16,-9 9 22-16,-2 7-36 16,-4 7 15-16,6 11 22 15,12 8 123-15,21 8-51 16,14 8-2-16,15 1-34 16,2-1-36-16,14-1-29 15,14-7 14-15,11-3 12 0,10-3 2 16,3-1 1-16,5-3 4 15,12-5-4-15,1-7-28 16,7-11-9-16,-2-12-62 16,-5-4-15-16,-16 3 69 15,-11 8-45-15,-23 18 90 16,-15 12 9-16,-5 13 92 16,-5 7 124-16,-6 5-130 15,3 0-54-15,-2 6-41 16,1 13 14-16,0 10-7 15,3 2-7-15,6 8 0 16,0 0 5-16,8 2-5 16,14-4-5-16,8-4 0 0,1-8 5 15,5-8-2-15,1-8 2 16,-1-9-11-16,-1 0-4 16,-6-7-3-16,-2-13 4 15,-6-9-8-15,-4-5-33 16,-4-5 24-16,-4-2-31 15,1 6 44-15,-7 7 18 16,0 7 40-16,0 9 7 16,-3 7 7-16,0 5-15 15,2 0-39-15,-1 0-10 16,4 19 10-16,2 3 19 16,6 4-8-16,1 1-4 0,10-4-7 15,-2-3 0-15,12-7 12 16,5-8-8-16,13-5 2 15,8-3 13-15,6-16-17 16,1-8 2-16,-3-2-4 16,-10 0-19-16,-14 0 6 15,-16 1-38-15,-24 5 8 16,-5 6 39-16,-29 8 4 16,-6 9 4-16,3 0 29 15,5 17-6-15,8 9-1 16,5 8-16-16,6 7 3 15,5 0 17-15,8 0-28 16,0-4 6-16,5-7-8 0,11-7 0 16,3-6 3-1,1-10-3-15,2-7 0 0,5 0 2 16,1-30-2-16,0-7-8 16,-3-5-6-16,-3-8-37 15,2-1-7-15,1-10-64 16,5-8-122-16,-3-7-80 15</inkml:trace>
  <inkml:trace contextRef="#ctx0" brushRef="#br0" timeOffset="3668.22">8166 807 417 0,'0'0'129'15,"0"0"51"-15,-21-80-42 16,15 77-92-16,2 3 1 16,-5 6-47-16,-8 22 0 15,-8 19 26-15,-5 13-5 0,2 13-7 16,7 7 12-16,6 4-24 15,12-1 6-15,3-4-8 16,11-4 0-16,14-5 6 16,5-3-6-16,1-4 0 15,-1-11-4-15,1-13 2 16,-2-17-24-16,-12-15-45 16,-6-7-39-16,-8-14 27 15,-3-21-219-15</inkml:trace>
  <inkml:trace contextRef="#ctx0" brushRef="#br0" timeOffset="3975.71">7314 860 731 0,'0'0'29'0,"0"0"-28"16,0 0 10-16,0 0-7 16,0 0 32-16,0-75 27 0,-1 58-3 15,-12 7-15 1,-1 5 31-16,0 5-64 0,-2 3-12 15,1 17-35-15,-1 14 10 16,8 5-72-16,7 2-76 16,1 3-218-16</inkml:trace>
  <inkml:trace contextRef="#ctx0" brushRef="#br0" timeOffset="4485.85">7517 1373 673 0,'0'0'77'0,"0"0"-77"16,0 0 0-16,0 0 8 15,0 0-6-15,0 0 19 16,97-20 1-16,-73 4 10 16,-6-1-3-16,0-2-9 15,-6-1 1-15,-8-1 16 16,-4 2-26-16,0 4 33 16,-19 5 9-16,-16 10-46 15,-6 0-7-15,-3 7-16 16,3 13 14-16,10 3-9 15,8 4-11-15,5 2-44 16,6-1-54-16,12-2-205 16</inkml:trace>
  <inkml:trace contextRef="#ctx0" brushRef="#br0" timeOffset="5175.53">4415 1359 853 0,'0'0'9'15,"0"0"-7"-15,0 0-2 16,0 0 0-16,0 0-8 16,0 0 5-16,55-17 3 15,5 2 3-15,11-2-2 16,11 0 5-16,-1-2-6 16,-8 5 0-16,-15 3-2 15,-15 5 2-15,-16 4-80 16,-21 2-240-16</inkml:trace>
  <inkml:trace contextRef="#ctx0" brushRef="#br0" timeOffset="6336.31">10069 976 820 0,'0'0'4'0,"0"0"-4"0,0 0 9 15,0 0 21-15,45-73 10 16,-36 54 25-16,0 1-62 16,-8 0 13-16,-1 3 11 15,0 1-15-15,-10 6 9 16,-16 7-4-16,-15 1-11 15,-14 21 7-15,-14 25-7 16,-7 17-2-16,-3 19 18 16,12 12-6-16,12 8-1 15,25-3-15-15,25-5 0 16,11-20-9-16,39-12 1 0,16-18 1 16,9-14 6-1,7-13-9-15,1-17-26 0,4-1-42 16,1-32 9-16,-1-15-7 15,-5-10-201-15,-13-4 14 16</inkml:trace>
  <inkml:trace contextRef="#ctx0" brushRef="#br0" timeOffset="7177.17">10469 1184 602 0,'0'0'186'16,"0"0"-66"-16,0 0-57 16,0 0-15-16,0 0-33 15,0 0 17-15,70-12 6 16,-43 45 5-16,-5 5-7 0,-5 3-31 15,-10-3 2 1,-7-1-2-16,0-1-3 0,0-10-4 16,-4-9-5-16,-1-11 7 15,2-6 12-15,2 0-8 16,1-19-8-16,0-14-1 16,1-9-42-16,23-6 33 15,7 1 4-15,8 6 10 16,1 12-11-16,-2 12 11 15,-4 12-5-15,-6 5 1 16,-1 1 4-16,-2 19-9 16,-2 7 9-16,-2 6 0 15,-2 3 1-15,-2-1-1 16,2-4 0-16,2-4 2 16,3-6 0-16,3-4-3 0,1-9 1 15,-3-5 0-15,1-3-4 16,-7 0 4-16,-2-16-4 15,-7-7-8-15,-7-4 2 16,-3-6 5-16,0-5-6 16,-15-3 11-16,-12 2-3 15,-6 2 5-15,-4 9-2 16,1 12 7-16,-1 12 15 16,1 4-1-16,3 17-21 15,5 16 0-15,6 5-1 16,10-2 1-16,7-3 0 15,5-5-3-15,0-10 0 0,12-2-1 16,6-11-17 0,7-5-17-16,5-2-1 0,9-24-9 15,3-6 41-15,4-6 5 16,-1-2 3-16,-2 5-5 16,-3 5 4-16,-1 9 0 15,-6 15 11-15,-3 6-8 16,-6 2 4-16,-5 20-3 15,-2 7 35-15,-3 5-4 16,-5 3-16-16,-4-4-1 16,-2-2 2-16,1-6-19 15,-4-10-1-15,0-7 2 16,0-3-2-16,0-5 15 0,0 0-15 16,0-6 0-1,0-16-8-15,0-4-20 0,14-12 20 16,9-4-1-16,6 1 9 15,1 9-1-15,-4 15 1 16,-3 9 0-16,-4 8 17 16,-5 3-11-16,2 14-1 15,-7 7 6-15,1 6-9 16,-4 0 8-16,0 3-10 16,11-7-23-16,7-2-11 15,19-1-81-15,12-6 11 16,14-8-436-16</inkml:trace>
  <inkml:trace contextRef="#ctx0" brushRef="#br0" timeOffset="8322.95">12441 798 1148 0,'0'0'0'0,"0"0"-76"15,27 113 76-15,-15-46 59 16,1 1-53-16,-1 3 6 16,7-4 13-16,1-7-8 0,4-5-4 15,1-10-6-15,2-13-2 16,-5-13-1-16,-2-12-4 15,-3-7 0-15,3-21 15 16,4-21 7-16,4-13-12 16,-1-13-10-16,-5-7 4 15,-4-7-9-15,-1-8 2 16,-4 1-44-16,2 7-12 16,-5 22-40-16,4 29-53 15,-4 29 9-15,-2 12-216 16,-2 33 129-16,-5 13 230 15,-1 11 24-15,0 7 71 0,0-2-11 16,7-6-34 0,10-8-30-16,7-17 52 0,4-7 60 15,5-11-34-15,-2-8-8 16,1-7-24-16,-4-6-50 16,-6-2 27-16,-7-13-17 15,-3-9-7-15,-10-9 10 16,-2 0-28-16,0 0-1 15,-14 4 18-15,-1 7-17 16,1 6 53-16,3 5-27 16,2 6-23-16,2 3 37 15,-1 0-34-15,-4 0-6 16,-7 20 9-16,-6 8-10 16,-1 5 0-16,7 2 0 15,1 0 2-15,3 1-8 0,2-3 6 16,4-6-11-16,4-8-12 15,5-9-38-15,0-6-49 16,6-4 57-16,18 0 6 16,4-1 46-16,10-4-11 15,0 5 12-15,4 0 10 16,-2 3-9-16,-2 6 8 16,-2-2 3-16,-5-4 4 15,-1-3 8-15,-2 0-7 16,3-17 16-16,8-8-4 0,3-6-21 15,-2-6-8 1,-7-9-6-16,-9-7-12 0,-9-5-24 16,-5-13 19-16,-2-9 0 15,-5-5-7-15,-3 2-29 16,0 10 59-16,-18 19 2 16,-3 16 56-16,0 19 21 15,7 11-30-15,5 4 9 16,2 4-33-16,1 3-25 15,-6 23-4-15,-4 21 3 16,-1 17 2-16,6 14 24 16,6 11-21-16,5-2-1 15,2-3-3-15,18-5 0 16,7-13-3-16,6-9 2 16,10-16 1-16,6-12-10 0,5-13 10 15,3-14-2-15,-2-2-6 16,0-18 8-16,-4-13-2 15,-6-6 0-15,-12 1 2 16,-11 9 2-16,-6 9 2 16,-11 12 0-16,-4 6 17 15,1 2-21-15,4 16 0 16,3 6 15-16,3 2-12 16,-2-1 5-16,2-4-8 15,0-6-10-15,0-3 5 16,0-7-31-16,0-5-62 15,-2 0-50-15,-1-17-312 0</inkml:trace>
  <inkml:trace contextRef="#ctx0" brushRef="#br0" timeOffset="8587.96">13865 881 1058 0,'0'0'0'16,"0"0"-116"-16,0 0 116 16,0 0-2-16,77-79 5 15,-63 62 6-15,-8 1 44 16,-6 5-4-16,0 2-15 16,-4 4-13-16,-12 5-5 0,-1 0-15 15,-1 2-1-15,3 21-22 16,3 10-22-16,6 6-55 15,6 3 1-15,0 1-105 16,3 1-17-16</inkml:trace>
  <inkml:trace contextRef="#ctx0" brushRef="#br0" timeOffset="10572.04">14283 1219 502 0,'0'0'39'0,"81"0"41"16,-50-13 83-16,-10-5-114 0,-11-6 14 15,-10 0 21 1,0 0-51-16,-6 3-3 0,-16 8 6 16,-1 9 4-16,-2 4-36 15,0 7 7-15,-2 22 1 16,3 8-12-16,4 8-1 16,9 2 0-16,6-4 1 15,5-2-6-15,2-5 1 16,14-11-3-16,4-8-2 15,3-10-8-15,6-7-12 16,1 0 5-16,1-21-1 16,0-9 24-16,-6-6-17 15,-6-8-19-15,-5-7 35 16,-6-8-33-16,-5-10-1 16,-3-6 35-16,0-9 4 0,0-1 3 15,0 1 51 1,0 14-20-16,0 21 28 0,0 20-7 15,0 16 1-15,0 13-24 16,-2 0-34-16,-4 20-3 16,-3 27 3-16,-2 17 17 15,0 16 17-15,3 2-34 16,4 4 0-16,4-2-8 16,0-7-2-16,21-9-31 15,16-13 13-15,13-12 13 16,9-13 4-16,10-13 1 15,4-12-45-15,0-5 7 0,-9-2 2 16,-10-17 30 0,-14-4 0-16,-14-8-16 0,-15-4 25 15,-11 1 14-15,0 1 1 16,-3 6 84-16,-10 8-26 16,2 5-6-16,0 7-20 15,3 3-17-15,-1 4 20 16,1 0-35-16,-2 0 0 15,-2 3 1-15,-4 12-8 16,2 4-1-16,-3 8 0 16,2-3 0-16,-2 4-2 15,2-3 2-15,2-4-23 16,4-4-3-16,4-6-19 16,4-8 13-16,1-3-25 15,0 0 12-15,6 0 42 0,15 0-19 16,4 0 22-16,1-6 7 15,5 4-2-15,0 0 3 16,5 2-7-16,0 0 3 16,0 0 10-16,-1-1-14 15,0-6 0-15,-1-5 6 16,-4-3-5-16,0-4 1 16,-6-10-4-16,-4-5 7 15,-3-7-8-15,-4-11 3 16,-4-5-15-16,-3-12-14 15,-4-5-42-15,-2-5 12 16,0-4 57-16,-9 6 2 0,-3 14 91 16,-2 12-47-16,2 22 22 15,3 10 4-15,2 14-39 16,4 5-6-16,0 0-25 16,-4 12 1-16,-8 20-1 15,-3 23 0-15,-2 15 0 16,7 10 9-16,3 5-9 15,10 0 5-15,0-9-5 16,11-5 0-16,15-10-15 16,3-4 12-16,7-13-23 15,3-10 11-15,3-12-3 16,0-12-13-16,-3-6 3 16,-2-4-19-16,-6-5 44 0,-5-17-15 15,-4-4 18-15,-7 0 0 16,-3 6 0-16,-3 6 14 15,-6 11-2-15,-2 3-7 16,4 0-5-16,2 17 0 16,5 3 0-16,2 4 18 15,5 0-15-15,6-2-1 16,6-5-2-16,7-7 0 16,1-3-4-16,4-7-21 15,-4 0-8-15,0-10 3 16,-6-8-19-16,-7-6 8 15,-7-2 16-15,-8 2 2 0,-2 4 21 16,-6 9 4 0,-2 8 0-16,1 3 9 0,1 0-11 15,3 14 0-15,3 4 3 16,4 0-2-16,1-1 14 16,2-2-15-16,8-7 0 15,2-4 6-15,7-4-4 16,3 0-2-16,-4-2 0 15,-4-15 1-15,-11 0-10 16,-7-7-2-16,-10 0-28 16,0-6 19-16,-24 0-73 15,-11 1-94-15,-3 0 165 16,-1 9 22-16,5 8 286 0,2 9-183 16,7 3-87-1,1 5 9-15,5 15-22 0,-1 6 6 16,5 9-9-16,5 0 10 15,9 1-5-15,1-6-5 16,10-5-1 0,18-5 1-16,13-7 0 0,11-11 0 15,9-2-6-15,6 0-19 16,0-17 8-16,0-3-30 16,-4-3 5-16,-8-4-25 15,-7-7-20-15,-11-5 25 16,-9-3 28-16,-9 2 34 15,-6 4 140-15,-9 12 1 16,1 9-65-16,-5 9-12 0,0 6-35 16,0 0-29-16,0 12 5 15,0 19-5-15,0 12 88 16,0 8-37-16,0 2-36 16,0-2-1-16,0-7-11 15,0-6 0-15,0-9-3 16,9-7 0-16,0-8 0 15,-2-8 0-15,-4-3-10 16,0-3 9-16,7-3 2 16,4-19-2-16,8-10-12 15,5-11-12-15,4-6 23 16,7-6-34-16,2-4 19 16,2 9-37-16,-9 16 31 0,-14 14 23 15,-7 16 0 1,-8 4-3-16,-1 14 3 0,2 15 36 15,-5 10 19-15,2 9 0 16,2-5-42-16,5-3 8 16,6-7-17-16,3-11-3 15,0-5 21-15,4-10-22 16,3-6 9-16,5-1 9 16,3-3-9-16,1-14 1 15,-4-5-10-15,-9-4-24 16,-20-8 16-16,-4-1-79 15,-41-4-65-15,-22-3-200 0</inkml:trace>
  <inkml:trace contextRef="#ctx0" brushRef="#br0" timeOffset="10992.1">15758 866 941 0,'0'0'0'15,"0"0"-16"-15,0 0 16 16,0 0-6-16,0 0 6 16,0 0 26-16,28 45-25 15,-18-45 11-15,-2-10 17 16,-2-5-15-16,-6-2-6 16,0 1 7-16,-14 7-14 15,-13 0 5-15,-5 9-6 16,0 1-5-16,2 19 3 15,6 7-7-15,6 3 1 16,9-3-53-16,9-7-60 0,0-4-127 16,13-8-17-16</inkml:trace>
  <inkml:trace contextRef="#ctx0" brushRef="#br0" timeOffset="11248.46">15611 544 727 0,'0'0'259'0,"0"0"-252"0,0 0-7 15,0 0 0-15,102-27 8 16,-22 16 26-16,11 3 10 15,3-2-44-15,-6 2 6 16,-14 1-3-16,-18-1-3 16,-18 6-35-16,-21 2-48 15,-17 0-66-15,-19 2-170 16</inkml:trace>
  <inkml:trace contextRef="#ctx0" brushRef="#br0" timeOffset="11922.33">5405 2177 872 0,'-80'-1'3'15,"14"1"6"-15,15 0 3 16,24 0 35-16,11 0 40 15,16 0-75-15,8 1-12 16,23 6-5-16,29-2 5 16,36-1 3-16,31-4-3 15,40-9 0-15,25-12-2 16,7-4-9-16,10 5-110 16,-5 1-170-16,-5 5-307 0</inkml:trace>
  <inkml:trace contextRef="#ctx0" brushRef="#br0" timeOffset="12639.58">7049 2112 833 0,'0'0'7'0,"0"0"-7"16,0 0-77-16,0 0 52 16,0 0 25-16,0 0 42 15,94-3-16-15,-30 0 11 16,15-5-8-16,18-1-13 16,18 0-5-16,9-4-11 15,9 0 1-15,11 1-1 16,5-1 0-16,3 3-1 15,2 0-5-15,-2 1 12 16,0-2-7-16,-1 2 1 16,4-1 0-16,6-1-4 15,2 0 4-15,4-3 0 16,6 2 0-16,-5-4-3 0,-2 4 1 16,-1-2-1-1,4-2 3-15,7 4 5 0,3-2-5 16,7 2-3-16,-1-1 3 15,2 2 1-15,-4-2 2 16,4 4-3-16,7 1 0 16,-2-1 0-16,8 4 0 15,-5-4 0-15,-1 4 1 16,3-1 2-16,4 1-3 16,-2 1-3-16,5-1 3 15,-3 2 1-15,-7 1-1 16,-4 0 0-16,4 1-2 0,-2-2 4 15,4-1 1 1,3 0-3-16,-4 1 0 0,-2-2-3 16,-2 0 3-16,3-2 0 15,0 4-2-15,-1-3 6 16,-8-2-8-16,-10 2 4 16,-8 0 0-16,-10-1-1 15,-3 4 1-15,-11-2 0 16,-7 1 5-16,-13-3-4 15,-14 1 14-15,-13 3 10 16,-17 0-22-16,-9 0 9 16,-15 1-7-16,-9-1-10 15,-10 0 1-15,-9 2-60 16,-9-4-199-16,-11 0-89 16</inkml:trace>
  <inkml:trace contextRef="#ctx0" brushRef="#br0" timeOffset="12989.7">18394 1105 879 0,'0'0'0'0,"0"0"-95"16,0 0 80 0,0 0 15-16,0 0 7 0,0 0 9 15,53 0 20-15,-36 0 14 16,1-7-19-16,-3-7 5 16,0-4-33-16,-6 0 7 15,-8-2 11-15,-1 0 1 16,0 0-6-16,-21 1-16 15,-3 3-16-15,-10 5-11 16,0 7-90-16,3 4-32 16,9 2 16-16,8 16-135 15</inkml:trace>
  <inkml:trace contextRef="#ctx0" brushRef="#br0" timeOffset="13239.52">18322 1535 888 0,'0'0'0'16,"0"0"-9"-16,0 0 8 15,0 0 1-15,0 0 0 16,0 0 20-16,67-68-18 16,-65 45 49-16,-2 1-46 15,0 6 23-15,-5 10 32 16,-5 4-39-16,1 2-13 15,-2 4-8-15,-2 13-8 16,4 5-18-16,3 0-50 0,6 0-41 16,0-5-115-16,2-4-96 15</inkml:trace>
  <inkml:trace contextRef="#ctx0" brushRef="#br0" timeOffset="13495.92">19011 1243 455 0,'0'0'514'0,"85"-14"-505"0,-25 6-9 16,6 3 67-16,2 0-57 15,-1 5 46-15,-7 0-31 16,-12 0-16-16,-15 0-1 16,-14 0-8-16,-15 0-17 15,-4 3-59-15,-26-3-178 16</inkml:trace>
  <inkml:trace contextRef="#ctx0" brushRef="#br0" timeOffset="14708.17">18356 1586 603 0,'0'0'81'15,"0"0"-36"-15,0 0 5 16,0 0 57-16,0 0-54 15,0 0-34-15,0 0 21 16,0 0-30-16,0 0-4 16,0 7-6-16,0 7 2 0,0 6 2 15,0 11-4-15,0-4 2 16,0 1 2-16,0-3-4 16,0-7 0-16,3-1-1 15,13-2 2-15,4-4 0 16,6-7-1-16,5-4 0 15,5 0 12-15,3-11-9 16,-1-9 9-16,-4-6 0 16,-8-3 1-16,-10-3 15 15,-6-2-14-15,-10 0 1 16,0 3 22-16,-19 1-30 16,-11 9 0-16,-5 9-2 15,-5 10-5-15,2 2-2 0,4 22-24 16,6 4-12-1,5 6-47-15,8-3-64 0,2-3-197 16</inkml:trace>
  <inkml:trace contextRef="#ctx0" brushRef="#br0" timeOffset="20412.93">5826 1260 462 0,'0'0'225'0,"0"0"-219"16,0 0-4-16,0 0 14 15,0 0-3-15,0 0 41 0,116-78-11 16,-65 54-7-16,4 0 10 16,-3-1-33-1,-3 1-5-15,-4 0-2 0,0 0-4 16,-8 4-4-16,-1 4 0 16,-12 0-46-16,-9 6-24 15,-12 0-184-15</inkml:trace>
  <inkml:trace contextRef="#ctx0" brushRef="#br0" timeOffset="21793.51">4337 2448 711 0,'0'0'162'0,"0"0"-149"15,-33-88-10-15,30 76-3 16,3 5 73-16,0 7-39 16,0 0-17-16,0 3-17 15,0 25 0-15,0 20 5 16,0 30 22-16,-3 23 6 16,-10 24-8-16,-4 21-16 15,-8 4 16-15,0-1-25 16,-2-9 0-16,6-19-3 0,9-17 3 15,9-17-2-15,3-18-1 16,6-16-4-16,16-8 5 16,14-12-20-16,9-8 22 15,12-8-2-15,19-11 2 16,13-6 0-16,16-3-5 16,8-14 12-16,8-1-14 15,-5 0 6-15,-10 2-7 16,-10 2 2-16,-14 2-29 15,-15 3-1-15,-18 1 4 16,-12 1-20-16,-19 3 13 0,-15 2-41 16,-3-2 9-16,-13-1-12 15,-4-2-89-15,-5 0 141 16,4-3-14-16,-1-2-13 16,-1-4-36-16,4-1-135 15,-2-3 229-15,4 1 169 16,-2-3-36-16,-2 4-40 15,2 1 39-15,-2 6 68 16,3 1-89-16,4 7-21 16,3 2-8-16,5-1 4 15,3 2-85-15,0 0-1 16,0 0-16-16,10 3 3 16,11 11 10-16,12 4 2 15,5 2 1-15,1-1 1 0,2-1-1 16,2-2 0-16,-1 0 0 15,-5 2 1-15,-3-1 2 16,-10 1-3-16,-15 0 0 16,-9 4 13-16,-7 12-7 15,-31 7 29-15,-14 7-19 16,-9 6-16-16,-2-4-1 16,5 0-49-16,10 1-23 15,8 1-39-15,12-9-259 16</inkml:trace>
  <inkml:trace contextRef="#ctx0" brushRef="#br0" timeOffset="22693.3">7207 3754 767 0,'0'0'1'0,"0"0"6"16,0 0-2-16,0 0 41 16,0 0 29-16,0 0-16 15,21-9 21-15,-21 9-9 16,-12-3-16-16,-18-1-48 15,-13 0-7-15,-4-3 0 16,0 0 11-16,8-3-9 0,15 1-2 16,12-2 3-16,9-2-3 15,3-4-4-15,6-5-50 16,21-4 26-16,12-5 15 16,10 1 7-16,2 2-9 15,4-2-3-15,-4 0 0 16,-5-3 7-16,-3-1 4 15,-7-1 7-15,-5 4-18 16,-10 3 18-16,-10 6 0 16,-8 10 5-16,-3 4 18 15,0 6 11-15,0 0-5 16,0 2-19-16,0 0 21 16,-2 0-31-16,-2 15-16 15,-7 19 3-15,-1 21 13 16,-1 15 5-16,-2 10-5 0,4 11 6 15,2 0-3-15,2 1-3 16,4-6 0-16,2-8 0 16,1-10 2-16,0-13-4 15,0-9-7-15,0-12 9 16,0-7-1-16,0-6 1 16,0-7-2-16,0-3 2 15,-5-5 0-15,-4-2 0 16,-1 0 0-16,-5-4 0 15,-9 0 2-15,-3 0-1 0,-10 0-1 16,-8 0 1 0,-9-9 0-16,-2 1 7 0,-4 0-4 15,2 2-1 1,4 1 29-16,9 2-31 0,9 0-1 16,13 2 0-16,11 1-29 15,9-3-16-15,3-1-106 16,25-4-203-16,11-4-5 15</inkml:trace>
  <inkml:trace contextRef="#ctx0" brushRef="#br0" timeOffset="25878.8">7540 3902 975 0,'0'0'19'0,"0"0"-19"15,0 0-10-15,0 0 10 16,0 0 13-16,0 0 42 16,5 96-27-16,-5-52-19 15,0-1 15-15,0-4-24 16,0-6 0-16,0-8 2 16,0-8 0-16,0-7 9 15,-1-4-11-15,1-5 0 16,0-1 17-16,0 0-15 0,0-3 4 15,0-18-6 1,0-11-74-16,1-11 48 0,13 1 15 16,7 4 4-1,0 11-2-15,1 12 9 0,0 9-2 16,2 6-1-16,-3 7 3 16,-1 18 11-16,-5 9 8 15,-5 3-3-15,-4 1 28 16,-5-8-40-16,-1-7 2 15,0-9-6-15,0-6 1 16,0-8-2-16,0 0-24 16,5-14-28-16,11-17-79 15,5-6 77-15,5 2 32 16,-1 11 19-16,2 15 8 16,-2 9 2-16,0 0 0 0,7 15-5 15,5 3 33-15,0 1-34 16,1-2 2-16,-3-3-2 15,-5-3 1-15,1-6 2 16,-1-5-3-16,-4 0 0 16,4-8-13-16,-8-11 13 15,-3-5-11-15,-8-8 4 16,-8-5 6-16,-3-10-6 16,0-17 7-16,0-13-19 15,0-13 15-15,0-2-12 16,-8 8 16-16,-2 14 17 15,-2 22 29-15,0 16 62 0,6 15-66 16,0 12 11 0,3 3-18-16,2 2-29 0,-2 8-6 15,-3 29 0-15,-5 22 20 16,-1 23 5-16,0 13-25 16,3 9 2-16,2-3 2 15,7 0-4-15,0-10-10 16,7-12-9-16,19-9 18 15,7-15-9-15,5-13 2 16,4-11 8-16,-1-14-2 16,-1-9 2-16,-6-8-25 15,-7-5-1-15,-5-23 15 16,-5-12 4-16,-5-11-9 16,-4-11-11-16,-3-4 16 15,-5 7-9-15,0 12 20 0,0 15 6 16,0 17 23-16,0 12 6 15,0 3-35-15,0 0-11 16,3 0 10-16,9 13-2 16,7 4 3-16,7-2 0 15,3-3 4-15,7-5 2 16,5-7-6-16,3 0 0 16,3 0 6-16,-3-14-6 15,-3-4-5-15,-7-1 1 16,-3-5-10-16,-13 0 10 15,-10 1-12-15,-8-1 11 16,-2 3 5-16,-15 4 7 0,1 2 33 16,3 6 4-16,1 2-36 15,4 4 28-15,4 1-11 16,1 2-8-16,-6 6-9 16,-1 21-3-16,-8 10-5 15,-3 6 9-15,3 1-6 16,3-2 5-16,2-1-8 15,4-4 0-15,1-4 3 16,5-7-3-16,3-9 0 16,0-7-2-16,0-6-21 15,0-4 19-15,3 0-50 16,14-21 7-16,3-7 30 16,7-5 17-16,-3 7-5 15,-4 9 4-15,-3 12 2 0,-3 5 6 16,5 0-7-16,3 9 0 15,0 5 15-15,1 2-14 16,1-5-1-16,-2-3 0 16,5-5 0-16,6-3 5 15,3 0-5-15,1-10 0 16,-2-9 4-16,-10-4-4 16,-6-7-1-16,-11-7-2 15,-5-9 6-15,-3-12-9 16,0-15 6-16,0-12-17 15,0-6 16-15,0 2-10 0,-6 13 11 16,0 16 7-16,-3 18 8 16,0 21 44-16,3 8-38 15,3 10-9-15,1 3 10 16,-1 0-22-16,-1 6-2 16,0 25-5-16,-4 18 7 15,-1 19 18-15,-1 18-18 16,5 11 0-16,5 5 1 15,0-3-1-15,15-14-32 16,18-14-21-16,15-13 45 16,9-13-2-16,2-13-7 15,4-13-23-15,3-11 15 16,-1-8-11-16,-1-3 11 16,-3-20 21-16,-10-14-7 15,-9-9 8-15,-14-7-22 0,-14-4 20 16,-10 2-4-16,-4 4 18 15,0 7 32-15,0 7 2 16,-6 9-18-16,3 11 33 16,0 9-40-16,0 5 26 15,0 3 7-15,0 0-43 16,-6 8-6-16,-3 17-4 16,-4 15 4-16,-4 8 11 15,0 5-13-15,4-3 0 16,3-3 2-16,9-5-1 15,4-6-1-15,0-9 0 16,0-7 1-16,6-8-14 0,7-5-5 16,-1-7-25-16,4 0 5 15,1-21 20-15,5-12 7 16,-2-7-14-16,-2-7-7 16,-6-2 7-16,-2 7-6 15,-6 13 31-15,-2 12 1 16,-1 15 14-16,-1 2-4 15,0 7-11-15,3 18 0 16,2 5 42-16,5 2-28 16,1 1-14-16,2-5 13 15,8-4-12-15,4-6-2 16,5-7 1-16,3-8-37 16,1-3 27-16,2-3-11 0,0-16-7 15,-2-9 2 1,-1-6-16-16,-3-7-13 0,-6-4 6 15,0-2 1-15,-10 5 48 16,-6 10 6-16,-5 13 85 16,-1 8 1-16,-2 10-16 15,0 1-45-15,0 5-31 16,0 21 0-16,0 11 75 16,0 6-55-16,-2 2-12 15,-1-1 7-15,0-6-13 16,3-6 0-16,0-5-2 15,0-10 1-15,0-6-2 0,0-7 1 16,0-4-20-16,0 0 18 16,0-6-6-16,8-17-21 15,9-8 8-15,6-8-2 16,7-5 15-16,5-2-42 16,0 7 19-16,-4 10 15 15,-6 15 16-15,-7 11-8 16,-6 3-6-16,-3 15 14 15,-3 16 30-15,0 6 5 16,0 4-21-16,4 2 7 16,3-2-3-16,7-4-16 15,4-6-2-15,4-6 0 16,5-5 0-16,0-7 0 16,1-10-6-16,2-3-9 15,-1-1 10-15,-1-18-1 0,0-10-2 16,-1-6-7-16,-6-7 6 15,1-5-11-15,-2 0-3 16,-3 2 20-16,-3 8 2 16,-8 10 1-16,-6 9 3 15,-3 9 0-15,-3 8 63 16,0 1-39-16,0 0-18 16,0 8 7-16,-3 15-8 15,-8 9 24-15,1 7-32 16,-2-3 4-16,7 1 2 0,5-5-6 15,0-1 0 1,3-2 6-16,15-5-6 0,3-5 0 16,6-8-8-16,3-5 1 15,4-6 1-15,6 0-20 16,1-21 18-16,2-7-14 16,-3-8-34-16,-7-3-18 15,-9-3-28-15,-11 1-8 16,-8 4 110-16,-5 9 11 15,0 10 94-15,0 8-19 16,-3 8-15-16,0 2-12 16,0 3-59-16,-3 18 0 15,1 11 36-15,-2 3-36 16,7 0 3-16,0 1 0 16,0-3 0-16,21-3-3 0,7-3 0 15,10-9 2 1,3-4 14-16,9-7-16 0,0-7 0 15,5 0 9-15,3-4-8 16,2-14-2-16,-3-11-8 16,-8-5-31-16,-16-6 23 15,-15-6-47-15,-18 3-9 16,0 7 44-16,-21 7 29 16,-3 15 7-16,6 7 122 15,0 7-95-15,2 7 3 16,-5 21-37-16,-4 11 0 15,1 7 27-15,9-1-26 16,6-5 5-16,9-3-6 16,0-5 3-16,6-9-4 0,12-3 1 15,6-9 0-15,4-3-9 16,2-8 8-16,-2 0-4 16,2-8 2-16,-2-13 6 15,-1-11-23-15,-3-8 20 16,-3-9-16-16,1-12-36 15,-1-10-49-15,0-13 21 16,0-9 26-16,-2-2-1 16,-5 7 55-16,-7 23 9 15,-7 18 120-15,0 23 48 16,0 14-76-16,0 10-38 16,0 0-63-16,-9 26 9 15,-10 21 11-15,1 24-9 0,-4 16 6 16,5 3 2-16,10-1-18 15,7-5-1-15,0-9-3 16,16-4 3-16,11-4-10 16,9-3-13-16,9-7-32 15,13-5-48-15,12-11-64 16,10-10-207-16</inkml:trace>
  <inkml:trace contextRef="#ctx0" brushRef="#br0" timeOffset="26762.14">13922 3506 970 0,'0'0'68'0,"0"0"-63"15,0 0 8-15,0 0 27 16,0 0-38-16,0 0 2 15,0 0-4-15,-52 108 91 0,41-37-87 16,-2 1-2-16,10-8-2 16,-2-12 7-16,4-11-11 15,-1-10 4-15,2-13-2 16,0-8-13-16,0-5 11 16,0-5 3-16,0 0 1 15,-3-16 5-15,-4-12-5 16,-2-10-33-16,-3-12 33 15,-1-5-5-15,1-6 5 16,-3 1-7-16,1 11 2 16,2 12 10-16,1 15 16 15,3 10-15-15,7 8-4 16,1 3-4-16,0-1-5 16,6 2-31-16,22 0 23 15,19 0 15-15,12 0-3 0,11 0 1 16,6 5 2-16,3 14-6 15,0 9 6-15,-3 3-5 16,-7 10 2-16,-9 0-5 16,-17-2 7-16,-24-5-12 15,-17-7 13-15,-5-3 4 16,-39 2 0-16,-21 3 51 16,-17 4-7-16,-14 3-30 15,-8 1 4-15,0-2-22 16,8 2 8-16,16-6 14 15,24-1-22-15,24-5-3 0,21-1 1 16,9-3-51-16,12-5-7 16,26-4-55-16,18-10-37 15,16-2 120-15,12 0-41 16,10-16-305-16</inkml:trace>
  <inkml:trace contextRef="#ctx0" brushRef="#br0" timeOffset="27463.04">14927 3667 956 0,'0'0'17'0,"0"0"-12"16,0 0 52-16,0 0-8 16,0 0-4-16,0 0 13 0,-30-49-46 15,29 49-6-15,-4 3-8 16,-2 14 2-16,-3 13 0 15,-4 12 9-15,-2 5-9 16,-2 6 19-16,4 3-19 16,4-6 0-16,3-4 10 15,7-5-10-15,0-7 0 16,0-7-1-16,13-9 5 16,1-7-8-16,3-8-4 15,1-3 0-15,8-9-4 16,-1-21-5-16,5-11-11 15,-5-12-3-15,-1-7-12 0,-4-5-4 16,-4 7 10-16,-4 16 37 16,-5 17 26-16,-6 19 9 15,-1 6-33-15,2 11-2 16,4 18 0-16,3 15 30 16,6 3-16-16,1-2-8 15,5-4 8-15,4-7-14 16,5-8-7-16,5-6 6 15,7-10-2-15,2-10-15 16,3 0-14-16,-3-15-12 16,-8-12 30-16,-6-10-52 15,-10-12 31-15,-7-13-8 16,-9-16-24-16,-4-13-29 16,0-4 17-16,0 2 79 0,-9 13 59 15,-4 16 113-15,4 16-8 16,1 24-41-16,4 11-81 15,2 9 17-15,2 4-59 16,-4 12-11-16,0 28 11 16,-4 21 3-16,-1 15 28 15,0 11-15-15,6 2-15 16,3-3-1-16,0-7-2 16,12-9-16-16,15-12 16 15,7-12-38-15,10-8 0 16,8-13-22-16,9-10-51 15,3-15 27-15,0 0-65 16,-6-21-240-16</inkml:trace>
  <inkml:trace contextRef="#ctx0" brushRef="#br0" timeOffset="28129.25">15973 3710 932 0,'0'0'36'0,"0"0"-20"15,0 0 75-15,0 0-48 16,0 0-9-16,0 0-12 15,-60-11-22-15,41 34 0 16,-5 10 22-16,-3 3-21 16,3 1 2-16,1 1 2 15,3-1 1-15,5-2 5 16,3-2-11-16,5-5 0 16,1-6-11-16,6-6 8 15,0-8-29-15,0-8-33 0,12-3 12 16,9-18 48-16,6-7-39 15,4-3 19-15,-6 6 15 16,-7 8-5-16,-7 9 15 16,-4 8 25-16,0 0-13 15,4 16 23-15,1 6-10 16,6 4-12-16,1-2 1 16,4-1-14-16,5-4 0 15,10-4-15-15,9-7-2 16,8-6-48-16,1-2-42 15,0-3-33-15,-10-16-37 0,-10-6 48 16,-8-7 125 0,-10-10 4-16,-6-8 74 0,-2-11 39 15,-1-6-63-15,-3 4-21 16,-3 13 93-16,-3 16-49 16,0 14 29-16,0 14-43 15,0 6-15-15,0 0-6 16,-4 0-38-16,-4 19 2 15,-3 12 28-15,2 8-25 16,4 1 6-16,5-1-11 16,0-2 5-16,0 1-3 15,11 2-2-15,6 2 0 16,2-3 11-16,0-3-4 16,-5-6-3-16,-3-8-4 15,-6-7 12-15,-5-9 14 0,0-3-17 16,0-3 25-16,-11 0 23 15,-19 0-47-15,-11 0-10 16,-3-6-14-16,7-7-45 16,12 0 41-16,15-5-71 15,10-5-164-15,5-8-459 16</inkml:trace>
  <inkml:trace contextRef="#ctx0" brushRef="#br0" timeOffset="28446.94">16608 3889 913 0,'0'0'28'16,"0"0"-23"-16,0 0 15 0,0 0 5 16,91-3-10-16,-71-11-9 15,-4-5 17-15,-1-2-23 16,-11-3 0-16,-4 1-1 16,0 2-4-16,-14 4 2 15,-4 8 6-15,1 6 35 16,4 3 8-16,-3 4-42 15,-1 17-2-15,1 12 12 16,1 4-11-16,3 0 11 16,9 2-14-16,3-3 0 15,0-6-8-15,9-3 8 16,6-8-11-16,10-6-3 16,6-9-21-16,10-4 28 0,9-1-18 15,4-19-69 1,-3-10 16-16,-5-6-92 0,-7-15-115 15,-5-14-133-15</inkml:trace>
  <inkml:trace contextRef="#ctx0" brushRef="#br0" timeOffset="28980.96">17139 3237 804 0,'0'0'95'0,"0"0"-24"16,0-75 15-16,0 72-44 15,-1 3-14-15,-6 7-28 16,-4 26 10-16,-5 16 23 15,-1 19 9-15,-1 5-37 0,6 5 15 16,5 0-20-16,4-2 0 16,3-4 6-16,0-3-6 15,13-10-1-15,10-10-2 16,6-10-35-16,6-10 16 16,2-12-51-16,4-13 11 15,3-4 1-15,-5-11-19 16,-3-19-29-16,-5-13-59 15,-6-8 35-15,-1-14 101 16,-3-3 24-16,-6 8 8 16,-6 13 173-16,-3 20 53 15,-6 16-126-15,0 7-33 16,0 4-41-16,0 0-14 16,0 15-9-16,-3 15 29 15,-6 9 23-15,3 2-53 0,6-3 1 16,0-4-3-16,0-6 6 15,16-2-7-15,2-2 1 16,3 0 0-16,-3 1-1 16,0-4 3-16,-3 1-2 15,-6-3 0-15,-5-1 1 16,-4-1 16-16,0-4-5 16,0 0 6-16,-7-2 22 15,-6-2-23-15,1-4-2 16,1 1-15-16,-2-5 5 15,2-1-10-15,-4 0 0 16,0 0-48-16,-4-11-27 0,-5-10-141 16,0-6-247-16</inkml:trace>
  <inkml:trace contextRef="#ctx0" brushRef="#br0" timeOffset="29193.14">17502 3274 899 0,'0'0'0'0,"95"-11"-8"0,-47 6 6 15,-5 1-8-15,-15 1-34 16,-14 1-6-16,-14-1-41 15,-3 3-187-15</inkml:trace>
  <inkml:trace contextRef="#ctx0" brushRef="#br0" timeOffset="29817.02">15837 3333 767 0,'0'0'46'16,"0"0"-7"-16,0 0 15 15,0 0-30-15,0 0-8 16,0 0-3-16,-1-2-11 0,1 2 1 16,4 0 16-1,4 0-17-15,-2 0 26 0,-2 0-28 16,0 0 0-16,-4 0 5 15,0 0 1-15,0 0 2 16,0 0 3-16,0 0-7 16,-5 0 24-16,-7 0-28 15,-1 0-7-15,0 0 4 16,3 0 3-16,2 0 0 16,1 0-1-16,3 0 7 15,0 0 0-15,3 0-6 16,1 0 0-16,0 0 2 15,0 0-2-15,0 0-8 16,22 0-6-16,11 0 14 0,12 0 33 16,6 0-26-16,2 0 0 15,-6-1 25-15,-6-2-12 16,-10 1-17-16,-14 1 1 16,-7 1 2-16,-8-1 11 15,-2 1-17-15,0 0-9 16,1 0 0-16,7 0-141 15,4 0-306-15</inkml:trace>
  <inkml:trace contextRef="#ctx0" brushRef="#br0" timeOffset="30056.11">17984 3886 389 0,'0'0'737'16,"0"0"-700"-16,0 0-34 15,0 0 16-15,0 0-19 16,0 0-18-16,-39-19-179 15</inkml:trace>
  <inkml:trace contextRef="#ctx0" brushRef="#br0" timeOffset="33731.81">6670 4478 891 0,'0'0'12'0,"0"0"-12"16,0 0 0-16,0 0-7 0,0 0 7 16,0 0-14-1,0 0 14-15,0 0 17 0,12 67 17 16,6-38-34-16,-3 1 4 15,1-2 6-15,2-1-10 16,0-3 0-16,3-4 1 16,-5-5 1-16,5-4-3 15,1-6 1-15,-2-4-13 16,7-1 12-16,1-3-25 16,6-14 26-16,4-5-1 15,5-3 4-15,0 0-6 16,5-1 3-16,-2 2 0 15,2 4-1-15,-5 3 1 16,-1 6 0-16,-6 2-1 16,-5 7 5-16,-1 2-7 15,-5 0 3-15,-1 1 0 0,-6 10 1 16,-2 2-1-16,-4 0 0 16,0-1-1-16,2 3 4 15,-2-4 0-15,1 0-3 16,-1-2 0-16,4-4-1 15,1-2 2-15,2-3-1 16,3 0 0-16,1-7 3 16,7-8-10-16,0-8 6 15,4 3 1-15,0 2-3 16,0 2 4-16,-2 6-1 16,-6 5 0-16,-6 5 2 0,-4 0-5 15,-7 0 3 1,-4 10-2-16,-2 6-5 0,0 1 8 15,6 0-1-15,0 0 0 16,3-2 4-16,-2-3 0 16,5-3-4-16,0-4 0 15,0-4-7-15,4-1 7 16,3 0-15-16,1-6 10 16,5-7 5-16,2-4-9 15,0 3 8-15,1 0-2 16,-1 5-2-16,-3 4 5 15,-3 3-1-15,-5 2-4 16,-4 0 5-16,-1 7-1 16,-1 5 1-16,-1-1 0 15,1 3-5-15,1 0 5 0,4-2 0 16,-2-2 2-16,5-2 4 16,3-4-11-16,-2-4 5 15,5 0 0-15,0 0-4 16,1-7 4-16,5-9 0 15,0-3 0-15,0 2 3 16,7-2-6-16,-6 7 3 16,-4 4 0-16,-5 8-1 15,-8 0 3-15,-7 0-2 16,-4 16 2-16,-4 3 0 0,1 2 21 16,1-1-23-1,1 1 3-15,1-7-7 0,1-2 8 16,4-4-4-16,-1-5 0 15,3-3-4-15,1 0 3 16,4 0-24-16,4-9 25 16,2-7-6-16,6-2 6 15,5-3 0-15,4 0-3 16,6 2 4-16,1 5-10 16,-1 8 9-16,-2 6 0 15,-7 0-3-15,-9 5 4 16,-7 10-1-16,-6 1 0 15,-2 1 2-15,0-4 6 16,0 2-8-16,-1-4 0 16,2-2 0-16,4-2 3 0,-1-6-3 15,3-1 0-15,2 0 2 16,3-2-9-16,6-10 7 16,3-1 0-16,3-3-4 15,5-1 4-15,-2 1 0 16,1 2-2-16,2 4 8 15,-6 7-12-15,-5 3 6 16,-6 0 0-16,-3 0-4 16,-5 14 6-16,-3 3-2 15,1 3 0-15,-3-2 6 16,1-5-1-16,2-3-5 16,0-1 0-16,3-4-1 0,1-4 4 15,3-1-3-15,4 0 0 16,1 0 3-16,4-9-5 15,8-3 2-15,-2-5 0 16,5-2-7-16,4 0 4 16,-1 4 0-16,1 2 3 15,-1 4 0-15,-1 5-2 16,-8 4 2-16,-7 0 0 16,-7 4-6-16,-10 11 12 15,0-1-6-15,1 1 0 16,-2 1 5-16,-1-3 1 15,4-1-6-15,2 1 0 16,2-4 3-16,3-4-2 0,1-2-1 16,1-3 0-1,2 0 4-15,3 0-9 0,2-7 5 16,3-6-4-16,4-4-5 16,5-3 7-16,0-1-4 15,1-1 5-15,-1 3-8 16,-3 4-2-16,-2 5 11 15,-3 6 0-15,-7 4-3 16,-3 0 3-16,0 0 0 16,-4 8-2-16,-3 3 9 15,1-1 2-15,-5 0-9 16,2-1 0-16,-6-1 3 0,2-2 1 16,0-2-4-1,0-3 0-15,4-1 0 0,0 0 2 16,6 0-2-16,4-8 0 15,2-3-4-15,0-1 4 16,7-5-6-16,-4 3-4 16,1 1-6-16,0 4 15 15,-1 1-13-15,-3 8 13 16,-1 0-7-16,-7 0 8 16,-1 3-2-16,-5 8 1 15,-7 1 2-15,3 3 17 16,-3-3 0-16,0-1-14 15,2 0 11-15,-1-3-9 16,3-1-4-16,1-3-2 16,1-4 5-16,4 0-10 0,3 0 5 15,4-7-5-15,4-5-1 16,3 0 4-16,0-3-17 16,1 4 3-16,0 4 6 15,-4 3 3-15,-2 4 4 16,-5 0 3-16,-7 0 0 15,-2 10 2-15,-1 1 4 16,-2 0 16-16,-1-2-20 16,2-1 24-16,0-3-26 15,3-4 0-15,6 1 5 16,1-2-3-16,7 0-2 16,0-5 0-16,1-3 0 0,-3 3-4 15,-6 1 4-15,-5 4 0 16,-4 0 4-16,-1 0-4 15,-2 0 0-15,-2 0 0 16,4 0 3-16,1 0-10 16,5 0-91-16,3 0-276 15</inkml:trace>
  <inkml:trace contextRef="#ctx0" brushRef="#br0" timeOffset="35716.67">13233 4587 382 0,'0'0'528'0,"0"0"-528"16,0 0-3-16,0 0-3 16,0 0-2-16,0 0 5 15,0 0 3-15,1 36 13 16,10-11 21-16,5 1-34 16,-1-5 0-16,6-3-1 0,1-6 3 15,5-2-2-15,6-7 0 16,4-3 2-16,7 0-15 15,5-6 11 1,7-10-1-16,4-4-3 0,1-2 2 16,3-4 0-16,1 1 2 15,-3 2 2-15,-5 7-5 16,-8 5 5-16,-9 8 0 16,-10 3-7-16,-9 0 7 15,-9 2 0-15,-3 10-3 16,0 0 3-16,-2 5 2 15,4-3-2-15,4-1 0 16,3-2 5-16,9-3-4 0,5-7-1 16,4-1 0-1,7 0 1-15,1 0-5 0,-1-3 4 16,-1-12-6-16,-2 0 6 16,0-5-26-16,2-3 2 15,3 1 1-15,-4 2 3 16,0 6 9-16,-7 7 11 15,-7 7 0-15,-8 0 2 16,-7 0 5-16,0 14-2 16,-4 4 16-16,4-1-18 15,2-1 15-15,3-2-18 16,5-3 0-16,4-4 0 16,2-5 5-16,3-2-10 15,2 0 3-15,3-3 1 0,0-10-8 16,4-2 5-16,-1-2-9 15,1-2 3-15,0-1 0 16,-1 4 6-16,-5 5 3 16,-4 5 1-16,-8 6 1 15,-5 0-1-15,-5 0 0 16,-5 12 16-16,-2 2-5 16,1 2 16-16,4-2-27 15,1 0 4-15,4-8 6 16,1-2-10-16,5-4 0 15,2 0 6-15,5 0-4 16,5-6-2-16,5-8 0 16,1-1 0-16,3-1-3 0,1-1 3 15,-4 3 0-15,0 2-1 16,-4 4 5-16,-2 5-7 16,-3 3 3-16,-6 0 0 15,-2 5-8-15,-4 7 8 16,-4 0 0-16,2 2 7 15,-4-3-6-15,1-1 0 16,1-1-1-16,1-4 0 16,4-2 3-16,3-2-3 15,2-1 0-15,2 0 4 16,1 0 1-16,1-2-10 16,3-8-1-16,1 0 6 0,1 0-14 15,0 0 8 1,-3 4 1-16,-1 0 5 0,-4 6 0 15,-2 0-1-15,-6 0-1 16,-2 0 2-16,-4 6 0 16,1 5 4-16,-3-2-4 15,2 1 8-15,0 1-5 16,1-4-4-16,1 1 1 16,1-3 0-16,2-2 4 15,2-3-4-15,5 0 0 16,-1 0 1-16,5-3 5 15,-3-4-12-15,4-3 2 16,2-2-1-16,0 2-7 16,0 0 3-16,-1 1 2 15,-5 6 6-15,-5 1 0 0,-6 2-2 16,-4 0 0-16,-2 2 3 16,-3 7 9-16,2 1-8 15,-1 1 0-15,2 0 2 16,4 1 0-16,1-4 4 15,2-1-7-15,5 0 0 16,3-5-3-16,2-2 3 16,-1 0 0-16,0 0-2 15,2-4 0-15,-1-8 2 16,3-1-16-16,-2-1-1 16,-1 4 8-16,0 1-3 15,-5 5 11-15,-3 4-3 0,-5 0 7 16,0 0-3-16,-4 5 2 15,5 6 14-15,0 3 20 16,4-4-36-16,2 0 0 16,6-1 2-16,5-6 0 15,3-1 2-15,6-2-4 16,2 0-8-16,0 0-6 16,-2 0 14-16,-4 0 0 15,-6 0 0-15,-5 0 3 16,-7 0 5-16,-1 0-8 15,-1 0 0-15,2 0-10 16,6 0-7-16,6-4-290 16</inkml:trace>
  <inkml:trace contextRef="#ctx0" brushRef="#br0" timeOffset="74613.3">5985 7084 276 0,'0'0'642'16,"0"0"-636"-16,0 0-3 15,0 0 3-15,0 0 15 16,0 0 18-16,0 0-24 16,0 0-2-16,-10 0-5 15,10 0-7-15,12 0-1 16,10 0 2-16,8 0 1 16,7 0 8-16,9-3-11 15,4-4 0-15,2 1 8 16,3-3-8-16,-4 3 0 0,-5 0-1 15,-7 1 0-15,-9 5-6 16,-11-2-29-16,-7 2-27 16,-6 0-11-16,-6 0-75 15,0 0-131-15</inkml:trace>
  <inkml:trace contextRef="#ctx0" brushRef="#br0" timeOffset="74912.91">6045 7282 935 0,'0'0'2'0,"0"0"-2"0,0 0-109 15,0 0 109-15,0 0 45 16,110 4 4-16,-59-4-20 15,6-1 4-15,-2-7-27 16,2-1-6-16,-11 1 3 16,-6 1 0-16,-9-1-6 15,-5-1 1-15,-5 3-32 16,-8 0 4-16,-1 3-68 16,-6 0-67-16,-6-5-16 15,0 0-32-15</inkml:trace>
  <inkml:trace contextRef="#ctx0" brushRef="#br0" timeOffset="75499.03">6191 6805 875 0,'0'0'0'0,"0"0"-1"0,0 0 1 15,0 0 29 1,0 0 36-16,0 0-3 0,-22-39-34 16,22 39-20-16,0 0-8 15,0 0-4-15,10 5 4 16,10 10 4-16,8 6 0 15,8 4-4-15,8 1 8 16,1 2-7-16,3-2 3 16,0 1-4-16,1-4 1 15,-3-1-2-15,-1-4 1 16,-5-3-7-16,-1-1 5 16,-8-5-12-16,-4-2 4 15,-9-3 7-15,-3-1 1 16,-6-3-11-16,-3 0 11 0,-6 0-2 15,0 0-1-15,0 0 9 16,0 0-4-16,0 0 3 16,0 3 0-16,0 7 13 15,-12 9-13-15,-15 12 0 16,-4 15 23-16,-11 10-6 16,-1 3 11-16,-1 1-10 15,3-5-21-15,5-7 18 16,5-8-17-16,8-4-1 15,7-8 3-15,4-6-1 16,6-4-4-16,0-7-5 16,6-3-43-16,0-1-8 15,0-2-70-15,-2-1-49 0,-1-4-188 16</inkml:trace>
  <inkml:trace contextRef="#ctx0" brushRef="#br0" timeOffset="83239.14">7750 6740 981 0,'0'0'0'0,"0"0"-106"16,0 0 106-16,0 0 22 15,0 0-6-15,-53 94 13 0,43-43-10 16,6 3-17-16,2 4 15 16,2-4-17-16,0-6 0 15,3-7 3-15,12-10-2 16,3-7-2-16,3-9 1 15,1-7 0-15,1-8-3 16,7 0 3-16,-2-22-6 16,6-9 5-16,0-8-5 15,-8-5 5-15,-4-1-8 16,-13 0 9-16,-9-3-4 16,0 1 7-16,-22 3-3 15,-10 8 6-15,-5 7 2 0,0 11 13 16,-2 11-20-16,5 7 2 15,1 0-6-15,3 8-40 16,9 5 3-16,11 3-66 16,10-4-144-16,0-6-11 15</inkml:trace>
  <inkml:trace contextRef="#ctx0" brushRef="#br0" timeOffset="83488.17">8154 6433 1006 0,'0'0'0'16,"0"0"-50"-16,0 0 24 0,0 0 26 16,0 93 104-16,0-29-50 15,0 11-15-15,-4 0-36 16,-4 0 4-16,2-1-10 15,-1-5 3-15,2-6-31 16,2-6-19-16,3-6-42 16,0-10-26-16,0-13-171 15,8-19-59-15</inkml:trace>
  <inkml:trace contextRef="#ctx0" brushRef="#br0" timeOffset="83805.24">8554 6171 1122 0,'0'0'0'16,"0"0"-62"-16,0 0 48 16,0 0 14-16,9 104 86 15,-8-15-38-15,1 17-25 16,-2 14 6-16,1 8-29 15,-1 6 7-15,0 8 7 16,0-7-3-16,0-4 7 16,0-13-18-16,0-15 2 15,5-12 5-15,2-11-6 0,-1-12-2 16,2-7-8-16,-2-9-27 16,0-6 11-16,-2-9-21 15,0-11-79-15,-2-14-46 16,-2-12-233-16</inkml:trace>
  <inkml:trace contextRef="#ctx0" brushRef="#br0" timeOffset="84122.98">8599 6880 863 0,'0'0'0'16,"36"-101"-42"-16,5 65 41 15,7 20 1-15,1 16 23 16,-5 2 8-16,-6 28 3 16,-10 8 10-16,-8 3-5 15,-11-4 15-15,-9-5-28 16,0-3 8-16,-24-1 3 15,-6-3-22-15,-4 0-15 16,-3-2-6-16,2-3-30 16,4-3-7-16,10-5-75 15,6-8-1-15,11-4-188 16</inkml:trace>
  <inkml:trace contextRef="#ctx0" brushRef="#br0" timeOffset="84985.55">9513 6631 1212 0,'0'0'14'0,"0"0"-14"0,0 0 3 16,0 0 7-16,0 0 11 15,0 0-21-15,-30-32-1 16,30 32-31-16,0 0-84 16,2 5-71-16,9 12-44 15,-3 8-98-15</inkml:trace>
  <inkml:trace contextRef="#ctx0" brushRef="#br0" timeOffset="85143.95">9510 6964 1169 0,'0'0'0'0,"0"0"4"0,0 0-4 16,0 0 14-16,0 0-10 15,0 0-4-15,0 0-70 16,0 0-71-16,5 0-133 16,5 0-253-16</inkml:trace>
  <inkml:trace contextRef="#ctx0" brushRef="#br0" timeOffset="85322.97">9689 6818 1074 0,'0'0'0'0,"0"0"-24"16,0 0 22-16,91-30 2 15,-48 16 0-15,2 2 0 16,-5-3-66-16,-1 5-112 15,-8 0-331-15</inkml:trace>
  <inkml:trace contextRef="#ctx0" brushRef="#br0" timeOffset="87342.51">11446 6515 964 0,'0'0'6'15,"0"0"-12"-15,0 0 0 16,0 0 6-16,0 0 19 16,0 0-12-16,-3 64 34 15,-2-5 12-15,-5 11-41 16,1 2 14-16,-4-3-24 16,-1-2-2-16,2-6 5 15,2-10-5-15,1-7-5 16,3-7-4-16,0-7-16 0,6-9-12 15,0-8-30-15,0-8-48 16,0-5-56-16,3-8-97 16</inkml:trace>
  <inkml:trace contextRef="#ctx0" brushRef="#br0" timeOffset="87716.24">11300 6453 552 0,'0'0'61'0,"0"0"-61"0,-85-1 8 15,65 1 57-15,4 0 16 16,10 0 0-16,5 0-33 15,1 0-38-15,0 0-10 16,22 0-4-16,14-5 4 16,16-8 38-16,12-4-11 15,6-3 22-15,6 0-34 16,-1-2-1-16,-2 3 0 16,-3 4-7-16,-7 1-3 15,-15 7-4-15,-13 4-9 0,-14 3 5 16,-9 0-39-16,-6 7-40 15,-3 17 12-15,-3 8-97 16,0 7-115-16</inkml:trace>
  <inkml:trace contextRef="#ctx0" brushRef="#br0" timeOffset="88757.22">11876 6828 1052 0,'0'0'0'0,"0"0"-39"16,0 0 31-16,0 0 16 15,0 0 14 1,0 0 23-16,0 105-38 0,0-68 2 16,0-3-3-16,0-3-1 15,1-2 3-15,8-8-8 16,1-3-2-16,4-6-5 15,4-7 3-15,1-5-11 16,1 0 10-16,5-14-7 16,0-11 10-16,2-8-14 15,0-4 4-15,-6-7 6 16,3-1-6-16,-5-2-17 16,-5 6 23-16,-4 10 6 15,-6 10 7-15,-2 13-5 16,-1 5 34-16,-1 3-7 0,0 0-28 15,0 11 3-15,0 10 1 16,0 10 5-16,0 3 4 16,0-3-14-16,0-2 0 15,11-4-1-15,5-6 1 16,2-2-7-16,3-7 2 16,1-5-15-16,4-5 19 15,-1 0-17-15,2-5 2 16,1-12 6-16,-2-4-18 15,-1-4 1-15,-3-2 10 16,-4-2 2-16,0-1 10 16,-4 2-1-16,-1 3 6 0,-4 7 1 15,-3 6-1-15,-1 8 12 16,-5 4 1-16,0 0 0 16,1 0 8-16,1 16-19 15,2 8 39-15,-3 5-3 16,-1 4-32-16,0-1 12 15,0-1-9-15,-4-3-9 16,-2-6 20-16,-3-3-20 16,6-3 1-16,-3-6 2 15,4-5-1-15,1-2-2 16,1-3 0-16,0 0-2 16,0 0-4-16,0-16-1 15,3-10-12-15,9-7 1 0,7-4 7 16,1 4 11-16,-1 10-11 15,-4 12 11-15,-3 8-11 16,-1 3 6-16,-1 7 5 16,-1 15 2-16,1 6 4 15,-2 0 12-15,2 2-18 16,-2-5 12-16,1-1-11 16,1-6-1-16,-1-4 0 15,2-6-4-15,-1-4 2 16,-3-4-3-16,2 0-1 15,-1 0 2-15,-1-10-3 16,4-9 5-16,-2-5-3 16,1-3 3-16,-1-5-3 15,3-2-6-15,0 1 2 16,0 7 9-16,-3 8-5 0,-4 8 5 16,-3 7 0-1,1 3 2-15,-1 0 0 0,1 11 5 16,0 7 14-16,3 7 5 15,-2 0-14-15,3 2-12 16,2-1-7-16,5 2-1 16,8-3-30-16,7-3 25 15,5-3-57-15,5-9-57 16,1-8-86-16,-6-2-82 16</inkml:trace>
  <inkml:trace contextRef="#ctx0" brushRef="#br0" timeOffset="89273.22">13217 6812 916 0,'0'0'0'16,"0"0"-8"-16,0 0 8 15,0 0 34-15,0 0 40 16,56 104-31-16,-54-70 1 16,-2 0 9-16,0-3-45 15,0-1-4-15,-12-5-4 16,-6-6 0-16,-2-2 12 15,-2-6-12-15,0-4 0 16,1-7 2-16,1 0 1 16,4-4-6-16,3-21-1 0,3-5 0 15,5-7-5-15,5-4-6 16,0-1 9 0,8 4 2-16,9 6-1 0,2 6-1 15,5 4 6-15,0 5 0 16,5 7-2-16,5 3 2 15,-2 5 0-15,4 2 1 16,3 0 2-16,2 17 0 16,0 7-3-16,-2 2 9 15,-2 4-6-15,-5-1-3 16,-7-1 0-16,-10-6 2 16,-9-2 1-16,-6-4-3 15,0-6 4-15,-15-2 3 16,-5-5 18-16,0-3-18 0,-1 0-5 15,4-15 8-15,6-12-10 16,8-8-2-16,3-12-4 16,8-7-17-16,22 1-19 15,7 5-59-15,5 11 14 16,6 13-7-16,-3 5-265 16</inkml:trace>
  <inkml:trace contextRef="#ctx0" brushRef="#br0" timeOffset="89833.47">14429 6072 819 0,'0'0'0'0,"0"0"-182"15,0 0 174-15,0 0 8 16,0 0 31-16,0 0-4 16,0-5 4-16,0 5-31 15,-1 5 0-15,-4 0-4 16,2 0 1-16,0 2-14 15,0-1-57-15,2 0-209 16</inkml:trace>
  <inkml:trace contextRef="#ctx0" brushRef="#br0" timeOffset="90432.79">13935 6779 1200 0,'0'0'0'0,"0"0"-12"16,0 0-76-16,0 0 75 15,0 0 13-15,88-8 49 16,-29 1-40-16,8 0-4 16,5 0-5-16,2-1-24 15,-5-1-50-15,-8 4-42 16,-9-3-41-16,-12 1-109 15</inkml:trace>
  <inkml:trace contextRef="#ctx0" brushRef="#br0" timeOffset="90704.87">14428 6553 1086 0,'0'0'0'0,"0"0"-57"16,0 0 37-16,0 0 20 16,0 0 20-16,0 0 4 15,110 62 8-15,-86-34-31 16,-8 5-1-16,-7 2 21 16,-9 0 9-16,0 3 1 15,-12-1-24-15,-6-3 0 0,-1-4-14 16,1-6 2-16,11-6-80 15,7-6-69-15,0-9-152 16</inkml:trace>
  <inkml:trace contextRef="#ctx0" brushRef="#br0" timeOffset="91108.02">15426 6428 1137 0,'0'0'5'0,"0"0"-10"0,13 87 10 15,-3-56-4 1,1-3 16-16,4-3-16 0,3-3 4 16,1-7-5-16,3-8-22 15,4-7 8-15,-2 0-9 16,6-11 11-16,-1-14-7 15,-2-4-31-15,3-10 7 16,-5-2 8-16,-4 2 35 16,-7 13 4-16,-8 12 24 15,-3 9 74-15,-3 5-35 16,0 20-53-16,-2 20 33 16,-11 17 25-16,-5 2-38 0,3 1 3 15,0-3-32 1,6-2-2-16,4-2-3 0,5 1-1 15,0-2-2-15,0-3-58 16,13-8-59-16,7-12-70 16,4-12-189-16</inkml:trace>
  <inkml:trace contextRef="#ctx0" brushRef="#br0" timeOffset="91533.04">15918 6970 515 0,'0'0'567'0,"0"0"-560"16,0 0 1-16,88-53 7 15,-55 35 12-15,-2-3-27 16,0-2 6-16,-5 0-2 16,-7 3-4-16,-8 4 0 15,-8 6 6-15,-3 6 13 0,0 4 38 16,-10 0-44-16,-5 4-11 16,-4 15 20-16,0 8-17 15,4 0 13-15,5 0-14 16,7-2-1-16,3-2-6 15,0-1 1-15,1-8-2 16,9 0-4-16,1-7-5 16,-1-4 4-16,4-3 8 15,-2 0-15-15,4-5 14 16,2-14-6-16,7-9-10 16,5-5 13-16,6-1-5 15,7 1 1-15,4 9 9 16,-1 13 0-16,-5 11 17 0,-6 5-5 15,-7 15-10-15,-7 6 42 16,-7-2-28-16,-4-3 1 16,-6-4-9-16,-4-4-8 15,0-4-1-15,0-2-36 16,0-3-27-16,0-1-17 16,0-3-103-16,0 0 21 15,0-11-328-15</inkml:trace>
  <inkml:trace contextRef="#ctx0" brushRef="#br0" timeOffset="91758.27">16981 6278 957 0,'0'0'46'0,"0"0"10"16,0 0-8-16,0 0-21 15,-16 75 66-15,-6-9-7 16,-5 11-50-16,-2 9-9 15,4 3 10-15,4 0-17 16,5 0-14-16,2-4-6 16,7-4-6-16,-1-4-35 15,5-10-41-15,3-14-29 16,0-16-51-16,17-18-111 16</inkml:trace>
  <inkml:trace contextRef="#ctx0" brushRef="#br0" timeOffset="91976.84">17326 6679 872 0,'0'0'344'16,"0"0"-343"-16,-3 85-1 16,-4-39 22-16,-1-1 0 15,2-1-4-15,1-4-18 16,4-2 1-16,1-6-13 15,0-6-17-15,-2-7-24 16,-1-6-49-16,-4-12-52 16,-2-1-27-16,-6-14-568 15</inkml:trace>
  <inkml:trace contextRef="#ctx0" brushRef="#br0" timeOffset="92197">17271 6634 1095 0,'0'0'3'0,"0"0"-6"16,52 108 6-16,-26-70 10 15,0-1 37-15,1-4-25 16,1 0-17-16,2-5 1 16,3-3-4-16,-2-5-10 15,-1-9-3-15,-5-8-22 0,-4-3-22 16,-7-8-81-1,-4-13-34-15,-6-8-223 0</inkml:trace>
  <inkml:trace contextRef="#ctx0" brushRef="#br0" timeOffset="92383.89">17648 6604 749 0,'0'0'170'0,"0"0"-34"16,0 0-13-16,0 0-89 15,0 0-17-15,0 0 63 16,-13 92-11-16,5-34-27 15,2-5-22-15,3-5-19 16,2-6 6-16,1-3-7 16,0-5-37-16,0-5-22 15,0-5-67-15,4-7-66 0,13-9-263 16</inkml:trace>
  <inkml:trace contextRef="#ctx0" brushRef="#br0" timeOffset="92592.08">17799 7048 597 0,'0'0'263'0,"0"0"-241"15,0 0 81-15,82 0-48 16,-49 0-37-16,2-8-6 16,8-9 14-16,-2-7-26 15,-5-5-1-15,-13-3-9 16,-12 1 5-16,-11 4 5 16,0 8 26-16,-17 10 61 15,-5 3-39-15,-3 6-31 16,-2 0 6-16,6 0-23 0,0 9-6 15,3 5-8-15,8 3-55 16,4-3-167-16,3-3-368 16</inkml:trace>
  <inkml:trace contextRef="#ctx0" brushRef="#br0" timeOffset="92714.39">18417 6977 1180 0,'0'0'0'0,"0"0"-207"16,0 0 136-16,0 0-386 16</inkml:trace>
  <inkml:trace contextRef="#ctx0" brushRef="#br0" timeOffset="94481.19">14310 6578 561 0,'0'0'204'16,"0"0"-193"-16,0 0 0 16,0 0 30-16,0 0 2 15,0 0-3-15,-14-31-34 16,14 31 4-16,0 0-8 0,0 0 1 15,0 0-5-15,0 0 2 16,0 0 0-16,0 0-3 16,9 0 5-16,8 4-2 15,2 3 8-15,7-1-5 16,-1 3 16-16,2-1-15 16,1 1 0-16,-1 5 6 15,0-1-5-15,1 2 23 16,-2 1-19-16,-3-2-8 15,4 0 6-15,0-2-7 16,-2-1 1-16,2-2 0 16,-2-2 1-16,0-4-2 0,-2-1 7 15,0-2-6-15,-4 0 2 16,-6 0-3-16,-3 0 0 16,-4 0 9-16,-2 0-5 15,-3-2 1-15,-1-3 3 16,0 2-6-16,0-2 21 15,0 3-17-15,0 1-3 16,0 1 24-16,0 0-24 16,0 0 0-16,0 0 9 15,-13 8-11-15,-11 15 6 16,-12 13-7-16,-9 2 0 16,-1-3 18-16,6-4-15 15,6-5 1-15,8-4 0 0,6-2-2 16,6-4 0-1,2-3-2-15,3-1-23 0,6-2 6 16,0-3-81-16,2-2-24 16,1-1-49-16,0-4-199 15</inkml:trace>
  <inkml:trace contextRef="#ctx0" brushRef="#br0" timeOffset="103586.54">16128 7274 915 0,'0'0'0'16,"0"0"-194"-16,0 0 168 16,0 0 26-16,100-47 15 15,-81 38-15-15,2 1 6 16,0 0-3-16,-1 1-3 15,-1 0-13-15,-4 0-29 16,0 3-111-16,-8 1-35 0</inkml:trace>
  <inkml:trace contextRef="#ctx0" brushRef="#br0" timeOffset="103796.91">16137 7408 784 0,'0'0'0'0,"0"0"-139"16,0 0 137-16,81-8 2 16,-40-6-1-16,4-1-26 15,1-2-126-15,-1-1-277 16</inkml:trace>
  <inkml:trace contextRef="#ctx0" brushRef="#br0" timeOffset="104088.97">17633 7395 878 0,'0'0'0'0,"0"0"-24"15,0 0 24-15,0 0 25 16,0 0-11-16,99-25-14 15,-64 12 0-15,0 5-33 16,-8 1-100-16,-10 3-167 16</inkml:trace>
  <inkml:trace contextRef="#ctx0" brushRef="#br0" timeOffset="104231.14">17727 7469 681 0,'0'0'0'0,"0"0"-17"16,0 0 4-16,109-33-6 16,-69 10-174-16</inkml:trace>
  <inkml:trace contextRef="#ctx0" brushRef="#br0" timeOffset="123109.1">7741 9244 1022 0,'0'0'0'0,"0"0"-2"0,0 0 2 15,0 0 9-15,0 0 23 16,0 0 7-16,0 0-14 16,0 0-18-16,0 61 32 15,0 6 6-15,0 13-22 16,0 0 12-16,-2-2-18 16,-12-9-9-16,-1-5 19 15,-2-7-23-15,1-6-4 16,-2-8-1-16,6-9-26 15,3-6 14-15,3-9-37 0,3-8-13 16,2-7-55 0,1-4-22-16,0-8-16 0,0-16-304 15</inkml:trace>
  <inkml:trace contextRef="#ctx0" brushRef="#br0" timeOffset="123326.84">7280 9426 913 0,'0'0'0'0,"0"0"0"15,-76-96 27-15,76 63 54 0,13-4-80 16,29-5 4-16,18 1 34 16,17 1-22-16,13 4-4 15,8 4-7-15,5 5-6 16,0 11-18-16,-3 12-91 15,-12 4-47-15,-13 20-265 16</inkml:trace>
  <inkml:trace contextRef="#ctx0" brushRef="#br0" timeOffset="124423.82">8215 9508 1003 0,'0'0'29'0,"0"75"-28"0,0-34-1 16,0-4 8-16,0-2 31 15,0-5-3-15,0-4-25 16,17-4-3-16,2-7-8 16,3-7 0-16,1-6-2 15,-1-2 2-15,0-3 4 16,-6-16-4-16,-3-6-10 15,-10-6 10-15,-3-8-24 16,-5-6 3-16,-20 5 14 16,-5 4-4-16,-1 14 11 15,-2 14 14-15,3 8 1 16,3 6 13-16,5 16-17 0,10 3 6 16,9 1-9-16,3-7-1 15,17-2-8-15,14-9 1 16,10-8 0-16,9 0-3 15,5-14 0-15,3-12-2 16,0-7-4-16,-6-8-11 16,-5-10 19-16,-10-10-8 15,-5-6-11-15,-9-4 13 16,-8-4-8-16,-3 7 15 16,-7 6-2-16,-5 8 4 15,0 16 2-15,0 15 0 16,0 12 16-16,0 9 39 15,0 2-33-15,0 10-22 16,0 26-2-16,0 17 24 16,0 12 10-16,0 7-23 0,0 3 4 15,4 0 4-15,12-2-14 16,3-3-7-16,4-9 0 16,9-13 1-16,2-12-6 15,3-16 3-15,2-11-13 16,-2-9 15-16,-2 0-15 15,-4-20-6-15,-4-13 3 16,-8-10 0-16,-2-6 4 16,-6-1-19-16,-6 10 16 15,-5 12 16-15,0 13 2 0,0 11 7 16,0 4 23-16,-11 3-18 16,-8 18 9-16,-3 5-20 15,-2 4 3-15,0-2 21 16,0-2-12-16,8-6-4 15,2-2-8-15,5-4 5 16,2-5-14-16,7-4 5 16,0-2-25-16,0-1-10 15,0-1 4-15,21 3 30 16,7 1 2-16,8 3 1 16,8-2 3-16,9 2-3 15,7-4 0-15,7-2 6 16,6-2 1-16,-5-4 2 15,-3-15-9-15,-12-6 0 16,-9-6 0-16,-13-10 0 0,-10-7-4 16,-8-11 3-16,-9-4-2 15,-4-10 2-15,0-6-10 16,0-6 6-16,-10 10-2 16,3 15 5-16,1 26 2 15,3 20 41-15,1 14 15 16,-1 21-40-16,-4 28-13 15,2 21 33-15,-2 11 7 16,4 5-17-16,3-2-1 16,0-3 0-16,0-3-21 15,9-7-3-15,4-8-1 16,1-15-32-16,2-9 22 16,-1-10-68-16,-2-11-18 0,-5-11-54 15,-7-7-196-15</inkml:trace>
  <inkml:trace contextRef="#ctx0" brushRef="#br0" timeOffset="124624.55">8457 9241 1271 0,'0'0'0'0,"0"0"-341"16,110-53 305-16,-23 30 35 0,20 2-19 15,14 1-200-15,21 2-196 16</inkml:trace>
  <inkml:trace contextRef="#ctx0" brushRef="#br0" timeOffset="124870.39">10915 9240 1277 0,'0'0'6'0,"0"0"-6"15,-40 91 16-15,32-44 29 16,2-2 10-16,5-1-47 15,1-5-5-15,0-10-6 16,0-5-13-16,0-7-29 16,1-9-20-16,5-5-36 15,2-3-100-15,-2-13-303 16</inkml:trace>
  <inkml:trace contextRef="#ctx0" brushRef="#br0" timeOffset="125140.13">10745 9034 1196 0,'0'0'0'0,"0"0"-205"16,0 0 201-16,92-34 4 16,-51 12 5-16,0-3-4 15,-8-6-1-15,-15 0 15 16,-12 1-13-16,-6 5 4 15,-25 5 59-15,-14 8 3 16,-3 7-14-16,3 5-44 16,5 0-3-16,15 19-14 0,11 11 4 15,8 12-36 1,11 5-77-16,19 3-60 0,7-1-367 16</inkml:trace>
  <inkml:trace contextRef="#ctx0" brushRef="#br0" timeOffset="125739.78">11209 9191 1250 0,'0'0'0'0,"0"0"-16"15,6 102 16-15,-2-59 18 16,-2 6 19-16,-2-3 2 15,0-8-21-15,0-4-4 0,0-12-6 16,0-10-4-16,0-7-4 16,0-5 0-16,3-2-11 15,4-20 0-15,5-10-8 16,6-14 9-16,7-5-4 16,1 1 2-16,-1 10 4 15,-1 16-2-15,-6 15 10 16,-5 9-2-16,-1 7 5 15,-1 17-3-15,1 9 12 16,-1 5-8-16,0 2 18 16,1-4-22-16,1-2 0 15,1-6-2-15,2-8-2 0,2-7-3 16,-3-8-7 0,0-5-17-16,-2 0 20 0,1-15-26 15,2-13 22-15,3-15 1 16,4-7-1-16,7-7 9 15,13 3-8-15,3 12 7 16,6 17 2-16,-3 15 10 16,-7 10-5-16,-7 12 15 15,-10 20-7-15,-11 9 46 16,-14 5-22-16,0 2-12 16,-14-4 16-16,-7-8-30 15,6-9-1-15,8-11-9 16,4-7 4-16,3-9-32 15,3 0-35-15,16-25 7 16,7-16-28-16,2-13-49 0,-1-11 12 16,-2-13-175-16,-5-14 94 15</inkml:trace>
  <inkml:trace contextRef="#ctx0" brushRef="#br0" timeOffset="125950.98">12125 8604 761 0,'0'0'172'0,"0"0"-39"16,0 0 3-16,0 0-54 15,0 0-67-15,0 0 36 16,-44 95-16-16,38-19-4 16,6 4 3-16,0 1-25 0,0 4-5 15,8-2-4 1,10-1-33-16,10-2-6 0,11-7-68 16,13-12-27-1,11-14-60-15,5-18 58 0,3-16 8 16,-3-13-49-16,1 0-19 15,-5-25 31-15</inkml:trace>
  <inkml:trace contextRef="#ctx0" brushRef="#br0" timeOffset="127291.21">12766 9190 480 0,'0'0'276'16,"0"0"-112"-16,0 0-20 16,-82-45-20-16,60 45-47 15,1 24-30-15,0 8-5 16,-3 11-21-16,8 3-3 15,2 3 16-15,2-2-32 0,6-2 1 16,2-1 1 0,2-11-4-16,2-9-2 0,0-12-25 15,0-10-11-15,15-2 7 16,3-17-8-16,6-16 20 16,4-16 11-16,-1-6-27 15,-5 4 7-15,-3 9 4 16,-6 17 24-16,-7 15 2 15,-2 10-2-15,-1 0 0 16,3 26 12-16,6 6 20 16,0 2-17-16,3 2-15 15,3-3 1-15,6-5 8 0,7-5-3 16,8-7-6-16,9-5 0 16,5-11-2-16,7 0-5 15,-5-17-14-15,2-16-7 16,-8-6 14-16,-7-10-40 15,-9-2 2-15,-8 3 9 16,-9 10 43-16,-7 13 10 16,-6 12 46-16,-1 11 0 15,-2 2-11-15,0 10-44 16,0 20 22-16,0 13 52 16,0 5-49-16,0 2 3 15,0 0-10-15,0-7-14 16,0-6 15-16,0-8-20 15,4-10 0-15,4-9 0 16,-4-6-8-16,2-4-3 0,2-7-7 16,8-21 4-1,2-12 9-15,7-13-28 0,2-3-6 16,3 1 15-16,6 8-26 16,-3 16 36-16,-6 17 2 15,-10 14-1-15,-6 0 12 16,-5 14 2-16,0 17 17 15,1 1 21-15,2 2-27 16,2 0 20-16,9-3-29 16,7-1-2-16,9-6 17 15,10-8-13-15,7-6-5 16,6-7 0-16,4-3-2 0,0-10-1 16,-1-13-16-16,-5-11-16 15,-6-8 5-15,-13-7-34 16,-15 3-10-16,-16 8 10 15,-7 11 64-15,0 11 59 16,-4 11 36-16,-1 5-35 16,-2 0-2-16,-5 19-57 15,1 12 27-15,1 8 3 16,4 4-9-16,5 3 0 16,1-7-16-16,0-3-6 15,1-10 11-15,12-6-11 16,3-6 0-16,7-6 1 15,9-6 1-15,7-2-2 16,10-4 0-16,3-18-22 16,-1-10 21-16,-4-10-38 0,-6-8 13 15,-9-3-6-15,-9 9 5 16,-10 10 18-16,-9 13 9 16,-4 12 10-16,0 6 22 15,0 3-17-15,-1 10-1 16,-11 16 7-16,2 12 7 15,-1 4-6-15,5 3-12 16,6-3-9-16,0-5 11 16,0-6-11-16,12-4-1 15,10-7 0-15,11-2 0 0,12-9 4 16,13-8-4 0,10-1 0-16,4-8 0 0,3-16 0 15,-1-9-6-15,-3-14-2 16,-10-10-15-16,-9-6 6 15,-16-1-19-15,-14 7 0 16,-16 7 32-16,-6 13-6 16,0 15 10-16,-4 9 5 15,0 9-1-15,1 4 16 16,-1 1-20-16,1 20 0 16,0 6 1-16,3 6 0 15,0-1-1-15,10 3 0 16,10 2 7-16,2 2-10 15,5 4 6-15,2 0-3 16,0-1 31-16,3-5-28 0,-8-4-3 16,-6-11 5-16,-11-7-5 15,-7-3 0-15,-10-6-10 16,-25-5-15-16,-17 1-19 16,-15-2-39-16,-10 0-107 15,-17-7-238-15</inkml:trace>
  <inkml:trace contextRef="#ctx0" brushRef="#br0" timeOffset="127532.16">12668 8836 1259 0,'0'0'0'0,"0"0"-99"16,0 0 88-16,116-17 13 16,-25 3-4-16,28-4-162 15,20 1-414-15</inkml:trace>
  <inkml:trace contextRef="#ctx0" brushRef="#br0" timeOffset="127884">16971 9244 1175 0,'0'0'0'15,"0"0"-21"-15,0 0 21 16,0 0 23-16,98-6-6 16,-39 0-17-16,0 4-13 15,-8 2-43-15,-18 0-107 16,-27 0-88-16,-15 13-428 16</inkml:trace>
  <inkml:trace contextRef="#ctx0" brushRef="#br0" timeOffset="127982.42">16901 9411 317 0,'0'0'815'0,"100"-3"-815"0,-12-16-19 16,15-5-89-16,4 0-202 15</inkml:trace>
  <inkml:trace contextRef="#ctx0" brushRef="#br0" timeOffset="128875.13">19183 8765 1224 0,'0'0'0'16,"0"0"-13"-16,0 0 7 16,0 0 12-16,0 0 10 15,-8 138 54-15,1-54-45 16,0 1 4-16,0-3-26 15,1-8-3-15,0-6 5 16,2-8-5-16,1-5-5 16,3-11-51-16,0-13-21 0,3-14-56 15,20-14-75 1,9-3-268-16</inkml:trace>
  <inkml:trace contextRef="#ctx0" brushRef="#br0" timeOffset="130559.94">19809 8947 845 0,'0'0'0'0,"0"0"-5"16,0 0 5-16,0 0 41 0,0 0-1 16,0 0-4-16,15-36-2 15,-15 36 10-15,0 7-34 16,0 19 10-16,-3 8 64 16,-7 9-68-16,-4 1 3 15,5 2-10-15,2-2-8 16,7-5-1-16,0-1 0 15,3-6-1-15,18-6-3 16,10-6 2-16,12-6-4 16,5-8 2-16,7-6-17 15,1 0 3-15,-6-11-18 16,-3-11 8-16,-6-4 14 0,-8-8 4 16,-8-10 10-16,-8-5-5 15,-8-6 5-15,-9-2 6 16,0 6-3-16,-15 6 27 15,-17 12 19-15,-6 7-12 16,-10 10-12-16,-4 10 2 16,-2 4-16-16,5 2 25 15,4 2-36-15,12 12-6 16,12 6 4-16,11 4-29 16,10 5-9-16,0 2-24 15,22-1-76-15,16-5-24 16,8-4-222-16</inkml:trace>
  <inkml:trace contextRef="#ctx0" brushRef="#br0" timeOffset="131096.01">20679 8944 840 0,'0'0'23'0,"0"0"50"15,0 0 37-15,0 0-40 16,0 0 6-16,0 0-63 15,-66 20-8-15,44 19 6 16,5 4-8-16,6 4 6 16,11-2-9-16,0-1-2 15,14-5-2-15,15-3 7 16,7-10-7-16,3-6 0 16,6-9-12-16,0-9 13 15,1-2-12-15,1-9 1 16,-4-13 13-16,-7-8-20 15,-12-7 17-15,-12-7 4 16,-12-7 1-16,-3-3 14 0,-29 4-10 16,-14 12 13-16,-8 10 6 15,-8 12-3-15,-5 15 9 16,4 1-18-16,11 14-4 16,12 14-7-16,14 4-1 15,16 4-16-15,10 3-1 16,3-1-27-16,27-6-16 15,14-3-28-15,7-10-58 16,6-7-121-16,1-6-328 16</inkml:trace>
  <inkml:trace contextRef="#ctx0" brushRef="#br0" timeOffset="131477.49">21420 8952 1093 0,'0'0'24'16,"0"0"-23"-16,0 0 69 16,0 0-36-16,-86 37-14 15,66 0 10-15,7 10-11 16,8 1-19-16,5 0 13 16,0-2-13-16,12-3 0 15,9-5-3-15,7-4 9 16,5-11-12-16,6-6 6 15,5-10 0-15,5-7-5 0,1 0 3 16,0-19 1 0,-7-9-4-16,-9-12 1 0,-12-6 2 15,-14-8 2-15,-8-2 0 16,-6 2 7-16,-27 10-7 16,-12 6 0-16,-8 16 0 15,-1 10-3-15,3 9-4 16,11 3-5-16,13 0-16 15,11 15 14-15,8 3-69 16,7 7-51-16,1-2-21 16,0 0-150-16</inkml:trace>
  <inkml:trace contextRef="#ctx0" brushRef="#br0" timeOffset="132729.87">22279 8993 1105 0,'0'0'1'0,"0"0"-1"16,0 0 49-16,-64 72-7 15,49-33-18-15,9-3-6 16,6 0-10-16,0-4 3 15,12 0-11-15,12-8 0 16,9-5 20-16,7-8-20 16,4-8 0-16,6-3 7 15,4-7-6-15,-2-19-2 0,-3-10 0 16,-8-10 1-16,-13-8 3 16,-13-12-3-16,-15-2 0 15,-7 5 5-15,-34 10-4 16,-17 17 0-16,-11 16-1 15,-2 16-19-15,1 4 13 16,9 25-33-16,10 15-16 16,9 8-110-16,8 2-298 15</inkml:trace>
  <inkml:trace contextRef="#ctx0" brushRef="#br0" timeOffset="133923.22">20507 9456 1038 0,'0'0'0'0,"0"0"0"15,0 0 29-15,0 0 56 16,0 0-28-16,0 0-5 16,-22-36-48-16,22 74 33 15,0 12 24-15,0 3-34 16,0-2-25-16,-8-2-2 16,-15-1-5-16,-10-2-22 15,-6-1-69-15,-3-7-78 16,0-8-278-16</inkml:trace>
  <inkml:trace contextRef="#ctx0" brushRef="#br0" timeOffset="135796.54">20022 10006 416 0,'0'0'402'0,"0"0"-401"0,0 0 4 15,0 0 68 1,0 0 17-16,0 0-29 0,11-14-13 16,-42 39-28-16,-21 14 20 15,-23 12-7-15,-18 11-23 16,-15 4 38-16,-19 6-28 15,-16 2-6-15,-13 5 2 16,-9 3-2-16,-1-9-11 16,5-2 9-16,14-10-7 15,23-9 6-15,31-8-11 16,35-9-2-16,31-5-3 16,24-7-53-16,3-2-36 15,27-9-49-15,18-8-81 16,13-4-307-16</inkml:trace>
  <inkml:trace contextRef="#ctx0" brushRef="#br0" timeOffset="136328.26">21632 9849 1103 0,'0'0'0'0,"0"0"-85"15,0 0 15-15,0 0 70 16,0 0 12-16,124 123 29 0,-45-59-4 15,19 7-18-15,13 10 2 16,11 6-21-16,5 7 38 16,2 4-28-16,-6-4 0 15,-13-12 10-15,-14-12-18 16,-20-12 11-16,-18-13 8 16,-21-11-9-16,-14-13-3 15,-13-9-9-15,-8-4-11 16,-2-2-7-16,-11-1-37 15,-23-1-94-15,-18 0-450 16</inkml:trace>
  <inkml:trace contextRef="#ctx0" brushRef="#br0" timeOffset="137982.31">15845 11519 956 0,'0'0'0'0,"0"0"0"15,0 0 49-15,0 0 28 16,0 0 17-16,-115 24-61 16,74 17-17-16,-2 10 10 15,9 7-5-15,9-3-18 0,14-1-3 16,11-9 9-16,3-5-10 15,27-8 1-15,13-8-5 16,8-11 4-16,9-10-9 16,7-3 2-16,7-4-8 15,1-18 16-15,-1-7-9 16,-6-12 7-16,-10-14-26 16,-9-16 23-16,-7-9-10 15,-9-6-11-15,-7-5 5 16,-6 5 17-16,-13 14 2 15,-5 18 4-15,-2 18 30 16,-3 18 10-16,-9 10-28 16,0 8 12-16,-2 8-13 15,-2 28-6-15,-2 19 9 16,3 12-12-16,6 4 6 0,9-3-5 16,0-1-2-16,5-5 1 15,13-6-4-15,6-6-9 16,4-11 9-16,6-12-12 15,8-10 9-15,4-13 2 16,3-4-16-16,-1-5 11 16,-2-19-12-16,-7-9-6 15,-6-6 18-15,-8-8-25 16,-7 1 17-16,-7 5 13 16,-8 3 0-16,-3 14 1 15,0 5 9-15,-3 6 7 16,-6 6 8-16,-3 4-1 15,0 3-3-15,-4 6-3 0,-4 17-9 16,-1 12 4-16,-1 8 3 16,5 4-5-16,3 1 16 15,6-1-26-15,3-7 3 16,5-7-4-16,0-8 1 16,0-6-1-16,10-7-12 15,6-9-23-15,3-3 32 16,4-6-19-16,2-17-1 15,-1-9 13-15,-3-2-6 16,-5-7 6-16,-4-2-10 16,-2 2 14-16,-7 8-3 15,-1 6 10-15,-2 11-2 0,0 8 2 16,0 5 5 0,0 3 14-16,0 0-19 0,-2 21 10 15,-4 8-1-15,-1 8-5 16,6 1-2-16,1-1 2 15,0-3 1-15,11-4-10 16,6-10 5-16,4-3 0 16,1-2-2-16,-1-10 2 15,1-5-8-15,-1 0 2 16,-6-5-10-16,2-16 10 16,-2-7-6-16,-1-4 9 15,0-8-2-15,-1-4-3 16,2 0-13-16,0 5 18 15,0 13 3-15,1 14 5 16,1 6-5-16,1 6 4 0,-2 0 9 16,4 19-6-16,-3 9 17 15,-2 11 4-15,-4 0-6 16,-2 4 4-16,-5-4-22 16,-1-6 10-16,-1-4 19 15,-2-12-29-15,0-6-4 16,0-7 10-16,0-4-10 15,0 0 3-15,0-12-3 16,0-13-32-16,1-13 22 16,25-10-19-16,9 0 8 15,6 4 16-15,-3 13-2 16,-3 15 3-16,-9 13 4 0,-7 3 0 16,-3 16 12-16,-4 13 1 15,-6 4 9-15,-4 3-1 16,-2-5-13-16,0-5-4 15,0-2-4-15,0-7-17 16,0-1-34-16,8-6-59 16,9-7-121-16,11-1-11 15</inkml:trace>
  <inkml:trace contextRef="#ctx0" brushRef="#br0" timeOffset="138400.9">17946 11425 1283 0,'0'0'0'0,"0"0"-14"16,-6 79 14-16,6-46 34 16,0-1-25-16,8-3-8 15,7-4 9-15,0-6-7 16,1-9-6-16,1-5-4 15,3-5-5-15,6-5 7 16,2-14-15-16,3-9-20 16,-2-5-1-16,0-2-11 15,4-2-8-15,-1-3 24 16,-1 2-12-16,-7 10 6 0,-9 12 42 16,-11 10 47-16,-4 6 51 15,0 14-22-15,-3 19-11 16,-13 15 37-16,-8 2-50 15,-1 4 22-15,1-2-12 16,3-6-30-16,4 0-20 16,5-7 2-16,4-6-14 15,6-4-3-15,2-6-44 16,0-9-46-16,15-7-53 16,12-4 36-16,7-3-203 15</inkml:trace>
  <inkml:trace contextRef="#ctx0" brushRef="#br0" timeOffset="138896.62">18436 11889 898 0,'0'0'23'0,"0"0"6"16,0 0 68-16,0 0-49 15,82-20-28-15,-56-3 2 16,3-4-22-16,-6-1 0 16,-9 1-1-16,-8 6 7 15,-6 8-4-15,0 6 18 16,-14 7 19-16,-5 0 3 15,-3 16-16-15,2 10-4 16,4 6 3-16,6 1-13 16,7-2 1-16,3-1-13 15,0-5 0-15,15-1 0 16,11-5 8-16,7-6-3 0,9-6 2 16,3-7-4-16,5 0-3 15,4-9 0-15,-2-11 1 16,5-11 4-16,-2-7-5 15,-1-9-8-15,-6-2 8 16,-7-1 0-16,-12 11 0 16,-16 8 0-16,-8 13 4 15,-5 13 10-15,0 2-14 16,0 3 16-16,-2 4-11 16,-4 15-4-16,2 12 3 15,4 2-4-15,0 4 0 16,9 0 9-16,16-1-6 0,3 0 1 15,2-5 39-15,-5-4-36 16,-8-10 11 0,-11-5-18-16,-6-2 0 0,-9 0-3 15,-21 1-15-15,-10-3-49 16,-11-1-23-16,-5-2-44 16,-7-3-164-16</inkml:trace>
  <inkml:trace contextRef="#ctx0" brushRef="#br0" timeOffset="139463.85">18391 11380 817 0,'0'0'18'0,"0"0"18"15,0 0 13-15,0 0 22 16,-55 112 34-16,25-35-32 16,-3 9-21-16,0 1 1 15,-1-7-15-15,1-9-6 16,5-9-4-16,2-10-23 0,7-11-2 16,7-9 1-16,4-12-4 15,4-8-19-15,4-6-33 16,0-6-67-16,0 0-137 15,0-8-413-15</inkml:trace>
  <inkml:trace contextRef="#ctx0" brushRef="#br0" timeOffset="141064.29">22842 11456 1193 0,'0'0'0'16,"0"0"6"-16,0 0 0 16,-87-3 27-16,54 35-18 15,-1 13 20-15,3 14-16 16,10 4 2-16,8 1-8 15,11-3-13-15,2-8 0 16,16-11-1-16,16-8 1 16,5-10 0-16,10-11-13 0,6-9-9 15,7-4 7 1,2-7-24-16,7-19 16 0,-4-11 3 16,-4-11 3-16,-8-13 1 15,-12-14-2-15,-8-9 8 16,-10-6 5-16,-7-4 5 15,-4 6 0-15,-8 8 13 16,-4 19-2-16,0 19 22 16,-4 22 29-16,-6 12-39 15,-1 8 16-15,-7 27-37 16,-3 26 5-16,-4 20 16 16,4 9-18-16,9 8 13 15,12 2-18-15,0-10 1 16,12-8-6-16,15-12-3 0,4-16 6 15,8-14-4-15,4-13-5 16,5-13 7-16,6-6-11 16,4-6 4-16,0-21 4 15,-4-7-21-15,-8-12 20 16,-7-7-10-16,-9-5 7 16,-8 7 3-16,-12 5 1 15,-10 20 7-15,0 12 14 16,-4 11 19-16,-15 3-14 15,-13 14-2-15,-8 19-10 16,-2 13 29-16,2 5-16 16,7-2-10-16,9-2 7 15,8-7-15-15,7-4-2 16,9-8 0-16,0-6-4 0,2-8 1 16,15-8-19-16,9-6-1 15,6-3 17-15,3-20-13 16,2-6 6-16,-3-8 0 15,-5-2-1-15,-5-6 13 16,-8-3-12-16,-4 9 12 16,-8 9 1-16,-2 15 5 15,-2 9-4-15,0 6 17 16,0 0-18-16,0 20 0 16,0 14 3-16,-8 11-2 15,3 0 10-15,3-1-11 0,2-7 0 16,0-8 0-1,2-5 6-15,9-8-20 0,3-6 8 16,4-7-17 0,2-3 9-16,3-3-18 0,2-18 14 15,1-8-7-15,-2-6-1 16,1-5 13-16,1-6-2 16,5 3 13-16,0 3 2 15,2 10 2-15,-8 14 24 16,-4 13-10-16,-3 3-8 15,-6 17 13-15,-4 18-2 16,-7 7 15-16,-1 5 0 16,0-1-27-16,-11-5 14 15,-2-6-11-15,0-5-5 16,4-10 11-16,2-10-15 0,4-6 1 16,3-4-2-16,0 0 0 15,2-11-8-15,16-14-14 16,10-8-4-16,8-6 24 15,7-2-10-15,2 0-6 16,1 10 16-16,-8 9 2 16,-8 16 3-16,-8 6 3 15,-7 14-3-15,-3 17 22 16,-6 3-8-16,-3 4-7 16,-3-5-5-16,0-1-5 15,0-4-17-15,9-2-35 16,10-2-16-16,11-5-82 0,4-5-152 15</inkml:trace>
  <inkml:trace contextRef="#ctx0" brushRef="#br0" timeOffset="141282.03">24990 11486 1323 0,'0'0'14'0,"0"0"-14"15,0 0 0-15,-3 78 41 16,-5-27 7-16,0 2-27 16,3-2-5-16,0-10-10 15,2-7-12-15,-1-7-1 0,1-9-36 16,0-6-4 0,-2-3-68-16,-2-9-66 0,0 0-211 15</inkml:trace>
  <inkml:trace contextRef="#ctx0" brushRef="#br0" timeOffset="141507.94">24839 11361 1118 0,'0'0'110'16,"0"0"-110"-16,0 0 0 15,103 74 26-15,-64-17 10 0,-2 6 11 16,0 0-28-16,-4-5 10 15,1-8-25-15,0-8-4 16,2-13 0-16,0-5-17 16,-1-14-4-16,-4-8-43 15,-6-2-38-15,-7-12-111 16,-14-15-272-16</inkml:trace>
  <inkml:trace contextRef="#ctx0" brushRef="#br0" timeOffset="141696.22">25386 11381 1202 0,'0'0'24'0,"0"0"-20"0,-18 94 72 15,1-43 31 1,3 5-55-16,1-1-14 0,7-3-22 16,1-6-12-16,4-6-4 15,1-7-4-15,0-8-53 16,0-9-36-16,1-10-95 15,11-6-428-15</inkml:trace>
  <inkml:trace contextRef="#ctx0" brushRef="#br0" timeOffset="141948.04">25610 11833 1197 0,'0'0'36'0,"0"0"-28"0,0 0-7 15,0 0 7 1,92 27 25-16,-62-27-16 0,2-2-8 15,0-15-9-15,-5-2 5 16,-9-6-10-16,-9-4 0 16,-6-4 5-16,-3 3 7 15,0 4 3-15,-9 7 19 16,-4 9 18-16,-6 4-7 16,-4 6 2-16,-5 0-42 15,-4 11 0-15,1 6-5 16,4 4-40-16,3-2-36 15,8-1-73-15,7-2-212 16</inkml:trace>
  <inkml:trace contextRef="#ctx0" brushRef="#br0" timeOffset="142084.07">26171 11889 1084 0,'0'0'6'15,"0"0"-6"-15,0 0-134 16,0 0-471-16</inkml:trace>
  <inkml:trace contextRef="#ctx0" brushRef="#br0" timeOffset="145432.01">16622 12893 881 0,'0'0'46'16,"0"0"-25"-16,0 0 18 16,0 0 59-16,10-75-2 15,-7 68-40-15,-3 5-5 16,0 2-21-16,2 15-6 15,1 25-6-15,-3 14 36 16,0 11-10-16,0 5-41 16,0-5 10-16,0-1-1 15,-5-6-11-15,-1-5-2 16,0-8-17-16,2-11-13 16,4-5-22-16,0-9-20 15,0-8-35-15,15-12-75 16,4 0-106-16</inkml:trace>
  <inkml:trace contextRef="#ctx0" brushRef="#br0" timeOffset="146100.04">17063 12945 1112 0,'0'0'0'0,"0"0"-8"16,0 0 8-16,0 0 43 16,0 0-1-16,0 0-10 0,-37 98-1 15,26-57-6 1,4 3-5-16,4-3-6 0,3-2-14 16,0-3 0-16,15-6 0 15,6-4 1-15,4-12-2 16,8-4-9-16,6-10-4 15,1 0 7-15,4-7-5 16,0-8-17-16,-10 0 22 16,-5-4-10-16,-13 5 8 15,-9-4 8-15,-5 3 1 16,-2-2-1-16,-9-2 1 16,-12 1 0-16,-9-1 4 15,-1 1-1-15,-3-3-5 16,5-1 4-16,10-2-1 15,12 0-1-15,7-3-2 0,21 2-8 16,22 4-2-16,12 9-7 16,3 12 13-16,-2 0 3 15,-6 22 0-15,-9 8 3 16,-6 4 3-16,-8 2 8 16,-3-2 10-16,-3-1-14 15,-2-5 3-15,1-3 1 16,2-6-4-16,5-8-6 15,2-8 0-15,7-3-2 16,5-11-5-16,3-16 3 16,1-9-10-16,-6-6 7 15,-10-4 3-15,-10-7 1 0,-15 2 2 16,-4 4 0 0,-9 9 3-16,-21 15 16 0,-9 12 9 15,-8 11-12-15,-8 0-6 16,1 13-8-16,3 8-2 15,12 1-25-15,14 3-16 16,10-5-90-16,9-4-234 16</inkml:trace>
  <inkml:trace contextRef="#ctx0" brushRef="#br0" timeOffset="153436.65">25043 12687 1204 0,'0'0'0'0,"0"0"-42"15,0 0 42-15,0 0 14 16,0 0 21-16,0 0-22 16,0 0-3-16,0 0-1 15,2 0 4-15,-2 0-13 16,0 0 0-16,1 0 15 15,-1 0-11-15,0 0 1 16,2 0-5-16,4-5 2 16,5-9-1-16,3 0-1 0,2-8-4 15,-1 0 3-15,-3-2-4 16,-1-5-4-16,-5-5 0 16,-5 2 6-16,-1 1-5 15,0 4 8-15,-7 5 0 16,-11 4 2-16,-2 3 2 15,-5 5-2-15,-3 3 1 16,-2 4-1-16,-4 3 4 16,-4 0-6-16,-2 11 0 15,0 12 5-15,4 6-2 16,3 5 0-16,8 2-3 16,7 3-6-16,10 1 6 0,8-3-4 15,0-5-4-15,18-5-4 16,8-5 4-16,5-5-1 15,6-8-4-15,-1-4-1 16,3-5 11-16,0 0-8 16,-2-3-1-16,-4-13 9 15,-4-5-11-15,1-7 10 16,-3-2 4-16,-3-4 0 16,-1-2 1-16,-4 3-1 15,-6 6 1-15,-2 8 9 16,-5 11 5-16,-6 6 12 15,0 2-7-15,0 18-19 16,-5 18 17-16,-16 16 30 16,-4 14-13-16,-3 7-8 15,3-3-1-15,2-3-11 0,2-6-2 16,3-7-12-16,3 1-2 16,-1-8-6-16,4-7-34 15,3-9-28-15,-1-11-30 16,2-10-110-16,1-10-271 15</inkml:trace>
  <inkml:trace contextRef="#ctx0" brushRef="#br0" timeOffset="158683.1">25110 12443 963 0,'0'0'0'16,"0"0"-6"-16,0 0 6 15,0 0 11-15,0 0 52 16,0 0-15-16,0 0-6 16,-25-21-11-16,16 21-23 0,-5 6 12 15,-3 5-8-15,-4 5 2 16,1 1 2-16,-2 0-4 15,0 3-2-15,2 0-3 16,-2 2-6-16,3 1 16 16,2-1-16-16,1 4 1 15,5 1 5-15,1-2-5 16,4 1 0-16,1-4-2 16,2-1 2-16,2-5 0 15,-1-3-2-15,2-3 0 16,0-5 2-16,0-2-2 15,0-3-1-15,0 0 0 16,0 0-3-16,0 0 0 16,0 0 2-16,0 0-13 0,0 0 13 15,0 0-11-15,0 0-4 16,0 0-5-16,0 1-4 16,0-1-8-16,0 0-40 15,0 0-16-15,0 0-3 16,2-5-143-16,4-2-37 15</inkml:trace>
  <inkml:trace contextRef="#ctx0" brushRef="#br0" timeOffset="159274.1">24994 12489 846 0,'0'0'50'16,"0"0"-28"-16,0 0 14 15,0 0 57-15,0 0-15 16,0 0-39-16,-85 9-5 16,55 22-10-16,-1 6-3 15,1 4-1-15,5 3-8 16,4 2 14-16,7 5-26 15,6-3 19-15,6 1-11 0,2-1-8 16,0-2 3 0,19-2 1-16,11-1 1 0,9-6 2 15,9-4-3-15,3-8-4 16,4-9 9-16,-2-7-9 16,2-8 0-16,-1-1-2 15,-1-7 2-15,0-15 0 16,1-9 0-16,-2-8 1 15,-3-9-9-15,-3-5 8 16,-5-11-11-16,-5-1 7 16,-8-1-6-16,-10 2-1 15,-15 10 5-15,-3 6 6 16,-15 0 8-16,-16 4-3 16,-10 1 0-16,-8 6-5 15,-6 6 12-15,-9 7 8 0,1 11-11 16,1 8 10-16,0 5 5 15,3 0-22-15,2 22 3 16,6 4 4-16,4 7-6 16,9 5-3-16,7 0-8 15,10 1-25-15,12 0-13 16,9 0-52-16,0 2-47 16,0-1-139-16</inkml:trace>
  <inkml:trace contextRef="#ctx0" brushRef="#br0" timeOffset="159906">24053 12562 1031 0,'0'0'2'15,"0"0"-2"-15,0 0 12 16,0 0 70-16,0 0-7 16,0 0-31-16,-5-51-11 15,-4 58-32-15,-8 20 13 16,-6 11 5-16,-4 9 0 16,0 15 5-16,5 5-11 15,7 2-8-15,3 0-1 16,6-7-4-16,6-5 0 15,0-8-2-15,3-6 1 16,18-6-1-16,6-10-4 0,7-6-4 16,8-9 10-16,7-10-17 15,6-2 14-15,1-11 1 16,5-14-2-16,3-12 4 16,-3-8-4-16,-6-8-4 15,-9-8 7-15,-11-9-6 16,-16-7 6-16,-14-3-2 15,-5 3 6-15,-24 7 9 16,-24 11-5-16,-14 12-7 16,-9 12 3-16,1 13-3 15,6 13-35-15,7 9 9 16,7 7-49-16,3 24-75 16,6 7-80-16,2 4-304 0</inkml:trace>
  <inkml:trace contextRef="#ctx0" brushRef="#br0" timeOffset="160858.87">23319 12736 1145 0,'0'0'0'0,"0"0"-80"16,0 0 80-16,0 0 13 16,0 0-3-16,0 0 24 15,94-10-11-15,-78-4-18 16,-4-5 2-16,0-3-7 15,-6-6 7-15,-6-2 15 16,0-4-22-16,0-3 7 16,-18-1-4-16,-4 4-2 0,-4 7 26 15,-5 7 2-15,-6 8-19 16,0 7 11-16,-5 5-5 16,-9 5 2-16,-4 20-4 15,-3 11-4-15,5 4-1 16,9 7-3-16,13-2-5 15,12-2 4-15,12 0-5 16,7-4-8-16,3-2 7 16,23-6-7-16,7-7 1 15,9-8-11-15,7-9 2 16,3-7 10-16,0 0-7 16,-3-17-8-16,0-14 7 0,-3-7-3 15,-1-8 12-15,-3-3-9 16,-2 3 14-16,-9 5-3 15,-5 7 6-15,-13 13-3 16,-5 9 19-16,-5 8 5 16,-3 4 5-16,0 6-21 15,-5 26-6-15,-18 18 42 16,-3 20-15-16,-4 10-4 16,3 1 17-16,3 0-7 15,2-8-16-15,3-8-7 16,-2-2-8-16,2-5-4 15,3-7-3-15,2-9-39 0,2-8-16 16,4-11-34 0,-2-9-30-16,2-9-157 0</inkml:trace>
  <inkml:trace contextRef="#ctx0" brushRef="#br0" timeOffset="161528.07">22519 12612 916 0,'0'0'23'0,"0"0"-23"16,0 0 0-16,0 0 78 15,0 0-21-15,0 0-3 16,74-52-26-16,-60 37-12 16,-1-2-2-16,-6-3-14 15,-5-4 6-15,-2-2 17 16,-3-7-9-16,-16 0 0 15,-4 0 2-15,-6 7-10 16,1 6 19-16,1 7-4 16,-1 9-19-16,-3 4 12 15,-4 0-11-15,-4 23 3 0,-4 11 8 16,3 6-11-16,5 5 5 16,13-3-8-16,10-4-1 15,11-3-3-15,1-7-11 16,7-4-5-16,18-8 4 15,10-10-6-15,8-4 8 16,9-2-15-16,3-7 4 16,2-14 20-16,-5-7-19 15,-2-8 11-15,-4 0 8 16,-9 5 5-16,-10 7 2 16,-12 12 9-16,-8 7 2 0,-7 5 21 15,0 4 5-15,0 28-28 16,-16 17 30-16,-6 17-9 15,-4 13-10-15,2 3 7 16,0 1 4-16,2-4-18 16,3-10-13-16,2-4-2 15,0-3-2-15,0 1-28 16,1-3-27-16,1-5-50 16,3-6-71-16,1-9-158 15</inkml:trace>
  <inkml:trace contextRef="#ctx0" brushRef="#br0" timeOffset="162539.07">23807 13352 1259 0,'0'0'0'16,"0"0"-44"-16,0 0 44 15,0 84 5-15,-18-32 27 16,-5-3-24-16,-3 1-8 0,-6-4-14 16,-5-4-20-16,-11-4-120 15,-11-4-205-15</inkml:trace>
  <inkml:trace contextRef="#ctx0" brushRef="#br0" timeOffset="170895.09">22924 13126 1183 0,'0'0'0'0,"0"0"-29"0,0 0-24 16,0 0 53-16,0 0 43 15,0 0-19-15,0 0-16 16,0 0-6-16,0 0 0 15,0 0 4-15,0 0-6 16,0 3 6-16,0 1 1 16,0 1-7-16,-6 2 12 15,-3-4-12-15,0 0 0 16,4-2 1-16,2-1-1 16,3 0 2-16,0 0-2 15,0 0 0-15,0 0-4 16,0 0 4-16,0 0-8 0,0 0 8 15,0 0-6-15,0 0 5 16,0 0 0-16,0 2-1 16,0-2-5-16,-1 1 6 15,-8 1 1-15,-6 0 2 16,2-2-1-16,-2 0-1 16,6 0 3-16,6 0-1 15,1 0 3-15,2 0-5 16,0 0 0-16,0 0 2 15,0 0-2-15,0 0-2 16,0 3-1-16,0 9 3 16,0-1 9-16,0 0-8 15,0-2-1-15,0-4 3 0,0-2-1 16,-3-3-2 0,3 0 0-16,0 0 2 0,0 0-7 15,0-9-7-15,0-2 12 16,0 5-1-16,6 3 2 15,3 3 0-15,0 0 1 16,-3 3 0-16,-6 9 16 16,0 6-15-16,-8 2-2 15,-20 7-1-15,-3 0-36 16,1-1-104-16,9 0-124 16</inkml:trace>
  <inkml:trace contextRef="#ctx0" brushRef="#br0" timeOffset="171445.77">23737 13532 949 0,'0'0'18'0,"0"0"-17"15,0 0 1-15,0 0 80 16,0 0-49-16,0 0-27 16,-8 7 3-16,26-7-4 15,7 0 9-15,1 0-14 16,-2 0 2-16,-9 0-2 16,-8 2 0-16,-4-1 0 15,-3 1 2-15,0 3 7 16,-9 2 23-16,-12 3-10 0,-10 2-20 15,1-6 4-15,3 2-6 16,12-5-4-16,9-2 3 16,6 1-24-16,0 1-19 15,0 3 31-15,8-1 13 16,0 3 5-16,-6 1-1 16,-2 3 2-16,-9 1 18 15,-17 0-23-15,-2-1-1 16,5-2-28-16,12-2-29 15,11-4-75-15,24-4-438 16</inkml:trace>
  <inkml:trace contextRef="#ctx0" brushRef="#br0" timeOffset="180631.94">21851 13353 971 0,'0'0'0'16,"0"0"-2"-16,0 0-19 15,0 0 20-15,0 0 1 16,0 0 4-16,0 0-1 16,-18-14 4-16,18 22 0 15,0 15 3-15,0 7 16 16,5 3-11-16,2 4-13 15,4 1 16-15,1-4-18 16,6-1 2-16,1-5-2 16,5-5 4-16,7-3-4 0,6-4 0 15,7-5 2 1,6-5-2-16,7-3 0 0,9-3 0 16,7 0 5-16,10-7-4 15,7-8 1-15,1 1-2 16,0 1 1-16,-2 0 0 15,-4 2-1-15,-6 3 0 16,-4 0 0-16,-6 0 2 16,-2 3-2-16,-5-2 0 15,-3 0 1-15,-6 2-8 16,-6-2 7-16,2 4 0 16,-6 1-1-16,0 2 1 15,-2 0 0-15,-6 0 0 16,-3 2 1-16,-7 6-4 15,-3 4 3-15,-4-1 0 0,-4 2-3 16,-2-1 3-16,-2-1-2 16,-4 2 1-16,-3-1 1 15,-1 0-2-15,-1 3 2 16,-1-1-2-16,0-1 0 16,0 3-1-16,-8-2 3 15,-4 0-3-15,-5-1 8 16,-6-2-5-16,0 0 0 15,-2-5 2-15,0-2-6 16,1-4 8-16,5 0-4 16,4 0 0-16,4 0 1 15,4-4 3-15,6-6-4 0,1-5-1 16,1-4-2 0,18-3-7-16,11 2 9 0,6-1-3 15,9 3 4-15,4 1-5 16,8 3 4-16,2 5 1 15,4 1 0-15,4 4 1 16,3 2 5-16,2 0-3 16,0 2 0-16,2 0 3 15,4 0-6-15,2 0 0 16,2 0 1-16,-1 2 0 16,-5 0 0-16,0 0-1 15,0-2 0-15,-1 0-2 16,-1 0 2-16,-5 0 0 15,-7 0-4-15,-3 0 6 16,-7 0-4-16,-3 0 2 0,-1 0 0 16,1-6-3-1,-4-2 3-15,-3-2 0 0,-2 0 1 16,-6-2 0-16,-4 0-2 16,-5 0 1-16,-8 4 0 15,-3 1 1-15,-6-1 3 16,-2-1 0-16,0 0 12 15,0-1 0-15,0-1-2 16,0-2-9-16,0 1-2 16,1-2-6-16,1 1-3 15,-2 3-39-15,-2 2-29 16,-4 3-97-16,0 2-420 0</inkml:trace>
  <inkml:trace contextRef="#ctx0" brushRef="#br0" timeOffset="183620.03">15882 13225 468 0,'0'0'602'0,"0"0"-602"16,0 0-107-16,0 0 106 15,0 0 1-15,0 0 7 16,-25 12 8-16,22 2-3 16,0 6 0-16,1-1 1 0,2 2-10 15,0 1-1 1,0 0 23-16,0 0-18 0,5 2-3 16,9-2 3-16,3 0-6 15,5-3 2-15,4 0-3 16,0-4 0-16,6-2-4 15,4-2 4-15,1-5-2 16,7-2-1-16,5-2 0 16,4 1-2-16,4-3-1 15,5 0 6-15,1 0 1 16,1 2-1-16,0-2 0 16,-2 0 0-16,-3 0 1 15,-1 2 0-15,-3-1-1 16,2 3 0-16,-7 1-1 15,-4 3 1-15,-6 1 0 0,-9 2-1 16,-4 2 2 0,-3-1-7-16,-6 4 6 0,-5-2 0 15,-5 0 2-15,-7 0 3 16,-1 3-5-16,0 0 8 16,-4 0 4-16,-11 0 2 15,-3 1 2-15,-3-2-15 16,2-1 11-16,-2-3-8 15,0-3-3-15,1-1 0 16,1-4-1-16,-2-1 0 16,3-3-1-16,-1 0-7 15,5 0-3-15,1-7 10 16,6-3-16-16,4-3 5 16,3 2 4-16,0-2 5 0,12 2-7 15,8-1-7-15,7 1 15 16,5 0-10-16,4 1 10 15,2 0 2-15,4 1-2 16,0 2 1-16,5 3-2 16,4 3 3-16,9-1 7 15,7 2-7-15,2 0 0 16,4 0 3-16,1 0 3 16,1 0 5-16,2 0-11 15,0 0 0-15,0 0 2 0,-4 0-1 16,2 0-1-1,-1 0 0-15,-2-3 2 16,-1-5 2-16,-6 0-2 0,-9-3-2 16,-5-1 10-16,-3-2-9 15,-5-2 7-15,-1-2-4 16,-3-3 5-16,-5 1 7 16,-4 3-5-16,-5 0 13 15,-6 5 6-15,-8 4-18 16,-5-1 8-16,-3 2 10 15,-3 1-29-15,0-1-1 16,0 4-9-16,-2 0-31 16,-7 0-41-16,-1 3-84 15,-3-3-293-15</inkml:trace>
  <inkml:trace contextRef="#ctx0" brushRef="#br0" timeOffset="194554.85">16582 14333 925 0,'0'0'0'15,"0"0"-15"-15,0 0-5 16,0 0 20-16,0 0-6 16,0 0 15-16,0 0-5 0,14 26 18 15,3-16-9 1,7-2 0-16,2 3-1 0,6-2-2 15,10-1 7-15,10 1-16 16,7-3 1-16,12-1 6 16,6-5-7-16,10 0 1 15,7 0-2-15,7 0 4 16,2 0-1-16,-5 0-3 16,-5 0 0-16,-5 0-2 15,-6 0 2-15,-1 2-5 16,-1-2 4-16,2 0-2 15,5 0-1-15,2 0 3 16,1 0 1-16,-1 0 0 16,2-2 0-16,-1-1-3 15,1 1 3-15,-5 2 0 0,-3 0 0 16,-2 0-4 0,-2 0-1-16,-4 0-1 0,-2 0-7 15,-4 0 8-15,2 2-2 16,4 1 2-16,1 0 4 15,3 0-3-15,-3-1-2 16,-2-2 5-16,4 0-1 16,-2 0-1-16,1 0-2 15,-2 0 5-15,-3 0-2 16,-2 0 2-16,-3 0 0 16,2 0-4-16,-1 0 4 15,2-6 0-15,-4-1-2 0,0 4 4 16,2-4-2-1,2 1 0-15,0-1 0 0,-2 1 6 16,-6-2-5-16,-2 1 4 16,1 0-5-16,0 2 5 15,2-2-3-15,0 0-2 16,-1-1 0-16,-2 3 0 16,0-2 3-16,-1 2 0 15,-4 1 2-15,0-1-2 16,1-1 5-16,-5 0-8 15,1-1 0-15,0 1-1 16,0 1 5-16,0-1-3 16,6 1-1-16,4 0 0 15,-1 1 4-15,-2 0-4 16,-2 0-1-16,-5-1 0 0,0 0 1 16,-1 0 0-16,1 1 0 15,-1 0 3-15,-2 1-4 16,-1 0 1-16,-2-1-3 15,2 1 3-15,-2 0 0 16,0 0 0-16,-1 1 0 16,3 0 1-16,-3-1-2 15,2 1 1-15,-3-3-3 16,0 3 0-16,0 0 2 16,-3 1-1-16,1-1 1 15,1 2 2-15,-2 0 1 16,2-2-2-16,3 2-2 0,-5-1 2 15,2 1 0-15,-3-2 1 16,2 0-4-16,4 2 5 16,2 0-7-16,3-1 5 15,2 1 0-15,1-2-3 16,-3 1 2-16,-1 0 1 16,-3 1-2-16,-3 0 2 15,-2 0-1-15,-2 0 1 16,-2-1 0-16,-3 1-2 15,-3-3 5-15,-4 1 0 16,-4 0 4-16,-6-2-3 16,-2 1 18-16,-1 0 8 15,-1 1 3-15,-4-2 0 0,-2 2-22 16,0 1-6-16,-5-1-5 16,-3 2-6-16,0 0-1 15,-1 0-70-15,-21 0-68 16,-16 0-527-16</inkml:trace>
  <inkml:trace contextRef="#ctx0" brushRef="#br0" timeOffset="-197639.64">25958 11726 302 0,'0'0'6'16,"0"0"-6"-16,0 0-1 15,0 0 1-15,0 0-1 16,0 0 0-16,0 0-3 16,0 0-10-16,0 0-62 15</inkml:trace>
  <inkml:trace contextRef="#ctx0" brushRef="#br0" timeOffset="-188309.79">15796 13981 624 0,'0'0'87'16,"0"0"-87"-16,0 0-45 16,0 0 45-16,92-35 3 15,-59 20 3-15,7-2 12 16,2-1 13-16,1 2-14 16,-3 2-6-16,1-1-11 0,-5 3-11 15,-3 2 2-15,-7 1-59 16,-4 5-70-16,-8 1-16 15</inkml:trace>
  <inkml:trace contextRef="#ctx0" brushRef="#br0" timeOffset="-188007.79">15788 14101 396 0,'0'0'459'16,"0"0"-459"-16,0 0-52 16,0 0 3-16,0 0 49 15,0 0 15-15,67-8 11 16,-19-9 4-16,4-2-29 16,0 1 2-16,0 0 25 15,-6 1-15-15,-8 4-13 16,-10 0 0-16,-10 2 0 15,-6 2-6-15,-6 4 5 16,-4-1-11-16,-2 2-13 16,0 0-80-16,0-2-155 15,0 3-57-15</inkml:trace>
  <inkml:trace contextRef="#ctx0" brushRef="#br0" timeOffset="-180283">17716 12312 896 0,'0'0'13'0,"0"0"-20"15,0 0 7-15,0 0 0 16,0 0 18-16,0 0 8 0,0 0-2 16,-61 35-12-16,61-31-8 15,0-1 28-15,0 1-28 16,0 1 2-16,9 0 18 15,18-1-4-15,17-3-3 16,14-1 17-16,15 0-32 16,10-1 26-16,4-5-28 15,1 1 0-15,-11 0 4 16,-16 2 2-16,-19-2-6 16,-16 4 0-16,-14 0 1 15,-8-1-10-15,-2 2 9 16,-2-2 0-16,0 2-5 0,0-3-20 15,-3 1-65-15,-15 0-143 16,-9-1-288-16</inkml:trace>
  <inkml:trace contextRef="#ctx0" brushRef="#br0" timeOffset="-179920.35">17664 12526 606 0,'0'0'239'0,"0"0"-239"0,0 0-12 15,117 0 12-15,-69 0 41 16,1 0-8-16,-4-1 1 15,-2-3 7-15,-8 1-30 16,-6 1 24-16,-8 1-26 16,-9 1 9-16,-8-1 17 15,-2 1-28-15,-2 0 2 16,0 0-3-16,0 0 0 16,0 0-7-16,0 0 1 15,0 0-38-15,3 0-44 16,5 0-33-16,4 0 30 15,1 0-188-15,-2 0 3 0</inkml:trace>
  <inkml:trace contextRef="#ctx0" brushRef="#br0" timeOffset="-175343.51">22370 11050 461 0,'0'0'6'16,"0"0"-12"-16,0 0 1 16,0 0 5-16,0 0 33 15,0 0 4-15,0 0 29 16,2-17-26-16,-2 14-14 0,-5 1 41 15,-1 1-53 1,-2-3 11-16,-3 3 7 0,-3 0-18 16,-3 1 0-16,-7 0-13 15,-1 0 1-15,0 0 19 16,-1 0-21-16,-1 4 0 16,3 4 6-16,-1 1-4 15,-2 3-1-15,2 4-1 16,-3 2 0-16,2 4 12 15,-3 4-7-15,1 2-5 16,0 4 8-16,-1-2-7 16,4 1 7-16,3-2-8 15,7-1 0-15,0-3 2 16,6 0 2-16,1-1-4 16,2-2 0-16,3 1 2 0,-1-2-2 15,1 1 0-15,3 2 0 16,0-3 0-16,0 1 0 15,5 2 0-15,6-5-1 16,0 0 5-16,4-3-9 16,-2-2 5-16,2-2 0 15,-1 0-1-15,-2-2 1 16,1 2 0-16,-6 0 1 16,1 0 0-16,-1 1-2 15,-2 3 1-15,-1 1 0 16,-1 3 0-16,0 0 0 15,2 3 0-15,2 1 1 0,-3-1 3 16,-1 0-8-16,1-2 0 16,-4 0 4-16,0-3-3 15,0 2 3-15,0 0 0 16,0 1-1-16,-5-1 2 16,-7-1-6-16,0 2 5 15,-2-3 0-15,-5 0 0 16,0-2 2-16,-5-1-2 15,2-1 0-15,-5-2 4 16,-1 0-8-16,-2-3 2 16,-2-1 2-16,0 1 2 15,0-1-2-15,-1-2 0 16,2-2-4-16,3 0 11 16,2-4-9-16,6 0 2 15,3 0 0-15,4 0 5 0,4 0-5 16,3-4 0-16,1-4-1 15,1-1 2-15,3 1-5 16,1 1 2-16,0 0 2 16,0 0-4-16,0 1 4 15,8 2 0-15,6 1-2 16,0 2 6-16,2 1-9 16,3 0 5-16,-1 0 0 15,1 0-1-15,0 0 3 16,-2 6-2-16,-1 4 0 15,-4 0 0-15,-1 4 7 16,-1 3-7-16,-4 2 0 0,0-2-3 16,-3 2 7-16,-1-2-4 15,-1 2 0-15,1-1 4 16,-1 1-5-16,2-2 1 16,0 2 0-16,-2-1 0 15,1 0 0-15,0-1 0 16,-1 1 0-16,1-4 3 15,-2 1 3-15,0 1-6 16,0-2 0-16,0 2 20 16,0 1-15-16,1 2-4 15,-1 0 6-15,0 1 8 16,0 5-6-16,0 0-9 16,0 5 0-16,0-2 21 0,-1 3-20 15,-6 0 11-15,3-3 3 16,-2 0-9-16,0-3 12 15,3-3-16-15,-1 0 1 16,-1 3 15-16,1 1-11 16,-2 3 5-16,0 0 11 15,0 0-19-15,3 1 17 16,-2 0-21-16,2-1 0 16,0 3 21-16,1-3-19 15,0 2 10-15,2-2-7 16,0 0-1-16,0-4 4 15,4-1-8-15,7 0 0 16,1-3 1-16,4-2 0 16,2-1-1-16,5-4 0 0,5-2 5 15,6-2-12-15,8-5-14 16,9 0-73-16,8-5-22 16,9 0-87-16,1 0-223 15</inkml:trace>
  <inkml:trace contextRef="#ctx0" brushRef="#br0" timeOffset="-174047.66">25809 10962 925 0,'0'0'94'0,"0"0"-94"16,0 0-77-16,0 0-12 16,0 0 88-16,92-70 1 15,-49 70 5-15,0 2 3 16,3 12 17-16,-1 3-24 15,0 1 6-15,-6 4 1 0,-6 5-7 16,-6 3 23-16,-9 7-16 16,-4 4-1-16,-6 5 14 15,-2 5-15-15,0 2-4 16,0 4 12-16,1 3-14 16,1 3 19-16,-4 4-18 15,-1-2 5-15,-3 2 18 16,0-7-18-16,0-1 4 15,0 1-4-15,0-2-1 16,0-2 4-16,0-2-9 16,6-5 0-16,3-8 5 15,3-2-2-15,4-6-3 16,0-4 0-16,0-7 3 0,0-5-3 16,1-5 0-1,-1-2 0-15,2-3-1 0,4-7 1 16,3 0 0-16,7 0 0 15,2-5 2-15,4-12-10 16,-4-3-6-16,-4 0-7 16,-6-1 20-16,-8 1-12 15,-7 2 5-15,-6 4 7 16,-2 2 1-16,-1 4 7 16,0 3-4-16,0 1-2 15,-1 4 32-15,-7 0-33 16,-5 0 0-16,-5 4-4 15,-7 13 8-15,-2 3-1 16,-3 9-3-16,0 5 0 0,-1 7 11 16,0 4-9-16,1 4-2 15,4 2 5-15,7 2-5 16,10 8 21-16,9 4-19 16,0 5 5-16,13 8 7 15,5 0-1-15,5-2-2 16,-4-5-2-16,-5-4-9 15,-5-7 20-15,-8-4-20 16,-1-6 2-16,0-8 21 16,-9-5-7-16,-10-5-9 15,-4-4 18-15,-7-2-22 16,-8-3 21-16,-7-2-24 16,-6-1 0-16,-4-1-4 0,-2 0-3 15,-3 1-14-15,4 2-23 16,1-1-59-16,7-3-45 15,6-4-333-15</inkml:trace>
  <inkml:trace contextRef="#ctx0" brushRef="#br0" timeOffset="-171528.99">16346 13856 387 0,'0'0'314'16,"0"0"-314"-16,104 40 0 16,-53-25 3-16,1-4 4 15,8-3 34-15,6 1 2 16,8-4-4-16,4-2 6 16,5-3-31-16,5 0-11 15,9-1 11-15,9-12 8 16,5-1 3-16,3 0-10 15,3-2-13-15,-1 1 34 16,5-4-36-16,2 3 0 0,0-3 9 16,-2-1-6-16,-5-1-3 15,-7-1 0-15,-5-2 4 16,-4-2-10-16,-4-2 6 16,-5-3-7-16,-5-3 2 15,-2-1 5-15,-7-3 0 16,-1-5 0-16,-7 1-7 15,-3-3-2-15,-5 0 9 16,-6-2 0-16,-6-1-3 16,-9-2-2-16,-5-7 3 15,-4 2 1-15,-4-3 0 16,-6-3-6-16,-6-4 7 0,-2-13 0 16,-4-3 2-16,-1-5 1 15,-4-3-3-15,-1-1 0 16,-3 3 4-16,0 6 5 15,-7 3-3-15,-8 2 2 16,-6 1 6-16,-4 2-11 16,-5 1 16-16,-2 2-13 15,-4 0-5-15,2 2 19 16,-2-4-20-16,-1 2 0 16,-2 4 13-16,0 8-11 15,-2 6 2-15,-4 4-4 16,-3 1 3-16,-6 1 8 15,-2 0-11-15,-7 4-1 0,-1 0 1 16,-2 2 0-16,-2 3 2 16,-2 0-2-16,-2 4 2 15,-5 2-8-15,0 2 6 16,-2 0 0-16,-1 6 1 16,-2 2 3-16,-6 2-5 15,0 3 1-15,1 1-11 16,4 0-1-16,7 1 7 15,0 1-4-15,1 1 3 16,1 1 9-16,0 1-3 16,-4 2 0-16,-5 3 0 15,-5 1-10-15,-3 4 10 0,-7 0 0 16,-2 0-5 0,-6 0 5-16,-1 0-3 0,1 7-2 15,4 4 4-15,7 2-11 16,4 1 12-16,5 3-2 15,2 3 0-15,0 4-8 16,-1 1 1-16,3 1-1 16,3 5 10-16,0 2-4 15,1 4 4-15,-2 2 0 16,3 0-3-16,2 4 3 16,8 2 0-16,2 5 0 15,4 5 1-15,2 8-3 16,-1 5 2-16,2 7 0 15,1 4 0-15,4 2 1 16,1 3-1-16,4 1 0 0,3 2 0 16,5 3 0-16,4 4 0 15,7-4 0-15,4-1 3 16,6-4 1-16,5 4-4 16,4-3 0-16,3 1 3 15,5 4-4-15,2-1 1 16,0 0 0-16,3-1 2 15,13-4 3-15,5-3-5 16,3-5-4-16,2-7 4 16,2-2 8-16,0-5-8 15,2-2-2-15,0-2 1 16,0 0 2-16,1-3-2 16,-1-3 0-16,3-3 1 0,-2-3 1 15,3 1-1-15,1-1 0 16,5-2 0-16,-1 4 4 15,3-6-7-15,-1 0 3 16,-2-5 0-16,-3-5-3 16,-3-4 3-16,2 0 0 15,2 5 0-15,2-5 2 16,3 3-1-16,3-4-1 16,-2-8 0-16,0-1-6 15,2-5 6-15,4-5-2 16,1-1 0-16,8-5 4 15,7-3-3-15,1 0 1 0,4 0 0 16,-1-2-2-16,1-7 2 16,-2 1 0-16,0-3 0 15,-3 0 2-15,-2-2-4 16,-2 0 0-16,-1-3 2 16,-5 2 7-16,0 0-7 15,-3 0-1-15,-5 0-2 16,-4 0-13-16,-6-2-11 15,-4 3-18-15,-5-3-68 16,-3 0-124-16,-9 1-115 16</inkml:trace>
  <inkml:trace contextRef="#ctx0" brushRef="#br0" timeOffset="-166257.23">17160 13671 692 0,'0'0'0'0,"0"0"-4"15,0 0-29-15,0 0 20 16,0 0 13-16,0 0 18 16,0 0 29-16,-37-67-1 15,34 63-23-15,0 1 4 16,1 1 8-16,2 0-25 16,-1 2 20-16,1 0-12 15,0 0-13-15,-2 0 11 16,2 0-7-16,0 0-2 0,0 0-2 15,0 0 2 1,0 12-14-16,0 12 12 0,0 12-5 16,6 8 25-1,8 8-20-15,5 9 7 0,5 12-1 16,4 7-10-16,5-1 20 16,0 1-21-16,3-5 0 15,-2 2 7-15,1-4-7 16,-2-2 3-16,-2-4-3 15,0-5 0-15,3-3 5 16,-1-3-5-16,1-3 0 16,4 0 12-16,2-3-12 0,6 2 6 15,2-5-6 1,1 3 4-16,3-1-2 0,-1 1-2 16,7-2 0-16,2 1 2 15,1-8 1-15,-3 1-4 16,-3-5 1-16,-4-3-7 15,0-1 4-15,0 0 2 16,-1 1 1-16,4 0 0 16,-2 1 1-16,2-3-2 15,-1-3 1-15,1-4 0 16,-3-4-6-16,1-3 6 16,0-4 0-16,-1-5-3 15,1-1 3-15,2-2-3 16,0 0 0-16,0 1 1 15,1-1 0-15,1 1 0 0,4-2 2 16,1-1-1 0,-1 1-1-16,-2-3 2 0,-3-2-2 15,-1 0 0-15,-3 0-3 16,-1 0 2-16,2 0-1 16,-1 0 2-16,0-4 2 15,-2-1 0-15,-1-1-1 16,-1-1 3-16,1 0-5 15,1 2 3-15,2-4-1 16,0 2-1-16,1-2 2 16,-1 0 0-16,-5 0-2 15,-3 0 4-15,-2 1 0 0,-1-4-2 16,0 2-1 0,2-3-1-16,3-1-2 0,4-3 4 15,1-1 0-15,2 1 6 16,0-3-13-16,-2 3 7 15,-5 0 0-15,0 0-1 16,-3 1 6-16,-2 0-9 16,1 1 4-16,-3 0 0 15,-1 0-2-15,-1 1 2 16,3-2-3-16,-1 0 3 16,3-2 0-16,2-1-1 15,0 1 1-15,2 0 0 16,-3-2-1-16,-2 0 1 15,-1 0 0-15,-5-1 1 0,-1-1-1 16,0-3-2-16,-2 0 0 16,0 1 4-16,2 1-9 15,2-2 7-15,2 4 0 16,1 0-4-16,-2 0 4 16,0 2 0-16,-3-2 0 15,0 1 5-15,-3 0-10 16,-2-2 5-16,2-1 0 15,-2 0-3-15,1-4 3 16,-1 0 0-16,2 0-1 16,1 5 6-16,0 0-6 15,1 2 1-15,-1 3 0 16,-3-4-5-16,1 1 6 0,-3-3-2 16,-2-1 1-16,0-1 0 15,0 1 4-15,1-3-4 16,1 0 0-16,2 1-2 15,-3-2 2-15,-2 3 0 16,1-2-1-16,-3 0 4 16,-2 1-5-16,0 2 2 15,1-1 0-15,-4 0 0 16,2 2 0-16,-3-1 0 16,4 0 0-16,2 3 4 15,-1 2-5-15,1-1 1 16,-2 2 0-16,-1 0 1 15,0 1-1-15,-5 4 0 0,0-2 0 16,-2 1 1-16,-2 0-2 16,0-2 1-16,0 1 0 15,0 1 10-15,-1 0-10 16,2 0 0-16,-3 3-2 16,-1 0 5-16,0 3-4 15,0 1 1-15,0-2 0 16,-1 2 2-16,-1 1-2 15,1-1 0-15,-2 0-1 16,0 2 4-16,-1 0-1 16,-2 5-2-16,2-3 0 15,-2 1 9-15,0 1 0 0,0 0 8 16,0-2-1-16,0 1-14 16,-9 0 0-16,-4 2-2 15,-5 0-3-15,-3 0-1 16,-8 0 2-16,-6 9 2 15,-6 1-1-15,-2 2 2 16,-3 0-7-16,1 1 1 16,2-1 5-16,6 1-3 15,2-2 7-15,7 0-5 16,6-3 1-16,7-1 0 16,3-2-1-16,6 0 1 15,3-3 0-15,1-1 0 16,2-1-1-16,0 0 1 0,0 0-1 15,0 0 1 1,0 0-7-16,0 0 7 0,2 0-13 16,16-1 10-16,4-8 3 15,8-4 0-15,5 2-1 16,0-2 1-16,2 1 1 16,4-2-1-16,-1 4 0 15,-1 3 0-15,-5-1 1 16,-7 3-1-16,-4 1 3 15,-6 1 1-15,-2 1 12 16,-3 2-12-16,-4 0-1 16,0 0 8-16,-2 9 4 15,0 16 10-15,0 9 3 16,-1 9 9-16,0 0-6 0,1-3-24 16,1-4-2-16,0-4 8 15,3-4-12-15,1-5 1 16,1-4-2-16,3-7 0 15,3-3-5-15,6-5 4 16,5-4-18-16,6 0-19 16,1-1-45-16,1-12-35 15,-9-3-125-15</inkml:trace>
  <inkml:trace contextRef="#ctx0" brushRef="#br0" timeOffset="-156622.31">25334 6695 1112 0,'0'0'8'0,"0"0"-11"16,0 0 6-16,0 0 4 16,3-74 18-16,-3 74-6 15,0 0 18-15,0 31-37 16,0 27 0-16,-16 25 30 16,-6 13-24-16,-7 1-5 0,-1-2-2 15,-2-5 2 1,-1-4 1-16,0-8-2 0,3-10-2 15,2-14 0-15,5-10-13 16,5-16 6-16,6-11 7 16,7-10 2-16,2-7-5 15,1-7 5-15,1-23-20 16,1-19-4-16,0-15 2 16,0-17 22-16,11-14 0 15,4-12 1-15,4-13-8 16,4 3 7-16,3 1 0 15,5 6 7-15,3 18-6 16,5 20-1-16,-3 28 1 16,-2 23 5-16,-3 21-1 15,1 25-3-15,-4 34 12 0,-6 28 23 16,-8 25-23 0,-8 13 5-16,-6 9-13 0,0-1 0 15,-9-4-2-15,-2-7-4 16,1-12 0-16,5-15-4 15,5-14 3-15,0-14-3 16,0-13-18-16,5-12-34 16,4-9-17-16,0-16-37 15,-5-10-29-15,-1-7-125 16</inkml:trace>
  <inkml:trace contextRef="#ctx0" brushRef="#br0" timeOffset="-156022.09">25216 7299 1014 0,'0'0'8'16,"0"0"1"-16,0 0 1 15,0 0 22-15,-55-84-30 16,86 59 3-16,11-6-5 16,13-5 0-16,8 1 8 15,4 0-8-15,5 2 0 16,-2 4 5-16,-3 3-3 15,-6 6-4-15,-7 2-1 16,-11 3 3-16,-7 3 1 16,-15 2-1-16,-8 5 0 15,-7 2-2-15,-6 1 7 16,0 2 18-16,0 0 15 0,0 0-16 16,-4 5-7-16,-16 16-15 15,-5 12-1-15,-2 14 1 16,0 9 1-16,5 6 0 15,4-3-1-15,10-3 0 16,8-10-1-16,0-7 1 16,14-11-8-16,10-6 8 15,6-9-4-15,1-9-1 16,6-4 5-16,5-1 0 16,1-19 0-16,6-6 0 15,-1-12 0-15,0-10 0 16,-2-9 6-16,-6-4-13 0,-7 3 7 15,-11 16 0-15,-12 17 9 16,-9 14-9-16,-1 11 20 16,0 0 18-16,-18 20-14 15,-4 18-20-15,-4 12-4 16,9 4 9-16,9-2 10 16,8-9-18-16,8-5-1 15,22-11 0-15,11-5 0 16,13-10-2-16,17-7-14 15,14-5-17-15,12 0-24 16,8-10-100-16,4-7-158 16</inkml:trace>
  <inkml:trace contextRef="#ctx0" brushRef="#br0" timeOffset="-155734.05">27251 6944 1286 0,'0'0'0'0,"0"0"-22"0,0 0 20 16,82-27 2-16,-33 13 2 16,9-1-2-16,3 2-4 15,-6 3-50-15,-16 8-96 16,-21 2-137-16,-18 0-348 16</inkml:trace>
  <inkml:trace contextRef="#ctx0" brushRef="#br0" timeOffset="-155613.83">27315 7085 700 0,'0'0'401'16,"0"0"-401"-16,91 5-6 15,-27-9-2-15,11-17-17 16,5-4-79-16,2 0-181 0</inkml:trace>
  <inkml:trace contextRef="#ctx0" brushRef="#br0" timeOffset="-153354.87">29279 6558 69 0,'0'0'897'0,"0"0"-897"15,0 0-84-15,0 0 64 16,0 0 20-16,0 0 11 16,0 0-4-16,0 17 23 15,0-17-28-15,0 0-1 16,0 0 5-16,0 0-1 16,2 0-1-16,2 0 4 15,4-14-6-15,4-8 1 0,0-8-3 16,-3-7-4-16,-3-3 2 15,-6-5 2-15,0 2-2 16,0 3-1-16,-20 2 6 16,-5 4-9-16,-7 7 6 15,-2 5 0-15,-6 7 4 16,3 4 0-16,-1 8 4 16,2 3-1-16,4 0-1 15,0 11 12-15,2 10-17 16,1 10-1-16,-3 9 11 15,0 7-8-15,6 6 10 16,5-2-12-16,9-3 3 16,7-4-1-16,5-8-3 15,0-5-2-15,13-8-2 16,7-6 3-16,5-7 1 0,2-8 0 16,5-2 2-16,4-2 7 15,4-17-9-15,-1-4 0 16,-3-3 10-16,-5-1-8 15,-2-6 1-15,-4-2-3 16,-3-3 2-16,-2 1 13 16,-5 4-15-16,-3 8 0 15,-6 8 27-15,-2 10-17 16,-4 6-2-16,0 1-2 16,0 3 0-16,0 25-5 15,0 22 10-15,0 18 18 16,-15 19 0-16,-3 10-24 0,-1 4 0 15,1-2-5-15,3-6 3 16,2-4-12-16,5-16-16 16,8-11-48-16,0-15-22 15,9-13-6-15,10-21-136 16,4-13-343-16</inkml:trace>
  <inkml:trace contextRef="#ctx0" brushRef="#br0" timeOffset="-152604.25">29903 6428 909 0,'0'0'0'16,"0"0"0"-16,0 0-9 16,0 0 11-16,0 0-2 15,0 0 36-15,18 6-10 0,-8-12 5 16,2-11-20-16,3-5-10 15,-3 0 21-15,-2 1-21 16,-5-4 0-16,-5-1 8 16,0-1-9-16,0-1-21 15,-15 4 20-15,-8 3 1 16,-5 7 2-16,-5 4-2 16,-4 7 0-16,-2 3 4 15,-1 0-4-15,0 13 0 16,1 10-2-16,5 8 5 15,4 9-4-15,5 4 1 16,6 4 0-16,6 1 1 16,6-3-1-16,7-3 0 15,0-7-3-15,0-7 0 16,10-9-2-16,8-6-2 0,0-6 6 16,6-8 0-16,7 0-6 15,7-13 7-15,9-12-6 16,2-6 6-16,-4-3-5 15,-6-1 5-15,-9-2 0 16,-5 0-4-16,-6 4 10 16,-6 10-4-16,-5 12 8 15,-6 6 14-15,-1 5-8 16,-1 0-16-16,0 6-10 16,0 24 10-16,0 17 39 15,-3 16-8-15,-11 10 14 16,-4 4-44-16,3 1 20 0,0-1-18 15,1-7-2-15,4-3 9 16,-2-8-6-16,5-6-4 16,-1-7-1-16,2-5-17 15,0-7-1-15,6-6-68 16,0-9-61-16,0-11-177 16</inkml:trace>
  <inkml:trace contextRef="#ctx0" brushRef="#br0" timeOffset="-152460.83">30334 7054 1134 0,'0'0'0'0,"0"0"-300"15,0 0-127-15</inkml:trace>
  <inkml:trace contextRef="#ctx0" brushRef="#br0" timeOffset="-151018.84">28346 7085 987 0,'0'0'0'0,"0"0"0"15,0 0-2-15,0 0 4 16,0 0-2-16,0 0 5 16,0 0-1-16,3-8 28 15,4 46-13-15,-2 18-1 16,-5 11 2-16,0 13-19 16,0 5-1-16,-12 1 0 0,-2-2 8 15,5-11-15-15,2-9 7 16,2-13-18-16,5-12 18 15,0-8-2-15,0-9-4 16,8-5 4-16,12-2-12 16,12-8 11-16,11-4 3 15,15-3-10-15,16-5 8 16,14-11-4-16,14-5 6 16,19-1 0-16,17 1 2 15,22 3 5-15,15 3-7 16,6-1 0-16,-2 7 0 15,-20-3-2-15,-17 0 2 0,-21 4 0 16,-24-4 1-16,-20 2-3 16,-22-3 2-1,-17-1 0-15,-16-5 9 0,-9-2 4 16,-6-6 31 0,-4-4 6-16,-2-3-25 0,1-6 12 15,-2-2-37-15,0 2 1 16,0 0 2-16,0 3 4 15,0 2-14-15,0 2 7 16,0 2-46-16,1 0-64 16,8-5-41-16,1 1-431 15</inkml:trace>
  <inkml:trace contextRef="#ctx0" brushRef="#br0" timeOffset="-150703.08">31467 5990 1054 0,'0'0'0'0,"0"0"-59"15,0 0 41-15,0 0 18 16,-31 137 102-16,-7-37-31 15,-9 20-48-15,-11 19-12 0,-5 11 12 16,-4 0-23 0,2 0-2-16,5-12 1 0,12-17-18 15,9-17 11-15,11-25-33 16,9-20-8-16,8-15 21 16,7-14-24-16,4-14-53 15,0-16-66-15,1-3-259 16</inkml:trace>
  <inkml:trace contextRef="#ctx0" brushRef="#br0" timeOffset="-150369.89">31001 6178 939 0,'0'0'0'16,"0"0"-53"-16,0 0 36 16,0 0 13-16,0 0 4 15,0 0 7-15,47-4 1 16,-23-9 22-16,-3-11-30 16,-3-6 1-16,-6-5 9 15,-9-3 5-15,-3 4 10 16,0 4 18-16,-12 9-26 15,-7 8-8-15,1 9-9 0,0 4-21 16,6 18-42-16,6 22-13 16,6 15-31-1,0 10-128-15,1 10-145 0</inkml:trace>
  <inkml:trace contextRef="#ctx0" brushRef="#br0" timeOffset="-150116.93">31542 7188 995 0,'0'0'0'15,"0"0"0"-15,0 0-6 16,0 0 9-16,0 0-3 0,0 0 43 16,97-3-5-16,-78-28-7 15,-3-3-15-15,-9-1-13 16,-7 7 26-16,-2 5 6 15,-19 9-2-15,-2 8-1 16,-4 6-32-16,0 7 0 16,3 17-33-16,5 8-30 15,5 1-60-15,10 0-100 16,1-3-326-16</inkml:trace>
  <inkml:trace contextRef="#ctx0" brushRef="#br0" timeOffset="-148565.11">30414 7028 729 0,'0'0'25'0,"0"0"-25"16,0 0 1-1,0 0 13-15,0 0 50 0,0 0-13 16,2-19 3-16,-2 18-17 15,0 1 10-15,1 0-15 16,-1 0-16-16,0 0 1 16,2 16-14-16,1 22 5 15,0 15 45-15,0 9-42 16,3 1-4-16,-3-7-7 16,1-5 1-16,-1-4-5 15,0-4-39-15,-1-2-48 16,-2-9-42-16,0-9-152 15</inkml:trace>
  <inkml:trace contextRef="#ctx0" brushRef="#br0" timeOffset="-145451.9">28625 7634 374 0,'0'0'1'15,"0"0"1"-15,0 0 41 16,0 0 12-16,0 0 14 16,0 0-12-16,81-23 12 15,-73 23-5-15,0 0-4 16,-2 0-32-16,-1 9-8 15,-2 2-7-15,0 3 16 16,-1 1-25-16,-2 4 2 0,0 1 8 16,0 1-9-16,0 0-1 15,0-1-4-15,0 2 0 16,-12-1 10-16,0 4-7 16,-6-1 0-16,-3 1 2 15,-3 0-4-15,-2-3 1 16,-6 0-2-16,1 0 0 15,-7 0 1-15,-3-1-1 16,-2-1-1-16,-5 1-1 16,2-3 4-16,-2-1-5 15,0 2 3-15,-1-2 0 16,-3 0-3-16,-2 3 3 16,-3 1-7-16,1-2-1 15,1 1 8-15,1 2-4 0,3 1 4 16,-1 0 0-16,-2-1-6 15,-1-1 6-15,1 0 0 16,-3 1 0-16,2-2 2 16,-1 0-2-16,1-2 0 15,0 2 0-15,0 0 1 16,0 1-1-16,2-1 0 16,2-3 0-16,5 2 2 15,-2-1-1-15,3 0-1 16,-1-1 0-16,3 2-5 15,-5-1 6-15,3 1-1 16,-1 0 0-16,1-1 3 0,4 1-7 16,2-2 3-16,-2 0 1 15,4-3-3-15,-1 3 3 16,0-3 0-16,2 1 2 16,-3 1 1-16,1-1-4 15,-1 2 1-15,-1-5 0 16,-3 3-3-16,1-1 6 15,0 1-3-15,-1-1 2 16,1-1 0-16,-1 1-2 16,-1 2 0-16,1 0 0 15,3 0-2-15,1 1 2 16,3-2 0-16,3 0 0 16,-1 1 4-16,6-1-6 0,-6 2 2 15,2-1 0-15,1 2-3 16,-3-1 6-16,1 1-3 15,0 1 0-15,0-1 3 16,0-1-3-16,5 1 0 16,3 1 0-16,3-3 1 15,3 1-1-15,2-2 0 16,0-1 0-16,2 3 5 16,2 3-9-16,-1-4 4 15,4 4 0-15,-1 2-1 16,1-1 1-16,0 5 0 15,-1 2-1-15,-4-2 7 0,3 6-5 16,-1-1-1-16,1 1 0 16,0-2 0-16,2 0 0 15,-1 1 0-15,-1 0 0 16,2 3 1-16,1 1-2 16,0 2 1-16,1 0 0 15,-1-2 3-15,2 0-3 16,0-2 0-16,1-2 1 15,3-2 3-15,-2 2-5 16,2-1 1-16,-2 1 0 16,1-1-1-16,0-2 1 15,1-1 0-15,0-2-1 16,0-2 6-16,1-1-5 0,2 1 0 16,0-1 0-1,0 0-2-15,0 3 4 0,0-2-2 16,0-1 0-16,0 3 0 15,0-3 0-15,0 2 0 16,0 2 0-16,0 0 1 16,0 1-1-16,0 0 0 15,0 0 0-15,0 1 2 16,0-1-1-16,0-2-1 16,0-1 1-16,2 2 9 15,1-4-10-15,0-1 0 16,-2 2 6-16,2-3-5 15,0-2 4-15,-3-1-5 0,1-3 4 16,-1-2 5-16,0-1-9 16,0-5 0-16,0-1-1 15,0-2 1-15,0-3-3 16,0 0-21-16,0 0-10 16,0 0 9-16,0 0-63 15,-5 0-191-15,-6-2-133 16</inkml:trace>
  <inkml:trace contextRef="#ctx0" brushRef="#br0" timeOffset="-145001.81">24802 10703 704 0,'0'0'2'16,"0"0"-2"-16,0 0 41 16,0 0-25-16,0 0 2 15,0 0 40-15,0 0 15 16,31-10-27-16,-10 10-25 15,-3 0-5-15,4 14 16 0,0 5-16 16,2 2 3-16,-1 6 5 16,1-2-10-16,-1 0 7 15,0 2-13-15,-4-1-4 16,2 0 21-16,-2-1-16 16,-4-3-5-16,-1-4 0 15,-4-1-2-15,-1-3-1 16,-1-1-1-16,-3-2 2 15,0-2-4-15,-2-4 2 16,-3-2-21-16,2-1-14 16,1-2-33-16,1-3-37 15,4-14 21-15,0-7-167 16</inkml:trace>
  <inkml:trace contextRef="#ctx0" brushRef="#br0" timeOffset="-144684.29">25446 10604 600 0,'0'0'0'15,"0"0"-6"-15,0 0 6 16,0 0 7-16,0 0 55 0,0 0 20 15,5-4 6 1,-5 5-15-16,0 22-36 0,-14 7 4 16,-8 8-4-16,-3 2-1 15,0 1 0-15,-2-2-27 16,1-5-8-16,0-2-1 16,0-2-19-16,2-2-11 15,0-3-70-15,0-1-27 16,2-1-324-16</inkml:trace>
  <inkml:trace contextRef="#ctx0" brushRef="#br0" timeOffset="-133092.73">26245 12363 1266 0,'0'0'0'15,"0"0"-5"-15,0 0-61 16,0 0 42-16,0 0 24 15,0 0-8-15,0 0 6 0,72 25-5 16,-42-38-3-16,3-11-12 16,0-5 7-16,-2-4 4 15,2-1 3-15,-3 3 4 16,-1 0-35-16,0 8-24 16,-4 5-46-16,-7 9-205 15</inkml:trace>
  <inkml:trace contextRef="#ctx0" brushRef="#br0" timeOffset="-132859.5">26341 12514 933 0,'0'0'49'0,"0"0"-49"0,0 0-28 16,104-93 23-16,-58 61 8 15,-2 4-3-15,-1 6 0 16,-4 3 4-16,-2 2-3 16,-7 3-1-16,-6 4-12 15,-14 3-32-15,-8 2-126 16,-2 3-63-16,-5 2-74 16</inkml:trace>
  <inkml:trace contextRef="#ctx0" brushRef="#br0" timeOffset="-130222.14">14699 11877 765 0,'0'0'0'0,"0"0"0"16,0 0-2-16,0 0 2 15,0 0 0-15,0 0 56 16,0 0-42-16,-6-26-11 16,15 35 1-16,10 6 15 0,8 6 19 15,6 5-9 1,5 5-2-16,8 7 24 0,3 8-34 16,8 4 3-16,7 6-2 15,2-2-12-15,2-1 23 16,-4-3-25-16,-3-4-3 15,-7-4 12-15,-11-4-10 16,-10-6-3-16,-8-8 0 16,-7-2 2-16,-7-8-2 15,-5-3 0-15,-2-5-16 16,-4-6-5-16,0 0-35 16,-4-7 9-16,-25-20-312 15</inkml:trace>
  <inkml:trace contextRef="#ctx0" brushRef="#br0" timeOffset="-129807.16">15091 12114 449 0,'0'130'175'0,"0"9"-6"15,-6-6-70-15,-4-15-40 16,0-21-33-16,1-21 23 16,3-19-36-16,2-13 6 15,1-13 4-15,3-16-20 16,0-6-1-16,0-9-2 16,0 0-14-16,0-4-3 15,0-21-41-15,0-12-60 16,0-10-83-16,0 1-214 0</inkml:trace>
  <inkml:trace contextRef="#ctx0" brushRef="#br0" timeOffset="-120204.1">30349 8445 1214 0,'0'0'30'0,"0"0"-30"16,0 0-24-16,0 0 3 0,0 0 17 15,0 0 4 1,-9 148 37-16,0-42-6 0,-2 10-30 16,0 0 12-16,-3-8-13 15,0-7-11-15,1-11 0 16,0-13-34-16,3-11 8 16,7-13-101-16,3-22-67 15,1-16-179-15</inkml:trace>
  <inkml:trace contextRef="#ctx0" brushRef="#br0" timeOffset="-119934.92">31714 8207 1117 0,'0'0'0'16,"0"0"-27"-16,0 0 27 15,-29 82 21-15,-17 2 46 16,-9 26-45-16,-6 17 31 16,0 7-48-16,4 6 4 15,-1-3-3-15,1-1-6 16,2-10 0-16,3-15-15 16,8-16-28-16,4-17 18 15,6-14-60-15,6-13 9 16,6-17-62-16,8-17-111 15,8-17-354-15</inkml:trace>
  <inkml:trace contextRef="#ctx0" brushRef="#br0" timeOffset="-119639.9">31199 8425 1051 0,'0'0'0'0,"0"0"-48"16,0 0 28-16,0 0-1 15,0 0 18-15,0 0 3 0,3 28 3 16,28-28 10-16,4 0 25 16,-6-14-38-16,-6-3 11 15,-14 1-1-15,-9 3 23 16,0 3-5-16,-11 5-28 15,-10 5-4-15,1 0-41 16,2 19-69-16,3 11 18 16,10 10-112-16,5 7-127 15</inkml:trace>
  <inkml:trace contextRef="#ctx0" brushRef="#br0" timeOffset="-119423.23">31720 9386 860 0,'0'0'4'0,"0"0"-4"15,0 0 22-15,0 0 37 16,26-73 20-16,-26 43-15 16,-1 5-14-16,-11 8-39 15,2 8-11-15,1 9-6 16,-2 0-99-16,1 3-41 15,-1 9-51-15,1 4-267 16</inkml:trace>
  <inkml:trace contextRef="#ctx0" brushRef="#br0" timeOffset="-118567.1">30207 9718 950 0,'0'0'0'0,"28"75"-2"0,18-33-11 15,13-3 13-15,11-8 6 16,9-6 13-16,18-7 40 16,10-8-22-16,11-8-20 15,8-2-17-15,-3 0 0 16,0-16 9-16,-1-3-7 15,-4-8 11-15,-3-7-11 16,-2-12 5-16,-1-9-4 16,4-7 0-16,-2-8-1 15,-7 0 4-15,-4-9-3 0,-14-4-3 16,-14-3 3-16,-11-4 8 16,-15-1-13-16,-13-1 2 15,-12-1 0-15,-12 1-2 16,-10-3 3-16,-2-1-1 15,-17 0 0-15,-16 3 3 16,-13 0-3-16,-12 2 0 16,-8 7 0-16,-12 1-4 15,-11 8-20-15,-12 5 21 16,-8 7-5-16,-2 4-3 16,-2 9 7-16,4 7 3 15,-3 8-3-15,-7 12-3 16,-5 7 11-16,-9 9-4 15,-7 7 0-15,-7 0 3 16,-4 17 3-16,-3 12-6 0,7 13 0 16,8 11-2-16,5 8 5 15,2 16 5-15,4 19 1 16,3 14-5-16,5 8 17 16,9 15-21-16,11 1 2 15,15 8 5-15,16 5-5 16,21-2-2-16,17 2 0 15,17 0 0-15,14-3-3 16,9-2 3-16,36-10 0 16,27-12-2-16,22-11 4 15,17-17-2-15,16-13 0 0,14-18 3 16,14-18-9-16,15-17-9 16,9-18-16-16,10-8-22 15,3-2-33-15,-7-21-34 16,-11-7-292-16</inkml:trace>
  <inkml:trace contextRef="#ctx0" brushRef="#br0" timeOffset="-113420.39">27154 8990 855 0,'0'0'7'0,"0"0"-12"0,0 0 10 16,0 0 15-16,0 0-11 15,0 0 1-15,0 0 17 16,-52 46-12-16,58-39 3 16,16 3-12-16,8-4-3 15,10-3 7-15,12-3-10 16,9 0 0-16,5-11 3 15,4-8 0-15,2-5-3 16,-5-1 0-16,-9 1 1 16,-13 1 5-16,-15 9-6 15,-14 7-2-15,-13 3 2 0,-3 4 29 16,-12 0 15-16,-21 0-44 16,-16 14 7-16,-15 14-10 15,-11 8 3-15,4 1-1 16,6 2-1-16,15-2 4 15,19 1 4-15,18-1-6 16,13-1-3-16,8-5-3 16,26-2-8-16,11-9 3 15,9-10 7-15,4-6-9 16,-1-4 1-16,-4 0-3 16,-8-2 0-16,-12-6 5 15,-15 4 6-15,-14-3-10 16,-4 4 14-16,-23 3 26 15,-22 3 0-15,-23 25-16 0,-17 14 17 16,-7 10 10-16,1 2-15 16,15-1 13-16,25-7 7 15,21-2-33-15,26-3-9 16,4-2 0-16,33 2-8 16,12-10 7-16,13-5-36 15,12-15-6-15,12-11-32 16,7 0-10-16,2-12-123 15,-6-10-155-15</inkml:trace>
  <inkml:trace contextRef="#ctx0" brushRef="#br0" timeOffset="-112065.93">27873 9411 1082 0,'0'0'0'0,"0"0"-64"0,0 0 41 15,0 0 23-15,85 56 12 16,-58-5 33-16,-5 4-8 16,-5 1-5-16,-6-3-27 15,-8-6-2-15,-3-10 10 16,0-7-11-16,-16-9 2 16,-8-8 12-16,2-7 0 15,-2-6 3-15,5 0-19 16,8-18 4-16,6-17-3 0,5-13-1 15,6-10 0 1,23-12-5-16,14-4 1 0,15-2-16 16,7 4-54-16,-1 13-3 15,-6 19 46-15,-12 18-3 16,-9 12-24-16,-8 10-7 16,-6 0 15-16,-7 3 45 15,-5 18 5-15,-6 12 23 16,-5 12 41-16,0 7-22 15,0 2-21-15,0-1 9 16,0-3-12-16,0-5 4 16,0-4-9-16,0-7-5 15,0-5 13-15,-8-8-18 16,-4-7 6-16,-3-6 10 0,-4-3-6 16,-6-5 2-16,-2 0-15 15,0-10 1-15,8-13-6 16,4-7 4-16,10-6-2 15,5-10 0-15,6-7 0 16,23-10 2-16,12-5-21 16,6 5-1-16,3 12 11 15,-2 20-9-15,-5 14-6 16,-5 14 13-16,-7 3 4 16,-3 0 9-16,-2 15-5 15,-1 4 6-15,-4 3-1 16,1 4 4-16,-1 1-3 15,-6-2 4-15,0-4-4 0,-8-4-7 16,-4-5-2 0,-1-8-5-16,-2-3 11 0,0-1-3 15,0 0 6-15,0-1 6 16,0-12-3-16,0-4-4 16,-5 2 2-16,4 1 3 15,-1 5 25-15,1 6-15 16,1 3 22-16,-3 0-4 15,-3 12-28-15,-6 16 5 16,0 11 15-16,-4 5-18 16,4-2 12-16,4-4-16 15,5-4-2-15,3-5 1 0,0 0 5 16,6-5-3 0,11-5-3-16,7-7 0 0,2-7-8 15,7-5 8-15,3-11 0 16,2-14-3-16,-2-11 8 15,-6-6-10-15,-10-6 5 16,-13-1 0-16,-7 2 3 16,-13 9 5-16,-20 12 14 15,-10 8-15-15,-5 15-7 16,5 3-9-16,7 0-7 16,15 9-13-16,11 7-15 15,10 1-62-15,0-3-1 16,0-5-179-16,14-4-12 0</inkml:trace>
  <inkml:trace contextRef="#ctx0" brushRef="#br0" timeOffset="-111768.43">29017 9343 882 0,'0'0'2'15,"0"0"0"-15,42 101 27 16,-25-49 33-16,-1-1-5 15,-6-5-27-15,-6-5-3 16,-4-7 9-16,0-8-12 16,0-6-1-16,-6-6-3 0,-7-7 0 15,-4-4 13 1,1-3-10-16,1-5-11 0,3-18 7 16,9-11-14-16,3-11-6 15,6-12 2-15,23-9 0 16,12-7-1-16,7-1-18 15,9 12-16-15,-2 17-27 16,-5 23-55-16,-8 13-57 16,-10 9-254-16</inkml:trace>
  <inkml:trace contextRef="#ctx0" brushRef="#br0" timeOffset="-111518.68">29515 9334 936 0,'0'0'0'16,"85"-21"-64"-16,-44 18 46 15,-15 3-24-15,-16 14-40 16,-10 15-23-16,-19 8 43 16,-18 1 8-16,-8-2-26 15,5-8 80-15,10-5 64 16,12-9 89-16,14-6-35 15,4-5-72-15,16-3-42 16,23-3 4-16,22-16-8 0,16-4-39 16,1-3-270-1</inkml:trace>
  <inkml:trace contextRef="#ctx0" brushRef="#br0" timeOffset="-110185.04">30863 9847 954 0,'0'0'0'0,"0"0"-6"0,0 0 6 16,0 0 5-16,0 0 108 16,0 0-37-16,-71 17-64 15,-29 0 9-15,-46 12-21 16,-45 9 3-16,-32 4-3 16,-23 1-3-16,-12-4-24 15,2 1-60-15,5-6-65 16,2-4-202-16</inkml:trace>
  <inkml:trace contextRef="#ctx0" brushRef="#br0" timeOffset="-108397.78">19002 12426 939 0,'0'0'8'15,"0"0"-8"-15,0 0 0 0,0 0 1 16,0 0 22-16,0 0 28 16,0 0-17-16,100-67-20 15,-58 44 0-15,-2 3-14 16,-4 3-1-16,-4 3 0 15,-7 5-22-15,-8 5-33 16,-7 4-32-16,-9 0-72 16,-1 0-154-16</inkml:trace>
  <inkml:trace contextRef="#ctx0" brushRef="#br0" timeOffset="-108188.45">19057 12533 283 0,'0'0'555'0,"0"0"-555"16,0 0 19-16,0 0-19 15,0 0 54-15,121-46-29 16,-63 23-3-16,0 2-21 16,1 1 7-16,-10 5-16 15,-4 2 8-15,-13 3-29 16,-10 1-143-16,-12 5-217 15</inkml:trace>
  <inkml:trace contextRef="#ctx0" brushRef="#br0" timeOffset="-101264.06">25556 5850 610 0,'0'0'8'16,"0"0"-5"-16,0 0-2 16,0 0-1-16,0 0 9 15,0 0 54-15,0 0 36 16,6-17-53-16,-6 17-17 16,0 0 2-16,0 0-24 0,0 0 6 15,0-1-3-15,0 1-8 16,0 0 17-16,-1 0-19 15,-17 0-11-15,-6 0-12 16,-13 6-3-16,-11 5 19 16,-7 1 1-16,-6 2 6 15,0 2-5-15,-2 1 5 16,0 2-6-16,1-1 5 16,-3 1-4-16,3 1-12 15,0 2 11-15,3 0 6 16,4 0-6-16,7 1 6 15,6 0 0-15,8 2 11 16,3 2-9-16,1 3 4 16,1 2-6-16,4 2 3 0,1 0-5 15,2 1 2-15,4 2 0 16,-1 0 12-16,4 4-12 16,0 0 14-16,3-1-3 15,3 0-9-15,2 1 11 16,4-2-13-16,1 3 0 15,1 2 3-15,-2 3-1 16,-2 3 2-16,0-1-4 16,1 7 6-16,0 2 1 15,4 2-7-15,0 1 0 16,0 2 0-16,0-3 3 16,0 3-3-16,-2 2 0 0,-2 5 5 15,-2 3-5-15,1 0 0 16,-1 0 0-16,2-1 10 15,-2 1-6-15,1-1-4 16,1 0 0-16,2-1 2 16,1 1 3-16,1 0-5 15,0 2-5-15,0-2 4 16,0-5 2-16,0-8 1 16,-3-1-2-16,-2-8 3 15,1-3-4-15,-2-4 1 16,2-4-3-16,-2-5 1 15,3-4 3-15,-1-2-1 0,3-4 0 16,-1-1 2-16,1-3-3 16,-1-4 1-16,2-1 0 15,0-4-2-15,0-3 2 16,0-2 0-16,0-1 0 16,0-2 1-16,2-1-12 15,13-1 5-15,16-1 6 16,22 0-6-16,20-1 6 15,28-15-16-15,29-7-3 16,26-8-58-16,31-8-5 16,25-7-129-16,23-4-22 15</inkml:trace>
  <inkml:trace contextRef="#ctx0" brushRef="#br0" timeOffset="-99947.6">31381 5649 956 0,'0'0'0'0,"0"0"-4"16,0 0-12-16,0 0-120 15,0 0 117-15,0 0 19 16,-5-10 55-16,5 10-31 15,14 0-23-15,14 5-1 16,14 7 23-16,13 0-19 16,8-1 5-16,3 1-9 15,0-6 0-15,2 1 1 16,-3 1-1-16,0-4 0 16,-6-3-5-16,-13-1 10 15,-10 0-13-15,-15 0 4 16,-4-5 4-16,-7-3-3 0,-4-3 3 15,-2 3 0-15,-1 3 3 16,-1 3 1-16,-1 1-2 16,-1 1-2-16,0 0 0 15,0 0-12-15,2 0 12 16,1 11-6-16,-3 10 3 16,0 8 6-16,0 8 3 15,-6 10-6-15,-7 6 0 16,-1 6 13-16,-1 2-8 0,3 0-5 15,-1-1 7 1,-2 6-4-16,3 1 17 0,-1 3-20 16,5 5 0-16,0 0 15 15,4 3-15-15,-3 7 0 16,-1 3 5-16,-1 4-1 16,0 5 2-16,-3 5-6 15,2-1 0-15,1-6 5 16,-1-3-5-16,2-11 0 15,5 0-2-15,0-6 9 16,3-4-9-16,0-9 2 16,2-6 0-16,8-7-3 15,-2-9 3-15,-1-4 0 16,-1-8 1-16,-2-9 4 16,-1-5-7-16,-1-5 2 0,-2-4 0 15,0-2-1-15,0-3 2 16,0 0-1-16,1 0 1 15,-1 0 2-15,0 0 4 16,0 0-7-16,0 0 0 16,0 0 27-16,0 0-24 15,0 0 2-15,-15-11-1 16,-10-3-4-16,-15-2-15 16,-24-3-54-16,-27 0-16 15,-30-3-31-15,-33-3-291 16</inkml:trace>
  <inkml:trace contextRef="#ctx0" brushRef="#br0" timeOffset="-94857.8">29394 5213 548 0,'0'0'32'0,"0"0"-27"0,0 0-3 16,0 0 6-16,0 0 20 15,0 0-7-15,0 0 9 16,-6-19 51-16,6 18-80 15,0 1 45-15,0 0-46 16,0 0 2-16,0 0-11 16,0 8 14-16,0 7-5 15,0 4 1-15,0 3 8 16,0 0-3-16,0-1-6 0,0-3 0 16,0-2 0-1,2-4 3-15,1-2-3 0,-2-3 0 16,2 0 2-16,1-2 3 15,-2-2-5-15,-1 1 0 16,3-1 0-16,2-1 2 16,1 1-2-16,3-1 0 15,1 1 5-15,0-3-5 16,2 0 0-16,-1 0 0 16,-3 0-4-16,1 0 5 15,-2 0-1-15,-2 0 0 16,-2 0 4-16,3 0-7 0,-2 0 3 15,2 0 0 1,4 0 4-16,5 0-1 0,6-6-3 16,6-8 0-16,7-2 4 15,3-5-7-15,3-4 3 16,9-5 0-16,-1-3 3 16,3-1-3-16,-4 0 0 15,-5 0 3-15,-6 2 3 16,-5 8 24-16,-7 2-25 15,-6 5 2-15,-5 6 5 16,-1 1-10-16,-4 3-1 16,-1-1-1-16,2 4 0 15,-3 0-10-15,3 3 3 16,-3 1-47-16,3 0-45 16,-8 0-205-16</inkml:trace>
  <inkml:trace contextRef="#ctx0" brushRef="#br0" timeOffset="-94159.31">29260 5334 704 0,'0'0'5'0,"0"0"-5"16,0 0-56-16,0 0 52 15,0 0-2-15,0 0 6 16,11 5 3-16,-11 2 2 16,1 2 16-16,1 4-14 15,1 2-2-15,-1 4 10 16,1 2-14-16,-1 0 23 0,-1 2-14 16,1 2-10-16,-1 0 27 15,1-2-27-15,1-1 0 16,-2-3 4-16,1-5-1 15,-1-3-3-15,1-2 0 16,2-3 7-16,-1-1 2 16,3-2-9-16,0 0 0 15,3-3 3-15,7 0 2 16,4 0-1-16,7 0-4 16,4 0 2-16,9-5 5 15,4-7-7-15,5-5 0 16,5-2-5-16,2-3 9 15,7-3-4-15,3-3 0 0,2-2 1 16,1 0 2-16,-7-2-3 16,-5 6 0-16,-5-1 13 15,-8 4 2-15,-9 4-4 16,-5 2 10-16,-9 8-18 16,-7 1 26-16,-3 2-24 15,-6 3-4-15,-1-2 1 16,-1 3-1-16,-3 2-2 15,0 0-13-15,0 0-69 16,0 0-79-16,0 0-206 16</inkml:trace>
  <inkml:trace contextRef="#ctx0" brushRef="#br0" timeOffset="-82956.37">26442 11662 870 0,'0'0'9'0,"0"0"-16"16,0 0 7-16,0 0 0 16,0 0 8-16,0 0-4 15,0 0 13-15,-12 0 12 0,12 0-16 16,0 0 2-16,0 0-15 16,0 0 0-16,0 0 20 15,3 0-17-15,12-2 6 16,11-12 7-16,8-9-9 15,8-5 17-15,4-5-24 16,6 1 4-16,2-1 9 16,1 4-11-16,-1 6-2 15,-5 3 0-15,-12 8-1 16,-8 4-3-16,-13 3-54 16,-10 3-4-16,-6 2 0 15,-2 0-75-15,-20 0-158 16</inkml:trace>
  <inkml:trace contextRef="#ctx0" brushRef="#br0" timeOffset="-82662.18">26565 11628 296 0,'0'0'594'0,"0"0"-578"16,0 0-15-16,0 0-2 15,0 0-8-15,0 0 9 16,-12 2 33-16,27-10-15 16,9-5 19-16,5-3-10 15,7 1-21-15,6-3 10 16,-2 4-16-16,1-1 1 0,-4 3 15 16,-3 0-16-1,-10 2-9-15,-5 0-2 0,-7 6-37 16,-3-3 0-16,-4 2-42 15,-4-2-167-15,-1-3-149 16</inkml:trace>
  <inkml:trace contextRef="#ctx0" brushRef="#br0" timeOffset="-59845.54">17225 7220 925 0,'0'0'0'0,"0"0"-81"15,0 0 37-15,0 0 44 16,0 0 13-16,0 0-9 16,0 0 16-16,0 0-3 15,22 28 0-15,-6-13-8 16,4 0-8-16,3-1 6 15,4 0-6-15,3-1 1 16,1-1 3-16,2-3-5 16,5 0 0-16,2-2-3 15,5-5 6-15,5 0-3 16,5-2 0-16,2 0 0 16,6 0 1-16,-1-7 2 15,1-3-2-15,-2 0-1 0,-1 1 2 16,-6-2-2-16,-2 2 0 15,-6-4 0-15,-10-1-1 16,-5-3 2-16,-4-3-1 16,-2-2 0-16,-4-6 0 15,0 1 2-15,-3-7-2 16,-5-3 0-16,4-2 0 16,-7-3 2-16,-4-2-3 15,-1 4 1-15,-5-1 0 16,0 0 0-16,0-1 0 15,-8-2 0-15,-5 1 20 16,-2 1-19-16,0 3-2 16,-4 1 0-16,1 4-4 0,-2 2 4 15,-1 1 0 1,-1 2-5-16,-3 3 1 0,-2 0-6 16,-9 3-10-16,0-1 8 15,-6 2-6-15,-4-2 19 16,4 2 43-16,2 1-39 15,2 4-8-15,5 0-1 16,0 2 5-16,3 2 12 16,3 0-12-16,0 5 3 15,2 1-3-15,-4 2 0 16,-2-1-3-16,-4 3 6 16,-3 0-3-16,-4 3 1 0,-1 0 2 15,1 0-5-15,-1 3 2 16,0 4 0-16,3 2-1 15,-2 1 5-15,5 3-4 16,1 1 0-16,3 5 1 16,3 2 0-16,3 3-1 15,4 1 0-15,4 1-5 16,0 1 9-16,0 2-4 16,1 1 0-16,-3 1 3 15,1 1 4-15,-2 3-4 16,1-1-3-16,-1 5 12 15,4-3-4-15,-1 3-3 16,5 2-5-16,2-2 2 16,3 2 5-16,5 0-7 15,1 1 0-15,3 0 7 16,0 3-6-16,0 3 8 16,9 2-7-16,5-3 2 0,5-2-3 15,1-6-1-15,3-3 0 16,-2-4-3-16,3-5 3 15,1-6 0-15,0-4 0 16,2-4 1-16,3-5-3 16,3-4 0-16,1-4-17 15,6 0-2-15,1 0-36 16,2 0-25-16,-4-5-96 16,-3-4-133-16</inkml:trace>
  <inkml:trace contextRef="#ctx0" brushRef="#br0" timeOffset="-51221.7">13997 13138 1169 0,'0'0'0'0,"0"0"-216"0,0 0 215 16,92-43 1-16,-26 15 26 15,13-5 16-15,12-4 5 16,4-6-8-16,2 0 6 15,-1-1-36-15,-10 5-8 16,-8 5 8-16,-19 11-9 16,-17 7 0-16,-17 7-4 15,-12 6-22-15,-13 3-17 16,0 0-4-16,-16 9-40 16,-18 11-129-16,-17 7-199 0</inkml:trace>
  <inkml:trace contextRef="#ctx0" brushRef="#br0" timeOffset="-50974.12">14025 13280 864 0,'0'0'0'16,"0"0"-77"-16,80-9 77 15,-9-16 51-15,18-13 5 16,13-2 20-16,9-3-4 15,3-3-11-15,-7 6-10 16,-6 4-38-16,-18 8 6 16,-22 7-19-16,-21 11 1 15,-22 5-4-15,-15 3-35 0,-3-1-35 16,-14 2-33-16,-18-4-459 16</inkml:trace>
  <inkml:trace contextRef="#ctx0" brushRef="#br0" timeOffset="-50846.42">15154 12874 964 0,'0'0'0'0,"0"0"-636"15</inkml:trace>
  <inkml:trace contextRef="#ctx0" brushRef="#br0" timeOffset="-48358.47">25935 12511 160 0,'0'0'724'16,"0"0"-724"-16,0 0-64 0,0 0 54 15,0 0 10 1,0 0 34-16,0 0-25 0,0 0-8 16,0 0-1-1,0 0 0-15,0 0-19 0,0 0-69 16,0 0-135-16,0 0 12 16</inkml:trace>
  <inkml:trace contextRef="#ctx0" brushRef="#br0" timeOffset="-46924.07">24329 13609 859 0,'0'0'157'15,"0"0"-146"-15,0 0-11 0,0 0-25 16,0 0 14-16,0 0 11 15,-18 92 70-15,12-5-27 16,-3 8-8-16,-1 2-12 16,-3-6-23-16,-3-12 18 15,1-7-9-15,0-5-7 16,5-9-2-16,1-9-3 16,5-9-22-16,2-10-39 15,2-9-14-15,0-8-10 16,2-10-48-16,12-3-145 15,0-14-235-15</inkml:trace>
  <inkml:trace contextRef="#ctx0" brushRef="#br0" timeOffset="-46706.86">24633 13724 1178 0,'0'0'0'0,"0"0"-6"15,0 0 6-15,-9 113 3 16,0-38 29-16,3 2-26 16,3-2 17-16,3-5-21 15,0-9 4-15,0-3-12 16,0-3 0-16,-4-4-39 16,-5-5-3-16,-3-7-54 15,-6-11-143-15,0-11-373 16</inkml:trace>
  <inkml:trace contextRef="#ctx0" brushRef="#br0" timeOffset="-46467.19">23941 14269 1239 0,'0'0'0'0,"-9"102"-27"0,9-42 27 16,18 1-5-16,9-8 5 16,4-2-1-16,5-2-1 15,1-7 2-15,6-6-9 16,4-9-59-16,8-16-118 16,6-11 67-16,5-12-273 15</inkml:trace>
  <inkml:trace contextRef="#ctx0" brushRef="#br0" timeOffset="-46318">24822 14350 1098 0,'0'0'75'15,"0"0"-70"-15,-86 66 6 16,28-19-6-16,-3 2-3 0,-1 0-4 16,4-1-12-1,5 1-51-15,3 1-67 0,3-4-97 16,3-3-248-16</inkml:trace>
  <inkml:trace contextRef="#ctx0" brushRef="#br0" timeOffset="-45864.57">23490 15129 1227 0,'0'0'0'0,"0"91"-20"0,10-43 9 16,9-4 11-16,-4-6 1 16,3-2 2-16,0-5 11 15,1-4-14-15,2-8 0 16,0-12-5-16,1-7-33 15,3-3 24-15,5-28-6 16,5-13-12-16,4-11-27 16,2-10-14-16,1-3 50 15,-3 7 13-15,-8 13 10 16,-10 19 39-16,-9 17 27 16,-12 12-14-16,0 11 28 0,-7 25-31 15,-16 18 26 1,-9 10-15-16,-4-1-27 15,1-3 17-15,2 0-46 16,5-4 8-16,1-2-12 0,8-1-8 16,4-7-17-16,6-5-56 15,9-10-28-15,0-10-61 16,4-10-128-16</inkml:trace>
  <inkml:trace contextRef="#ctx0" brushRef="#br0" timeOffset="-45355.96">23870 15716 287 0,'0'0'705'0,"0"0"-692"16,0 0-9 0,104-47 9-16,-67 23-6 0,-6-5-5 15,-5 1-3-15,-11 2 1 16,-10 7 0-16,-5 6 3 16,-7 11 25-16,-19 2 31 15,-10 5-28-15,-2 15 22 16,2 10-4-16,8 5-27 15,10 1-2-15,9-2-18 16,9 0 5-16,0-4-14 16,8-2 7-16,16-3-3 15,4-5 0-15,6-4 1 16,4-10-4-16,-4-6 3 16,3 0-3-16,-4-22-6 15,0-10 3-15,1-12 8 16,3-10-9-16,1-1 1 15,-1-1 4-15,-6 9 3 0,-10 14 2 16,-8 13-1-16,-6 14 4 16,-7 6 5-16,0 0 8 15,0 13-13-15,0 11 5 16,0 6 21-16,0-1-25 16,6 1 10-16,7-1-14 15,2 3 5-15,1-2 17 16,-2 4-3-16,-4-2-1 15,-4-6-10-15,-6-3 10 16,0-6 1-16,-24-4-3 16,-12-5-16-16,-8-4 0 15,0-4-31-15,7 0-59 0,13-12-15 16,14-9-155-16</inkml:trace>
  <inkml:trace contextRef="#ctx0" brushRef="#br0" timeOffset="-45250.96">24802 15749 1165 0,'0'0'0'15,"0"0"-235"-15,0 0-313 16</inkml:trace>
  <inkml:trace contextRef="#ctx0" brushRef="#br0" timeOffset="-4387.37">17832 11003 1090 0,'0'0'0'0,"0"0"-32"0,0 0-53 16,0 0 74-16,0 0 15 15,0 0-4-15,0 0 11 16,-6 78-10-16,26-71 13 16,6-5-13-16,6-2 13 15,10 0 30-15,12-16-30 16,9-10 11-16,5-4-1 16,7-7-13-16,-7-1 7 15,-3 1-18-15,-9 6 2 16,-12 9-8-16,-14 11 6 0,-11 5-25 15,-12 4-34-15,-7 2-44 16,0 2 3 0,-15 15-75-16,-19 3-110 0</inkml:trace>
  <inkml:trace contextRef="#ctx0" brushRef="#br0" timeOffset="-4119.2">17978 11176 806 0,'0'0'7'16,"0"0"-14"-16,0 0-4 16,0 0 11-16,0 0 34 15,121 16 44-15,-38-29-16 0,14-9-17 16,10 0-22-16,-1-3 1 16,-2 3-12-16,-13 2-1 15,-17 5 18 1,-25 5-28-16,-25 4 12 0,-12 5-12 15,-12 1 11-15,0 0 40 16,0 0-52-16,-18 0-27 16,-7 0-58-16,-5 11-25 15,6-1 0-15,6-2-183 16</inkml:trace>
  <inkml:trace contextRef="#ctx0" brushRef="#br0" timeOffset="-2949.75">24477 11073 577 0,'0'0'74'16,"0"0"2"-16,0 0-57 0,0 0 8 15,0 0 36 1,-81-26-31-16,81 26 15 0,0 0-14 16,0 0-27-16,0 0 8 15,0 0-13-15,0 0-1 16,6 0 14-16,21 0 7 15,12 0 7-15,11-4-8 16,8 1-20-16,3-1 23 16,2 0-23-16,-6 1 0 15,-6 2-4-15,-8 0 4 16,-12 1-1-16,-10 0-17 16,-9 0-39-16,-12 0-23 15,0 0-54-15,-21 1-22 16,-15 4-107-16</inkml:trace>
  <inkml:trace contextRef="#ctx0" brushRef="#br0" timeOffset="-2763.16">24427 11179 833 0,'0'0'0'15,"0"0"-45"-15,0 0 45 16,0 0 55-16,99 3-16 15,-54-3-8-15,2 0-26 16,1 0 6-16,0 0-11 16,-2 0-14-16,-7 0-83 15,-14-3-278-15</inkml:trace>
  <inkml:trace contextRef="#ctx0" brushRef="#br0" timeOffset="1866.1">18923 11297 1013 0,'0'0'0'0,"0"0"-3"0,0 0-27 16,0 0 30-16,109-75 0 15,-64 57 1-15,4 1 5 16,5 4 20-16,4 4-20 15,-6 3-6-15,-3 3 0 16,-11 1-17-16,-16 2-36 16,-14 0-69-16,-8 0-164 15,-14 0 5-15</inkml:trace>
  <inkml:trace contextRef="#ctx0" brushRef="#br0" timeOffset="2059.9">18973 11386 791 0,'0'0'0'0,"0"0"-24"16,101-8 24-16,-47-9 31 15,5-2-5-15,2 2-4 16,-1 3 10-16,-5 3-5 16,-11 4-24-16,-13 3-3 15,-13 4-60-15,-14 0-56 16,-4 0-95-16,-10 0 99 15</inkml:trace>
  <inkml:trace contextRef="#ctx0" brushRef="#br0" timeOffset="9218.67">25961 8039 978 0,'0'0'0'15,"0"0"-3"-15,0 0-1 16,0 0-40-16,0 0 44 16,0 0-2-16,0 0 6 15,17-30 3-15,10 19 11 0,6-1-13 16,6-4 7 0,3-1-12-16,2-1 0 0,4-3 6 15,1 2-6-15,0 2 0 16,-5 6-5-16,-7 2-35 15,-11 7-33-15,-12 2-121 16,-12 0-69-16</inkml:trace>
  <inkml:trace contextRef="#ctx0" brushRef="#br0" timeOffset="9459.16">26072 8107 625 0,'0'0'4'16,"0"0"-1"-16,0 0 2 15,0 0-5-15,0 0 48 16,0 0-29-16,105-53 13 16,-67 41 1-16,0-2-29 15,-2 1 0-15,-5 4-4 16,-1 1-1-16,-6-1-27 15,-2-1-83-15,-2 0-64 16,-1-3 8-16</inkml:trace>
  <inkml:trace contextRef="#ctx0" brushRef="#br0" timeOffset="14621.07">25236 11930 892 0,'0'0'9'0,"-94"-17"-9"15,67 17 0-15,12 0 1 16,10 0 21-16,4 0-22 16,1 3 0-16,0 11 6 15,0 3 9-15,13 3 2 16,17 4-2-16,15-3 18 15,12-2 0-15,14-4-20 0,13-3-4 16,10-4 11 0,9-2-10-16,4 0 6 0,-1-6-16 15,-3 0 0-15,-6-3-5 16,-9-16 6-16,-9-5-1 16,-13-10 0-16,-11-7 8 15,-12-10-16-15,-13-8 8 16,-15-10-16-16,-11-13 16 15,-4-9-39-15,-13-5 17 16,-22-3 5-16,-15 2 9 16,-11 3 4-16,-14 6 4 15,-6 4 0-15,-2 6 23 16,-2 10-22-16,0 9 8 0,1 10-3 16,-1 13-4-16,2 9-4 15,-1 12-3-15,4 8 5 16,-5 7-7-16,-3 0 7 15,1 19 0-15,5 11 0 16,6 10 3-16,6 12-3 16,0 8 0-16,6 10 0 15,9 11 9-15,10 7-8 16,12 3-1-16,9 5 0 16,9 2 1-16,9 2 1 15,6-3-2-15,4-4 0 16,22-6-3-16,13-8 3 0,12-4 0 15,11-7 4 1,16-8-4-16,10-11 13 0,10-11-13 16,12-10 4-16,10-9 10 15,5-10-12-15,5-9 4 16,-2 0-6-16,-5-26 1 16,-5-13-6-16,-11-14-3 15,-10-9 3-15,-11-10-2 16,-16-5 13-16,-13-6-6 15,-15-8 0-15,-9-9 5 16,-9-6-7-16,-13-7 2 16,-11 1-5-16,-11 3-5 15,-31 2 10-15,-19 6 0 16,-17 6 3-16,-11 8-2 16,-7 11 19-16,-4 10-20 0,-6 16 0 15,0 13-3-15,-2 13 6 16,1 14-3-16,0 10 0 15,3 0 0-15,-5 26-9 16,0 13 9-16,0 14 0 16,6 14-5-16,6 19 5 15,15 13 0-15,9 13-3 16,19 7-5-16,14 3 1 16,21 2-33-16,19-3 9 15,1-10 30-15,32-6-23 16,10-10 21-16,14-9 2 15,10-7-4-15,12-7 0 0,6-15-19 16,6-15-19-16,5-19 3 16,-1-15-114-16,-2-8-195 15</inkml:trace>
  <inkml:trace contextRef="#ctx0" brushRef="#br0" timeOffset="15493.93">30043 10302 1010 0,'0'0'0'16,"86"-32"-6"-16,-17 15 6 16,18-4 0-16,8-5 4 15,5-2 2-15,-3-1-6 16,-6 7 0-16,-10 4-5 15,-17 10 0-15,-22 8-79 16,-22 0-95-16,-20 0-193 16</inkml:trace>
  <inkml:trace contextRef="#ctx0" brushRef="#br0" timeOffset="15668.96">30171 10529 882 0,'0'0'6'15,"100"-40"-5"-15,-31 8 3 16,5-3-4-16,1-3 0 16,1 6 5-16,-4 8-13 15,-1 6 8-15,-7-2-232 16</inkml:trace>
  <inkml:trace contextRef="#ctx0" brushRef="#br0" timeOffset="21143.7">16241 13176 687 0,'0'0'67'0,"0"0"-13"0,0 0-11 16,0 0-4-16,0 0 4 16,0 0-40-16,0 0-3 15,-23 156 92-15,9-41-47 16,-5 14-25-16,-2 11-14 16,-5 10 2-16,-2 2 34 15,-3-4-36-15,-1-4-3 16,2-17 7-16,5-11-9 15,4-19 1-15,6-15-2 16,5-10-8-16,4-13 8 16,-1-9-28-16,2-10-21 15,-2-10-4-15,2-13-23 16,2-8-42-16,-3-9-172 16,-3-6-115-16</inkml:trace>
  <inkml:trace contextRef="#ctx0" brushRef="#br0" timeOffset="21443.93">15409 14507 935 0,'0'0'0'15,"0"0"-13"-15,39 130 13 0,-3-65 67 16,3 4-24-16,5 1 9 16,-2-6-5-16,0 2-38 15,-5-3 15-15,-1-7-24 16,-3-5 0-16,-2-9-13 16,0-12 0-16,1-10-20 15,-1-10-14-15,2-10-49 16,3-16 14-16,1-28-83 15,0-16-97-15</inkml:trace>
  <inkml:trace contextRef="#ctx0" brushRef="#br0" timeOffset="21597.04">16277 14657 892 0,'0'0'45'0,"0"0"10"16,0 0-1-16,-18 111 26 15,-12-49-49-15,-7 0-19 16,-3-2-12-16,-2 0 1 15,1 1-7-15,2-1-52 16,1-6-102-16,2-9-119 16</inkml:trace>
  <inkml:trace contextRef="#ctx0" brushRef="#br0" timeOffset="26042.08">28488 10314 786 0,'0'0'0'0,"0"0"0"15,0 0 11-15,0 0-10 16,0 0 41-16,0 0 33 16,0 0-31-16,-30-15-6 15,30 13-19-15,0-1-5 16,8-4 29-16,18-3-37 15,16-6 8-15,16-5 0 16,9-1-12-16,7-3 5 16,1-2-7-16,2 1 0 15,0 4-13-15,-3 3 3 0,-4 9-21 16,-10 8-12 0,-15 2-54-16,-17 2-86 0,-18 10-168 15</inkml:trace>
  <inkml:trace contextRef="#ctx0" brushRef="#br0" timeOffset="26257.99">28640 10535 920 0,'0'0'0'0,"0"0"-3"0,83-48 2 15,-32 20 2-15,4-3 44 16,1 1 0-16,1 1-38 16,0 6 19-16,1 7-26 15,-6 7-13-15,-5 6-71 16,-12 3-126-16</inkml:trace>
  <inkml:trace contextRef="#ctx0" brushRef="#br0" timeOffset="36559.66">6455 11778 909 0,'0'0'0'0,"0"0"-74"0,0 0 61 15,0 0 13 1,0 0 20-16,0 0-1 0,0 0-2 16,0 0-11-16,0 0 11 15,0 0-15-15,0 0 0 16,0 0 15-16,0 0-12 15,0 0 4-15,0 0-5 16,0 0 2-16,0 0 8 16,0 0-7-16,0 0-6 15,0 0 16-15,0 0-15 16,0 0 8-16,0 0 3 16,0 0-10-16,0 0 11 15,0 0-8-15,0 0-2 16,0 0 16-16,0 0-17 15,0 0 2-15,0 0 2 0,0 0-6 16,0 0 5-16,0 0-6 16,0 0 1-16,0 0-1 15,0 0 0-15,0 0 0 16,0 0-2-16,0 0 4 16,0 0-6-16,0 0 4 15,0 0 0-15,0 0-1 16,0 0 1-16,0 0 0 15,0 0-1-15,0 0 1 16,0 0-1-16,0 0 1 16,0 0 0-16,0 0 2 15,0 0-2-15,0 0 0 0,0 0-1 16,0 0 3-16,0 0-4 16,0 0-2-16,0 0-24 15,0 7-45-15,0-2-113 16,0 2-214-16</inkml:trace>
  <inkml:trace contextRef="#ctx0" brushRef="#br0" timeOffset="38266.67">6333 11388 882 0,'0'0'0'16,"0"0"9"-16,0 0-9 16,0 0 18-16,0 0 19 15,0 0 33-15,22 126-5 16,-13-51-24-16,-3 3-24 0,-3-1-10 15,-3-5 21 1,0-7-28-16,0-7 2 0,-9-7-5 16,-1-6-5-16,2-5-24 15,4-10-60 1,4-9-88-16,0-16-350 0</inkml:trace>
  <inkml:trace contextRef="#ctx0" brushRef="#br0" timeOffset="38681.76">7405 11053 777 0,'0'0'0'0,"0"0"-248"16,0 0 240-16,0 0 8 15,0 0 61-15,0 0 38 16,14-50-38-16,-10 45-26 16,-4 2 13-16,3 2-19 15,-3 1 20-15,0 4 19 16,0 37-26-16,0 34 10 0,-3 30 32 15,-15 20-64 1,-7 4 0-16,-6 2-3 0,-2-9 5 16,-3-5-10-16,6-10-9 15,3-12 0-15,5-11-3 16,7-15-15-16,3-12-2 16,6-12-29-16,6-13-64 15,0-17-93-15,3-12-230 16</inkml:trace>
  <inkml:trace contextRef="#ctx0" brushRef="#br0" timeOffset="41301.17">4470 11836 960 0,'0'0'0'15,"0"0"-24"-15,0 0 24 16,0 0 13-16,0 0 31 16,-102 4 3-16,71 20 29 15,4 13-52-15,2 14-20 0,3 12 1 16,10 9 9-16,10 1-8 16,2-7-8-16,15-12 2 15,19-7-1-15,5-11 0 16,6-13-15-16,7-9 11 15,2-14 5-15,1 0-12 16,-3-25 10-16,-3-13-15 16,-5-11 9-16,-6-16 7 15,-5-12-10-15,-8-18 8 16,-8-9-12-16,-9-13-15 16,-8 3 20-16,0 3 7 15,-14 10 3-15,-2 22 0 16,2 21 0-16,5 21 12 0,2 22 20 15,7 15 18-15,0 6-28 16,0 40-16-16,0 21-6 16,0 16 37-16,7 8-30 15,10-6 3-15,5-4-1 16,9-6-9-16,4-10 3 16,4-7-3-16,5-13-5 15,0-11 0-15,-3-14-7 16,-2-13 8-16,0-7-3 15,-6-7-11-15,-3-23 17 16,-4-10-3-16,-2-11-4 16,-3-5 3-16,-6-8 0 0,-3-2 1 15,-8 7-7 1,-4 11 11-16,0 17 3 0,0 14-1 16,0 13 7-16,-4 4 34 15,-5 4-28-15,-5 27-6 16,-2 19-2-16,1 14-4 15,2 7 9-15,4-3-4 16,6-5-6-16,3-5 10 16,0-8-11-16,0-9-1 15,6-9 0-15,3-14-5 16,1-6 0-16,-1-8-3 16,-3-4-7-16,0-11 13 15,3-19-6-15,-3-15 8 16,0-8 0-16,-3-4 1 15,-3-2-6-15,0 3 5 0,0 7-2 16,0 16-3-16,-3 16 10 16,0 13-4-16,3 4 0 15,0 4 2-15,0 23 1 16,0 13-1-16,0 8 3 16,3 1 1-16,10-5-6 15,1-6-1-15,2-4 0 16,-1-7 4-16,1-3-9 15,-2-9 5-15,1-7 0 16,-6-5-3-16,-3-3-6 16,-2 0 1-16,4-8 3 15,-1-17-3-15,-4-9 1 0,3-7 7 16,-6-5-16-16,2 0 15 16,-1 0-9-16,2 2 10 15,2 8-3-15,-1 15 9 16,6 7-8-16,1 11 2 15,5 3 0-15,5 14 1 16,5 15 8-16,2 7 12 16,-1 0-19-16,-8-4 5 15,-2-5-3-15,-7-8-4 16,-4-4 0-16,-5-8 2 16,1-6 0-16,-2-1-2 15,1-1 0-15,2-26-25 16,2-15-11-16,8-18-15 0,4-2 21 15,5 10 19 1,5 15-14-16,0 24 20 0,-2 13 5 16,-1 34 3-16,-5 13 59 15,-5 10-22-15,-7 1-19 16,-5-5-6-16,-1-5-15 16,4-6-24-16,7-6-7 15,10-11-125-15,9-9-417 16</inkml:trace>
  <inkml:trace contextRef="#ctx0" brushRef="#br0" timeOffset="42717.75">8621 11480 1123 0,'0'0'0'16,"0"0"-41"-16,-88 82 41 16,60-26 16-16,8 5 22 15,7-1-28-15,11-5-2 16,2-9 5-16,15-9-12 15,12-9-1-15,5-8 0 16,3-12 0-16,7-8-4 16,-2 0 4-16,3-25-8 15,-1-14 7-15,1-16-2 0,-2-15 3 16,-5-12-12-16,-2-8-3 16,-7-9 9-16,-5-1 2 15,-10-4 1-15,-7 11 3 16,-5 13 1-16,0 23 5 15,0 23 26-15,-8 21 2 16,2 13 15-16,0 5-41 16,-3 34-7-16,-1 26 16 15,4 16-7-15,6 5 4 16,0-3-11-16,12-6 3 16,10-5-5-16,3-8-1 15,4-7-5-15,-1-13 1 16,6-11-15-16,-1-12 1 0,-3-14 13 15,3-7-27-15,0-8 31 16,-2-24-20-16,0-10-2 16,-2-9-5-16,-4-8-3 15,-6-6 0-15,-7 1 19 16,-4 6 12-16,-8 12 0 16,0 17 2-16,0 17 22 15,-2 7 23-15,-8 5-4 16,-8 21-27-16,-7 18-9 15,-2 15-2-15,1 7 20 16,7 1-11-16,10-3-14 16,9-5 13-16,0-5-11 0,0-7-2 15,9-8 0-15,5-9-1 16,0-7-7-16,0-11 7 16,1-2-17-16,-3-5 16 15,1-8-9-15,2-23 9 16,1-11 0-16,-1-11-9 15,-3 0 9-15,-1 2-28 16,-7 5 12-16,-4 10 14 16,0 10 8-16,0 12-3 15,0 7 3-15,0 6 4 16,0 1 25-16,0 0-25 16,0 0-4-16,-1 13 2 15,-1 11-4-15,1 8 4 16,1 8-6-16,0 1 0 15,0 1 0-15,3-1 2 0,6-7-2 16,1-8 0-16,-1-2-1 16,5-12 0-16,-4-4-7 15,0-7-4-15,1-1 10 16,1-4-27-16,3-20 19 16,1-7-2-16,-1-8 1 15,-2-6 3-15,-1 0 0 16,0-3 8-16,6 4-12 15,1 11 13-15,5 8-1 16,-1 13 11-16,2 12-10 16,0 2 10-16,1 22 14 15,-1 10-5-15,-5 4 10 0,-4 2-25 16,-7-3 5 0,-6-2-1-16,-3-4-6 0,0-8 2 15,0-6 2-15,0-5-2 16,0-8 6-16,0-4-10 15,0-6-1-15,0-21-3 16,6-12-33-16,15-11 25 16,10 1 0-16,7 5-7 15,3 13 15-15,-5 18-3 16,-6 13 6-16,-10 1 4 16,-6 23 14-16,-8 5 10 15,-6 4-13-15,0-1-11 16,0-2 4-16,0-1-8 0,0-7-19 15,0-3-29-15,19-9-123 16,7-10-157-16</inkml:trace>
  <inkml:trace contextRef="#ctx0" brushRef="#br0" timeOffset="43033.78">10491 11283 1177 0,'0'0'0'16,"0"85"-6"-16,0-42 6 0,0-4 7 15,5-4 19-15,13-3-13 16,9-6-4-16,7-1 7 16,6-8 11-16,2-12-22 15,2-5-4-15,1-10-1 16,-3-20 0-16,1-11 3 15,-4-8-2-15,-4-11-2 16,-9-10-9-16,-9-8 8 16,-17-1-10-16,-9 11-3 15,-28 20 15-15,-20 26 0 16,-12 22-3-16,-11 5-44 16,-8 31-84-16,-3 10-215 15</inkml:trace>
  <inkml:trace contextRef="#ctx0" brushRef="#br0" timeOffset="43785.79">6385 12682 1155 0,'0'0'0'15,"0"0"-50"-15,0 0 50 16,93 100 44-16,-22-18-5 15,14 13 6-15,9 8-24 16,0-1-6-16,-6-6-7 16,-6-7-4-16,-3-8-3 15,0-8-1-15,-3-14-25 16,-2-12-11-16,-2-16-51 16,2-20-50-16,-3-11-52 15,2-30-286-15</inkml:trace>
  <inkml:trace contextRef="#ctx0" brushRef="#br0" timeOffset="44001.07">9000 12371 1024 0,'0'0'0'0,"0"0"-18"15,0 0 18-15,0 0 93 16,-9 130-16-16,-36-41-25 15,-12 8-32-15,-8 5 3 16,-8 0-7-16,-5-1-16 0,-1 2-5 16,-6-2-60-1,-3 0-90-15,-1-6-341 0</inkml:trace>
  <inkml:trace contextRef="#ctx0" brushRef="#br0" timeOffset="44701.38">6812 14665 1005 0,'0'0'0'16,"0"0"-59"-16,47-74 59 15,-36 46 6-15,-2 1-1 16,-9 0 33-16,0 1 9 15,0-2-2-15,-15 1-9 16,0 2-23-16,-6 1-11 16,-1 4 16-16,-2 5-10 15,3 8 8-15,-3 7 0 16,2 0-10-16,-5 25 7 16,3 17-12-16,-3 11 2 15,6-1 5-15,12-4-6 0,9-9-2 16,6-6 0-1,27-7-7-15,12-7 0 0,9-4 2 16,4 1 5-16,-3 2 0 16,-9 9 0-16,-10 9 1 15,-18 5 8-15,-8 4-5 16,-10-1 6-16,0-1-10 16,-7-7-3-16,-1-3 3 15,4-7-31-15,4-7-54 16,0-9-73-16,3-10-61 15,9 0-218-15</inkml:trace>
  <inkml:trace contextRef="#ctx0" brushRef="#br0" timeOffset="46318.74">7369 14403 1081 0,'0'0'26'16,"0"0"-24"-16,0 92 21 0,-4-42 8 15,-3 3 21-15,4-1-40 16,3-6 6-16,0-2-9 16,7-7-6-16,11-5 8 15,6-7-11-15,4-6 0 16,2-6-4-16,3-9 4 16,3-4-4-16,-2-3 3 15,3-20-14-15,-3-6 15 16,-6-6-15-16,-6-4 14 15,-9-3-5-15,-10-3 8 16,-3-1-2-16,0 0 2 16,-21 4 0-16,-7 5 4 15,-5 8-2-15,-3 9-4 0,0 11 26 16,-4 9-17-16,3 0-3 16,6 22-6-16,4 6-5 15,10 6-18-15,14 3-40 16,3-2-111-16,23-8-148 15</inkml:trace>
  <inkml:trace contextRef="#ctx0" brushRef="#br0" timeOffset="46487.35">8332 14411 1221 0,'0'0'0'0,"0"0"-7"0,0 0-47 16,0 0-115-16,0 0-431 15</inkml:trace>
  <inkml:trace contextRef="#ctx0" brushRef="#br0" timeOffset="46618.88">8362 14726 1237 0,'0'0'0'0,"0"0"-2"16,0 0-36-16,0 0-14 0,0 0-127 15,0 0-517-15</inkml:trace>
  <inkml:trace contextRef="#ctx0" brushRef="#br0" timeOffset="46929.69">9165 14004 1194 0,'0'0'8'0,"0"0"-8"16,38 105 52-16,-22-43-23 16,-4 5 14-16,-4-1-35 15,-3-4 14-15,-2-6-13 16,2-6-9-16,-1-13-5 16,5-5-25-16,5-11-37 15,5-13-33-15,5-8-123 16,3-5-163-16</inkml:trace>
  <inkml:trace contextRef="#ctx0" brushRef="#br0" timeOffset="47168.96">9558 14413 179 0,'0'0'880'0,"0"0"-869"0,91 48-6 16,-48-41 7-16,3-7 30 15,-1 0-11-15,1-13 4 16,-1-12 0-16,-2-9-14 15,-12-7-2-15,-11-3-15 16,-8-4 3-16,-12 0 14 16,-15 3-21-16,-16 5 8 15,-13 13-8-15,-8 13-4 16,-6 14-22-16,1 4-33 0,3 28-34 16,4 9-111-1,5 8-453-15</inkml:trace>
  <inkml:trace contextRef="#ctx0" brushRef="#br0" timeOffset="50754.01">8332 15681 798 0,'0'0'49'0,"0"0"-46"15,0 0-3-15,0 0 52 16,0 0-19-16,0 0 7 16,7-68-19-16,-7 46 20 15,0 0-4-15,0-2-12 16,0-1-1-16,-10 0-9 16,-5 0-11-16,-6 3 19 0,-3 6-23 15,-2 3 2-15,-2 7 9 16,4 6 4-16,-1 0-2 15,-2 17-8-15,-3 16-2 16,-1 8 0-16,1 7-3 16,8-6 0-16,13-7-2 15,9-6 2-15,16-8-4 16,26-2-5-16,13-2-1 16,9 3 6-16,2 7 4 15,-8 6 0-15,-10 10 12 16,-17 6-10-16,-10 1 18 15,-12-1-14-15,-9-6-4 16,0-8-4-16,0-4-14 16,0-6-40-16,0-5-38 15,6-6-78-15,6-6-167 0</inkml:trace>
  <inkml:trace contextRef="#ctx0" brushRef="#br0" timeOffset="51008.67">8775 15623 1235 0,'0'0'4'16,"0"0"-4"-16,0 0-8 15,0 0-37-15,0 0-145 16,0 0-334-16</inkml:trace>
  <inkml:trace contextRef="#ctx0" brushRef="#br0" timeOffset="51166.08">8882 15928 1281 0,'0'0'21'0,"0"0"-12"0,0 0-16 16,0 0 7-16,0 0-53 16,0 0-14-16,0 2-57 15,0-2-117-15</inkml:trace>
  <inkml:trace contextRef="#ctx0" brushRef="#br0" timeOffset="51437.35">9371 15280 1321 0,'0'0'0'0,"0"0"-25"16,9 74 25-16,3-11 32 15,1 7-5-15,-5-1-27 16,1-2 0-16,-5-2 0 16,-2-2 0-16,1-3-61 15,6-1 28-15,3-2-67 16,9-1-119-16,2-5-158 15</inkml:trace>
  <inkml:trace contextRef="#ctx0" brushRef="#br0" timeOffset="52188.44">8394 16768 1176 0,'0'0'5'0,"0"0"-10"16,0 0-14-16,0 0 13 15,0 0 2-15,0 0 4 16,69-38 13-16,-16 14-6 16,6 0-5-16,-1 3 9 0,2 4-10 15,-4 7 6 1,-4 10 2-16,-7 0-3 0,-8 22-6 15,-10 15 16-15,-12 14 3 16,-6 10 27-16,-6 5-21 16,-3 4-14-16,0 3 9 15,0-5-16-15,0-4 2 16,0-5-6-16,0-6-13 16,6-6 1-16,3-4-42 15,5-11-25-15,2-9-33 16,-1-13-77-16,4-10-432 15</inkml:trace>
  <inkml:trace contextRef="#ctx0" brushRef="#br0" timeOffset="52349.05">9298 16825 1225 0,'0'0'3'0,"0"0"-3"15,0 0-11-15,0 0 11 16,0 0-116-16,0 0-107 16,29-5-368-16</inkml:trace>
  <inkml:trace contextRef="#ctx0" brushRef="#br0" timeOffset="52477.91">9443 17152 67 0,'0'0'1132'0,"0"0"-1132"16,0 0-67-16,0 0-8 16,0 0-188-16</inkml:trace>
  <inkml:trace contextRef="#ctx0" brushRef="#br0" timeOffset="53324.68">9917 16511 1085 0,'0'0'0'0,"0"0"-63"0,0 0 46 15,0 0 17-15,0 0 30 16,0 0-19-16,-2-39 10 16,2 39 7-16,0 0-22 15,0-2 4-15,0 2-6 16,0 0-4-16,0 0 7 16,0 0-2-16,0 0-2 15,0 0 5-15,0 0-1 16,0 0 16-16,0 0-23 15,0 0 5-15,0 0 4 16,0 0-7-16,0 0 1 16,0 0-3-16,0 0 0 15,0 0 0-15,0 0 0 0,0 0 0 16,0 0 0-16,0 0 3 16,0-3-6-16,10-2 3 15,5-4 0-15,2-1 1 16,3 3-1-16,-4 0 0 15,2 3 0-15,0 4 2 16,0 0 2-16,1 6-4 16,-2 18 0-16,-3 10 17 15,-6 5-13-15,-3 4 0 16,-5 3 5-16,0-4-6 16,-14-2 4-16,-4-8-7 15,2-6-7-15,7-11 4 0,7-6-15 16,2-5-28-16,14-1-29 15,20 0 60-15,12 4 13 16,8 1 2-16,-3 6 0 16,-11 3 15-16,-15-2-13 15,-14 4 11-15,-11 1 19 16,-22 2 22-16,-22 4-25 16,-14-2-24-16,-3-4-5 15,4-6 0-15,17-5-15 16,16-4-58-16,15-5-145 15,9 0-549-15</inkml:trace>
  <inkml:trace contextRef="#ctx0" brushRef="#br0" timeOffset="54572.82">12596 16106 947 0,'0'0'6'16,"0"0"-6"-16,0 0 1 15,0 0 39-15,0 0-21 16,-42 73-2-16,18-26 22 15,2 7-1-15,1 1-3 16,9-3-13-16,8-6-21 16,4-5 5-16,0-4-6 15,19-6 0-15,11-7-6 16,9-9 6-16,4-6-1 16,8-9 0-16,1 0-2 0,-3-9-1 15,-1-8-1 1,-6 0 3-16,-8-2 1 0,-9 3-3 15,-10 1-1-15,-12 0 4 16,-3 0 1-16,-13 0 4 16,-14-4-4-16,-7-2 0 15,-8-1-2-15,-7-3 2 16,-6-4-1-16,-1-4 1 16,5-7-2-16,7-7 0 15,18-7-4-15,15-4-3 16,11 3 3-16,7 8 5 15,23 8 1-15,4 13 2 16,0 14 12-16,-1 12 9 0,0 6 2 16,-3 29 11-1,-5 15 22-15,-5 9-35 0,-10 4 5 16,-6 1-19-16,-2-3-7 16,-2-5-4-16,1-8-28 15,4-7-34-15,7-7-34 16,6-11-95-16,6-8-333 15</inkml:trace>
  <inkml:trace contextRef="#ctx0" brushRef="#br0" timeOffset="54713.18">13278 16096 1363 0,'0'0'0'16,"0"0"-83"-16,0 0 3 15,0 0-25-15,0 0-66 16,0 0-406-16</inkml:trace>
  <inkml:trace contextRef="#ctx0" brushRef="#br0" timeOffset="54840.25">13361 16473 1050 0,'0'0'93'0,"0"0"-75"16,0 0 17-16,0 0-35 15,0 0-8-15,0 0-82 16,21 7-127-16,-13-10-406 16</inkml:trace>
  <inkml:trace contextRef="#ctx0" brushRef="#br0" timeOffset="55189.06">13695 15972 1242 0,'0'0'0'15,"0"0"-9"-15,109-58 9 16,-64 58 18-16,-2 16-5 16,-7 23 7-16,-12 17 21 0,-15 6-11 15,-9 9-4-15,-16 0-11 16,-19-3-6-16,-2-7 11 15,5-11-18-15,13-13 1 16,12-12 2-16,7-13-5 16,9-8-10-16,28-4-4 15,15-13 6-15,16-17 7 16,7-2-39-16,3 3-7 16,-1 5 24-16,1 12-17 15,-6 7-73-15,-10 5-55 16,-14 0-660-16</inkml:trace>
  <inkml:trace contextRef="#ctx0" brushRef="#br0" timeOffset="56724.17">12723 17314 1151 0,'0'0'21'0,"0"0"-20"0,0 0 0 16,-88 13 12-16,85-12 35 15,3-1-48-15,13 0-1 16,32 0 1-16,24-12 6 16,26-7 0-16,29-9-5 15,16 0 0-15,15-3 19 16,9 1-14-16,-1 2 3 16,-3-1 1-16,-13 10-3 15,-18 2 4-15,-28 7-11 16,-31 5-2-16,-30 3-11 15,-30-1-24-15,-14 1-9 16,-45-1 24-16,-30-2-188 16,-29-4-215-16</inkml:trace>
  <inkml:trace contextRef="#ctx0" brushRef="#br0" timeOffset="57291.96">8728 16187 998 0,'0'0'0'0,"0"0"-34"0,0 0 20 16,0 0 12-16,0 0 2 16,103 33 25-16,-19-35-5 15,11-12 29-15,14-3-24 16,9 1 2-16,1-3 5 15,1 1 3-15,-12 0-10 16,-15 3-15-16,-18 4-9 16,-23 5 4-16,-24 4-5 15,-19 2-15-15,-9 0-33 16,-6 19-15-16,-24 11-75 16,-12 9-266-16</inkml:trace>
  <inkml:trace contextRef="#ctx0" brushRef="#br0" timeOffset="57690">8936 17989 1003 0,'0'0'0'15,"82"-15"-140"-15,13-11 101 16,31-7 39-16,21-4 12 15,31-5 13-15,13-1 41 16,16 2 23-16,11 4-36 16,-2 6-16-16,-13 7 12 15,-29 9-22-15,-32 6-12 16,-47 7-15-16,-35 2 0 16,-37 0-6-16,-23 0-15 15,-22 0 1-15,-27 2-48 0,-13-2-117 16,-2 0-238-16</inkml:trace>
  <inkml:trace contextRef="#ctx0" brushRef="#br0" timeOffset="73750.05">6099 14260 1119 0,'0'0'0'15,"0"0"-71"-15,0 0-21 16,0 0 88-16,-114 41 1 0,61 8 6 16,-10 11 2-16,-1 6 20 15,1 9 12-15,8 7-3 16,10 5-18-16,11 4-1 16,13 5 13-16,15 8-28 15,6 2 0-15,21-3-5 16,19-5-21-16,17-16 16 15,15-7-6-15,14-8 5 16,8-5 6-16,6-6-2 16,4-1 0-16,1-2 6 15,-4 7 1-15,-10 6-8 16,-9 9 8-16,-16 1 0 16,-17 8 3-16,-16 2-3 15,-24-1-1-15,-9-2-2 0,-12-8 6 16,-16-10 5-16,1-7-8 15,7-10 0-15,16-2 14 16,4 2-13-16,34 8-2 16,20 17-15-16,13 16 16 15,6 22 5-15,-4 27 1 16,-5 16 10-16,-12 11 8 16,-6-4-20-16,-12-12 13 15,-2-12 7-15,5-17-10 16,17-19-9-16,19-13-5 15,29-21-10-15,27-18-3 0,35-14-15 16,34-21 5 0,31-14-20-16,29-36-44 0,21-35-141 15,25-26-159-15</inkml:trace>
  <inkml:trace contextRef="#ctx0" brushRef="#br0" timeOffset="74515.99">13655 13271 877 0,'0'0'25'0,"0"0"-25"15,0 0-88-15,0 0 85 0,28-83 3 16,41 74 2-16,14 9 6 16,1 0 13-16,-8 28 17 15,-7 19 14-15,-11 24 6 16,-15 29 17-16,-16 29-20 15,-17 31-32-15,-10 21-17 16,-10 10-1-16,-19-2-8 16,1-16 3-16,7-13-3 15,14-22-2-15,7-17-1 16,15-11 1-16,31-12-9 16,15-14-2-16,9-14 8 0,6-23-19 15,-2-12 7 1,-6-13 20-16,-7 2-15 0,-10 11 9 15,-15 17 4-15,-17 19 4 16,-19 19-6-16,-6 12 4 16,-21 2-1-16,-1-2-3 15,10-3 4-15,18 7 0 16,19-1 0-16,40 5-2 16,18 2-7-16,20-3 8 15,8-2-17-15,-2-5 18 16,-9-4-5-16,-20-3 5 15,-27-3 24-15,-31 2 7 16,-18-7 10-16,-44 0-4 16,-24-6-27-16,-24-8-10 0,-16-7-64 15,-10-12-70-15,5-3-173 16,13-8-133-16</inkml:trace>
  <inkml:trace contextRef="#ctx0" brushRef="#br0" timeOffset="76882.73">11234 12094 714 0,'-40'73'283'0,"0"22"-283"16,4 21-7-16,11 1 7 15,11-5 11-15,11-10 0 0,3-10-9 16,30-12 12 0,9-11-12-16,7-19-2 0,5-14 18 15,-1-15-13-15,-2-19 17 16,-9-2-13-16,-9-16-7 16,-11-11 16-16,-12-9 13 15,-7-2 3-15,-8 1 13 16,-22 6-29-16,-3 12-2 15,-7 14 11-15,-5 5-15 16,-6 30-12-16,1 10-19 16,6 4-34-16,16-2-22 15,16-5-62-15,12-8-76 16,12-9-516-16</inkml:trace>
  <inkml:trace contextRef="#ctx0" brushRef="#br0" timeOffset="77059.84">11773 12386 1301 0,'0'0'0'0,"0"0"-66"15,0 0 30-15,0 0-93 16,0 0-136-16,0 0-489 15</inkml:trace>
  <inkml:trace contextRef="#ctx0" brushRef="#br0" timeOffset="77187.79">11953 12898 1211 0,'0'0'0'15,"0"0"-80"-15,0 0 13 16,0 0-97-16,0 0-334 15</inkml:trace>
  <inkml:trace contextRef="#ctx0" brushRef="#br0" timeOffset="77592.63">12205 12014 724 0,'0'0'476'0,"0"0"-476"16,0 0-24-16,0 0 24 15,0 83 1-15,0-13 43 16,0 1-43-16,3-4-1 16,12-9 18-16,3-7-18 15,4-10 0-15,2-7-5 16,0-14 6-16,0-11-2 15,1-9-8-15,2-3-14 0,3-27 22 16,1-11-10 0,1-6 2-16,-7 0 8 0,-1 10 2 15,-12 13 3-15,-8 13 16 16,-2 11-2-16,-2 11 12 16,0 29-30-16,0 14 27 15,0 13-16-15,1 1-11 16,8-2-7-16,6 1-53 15,9-4 41-15,6-2-96 16,-2-6-163-16</inkml:trace>
  <inkml:trace contextRef="#ctx0" brushRef="#br0" timeOffset="78216.45">10651 13261 1080 0,'0'0'0'0,"0"0"-18"0,0 0 18 16,60 111 26-16,-50-53 2 15,-2 1-14-15,-3 0 22 16,-3 0-29-16,-1-3 3 16,1-3-6-16,4-5 1 15,6-7-5-15,6-5 0 16,4-3-10-16,12-7 1 15,10-5-4-15,11-8-12 16,12-6 22-16,17-7-3 16,14 0 2-16,17-10-32 15,19-7 16-15,21 0 16 16,15 0 4-16,12-5 0 16,3 3-4-16,-6 0 4 0,-1-1-1 15,-7-1 0 1,-5-3 1-16,-11-5 2 0,-7-6-2 15,-17-3-1-15,-16-10-2 16,-20-3-23-16,-16-6 18 16,-19-1-16-16,-23 0 24 15,-15 1 5-15,-17 1-3 16,-5-4 42-16,0 3 6 16,-11-4-5-16,-5-3-22 15,-2-8-16-15,-1 4-5 16,1 3-4-16,3 10-18 15,3 15-19-15,3 10-61 16,0 11-177-16</inkml:trace>
  <inkml:trace contextRef="#ctx0" brushRef="#br0" timeOffset="88554.88">17931 4308 1101 0,'0'0'0'0,"0"0"-47"16,0 0-83-16,0 0 51 16,0 0 62-16,0 0 17 15,0 0 34-15,64-26-12 16,-2-6 11-16,14-6-17 16,13-6 9-16,7-7-25 0,3 1 0 15,-8 3 1-15,-11 8 1 16,-19 14-2-16,-20 14 0 15,-19 7-20-15,-11 4-9 16,-11 0-55-16,0 9-26 16,-25 13 29-16,-14 7 10 15,-11 8 31-15,-15 7-11 16,-3 3 9-16,-4 4 38 16,-1 3 1-16,3 3 3 15,0-2 0-15,9-4 3 16,19-14 11-16,18-10 3 15,21-15-1-15,3-10 24 16,25-2 177-16,16 0-121 16,14-19-39-16,12-8-26 15,9-5 1-15,3-1-1 0,0 2-17 16,-7 4 13-16,-6 5-27 16,-11 5-8-16,-9 3-3 15,-10 5-56-15,-10 6-37 16,-15 0-266-16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56:14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7353 2948 949 0,'0'0'5'0,"0"112"-2"0,2-16-4 16,8 28 2-16,5 19 0 15,10 33 46-15,7 25-33 16,5 19-3-16,9 12-4 16,2-1-6-16,-2 10-2 15,-1 1-6-15,-8 5 1 16,-8 5 0-16,-7 4 5 16,-4 9 1-16,-6 0 0 15,-2-1 5-15,-4-9 0 16,0-2-3-16,2-11 34 15,-1-15 10-15,3-12-40 16,-1-20 9-16,-1-16-14 0,2-14 4 16,1-16-10-16,-1-21 5 15,2-19-12-15,0-25 7 16,1-18-26-16,-2-17-14 16,-2-20-15-16,-3-23-50 15,-6-12-135-15,0-43-174 16</inkml:trace>
  <inkml:trace contextRef="#ctx0" brushRef="#br0" timeOffset="1501.14">7534 3137 514 0,'0'0'307'0,"0"0"-285"16,0 0-20-1,-93-57 23-15,78 46 35 0,8 4-40 16,5 2 23-16,2 3 1 15,0-1-40-15,0-1-4 16,12-2-4-16,18-3 4 16,15-6 1-16,16 0 1 15,19-4-2-15,22 0 8 16,29 4-3-16,17 2 8 16,25 1-13-16,12 4 0 15,3 0 0-15,4 1 0 16,5-1 0-16,-3-2-1 15,-6-3 3-15,-6-1-7 16,-18-1 0-16,-13 0-7 0,-17 1 2 16,-21-3-39-1,-20 3 11-15,-20 1 12 0,-22 4 11 16,-20 1 14-16,-13 6-8 16,-12-1 9-16,-5 3 8 15,-1 0 18-15,0 0-11 16,0 0-15-16,0 0 3 15,0 0-12-15,0 0 9 16,3 10-23-16,4 19 16 16,1 20 7-16,6 21 18 15,-1 23-5-15,2 25-12 16,3 20 10-16,1 14-11 16,2 17 0-16,3 6-4 0,-2 3-9 15,-2-3 5 1,-1-11 1-16,3-7-11 0,-4-7 13 15,5 1-7-15,-3 2 12 16,0 1 5-16,-2 2-5 16,-5-3 0-16,-1-3 3 15,-6-4 0-15,2-1 7 16,2-3-6-16,0-3-4 16,7-4 18-16,4-3-4 15,1-5 3-15,0-6-10 16,-5-5-7-16,1-2 14 15,-5-1-13-15,0 0-1 0,0 6-7 16,-1-1 7 0,-1-3 0-16,3 0-19 15,1-10 19-15,-3-8 0 0,4-5-20 16,-4-9 20-16,0-5-1 16,0-6-32-16,-6-5 33 15,0-9 0-15,-6-4 3 16,0-4-11-16,0-7-33 15,0-4 41-15,0-5 12 16,0-2-12-16,-5-9-2 16,-2-3 2-16,1-6 0 15,-4-4-1-15,1-3 1 16,-4 0-1-16,0-3-1 16,-2 3 2-16,-6-3 0 15,-2 2-2-15,-9 1 4 0,-7 0-1 16,-8 5 1-16,-10 0 14 15,-10 7 22-15,-12-1 3 16,-14 3-4-16,-11 0 1 16,-2 1-14-16,-1-2 24 15,8-1-32-15,2-2 19 16,-1 0-4-16,1-1-22 16,3-2 3-16,0-2-2 15,0-1-2-15,0-1 18 16,-6-3-26-16,-1-2 2 15,1 0 2-15,7-3-4 16,8-2-6-16,12 0 6 0,12 0 0 16,4 0-8-16,8 0 1 15,7 3-6-15,5 0-8 16,3-1-7-16,7-2-13 16,1 0-24-16,4 0-64 15,3-5-45-15,2-11-318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1T08:19:32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2629 1814 655 0,'0'0'143'0,"0"0"-143"15,0 0 5-15,0 0-4 16,18-92 46-16,-18 72 31 0,0-2-47 16,0 2 17-16,0 4-35 15,0-4 11-15,-1 6 25 16,-2 2-38-16,0 4 1 15,0 7-6-15,0 1 6 16,1 0-12-16,-5 0-7 16,1 28 6-16,-6 23-5 15,-6 27 6-15,-3 24 16 16,-3 14-14-16,2 9-2 16,5 7-3-16,-2-4 3 15,4-4-1-15,2-4-1 16,-2-16-13-16,3-15 14 15,0-18-4-15,-1-21-2 16,-4-15-4-16,2-15-2 16,-3-12-23-16,-1-8 12 0,3-11-14 15,-1-24-29-15,8-12 11 16,2-5 56-16,7 1 18 16,0 9-14-16,10 12 2 15,11 19-6-15,3 11-2 16,7 3 2-16,5 16 0 15,6 3 11-15,1 0-5 16,5-2-3-16,-5-3 0 16,0-5-3-16,-1-8 0 15,-3-4-1-15,1 0-5 0,-4-22-5 16,-5-14-11 0,-4-10 3-16,-6-7 15 0,0-5-40 15,-5-2 13-15,-4 9 29 16,-4 14 2-16,-5 11 25 15,-3 16 55-15,0 10-21 16,0 0-26-16,0 6-33 16,0 19-4-16,0 11 4 15,0 4 15-15,0 1-12 16,8 2-3-16,6-8 3 16,5-2-6-16,-2-9 0 15,7-8-20-15,-2-8-13 16,6-8 7-16,2-16-15 15,1-16-41-15,5-9 7 16,-1-6-51-16,-1-4-8 0,2 4 32 16,-8 11 105-16,-4 11 85 15,-6 18 85-15,-6 7-120 16,-2 0 24-16,-1 15 34 16,-3 12-72-16,2 4-17 15,-2 3 11-15,-2-2-3 16,2 0-9-16,-3-5-18 15,3-7 3-15,-3-8-1 16,3-7-2-16,0-5-16 16,6-7 2-16,4-17 2 15,7-11-31-15,2-6 6 16,3 0-20-16,-4 5-58 0,3 12 21 16,-6 14 94-16,-5 10 1 15,-2 2 27-15,-1 19 15 16,2 7 4-16,4 5 3 15,1-2-15-15,5 0-29 16,2-5 1-16,3-5 2 16,3-9-7-16,1-6 3 15,-1-6-5-15,-3 0-21 16,-8-13 9-16,0-6 5 16,-11-8 2-16,-1-6-2 15,-10-1-3-15,0-3-22 16,0 1-11-16,0 11 43 15,0 8 51-15,-4 11-11 0,1 6 30 16,0 2-70 0,3 20 3-16,0 12-3 0,0 6 31 15,0-1-25-15,6-2 3 16,15-1-6-16,4-5-3 16,11-4 0-16,4-7 0 15,12-9 0-15,5-10 0 16,4-1 0-16,0-13-1 15,-4-17-26-15,-8-7-13 16,-9-4 0-16,-10-4-27 16,-13 0-23-16,-10 2 77 15,-7 6 13-15,-3 7 111 0,-10 9-6 16,-4 9-38 0,1 5-28-16,2 7-16 0,-2 0 9 15,-6 17-15-15,-2 13 0 16,-3 7 20-16,-3 4-34 15,8 1 7-15,-2 4-10 16,2 4 0-16,7-3-16 16,4-13-99-16,11-15 9 15,6-17 45-15,21-2 22 16,7-13 39-16,4-7 11 16,-1 6 66-16,-3 6-9 15,-2 8-11-15,-4 0-40 16,2 14 19-16,0 6-36 15,1 4-6-15,3-5-42 16,2-4-51-16,0-6-364 0</inkml:trace>
  <inkml:trace contextRef="#ctx0" brushRef="#br0" timeOffset="342.56">4861 2387 893 0,'0'0'0'16,"0"0"0"-16,52 77 44 15,-34-36 8-15,0 1-9 16,-2 1-8-16,-4 2-4 0,2-3-23 16,-6-7-8-16,-3-12 0 15,-2-9 9-15,-3-11-7 16,0-3-2-16,-3-8 31 15,-13-17-31-15,2-14-47 16,8-7 21-16,6-12 21 16,9-10 5-16,25-9-24 15,11-3 8-15,6 9-19 16,-2 21 23-16,-1 19 11 16,-7 20 1-16,-2 10-26 15,-1 1-55-15,-7 7-91 16,-10 12-218-16</inkml:trace>
  <inkml:trace contextRef="#ctx0" brushRef="#br0" timeOffset="767.34">3084 1981 902 0,'0'0'0'0,"0"0"-16"15,0 0 16-15,0 0 13 16,102-13 1-16,-82-13 0 16,-3-3 1-16,-11-3-12 15,-6 3 13-15,-9 5 8 16,-21 7 23-16,-9 14-15 15,-7 3-26-15,4 6-1 16,6 18-5-16,13 9-42 0,15 9-70 16,8 4-159-16</inkml:trace>
  <inkml:trace contextRef="#ctx0" brushRef="#br0" timeOffset="2001.44">6952 1947 1053 0,'0'0'0'0,"0"0"-124"0,0 131 124 15,-8-54 32-15,-8 6 33 16,1 3-46-16,0-1 7 16,2 4-19-16,-2-6 2 15,7-13-8-15,5-19-2 16,3-21 7-16,0-19-16 15,0-11 13-15,0 0-3 16,0-29 19-16,-6-17-3 16,-1-17-16-16,-2-16-5 15,5-13-9-15,4-11 11 0,0-10-9 16,17-1 12 0,12 2 0-16,5 12 1 0,14 21 0 15,4 22-1-15,3 27-2 16,-1 16-2-16,-8 14 4 15,-7 7 0-15,-9 22 2 16,-9 12-2-16,-12 5 0 16,-9 10 3-16,-11 4-3 15,-28 3 32-15,-14 3-32 16,-10-1-7-16,2-8-30 16,7-13-71-16,21-14 29 15,17-13 79-15,12-5 18 16,4 5-1-16,5 9-3 15,18 8 37-15,11 7-18 16,9 0-9-16,5-2-3 0,6-3-20 16,1-4 4-1,2-6-8-15,1-9 3 0,1-8 0 16,4-9-1-16,4-14-2 16,-1-22-23-16,-2-14-37 15,-13-14 17-15,-17-6 24 16,-15 3-19-16,-16 9 39 15,-3 18 2-15,-7 15 55 16,-14 14-1-16,0 11 14 16,-2 6-56-16,1 22 11 15,2 11-16-15,6 8 7 16,11 5-14-16,3-6 2 0,15 1-5 16,15-7 3-1,9-8-2-15,4-10-3 0,2-8 10 16,7-8-5-16,6-6 4 15,11-5 7-15,1-18-9 16,6-8-2-16,-12-13-8 16,-10-3 6-16,-14-7-16 15,-13-1 11-15,-17 3-4 16,-10 4 11-16,0 4-1 16,-15 12-9-16,-10 9-5 15,3 8 13-15,2 10-12 16,5 5 13-16,5 3-3 15,-5 28 2-15,0 22-2 0,0 23 8 16,6 25-4 0,2 30 40-16,4 28-34 0,1 20 0 15,2 13 13-15,0-1 7 16,3-12-12-16,6-7-7 16,-3-18-4-16,-3-21 23 15,-1-30-24-15,-2-26 5 16,0-29 7-16,0-19-14 15,-17-12 0-15,-8-14-6 16,-8-6-92-16,-1-33-369 16</inkml:trace>
  <inkml:trace contextRef="#ctx0" brushRef="#br0" timeOffset="4387.22">8509 2261 1052 0,'0'0'0'0,"0"0"-25"16,0 0 25-16,0 0 8 15,58 73 25-15,-43-18 19 16,-4 6-37-16,-8-1-6 16,-2-3-6-16,-1-10 5 0,0-8-3 15,0-17-5-15,0-12 3 16,0-10-3-16,0-10 0 15,0-25-30-15,0-17-19 16,6-11 29-16,18 0 13 16,9 12 7-16,1 15 0 15,3 21 3-15,-1 11-3 16,0 4-2-16,1 7 2 16,1 10 0-16,2 0 11 15,-3-1-11-15,-1-6 0 16,1-10 1-16,0 0-1 15,-2-9-22-15,-7-16-12 16,-10-4-1-16,-5-7 20 16,-13-3 5-16,0 5 9 0,-10 7 1 15,-11 11 26-15,0 15 59 16,2 1-44-16,4 15-31 16,0 17-2-16,6 11-8 15,6 11 6-15,3 1-3 16,0 3-3-16,12-7 0 15,7-4-1-15,7-10-12 16,-1-10-6-16,3-13-15 16,2-13-24-16,0-1 37 15,3-18-2-15,0-13 18 16,1-9-13-16,0-7 18 0,5-6 0 16,3 0 2-16,0 5 16 15,4 13 11-15,-3 12-10 16,-1 15-7-16,1 8-6 15,-6 5-4-15,-4 21 5 16,-6 4 5-16,-8 7 0 16,-8 3 9-16,-8-5-14 15,-3-1-5-15,-2-4 3 16,-10-10 0-16,1-7-5 16,3-9-23-16,7-4 23 15,1 0-5-15,0-20-6 16,0-11 9-16,9-13 2 15,16-9 8-15,11-9-8 16,10-2-4-16,2 14-38 16,-1 16 41-16,-6 20-1 0,-7 14 2 15,-4 2 0-15,1 22 5 16,-2 5 13-16,-4 6-1 16,-4 4-1-16,-8 0 11 15,-4-5-18-15,-9 0 1 16,0-7-4-16,0-10-5 15,-6-3 1-15,2-7-2 16,4-7 0-16,0 0 9 16,0-13-9-16,6-19-44 15,13-7 13-15,12-5 30 16,7 0-6-16,3 5-32 0,-3 13-1 16,-10 13 38-16,-4 13-1 15,-8 0 3-15,-1 11 7 16,0 13 17-16,4 3-8 15,0 1-5-15,3 0-1 16,0-4 6-16,3-4-16 16,5-7-7-16,3-9 7 15,4-4 0-15,5-4 0 16,3-15-12-16,-5-5-16 16,-2-3 28-16,-4-3-6 15,-10 2 2-15,-6 4 8 16,-11 12-4-16,-4 7 18 15,-3 5 16-15,0 0-34 16,0 19-15-16,0 6 15 0,5 8 10 16,5 1-1-16,0-3-5 15,7-3-3-15,1-5-1 16,6-7 0-16,2-5 4 16,4-8-4-16,-3-3 0 15,-2 0 2-15,-7-17 0 16,-6-10-4-16,-10-4-1 15,-2-9-10-15,-17-5-9 16,-12-2-89-16,-6 5-40 16,4 8 151-16,6 12 20 15,8 12 60-15,4 10-57 16,2 0-22-16,-2 12 13 0,1 15-10 16,1 6 6-16,3 2-5 15,6 0-3-15,2-2-2 16,0-9-1-16,15-8-28 15,10-6 9-15,11-10 9 16,6 0-20-16,10-8 5 16,2-15-5-16,0-7 20 15,2-9-6-15,-1-4 5 16,-1-4 7-16,-6 8 1 16,-11 9 4-16,-16 16 19 15,-11 9 46-15,-8 5 6 16,-2 12-18-16,0 15-28 15,0 12 35-15,0 6-38 16,0 2-1-16,-3 0 1 16,-3-5-2-16,6-6-8 0,0-7-12 15,0-10 2-15,0-10-10 16,0-7 4-16,7-2 4 16,2-5 10-16,5-17-7 15,8-10-3-15,2-7-5 16,7-5-17-16,-2 4 16 15,-6 13-22-15,-6 10 28 16,-8 17-1-16,-6 0-7 16,-2 24 8-16,2 10 16 15,2 8 6-15,1 0 14 0,3-5-36 16,4-5 8 0,5-6-8-16,3-11 0 0,1-5-4 15,-1-7 7-15,-7-3-3 16,-2 0 7-16,-2-11-2 15,-7-14-4-15,-3-8-1 16,-8-6-72-16,-35-9-122 16,-19-8-522-16</inkml:trace>
  <inkml:trace contextRef="#ctx0" brushRef="#br0" timeOffset="4685.6">10515 1786 978 0,'0'0'0'16,"0"0"-54"-16,0 0-15 15,0 0 36-15,0 0 33 16,0 0 29-16,91-30 1 15,-70-5-11-15,-13 2 19 16,-8 3 10-16,-5 10 27 16,-17 9-1-16,-2 7-42 15,-3 4-32-15,-1 12-1 16,4 16-22-16,12 8-66 0,12-2-119 16,6-7-280-1</inkml:trace>
  <inkml:trace contextRef="#ctx0" brushRef="#br0" timeOffset="5785.51">3833 3000 368 0,'0'0'692'0,"0"0"-692"15,0 0-3 1,0 0-2-16,0 0 5 0,0 0-9 16,3-11 6-16,30 11 3 15,16 0 19-15,12 3-19 16,15 2 1-16,11-2 6 16,19-2-3-16,8-1-4 15,9 0 0-15,5 0 0 16,5 0-7-16,10-3-1 15,0-3 8-15,3 1-8 16,9 1 8-16,-1 1-2 16,6-2-6-16,-2 3-1 15,0-1 9-15,3 1-2 16,-3-1-8-16,2 1 6 0,5-1-1 16,-4 1-8-16,2-1 11 15,-4 3 2-15,-5 0 0 16,-2 0 0-16,-4 0-1 15,-2 0-4-15,5 1 4 16,1 7-2-16,3 0 2 16,0-2-7-16,-1 0 7 15,-4-2 1-15,-2 0-7 16,-3-1 3-16,7 0 0 16,0 2-2-16,-3-3-15 15,-1 2-4-15,-2-4 18 16,-7 3-6-16,-2-3 13 15,-4 0-4-15,-2 0 5 0,2 0-1 16,3 0 0 0,1 0 0-16,3-8-6 0,-4 1 6 15,-3-2 0-15,-2 2-3 16,-8 1 1-16,-6 1 0 16,-7-1 1-16,-1 2 1 15,-4 2 3-15,-1-3-1 16,-6 0 2-16,-8 3 4 15,-14 0-8-15,-11-1 0 16,-15 0 3-16,-17-1-2 16,-20 1-2-16,-13 0-13 15,-13-6-74-15,-23-1-585 0</inkml:trace>
  <inkml:trace contextRef="#ctx0" brushRef="#br0" timeOffset="6969.46">9746 3381 1026 0,'0'0'6'15,"0"0"-5"-15,0 0-1 16,0 0 22-16,0 0-9 15,0 0-13-15,-14 20-10 16,14 35 10-16,0 19 37 16,0 14-13-16,-6 10-13 15,-3 3-11-15,-4 2 0 16,-5-3 10-16,6-10-10 0,0-9-8 16,9-15-19-16,3-15-9 15,0-13 19-15,19-13 5 16,11-7-12-16,14-4 23 15,15-9-6-15,17-5 7 16,14 0 6-16,13-5-6 16,5-9 1-16,5 2-1 15,0 1 0-15,-10 2 1 16,-8-1-1-16,-20 2 1 16,-23 2-8-16,-19 3 5 15,-20-2 0-15,-11 3 2 16,-2-3 9-16,-15-2 13 15,-17-3-22-15,-9 0-20 16,-3-2 17-16,-3-3-3 0,8 0 1 16,6 0-12-16,5 2 15 15,11 4 0-15,6 4-5 16,6 0 6-16,5 5-7 16,0 0-12-16,11 0 1 15,15 0 17-15,10 7 2 16,9 5 1-16,4 1 3 15,-3 5-2-15,-1 2 12 16,-6 4 11-16,-8 1 17 16,-9-1-17-16,-11-1-2 15,-11 1 2-15,0 1-10 16,-21 0 12-16,-18 1-3 0,-10 4-24 16,-6 1-19-16,1-1-94 15,8-3-158-15,12-3-299 16</inkml:trace>
  <inkml:trace contextRef="#ctx0" brushRef="#br0" timeOffset="8371.2">12454 4102 1061 0,'0'0'0'16,"0"0"-5"-16,0 0 2 15,0 0 2-15,0 0-16 16,0 0 17-16,-3 85 23 16,3-46-15-16,5-2-7 15,8-7-2-15,4-7 6 0,2-7-14 16,3-7-2 0,1-9 5-16,7 0-4 0,1-25-22 15,3-9-25-15,0-7-24 16,-7-5-42-16,-9 0 55 15,-6 3 43-15,-9 7 25 16,-3 11 69-16,0 15 68 16,0 7-47-16,0 3-33 15,0 13-57-15,0 29 0 16,0 20 17-16,-3 18 21 16,0 14-8-16,3 12-24 15,0 8-3-15,0 11 23 16,0-1-18-16,6-7 0 15,2-13-4-15,-4-13-4 16,-4-16 3-16,0-13 12 16,-15-15-11-16,-15-11 0 0,-7-14-3 15,-8-10 25-15,-5-12-17 16,-5-3-2-16,1-23-6 16,3-15 1-16,12-6-2 15,9-10 0-15,16-8-3 16,14-8-40-16,11-4-36 15,33 0-67-15,14 9-117 16</inkml:trace>
  <inkml:trace contextRef="#ctx0" brushRef="#br0" timeOffset="8548.89">13390 4414 926 0,'0'0'187'0,"0"0"-187"16,92-41-6-16,-37 27 4 16,2 1 4-16,-1 5-4 15,-5 6-36-15,-9 2-84 16,-21 3-86-16,-21 14-177 16</inkml:trace>
  <inkml:trace contextRef="#ctx0" brushRef="#br0" timeOffset="8661.25">13592 4461 440 0,'0'0'188'0,"0"0"2"15,0 0-33-15,0 0-115 16,0 0-42-16,0 0-11 16,24 35 11-16,60-53 0 0,20 1-35 15,12-3-164-15,7 1-128 16</inkml:trace>
  <inkml:trace contextRef="#ctx0" brushRef="#br0" timeOffset="9371.35">14735 4185 1014 0,'0'0'0'0,"0"0"-90"16,0 0 90-16,0 0 2 16,93-45 2-16,-76 46 15 15,1 21-2-15,-3 11 4 16,0 9-7-16,-6 4-11 15,-8 0-3-15,-1-1 6 0,0-3-1 16,-1-10-5-16,-10-6 0 16,1-9 0-16,0-9 10 15,-1-7-9-15,2-1 6 16,2 0-7-16,2-17-15 16,2-8 4-16,3-9 8 15,0-8-15-15,20-5 9 16,5 0-18-16,5 7-21 15,0 8 25-15,0 12 22 16,-1 14-2-16,1 6 3 16,-1 4 0-16,-4 19 14 15,0 12 2-15,-5 3 22 16,-4 1-22-16,-5-1-12 0,-5-3 22 16,-4-9-26-1,-2-7-2-15,0-9 2 0,0-7 3 16,0-3 3-16,0-7-6 15,0-16-45-15,0-11-7 16,12-7 17-16,12-4 23 16,7 0 10-16,2 6-36 15,0 12 30-15,-3 15 8 16,-3 12 23-16,-2 0 13 16,-2 17 8-16,-1 12-8 15,-1 8-6-15,-3 1-18 16,1 2-6-16,-1-3-6 15,-1-3-42-15,-1-6-81 0,-6-8-277 16</inkml:trace>
  <inkml:trace contextRef="#ctx0" brushRef="#br0" timeOffset="9621.58">15628 4185 1002 0,'0'0'0'0,"0"0"-10"15,0 0 10-15,102 24 24 0,-65 10 24 16,5 7-15-16,0 7-27 16,4-1 25-16,-4 2-30 15,0-6 4-15,-2-3-5 16,-5-6-14-16,-5-9-13 15,-8-11-68-15,-9-12-30 16,-12-2-275-16</inkml:trace>
  <inkml:trace contextRef="#ctx0" brushRef="#br0" timeOffset="9817.82">16042 4160 1125 0,'0'0'4'16,"0"0"9"-16,-111 103 2 0,62-60 23 16,3 1-6-16,3-2-29 15,7-2 12-15,1-2-15 16,5-2-18-16,8-6-18 16,9-6-153-16,10-14-378 15</inkml:trace>
  <inkml:trace contextRef="#ctx0" brushRef="#br0" timeOffset="10017.51">16676 4370 1068 0,'0'0'0'0,"108"-11"-50"16,-39 7 48-16,-3-1 4 15,-10 4 0-15,-11-1-2 16,-11 2-14-16,-10-2-42 16,-13-2-126-16,-11-4-298 15</inkml:trace>
  <inkml:trace contextRef="#ctx0" brushRef="#br0" timeOffset="10237.35">16790 4107 396 0,'0'0'750'16,"0"0"-747"-16,0 0-6 0,0 0 6 15,-12 80 13-15,9-29 21 16,3 3-11-16,0 1-3 16,0-2-15-16,2-2-8 15,8-4-1-15,4-4-44 16,1-5 3-16,7-7-72 15,5-9-178-15,4-9-161 16</inkml:trace>
  <inkml:trace contextRef="#ctx0" brushRef="#br0" timeOffset="10538.24">17829 4130 1118 0,'0'0'0'0,"0"0"-40"15,-100-20 40-15,61 34 45 16,-6 22-26-16,3 11-4 16,8 8-1-16,10-1 11 15,18-2-25-15,6-3-10 16,12-5 10-16,26-8 0 15,11-7 11-15,12-7-3 16,4-13-1-16,3-6-2 0,0-3-5 16,1-7-46-16,-2-15-49 15,-9-9-184-15</inkml:trace>
  <inkml:trace contextRef="#ctx0" brushRef="#br0" timeOffset="12656.13">12984 4688 921 0,'0'0'0'16,"0"0"-65"-16,0 0 65 15,0 0 4-15,88 8 8 0,-69-8 13 16,-1 0 5 0,0-3-17-16,-2-5-7 15,-2-2 16-15,-1-3 1 0,-4-6 3 16,0-4-2-16,0-8-7 15,0-5-9-15,-3-3-8 16,-1-4 0-16,-1 3 0 16,-1 0 0-16,-3 2 0 15,0 3 7-15,0-1-5 16,-13 4 21-16,-6-1-10 16,-1 1-12-16,-6 3 12 15,-2-1-13-15,-2 3-2 16,0-1 1-16,-1 4-15 15,-2 2 7-15,0-2-12 16,-4 4 7-16,0 1 8 16,-3 2-22-16,1 0 13 15,3 2 10-15,3 4 10 0,6-2-9 16,3 6 4-16,2 0-12 16,1 4 12-16,-1 3-19 15,-2 0 2-15,-1 0 16 16,-4 0-1-16,1 8 1 15,-2 1-10-15,0 4 2 16,2-2 8-16,-2 1-20 16,-1 2 11-16,-2 2 7 15,-3 1 2-15,0 2 1 16,-4 2-1-16,0-1 2 16,0 3 6-16,2 1-7 15,2 2 0-15,5-1-2 16,3 3 5-16,2 2-6 0,4 3 3 15,1 1 0-15,5 2 2 16,1 3 0-16,3 2-4 16,3 2 4-16,3 1-2 15,5-2 0-15,1-1-3 16,0-2 3-16,1-3-1 16,12-3 1-16,1-2-3 15,2-1 2-15,1-2 1 16,-1 0 0-16,-1-1 0 15,1-1 0-15,2-2-4 0,0-2-1 16,3-3 2 0,0 0-7-16,0-2 0 0,4 0 8 15,-1-1-5-15,6-2-3 16,-3 0 6-16,-1-2-14 16,-1-2 6-16,0-1 9 15,0-1-2-15,-1-5-7 16,3 2-1-16,1-4-11 15,0-1 19-15,1 0-29 16,-2 0 5-16,1 0 14 16,4 0 15-16,-1 0 0 15,3-1-2-15,0-10 2 0,4 0 5 16,2-3-1 0,0-2 18-16,5-1-2 15,1-3 16-15,2-6 33 16,6-9-40-16,4-2-14 0,3-7 22 15,3-2-25-15,2 0-11 16,-5 0-1-16,-9 0-34 16,-9-2-123-16,-13-2-472 15</inkml:trace>
  <inkml:trace contextRef="#ctx0" brushRef="#br0" timeOffset="13377.61">12350 4032 1004 0,'0'0'0'0,"0"0"-89"0,0 0 89 16,0 0 0-16,0 0 4 15,0 0-6-15,36-73 4 16,0 30-4-16,14-14-2 15,13-19-1-15,22-15-11 16,18-6 16-16,25 0 0 16,18 11 10-16,8 12-2 15,4 11 31-15,-13 18-15 16,-20 8 7-16,-18 12 2 16,-23 5-20-16,-20 6-7 15,-16 3 10-15,-14 1-15 0,-7 4-1 16,-12 2 9-16,-8 2-9 15,-5 2-11-15,-2 0-53 16,-5 0-41-16,-20 0-202 16</inkml:trace>
  <inkml:trace contextRef="#ctx0" brushRef="#br0" timeOffset="13639.79">13718 2998 1067 0,'0'0'0'16,"0"0"-98"-16,0 0 97 0,0 0 1 16,0 0 0-16,0 0 35 15,117 7-5-15,-63 6-19 16,-3 4-11-16,-8 3 0 16,-10 1 3-16,-18 1-3 15,-7 1-8-15,-8 2 8 16,-16 4 11-16,-19-2 0 15,-8 3-6-15,-1-4-5 16,8-4-1-16,12-5-61 16,14-5-64-16,10-7-246 15</inkml:trace>
  <inkml:trace contextRef="#ctx0" brushRef="#br0" timeOffset="16524.25">14765 2819 998 0,'0'0'30'0,"0"0"-30"16,0 0 46-16,0 0-37 15,0 0-8-15,-63 92 14 16,50-40-10-16,5 2-5 15,8-7 0-15,0-5 3 0,2-10-3 16,11-10-7 0,6-9-17-16,5-10 15 0,6-3-13 15,7-11 9-15,4-15 11 16,-2-6-10-16,-2-4-16 16,-12 3 9-16,-4 4 8 15,-6 7 3-15,-9 10 6 16,-5 10 2-16,-1 2 2 15,0 2-2-15,0 21-32 16,0 7 32-16,2 2 8 16,9-1 6-16,5-4-14 15,2-7-3-15,6-6 3 0,4-10-2 16,3-4 3-16,4 0-1 16,-1-17 9-1,3-9-7-15,-6-6-2 0,-4-2-6 16,-9-4 6-16,-9-1-3 15,-7 0 3-15,-2 5 0 16,-17 7 7-16,-14 10 35 16,-5 8-2-16,-4 9-17 15,3 0-19-15,-1 15 4 16,4 15-8-16,1 7 0 16,9 2 0-16,7 0 0 15,10-5 0-15,7-8-27 16,0-6-13-16,14-13 0 15,7-5-24-15,7-2 27 16,8-9 19-16,7-16-6 0,4-4-5 16,2-3-3-16,-4 1 28 15,-4 8 4-15,-2 4 3 16,-9 11 33-16,-3 8 16 16,-5 0-27-16,-7 12-4 15,-2 10 9-15,-5 7-19 16,-2 0 18-16,-3-1-27 15,-2-6 7-15,-1-7-7 16,2-5 6-16,1-7-8 16,2-3-10-16,8-3-11 15,6-17 15-15,5-9-52 16,6-5 42-16,1 5 14 16,-4 5-34-16,-2 13 34 15,-4 8 2-15,-1 3 1 0,-1 5 17 16,5 12-3-16,-1 2-5 15,6 3-9-15,4-5-1 16,2-5 1-16,6-4-1 16,3-7 0-16,0-1-2 15,-4 0 2-15,0-15-5 16,-5-8 2-16,-6-9-11 16,-9-7 4-16,-7-7-27 15,-11-12-25-15,-2-9 54 16,0-15 0-16,-3-10 8 15,-2-3 8-15,1 6 66 0,-2 16-29 16,0 20-21 0,0 17 69-16,0 19-8 0,0 9-67 15,4 8 25-15,-2 0-43 16,-2 17-8-16,-4 22-8 16,-4 21 16-16,1 16 7 15,4 11 6-15,7 2-11 16,2-4-2-16,6-10 0 15,14-14-31-15,7-8 3 16,6-14-31-16,3-9 3 16,5-13 45-16,1-10-17 15,2-7-14-15,-3 0 3 0,-4-19-32 16,-9-2-24 0,-7-7 2-16,-12 3 93 0,-7 3 14 15,-2 5 111-15,0 7 30 16,0 7-67-16,0 3-45 15,0 0-43-15,0 10 0 16,0 12 0-16,1 3 14 16,9 1-14-16,3-4-8 15,3-5-17-15,2-8-15 16,7-6 12-16,5-3-21 16,9-10-19-16,7-14 20 15,-1-5-52-15,1-4-72 16,-10-2 126-16,-8 1 46 15,-7 7 24-15,-11 8 139 16,-5 10 76-16,-5 9-128 0,0 0-99 16,0 18-12-16,-5 14 19 15,-5 7 30-15,-2 4-26 16,3-1-22-16,3-6-1 16,5-9 3-16,1-5-3 15,0-12-4-15,3-8-12 16,12-2 16-16,7-17-3 15,6-12-10-15,5-8-56 16,2-2 47-16,-6 1-30 16,1 7-25-16,-6 9 62 15,-5 13 15-15,-8 9 12 16,-2 0-4-16,-1 18 30 0,2 4-1 16,2 2-28-16,4 4 2 15,4-8 0-15,6-1-6 16,7-8 0-16,9-8-5 15,3-3 0-15,1 0-9 16,-3-8 8-16,-7-7-1 16,-8-1 0-16,-10-6 4 15,-12-2-4-15,-4 3 5 16,-2 0 5-16,0 7 65 16,0 6-40-16,0 6-14 15,-2 2-4-15,1 0-15 16,1 12-15-16,0 10 8 15,0 7 7-15,0 1 10 16,0-2-10-16,9-1 0 16,10-7-3-16,6-4 5 0,6-9-11 15,7-5 7-15,4-2-21 16,2-2 12-16,-2-12-30 16,-3-6 27-16,-9-5 1 15,-11-2 5-15,-4-2 8 16,-9 4 0-16,-3 6 23 15,-1 10 34-15,-2 6-19 16,0 3-26-16,0 0-12 16,0 16-9-16,0 7 9 15,0 8 7-15,0 0-5 0,7-1 16 16,8-4-18 0,4-4-3-16,13-6 3 0,9-8 13 15,13-8-8-15,9 0-5 16,5-13-14-16,-2-10-7 15,-5-4-47-15,-12-6 28 16,-13-2-7-16,-12-1 13 16,-12 3 21-16,-9 8 13 15,-3 13 9-15,0 7 92 16,0 5-78-16,0 0-23 16,0 17-3-16,0 10 3 15,0 4 14-15,0 0-2 16,15-1-12-16,0-7 9 15,7-6-5-15,3-5 7 16,7-7-9-16,2-2 12 0,3-3-4 16,-2-3-10-16,-10-9 1 15,-7-7 5-15,-12-4-4 16,-6-4-4-16,0-1 2 16,-19-3-5-16,-10 4-7 15,-7 6 3-15,-2 8 9 16,-4 10 16-16,6 3-16 15,3 3 0-15,7 13-1 16,6 1 1-16,7 0-15 16,8-3-10-16,5-2-11 15,0-5 8-15,16-4-20 16,10-3 39-16,12-1 7 0,15-14-4 16,14-5 0-16,5-3 1 15,-2-1-80-15,-6-2 7 16,-10 6 16-16,-19 4 62 15,-12 8 46-15,-16 5 43 16,-5 3-11-16,-2 5-21 16,0 19-55-16,0 13 50 15,0 4-34-15,0 0-1 16,0-3-11-16,4-4 9 16,13-3-4-16,9-8-8 15,4-9 5-15,3-11-1 16,3-3-5-16,-2-5 1 15,-2-16-6-15,-9-6-4 16,-5-2-17-16,-9-4-33 16,-3 2 21-16,-3 3 21 0,-1 8 15 15,-1 7 4-15,-1 9 12 16,0 4-4-16,3 4-12 16,-2 21 0-16,5 5 7 15,2 6 25-15,3-1-31 16,6-5 0-16,3-5 2 15,1-6 8-15,10-8 0 16,9-8 5-16,8-3 11 16,10 0-9-16,-1-19-17 15,-4-6-1-15,-6-4 1 16,-3-9 5-16,0-7-11 16,-4-2 5-16,-4-6-17 0,-14 2 12 15,-8 9-1-15,-13 9 6 16,-1 9 4-16,-3 11-4 15,-9 8-13-15,0 5-16 16,2 0 11-16,-2 18 18 16,4 12-18-16,8 5 16 15,0 6-8-15,11-2 10 16,17 2 2-16,9-3 2 16,8-4 14-16,9-2 19 15,1 1-20-15,-3-3-15 16,-9-6 1-16,-16-5-2 15,-22-3-2-15,-11-3-17 16,-45-3 18-16,-28-2-1 0,-25-6-123 16,-23-2-371-16</inkml:trace>
  <inkml:trace contextRef="#ctx0" brushRef="#br0" timeOffset="16866.97">16738 2471 1155 0,'0'0'0'15,"0"0"-38"-15,0 0 38 16,0 0 15-16,0 0-15 15,0 0-112-15,0 0-57 0,23-65-647 16</inkml:trace>
  <inkml:trace contextRef="#ctx0" brushRef="#br0" timeOffset="17030.62">15809 2555 854 0,'0'0'0'0,"83"-20"-282"15,4 0 145-15,22 0-206 0</inkml:trace>
  <inkml:trace contextRef="#ctx0" brushRef="#br0" timeOffset="17548.52">20894 2685 1100 0,'0'0'0'15,"-83"-5"0"-15,22 5 19 16,-15 0 1-16,2 0-13 16,2 2-3-16,17 5-8 15,19 0-27-15,18-2-88 16,15-5-148-16,3 0-438 16</inkml:trace>
  <inkml:trace contextRef="#ctx0" brushRef="#br0" timeOffset="18995.41">21228 2505 1006 0,'0'0'0'16,"0"0"-28"-16,28 73 28 16,-16-22 15-16,-2 4 16 15,4-1 1-15,2-6-13 16,4-4-18-16,1-8-1 15,1-10 0-15,2-9 0 16,-1-12 4-16,3-5-4 16,4-9 0-16,1-23-16 15,2-8-23-15,-7-8-24 0,-6-8 46 16,-4-3 5 0,-6 6-11-16,-6 12 23 0,-1 19 51 15,-3 16 5-15,2 6-49 16,2 8-7-16,5 20 0 15,11 5 14-15,6 1-5 16,9-1-9-16,9-10 11 16,6-4-11-16,6-12-1 15,9-7-8-15,-1 0-4 16,-1-7 7-16,-5-9-22 16,-6-5-3-16,-11-1 22 15,-12-4-14-15,-11-1 17 16,-17 3 6-16,-1 5 25 0,-11 2 49 15,-9 8-30 1,1 9-21-16,-3 0-7 0,-3 10-14 16,-3 14 4-16,-4 9 0 15,1 6-2-15,1-1 2 16,0 5-6-16,2-3-13 16,4-4-6-16,9-9-56 15,7-10-59-15,8-12 1 16,5-5 18-16,16-2 67 15,8-15 29-15,-1-1 19 16,0 6 18-16,1 3-3 16,-3 6 40-16,0 3-7 15,2 0-3-15,0 0 2 16,7 3-28-16,4 4-15 0,7 0 20 16,2-5-21-16,5-2 16 15,2 0-10-15,0-2-5 16,-1-17 9-16,0-6-7 15,-5-6 5-15,-9-10 8 16,-10-8 3-16,-6-11 12 16,-7-11-13-16,-3-7-11 15,-5-1-7-15,-5-3-3 16,-4 5 2-16,0 11 0 16,-11 18 25-16,-2 14 46 15,4 17-47-15,4 10-15 16,2 5-8-16,0 2-3 15,-3 7-8-15,-7 24 6 16,-1 15 2-16,0 12 5 16,3 11-2-16,5 4-3 0,6 8 0 15,0 5-2-15,0-3-1 16,17-4-4-16,6-13-24 16,6-12 4-16,2-15 22 15,3-13-6-15,4-12 8 16,0-9-30-16,4-5 0 15,0-8 21-15,3-15-1 16,-5-8 0-16,-3-7 11 16,-7-5-14-16,-6 0-17 15,-9 9 9-15,-12 15 24 0,-2 9 24 16,-1 10 6-16,0 3-30 16,0 19-11-16,-1 12 11 15,-1 4 32-15,2 0-23 16,0-5-7-16,12-3 11 15,10-8-8-15,2-7-5 16,5-6 8-16,2-9-3 16,2 0 16-16,3 0-19 15,3-20-1-15,-1-6 6 16,1-8-7-16,-3-7-9 16,-3-2-4-16,-10 3-8 15,-6 12 21-15,-7 11 0 16,-5 12 5-16,-5 5-1 15,0 5-4-15,0 19 0 16,0 8 22-16,1 4-10 0,7 0 7 16,2-5-19-16,8-9 3 15,6-4 15-15,7-7-8 16,8-5 8-16,9-6-8 16,4 0-6-16,5-10 9 15,-4-12-13-15,-4-9-8 16,-11-8-1-16,-13-5-42 15,-14 1-31-15,-11 8 53 16,-15 14 29-16,-21 14 0 16,2 7 2-16,1 19 33 15,9 13-1-15,9 4-26 16,12 0-6-16,3-3 5 0,25-3 0 16,19-7 26-16,11-9-10 15,8-6-4-15,11-8-5 16,14 0-12-16,9-1-4 15,6-14-58-15,-11-7-142 16,-20-11-403-16</inkml:trace>
  <inkml:trace contextRef="#ctx0" brushRef="#br0" timeOffset="19826.32">16647 2366 1025 0,'0'0'0'16,"0"0"-142"-16,0 0 136 15,0 0 6-15,0 0 7 16,0 0-5-16,0 0-2 0,7 72 0 16,15-72-11-16,3 0 11 15,2-10 0-15,-5-9 5 16,-10-3 3-16,-12-1 5 15,0 4 43-15,-22 1 43 16,-5 7-43-16,-7 5-25 16,1 6-24-16,1 0-6 15,8 12 8-15,10 10-9 16,11 1-13-16,3 2-37 16,28 3-45-16,20-10-78 15,20-8-407-15</inkml:trace>
  <inkml:trace contextRef="#ctx0" brushRef="#br0" timeOffset="20795.23">26186 2442 1066 0,'0'0'0'0,"0"0"-28"15,0 0 25-15,0 0-23 16,0 0 26-16,0 92 7 16,0-47 1-16,6-4 0 0,13-6-5 15,7-8 1-15,2-10-4 16,-1-10 2-16,0-7 16 16,-1 0-9-16,-3-19-2 15,-7-8 7-15,-7-7-5 16,-9-2-2-16,0 1 5 15,-21 6-10-15,-7 8 14 16,0 6-16-16,1 9 0 16,8 3-9-16,8 3-42 15,11 0-19-15,0 0-95 16,15 0 15-16,13 0-91 16</inkml:trace>
  <inkml:trace contextRef="#ctx0" brushRef="#br0" timeOffset="20968.56">26663 2213 922 0,'0'0'65'0,"0"0"-51"16,0 0-9-16,0 0 2 15,6 78 31-15,-13-17 2 16,-2 8 4-16,-2 8-44 16,4-2 0-16,2-2-3 15,4-9-38-15,1-17-104 16,0-18-151-16,10-19-137 15</inkml:trace>
  <inkml:trace contextRef="#ctx0" brushRef="#br0" timeOffset="21226.36">27140 2085 1073 0,'0'0'0'16,"0"0"-57"-16,0 0 57 15,-3 72 28-15,-10-11 16 16,-2 14 2-16,1 14-30 16,1 13 3-16,4 7-10 15,2 4 5-15,-2-1-10 16,5-9-4-16,-3-9 0 0,3-11-3 16,-1-13-15-16,1-19-13 15,0-14-40-15,2-18-85 16,2-14-119-16</inkml:trace>
  <inkml:trace contextRef="#ctx0" brushRef="#br0" timeOffset="21493.68">27467 2164 1144 0,'0'0'0'0,"0"0"-11"0,0 0-5 16,0 0-7-16,0 0 23 16,3 129 37-16,-3-40-1 15,0 19-29-15,0 8 5 16,-1 2-6-16,-6-3 4 16,-1-10-15-16,0-10 5 15,2-13-10-15,5-15 3 16,1-14-74-16,0-19-40 15,7-13-48-15,5-15-335 16</inkml:trace>
  <inkml:trace contextRef="#ctx0" brushRef="#br0" timeOffset="21733.88">27598 2559 986 0,'0'0'3'16,"0"0"2"-16,129-47-4 15,-79 58-1-15,-9 22 36 16,-14 13-9-16,-14 3 12 16,-13-3-15-16,-10-5-15 15,-31-7 6-15,-17-7-12 16,-14-8-3-16,-7-7-18 15,2-7-106-15,5-5-200 16</inkml:trace>
  <inkml:trace contextRef="#ctx0" brushRef="#br0" timeOffset="22295.81">26770 2009 245 0,'0'0'625'15,"0"0"-625"-15,10-91 7 0,-7 83 37 16,-3 8-7 0,0 0-2-16,0 32-35 0,-11 24 8 15,-11 22 37-15,-8 17-12 16,-1 14-29-16,-4 10 17 16,2 4-16-16,2-5-3 15,3-8-2-15,7-18 1 16,7-15-1-16,5-13 0 15,1-14 1-15,2-16 7 16,1-11-4-16,0-12-4 16,4-5 2-16,1-6-4 15,0 0-16-15,0 0-51 0,0-11-83 16,0-6-413 0</inkml:trace>
  <inkml:trace contextRef="#ctx0" brushRef="#br0" timeOffset="23847.9">26623 2442 796 0,'0'0'0'0,"0"0"0"0,0 0 22 16,15-84 31-16,-15 58 23 15,-9 4-16-15,-11 2-1 16,-7 3-3-16,-4 5-49 16,-2 6 4-16,-2 3 3 15,-1 3-8-15,-1 5-2 16,-2 23-1-16,-1 13 0 16,4 8-1-16,8 7 0 15,9 3-2-15,9 2 1 16,10-3-1-16,3-7-7 15,23-4-10-15,8-5 0 0,7-10 15 16,9-10 2-16,3-9-5 16,9-10-3-16,2-3 6 15,-2-4 0-15,1-15 1 16,-6-5 1-16,-4-10-1 16,-7-8-1-16,-4-11 2 15,-9-11 4-15,-9-2-1 16,-10 0-3-16,-13 6 0 15,-1 7 10-15,-17 9 24 16,-15 5-26-16,-10 9-8 16,-3 8 1-16,-4 11-1 15,0 11 3-15,-2 0-3 16,-1 25 0-16,-2 13 6 16,6 5-4-16,5 4-4 0,15 1-5 15,8 2-22-15,14-1-59 16,6-5-128-16,9-9-171 15</inkml:trace>
  <inkml:trace contextRef="#ctx0" brushRef="#br0" timeOffset="24350.22">27215 2040 861 0,'0'0'17'0,"0"0"45"16,0 0 7-16,0 0-20 0,0 0-20 16,0 0 7-16,0-64-36 15,0 72-7-15,-10 27 2 16,-5 20 5-16,-9 22 10 15,-5 16 5-15,-3 14-1 16,0 15-11-16,4 2 1 16,7-3-4-16,8-7 4 15,2-20-1-15,5-14-3 16,2-15 0-16,-1-16 9 16,-1-15-4-16,2-13-1 15,2-11-4-15,2-4-6 16,0-6 2-16,0-8-101 15,6-16-71-15</inkml:trace>
  <inkml:trace contextRef="#ctx0" brushRef="#br0" timeOffset="44820.37">14587 4827 806 0,'0'0'15'0,"0"0"-8"15,0 0-6-15,0 0 20 0,0 0-6 16,0 0 14 0,0 0-25-16,0 0-4 0,-22 0-2 15,34 0-19-15,13 0 20 16,16 1 1-16,9 1 0 16,13-2 8-16,7 0-7 15,6 0-1-15,2 0 9 16,-4-6-9-16,-2-1 6 15,-8 3-5-15,-7 2 0 16,-13 1 20-16,-13 1-10 16,-12 0-11-16,-12 0 6 15,-6 0-3-15,-1 0 18 0,0 0-21 16,0 0-9-16,5 0-83 16,7 0-36-16,12 0-258 15</inkml:trace>
  <inkml:trace contextRef="#ctx0" brushRef="#br0" timeOffset="45425.62">17560 4766 580 0,'0'0'109'15,"0"0"-97"-15,0 0-10 16,0 0 32-16,0 0 5 16,0 0-10-16,-73 34-29 15,77-30 7-15,25-3-7 16,15-1 12-16,17 0 18 16,17-8-15-16,6-2-2 15,-2-2 1-15,-5 5-14 16,-8 0 3-16,-5 1 6 15,-13 3 1-15,-14 2-8 0,-13 1 10 16,-12 0-2-16,-9 0-2 16,-3 0 4-16,0 0-6 15,0 0-6-15,0 0-41 16,0 0-32-16,0 0-119 16</inkml:trace>
  <inkml:trace contextRef="#ctx0" brushRef="#br0" timeOffset="61277.64">3535 7248 628 0,'0'0'331'16,"0"0"-331"-16,0 0-3 0,0 0 3 15,0 0 52-15,0 0-18 16,0 0 5-16,0 0-31 16,0-2 2-16,0 2 10 15,0 0-14-15,0 0 1 16,0 0-4-16,0 0 5 15,0 0-6-15,0 0 4 16,0-3-6-16,0-2 11 16,0 2-11-16,0 0 1 15,-2 1-6-15,-1 2 0 16,2 0 1-16,-1 11-13 16,-4 26 17-16,-3 25 1 15,-1 22 0-15,1 12 9 0,3 4-10 16,4 0 0-1,1-1 4-15,1-4-4 0,0-9-1 16,0-8 1-16,0-12 1 16,0-11-1-16,0-8-1 15,0-11 1-15,-10-11-4 16,-1-7 9-16,-1-7-5 16,-3-3 2-16,2-8-2 15,-5 0 0-15,1-14-29 16,1-19-24-16,4-7 52 15,5-1-38-15,5 10 32 16,2 11 5-16,2 11-1 16,17 9-8-16,5 0-2 15,6 9 12-15,1 13-3 0,5 2 4 16,4-2-2-16,-1-3 0 16,-2-6 0-16,-4-4-7 15,3-9-7-15,-3 0 5 16,-2-7 11-16,-1-15-26 15,0-5 4-15,-8-4 15 16,-1-2 1-16,-8 5 5 16,-5 2-3-16,-5 10 4 15,1 7 20-15,-4 5-18 16,0 4 18-16,0 0-20 16,0 4-3-16,0 16 3 15,6 5 6-15,3 4 0 16,7 0 6-16,1 1-12 0,8-3-5 15,-1-5-2-15,0-10 7 16,-3-5 0-16,0-7-4 16,-2 0 4-16,1-6-1 15,-4-14 1-15,-1-4-5 16,-5-5 0-16,-7 0 5 16,-3-4 4-16,-1 0-4 15,-20 1 0-15,-1 5 2 16,-8 7 5-16,2 6-6 15,-1 8 15-15,1 6-8 16,10 0 7-16,2 6-15 16,5 10 3-16,5 4-12 0,6 0 9 15,0 0-6 1,15-1-9-16,12-2 1 0,9-6-3 16,8-7 10-16,3-4 7 15,2 0 6-15,3 0-6 16,-3-7 0-16,-1-5 2 15,-3-4-2-15,-2-3 8 16,-7 0-8-16,-8-2 0 16,-3-3 9-16,-8-2-7 15,-4-1 4-15,-7 1 15 16,-4-2-9-16,-2 6-8 16,0 3 10-16,0 5 8 15,-11 5 16-15,-2 3-25 16,-1 4-7-16,1 2 11 15,-2 0 0-15,-1 11-14 0,-4 13-3 16,-1 8 0-16,2 2 8 16,7 3-8-16,3-6 0 15,5-4-6-15,4-8-10 16,0-8-2-16,10-5-36 16,8-6-7-16,3 0 42 15,3-7 1-15,1-11 8 16,-5 0 6-16,-3 5 4 15,-9 9 5-15,-2 4-3 16,-3 11 1-16,1 23 77 16,2 17-31-16,-1 20-25 15,-1 16-4-15,4 6-2 0,2 13 34 16,4 0-37-16,3 2-15 16,3-1 13-16,1-11-13 15,-5-8 0-15,-4-17 1 16,-12-12 2-16,0-10 3 15,-21-11-6-15,-16-6 0 16,-14-9 14-16,-8-6-13 16,-4-6-1-16,5-7 3 15,5-4-5-15,10-9 2 16,12-17-10-16,7-11 8 16,15-17-12-16,9-17 11 15,2-15-12-15,29-13-20 0,15-7-26 16,11-1 8-16,2 8 5 15,-3 7-8 1,2 8 43-16,-1 6-19 0,-7 16 24 16,-5 17 8-16,-6 21 6 15,-11 18 10-15,-8 6 5 16,-6 11 21-16,-3 16 42 16,-2 12-39-16,4 2-12 15,-1-2-11-15,1-2-11 16,1-8-11-16,2-4-2 15,1-8-11-15,2-9-16 16,1-8-23-16,-1 0-11 16,2-19-34-16,-6-15-117 0,-5-6-307 15</inkml:trace>
  <inkml:trace contextRef="#ctx0" brushRef="#br0" timeOffset="61546.13">4673 7846 953 0,'0'0'0'15,"0"0"-157"-15,0 0 79 16,0 0 78-16,0 0 46 16,0 0-7-16,70-33-20 15,-49 10-7-15,-9 1-4 0,-9 3 3 16,-3 5 27-16,0 6 37 15,-14 3 12-15,-5 5-57 16,2 0-27-16,-2 18 0 16,1 8-6-16,6 11-37 15,9 4-68-15,3 1-61 16,6 0-144-16</inkml:trace>
  <inkml:trace contextRef="#ctx0" brushRef="#br0" timeOffset="61881.5">5204 7895 783 0,'0'0'210'0,"0"0"-193"0,0 0 20 16,0 0 18-16,0 0-30 16,-81-18-16-16,65 35 8 15,13 5-17-15,3 7 0 16,0 3-3-16,16 3 5 15,11 2-4-15,0-2 4 16,3 1-2-16,-2-3 15 16,-4-4-14-16,-8-5 1 15,-8-11 12-15,-8-3-14 16,0 1 0-16,-27-1 35 16,-12 5-25-16,-13 0-1 15,0-1-9-15,2 0-10 0,12-4 9 16,17-6-22-16,12-3 7 15,9-1-35-15,7 0-157 16,20-20 85-16,9-16-204 16</inkml:trace>
  <inkml:trace contextRef="#ctx0" brushRef="#br0" timeOffset="62128.45">5550 7265 1019 0,'0'0'99'16,"0"0"-80"-16,0 0-19 16,0 0 2-16,0 0 13 0,-46 84 20 15,44-16 1-15,2 15-26 16,0 7 3-16,13 6-10 16,4 1-3-16,7-5-20 15,1-11-9-15,5-17-44 16,4-14-34-16,1-16 13 15,-1-14 8-15,6-15-112 16,-3-5-9-16,-2-5-189 16</inkml:trace>
  <inkml:trace contextRef="#ctx0" brushRef="#br0" timeOffset="62511.52">5927 7972 368 0,'0'0'297'16,"0"0"-140"-16,0 0-20 0,0 0-21 15,0 0-70-15,0 0-44 16,5 0 4-1,-5 31 25-15,5 3-3 0,0-1-28 16,10-5 4-16,1-4 1 16,4-6-5-16,5-5-5 15,2-5 5-15,3-8 4 16,6 0 4-16,2-12-6 16,1-13-2-16,-3-9 0 15,-5 0-2-15,-7 0-18 16,-13 8 12-16,-7 11 8 15,-4 12 9-15,0 3-4 16,0 5-5-16,0 18 0 16,0 7 2-16,0 2 16 15,2 0-13-15,14-8 0 0,9-5 0 16,2-6-3-16,7-9-2 16,1-4 8-16,1 0-6 15,-5-9-2-15,-1-4 0 16,-8-4-13-16,-7-4-2 15,-6-6-30-15,-9-4-41 16,0-8-79-16,-27-3-324 16</inkml:trace>
  <inkml:trace contextRef="#ctx0" brushRef="#br0" timeOffset="62771.24">6058 7625 1072 0,'0'0'0'16,"0"0"-193"-16,0 0 150 15,0 0 43-15,0 0 48 16,0 0-26-16,26-69 22 16,-22 55-25-16,-4 5 45 15,0 4-16-15,-13 5-8 16,-2 0-27-16,-3 0-9 15,4 3-4-15,1 9-4 16,4 3-54-16,5 2-52 16,4-3-19-16,0-1-161 15</inkml:trace>
  <inkml:trace contextRef="#ctx0" brushRef="#br0" timeOffset="62974.42">5229 7599 1263 0,'0'0'0'0,"0"0"-130"15,0 0-19-15,0 0 125 0,131-43-48 16,-37 15-62-16,14 0-269 15</inkml:trace>
  <inkml:trace contextRef="#ctx0" brushRef="#br0" timeOffset="64182.32">7772 7539 1002 0,'0'0'0'15,"0"0"-72"-15,0 106 72 0,-4-44 32 16,2 6-7-16,2 3-8 15,0-6-11-15,0-6-3 16,8-9 5-16,-2-14-8 16,-3-11 0-16,1-13 3 15,-4-5-2-15,0-6-1 16,0-1 12-16,0 0 7 16,-13-14-19-16,-4-12-1 15,1-13 1-15,2-14 7 16,3-17-3-16,6-15-4 15,5-18 0-15,0-15 0 16,12-4-2-16,20 18 2 16,3 28 0-16,4 33 3 0,-3 27 1 15,-8 16-4-15,-3 0-1 16,-4 28 1-16,-10 11 15 16,-7 7 13-16,-4 4-15 15,-10 1-7-15,-22 2-2 16,-8-3-3-16,0 0-1 15,-2 2-15-15,11-8-19 16,8-10-48-16,12-8 8 16,9-3 50-16,2 1 24 15,13 7 11-15,17 11 30 16,8 2 2-16,8-1-9 16,6-2-26-16,2-9 7 0,-1-10-3 15,-5-6-12 1,-2-11 7-16,-4-5-7 0,0-10 1 15,-2-18-7-15,-2-9 6 16,-6-6-10-16,-8-9 0 16,-11 1-11-16,-10 8 8 15,-3 12 13-15,0 14 26 16,-8 12 21-16,2 5-12 16,1 0-16-16,1 17-9 15,1 12-9-15,3 8 6 16,0 2-4-16,10-3 0 15,17-5-6-15,10-7-1 16,3-7-4-16,2-8 8 16,3-6 6-16,3-3-3 15,1-8-3-15,0-17 1 0,-3-6-4 16,-4-8 3-16,-9-1 0 16,-11-6-3-16,-11 1 1 15,-8 3 1-15,-3 4-1 16,-12 9 2-16,-10 9 2 15,-2 8-2-15,4 8-3 16,1 4-2-16,7 3 5 16,-1 21 2-16,1 15-2 15,1 16 2-15,7 17 10 16,4 22-5-16,0 18 9 16,0 21 5-16,10 12 21 15,1 7-23-15,2 2 3 0,-3-10-1 16,1-9 4-1,-1-17-25-15,1-16 3 0,-2-20-3 16,-1-21 8-16,-3-17-8 16,-2-21-16-16,0-12-18 15,-3-11-7-15,2-14-29 16,2-33-85-16,2-25-251 16</inkml:trace>
  <inkml:trace contextRef="#ctx0" brushRef="#br0" timeOffset="65979.48">9100 7802 1167 0,'0'0'0'16,"0"0"-21"-16,21 106 21 15,-11-62 1-15,-4-5 29 16,-1-4-18-16,-4-5-3 15,-1-8 1-15,2-10-10 16,-2-7 0-16,0-5-19 16,0 0 16-16,0-17-21 15,-2-11-6-15,2 0 23 16,0 1 7-16,13 9 0 16,13 8 8-16,9 5-7 0,7 5 1 15,6 0 24-15,1 0-22 16,2 3-3-16,-3-1-1 15,1-2 2-15,5-6-7 16,-1-15-5-16,-3-8-19 16,-7-4-27-16,-15-2-18 15,-14 2 31-15,-14 2-9 16,0 9 46-16,-11 9 6 16,-2 10 108-16,-2 3-41 15,-3 3-14-15,1 19-38 16,-3 11 0-16,0 8 8 15,8 6-17-15,8 5 1 16,4 0-7-16,0-6 0 16,10-5-3-16,8-12-11 15,2-10 0-15,0-7 9 0,0-10-19 16,-4-2 13-16,2-7-7 16,2-16 18-16,2-9 0 15,5-14-13-15,4-7 10 16,5-6 2-16,7 6 1 15,-3 10-2-15,-2 18 1 16,-4 16 1-16,-7 9 19 16,0 2-16-16,-8 20-2 15,1 10 36-15,-7 5-23 16,-3 3 7-16,-5 6-12 16,4-7-1-16,-6-4 8 15,-3-10-16-15,0-9 1 0,0-7-2 16,0-7 3-16,0-2 5 15,-2 0-7-15,-5-20-55 16,1-8 42-16,6-10 11 16,0-7 2-16,18-5 3 15,10-1-3-15,5 5-2 16,0 8-6-16,-2 13 8 16,5 9-1-16,-2 10 2 15,2 6-1-15,-2 3 4 16,-3 19-1-16,-2 7 5 15,-7 9-1-15,2 2-3 16,-6 3 23-16,-6-1-26 16,-3-5 0-16,-9-8 2 0,0-5-3 15,-3-10 0-15,-12-6-15 16,2-8 15-16,-1 0-13 16,5-3 7-16,9-16-30 15,0-11 12-15,15-9 3 16,18-8 12-16,6 1-33 15,7 2-26-15,-4 13 57 16,-8 14 1-16,-7 11 10 16,-8 6 3-16,-8 9 5 15,-1 16 36-15,-1 6 0 16,0 4-5-16,6 3-2 16,0-2-34-16,10-3-3 15,7-7-4-15,2-6-1 0,9-9 0 16,5-9-14-16,1-2-10 15,-1-14-3-15,-5-14-25 16,-4-5 34-16,-9-4 12 16,-11-4-6-16,-5 2 17 15,-4 6 7-15,-7 10 29 16,0 14 23-16,-3 9-14 16,0 0-5-16,0 12-29 15,0 15-11-15,0 7 31 16,0 2-24-16,4-1-4 15,5-5 2-15,6-1-5 16,3-7-4-16,3-4 4 0,6-10-1 16,0-8-1-1,-5 0 2-15,-1-10-5 0,-5-13 5 16,-10-9 2 0,-6-5-2-16,0-5 0 0,-20 0-13 15,-9 5-15-15,-5 11 28 16,-5 15 2-16,5 11 10 15,-1 0-12-15,7 17 7 16,3 7-6-16,7 3-1 16,7-2 5-16,8 0-5 15,3-6-22-15,2-3 5 16,13-5-11-16,7-5 9 0,2-6-16 16,12 0 3-1,7-7 13-15,14-13 17 16,4-7-16-16,0-3 4 0,-3-5 3 15,-7 1 11-15,-9 7 1 16,-17 10 5-16,-12 6 47 16,-10 11 17-16,-3 0 8 15,0 5-61-15,0 20-11 16,0 8 28-16,0 9-13 16,0 1-14-16,-4 4 9 15,0-4-16-15,4-4 2 16,0-7-2-16,0-8 0 15,0-8-1-15,1-5-17 16,3-8 8-16,1-3 0 16,4-7-8-16,9-17 18 0,6-14 0 15,6-11 0-15,-2-2 0 16,0-7 0-16,2 5 3 16,-3 11-5-16,-3 17 2 15,-11 17 0-15,-4 8-4 16,2 9 9-16,-1 21-5 15,2 9 15-15,-2 4-9 16,1-2 15-16,5 0-10 16,5-7-10-16,3-8 2 15,10-6-3-15,2-10 0 16,3-9 1-16,-3-1-1 16,-8-1 0-16,-9-18-14 0,-10-8 14 15,-9-7-7-15,0-6-23 16,-37-12-50-16,-20-7-204 15</inkml:trace>
  <inkml:trace contextRef="#ctx0" brushRef="#br0" timeOffset="66296.28">10794 7311 1164 0,'0'0'0'0,"0"0"-10"0,0 0 9 16,0 0-6-16,0 0 7 16,0 0 0-16,51 63 3 15,-10-74 4-15,-2-12-2 16,-9-6-1-16,-15 0 1 15,-15 0 15-15,-13 3-2 16,-26 6-16-16,-10 9 4 16,4 8-1-16,5 3-5 15,13 10-10-15,10 14-101 16,6 3-143-16</inkml:trace>
  <inkml:trace contextRef="#ctx0" brushRef="#br0" timeOffset="67397.42">3733 8669 833 0,'0'0'0'0,"0"0"-50"0,0 0 48 16,0 0 4-16,0 0 9 16,0 0 25-16,75-13-9 15,-29 13 21-15,6 0-27 16,9 0-1-16,12 0-6 15,12 3 3-15,12-1 2 16,12 0-11-16,10-2-4 16,5 0 7-16,6 0-11 15,6 0-1-15,7-2 1 16,3-2 0-16,11-1 3 16,10 0-5-16,-3 0 5 15,13-1-3-15,-5-3 0 0,-2 2 0 16,6-3 0-16,4 3 2 15,5-6 1-15,5 2-6 16,8-1 7-16,-2 1-8 16,2 0-1-16,-4 3-6 15,12 2 8-15,-2 3 3 16,1-2-3-16,-1 3 3 16,-6 2 0-16,1 0-1 15,2 0 1-15,-1 0 0 16,9 0 1-16,1 0-1 15,-4 0-5-15,-1-1-1 16,3-2 6-16,-5 0-1 16,1 0 1-16,-3-4-3 15,-10 0 2-15,-6-1 2 16,-10 0-2-16,-2 0 1 0,-5 2 0 16,-9-3 8-16,-6 4-7 15,-16-3 12-15,-13 2 13 16,-18 3 5-16,-18 3 7 15,-21-3 3-15,-22 2-32 16,-18-1 1-16,-20-1-10 16,-7-4-8-16,-13-2-48 15,-23 0-270-15</inkml:trace>
  <inkml:trace contextRef="#ctx0" brushRef="#br0" timeOffset="70783.39">6196 8842 953 0,'0'0'0'0,"0"0"-37"15,0 0 33-15,0 0 4 16,0 0 19-16,0 94 40 15,0-16-21-15,0 18-21 16,0 15-15-16,0 12 4 16,0 2-4-16,0 3-2 15,0-9 2-15,0-7-2 16,0-13 0-16,0-15-1 16,0-16-1-16,4-12 2 15,5-10 0-15,-2-11 2 16,4-7-15-16,1-4 13 15,3-7-5-15,4-8 2 16,11-4 0-16,6-5 3 16,9 0 0-16,10 0 2 15,9-8 5-15,7-3-7 0,9-1-2 16,3 2 2-16,-1 1 2 16,-9 3 3-16,-16 0-3 15,-18 5-2-15,-17 0 6 16,-8 1-6-16,-10 0 0 15,-4 0 2-15,0-2-2 16,0 0 0-16,0-7-31 16,0-3-63-16,0-5-90 15,0-3-84-15</inkml:trace>
  <inkml:trace contextRef="#ctx0" brushRef="#br0" timeOffset="71116.5">6794 9919 1070 0,'0'0'6'16,"0"0"0"-16,0 0 10 15,0 0-8-15,0 0-3 16,0 0-5-16,-5 12 0 16,38 8 9-16,9 1-8 15,7 1 15-15,6-2-14 16,-4-1-1-16,0-1-1 15,-8 0 0-15,-3-1 6 16,-9 0-2-16,-9-2-4 16,-11-3 0-16,-11 4 6 0,0 4 4 15,-30 10 19 1,-17 9-3-16,-10 1-17 0,-5 3-5 16,5-3-4-16,9 2 0 15,14-3-18-15,8-2-10 16,9 2-57-16,6-3-62 15,8-2-220-15</inkml:trace>
  <inkml:trace contextRef="#ctx0" brushRef="#br0" timeOffset="75967.95">8152 9866 1050 0,'0'0'0'0,"0"0"-83"15,0 0 47-15,0 0 36 16,-10 94 61-16,10-30 1 16,0 10-47-16,0 2-9 15,0-1 8-15,0-6-13 16,-1-7 10-16,-2-9-11 16,0-10 0-16,0-5-11 15,-2-10 8-15,2-9-12 16,0-10 0-16,-1-6-11 15,4-3 10-15,-3-10-17 16,3-18-47-16,-2-12 12 0,1-5 52 16,1-5 10-1,0-4-5-15,0-2 11 0,0-3 7 16,0-1 10-16,0-1-13 16,0 2 33-16,3 2-2 15,12-3 2-15,3 0-21 16,7-1-7-16,8 0 20 15,5 8-24-15,4 7-1 16,3 11 4-16,0 10-8 16,-3 10 0-16,-6 4 6 15,-7 8-4-15,-2 3 6 16,-6 0-8-16,0 9 2 16,-6 15 6-16,-2 8 12 15,-1 10-11-15,-7 8 1 0,-5 1-9 16,0 4 11-16,-2-4-12 15,-17-2-5-15,-5-6 5 16,-5-6 0-16,-2-6-3 16,4-5 2-16,2-8 2 15,7-7 3-15,9-6-4 16,5-5-1-16,4 0-1 16,0-3-14-16,0-16-20 15,9 0 5-15,13-1 27 16,6 6-2-16,7 7 4 15,4 7-3-15,2 1 5 16,4 25 1-16,1 7 1 16,-4 6 5-16,-6 2-6 0,-14-2 9 15,-14-2-10-15,-8-4 0 16,-11-1 7-16,-22-1 3 16,-13-4-2-16,-10-2 7 15,-6-4-12-15,-2-4 4 16,3-8-7-16,3-6 0 15,13-3 0-15,9 0 3 16,12-10 1-16,10 4-4 16,9 2 2-16,5 4-5 15,0 0 3-15,0 0-11 16,13 0 11-16,11 0 0 16,7 0 1-16,7 3-1 15,5-3 0-15,8 0-1 0,4 0 0 16,3-15 1-16,5-2-4 15,-2-3 4-15,-3 1-14 16,-7-1-8-16,-5-3-8 16,-9 1 18-16,-5-4-29 15,-7-3 10-15,-8 5 4 16,-6 2 6-16,-5 5 21 16,-6 7 3-16,0 8 32 15,0 1 73-15,0 1-47 16,0 0-45-16,0 20-10 15,0 12 28-15,0 5 8 16,0 2-40-16,0-2 14 0,0-4-12 16,8-5 0-1,1-7-4-15,0-4-2 0,1-7-10 16,3-2-23-16,1-8-30 16,4 0-9-16,0-14 6 15,1-9-56-15,-4-2-231 16</inkml:trace>
  <inkml:trace contextRef="#ctx0" brushRef="#br0" timeOffset="76284.85">8946 9855 1055 0,'0'0'0'15,"0"0"-33"-15,0 0 23 16,0 0 8-16,0 0 4 16,0 0 0-16,39 35 4 15,-14-35 0-15,2-15-1 16,-6-6-5-16,-5-3-4 16,-8 0 4-16,-8 0 5 15,0 2-3-15,-12 5 29 16,-12 7 18-16,-1 6-30 15,-2 4-4-15,0 0-13 16,6 11 5-16,5 9-7 16,8 6-7-16,8 7-52 0,0 4-49 15,19-1-61-15,9-4-336 16</inkml:trace>
  <inkml:trace contextRef="#ctx0" brushRef="#br0" timeOffset="77321.45">9159 10118 963 0,'0'0'8'0,"0"0"-2"16,0 0-6-1,0 0 39-15,0 0 26 0,23 83-13 16,-13-44-34-16,-7 1-3 16,-3-4 2-16,0-2-6 15,0-7 4-15,0-6-14 16,0-6-1-16,0-9 6 15,0-5-6-15,0-1-8 16,0-6-4-16,5-22 2 16,14-10 4-16,8-9-5 15,4-1-2-15,2 10 11 16,-3 9-7-16,-6 17 7 16,0 11 1-16,-5 1 1 15,0 9 4-15,1 14-4 0,1 5 0 16,1 2 9-16,-1-5-9 15,3-2-8-15,6-8 7 16,1-5-22-16,3-7-3 16,4-3-18-16,0 0 3 15,0-13 14-15,-1-9-11 16,2-5 10-16,-2-2 14 16,-6-6 0-16,-8 1 9 15,-7 1 3-15,-8 2 4 16,-8 6 5-16,0 3 8 15,0 1 20-15,-14 0 8 16,-2 6-2-16,1 3-11 16,-3 3-16-16,6 6 11 0,-4 3 8 15,-1 0-26 1,-1 12 4-16,-2 12-5 0,1 7 10 16,2 7-15-16,3 2 9 15,4 4-4-15,4-1 1 16,4-4-2-16,2-3-5 15,0-8-2-15,8-6 2 16,7-8-2-16,-2-5-5 16,3-9 0-16,4 0 3 15,-1-7-5-15,4-14-6 16,-1-7 12-16,-4-5-18 16,-3 1 14-16,-5 7-16 0,-2 6 23 15,-7 12 7-15,1 5 20 16,-2 2-10-16,0 0 1 15,4 12-15-15,2 9 11 16,2 6-8-16,4-2-3 16,2-1 0-16,3-2-3 15,2-7-18-15,2-2-27 16,4-7-36-16,-2-4-78 16,-1-2-302-16</inkml:trace>
  <inkml:trace contextRef="#ctx0" brushRef="#br0" timeOffset="78335.89">10122 10110 1019 0,'0'0'0'16,"0"0"-2"-16,0 0 2 15,0 0 5-15,0 0 21 16,0 0-5-16,105-29 5 15,-70 54 13-15,-7 4-23 16,-1 7-14-16,-9 3 15 16,-5 2-6-16,-7-5 1 15,-6-4 18-15,0-8-24 16,0-9-12-16,-10-4 13 16,-2-4-7-16,7-7 14 15,2 0-14-15,2-7-7 0,1-15-14 16,0-14 13-16,6-10 5 15,21-9-24-15,7 2-8 16,2 11-10-16,1 14 33 16,-7 15 0-16,-6 11 11 15,-3 2 1-15,-2 10 2 16,-1 14 18-16,0 2 4 16,-3 4 10-16,3 1-18 15,-2-8-4-15,2 0-12 16,3-8 2-16,1-4-7 15,5-6 5-15,2-5-5 16,-1 0 3-16,-1-5-4 16,-2-9 6-16,-4-4-6 0,-6 0 4 15,-4-4-4-15,-3-2 6 16,-3-1-7-16,-1-1 3 16,-1-2-7-16,0 7-13 15,0 6 21-15,0 6 3 16,-2 4 4-16,-1 5-2 15,0 0 7-15,0 0 1 16,0 0-9-16,0 0 0 16,0 0 4-16,0 0-5 15,0 0 6-15,0 0-6 16,0 0 0-16,0 0 8 16,0 0-3-16,0-2-3 0,0 2-3 15,0 0 9 1,0 0-4-16,0-1-4 0,0 0 0 15,0 1 2-15,0-2 0 16,0 1 1-16,0 1-3 16,0-2 2-16,0 2-2 15,0-3 0-15,0 1-3 16,0 2 3-16,0 0 1 16,0 0 2-16,0 0-3 15,0 0 1-15,0 8 0 16,0 15-1-16,0 18 0 15,0 13 10-15,0 16-3 16,0 15-1-16,0 19 9 16,0 10 25-16,8 8-29 15,7 0 1-15,1-6 3 0,-1-9 5 16,-3-15-19-16,-6-13 14 16,-6-12 8-16,0-11-10 15,-25-12 2-15,-17-10-14 16,-13-8 5-16,-11-9 5 15,-10-13-11-15,-3-4-9 16,-3-11 9-16,15-18-17 16,12-10 11-16,19-13-1 15,21-16-11-15,15-9-1 16,15-5-49-16,28 7 18 16,21 15 20-16,11 11-48 15,4 9-76-15,-2 5-239 0</inkml:trace>
  <inkml:trace contextRef="#ctx0" brushRef="#br0" timeOffset="79704.23">12750 9885 1061 0,'0'0'0'0,"0"0"-104"16,0 0 104-16,0 0 0 16,0 0 6-16,12-89 3 15,-12 76 20-15,-15 4 1 16,-9 4-1-16,-6 5 1 16,-6 7 23-16,-4 23-31 15,-6 18-1-15,4 13 18 16,3 11-22-16,14 1 3 15,13-1-2-15,12-8-8 16,3-6-10-16,25-8-5 0,14-11 4 16,6-10-1-1,8-15-3-15,7-9-18 0,4-5-5 16,8-25-25-16,2-17 20 16,1-17-94-16,-8-13-84 15,-12-14-268-15</inkml:trace>
  <inkml:trace contextRef="#ctx0" brushRef="#br0" timeOffset="80888.07">13154 9514 609 0,'0'0'410'0,"0"0"-359"15,0 0 28-15,0 0-12 16,0 0-35-16,-79-38-23 16,77 82-8-16,2 21 37 15,0 15-1-15,2 8-33 0,14 3 9 16,11-1-9-16,3-4 0 15,1-10-4-15,5-8-7 16,1-13-18-16,0-13 13 16,2-15-33-16,2-14 9 15,0-13 1-15,1-7-1 16,1-19-26-16,-4-13 31 16,-6-8 0-16,-5-3-23 15,-10-5 16-15,-4 4 22 16,-11 0 16-16,-3 7 0 15,0 8 24-15,-2 12 13 16,-10 9 26-16,-3 6 13 16,2 6-37-16,-3 3-18 0,2 0 0 15,-2 0-7-15,1 22-6 16,-3 6 7-16,0 9 6 16,3 4-2-16,3 1-5 15,0 1-5-15,5 1 6 16,1-6-10-16,4-6-2 15,2-5 0-15,0-9-3 16,0-7 0-16,3-9-30 16,12-2-13-16,11-23 31 15,5-7 12-15,3-2-9 16,-5 10 12-16,-10 10-3 16,-10 12 4-16,-2 0-4 0,2 12 3 15,5 9 25 1,5 4-17-16,2-3-8 0,3-2-3 15,3-8-4-15,4-3-23 16,2-8-21-16,3-1-30 16,4-5-14-16,-3-12-82 15,-4-5-151-15,-6-4 48 16,-5-6 112-16,-7-9 165 16,1-5 177-16,-1-10 7 15,2 0-62-15,-2 3 19 16,-1 10-28-16,-4 12-24 15,-4 13 1-15,-5 14 6 16,-1 4-35-16,0 0-18 16,0 4-22-16,-9 20-19 15,-3 8 38-15,0 4-25 0,8 3 4 16,4-5-15-16,3 1-4 16,21-2 0-16,8-1-4 15,7-1 12-15,4 0-7 16,-4-4-1-16,-9-6 0 15,-15-6 10-15,-15-3-10 16,-3-2 0-16,-31-1 13 16,-14 6-13-16,-9-2 13 15,5-4-12-15,10-2 2 16,17-2 2-16,12-4-2 16,11-1-3-16,2 0-17 15,3 0-13-15,24-11 29 0,13-13-10 16,13-5-8-16,5-10-12 15,1-6-10-15,-1-10 9 16,1-7-5-16,-3-3-34 16,-7 6 37-16,-11 15-57 15,-19 17 61-15,-12 15 30 16,-7 9 22-16,-11 3 59 16,-12 3-26-16,-4 13-46 15,5 7 17-15,4 2-7 16,15 1-13-16,3 1-6 15,10 1-4-15,16 2 2 16,8 0-7-16,5 4 7 16,1 2-3-16,3-1 5 15,-8-3 0-15,-10-2 2 0,-16-6 4 16,-9-3 12-16,-22-4 0 16,-19-1 11-16,-5-5-7 15,4-6-22-15,8-2 0 16,10-3-1-16,14 0-20 15,10-11-43-15,3-13-98 16,27-10-17-16,10-7-153 16</inkml:trace>
  <inkml:trace contextRef="#ctx0" brushRef="#br0" timeOffset="81049.69">14897 10011 950 0,'0'0'108'15,"0"0"-17"-15,5 85-19 16,-5-55-25-16,0-4-4 15,0-2-14-15,3-7-28 16,5-3-2-16,3-3-9 16,3-7-34-16,2-4-12 15,1 0-9-15,0-16-53 16,-5-8-89-16,-8-4-341 16</inkml:trace>
  <inkml:trace contextRef="#ctx0" brushRef="#br0" timeOffset="81321.2">14800 9750 1144 0,'0'0'6'0,"0"0"-6"16,0 0 0-16,0 0 0 16,0 0 11-16,0 0-5 15,53 12 7-15,-25-22-8 16,-6-9-2-16,-11 1-2 15,-11 0 8-15,0 3 3 16,-14 1 7-16,-12 7-10 16,-4 6 11-16,3 1-7 15,6 0-1-15,9 16-12 16,9 10-18-16,3 7-25 16,0 4-35-16,22-1-110 15,10-2-253-15</inkml:trace>
  <inkml:trace contextRef="#ctx0" brushRef="#br0" timeOffset="82108.23">15467 9581 744 0,'0'0'43'0,"-7"-92"23"16,7 61 39-16,-2 17 4 15,2 12-48-15,-1 2-22 16,-2 18-29-16,1 28-9 16,-1 26 48-16,2 18-18 15,1 14-21-15,0 12 11 16,0 3-4-16,3 6 5 16,3 0-10-16,0 2-9 0,1-1 3 15,2-10-6-15,8-5 0 16,10-15-2-16,10-12-13 15,1-19 10-15,0-17-2 16,-5-21 1-16,-6-17-1 16,-7-10-7-16,-2-13 4 15,-1-20 1-15,-5-16 9 16,-6-9 0-16,-6-3-1 16,-6-6-7-16,-26 2 6 15,-13 1-3-15,-14 6 5 16,-10 10 2-16,-8 12 2 15,-2 14 0-15,1 13 7 16,7 8-1-16,5 1-2 16,12 0-8-16,17 1 1 15,16 4 4-15,12-5-5 0,9 0-7 16,0 0 1-16,18-9-19 16,22-16 23-16,20-13-22 15,11-10-8-15,3-7 10 16,-4 2-40-16,-4 7 28 15,-8 13 29-15,-8 13 5 16,-12 17 28-16,-12 3 2 16,-9 3-8-16,-5 18 20 15,-2 8-15-15,-1 2 9 16,2 0-13-16,-1-4-17 16,5-4-6-16,1-7-6 15,7-8-29-15,2-6 4 0,3-2-20 16,2-10-43-16,-5-19-101 15,-6-8-402-15</inkml:trace>
  <inkml:trace contextRef="#ctx0" brushRef="#br0" timeOffset="82371.28">15715 9842 1146 0,'0'0'0'0,"0"0"-62"15,0 0 19-15,0 0 36 16,0 0 7-16,0 0 0 16,22-27 20-16,-1 6-19 0,-10-1-1 15,-6 5 7-15,-5 2 46 16,-3 7 5-16,-16 4-22 16,-3 4-33-16,-2 0 12 15,1 15-15-15,4 11-3 16,13 8-12-16,6 4-37 15,6 4-44-15,26-1-62 16,5-1-254-16</inkml:trace>
  <inkml:trace contextRef="#ctx0" brushRef="#br0" timeOffset="83238.03">16350 9878 877 0,'0'0'221'0,"0"0"-219"16,0 0 40-16,-101-7-20 16,67 31-5-16,4 11 21 15,5 10-4-15,9 6-22 16,10-1-11-16,6 0 6 16,0-7-7-16,19-7 0 15,7-10-4-15,9-9 3 16,2-14 1-16,8-3-1 15,1-8-13-15,5-19-5 16,-1-7 13-16,-2-4-20 16,-6-7 14-16,-5-3 0 15,-7 0 12-15,-6 5 2 0,-11 8-2 16,-7 12 0-16,-6 9 12 16,0 4 2-16,-3 8 11 15,-15 2-15-15,-4 2-5 16,-5 18 9-16,0 9-2 15,2 5-6-15,4 2 13 16,2 1-16-16,3 0-2 16,5-2-1-16,2-4 0 15,6-7-2-15,3-7-20 16,0-12-12-16,12-5 7 0,13-2 9 16,8-20 7-1,4-10-2-15,2-3-10 0,-8 3-9 16,-7 9-3-16,-8 10 35 15,-5 12-3-15,1 1 6 16,0 8-3-16,7 15 10 16,8 4 2-16,6-1-1 15,7-1-11-15,5-8-5 16,7-5 5-16,3-7-7 16,-1-5-12-16,-1 0-22 15,-3-17-34-15,-6-9 7 16,-9-10 12-16,-15-4 27 15,-12-10-59-15,-8-11-2 16,-4-7 32-16,-17-11 57 16,-1-3 1-16,1-8 136 0,4-1 4 15,1 7-54-15,2 11-12 16,2 20 24-16,2 22-57 16,7 17 4-16,2 9-9 15,-1 5-14-15,1 0-22 16,-4 27 0-16,-1 21 19 15,0 22 11-15,2 11-14 16,4 5-6-16,0 1-7 16,0-5 24-16,16-1-26 15,4-7 3-15,5-11 1 16,5-8-5-16,3-8-4 16,5-13-5-16,1-8-47 0,3-11 0 15,1-13-20 1,-3-2-79-16,1-9-38 0,-8-17-96 15,-8-6 17-15</inkml:trace>
  <inkml:trace contextRef="#ctx0" brushRef="#br0" timeOffset="84137.6">17523 9999 817 0,'0'0'169'15,"0"0"-99"-15,0 0-30 16,0 0 9-16,0 0-1 16,0 75-36-16,0-51-1 15,7-4-11-15,8 1 0 16,7-4 6-16,4-7-6 15,6-2 3-15,6-8-3 0,2 0-8 16,2-10 3 0,-6-11-15-16,-7-7-1 15,-9-3 17-15,-10 1-2 0,-7 9 6 16,-3 8 0-16,0 7 7 16,0 6 24-16,0 0-31 15,0 10 0-15,2 9 4 16,2 7 6-16,5 0-6 15,6-6-4-15,0 0-2 16,4-8 0-16,2-5-8 16,-1-7 4-16,1 0 5 15,-1-2-6-15,-4-15-5 16,-7-5 6-16,-8-5 8 16,-1-6-9-16,-4-6 7 15,-16 0-12-15,-8 3 11 0,-2 9 2 16,-2 10 1-16,4 14 20 15,7 3-16-15,5 1 0 16,1 18-6-16,4 5 1 16,1 4-1-16,9-2 0 15,1 0-11-15,0-5 5 16,16-2-22-16,5-8 16 16,10-3-8-16,11-7 12 15,10-1 3-15,6 0-20 16,2-11 15-16,-5-9-27 15,-4-2 20-15,-11-4 12 16,-13-1 5-16,-9 2 0 0,-11 4 32 16,-3 7 60-16,-1 6-47 15,-3 6-16-15,1 2-12 16,-1 0-7-16,3 6-10 16,1 16 0-16,2 11 22 15,-1 3-11-15,-2 3-10 16,-3-3 10-16,0-2-9 15,0-5 9-15,0-3-11 16,1-8 0-16,2-7 0 16,-1-6 0-16,-1-4-8 15,1-1-1-15,6-6-2 16,0-13 8-16,4-10-3 16,7-7 6-16,2-6 1 15,5-5-1-15,8 2-4 16,-1 9-6-16,-5 12 3 0,-7 15-1 15,-5 9 4-15,-5 5-7 16,-2 23 11-16,3 6 22 16,-5 7-6-16,2-2-3 15,6-3 4-15,2-7 6 16,5-4-21-16,3-9-2 16,0-10 2-16,7-6 2 15,1-2-2-15,3-23-2 16,-4-9-10-16,-6-5 6 15,-14-7-23-15,-12-10 0 16,-2-10-22-16,-37-9-69 16,-25-4-443-16</inkml:trace>
  <inkml:trace contextRef="#ctx0" brushRef="#br0" timeOffset="84487.79">17430 9554 1157 0,'0'0'0'0,"0"0"0"0,0 0-1 16,0 0 5-16,0 0 3 15,0 0-1-15,36 14 8 16,-15-28-8-16,-3-5-4 16,-9-1-1-16,-9 0 11 15,0 4-10-15,-12 6 18 16,-11 5-20-16,-2 5 2 16,-2 5-2-16,4 15 0 15,6 6-24-15,5 3 0 16,12-8-74-16,0-3-116 15,9-8-492-15</inkml:trace>
  <inkml:trace contextRef="#ctx0" brushRef="#br0" timeOffset="84940.78">16829 9474 855 0,'0'0'0'16,"0"0"0"-16,0 0 27 16,0 0-18-16,0 0 3 15,0 0-12-15,-13-2 3 16,32-3-3-16,8 0 9 16,15-2-4-16,6-3 33 15,8 1 7-15,7-4 9 16,7-4-9-16,3-1-14 15,-3-1-8-15,-10 0 4 16,-13 5-21-16,-17 2 25 16,-15 7-24-16,-8 0 6 15,-4 1 7-15,-1-4-20 0,1 0-16 16,3 4-59-16,9 2-121 16,7 2-329-16</inkml:trace>
  <inkml:trace contextRef="#ctx0" brushRef="#br0" timeOffset="85279.24">19608 9964 1385 0,'0'0'0'0,"0"0"-101"0,0 0 99 15,-100-19-242-15</inkml:trace>
  <inkml:trace contextRef="#ctx0" brushRef="#br0" timeOffset="111534.13">2355 12461 1219 0,'0'0'0'0,"0"0"-37"15,0 0 31-15,0 0 4 16,0 0-7-16,0 0 9 16,0 0 8-16,115 23-3 15,-57-43 6-15,6-11-6 16,1-9 5-16,-6-6-8 16,-10-4-2-16,-10 0 0 15,-14 7-2-15,-15 11-4 16,-10 10 3-16,0 12 6 15,-17 10-4-15,-12 0 1 0,-8 27 0 16,-3 12 7 0,-2 12 0-16,9 4 9 0,8-3-16 15,17-5 1 1,8-7-1-16,11-2-4 0,19-6-14 16,11-6 14-16,6-9-27 15,5-11 18-15,3-6 7 16,-1 0-28-16,-5-16-4 15,-10-3-1-15,-15 2 4 16,-17 5 12-16,-7 7 23 16,-24 5 41-16,-22 17-9 15,-15 22-13-15,-11 16 12 16,1 16 2-16,2 6 0 16,14 2-7-16,13-7-14 0,20-10 11 15,22-15-23-15,3-9-7 16,31-9 2-1,12-12-16-15,11-11 19 0,7-6-1 16,12-14-7-16,3-19-21 16,-4-8-72-16,-5-9-89 15,-21-4-335-15</inkml:trace>
  <inkml:trace contextRef="#ctx0" brushRef="#br0" timeOffset="111699.43">3153 12560 1155 0,'0'0'8'16,"0"0"10"-16,0 0-17 16,98 74 29-16,-50-37-20 15,0 1 7-15,-4-4-17 0,-3-2-3 16,-5-3-3-16,-2-5-34 16,-4-10-18-16,-5-11-92 15,-7-3-207-15</inkml:trace>
  <inkml:trace contextRef="#ctx0" brushRef="#br0" timeOffset="111874.45">3514 12494 1132 0,'0'0'104'0,"0"0"-103"16,-79 118 6-16,43-64-3 15,0-1 21-15,0 0-5 0,5-6-20 16,4-4-6-16,6-7 0 15,4-6-36-15,3-4-68 16,-1-5-199-16</inkml:trace>
  <inkml:trace contextRef="#ctx0" brushRef="#br0" timeOffset="112184.29">2113 13588 1138 0,'0'0'0'0,"-107"49"-17"0,80-33 11 16,21-11 6-16,6-5 0 16,33 0-26-16,31-20 26 15,30-9 23-15,28-9 4 16,20-2-9-16,10 0 1 15,12 5 17-15,-6 5-15 16,-19 5-10-16,-15 4-2 16,-32 1-9-16,-26 4-13 15,-18 2 1-15,-17-2-42 16,-7 2-48-16,-11-6-92 16,-8-2-143-16</inkml:trace>
  <inkml:trace contextRef="#ctx0" brushRef="#br0" timeOffset="112352.53">3800 12536 1253 0,'0'0'0'15,"0"0"-109"-15,0 0 83 16,0 0-31-16,-18 76-118 15,18-46-279-15</inkml:trace>
  <inkml:trace contextRef="#ctx0" brushRef="#br0" timeOffset="112472.96">3899 13046 95 0,'0'0'1058'15,"0"0"-1058"-15,0 0-228 16,0 0 82-16,0 0-346 15</inkml:trace>
  <inkml:trace contextRef="#ctx0" brushRef="#br0" timeOffset="112601.34">4097 12814 279 0,'0'0'778'15,"106"-46"-778"-15,-35 17-4 0,6-1-27 16,-6 1-152-16</inkml:trace>
  <inkml:trace contextRef="#ctx0" brushRef="#br0" timeOffset="113368.08">5962 12326 949 0,'0'0'44'0,"0"0"-31"16,0 0-5-16,0 0 23 15,0 0-4-15,0 0-24 16,35 66 39-16,-23 2-15 16,-3 5-20-16,0 2-5 15,-3-3-1-15,-3-4 0 16,0-8 4-16,3-4-5 15,0-15-12-15,-3-15 2 16,0-10-16-16,-2-10 25 16,-1-6 2-16,0 0 0 15,-1-14-1-15,-14-17-31 0,1-15 21 16,-2-16 9-16,1-9 1 16,5-12 0-16,4-6-7 15,6-10 7-15,0-13 1 16,16-4-1-16,18 12 0 15,10 19 0-15,8 27 14 16,0 25 6-16,1 19-20 16,-3 14 3-16,-11 8 9 15,-6 31 5-15,-15 12 8 16,-17 12-17-16,-1 7 10 16,-28-2-7-16,-14 0-6 15,-9-5 0-15,-1-1-10 0,3-5-4 16,9-7-43-16,13-9-77 15,15-8-146-15</inkml:trace>
  <inkml:trace contextRef="#ctx0" brushRef="#br0" timeOffset="114901.65">6588 12571 990 0,'0'0'0'0,"0"0"-26"16,0 0 26-16,0 0 23 15,0 0 19-15,86 92-6 16,-63-46-26-16,-5 0 4 16,-5-2-14-16,-1-5 5 15,-7-8 8-15,-2-9-13 16,-2-12 0-16,-1-6 2 0,0-4 4 16,2-11-7-1,-1-19 1-15,5-16-33 0,6-4 32 16,7 4 0-1,5 12 1-15,5 14 0 0,-1 12 2 16,5 8-2-16,2 0 3 16,1 0-3-16,6 4 10 15,4-2-10-15,1-2-6 16,3-2-3-16,-2-15-41 16,-5-7-18-16,-10-6 1 15,-9 1 25-15,-17 0 37 16,-7 6 2-16,0 8 3 15,-17 7 35-15,-5 8 78 16,-3 0-67-16,0 25-5 16,3 6-26-16,5 8 21 0,11 0-34 15,6 0 3 1,7-1-5-16,22-3-8 0,11-5 8 16,8-5 0-16,6-7 1 15,1-8-5-15,0-9 3 16,-3-1-10-16,-4-15-7 15,4-14 13-15,-8-5-3 16,-9-9-13-16,-9 1-14 16,-12 3 28-16,-12 8-4 15,-2 12 11-15,-9 9 52 16,-21 10 2-16,-3 0-32 16,-8 14-5-16,-3 13-15 15,10 5 25-15,9 2-26 16,14 0 1-16,11 0-2 0,0-4-11 15,23-5 6-15,5-7 2 16,5-7-2-16,1-9 3 16,0-2-24-16,-1-14-9 15,-5-13 31-15,-5-7-3 16,-4-9 7-16,-8-8 0 16,-7-10 0-16,-4-11-4 15,0-13 4-15,-7-7-6 16,-10 0 4-16,-4 7 2 15,-1 19 7-15,2 18 39 16,3 25-2-16,5 9-6 16,0 13-20-16,4 1-7 15,1 24-6-15,-2 21-5 0,5 19 11 16,4 11 4-16,0 4-15 16,14 4 7-16,10-1-6 15,0-1 0-15,6-7 2 16,0-11-3-16,1-11-8 15,4-12 3-15,2-15 3 16,-3-14-5-16,6-11-13 16,-1-11-8-16,3-21 11 15,-3-9 2-15,-5 2 9 16,-7 11 0-16,-11 14 6 0,-10 10 6 16,-4 4-1-16,-2 12 0 15,0 13 8-15,0 8 11 16,6-1-14-16,1-1-10 15,2-4 0-15,3-7-1 16,0-5-34-16,3-10-42 16,0-5-76-16,1-1-185 15</inkml:trace>
  <inkml:trace contextRef="#ctx0" brushRef="#br0" timeOffset="115172.5">8130 12354 1113 0,'0'0'0'0,"0"0"-138"0,0 0 138 16,0 0 0-16,0 0 2 16,0 0 0-16,48-34 0 15,-48 22 8-15,0 1 31 16,-12 10 22-16,-12 1-21 15,-1 4-32-15,1 18-6 16,6 7-7-16,12 0 3 16,6 3-59-16,15-1-43 15,22-2-24-15,8-1-98 16,4-3-111-16</inkml:trace>
  <inkml:trace contextRef="#ctx0" brushRef="#br0" timeOffset="115636.06">8566 12504 927 0,'0'0'46'0,"0"0"12"15,0 0 51-15,-99-12-64 16,65 32-17-16,9 5-8 16,7 5-3-16,16 3-13 15,2 1-4-15,14-4-9 16,17 0 9-16,6-8-4 15,7-6 4-15,3-7-13 16,2-7-13-16,2-2 15 0,3-10 7 16,1-14-29-1,-4-11-23-15,-11-10-5 0,-4-10-13 16,-12-8-8-16,-12-10-4 16,-9-12 29-16,-3-6-8 15,0-6 54-15,-9 4 11 16,-3 10 134-16,-3 20-4 15,7 24 6-15,1 21-24 16,4 13-48-16,1 5-16 16,-2 17-48-16,3 28 5 15,1 25 42-15,0 17-14 16,0 7-21-16,7 2 7 16,6-1 1-16,5-2-6 15,-1-7-14-15,2-8 3 0,-1-11-7 16,-2-13-19-16,-2-9-23 15,2-14-33-15,-1-14-4 16,0-17-23-16,-1 0-154 16,-3-26-290-16</inkml:trace>
  <inkml:trace contextRef="#ctx0" brushRef="#br0" timeOffset="115823.92">8809 12201 1207 0,'0'0'0'0,"0"0"-117"0,0 0 103 16,137-29 13-16,-76 17 0 16,3-1-35-16,2 1-63 15,1 3-137-15</inkml:trace>
  <inkml:trace contextRef="#ctx0" brushRef="#br0" timeOffset="117254.08">10652 12429 643 0,'0'0'270'0,"0"0"-270"0,0 0-1 16,0 0 1-16,0 0 38 16,0 0 19-16,0-41-21 15,0 39 4-15,0 2-2 16,0 0-22-16,0 0-2 15,0 9-8-15,0 17-5 16,0 14 26-16,0 7-9 16,0-1-14-16,0 1 19 15,0-8-18-15,0-5 4 16,2-6-9-16,10-8-11 16,7-10 10-16,8-10-9 15,7-8-20-15,10-20 0 16,3-6-4-16,-3 1 23 0,-7 9-1 15,-13 12 12-15,-6 10 0 16,-8 2 6-16,5 9 13 16,2 9-1-16,8 1 3 15,3-2-13-15,5-3-5 16,0-9-3-16,4-5 9 16,-6 0-8-16,-1-16 3 15,-7-9-2-15,-10-7 0 16,-12-8-2-16,-1-4-1 15,-23-4 1-15,-12 1 2 16,-4 6-1-16,1 12-1 16,14 13 9-16,9 8-2 0,9 7-7 15,6 1-11-15,6 0-2 16,24 0 12-16,13 0-4 16,11 0 1-16,12-10-22 15,-1-6-26-15,-1-8 20 16,-3-11-7-16,-8-8 26 15,-7-5 11-15,-13-9-14 16,-13 1 16-16,-11 0 0 16,-9 8 8-16,0 8 37 15,-16 8 0-15,-3 9 6 16,2 7-8-16,5 8-15 16,6 6 7-16,2 4-13 0,-3 33-14 15,-1 19 2-15,3 19 18 16,4 12-23-16,1 5 41 15,0 2-32-15,0-3 3 16,3-5-17-16,5-6 0 16,2-10 0-16,0-13 0 15,4-18-10-15,4-17-22 16,-2-17-16-16,8-3-4 16,3-14 34-16,3-6 15 15,-2 4 2-15,0 11-2 16,-1 5 1-16,-2 0 2 15,4 0 2-15,0 8 4 16,0-1-6-16,1-4 0 16,-2-3 7-16,5-3-7 15,-2-21-8-15,-4-5 3 0,-4-4-6 16,-10 0-13-16,-13 6 21 16,0 6 3-16,-6 6 18 15,-7 10 2-15,0 5-6 16,3 5-6-16,4 17 1 15,6 5-3-15,0 2-6 16,16 0-3-16,17-4-1 16,12-4 4-16,13-7-18 15,7-7 18-15,7-7 0 16,3 0-4-16,4-17-1 16,0-16-12-16,2-13-3 15,-9-12-4-15,-11-17-31 0,-12-15-30 16,-18-13-14-16,-17-6 45 15,-14 14 54-15,-3 22 32 16,-19 32 165-16,-1 27-80 16,-1 14-60-16,0 16-21 15,0 29-21-15,3 19 32 16,8 9-10-16,10 4-23 16,3-3 2-16,5-2-16 15,14-5-3-15,0-5-7 16,-1-9-42-16,-2-10-17 15,-8-13-23-15,-5-14-94 16,-3-13-404-16</inkml:trace>
  <inkml:trace contextRef="#ctx0" brushRef="#br0" timeOffset="118086.83">12451 12286 1241 0,'0'0'0'16,"0"0"-33"-16,0 0 31 15,130-21 4-15,-60 13 9 16,3-5-11-16,3-5 0 16,-1-7-4-16,8-5 4 15,1-9-3-15,0-6-12 16,-10-3-35-16,-17-5-6 16,-25 0 6-16,-21 4 11 0,-11 6 39 15,-15 13 7 1,-13 9 27-16,-4 8 17 0,4 10 0 15,4 3 8-15,-1 16-32 16,3 22-21-16,0 15 21 16,6 18-10-16,7 9 1 15,5 8 10-15,4 1-25 16,0-2 20-16,0-10-23 16,0-4-4-16,1-14 4 15,8-16 0-15,3-15-13 16,0-17-23-16,3-11-14 15,6 0 28-15,6-11 3 16,1-1 17-16,0 1 0 0,-4 9 2 16,-4 2 0-1,2 0 1-15,0 11-1 0,5-2 7 16,-1 0-4-16,2-5-3 16,3-4 5-16,2 0-1 15,4-8-3-15,1-14-1 16,-7-4 5-16,-4-5-10 15,-12-5-7-15,-5-2 10 16,-5-2-1-16,-2-2-1 16,-3 3-3-16,0 6 3 15,0 8 4-15,0 9 8 16,0 6-1-16,-5 5 0 16,-1 3 16-16,-1 1-23 15,1 1 1-15,-2 0 7 0,-2 3-3 16,-3 14 1-16,0 5-5 15,0 8 3-15,6 4 3 16,-1 3-6-16,5 2 10 16,3-1-9-16,0-3 0 15,0-2 1-15,6-8-3 16,9-6-4-16,3-13-5 16,10-6 7-16,5-3-8 15,6-24-1-15,4-2-11 16,-3 0 22-16,-2 8 0 15,-8 11 1-15,-8 10 5 16,-3 0 8-16,-2 15 14 16,-1 6-7-16,4 3-2 0,2-5-9 15,3-6-10-15,7-4 2 16,6-6-8-16,7-3-2 16,1 0-29-16,2-12-28 15,-5-8-61-15,-1-3-170 16</inkml:trace>
  <inkml:trace contextRef="#ctx0" brushRef="#br0" timeOffset="118536.71">15427 12426 535 0,'0'0'620'0,"0"0"-620"16,0 0-64-16,0 0 64 15,0 0 4-15,0 0-2 16,49-50-1-16,-29 22-1 16,-4-4-7-16,-7-4-13 15,-4 3-3-15,-5 4 0 16,0 7 23-16,-9 8 15 15,-7 9 17-15,-6 5 3 16,-3 0-19-16,-5 17-13 0,-1 13 15 16,-2 6-8-1,3 3 3-15,3 1-2 0,2 1-1 16,4 0-6-16,3-7-4 16,7-9-7-16,10-10-8 15,1-10-72-15,20-5-11 16,13 0 98-16,5-8 4 15,-2 7 35-15,-2 1-7 16,2 4-7-16,1 12-1 16,6 1-24-16,5-2-7 15,6-4-42-15,1-3-107 16,0-6-260-16</inkml:trace>
  <inkml:trace contextRef="#ctx0" brushRef="#br0" timeOffset="118937.53">17139 12216 1153 0,'0'0'11'0,"0"0"-6"15,0 0 6-15,-73-75-9 16,54 72 23-16,-7 3-17 16,0 14-2-16,-3 14-5 0,7 10 4 15,14 4-5 1,8 3-5-16,20 3-4 0,20 1 3 16,5-1 6-16,0-7 0 15,-13-9 0-15,-12-8 2 16,-17-11-2-16,-3-5-1 15,-35-2 1-15,-18-4 25 16,-17-2-21-16,-3 0 3 16,4-2-3-16,15-8-4 15,21-4-7-15,21-3-21 16,12-5-15-16,23-8-41 16,28-10-69-16,13-12-66 0</inkml:trace>
  <inkml:trace contextRef="#ctx0" brushRef="#br0" timeOffset="119154.31">17368 11639 1025 0,'0'0'75'0,"0"0"-22"15,0 0-17-15,0 0-16 16,0 0-1-16,-9 82 47 16,-3 4-14-16,3 11-29 15,7 6-5-15,2 2-1 16,0-3-17-16,0-11-6 15,9-10-19-15,6-14-41 16,3-16-29-16,3-19 36 16,3-17-86-16,1-15-41 15,-1-1-148-15,2-24-10 0</inkml:trace>
  <inkml:trace contextRef="#ctx0" brushRef="#br0" timeOffset="120474.1">17563 12411 211 0,'0'0'280'0,"0"0"34"15,0 0-130-15,0 0-59 16,0 0-86-16,0 0-28 15,26-9 12-15,-26 40 0 16,0 1-8-16,1 0-12 16,8-8-4-16,3-3 2 15,4-10-1-15,5-7 0 16,4-4 0-16,5-6-18 0,0-16 16 16,1-9-11-1,-4-5 11-15,-6 7 1 0,-9 7 1 16,-7 8 0-16,-4 14 1 15,1 0-1-15,2 11-7 16,5 12 7-16,3 7 11 16,7 0-11-16,6-5 0 15,5-4 6-15,6-8-6 16,9-7-4-16,6-6 2 16,5 0-7-16,-2-5 4 15,-12-14-15-15,-12-8-7 16,-17-3 25-16,-10-4-31 15,-3 5 19-15,-21 9 14 16,-10 8-2-16,-2 12 4 16,2 0 0-16,7 15 21 0,8 12-23 15,11 6-6-15,5-3 2 16,2 0 4-16,17-7-7 16,6-5 0-16,3-10-3 15,1-6-15-15,2-2 19 16,-3-10 0-16,1-16-8 15,-2-7 9-15,-2-11 5 16,2-12-2-16,0-11-72 16,-7-13-6-16,-4-15 47 15,-6-9 33-15,-7-7 23 16,-3 7 82-16,0 14 35 16,-3 23-56-16,-10 27-31 0,2 19-30 15,2 18 19-15,0 3-32 16,-4 33-8-16,-7 20 4 15,-2 20 7-15,4 13 2 16,8 4-15-16,10-1 0 16,0-5 4-16,15-10-4 15,13-10-15-15,6-12 2 16,7-11-5-16,0-15 15 16,-2-13-17-16,0-9-14 15,-5-4 13-15,-1-11 0 16,-3-12 10-16,-5-8-9 15,-5-5-14-15,-10 0-10 16,-7 4 11-16,-3 8 33 16,0 10 17-16,-3 9 26 15,-7 5-5-15,-5 0-27 0,-2 13-8 16,-2 15 14-16,2 6-15 16,4 2 0-16,9 1 1 15,4-1-3-15,0-4-7 16,9-5 6-16,11-7 1 15,4-4-2-15,6-8 2 16,1-5-17-16,2-3 13 16,0-11-10-16,3-12-8 15,4-9 14-15,2-1-16 16,-3 4 19-16,-6 8 2 0,-14 11 3 16,-9 9 14-1,-7 1 3-15,-3 12 22 0,0 12-4 16,0 5-10-16,0-4 11 15,-4-2-15-15,2-7-1 16,2-5-17-16,0-6-3 16,0-5-3-16,20 0-12 15,11-19 3-15,12-1 11 16,6 2-11-16,-4 8-12 16,-3 10 21-16,-5 0 2 15,1 8-7-15,3 7 7 16,4-1 1-16,1-3 2 15,1-4-2-15,-1-5-2 16,-1-2-1-16,-2-4-3 16,-6-19-12-16,-7-8-7 0,-10-10-15 15,-9-7-5 1,-8-9-12-16,-1-10 22 0,1-11 18 16,3-11 17-16,4-4 0 15,-4 7 8-15,-6 21 34 16,0 23 78-16,0 24-64 15,0 18-21-15,-10 13-35 16,-7 27 6-16,-4 20 37 16,3 15 3-16,4 5-44 15,8 2 26-15,6-2-28 16,0-5 2-16,3-9 2 16,14-8-4-16,1-12-14 0,2-10-17 15,-4-12-45 1,-1-12 10-16,-6-12-180 0,-4 0-525 15</inkml:trace>
  <inkml:trace contextRef="#ctx0" brushRef="#br0" timeOffset="120662.11">19873 11887 1186 0,'0'0'0'16,"0"0"-11"-16,127-37 9 0,-85 25-18 16,-6-1 11-16,-11 2-57 15,-10 5-76-15,-15 2-100 16</inkml:trace>
  <inkml:trace contextRef="#ctx0" brushRef="#br0" timeOffset="121928.23">16987 11973 1237 0,'0'0'0'0,"0"0"-49"16,0 0-1-16,0 0 50 15,163-37 13-15,-45 20-13 16,22-2-8-16,15-5-97 16,7-2-227-16</inkml:trace>
  <inkml:trace contextRef="#ctx0" brushRef="#br0" timeOffset="123055.5">20955 12147 1078 0,'0'0'1'0,"0"0"4"0,0 0 24 16,0 0-3-1,0 0-21-15,0 0 34 0,-17 107-13 16,10-65-11-16,0-6-7 15,7-4 6-15,0-5-13 16,0-7-1-16,13-6-5 16,10-11-5-16,12-3-2 15,10-11 1-15,7-11 5 16,-2 2 0-16,-9 6-2 16,-13 8 8-16,-11 6-1 15,-2 0 1-15,-2 0 0 16,6 11 1-16,5 3 5 15,6-3-6-15,3-5-2 16,6-6 2-16,4 0-4 16,3-6-16-16,-2-16-5 0,-4-3 0 15,-9-6 12-15,-8-3 13 16,-4 1 0-16,-3 1 0 16,-4 11 26-16,-1 8-13 15,-1 10-10-15,2 3 0 16,4 0-2-16,4 19 13 15,5 6-12-15,2 5-1 16,3-1 10-16,1-1-11 16,4-7 0-16,-4-8 0 15,2-7 4-15,0-6-11 16,-2-2 6-16,0-22-8 16,-1-7 4-16,-5-9-5 15,-4-10 2-15,-7-8 3 16,-4-7 5-16,-7-6 4 0,-3 8-2 15,0 16 5-15,-3 19 34 16,-7 19-3-16,4 9-38 16,-3 1-1-16,-4 32 1 15,0 17 10-15,4 17-10 16,8 5 2-16,1 0-4 16,12-6 1-16,15-11 0 15,7-11-11-15,7-13 12 16,8-13-9-16,4-14 5 15,5-4-17-15,-1-19 11 16,-6-18-23-16,-8-13-15 16,-10-7 22-16,-6-15 7 15,-9-10 11-15,-2-5 0 0,-7 5 8 16,-9 18 11-16,0 26 54 16,0 18 40-16,-5 20-63 15,-7 8-7-15,-5 33-28 16,-4 24 7-16,0 15 21 15,9 5-12-15,11 0-19 16,1-7-4-16,3-9 0 16,13-9-5-16,2-13-19 15,3-9-24-15,-2-15-34 16,-2-16-38-16,-7-7-244 0</inkml:trace>
  <inkml:trace contextRef="#ctx0" brushRef="#br0" timeOffset="123314.69">21571 11788 1004 0,'0'0'0'0,"0"0"-31"16,0 0 31-16,0 0 85 16,0 0-7-16,0 0-52 0,-66-67-23 15,42 86-3-15,6 12-14 16,12 9-44-16,8 4-77 16,41-2-164-16</inkml:trace>
  <inkml:trace contextRef="#ctx0" brushRef="#br0" timeOffset="123873.23">23597 11723 1313 0,'0'0'0'0,"0"0"-15"15,0 0 15-15,-6 111 15 16,4-41 15-16,2 9-19 16,0 3 1-16,0 0-5 15,2-6-3-15,-1-8-4 16,1-13 0-16,-2-16-10 16,0-15 9-16,0-11-10 15,0-12 5-15,0-1 0 16,3-18 4-16,10-15-52 15,10-6 27-15,13-1 18 16,9 8 6-16,6 12-32 0,-6 14 13 16,-11 6 18-1,-15 11-12-15,-17 14-2 0,-2 1-17 16,-22 3 35 0,-8-2 15-16,6-7-14 0,9-4-1 15,12-4 1-15,3-8-1 16,19-4-7-16,17-4-2 15,15-22-4-15,4-10-35 16,-1-7-65-16,-14-3-6 16,-16 5 119-16,-21 9 19 15,-3 15 149-15,-28 15-48 16,-10 2-71-16,1 19 7 0,7 13-34 16,14 5-2-1,16 0-20-15,15 2-5 0,30-7 4 16,23-8 0-16,16-10-10 15,18-9-18-15,8-5-46 16,-2-2-152-16</inkml:trace>
  <inkml:trace contextRef="#ctx0" brushRef="#br0" timeOffset="124524.64">26059 12162 1236 0,'0'0'0'0,"0"0"-15"16,0 0-26-16,0 0 41 16,0 0 9-16,0 0-7 15,39-36 2-15,-18 2 5 16,-5-4-9-16,-8-6-9 16,-7 0 5-16,-1 4 4 0,-3 8 11 15,-15 10-9-15,-4 10-1 16,-7 10 10-16,-5 2-8 15,-9 31-2-15,0 19 10 16,-2 14-4-16,11 5-6 16,7-1-1-16,10-4 0 15,10-7-4-15,7-8-2 16,0-12-4-16,9-13 3 16,12-12-9-16,8-12 3 15,7-8 10-15,8-23-12 16,3-10 6-16,-2-10 0 15,-3-7 9-15,-10 1-1 16,-6 5 3-16,-13 13 1 0,-7 18 16 16,-6 14-6-1,0 7 21-15,0 7-34 0,0 19-1 16,-4 11 1-16,4 6 9 16,0-3-9-16,9-5-1 15,16-4-14-15,5-6 14 16,8-8-19-16,3-3 6 15,4-8-3-15,6-2-38 16,4-4-16-16,1 0-29 16,-3 0-86-16,-6-7-233 15</inkml:trace>
  <inkml:trace contextRef="#ctx0" brushRef="#br0" timeOffset="125978.19">27006 12160 903 0,'0'0'0'0,"0"0"-2"15,0 0-18-15,0 0 20 16,0 0 8-16,0 0 0 15,72-9-8-15,-68-22-26 16,-4-7-56-16,-3-2 0 16,-22 3 53-16,-9 8 29 15,-8 9 118-15,-6 11-62 0,-1 9-17 16,0 5 22 0,1 23-20-16,9 11-24 15,12 8 2-15,12 1-19 0,15-2-3 16,0-5-18-16,17-5 2 15,13-9 0-15,7-11 10 16,8-8-8-16,1-8 13 16,5-8 2-16,-2-18-6 15,-6-14 8-15,-7-9-52 16,-8-15 16-16,-7-12 0 16,-6-12 21-16,-2-11 15 15,-3-12 6-15,-4 5 43 16,-5 14-10-16,-1 27 38 15,0 28 29-15,0 21-21 16,-3 13-45-16,-6 8-33 0,-5 36 1 16,-6 26-8-1,-6 25 40-15,6 9-40 0,9-1 0 16,9-6 0 0,2-5-1-16,5-8-4 0,17-13-37 15,8-17-7-15,7-15-59 16,11-22-43-16,3-14-129 15,4-6-197-15</inkml:trace>
  <inkml:trace contextRef="#ctx0" brushRef="#br0" timeOffset="127674.32">27546 11981 195 0,'0'0'824'0,"0"0"-801"0,0 0-23 16,0 0 1-1,0 0 52-15,-10 115-11 0,-1-64-38 16,-2-4 1-16,2-3 5 15,2-6-10-15,-1-9 0 16,4-12-1-16,3-4 0 16,2-11-4-16,1-2-19 15,0-5 1-15,0-19 11 16,0-11-23-16,9-8 32 16,7-7 3-16,4-7-1 15,6-1 1-15,1 7 2 16,0 16 0-16,-3 15 6 15,-5 17-6-15,-2 3 7 16,-1 20-3-16,-3 16 18 16,0 10-8-16,-5 1-8 0,-5 2-5 15,-3-7-3-15,0-8 4 16,0-10-6-16,0-9 2 16,0-8 0-16,2-7 4 15,-1 0-4-15,4-3-1 16,2-16 0-16,5-11-18 15,5-7 13-15,5-3 4 16,3-2 2-16,2 10 3 16,-6 10-2-16,-3 10-1 15,-6 12 0-15,0 0 1 16,-3 17 1-16,0 12 8 16,-1 4-1-16,1 0 1 0,4-4-9 15,1-3 1 1,1-8-2-16,6-7 0 0,4-6-1 15,2-5 1-15,9-3-4 16,5-18-1-16,2-8-3 16,-2-7-5-16,-6-3 11 15,-7 0-10-15,-9 5 11 16,-8 13 2-16,-6 11 17 16,-5 10 6-16,0 0-24 15,0 17-3-15,3 12 3 16,7 5 2-16,3 1 2 15,8-4-4-15,6-6-2 16,4-8 0-16,5-7 3 16,3-9-2-16,4-1-5 15,-3-6-4-15,1-18 8 0,-3-6-12 16,-5-10 6-16,-3-9 7 16,-6-15-13-16,-2-11-4 15,-4-15 1-15,-4-12 17 16,-3-4 4-16,-6 8-2 15,-4 22 17-15,-1 27 42 16,0 27-12-16,0 14-27 16,0 8-22-16,-10 26 0 15,-8 31 0-15,-4 28 6 16,5 14-2-16,9 8 4 16,8-6-8-16,3-9-1 15,19-12-19-15,6-15-7 0,8-14 15 16,4-17-13-16,4-14-32 15,0-15-43-15,2-5 38 16,-1-18 7-16,-3-20-78 16,-6-11 77-16,-5-17 53 15,0-10-8-15,-1-14-8 16,-4-15 2-16,-4-4 17 16,-10 3 86-16,-7 18-6 15,-5 26 24-15,0 26 46 16,-11 19-54-16,-4 14-79 15,0 3-1-15,-7 25-14 16,-6 24 9-16,1 21 5 16,4 17-13-16,8 7 5 0,12 1-7 15,3-4-2 1,2-15 0-16,14-10 1 0,4-9 0 16,5-15-9-16,5-11-1 15,1-12 6-15,5-13-8 16,1-6-28-16,3-9-2 15,-1-16 37-15,-3-10-36 16,-8-6 13-16,-8-3 14 16,-10 6 14-16,-10 11 5 15,0 11 55-15,0 10-25 16,0 6-35-16,-6 4-1 16,0 20-7-16,6 9 8 15,0 5-2-15,9-2 2 0,23-1 0 16,5-5 1-16,14-4-1 15,7-6 1-15,12-3 20 16,12-7-17-16,4-5 12 16,2-5-16-16,-7-1-1 15,-8-23-1-15,-15-13 1 16,-19-8-1-16,-21-1 1 16,-18 3 2-16,-7 14 44 15,-26 10-20-15,-6 13-9 16,-6 6-7-16,2 18-8 15,5 21 0-15,15 7-1 16,12 2-9-16,11 1 5 16,2-4-20-16,19-8 13 15,6-13 7-15,4-6-7 0,0-13-8 16,4-5-19-16,-1-7 19 16,-2-19 16-16,-2-10-4 15,-4-14 3-15,1-14 2 16,1-15 1-16,2-16-5 15,1-19-5-15,-1-7 4 16,-3-1 6-16,-9 13 2 16,-11 28 28-16,-7 30 45 15,0 23-30-15,-1 22-34 16,-17 6-10-16,-12 32 0 16,-9 24 5-16,-4 19 13 15,4 20-14-15,17 6 14 0,16-1-14 16,6-7-4-16,19-10-6 15,17-13 6-15,9-12 1 16,1-15-1-16,2-18-2 16,-2-16-12-16,-3-9-4 15,-6-10-22-15,-11-20-44 16,-14-14-73-16,-12-5-260 16</inkml:trace>
  <inkml:trace contextRef="#ctx0" brushRef="#br0" timeOffset="128077.22">28692 11571 1059 0,'0'0'0'16,"0"0"-35"-16,0 0-2 0,0 0 37 15,0 0 6-15,95-18 6 16,-26 15 13-16,13-1 9 15,12-2-2-15,9 0 18 16,3 1-28-16,-4-4 3 16,-14 0-11-16,-16 2-14 15,-25 0 5-15,-25 2-13 16,-16 2-5-16,-6 3-20 16,-41 0-92-16,-26 0-234 15</inkml:trace>
  <inkml:trace contextRef="#ctx0" brushRef="#br0" timeOffset="128408.47">27810 11550 1007 0,'0'0'0'0,"0"0"-57"15,0 0 57-15,0 0 42 16,0 0 6-16,0 0-34 0,79-50 4 16,-65 33 16-1,-7 2-1-15,-7 5-5 0,0 5 40 16,-3 3-55-16,-16 2 1 15,-8 0-11-15,-2 14-3 16,9 8-1-16,11 5-39 16,9-1-62-16,10 2-105 15,16-6-696-15</inkml:trace>
  <inkml:trace contextRef="#ctx0" brushRef="#br0" timeOffset="131076.14">5189 14023 966 0,'0'0'0'16,"0"0"-110"-16,0 0 48 0,0 0 62 16,0 0 50-16,-8 106-10 15,1-56-15-15,4 0-13 16,3-4 8-16,0-3-15 15,9-6 8-15,7-9-13 16,2-7-5-16,3-9 5 16,0-8 2-16,4-4-2 15,2-7 16-15,3-18-16 16,1-8 9-16,-1-2-9 16,0-2 0-16,-5 6 3 15,-5 8 6-15,-7 10 16 0,-2 12 0 16,-5 1-24-1,1 14 22-15,-1 15 11 0,-2 5-12 16,-1 2-8 0,-3-3-11-16,2-6 0 0,-2-7-3 15,3-8 7-15,3-7-15 16,6-5-7-16,6-5-15 16,9-22 8-16,7-9 1 15,6-5 17-15,-1 9 2 16,-6 10 2-16,-11 12 9 15,-4 10 13-15,0 6-7 16,1 18 22-16,2 7-16 16,3 0-13-16,4-1-8 15,-1-7 0-15,0-6-2 0,4-9-19 16,1-8-33-16,-4 0-32 16,0-14-64-16,-11-14-12 15,-11-5-212-15</inkml:trace>
  <inkml:trace contextRef="#ctx0" brushRef="#br0" timeOffset="131359.44">5120 13680 908 0,'0'0'209'0,"0"0"-209"15,0 0-12-15,0 0-3 16,0 0 12-16,0 0-12 0,-19 31 10 16,44-41 5-16,0-15 19 15,-5-8-18-15,-8-1 9 16,-12 7 5-16,0 6 8 16,-21 6-10-16,-1 8-10 15,-5 7 3-15,4 5-12 16,-2 22-30-16,9 11-27 15,13 6-83-15,3-1-188 16</inkml:trace>
  <inkml:trace contextRef="#ctx0" brushRef="#br0" timeOffset="134461.51">7278 14160 846 0,'0'0'0'0,"0"0"-48"15,0 0 39-15,0 0 9 16,5-81 0-16,-5 59 15 0,0-1-11 16,-6 1 6-1,-6-1 14-15,-1 1-10 0,-5 1-14 16,0 2 9-16,-6 6-5 16,2 4 5-16,-5 8 9 15,3 1-2-15,-3 8 9 16,2 21 5-16,-1 11-11 15,7 9-1-15,4 5-14 16,6-1 3-16,6 0-5 16,3-7 1-16,3-7-3 15,12-7-8-15,4-12-21 16,-2-10 27-16,5-10-8 16,2-4-8-16,-3-21 10 15,3-11 2-15,-5-7-7 16,-4-4-8-16,-3 2 17 15,-6 6 3-15,0 12 2 16,-1 15 11-16,-5 9 10 0,0 3-17 16,3 8-5-16,2 15 5 15,6 5 3-15,1 2 7 16,7-5-15-16,2-3 0 16,2-10-5-16,-1-4 2 15,2-8 1-15,-1 0-4 16,2-14 6-16,0-8-5 15,-1-8 8-15,-5-3-4 16,-4-1 2-16,-2 5 1 16,-5 7 2-16,-4 8-3 0,-2 11 19 15,-2 3 9-15,0 0-4 16,0 7-16-16,0 14-3 16,0 9 0-16,0 2 9 15,6-4-15-15,4-6 0 16,1-5-5-16,1-3 5 15,1-9-1-15,-1-4-3 16,0-1 8-16,-2 0-4 16,5-12 0-16,2-10 3 15,2-6-2-15,-4 2 1 16,0 2-2-16,-5 5 0 16,-2 5 0-16,-4 7 4 15,-2 3-4-15,-2 4 1 16,0 0 10-16,0 1-11 15,1 17 0-15,5 7 19 0,5 3-5 16,1 0-7-16,2-3-7 16,0-5 0-16,5-4-2 15,-1-8 1-15,-3-4 1 16,-1-4 2-16,0 0 1 16,0-1 0-16,2-10-3 15,-1-5 0-15,0 1 1 16,-3-2 2-16,-3 1-4 15,-3 4 2-15,-3 0 0 16,-2 3-1-16,1 3 1 0,-2 0-1 16,0 5 10-1,0-1-6-15,0 2-4 0,0 0 2 16,0 0 3-16,0 0-4 16,0 0-1-16,0 0-7 15,0 0 4-15,0 0 3 16,0 0 0-16,0 0 7 15,0 0-6-15,0 0 0 16,0 0-1-16,0 0 0 16,0 0 9-16,0 0-9 15,0 0-4-15,0 0 4 16,0 0 2-16,0-2-2 16,0-1-2-16,0 0 2 15,0-3 2-15,0 1-2 0,0 0 0 16,0 1-1-1,-2 1 6-15,-1 0-7 16,3 2 3-16,0 1-1 0,0 0 3 16,-1 0-3-16,-1 0 0 15,2 5-11-15,0 10 11 16,0 2-1-16,0 0 2 16,0-5-1-16,5-1 0 15,2-5 0-15,1-3-8 16,8-3 7-16,-1 0 2 15,9-10-2-15,0-9-3 16,0-8-6-16,-5 1 6 16,-1-3-1-16,-7 9 3 15,-3 6 2-15,-5 9 4 0,-3 5 17 16,0 19-21-16,0 34 10 16,-3 30 13-16,-7 26 6 15,1 9-17-15,3 3 9 16,3-5-21-16,3-4 12 15,0-4-12-15,0 0 0 16,0-3 3-16,0-10-1 16,0-12-2-16,0-19-3 15,-24-17 3-15,-10-18 6 16,-12-15-6-16,-2-11-6 16,-1-3-8-16,7-28-43 15,12-15-25-15,18-19-115 16,12-23-236-16</inkml:trace>
  <inkml:trace contextRef="#ctx0" brushRef="#br0" timeOffset="136196.51">9109 13782 919 0,'0'0'1'15,"0"0"0"-15,0 0 84 16,0 0-29-16,-93 62-11 16,68-9-20-16,7 5 5 15,8-1-20-15,10-5-9 16,0-7 6-16,8-5-7 16,12-7 0-16,4-10-3 15,4-9-8-15,3-12 7 16,7-2-13-16,3-23 6 0,1-12 11 15,2-3-15-15,-6 0 10 16,-12 10-3-16,-10 12 8 16,-13 10 12-16,-3 6-1 15,0 13 2-15,0 13-10 16,8 6 7-16,5 0-1 16,5-6-9-16,7-4 0 15,5-8-2-15,0-7 2 16,-2-7-1-16,-1 0-2 15,-2-11 3-15,-5-14-1 16,-2-6-1-16,-11-7 4 16,-7-7-2-16,0-5 0 0,-13-1-3 15,-16 7 2-15,-4 6 2 16,-8 18 6-16,5 15 1 16,-4 5-2-16,1 15 8 15,2 19-14-15,7 7 2 16,19 0 3-16,11-2-5 15,3-6-11-15,27-6 2 16,10-8 5-16,7-12 0 16,2-7-4-16,2-3-5 15,4-20 2-15,-2-8-2 16,1-7-1-16,-6-2 9 16,-5 2 5-16,-12 10 8 0,-9 11-6 15,-12 11 3-15,-7 6-1 16,-3 11 16-16,0 19-19 15,0 8 23-15,0 4-12 16,4-6-7-16,7-3-5 16,7-6-2-16,5-7 2 15,3-3-1-15,1-12-1 16,3-5-1-16,1 0 1 16,1-20-2-16,0-6-2 15,-2-6 3-15,-8-2-1 16,-1-5 6-16,-6 3-2 15,-5 6 0-15,-4 13 2 16,-6 9 12-16,0 8 3 16,0 2-15-16,0 23 5 15,0 10-3-15,0 7 11 0,0 4-15 16,6-7 3-16,17-3-8 16,5-4 5-16,5-7-2 15,3-12 1-15,1-6 1 16,0-7-1-16,-1 0-4 15,0-14 4-15,1-6-5 16,1-6 6-16,-3-7-1 16,-9-6-2-16,-7-6-1 15,-3-3 4-15,-8 1-4 16,-5 8 4-16,-3 7 4 0,0 12-2 16,-5 8-2-1,-2 5 11-15,3 6-8 0,4 1 1 16,0 0-4-16,0 11-11 15,5 14 3 1,13 8 8-16,5 5 0 0,2 3 2 16,2 1-2-16,-1 0 0 15,3-2 0-15,1-5 0 16,4-7-5-16,0-5 6 16,1-8-1-16,2-9 0 15,-1-6-3-15,1 0 2 16,0-14-3-16,-1-11-7 15,2-9 10-15,-1-2-12 16,1 4 8-16,-8 7 3 16,-10 8 2-16,-7 8 1 0,-8 7-1 15,-4 2 0-15,-1 0 9 16,0 0-9-16,0 0-3 16,2-3 3-16,1 0 2 15,3-6-2-15,1-5-10 16,-1-1-31-16,-3-1 20 15,-3 3 16-15,0 7 5 16,0 3 43-16,-15 3-8 16,-3 7-27-16,-3 17-4 15,4 7 2-15,6 3 7 16,5-2-11-16,6-3-4 16,0-3 1-16,18-5 0 0,9-1-3 15,10-7 4-15,5-6 0 16,4-7 8-16,5 0-6 15,2-1-2-15,3-18 4 16,0-7-4-16,-3-11 0 16,-6-9-10-16,-12 1-7 15,-19 6 1-15,-13 10 14 16,-3 14 2-16,-19 15 36 16,-10 2-10-16,-2 28-5 15,4 10-10-15,9 9 7 16,12-3 13-16,6-2-26 15,11-5-5-15,21-8 0 16,16-9 5-16,21-8 6 16,7-11-8-16,9-3 1 15,-6-17-4-15,-14-8-1 0,-15-5-13 16,-12-4-26-16,-16 0-23 16,-14-1-77-16,-8 2-459 15</inkml:trace>
  <inkml:trace contextRef="#ctx0" brushRef="#br0" timeOffset="140130.62">13763 13364 1081 0,'0'0'2'16,"0"0"-2"-16,0 0 2 16,0 0 13-16,0 0-11 0,0 0-1 15,7 148 56-15,-1-62-36 16,0 0-16-16,-2-5-5 16,-2-5 2-16,-1-5-2 15,-1-11 0-15,0-11 8 16,0-19-10-16,0-14 0 15,0-12-3-15,2-4 0 16,14-15-12-16,12-16 2 16,14-5 11-16,9 8-1 15,1 20-1-15,-7 8 2 16,-12 17 1-16,-16 17 0 16,-17 8-4-16,-7 3-24 0,-30-4 20 15,-11-7-2-15,2-7-9 16,10-11 20-16,15-9 7 15,14-7 4-15,7 0-11 16,6-14-25-16,22-8 17 16,10-4 0-16,9-3 4 15,4-3-13-15,0-2-3 16,1-2 19-16,0-3 1 16,-1-4 0-16,-1-2 5 15,-4 0-3-15,-10 2 0 16,-9 7 0-16,-12 7-2 15,-10 7 10-15,-5 7 5 16,0 6 13-16,-6 3 11 16,-9 6-22-16,-8 0-3 0,-3 18-6 15,-4 16 3-15,-2 9 10 16,7 7-19-16,4 0-1 16,11-2 6-16,5-2-7 15,5-8-1-15,0-6-1 16,2-9-3-16,15-10 4 15,2-10-22-15,3-3 10 16,5-8 11-16,-1-19 0 16,1-6-1-16,-6-7-4 15,-4 0-8-15,-7 10 15 16,-5 8-4-16,-5 13 4 16,0 9 25-16,0 0-16 15,0 0-9-15,0 24-6 0,0 5 6 16,0 8 13-16,0-3-13 15,0-2 0-15,10-6-2 16,2-7 2-16,-1-7 0 16,-1-4-5-16,-6-6 2 15,4-2 1-15,1-7-3 16,7-16 5-16,6-11-3 16,5-13 3-16,3 1 0 15,3 4 1-15,0 7-1 16,-3 18 5-16,-2 14-5 15,-4 3-6-15,-3 19 6 16,-2 15 0-16,-8 7 7 16,-7 3-1-16,-4-6-5 0,0-7 10 15,0-11-11-15,0-6 2 16,-1-8 1-16,1-2-3 16,0-4-5-16,7 0 3 15,14 0 2-15,9-13-6 16,4-8 6-16,6-5-17 15,-1-2 10-15,-5-3-25 16,-4 0 16-16,-4 5 11 16,-11 4 5-16,-7 8-2 15,-6 6 8-15,-2 8 11 16,0 0 28-16,-13 3-40 16,-1 14-2-16,2 8 12 0,9-2-14 15,3 1-1-15,6-4-2 16,20-1 2-16,7-5-1 15,6-7 3-15,8-7-2 16,5 0 0-16,6-6 3 16,5-14-1-16,0-5 1 15,-1-6-3-15,-5-2 3 16,-14-1-2-16,-14 2-2 16,-19 11-4-16,-10 7 5 15,-9 13 34-15,-21 1-27 16,-9 15-3-16,-4 16 7 15,4 10 0-15,13 1-8 16,15 1-3-16,11-2 2 0,0-7-5 16,21-7-4-1,6-12 6-15,5-6-2 0,3-9 3 16,1 0-2-16,1-20-2 16,0-14 1-16,-10-11-3 15,-1-18 1-15,-9-10-6 16,-3-9-9-16,-2-13 7 15,-3-1-1-15,-5 11-7 16,-4 20 21-16,0 26 34 16,0 25 21-16,-10 14-23 15,-7 21-11-15,-2 23-5 16,-1 14 10-16,8 10-11 16,12-2-9-16,0-2-6 15,17-4 0-15,14-2-24 0,12-3-5 16,11-5-7-16,15-9-2 15,13-14-28-15,9-16-146 16,5-11-118-16</inkml:trace>
  <inkml:trace contextRef="#ctx0" brushRef="#br0" timeOffset="140697.46">16613 13759 1140 0,'0'0'10'16,"0"0"-10"-16,0 0 0 15,-17 90 34-15,9-42-29 16,8 3 10-16,0-2-11 16,17-6-3-16,10-7-1 0,3-8 0 15,1-12 3-15,2-9-10 16,2-7 14-16,-1-2-4 16,-1-19-3-16,-6-10 0 15,-10-6 0-15,-9-7 0 16,-8-5-5-16,0 3 2 15,-18 4 6-15,-8 12 6 16,-9 13-6-16,-2 11-3 16,-5 6 9-16,-3 11-4 15,5 15 7-15,4 3-12 16,11 0 0-16,12 0 4 16,10-7-4-16,3-3-16 0,8-8 9 15,19-9-6 1,12-2 9-16,10-16 2 0,6-9 2 15,3 2 1-15,1 3-1 16,-4 13 0-16,-6 7 0 16,-7 6 0-16,-11 21 0 15,-9 2-12-15,-11 4 12 16,-7-6 10-16,-2-6-4 16,-1-6-2-16,1-8 5 15,8-7-9-15,8 0-17 16,19-22 16-16,11-10-13 15,9-6 13-15,-5 9-1 16,-12 10 2-16,-13 11 0 16,-6 8 3-16,-5 5 5 15,5 15-3-15,4 9-5 0,7 0 7 16,10 3-7-16,13 0-1 16,12-2-29-16,10-5-90 15,1-6-149-15</inkml:trace>
  <inkml:trace contextRef="#ctx0" brushRef="#br0" timeOffset="141266.13">18421 13380 1212 0,'0'0'0'0,"0"0"-9"16,0 0 9-16,0 0 5 15,-51 121 33-15,46-47-3 16,5 4-14-16,0-1-6 16,13 1-15-16,1-3 0 15,-2-8 11-15,-3-13-11 16,-1-12-14-16,-4-17-4 16,-1-15 0-16,3-10-35 15,6-7 27-15,3-22 25 16,6-12-2-16,4-8-4 15,-2-1-9-15,-1 6-12 16,-3 12 0-16,-8 13 26 16,-5 14 1-16,-3 5 1 0,-3 15 5 15,0 16 11-15,0 12 7 16,0-1-6-16,-6 0-5 16,-2-5-2-16,4-5-2 15,1-3-4-15,1-9 5 16,2-8-7-16,0-5-2 15,0-4 3-15,0-3-1 16,0 0 4-16,0 0-6 16,0-5 0-16,0-10 0 15,9-7 0-15,5-4-2 16,4 1-9-16,-1 0-2 16,-2 3 12-16,2 5-16 0,-5 6-9 15,1 4 18 1,-1 3-8-16,-1 1 2 0,-4 3 14 15,-1 0-3-15,-2 0-1 16,-4 10-27-16,0 5-112 16,0-1-340-16</inkml:trace>
  <inkml:trace contextRef="#ctx0" brushRef="#br0" timeOffset="142131.26">18433 14100 985 0,'0'0'36'0,"0"0"-31"15,0 0 21-15,0 0 38 16,0 0-36-16,0 0-19 0,29-99-4 16,-5 66 4-1,5-4-9-15,3 6-1 0,6 6 1 16,-1 11 2-16,0 11-1 15,-6 3-1-15,-4 8 0 16,-6 17 6-16,-1 6 5 16,-1 2-5-16,-4-1-6 15,0 0 1-15,0-4 9 16,0-5-10-16,3-3-1 16,5-6-3-16,7-5 4 15,9-2-2-15,7-7-2 16,1 0-13-16,-1-3 6 15,-7-14-15-15,-10-7-3 16,-5-7 15-16,-9-3 8 16,-3-2 6-16,-7 4 2 0,-5 10 11 15,0 9 48-15,0 9-35 16,0 4 4-16,0 1-30 16,0 19-4-16,0 10 4 15,-2 4 11-15,2 0-10 16,0-4 2-16,12-4-3 15,9-7 0-15,4-5 0 16,11-6 7-16,11-6-7 16,9-2 3-16,8 0 0 15,2-17-2-15,-4-9-1 16,-5-7-6-16,-3-9 3 16,-8-4 3-16,-9-3-2 0,-13 6 2 15,-13 10 1-15,-11 10 11 16,0 9-12-16,-8 9-11 15,-5 5 10-15,4 0-10 16,3 26 8-16,6 9 3 16,0 8-1-16,10 3-7 15,17 0 8-15,3-7 0 16,0-3 8-16,-2-5-8 16,-6-7 17-16,-8-9-17 15,-8-7 2-15,-6-2-2 16,0-5 0-16,-12 2 2 15,-16-3-6-15,-8 0 4 16,-6 0-39-16,-6-5-87 0,-2-10-223 16</inkml:trace>
  <inkml:trace contextRef="#ctx0" brushRef="#br0" timeOffset="142414.31">19161 13462 1199 0,'0'0'0'0,"0"0"-42"16,0 0 40-16,0 0 2 15,0 0 16-15,0 0-11 0,65-57-1 16,-65 32 7-16,-6 7 8 15,-18 6 8-15,0 12-5 16,-4 0-18-16,4 20 2 16,6 12-6-16,14 6-25 15,4 5-29-15,24-1-91 16,13-8-244-16</inkml:trace>
  <inkml:trace contextRef="#ctx0" brushRef="#br0" timeOffset="144949.57">21423 13601 1113 0,'0'0'0'0,"0"0"-95"15,0 0 45-15,0 0 50 16,0 0 40-16,102 0-29 15,-38 0-6-15,15-6 9 16,6-9-12-16,2-6 2 16,1-4-3-16,-10-4-1 15,-12-6 11-15,-15-2-11 16,-20 0-1-16,-14 3 0 16,-16 4 1-16,-1 7 0 15,-13 8 5-15,-13 4-4 16,-4 11 12-16,-5 0 7 15,-7 17-10-15,-3 15 12 16,-1 11-19-16,3 4-1 16,11 0-1-16,14-1 1 15,14-3-4-15,4-6-7 0,19-9-4 16,14-8 11-16,5-9-15 16,3-8 14-16,2-3 2 15,0-3-24-15,-8-10 17 16,-12 1-37-16,-15 3 8 15,-8 3 35-15,-12 6 2 16,-25 0 0-16,-17 15 9 16,-16 15 50-16,-10 10-25 15,2 9-2-15,11 5-3 16,16 0-15-16,21-1-14 16,16-7-2-16,14-4-9 15,5-9 11-15,25-7-6 0,11-6 6 16,11-10-12-16,10-7 6 15,4-3-21-15,0-6 3 16,-5-18-3-16,-8-5-2 16,-9-10 5-16,-3-5 3 15,-3-6 9-15,-4 0 9 16,-4 3 6-16,-5 11 0 16,-7 13 18-16,-4 12 4 15,-10 10 7-15,-4 1-28 16,0 18 4-16,0 18 30 15,0 8 13-15,-4 3-36 16,1-5-9-16,1-10-3 16,2-5 13-16,-1-13-14 0,1-3-2 15,0-10 0-15,0-1 0 16,0-6-2-16,15-18-1 16,10-6-29-16,6 0 31 15,-1 8 2-15,-5 13-3 16,-4 9 2-16,-3 3-2 15,0 18 1-15,2 2 0 16,2 5 2-16,2-5 4 16,3-1-5-16,1-7-6 15,3-5-6-15,4-5-48 16,-3-5-16-16,3-2-47 16,-7-18-77-16,-7-6-63 0,-8-6-18 15</inkml:trace>
  <inkml:trace contextRef="#ctx0" brushRef="#br0" timeOffset="145150.21">22801 13503 450 0,'-7'-75'98'16,"-1"19"72"-16,0 18 33 15,2 20-25-15,1 16-86 16,-1 2-85-16,-4 18 1 16,-5 27 1-16,-6 18 27 15,4 12-14-15,6 6-2 16,9-1-19-16,2 3-1 15,7-1-5-15,15-2-23 16,6-6-18-16,5-10-43 0,-2-11-147 16,-3-16-610-1</inkml:trace>
  <inkml:trace contextRef="#ctx0" brushRef="#br0" timeOffset="146466.43">22919 13839 1210 0,'0'0'0'0,"0"0"-116"16,102 57 116-16,-62-14 54 16,-9 2-27-16,-11-3-21 15,-12-6 15-15,-8-5-19 0,0-11 2 16,-13-8-4-16,-5-10 0 15,2-2 30-15,4-10-27 16,10-20-3-16,2-10-8 16,18-6 6-16,25 3-1 15,10-1-3-15,8 6-12 16,4 11 17-16,0 7-24 16,-1 7 21-16,-3 7 4 15,-6 1 0-15,-8-1-12 16,-15-2-3-16,-8-4-36 15,-10-1 40-15,-6 1-2 16,-8 1 13-16,0 3 4 16,-4 8 20-16,-18 0-9 0,-5 15-1 15,-8 17 7-15,1 8 1 16,4 2-17-16,8 0 8 16,8-2-11-16,10-5 4 15,4-2-6-15,2-8-1 16,17-8-3-16,6-11-3 15,4-6 7-15,-1 0-9 16,0-15 2-16,-3-11-3 16,-3-6-1-16,-6-7-3 15,-7-2 14-15,-6 4 2 16,-3 9 0-16,0 13 22 16,0 8-1-16,0 7-16 0,0 8-7 15,0 16-6 1,0 11 6-16,0 2 6 0,8-2-6 15,17-5-5-15,5-7 4 16,3-7 1-16,1-9-9 16,3-7 0-16,2 0-17 15,1-11 19-15,2-11-44 16,-6-7-8-16,-7-8 20 16,-2-7 9-16,-7-6 12 15,-4 8 9-15,-4 12 9 16,-6 15 52-16,-2 15-3 15,-4 0-26-15,0 23-19 16,0 14 29-16,-1 10 9 16,-6 0-35-16,4-5 0 15,3-6 6-15,0-6-13 0,0-7 0 16,1-11 3-16,5-7-3 16,1-5 3-16,7-5 1 15,5-17-2-15,8-12-1 16,1-4-1-16,2-8-10 15,1 1 3-15,1 12-17 16,-5 10 21-16,-11 18 2 16,-7 5-16-16,-3 22 17 15,-3 11 0-15,1 4 7 16,3 4 1-16,2-7-8 16,7-3 2-16,8-5-2 15,7-8 0-15,5-4 10 0,1-7-10 16,1-7 5-16,0 0-4 15,-2-12 1-15,-2-10-1 16,-2-4-1-16,-9-5 0 16,-6-3-1-16,-5 0 2 15,-8 7-1-15,-4 8 6 16,0 11 2-16,0 6 0 16,0 2-8-16,0 13-3 15,-4 14 3-15,2 7 4 16,2 0-4-16,0 0 1 15,11-2 1-15,16-6-1 16,11-3 1-16,16-9 6 16,10-6 8-16,7-8-11 0,6 0-3 15,-1-15-2-15,-2-15-13 16,-12-10-5-16,-17-4-30 16,-22 1 0-16,-20 8 48 15,-3 13 11-15,-23 16 40 16,-9 6-44-16,7 14 9 15,5 20 7-15,14 7-9 16,6 5-8-16,20-2 19 16,21-5-24-16,11-6 20 15,10-11-14-15,9-11 6 16,3-7-13-16,-1-4 0 0,-14-9-2 16,-15-16-4-16,-19-6-54 15,-17-8-14-15,-8-7-117 16,-24-7-455-16</inkml:trace>
  <inkml:trace contextRef="#ctx0" brushRef="#br0" timeOffset="146836.38">23211 13438 745 0,'0'0'302'0,"0"0"-302"16,163-5 0-16,-54-10 10 15,5 2 11-15,-4 4-5 16,-21 2 1-16,-28 1-16 0,-28 3-1 16,-24-2-32-1,-9 0 12-15,-22-1-91 0,-20-3-148 16</inkml:trace>
  <inkml:trace contextRef="#ctx0" brushRef="#br0" timeOffset="149102.37">11139 14311 1052 0,'0'0'0'0,"0"0"-89"15,0 0 89-15,0 0 58 16,0 0-37-16,0 0-7 16,-3-72-9-16,13 40 13 15,5-9-15-15,3-5 5 16,3-12-3-16,4-9-4 15,-1-4-1-15,-3 3 0 16,-6 15 3-16,-9 21 3 16,-6 13 11-16,0 14 15 15,-8 5-24-15,-14 0-4 0,-8 15 2 16,-3 14-6-16,-1 12 0 16,4 7 5-16,9 1-5 15,12-3-3-15,9-6-16 16,11-5-23-16,25-6 9 15,10 0 6-15,2-5 15 16,-2-2 5-16,-12-3 7 16,-15 1-1-16,-14-1 2 15,-5 4 9-15,-21 0 15 16,-18 6-11-16,-8 0-9 16,-1-1 20-16,2-3-25 15,8-1-20-15,9-1-31 0,5-2-102 16,4 3-237-16</inkml:trace>
  <inkml:trace contextRef="#ctx0" brushRef="#br0" timeOffset="150585.15">26920 13464 1175 0,'0'0'0'15,"0"0"-38"-15,0 0 33 16,0 0-14-16,0 0 12 15,0 0 1-15,91 58 12 16,-30-58-12-16,6 0 6 16,6-14-3-16,2-11-5 15,-8-3 6-15,-11-6-21 16,-17-1 9-16,-16 4-35 16,-20 2 49-16,-3 11 13 15,-17 7 11-15,-15 11-12 16,-7 0 27-16,-8 20-15 15,-2 16-2-15,6 3-15 16,7 4-6-16,18-3 6 0,14-3-7 16,4-3-17-1,18-2 6-15,16-9-11 0,12-9 4 16,5-9-12-16,-2-5-35 16,-7 0-10-16,-14-8-42 15,-19 0-58-15,-9 5 109 16,-25 3 66-16,-23 13 82 15,-9 19 84-15,-4 11-43 16,4 5-39-16,13 4-20 16,20-5-14-16,18-3-50 15,6-3 4-15,27-9-12 16,20-7 8-16,14-8-1 16,10-11-24-16,4-6-15 15,-4 0-97-15,-8-21-86 0,-13-16-95 16</inkml:trace>
  <inkml:trace contextRef="#ctx0" brushRef="#br0" timeOffset="150718.78">27709 13658 1001 0,'0'0'67'15,"0"0"-67"-15,0 0 0 16,0 0 6-16,64 94 22 16,-37-53-23-16,4-1-5 15,-1-4-1-15,0-8-53 16,-2-11-95-16,-7-12-291 15</inkml:trace>
  <inkml:trace contextRef="#ctx0" brushRef="#br0" timeOffset="150898.15">27914 13658 1125 0,'0'0'82'0,"0"0"-62"0,-126 66-20 16,76-24 12-16,0 8-4 15,3 0-1-15,6-4-7 16,10-7-25-16,12-6-37 16,12-11-74-16,7-9-114 15,10-11-257-15</inkml:trace>
  <inkml:trace contextRef="#ctx0" brushRef="#br0" timeOffset="151737.29">28471 13580 894 0,'0'0'38'16,"0"0"-23"-16,0 0-15 16,0 0 55-16,0 0-23 15,-94-51 7-15,70 64-5 16,-4 21-23-16,-4 8 10 15,1 8-9-15,3-2 4 16,7 1-13-16,4-2 2 0,8-7-2 16,8-9-3-16,1-8-9 15,1-13-15-15,19-10-3 16,10-2 6-16,7-23-6 16,5-10 10-16,-2-6 17 15,-5 2-9-15,-10 6 9 16,-9 13 2-16,-8 9-2 15,-7 11 14-15,-1 0-14 16,0 11 0-16,0 15 2 16,3 6 17-16,6-3-17 15,7-1-1-15,5-9-1 16,0-8 0-16,6-8-10 16,3-3 10-16,1-10-3 15,2-16-9-15,0-7-1 0,-3-5 5 16,-2-3 8-16,-1 2 0 15,0 3 0-15,-5 10 0 16,-8 11 23-16,-7 13-12 16,-3 2-11-16,-2 9 0 15,-1 17 0-15,-1 8 33 16,0 7-33-16,0-4 1 16,-7-1 9-16,0-7-6 15,4-11-2-15,0-9-1 16,3-2 3-16,0-7 2 15,0 0 3-15,0-10-2 16,4-13 14-16,9-7-21 16,5-4 0-16,5 3 0 0,2 3 4 15,0 8-9 1,-2 9-1-16,-4 11 6 0,-4 0-2 16,-2 13-4-16,-3 13 0 15,-4 3 6-15,-3 2 1 16,-3-3 2-16,0-9-3 15,0-5 0-15,0-11 0 16,7-3 1-16,8-10-2 16,12-22 1-16,12-4-22 15,5 0 18-15,-3 12 0 16,-9 9 4-16,-9 13 12 16,-6 2-12-16,-5 7-6 0,-1 17 5 15,-1 1 1 1,1 4-1-16,6-2-15 0,8-1-65 15,16-2-7-15,16-10-421 16</inkml:trace>
  <inkml:trace contextRef="#ctx0" brushRef="#br0" timeOffset="152189.09">30544 13293 1064 0,'0'0'6'0,"0"0"-6"16,0 0 73-16,0 0-69 15,-110-6 1-15,58 40 0 16,1 3 0-16,14 7-3 15,19 4-2-15,18 0-14 16,18 2-6-16,25-2 20 16,12-4 0-16,0-4 0 15,-4-4 1-15,-11-4 1 16,-13-6-2-16,-15-9-1 16,-12-3 1-16,-15-3-6 15,-28 0 6-15,-18-1 8 0,-9-3-7 16,-1-2 22-16,10-4 3 15,17-1-26-15,20 0 2 16,18 0-2-16,6 0-17 16,22 0-122-16,27-11 76 15,20-12 5-15,14-8-18 16,5-8-123-16,3-3-262 16</inkml:trace>
  <inkml:trace contextRef="#ctx0" brushRef="#br0" timeOffset="152986.56">30811 13607 593 0,'0'0'227'16,"0"0"-165"-16,0 0 35 15,0 0 19-15,0 0-96 16,0 0 10-16,-10 65 2 16,-7-21-32-16,13-1 0 0,4 3-1 15,6-4 1-15,16-11-4 16,7-7-2-16,0-12-6 16,6-12 11-16,4 0-4 15,2-18 1-15,4-14 4 16,1-7-30-16,2-10-8 15,4 0 20-15,2 4-28 16,-3 11 12-16,-4 17 34 16,-8 15 2-16,-9 2 10 15,-9 25-6-15,-12 10 23 16,-8 9 1-16,-1 6-22 16,-12-1 18-16,-12-9-26 0,-1-6 0 15,0-13 8-15,1-9-8 16,3-7 0-16,3-5 17 15,3 0-14-15,0-17-3 16,5-10-14-16,4-7-33 16,4-5 37-16,2 0-5 15,6-2 9-15,17 1 3 16,8 5-12-16,3 6 14 16,4 12-20-16,-1 11 21 15,-1 6 11-15,1 1-3 16,-3 21 12-16,-1 6-6 15,-3 7 6-15,-5 6 11 16,-4 1-11-16,-4-4-15 0,-7-6 5 16,-5-8-1-1,-4-7 2-15,2-12-9 0,-3-2-2 16,0-3 22-16,3-2-5 16,1-19-14-16,5-10-3 15,6-6-10-15,2 0 5 16,5 7-13-16,5 10 14 15,1 11-3-15,2 6 7 16,6 3-4-16,4 0 1 16,8 3 3-16,3 5 0 15,1-7 0-15,0-1-5 16,-4-6-1-16,-7-17-116 0,-11-3-14 16,-12-3-32-16,-18 1 86 15,0 8 82-15,-31 9 163 16,-8 8-83-16,0 3 35 15,9 23-54-15,14 11-32 16,16 9-24-16,10 0-2 16,35-1 8-16,21-6 30 15,19-9-23-15,6-13 10 16,2-14 1-16,-10 0-3 16,-10-27-1-16,-10-13-7 15,-11-10 4-15,-10-8-22 16,-12-1-48-16,-20 5-71 15,-10 4-713-15</inkml:trace>
  <inkml:trace contextRef="#ctx0" brushRef="#br0" timeOffset="154638.16">5845 15366 945 0,'0'0'6'0,"0"0"0"15,0 0-6-15,0 0 24 0,0 0 29 16,0 0-8-1,0 0-40-15,9-75-4 0,-24 49 4 16,-3 6 16-16,-3 11 6 16,-2 6 12-16,-6 3-29 15,-8 25-7-15,-2 16 0 16,0 12 2-16,4 6 9 16,9-2-5-16,14-3-9 15,11-7-2-15,1-8 0 16,7-10-11-16,13-8 2 15,2-13 3-15,5-8-3 16,1-4 9-16,5-24 1 16,-2-8-5-16,-7-6 6 15,-1-1 1-15,-7 5-1 16,-4 13 0-16,-6 11 3 16,-3 10 11-16,-3 4-14 0,6 5 0 15,1 16 0-15,7 8 8 16,2-3 3-16,5-2-11 15,-3-7 0-15,-2-6-3 16,-1-7 3-16,3-4 0 16,3-7 0-16,6-18 11 15,10-8-9-15,-3 2 1 16,-4 3-1-16,-2 10 1 16,-8 15 2-16,-4 3-5 15,-2 5 7-15,-4 20-1 16,-7 8 12-16,2-1-9 0,-4-6 4 15,1-4-4-15,-1-10-9 16,2-8-10-16,3-4-8 16,6-4-16-16,6-21 28 15,7-3 3-15,5 2 3 16,-3 7 0-16,-5 11 0 16,-5 8-5-16,-1 0 2 15,5 11-1-15,3 9 4 16,4 2 0-16,4 0 5 15,2-5-5-15,6-5 0 16,5-6 0-16,4-6 6 16,2 0-5-16,4-13 4 15,-4-7-5-15,-11-6 5 0,-13-3-4 16,-6-2-1 0,-15 1 0-16,-6 7 2 0,0 6 1 15,-18 10 3-15,-5 7-6 16,-10 1 0-16,-2 20-2 15,4 8 5-15,8 3 5 16,7 5-7-16,8-4-1 16,8-3 0-16,0-5-19 15,5-7 10-15,12-5 8 16,2-6-10-16,1-7-1 16,3 0 8-16,-4-20 4 15,-1-11 0-15,-1-11-1 0,-7-11 5 16,-6-8-12-16,-4-13 7 15,0-16-7-15,0-15 2 16,0-1-4-16,-7 20 10 16,0 26 25-16,1 30 40 15,3 27 27-15,-5 11-74 16,-4 40 4-16,-3 25-7 16,-4 21 20-16,8 4-18 15,10-3-17-15,1-8-6 16,15-7-5-16,16-5-38 15,14-9-36-15,8-8 45 16,13-12-57-16,6-12-150 16,4-10-653-16</inkml:trace>
  <inkml:trace contextRef="#ctx0" brushRef="#br0" timeOffset="159105.76">21782 14464 854 0,'0'0'0'16,"0"0"6"-16,0 0 7 0,0 0 63 15,0 0-6-15,0 0-33 16,-39-10-25-16,39 10-12 16,0 0-2-16,0 0-9 15,0 0 10-15,13 0 0 16,15 0 1-16,14 0 11 16,13 0-10-16,11 0-1 15,7 0 6-15,12 0-6 16,7 0 0-16,5 0-1 15,0 0 2-15,-8 0-6 16,-5 0 7-16,0 0-3 16,-4 3 2-16,-3-3-1 0,1 0 0 15,4 0-7-15,1 0 7 16,3 0 1 0,1 0-1-16,-6 0-4 0,-1 0 0 15,-3 0 6-15,-1 0-4 16,-3 0 2-16,-7 1 0 15,-3 2-1-15,-5 0 2 16,-2 1-1-16,-1 0 0 16,1-1 1-16,7 1-2 15,2 0 1-15,2-1 0 16,5 3 3-16,1-1-3 16,3 4 0-16,-3-3 0 15,2-1 2-15,-5 1-6 0,1-3 4 16,2 0 0-1,5 0-3-15,-2-1 5 0,3-2-2 16,-4 2 1-16,-2-1-1 16,-5 1 0-16,-2-1-3 15,-5-1 3-15,-1 0 5 16,-2 1-5-16,0-1 0 16,5 2 1-16,3-2 0 15,1 2 2-15,1-2-3 16,-4 1-6-16,-3-1 6 15,-4 2 1-15,2-2 0 16,-3 0-1-16,4 0 0 16,-1 0-2-16,4 0 2 15,4 0 0-15,3 0 0 16,2 0 0-16,-2 0-3 0,-2 0 3 16,-3 0 4-16,-3 0-4 15,1 0-3-15,3 0 3 16,4 0 5-16,6-5-5 15,0 2-2-15,4 0 0 16,-1 0 4-16,-2 3-6 16,-3 0 2-16,-4-1 2 15,-3 1 2-15,-2 0-2 16,3 0 0-16,2 0 0 16,6 0 0-16,3 0 2 15,2 0-2-15,-2 0-1 16,-2 0 1-16,-3 0 0 0,-6 0 0 15,-8 0-2-15,-5 0 2 16,-4 0-4-16,2 0 4 16,8-4 0-16,10 1-3 15,8-1 3-15,3-1 0 16,0 4 0-16,-2-1 5 16,-6 2-4-16,-7-2-1 15,-6 2 0-15,-6 0-1 16,-3-3 3-16,0 1-3 15,4 0 1-15,5 0 0 16,7 1-3-16,1-1 1 16,-2 2-11-16,-6 0 9 15,-7 0 1-15,-8-3 1 0,-1 1-1 16,-5 0 3 0,3-1 0-16,4-1 0 0,3 1 0 15,4-1 1-15,1 0-1 16,4-1-1-16,-3 3 0 15,1 0 2-15,-2 0 4 16,-1 2-5-16,-2-1 0 16,-1 1-5-16,4-2 9 15,3 2-4-15,8-2 0 16,12 2 0-16,3 0 3 16,3 0-3-16,2 0-2 15,-2 2 1-15,-2-2 2 16,0 0 1-16,-2 0 3 15,0 0-3-15,1-3 11 0,0-7-9 16,-3-1-3-16,-7 1 16 16,-4-1-14-16,-7-1 0 15,-8 2 0-15,-4-1 1 16,-14 3 6-16,-5 0-10 16,-10 3-3-16,-9 2 1 15,-5 1-26-15,-5-3-55 16,-6 0-103-16,-32-1-404 15</inkml:trace>
  <inkml:trace contextRef="#ctx0" brushRef="#br0" timeOffset="159993.5">25983 14780 1144 0,'0'0'0'16,"0"0"-138"-16,0 0 80 16,0 0 57-16,0 0 2 15,118-40 12-15,-69 40 42 16,5 0-44-16,-8 11-3 15,-12 8-5-15,-9 4-3 16,-11 3-3-16,-11 5 3 16,-3 3 0-16,-17 3-4 15,-15 1 4-15,-10-2 12 0,-1-4-12 16,0-5-11-16,5-8-37 16,12-5-3-16,7-6 50 15,9-3-6-15,7-4-22 16,3 1-7-16,0-2-7 15,0 0-32-15,0 0-66 16,6-6-98-16</inkml:trace>
  <inkml:trace contextRef="#ctx0" brushRef="#br0" timeOffset="160290.81">26582 14726 342 0,'0'0'513'0,"0"0"-513"16,0 0 0-16,0 0 95 15,0 0-56-15,0 0 5 16,-104 11 3-16,59 22 6 16,-1 11-26-16,10 6-20 15,8 5 8-15,13-1-8 16,13-7-4-16,2-6-5 15,20-11 2-15,20-4-1 16,8-9 0-16,12-8 1 16,9-7-20-16,2-2-47 0,-2 0-93 15,-7-2-206 1</inkml:trace>
  <inkml:trace contextRef="#ctx0" brushRef="#br0" timeOffset="160706.41">27185 14866 1169 0,'0'0'33'0,"0"0"-31"16,0 0-1-1,0 0-1-15,-4 96 52 0,-4-36-7 16,5 0-38-16,3-5-7 16,0-2-10-16,0-6-41 15,6-5-88-15,3-13-368 16</inkml:trace>
  <inkml:trace contextRef="#ctx0" brushRef="#br0" timeOffset="172362.92">8848 15322 783 0,'0'0'30'0,"0"0"14"16,0 0-10-16,0 0 36 15,0 0 14-15,0 0-28 16,0 0-22-16,0 0-34 16,-8 11 12-16,1 44-12 15,-7 18 21-15,-5 6-2 16,-2-3-12-16,-1-8-4 16,2-11-3-16,1-7 1 0,7-11-1 15,2-12 4-15,5-14-4 16,4-6-4-16,1-7 3 15,0 0-4-15,0-19-5 16,0-20 1-16,0-18-4 16,1-15 6-16,11-11 6 15,0-8 2-15,6-3-1 16,0 1 0-16,6 1 3 16,4 12-6-16,2 13 16 15,1 11-9-15,0 20-4 16,-2 10-5-16,-1 10 4 15,-1 7-3-15,-6 7-9 0,-2 2-3 16,-4 0 7 0,-3 8 3-16,-3 10 5 0,0 2-2 15,-3 7 0-15,-6 6 3 16,0 2-4-16,0 3 4 16,0 3 0-16,-8 1 1 15,-5-1-1-15,-4-1-7 16,-2 2-14-16,0-1-2 15,2-4-18-15,7-4-2 16,10-7 24-16,0-3 14 16,18-2-14-16,9-3 12 15,4-2 2-15,0 1-3 16,-8-2 0-16,-13-4 4 16,-10 2-2-16,0 1 6 15,-22-1 30-15,-11 1-30 0,-6-2-19 16,3-4-113-1,8-7-97-15,18-1-15 0</inkml:trace>
  <inkml:trace contextRef="#ctx0" brushRef="#br0" timeOffset="173879.11">9476 15438 193 0,'0'0'658'0,"0"0"-658"16,0 0 0-16,0 0 19 0,0 0-5 15,37-84 4 1,-43 71 39-16,-8 5 1 0,-3 5-2 16,-4 3 2-16,3 7-42 15,-9 22 9-15,-1 12-24 16,-2 7 0-16,0 6 3 16,9-1 13-16,8-7-17 15,4-6-3-15,7-9 3 16,2-12-3-16,0-8-12 15,11-11-14-15,11 0 6 16,5-11-28-16,4-17 47 16,2-2-2-16,-5 5 6 15,-8 6 5-15,-5 10-5 16,-8 9 0-16,-1 0 7 16,2 14-6-16,5 8 15 0,5 4-5 15,4-2-9-15,5-6-2 16,3-5 0-16,6-9-4 15,4-4 1-15,5-4-12 16,4-17 4-16,0-8-1 16,-1-5 5-16,-9-4 3 15,-8 4 4-15,-13 8 0 16,-11 8 15-16,-5 14 8 16,-2 4 42-16,0 1-65 15,-6 22 14-15,-6 12-12 16,6 2-2-16,6 0 6 15,0-4-14-15,16-8 5 0,11-4-11 16,6-11 5 0,3-7 3-16,3-3 1 0,2-3-5 15,1-19 10-15,2-8 12 16,2-11-10-16,-4-6-4 16,-2-13 1-16,-6-9-13 15,0-12-4-15,-2-5 4 16,-4-6-25-16,-6 2 39 15,-10 13 9-15,-9 17-6 16,-3 21 35-16,-1 18 24 16,-11 10-39-16,-1 5-23 15,3 6 0-15,3 0-3 16,-6 2 6-16,-2 24-3 0,-2 17 6 16,-2 11-4-1,-2 14 12-15,9 6-14 0,0 2 0 16,3 3 7-1,3-2-6-15,-1-8-1 0,7-7 2 16,0-12 0-16,0-12-2 16,0-12-1-16,0-10 1 15,0-12-5-15,12-4-15 16,3-5-22-16,10-15 35 16,5 2 7-16,0 6 7 15,-4 12-6-15,0 0 1 16,-1 13 14-16,2 9-3 15,7 3-7-15,2-1-6 16,3-3 3-16,1-7-6 0,0-7 3 16,-1-7 0-16,2-4-2 15,0-19 2-15,0-10-5 16,-9-6 2-16,-6-1 3 16,-13-1 3-16,-10 3-3 15,-3 6 0-15,0 12 12 16,-13 10-12-16,1 10 5 15,-3 0-1-15,6 25-2 16,1 7 6-16,4 5-8 16,4 0 2-16,4-5-5 15,16-3-5-15,8-6-2 16,2-7 6-16,3-11-2 16,0-5-4-16,0 0 6 0,4-13 4 15,-5-13 0-15,1-8 1 16,-3-12-1-16,-5-8 0 15,-3-10-4-15,-5-11-6 16,-5-3-8-16,-3-1-13 16,-7 2 31-16,-2 11 19 15,0 17 30-15,0 22-1 16,-9 16-7-16,6 8-12 16,-2 3-29-16,-4 33 4 15,-4 21-4-15,-2 20 8 16,2 10 13-16,7 4-10 15,4-2 7-15,2-3-14 0,5-7-4 16,17-10-4 0,11-11-23-16,7-15-10 0,8-17-36 15,5-12-35-15,-3-11 56 16,-1-3 1-16,-10-8 51 16,-14 2 6-16,-6 7 59 15,-8 2-18-15,1 0-10 16,0 11-6-16,1 5-26 15,2-5 6-15,-1-4-9 16,2-6-1-16,5-1 5 16,7-11-4-16,8-15 0 15,0-6 4-15,-8-3-4 16,-16 3 0-16,-12 3 7 0,-3 8 1 16,-24 10 11-1,2 11-12-15,-2 0-9 0,3 17-1 16,2 10-1-16,1 1-26 15,7 2-47-15,8-3-116 16,6 2-187-16,14-5-54 16</inkml:trace>
  <inkml:trace contextRef="#ctx0" brushRef="#br0" timeOffset="174329.57">12265 15487 210 0,'0'0'844'0,"0"0"-844"0,0 0 0 16,0 0 33-16,80 92 11 16,-66-46-14-16,-8-2-6 15,-3-8-11-15,-3-6 1 16,0-9 8-16,0-8-21 15,-3-7 2-15,3-6-3 16,0 0-3-16,0-2-2 16,22-20 0-16,13-10 5 15,11-8-5-15,5-6-5 16,2 1-3-16,-1 5 10 16,-5 11 3-16,-12 12 1 0,-15 12-1 15,-10 5 2-15,-10 0-6 16,0 19-9-16,0 8 13 15,0 4 7-15,0 0-7 16,9-2 0-16,12 0-12 16,0-4 10-16,3-4-3 15,-7-1 5-15,-10-5-4 16,-7-3 4-16,-7-2-13 16,-21-1 11-16,-9-6-68 15,-2-3-71-15,0 0-156 16</inkml:trace>
  <inkml:trace contextRef="#ctx0" brushRef="#br0" timeOffset="174510.57">12566 15126 1224 0,'0'0'0'0,"0"0"-46"16,-19 81 46-16,5-31 12 15,5-2-12-15,8-1-54 16,1-5-141-16,9-10-60 16,13-5-224-16</inkml:trace>
  <inkml:trace contextRef="#ctx0" brushRef="#br0" timeOffset="175514.31">14314 15729 953 0,'0'0'198'0,"0"0"-198"0,0 0-19 16,0 0 19-16,0 0 18 15,0 0-18-15,-7-34-2 16,7-3 0-16,-11-5 2 16,-12 3 10-16,-9 7 0 15,-5 7-2-15,-5 16 24 16,-4 9-18-16,-2 9-12 15,0 25 7-15,5 8-8 16,11 7 3-16,15-3-4 16,14-1-3-16,3-4-9 15,15-10-9-15,12-8 6 16,4-10 5-16,0-13 7 16,2 0-5-16,3-28 8 0,1-13 0 15,1-15 0 1,-6-11 0-16,-6-12-9 0,-7-10 1 15,-2-8 8-15,-7-5 2 16,0 1 6-16,-5 21-2 16,-4 27 7-16,-1 27 28 15,0 26-2-15,-1 16-39 16,-18 34 1-16,-7 24-1 16,-2 18 23-16,8 3-16 15,13 0-1-15,7-3-3 16,7-8-6-16,20-7 1 15,9-14-14-15,9-19 16 0,7-23-34 16,3-21 8-16,0-5-6 16,-4-31 5-16,-5-13 15 15,-10-6-2-15,-11-3 14 16,-12 10 2-16,-9 16 5 16,-4 17 28-16,0 15 10 15,-1 6-45-15,-8 25 10 16,4 13-9-16,3 5 2 15,2-2 2-15,23-5-5 16,11-8-9-16,5-10 8 16,4-10-13-16,2-12 12 15,0-2-11-15,1-19 5 16,-1-15 8-16,-5-9-19 0,-9-8 0 16,-11-5 3-1,-12-2 0-15,-8 0-2 0,0 12 11 16,-7 13 7-16,-3 17 53 15,-2 16-21-15,-1 21-32 16,-4 30 14-16,-2 24 0 16,5 17 9-16,5 14-11 15,9 12 6-15,0 16 4 16,0 5 1-16,0 2 1 16,0-1-11-16,0-14-4 15,0-15-4-15,0-12-5 16,-7-24-7-16,-1-17-8 15,2-24-30-15,1-22-15 16,5-14-26-16,0-42-159 0,4-19-439 16</inkml:trace>
  <inkml:trace contextRef="#ctx0" brushRef="#br0" timeOffset="176046.42">15366 15607 1120 0,'0'0'13'0,"16"72"-13"16,-10-26 28-16,-6-1-17 15,0-8 2-15,0-11-13 16,-1-6 6-16,-4-11-6 16,4-4 4-16,1-5-4 0,0-1-13 15,4-13-1-15,18-2 13 16,10 1-4-16,5 7 1 15,5 3 1-15,6 5-5 16,1-1 7-16,2-4-17 16,-4-3-3-16,-6-6 17 15,-7-4-13-15,-10-6 7 16,-9 1 0-16,-10 3 6 16,-5 9 4-16,0 8 59 15,-5 3-6-15,-7 17-37 16,-4 14-6-16,0 8 5 15,6 4-3-15,8-2-12 0,2-5-2 16,9-5-8-16,14-10 9 16,4-12-7-16,7-9 6 15,6-8-8-15,7-22 1 16,2-11 1-16,-5-8 2 16,-11 3-10-16,-16 12 16 15,-13 12 16-15,-4 18 18 16,0 4 4-16,-10 20-9 15,1 13-10-15,7 6 4 16,2-2-23-16,18-7-8 16,22-10 5-16,14-10-40 15,22-8-7-15,21-2-9 16,21-7-83-16,16-12-141 0</inkml:trace>
  <inkml:trace contextRef="#ctx0" brushRef="#br0" timeOffset="176797.37">18118 15196 492 0,'0'0'447'0,"0"0"-440"15,0 0-1-15,0 0 64 16,0 0-19-16,0 0-49 15,3-52 1-15,-14 28 12 16,-5 2 17-16,-5 2-2 16,-1 4 2-16,-2 5-14 15,-2 7-11-15,1 4-4 16,1 0-3-16,0 10 7 16,0 12-1-16,1 5-12 15,3 1 12-15,5-1 0 16,5-5-6-16,1-4-2 15,6-6 2-15,0-5-3 0,3-4 1 16,0-3-1 0,0 0-4-16,0 0 7 0,0 0 3 15,0 3-3-15,-3 3 0 16,-2 5-3-16,-2 8 6 16,-6 10-3-16,-4 16 0 15,-4 11 0-15,1 7 8 16,4 5 3-16,9-4-11 15,7-3 0-15,7-9 0 16,23-7-6-16,11-7 4 16,12-11-12-16,13-12 3 15,13-12-30-15,12-3-48 16,10-15-91-16,1-16-153 16</inkml:trace>
  <inkml:trace contextRef="#ctx0" brushRef="#br0" timeOffset="177147.63">18943 15197 758 0,'0'0'23'0,"10"-81"43"15,-10 49-19-15,0 13 44 16,0 8 11-16,-6 11-16 16,-9 0-82-16,-13 21-1 15,-14 16 31-15,-6 16-19 16,-4 8 2-16,6 4-10 15,3 3 7-15,5 0-7 16,5-3-3-16,7-7-3 0,10-10 2 16,9-9-3-16,7-10-22 15,12-15-5-15,19-14-19 16,13 0 7-16,5-12 39 16,-4 0 1-16,-8 10 16 15,-8 2-3-15,-9 24-4 16,-3 13 11-16,-7 10-7 15,-4 2-14-15,0-5-3 16,3-8-46-16,3-7-21 16,7-5-182-16,10-10-272 15</inkml:trace>
  <inkml:trace contextRef="#ctx0" brushRef="#br0" timeOffset="177948.6">19520 15238 339 0,'0'0'707'0,"0"0"-707"15,0 0-5-15,0 0 5 16,-11 139 86-16,-8-52-52 16,-5 5-33-16,5-6 8 15,-1-13-6-15,7-13 0 16,1-11-3-16,3-14 1 15,3-13-3-15,3-9 2 16,-1-10 0-16,1-3 7 0,-3-14-7 16,0-19-40-16,-5-18-21 15,1-10 39 1,10-9 20-16,0-8-1 0,15-10 3 16,24-3 15-16,13 0-7 15,3 22-4-15,-4 28 17 16,-11 31 11-16,-13 17-9 15,-12 30-19-15,-11 18 4 16,-4 8 31-16,-23 4-15 16,-21-9-4-16,-10-12-20 15,-8-10-32-15,1-11 26 16,9-6-46-16,17-4-95 16,28-9-93-16,10-6-217 0</inkml:trace>
  <inkml:trace contextRef="#ctx0" brushRef="#br0" timeOffset="178319.03">20112 15295 982 0,'0'0'1'0,"0"0"26"16,-6 124 70-16,-16-52-48 16,-10 3-41-16,-2-8-6 15,6-7-2-15,1-8-5 16,8-7 4-16,5-10-21 15,4-8-25-15,5-12 44 16,5-10-3-16,0-5-2 16,0-13 7-16,0-16-37 0,0-14 6 15,6-9 32-15,10-12 1 16,8-12 11-16,11-11-9 16,5-9 5-16,8 6-5 15,-3 16 23-15,-8 26 21 16,-7 28 2-16,-10 20-15 15,0 14-31-15,-4 35-1 16,1 20 32-16,-4 17-5 16,-4 3-13-16,1-2-3 15,-1-9-13-15,2-9-2 16,1-8-6-16,-3-10-32 0,-3-12-24 16,-6-14-107-1,0-14-233-15</inkml:trace>
  <inkml:trace contextRef="#ctx0" brushRef="#br0" timeOffset="178448.05">20196 15642 1105 0,'0'0'8'0,"0"0"-8"16,92-5-23-16,-25-4 13 15,2-3-218-15</inkml:trace>
  <inkml:trace contextRef="#ctx0" brushRef="#br0" timeOffset="179431.07">9558 16140 1131 0,'0'0'0'0,"0"0"-53"16,0 0-13-16,0 0 29 15,0 0 37-15,106 25 2 0,-5-13 0 16,29-7-2-16,31 0 5 15,24-2 3-15,34-2-2 16,18 3-1-16,20 0-2 16,11 5 0-16,8 3-3 15,5 5 1-15,4 0 2 16,7 0 0-16,0 2-1 16,5 2-1-16,3-3 0 15,10 0-1-15,5 0 0 16,10-5-31-16,9-1-43 15,6-2 19-15,6-1 24 16,0-2 12-16,-6 2 19 0,-6-5 20 16,-1 3 6-16,-7-2 24 15,-3-1 10-15,-1 4-17 16,-1-3-15-16,5-1-11 16,7-1-5-16,4 4 0 15,-1-3 5-15,-5 4-14 16,-11-1 10-16,-21 2 24 15,-25-1-22-15,-32-1-6 16,-38-2 5-16,-32 2-13 16,-48-4-1-16,-44-1-12 15,-43-2-37-15,-37 0-48 0,-26-7-139 16,-42-7-236 0</inkml:trace>
  <inkml:trace contextRef="#ctx0" brushRef="#br0" timeOffset="180131.18">13803 16777 231 0,'0'0'786'0,"0"0"-786"16,0 0-63-16,0 0 63 16,-23-78 4-16,50 66-4 15,3 7 0-15,0 5 17 0,-2 5 13 16,-8 20-5-16,-6 10-2 15,-11 12 9-15,-3 3 0 16,-6 4-18-16,-16-2-12 16,-6-5 10-16,-2-10-8 15,3-4 1-15,7-10-5 16,7-9-1-16,9-9-1 16,4-5-6-16,1 0-38 15,25-18 28-15,16-14 12 16,13-18 0-16,7-13-22 15,4-12-6-15,-2-5 11 16,-6 5 21-16,-7 13 2 0,-18 23 49 16,-16 22 13-16,-12 14-16 15,-5 3-13-15,-21 34-29 16,-12 13 34-16,-9 13 2 16,6 0-37-16,11-1 15 15,15-2-18-15,10-2-2 16,9-3 1-16,22-6-23 15,7-7-14-15,8-8-28 16,3-14-69-16,-5-12-183 16</inkml:trace>
  <inkml:trace contextRef="#ctx0" brushRef="#br0" timeOffset="180381.99">14486 16997 327 0,'0'0'837'15,"0"0"-837"-15,0 0 0 16,0 0 2-16,82 75 22 16,-79-24-11-16,-3 6 17 15,-14 1-23-15,-11-11 25 16,-2-8-31-16,5-8 15 16,13-9-4-16,9-8-12 15,4-6 0-15,31-7-6 16,17-1 6-16,17 0-3 15,11-6-18-15,6-8-30 0,0 1-13 16,2 1-90-16,-6-2-171 16</inkml:trace>
  <inkml:trace contextRef="#ctx0" brushRef="#br0" timeOffset="185269.36">8318 14539 715 0,'0'0'176'16,"0"0"-176"-16,0 0-36 16,0 0 33-16,0 0 3 15,102 0 5-15,-56 0-5 16,4 0 0-16,0 0 2 15,3 0 0-15,1 0-3 0,-1 0 1 16,3 0 0 0,4 0 10-16,1 0-9 0,2-3 6 15,-1-4 11-15,1 3-2 16,5-1-1-16,1 1-13 16,6 0 6-16,1 4 15 15,-3 0-23-15,1 0 0 16,-2 0 2-16,-5 4 4 15,0 2-7-15,-4-2 1 16,-5-1 0-16,-4 1 1 16,1-4-1-16,3 0-2 15,2 0 2-15,4 0 1 0,6-1 0 16,3-5-1-16,2 3 0 16,2 3 2-16,-5 0-2 15,-2 0 0-15,-6 0-2 16,-10 0 4-16,-5 0-4 15,-3 2 2-15,-1-2 0 16,2 0-2-16,6 0 0 16,5 0 2-16,2-6-1 15,-1-1 1-15,-3 1 0 16,-9 0 0-16,-10 1 1 16,-8 2-2-16,-11 0 4 15,-6 0-3-15,-6 2 6 16,-3-1 12-16,-3 2 14 15,0 0 0-15,0 0-14 16,0 0-1-16,0 0-17 0,0 0-13 16,0-3-73-16,0 1-214 15</inkml:trace>
  <inkml:trace contextRef="#ctx0" brushRef="#br0" timeOffset="204369.71">23305 16629 1089 0,'0'0'0'15,"0"0"-24"-15,0 0 7 16,0 0 17-16,0 0 22 16,0 0-17-16,0 0-5 15,0-17-2-15,2 17 2 16,-2 0-5-16,0 0 5 15,0 0 0-15,0 0 5 0,0 0-5 16,0 0 2 0,0 0 5-16,0 0-6 0,0 0 14 15,0 0-14-15,0 0 1 16,0 0 8-16,0 0 1 16,0 0 0-16,0 0 4 15,0 0-8-15,0 0 15 16,0-2-22-16,0 2 5 15,0 0 4-15,0-2-9 16,0 2 2-16,0 0-2 16,0 0 1-16,0 0-3 15,0 0 2-15,0 0 0 16,0 0-6-16,0 0 5 0,0 0 1 16,0 0-1-1,0 0-2-15,0 0-6 0,0 0 2 16,0 0-22-16,0 9-52 15,-3 3-91-15,-12-1-289 16</inkml:trace>
  <inkml:trace contextRef="#ctx0" brushRef="#br0" timeOffset="205278.11">21954 17174 1114 0,'0'0'36'0,"0"0"-36"16,0 0-14-16,0 0 14 15,-91 87 12-15,78-37-5 0,10 2-1 16,3-4-4-16,15-8-2 15,16-8 0-15,5-12 0 16,4-13-2-16,3-7 2 16,3-8 1-16,-1-22 4 15,-4-15-5-15,-13-12 1 16,-15-6 6-16,-13 0 0 16,-17 14-5-16,-24 13 0 15,-14 19-1-15,-8 10 9 16,-1 7-10-16,6 0-1 15,15 10 1-15,17 2-18 16,22 0-38-16,5-2-73 0,37-6-2 16,15-4-195-16</inkml:trace>
  <inkml:trace contextRef="#ctx0" brushRef="#br0" timeOffset="205481.63">22649 16615 1188 0,'0'0'0'16,"0"0"-15"-16,0 0 15 16,0 109 43-16,-13-25 9 15,-2 11-15-15,3 4-1 16,2-2-11-16,7 2-23 16,3-6-4-16,0-5-1 0,5-9-9 15,7-11-47-15,1-19-26 16,0-17-25-16,-3-19-190 15,-1-13-247-15</inkml:trace>
  <inkml:trace contextRef="#ctx0" brushRef="#br0" timeOffset="205743.21">23051 16458 1208 0,'0'0'0'15,"0"0"0"-15,3 128 11 0,-1-37 24 16,0 21 13 0,4 8-21-16,1 4 13 0,6 8-2 15,1 5-24-15,0-1-8 16,4-1-2-16,-1-4 3 16,3-19-7-16,1-6-15 15,-1-14-11-15,-1-15-9 16,-5-14-54-16,-2-18 13 15,-4-14-96-15,-8-16-189 16</inkml:trace>
  <inkml:trace contextRef="#ctx0" brushRef="#br0" timeOffset="205983.12">23299 17112 1165 0,'0'0'0'0,"83"-47"-3"16,-27 47 3-16,-1 21 9 15,-10 16 19-15,-15 2 6 16,-20 4-2-16,-10 0-11 16,-36-4-13-16,-25 1-6 15,-18-2 3-15,-8-6-5 16,6-6-41-16,20-9-36 15,30-15-144-15,31-2-555 16</inkml:trace>
  <inkml:trace contextRef="#ctx0" brushRef="#br0" timeOffset="206426.75">24438 17287 1083 0,'0'0'73'15,"0"0"-69"-15,0 0 2 16,0 0 22-16,0 0 2 16,0 0-30-16,-20-24-7 15,82 19 7-15,26-1 23 16,22-2-20-16,11-2 12 15,4 0-9-15,-6 5-3 0,-17 3 2 16,-23 0-2-16,-26 2-6 16,-23 0-19-1,-21-3-29-15,-9-4 2 0,-9 0-14 16,-19-5-205-16,-11-3-284 16</inkml:trace>
  <inkml:trace contextRef="#ctx0" brushRef="#br0" timeOffset="206710.29">24909 16929 1150 0,'0'0'6'0,"0"0"-1"16,0 0 14 0,-81-10 38-16,81 10-54 15,14 0-3-15,29 8 0 0,24 9 16 16,21 2-3-16,14 2-12 15,0 6 7-15,-12 5-7 16,-21 4-2-16,-26 0 1 16,-25 1 0-16,-18 6 10 15,-22-3 5-15,-30 5-8 16,-16 0 8-16,-5 4-15 16,2-6-29-16,14 1-39 15,18-7-80-15,22-6-357 16</inkml:trace>
  <inkml:trace contextRef="#ctx0" brushRef="#br0" timeOffset="207326.42">26623 16673 1105 0,'0'0'1'0,"0"0"12"15,0 0-5-15,0 0 4 16,0 0 10-16,0 0 5 16,52 118 12-16,-22-57-25 15,4-5-14-15,0-3 0 16,1-10-1-16,-1-8-34 16,2-7-4-16,3-14-108 15,-4-13-95-15,-3-1-171 0</inkml:trace>
  <inkml:trace contextRef="#ctx0" brushRef="#br0" timeOffset="207610.81">27166 16590 1031 0,'0'0'7'0,"0"0"-1"16,0 0 49-16,0 0 3 15,0 0-30-15,0 0-18 16,0-20-10-16,0 23 0 15,0 19 0-15,0 20 22 16,-5 14 4-16,-12 14 4 0,-3 14 2 16,-7 5 5-16,-4 4-7 15,-2 1-2-15,-1-2-5 16,7-5-13-16,3-6-9 16,8-12-1-16,8-9-13 15,8-16-27-15,0-13-30 16,19-14-25-16,13-12-52 15,4-5-267-15</inkml:trace>
  <inkml:trace contextRef="#ctx0" brushRef="#br0" timeOffset="209880.46">27360 17198 989 0,'0'0'0'0,"0"0"-61"16,0 0 61-16,0 0 14 15,0 0 4-15,0 0-1 16,68 43-5-16,-42-40 3 15,2 1-14-15,0-4 3 0,-2 0-3 16,-2 0 7 0,-4-4-8-16,-5-8-1 0,0-2-8 15,-6-2 6-15,-6-3-1 16,-3-2-1-16,0-1 5 16,0-2-5-16,-4 3 5 15,-11 5 0-15,1 4 4 16,-2 5 13-16,-1 7-9 15,-3 0 15-15,-7 7-12 16,0 19 2-16,0 6 6 16,3 6-7-16,5 7 3 15,5 5 1-15,7 0-1 0,7 2-7 16,0-6-8 0,13-7 2-16,16-6-7 0,10-8 5 15,6-6 0-15,7-10 6 16,3-6-6-16,3-3 0 15,0 0 3-15,0-10-3 16,-1-12 3-16,1-14-3 16,-1-11 0-16,6-12 4 15,5-8-4-15,-4-2 1 16,-6 4-1-16,-13 9 2 16,-15 5-2-16,-11 17-1 15,-13 14 1-15,-6 9 6 16,0 7-2-16,-4 4 3 15,-17 0-4-15,-4 4-3 16,-4 20 2-16,7 5-2 0,9 7-3 16,13 4 2-16,10 4-10 15,32 3 0-15,11-2 3 16,7 0 8-16,-2-2-1 16,-12-4 9-16,-16-5-8 15,-21-9 8-15,-9 1-4 16,-35-4 2-16,-21 2-6 15,-15-2-35-15,-10 0-105 16,-1-6-278-16</inkml:trace>
  <inkml:trace contextRef="#ctx0" brushRef="#br0" timeOffset="211621.9">29950 16092 207 0,'10'-83'653'16,"-3"14"-648"-16,1 20-1 15,-1 23 19-15,-4 11 31 16,-3 15 24-16,0 11-38 15,-2 47-37-15,-21 45 19 16,-15 42 39-16,-12 35-27 16,-7 18-29-16,-7 5-2 15,-3 7-3-15,-2-12 0 16,1-13 0-16,2-17 7 16,6-23-8-16,9-19 1 15,7-14 0-15,11-14 0 16,6-14-1-16,6-13 1 15,9-14-4-15,6-14-35 0,6-26-119 16,0-17-336-16</inkml:trace>
  <inkml:trace contextRef="#ctx0" brushRef="#br0" timeOffset="213926.37">30326 17016 1145 0,'0'0'0'0,"0"0"-43"15,0 0 43-15,5 90 30 16,-2-30 3-16,0 6-16 15,4-1-10-15,-1-9 8 0,0-3-9 16,-1-7-5-16,-4-5 1 16,1-5-2-16,-2-7-28 15,0-8-52-15,0-10-93 16,0-11-57-16,0 0-108 16</inkml:trace>
  <inkml:trace contextRef="#ctx0" brushRef="#br0" timeOffset="214161.13">30248 16970 913 0,'0'0'0'0,"0"0"-12"0,0 0 12 16,0 0 40-16,105 75 25 15,-56-14-10-15,5 6-15 16,5-1-11-16,0-6-9 15,2-12-20-15,-1-8 3 16,-5-8-9-16,-10-9-26 16,-8-11-49-16,-10-8-51 15,-12-4-108-15,-9-11-133 16</inkml:trace>
  <inkml:trace contextRef="#ctx0" brushRef="#br0" timeOffset="214377.08">30810 16916 1118 0,'0'0'15'0,"0"0"-15"0,0 0 0 15,-15 81 53-15,14-25-17 16,1 9-4-16,0 4 12 16,7-1-17-16,5-7-4 15,-3-3-18-15,1-7-4 16,-1 0 1-16,-3-5-2 15,3-9-42-15,3-11-50 16,0-16-52-16,6-10-316 16</inkml:trace>
  <inkml:trace contextRef="#ctx0" brushRef="#br0" timeOffset="214714.06">31211 17428 1151 0,'0'0'0'0,"0"0"0"15,34 84 1-15,-13-62 1 16,4-3 0-16,5-4 7 16,5-8-1-16,4-4 8 15,2-3-14-15,-4 0-1 16,-4-10 5-16,-6-10-6 16,-3-9-3-16,-8-9-1 15,-2-3-2-15,-10-5 3 16,-4 0-5-16,0 2 8 15,-14 8 0-15,-13 6 4 0,-11 10 7 16,-8 12 6 0,-8 8 4-16,-5 0-6 0,-3 24-6 15,3 5-8-15,5 2 3 16,12 3-2-16,14-2-4 16,13 2-22-16,15-8-52 15,10-4-131-15,25-3-372 16</inkml:trace>
  <inkml:trace contextRef="#ctx0" brushRef="#br0" timeOffset="-214670.8">31922 17549 1272 0,'0'0'0'0,"0"0"-142"15,0 0-36-15</inkml:trace>
  <inkml:trace contextRef="#ctx0" brushRef="#br0" timeOffset="-212748.38">21807 16120 940 0,'0'0'0'16,"0"0"-8"-16,0 0 8 15,0 0 19-15,0 0 2 16,0 0 36-16,0 0 15 16,62-22-42-16,-74 19-26 15,-13 2-1-15,-8 1-3 16,-9 0 5-16,-4 0-5 16,0 8 0-16,0 5-3 0,5 1 3 15,8 2 0-15,8 6 3 16,6 7-3-16,7 10-4 15,6 12 4-15,4 8 0 16,2 8 5-16,0 8-5 16,0 6 0-16,3 5 5 15,0 1-4-15,-1 4 0 16,-2 1-1-16,0 12 0 16,0 5 7-16,-2 2 9 15,-4-6-8-15,1-7 3 16,0-9-5-16,2-8 19 15,0-4-10-15,0-9-4 0,1-5 2 16,2-10-13-16,0-7 3 16,0-4 2-16,0-6-5 15,0-7 10-15,5-7-9 16,6-6 3-16,0-6 15 16,1-3-19-16,5-7 0 15,11 0-4-15,14-7 4 16,19-11-23-16,27-3-36 15,27-3-12-15,24-2-164 16,26-3-537-16</inkml:trace>
  <inkml:trace contextRef="#ctx0" brushRef="#br0" timeOffset="-211557.72">31578 16247 287 0,'0'0'45'0,"0"0"12"0,0 0 40 15,0-76 18-15,0 60 1 16,-1 4-19-16,-1 3-6 16,0 4-39-16,1 4 23 15,1 1-46-15,0-2-2 16,0 2-25-16,0 0 2 15,1 0-4-15,22 0 2 16,13 3-2-16,10 1 0 16,5-3 2-16,5-1 5 15,7 0-7-15,4 0 0 16,3-8 1-16,-6-3-1 16,-13-2-1-16,-9 5 1 15,-16-1 0-15,-12 3 2 0,-6 5 2 16,-7 1-4-16,-1 0 18 15,0 0-10-15,0 0-8 16,4 9-6-16,1 22 6 16,-1 21 6-16,1 18 10 15,-1 17 1-15,-4 11-4 16,0 8-7-16,0 6 0 16,-6 7-6-16,-7 0 2 15,1 7 4-15,3-1-5 16,3-6-1-16,6-4 0 15,0-6 3-15,0-6-2 16,0-7-1-16,0-4 0 0,0-8 5 16,0-6-1-1,0-11 7-15,1-8 1 0,2-6-6 16,0-6 4-16,1-8-10 16,2-1 5-16,1-7-6 15,2-5 1-15,-2-6-1 16,-1-9 1-16,0-6 0 15,-4-5 3-15,-2 0 0 16,0 0-2-16,0 0 31 16,-26 0-25-16,-27-8 3 15,-31 0-7-15,-22 1-3 16,-23 3-12-16,-16 1-30 16,-15 3-48-16,-13 0-188 15</inkml:trace>
  <inkml:trace contextRef="#ctx0" brushRef="#br0" timeOffset="-191198.55">2820 8226 696 0,'0'0'0'0,"0"0"-34"16,0 0 34-16,0 0 26 15,0 0-3-15,0 0-20 16,0 0-1-16,0 0-2 0,-6 0 0 16,6 0 1-1,0 0 1-15,0 0-2 0,0 0 4 16,0 0 0-16,0 0 6 15,0 0-6-15,0 0-1 16,0 0 18-16,0 0-19 16,0 0 8-16,0 0 11 15,0 0-16-15,0 0 3 16,6-7-3-16,13-8-4 16,14-7 29-16,12-6-17 15,10 0 6-15,2 2-5 16,-6 0 2-16,-5 6-9 0,-10 3-7 15,-8 5 0 1,-9 2 2-16,-8 6-1 0,-5 1-1 16,-6 3 0-16,0 0-10 15,0 0-15-15,0 0-49 16,0 0-88-16,-6 1-128 16</inkml:trace>
  <inkml:trace contextRef="#ctx0" brushRef="#br0" timeOffset="-190960.87">2889 8289 514 0,'0'0'4'15,"0"0"13"-15,0 0-17 16,104-53 46-16,-53 27 3 15,1 1-21-15,-4 0-23 16,-6 5-6-16,-8 6 2 16,-7 5-2-16,-5 3-13 15,-4 2-98-15,-3-1-106 16</inkml:trace>
  <inkml:trace contextRef="#ctx0" brushRef="#br0" timeOffset="-159707.8">9965 12818 928 0,'0'0'0'16,"0"0"-32"-16,0 0 32 15,0 0 28-15,0 0-5 16,-5 87 19-16,1-70-29 15,-1 0 9-15,2-2-7 0,0-4-6 16,-2-3 3-16,3-1-11 16,1-7 3-16,1 0 2 15,0 0-6-15,0 0-5 16,0 0 5-16,0-16 0 16,0-3 0-16,4 2 2 15,6 6-2-15,1 8 3 16,4 3 6-16,4 0-9 15,7 13 13-15,2 4-11 16,3 0-2-16,2-3-1 16,0-5-47-16,5-3-61 15,-6-6-68-15,-5 0-331 16</inkml:trace>
  <inkml:trace contextRef="#ctx0" brushRef="#br0" timeOffset="-158873.58">9826 11622 903 0,'0'0'4'0,"0"0"-4"16,-13-93 11-16,13 81 9 15,0 6 15-15,0 6-1 16,0 15-12-16,8 30-22 15,6 28 57-15,0 17-24 0,0 6-20 16,-3 2-8-16,-5-9 1 16,-2-5-9-16,-4-8 7 15,0-10-6-15,0-18 2 16,0-14 0-16,0-13 2 16,-5-11-2-16,0-2 0 15,5-8 0-15,-3 0-1 16,0-16-27-16,1-22-19 15,1-22 4-15,1-19 40 16,6-7-12-16,19 8-12 16,5 18 18-16,0 26 9 15,0 21 7-15,-8 13 5 0,-7 11 24 16,-7 15-1 0,-8 9-8-16,0 0 5 0,-6 0-18 15,-11-2-13-15,-1-7-1 16,3-1-13-16,5-8-96 15,4-8-117-15,1-6-205 16</inkml:trace>
  <inkml:trace contextRef="#ctx0" brushRef="#br0" timeOffset="-157173.45">10113 11807 727 0,'0'0'222'0,"0"0"-222"16,0 0 0-16,0 0 4 16,98 21 41-16,-76 2-9 15,-5 2-26-15,-5-4 0 16,-3-2-9-16,-4-7 5 16,-2-4-6-16,-1-4 0 15,-2-4 7-15,0 0-7 16,1 0-1-16,4-15-1 15,4-12-6-15,6-10 7 16,4-2 0-16,5 4 1 16,0 8-2-16,1 14 2 0,-7 13 0 15,0 0 1 1,-1 16 2-16,-3 9 13 16,2 5-11-16,-3-4-1 15,0-1 8-15,4-5-7 0,-4-4-4 16,5-5 0-16,-1-4-2 15,2-4 2-15,0-3-6 16,1 0 10-16,-3-8-10 16,-3-7 5-16,-4-5 0 15,-7-8-1-15,-3-4-1 16,0-3-1-16,-13 1-2 16,-7 2 5-16,-5 9-1 15,-3 9 1-15,-2 11-4 16,5 3 3-16,1 0-13 15,9 2 14-15,7 3 0 0,8-1-6 16,0-1 2 0,14-3-23-16,13 0-6 0,10-3 28 15,2-11-22-15,1-6 7 16,-4-4 1-16,-5 1-3 16,-4-4 21-16,-3-3-12 15,-6-4 3-15,-5-1 6 16,-2 0-2-16,-8 6 6 15,-3 5 2-15,0 11 18 16,0 4 14-16,0 4 8 16,0 5 9-16,0 0-9 15,0 0-34-15,0 15-8 0,0 18 0 16,0 17 27 0,1 7-3-16,4 3-14 0,2 2 2 15,0 0 6-15,2-1-6 16,2-11-6-16,2-7-6 15,4-10-2-15,2-9 0 16,0-9-5-16,-2-7 0 16,1-5 0-16,-3-3 3 15,-5-3-6-15,1-15 7 16,-5-8 3-16,-5-7-1 16,-1-3 1-16,0 2-1 15,-4 8 1-15,-10 6 6 16,5 6-2-16,3 7 14 0,3 4-18 15,3 2 3 1,0 0-3-16,3-2-17 0,23-5 6 16,8-2-4-16,10-5-29 15,1 2-3-15,0-3-36 16,-6-2 43-16,-6 1 18 16,-5-2-5-16,-7 2-11 15,-9-3 4-15,-8 4 29 16,-4 2 5-16,0 1 28 15,-6 4 28-15,-7 1-18 16,1 0-10-16,1 7 39 16,1-2-22-16,3 3-7 15,-2 0-13-15,0 7-7 16,-2 15 7-16,-2 9-17 0,1 7 1 16,0 2 6-16,3-2-5 15,0 1-4-15,5-5-4 16,1-7 7-16,3-9-5 15,0-7-4-15,0-6-29 16,1-5-13-16,14-6-14 16,3-17 33-16,4-1-4 15,1 5 11-15,-5 9 10 16,-2 6 6-16,2 4 0 16,1 0 4-16,7 0-1 15,-1 4-3-15,0-2 0 16,-2-2 0-16,2 0-3 15,-3 0 1-15,-5-12-5 0,-4-7 7 16,-5-5-1-16,-5-4 1 16,-3-7-1-16,0-6 5 15,0-10 3-15,0-10-7 16,0-3 0-16,0 2 0 16,-2 14 0-16,1 16 35 15,-2 17 3-15,3 9 9 16,-2 6-6-16,2 0-41 15,0 9-2-15,0 19 2 16,0 10 24-16,0 8-9 16,0-2-9-16,0 1-4 15,0-1 10-15,0-4-12 0,0-5-2 16,0-8 1-16,0-8-17 16,0-8-7-16,6-11-7 15,12 0-41-15,9 0 73 16,6-2-9-16,6 2 9 15,3 0 5-15,-7 13 3 16,-8 5-1-16,-12 2-7 16,-12-3 5-16,-3-2 7 15,-3-6-8-15,-8-4-4 16,0-5-19-16,8 0-8 16,3-26-57-16,0-7-5 15,20-9 24-15,12-2 43 16,2 5-11-16,-1 10 17 15,-5 12 16-15,-7 15 31 16,-9 2 6-16,-1 14 35 0,-3 11 15 16,0 4-22-16,-4-2-41 15,1 1-9-15,1-4 7 16,1-5-22-16,2-4-11 16,-1-6-51-16,-2-4-121 15,1-5-299-15</inkml:trace>
  <inkml:trace contextRef="#ctx0" brushRef="#br0" timeOffset="-157025.31">11835 11339 1029 0,'0'0'0'0,"0"0"-126"16,0 0-6-16,0 0-350 15</inkml:trace>
  <inkml:trace contextRef="#ctx0" brushRef="#br0" timeOffset="-156673.75">12084 11118 788 0,'0'0'311'15,"0"0"-304"-15,0 0-7 0,17 83 45 16,-13-35 12-16,1 3-24 16,1 3-13-16,1-3 2 15,3-1-11-15,1-2-7 16,5-8-4-16,4-10-18 16,5-11-3-16,5-15-24 15,0-4 9-15,-2-16 13 16,-1-4 16-16,-5 3 3 15,-7 8 4-15,-7 9 0 16,2 0 9-16,-2 6 9 16,2 11 11-16,0-1-17 15,1 0-4-15,0-7-2 0,-1-1-6 16,0-5-33-16,4-3-7 16,5 0-104-16,-4-11-118 15</inkml:trace>
  <inkml:trace contextRef="#ctx0" brushRef="#br0" timeOffset="-156544.81">12392 11361 1147 0,'0'0'6'16,"0"0"-6"-16,0 0 8 16,0 0-8-16,0 0-45 15,0 0-105-15,-6-34-254 16</inkml:trace>
  <inkml:trace contextRef="#ctx0" brushRef="#br0" timeOffset="-156005.48">12604 11053 1037 0,'0'0'0'0,"0"0"0"15,0 0 21-15,6 93 54 16,-2-45-43-16,-1 1-12 16,1 0 6-16,-1 0 1 15,2-5-13-15,2-4-14 16,2-9 1-16,5-7-1 0,2-11-10 16,2-5-1-16,1-8 10 15,2 0-5-15,0-12-7 16,0-12 9-16,-4 2 0 15,-6 4-6-15,-5 7 10 16,-6 8 8-16,0 3 1 16,0 0 0-16,0 11-5 15,0 9-4-15,0 2 32 16,0-3-32-16,0-2 0 16,0-6-1-16,8-1-1 15,3-5-6-15,8-5-22 16,6 0 21-16,6-9 7 15,2-8-29-15,-6 4 27 0,-8 6-10 16,-10 7 14-16,-7 0 5 16,-2 17 6-16,0 20 24 15,0 14 18-15,-6 10-42 16,1 3 40-16,5-6-34 16,0-7-9-16,2-6-1 15,5-9-7-15,-1-10-15 16,-1-10 14-16,-2-8-50 15,-3-8-32-15,0-3-19 16,0-21-191-16</inkml:trace>
  <inkml:trace contextRef="#ctx0" brushRef="#br0" timeOffset="-155794.4">12805 11134 1152 0,'0'0'0'0,"0"0"-18"16,121-61 18-16,-38 35 9 15,1 4-8-15,-5 2-1 16,-17 4 0-16,-20 8-8 16,-19 4-50-16,-17 2-104 15,-6 2-36-15,-20 0-442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1T08:24:20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2847 2241 1091 0,'0'0'0'0,"0"0"-12"0,0 0 2 15,0 0 10-15,0 0 14 16,0 0-14-16,0 0 10 16,55 57 37-16,-35 31-4 15,-4 10-32-15,-7 5-7 16,-9-2-4-16,0-7-4 16,0-8-7-16,-9-16-39 0,1-16 14 15,0-16-33-15,0-18-14 16,-1-17-14-16,-1-8-163 15,1-34-222-15</inkml:trace>
  <inkml:trace contextRef="#ctx0" brushRef="#br0" timeOffset="383.4">2837 2202 1034 0,'0'0'0'0,"0"0"-65"16,0 0 65-16,98 59 45 15,-53-18-20-15,1 3-6 0,-4 2-19 16,-5-3 0-16,-4 3 0 16,-3-2-3-16,-3-5-13 15,-2-10-53-15,-3-15-19 16,2-14-13-16,2-17 31 16,8-24 47-16,3-13-10 15,2-15 17-15,3-11 16 16,1-2 2-16,-6 7 31 15,-7 21 97-15,-8 25-36 16,-11 22-11-16,-2 7-66 16,3 30-10-16,-2 29 52 15,2 26 33-15,-6 24-48 16,0 17-19-16,-3 1-25 16,-1 7 25-16,1 2-25 15,1-4-9-15,8-4 0 0,6-13-35 16,4-15-138-1,2-26-135-15,3-30-171 0</inkml:trace>
  <inkml:trace contextRef="#ctx0" brushRef="#br0" timeOffset="916.9">4106 2567 1040 0,'0'0'8'0,"0"0"20"15,0 0-28 1,0 0 58-16,0 0-39 0,-94-71-4 16,82 81 11-16,-6 23-20 15,0 16 0-15,-1 11-5 16,0 6 9-16,2 0-10 16,5-13-1-16,6-12-6 15,6-15-38-15,0-17 15 16,5-9-48-16,17-15-33 15,9-16 103-15,8 0 8 16,6 7 5-16,-3 12 17 16,4 12-3-16,0 3 0 15,5 14-9-15,4 3-8 16,-4-4 23-16,1-5-12 16,-9-6-10-16,-3-5 14 0,-5 0-17 15,2-22 13-15,-4-15-12 16,7-13 0-16,-9-18-2 15,-8-16 1-15,-4-11-1 16,-8-14-3-16,-4-1 4 16,-4 8 0-16,-3 23 4 15,0 30 55-15,0 28 24 16,0 19-36-16,-3 2-39 16,0 30-8-16,-4 18 0 15,2 18 39-15,5 10-18 16,0-2-16-16,6-2 7 15,12 3-12-15,4-5-21 16,1-1-43-16,-1-9-25 16,-4-11-123-16,-6-18-319 0</inkml:trace>
  <inkml:trace contextRef="#ctx0" brushRef="#br0" timeOffset="1617.26">4470 2389 1177 0,'0'0'0'16,"0"0"-136"-16,82-37 136 15,-27 19 1-15,11 0 0 16,1-7-1-16,6-6 0 0,-3-4-10 16,-1-5-71-1,-7 0-11-15,-11-3 34 0,-14 3 29 16,-16 1-142-16,-19 4 113 15,-2 6 58-15,-29 4 87 16,-8 3 26-16,-6 1-31 16,7 5-25-16,6 5 9 15,5 4 16-15,13 5-24 16,4 2-5-16,4 0-30 16,1 6-22-16,-1 19 0 15,-1 11 1-15,5 10 14 16,0 6-15-16,0 8-1 15,0 8 14-15,8 5-6 16,0 3-6-16,-2-1 0 0,0-5 5 16,-1-6-5-16,1-11-2 15,1-13-5-15,1-16 5 16,-4-13-18-16,5-11-32 16,6-11-26-16,10-14 76 15,5-2-7-15,6 7-12 16,1 13-13-16,-2 7-10 15,1 0 36-15,-2 11 6 16,4-1 4-16,-3-2-4 16,-7-5 2-16,2-3 1 15,-5 0 0-15,-1-20-3 16,0-5-11-16,-6-8-44 16,-6-7 22-16,-6-1 20 0,-6-1 9 15,0 5 8-15,-17 10-1 16,-5 14 124-16,0 13-57 15,1 0-14-15,-2 28-29 16,3 9-16-16,6 3 24 16,11 2-31-16,3-3-4 15,15-3-1-15,23-7-5 16,14-7 1-16,12-11-12 16,9-6-32-16,9-5 31 15,3-9-73-15,-3-14-183 16,-9-6-317-16</inkml:trace>
  <inkml:trace contextRef="#ctx0" brushRef="#br0" timeOffset="3186.63">5827 2256 1025 0,'0'0'0'0,"0"0"-15"16,0 0 15-16,0 0 74 15,33 107-30-15,-25-67-23 0,0-4 4 16,-2-4-14 0,-1-8-6-16,-1-6 2 0,-2-8-7 15,1-6 5-15,0-4-5 16,-3 0 0-16,3 0-6 15,6-15-8-15,1-8 14 16,5-8 6-16,0 4-3 16,6 5-3-16,-6 9-1 15,1 9 1-15,-1 4 0 16,0 0-4-16,3 17 4 16,3 7-4-16,-5-1 8 15,-1 2-1-15,-4-5-3 16,-3-8 5-16,-3-5-2 15,-2-5-3-15,0-2-4 0,3-7 2 16,9-16-2 0,6-11 4-16,4-7 3 0,2 4-1 15,0 6-3-15,-5 12 7 16,-4 11-7-16,0 8 1 16,3 9-11-16,1 15 11 15,7 4 0-15,2 3 1 16,2-3 7-16,2-3-8 15,-2-4-2-15,0-8-10 16,4-8-29-16,-1-5-5 16,2 0 4-16,0-8-11 15,-5-6 34-15,0-6-7 16,-8-3 19-16,-10-5 3 16,-9-5 4-16,-6 2 1 15,0 1 9-15,0 8 55 0,-4 8 13 16,-5 5-37-16,0 6-10 15,-3 3-10-15,0 0-11 16,-6 0-6-16,0 7-1 16,-3 9 0-16,-1 3 13 15,2 0-16-15,-2 4-4 16,3-3-8-16,5-3-45 16,1-7-65-16,13-9-100 15,0-1-54-15,0 0 227 16,18 0 16-16,7 0 33 0,6 3 19 15,8 11 25 1,7 0 25-16,4-3-10 0,-1-1 23 16,-4-6-19-16,-1-4-41 15,-3 0-2-15,2-9-3 16,-1-11 3-16,-2-7 28 16,-7-9-30-16,-8-7-16 15,-12-10 13-15,-10-11-13 16,-3-10 1-16,0-6 1 15,-8-5 0-15,-9 1 1 16,-5 13 54-16,1 16 17 16,3 16-6-16,3 17-29 15,6 13-8-15,3 6-19 16,3 3-7-16,2 0-7 16,-4 17-7-16,-5 24 5 15,7 21 2-15,1 14 7 16,2 10-6-16,0 4 4 0,20-2-5 15,-1-3-8-15,8-10-17 16,4-11-18-16,5-13 16 16,6-18 9-16,1-13-5 15,0-14-4-15,-7-6-13 16,-5-10 23-16,-5-12 6 16,-7-2 11-16,-1 3 7 15,-7 8 11-15,-3 7 12 16,0 6-1-16,-2 0-8 15,8 13-5-15,2 4-8 0,0-2-6 16,-1-1 7-16,0-4-9 16,0-4-32-16,-1-6-69 15,2 0-112-15,-4-10-561 16</inkml:trace>
  <inkml:trace contextRef="#ctx0" brushRef="#br0" timeOffset="3434.46">7499 2096 943 0,'0'0'0'0,"0"0"-30"16,0 0 30-16,0 0 20 15,0 0-17-15,18-76-2 0,-18 58 4 16,0 5 4-16,0 5 26 15,-7 7 21-15,-5 1-28 16,0 10-28-16,-3 17-30 16,3 7-33-16,6 7-54 15,6-4-130-15,0 3-100 16</inkml:trace>
  <inkml:trace contextRef="#ctx0" brushRef="#br0" timeOffset="4318.84">7926 2204 865 0,'0'0'17'0,"0"0"27"16,0 0 81-16,-88 23-97 16,71 10-17-16,1 4 5 15,10 2-8-15,6 0-7 16,0-8-1-16,15-2 0 15,15-8-9-15,8-8 9 16,9-7-32-16,14-6 13 16,6 0 18-16,9-8-5 15,-4-8 3-15,-2-9-37 16,-9-9 13-16,-10 2-15 16,-11-4 34-16,-19 8 8 0,-14 6 9 15,-7 9 52-15,0 7 29 16,-13 3-50-16,2 3-3 15,-5 0-32-15,-2 0-5 16,0 5 11-16,1 9-5 16,0 0-6-16,1 3-6 15,-1 2-28-15,2-2-37 16,5-3-85-16,4-3 7 16,6-7 26-16,0 1 99 15,0-1 15-15,6 3 7 16,10-1 2-16,4 4 4 15,5-5 7-15,3 0 7 0,1-5 13 16,-1 0 3-16,-3 0 8 16,-1 0-24-16,-1-6-10 15,-6-11 5-15,-6-5-10 16,-2-4-3-16,-7-2 0 16,-2 3 7-16,0 4-1 15,0 11 38-15,0 5 40 16,0 5-22-16,0 0-62 15,0 20 0-15,0 7 7 16,2 5 20-16,15 0-21 16,7-6-1-16,2-6-5 15,6-6 0-15,-1-8-1 16,3-6 1-16,2 0 0 16,-1-13 0-16,-4-11-1 15,2-10-12-15,-2-7-1 0,-1-10 2 16,0-10-66-16,-5-10-1 15,-1-12 19-15,-9-4-28 16,-8-2 88-16,-7 6 41 16,-4 13 74-16,-20 19-22 15,-6 20 2-15,5 17-33 16,1 9-53-16,6 5 15 16,-6 14-20-16,0 25-1 15,-1 16-3-15,3 18 17 16,10 9-13-16,12 7-2 15,0-3 1-15,10-7-3 16,14-7 0-16,4-8-1 0,1-7 1 16,-3-12-3-16,-2-9-28 15,-6-11-42-15,-6-11-79 16,-9-11-191-16</inkml:trace>
  <inkml:trace contextRef="#ctx0" brushRef="#br0" timeOffset="4566.5">6718 1802 1242 0,'0'0'0'16,"0"0"-358"-16,0 0 358 16,98 0 38-16,-25-1-17 15,32-8 7-15,26-3-28 16,15-5-58-16,2 0-402 16</inkml:trace>
  <inkml:trace contextRef="#ctx0" brushRef="#br0" timeOffset="6703.67">9981 2196 1168 0,'0'0'0'0,"0"0"-22"16,0 0 14-16,0 0 8 15,0 0 25-15,-4 109-14 0,2-69-3 16,2-5-8-16,0-4 7 16,0-7-7-16,11-11-23 15,2-10 3-15,8-3-68 16,7-12 38-16,7-8 50 16,2 0 5-16,0 5 1 15,-7 14-6-15,-4 1-9 16,-1 6 9-16,2 16 2 15,4-2 20-15,5 0 0 16,1-7-14-16,-1-6-8 16,-3-7-2-16,-1-4 2 15,1-22-1-15,-3-9 1 16,-5-8-29-16,-17-4-2 16,-8-3 31-16,-3 1 12 15,-21 6 7-15,0 9 18 16,6 15 16-16,7 9-25 0,6 8-17 15,5 2-11-15,0 0-24 16,15 12-8-16,19 5 25 16,13-3 7-16,8-2-22 15,4-6-8-15,-2-6-10 16,4 0-23-16,-4-7-1 16,-7-10 7-16,-8-1-92 15,-15-1 2-15,-13 4 90 16,-14 2 57-16,0 6 197 15,-12 6 37-15,-15 1-122 16,-6 5-64-16,-3 18-40 0,0 7 6 16,2 2 0-16,13 3-12 15,8 2-4-15,11-3 1 16,2-3-4-16,5-5 1 16,16-11 0-16,5-5-4 15,7-9-11-15,3-1-18 16,0-9 20-16,-2-15 6 15,-8-4 7-15,-9-2 3 16,-9 3 2-16,-8 3 9 16,0 10 67-16,0 6-36 15,0 7 5-15,0 1-31 16,0 0-15-16,0 17-11 16,0 6 1-16,6 4 10 0,13-5 8 15,5-2-8-15,4-8-10 16,2-4 4-16,0-8-20 15,3 0 6-15,0-14 20 16,-2-8-6-16,0-7 6 16,-8-4-11-16,-8 2 9 15,-9 1 2-15,-6 11 3 16,0 7 27-16,0 9 6 16,0 3-22-16,0 5-14 15,0 16-20-15,0 11 20 16,0 0 7-16,16-1-7 15,6-6 0-15,5-9-7 0,3-5-23 16,1-10 3-16,4-1 5 16,-3-12 15-16,3-12 4 15,-5-3-31-15,-7-5 20 16,-6 0 5-16,-7 0 9 16,-5 0 3-16,-5 4 4 15,0 6 16-15,0 8 7 16,0 6 8-16,0 5-14 15,0 3-9-15,0 0-15 16,0 0-2-16,0 0-11 16,0 0-5-16,0 0 0 15,0 0 11-15,0 0-12 16,0 0-2-16,0 0 21 16,0 0-2-16,0 0 5 15,0 0-2-15,0 0 11 0,0 0-2 16,0 0 1-16,0 0-5 15,0 0-2-15,0 0 11 16,0 0-6-16,0 0-5 16,0 0-4-16,0 0 6 15,0 0-9-15,0 0 3 16,0 0 0-16,0 0 5 16,0 0-1-16,0 0-2 15,0 0 11-15,0 0-6 16,0 3 1-16,-2 17-8 15,-1 18 0-15,-4 22 3 16,3 18 13-16,-4 19-8 0,3 19 4 16,5 17-11-16,0 12 35 15,5 11-25-15,19-8-10 16,-2-7 10-16,1-13-11 16,-12-24 3-16,-11-26 3 15,-10-20-4-15,-29-26 8 16,-16-18-8-16,-17-14 1 15,-6-10 35-15,-2-30-21 16,7-14 6-16,17-10-23 16,17-10 2-16,21-10-4 15,18-11-12-15,16-11-59 16,36-5-21-16,25-4-141 16,20 1-528-16</inkml:trace>
  <inkml:trace contextRef="#ctx0" brushRef="#br0" timeOffset="7889.28">13264 1968 1200 0,'0'0'0'0,"0"0"-14"16,0 0 2-16,0 0 12 16,-19 74 17-16,17-24-6 0,2 1 2 15,2-1-7-15,23-8 1 16,4-4-7-16,5-9-3 15,-1-10 2-15,-2-10-4 16,-7-8-20-16,-8-1 25 16,-10-3 2-16,-6-17-2 15,0-3 4-15,-16-7 0 16,-12-1 1-16,-4-2-5 16,7-1 0-16,7-2 2 15,15-4-2-15,3-7-5 16,33-14-3-16,19-7-19 15,10 1 8-15,1 11-40 0,-8 20 47 16,-11 17 12-16,-13 18 0 16,-6 4-7-16,-7 31 7 15,-3 29 2-15,-4 21 53 16,-4 18-46-16,-1 12 1 16,1 7 1-16,4 12-8 15,4 10-3-15,-2-3 0 16,5-1 0-16,3-13-2 15,0-19-4-15,6-15-11 16,1-23 16-16,-1-26-3 16,-3-19-10-16,-6-21 6 15,-10-6 8-15,-6-29 5 16,-2-16 23-16,-12-15-21 16,-25-7 1-16,-21 3-5 15,-17 8 1-15,-10 8-8 16,-1 10-4-16,14 8-40 0,20 3-46 15,27 4-86-15,25-1-285 16</inkml:trace>
  <inkml:trace contextRef="#ctx0" brushRef="#br0" timeOffset="8770.75">14854 2232 1225 0,'0'0'0'0,"0"73"-3"16,0-34 3-16,0-7 13 15,0-2-10-15,-3-8-1 16,0-7 9-16,3-10-11 16,0-5-10-16,0-5-25 15,15-19-9-15,8-12 38 16,8-4 4-16,6 2-1 15,-1 10 2-15,-3 10 1 16,0 10 2-16,1 3-2 16,2 3 1-16,0 2 3 15,4-3-4-15,-3-4 4 16,-3-6-10-16,-2-10-5 16,-8-5-94-16,-11-4-10 0,-13 6 74 15,0 8 41-15,-28 9 34 16,-10 9 26-16,3 4-6 15,5 22 2-15,11 11-29 16,14 9-19-16,5 3-3 16,25 1-10-16,16-9 2 15,9-9-5-15,4-10 6 16,1-14-20-16,3-8-6 16,6 0 6-16,3-25 7 15,-4-18-34-15,-8-15-55 16,-14-14-134-16,-15-11 22 15,-11-13 67-15,-13-10 149 0,-2-1 109 16,-10 9 19 0,-12 18 118-16,-3 25-6 0,4 28-83 15,6 16-98-15,7 11-13 16,3 13-46-16,-4 31 2 16,-1 25-2-16,2 31 32 15,4 19-31-15,4 17 9 16,0 13 0-16,7 6-3 15,14 5-5-15,7-1 14 16,4-6-11-16,2-15 3 16,-1-17-5-16,-3-17-6 15,-7-24-1-15,-5-20 2 16,-9-21 0-16,-6-22 1 0,-3-14-3 16,0-3 4-1,-20-27 0-15,-9-18-67 0,-5-20 46 16,-4-15 16-16,6-16-28 15,9-15-6-15,17-20 27 16,6-12-14-16,33 6-6 16,13 23 32-16,4 39 3 15,-4 43 4-15,-10 32-1 16,-11 14-5-16,-12 23 17 16,-8 10 36-16,-5 1-22 15,-17 0-19-15,-17-2-2 16,-7-6-8-16,3-3-3 0,5-8-62 15,11-7-219 1,13-15-471-16</inkml:trace>
  <inkml:trace contextRef="#ctx0" brushRef="#br0" timeOffset="10055.42">16240 2191 1154 0,'0'0'0'0,"0"0"-9"16,0 0 9-16,61 86 17 16,-45-56 7-16,-2-3-3 15,-5-1-14-15,-3-9-7 16,0-7 3-16,-5-8-10 16,2-2 6-16,2-6-13 0,4-14-7 15,5-9-1-15,6 3 18 16,5 6 3-16,2 9 2 15,0 7-3-15,0 2 2 16,-2 2 0-16,-4 0 2 16,-1 0-1-16,-3 0 1 15,-3-2-4-15,2-13-14 16,-5-9-50-16,-2-1-34 16,-8 1 7-16,-1 6 83 15,0 7 10-15,-12 11 56 16,-4 0 57-16,-1 20-100 15,0 13 11-15,0 9-9 16,7 5-2-16,10 2-7 0,0-8-6 16,11-2-8-16,13-11-5 15,2-12-24-15,2-5 3 16,2-11-25-16,1 0 7 16,1-22 31-16,-1-6-2 15,5-11 3-15,2-4 11 16,7-1 9-16,4 6 17 15,0 11 2-15,-5 15 35 16,-8 12-18-16,-6 2-18 16,-7 22 34-16,-9 6-47 15,-7 6 11-15,-7 3 20 16,-1-6-22-16,-19-3-14 0,3-8 11 16,5-8-11-1,6-5-3-15,6-6 1 0,0-3-17 16,12 0 19-16,14-11 3 15,9-8 2-15,9-9 3 16,1-9-8-16,3-5-5 16,-3-7-5-16,-8 3-15 15,-12 5 8-15,-13 11-16 16,-12 14 31-16,0 6 2 16,-10 10 36-16,-5 0-9 15,-6 14-22-15,-1 11 5 16,4 3 6-16,3 4-12 0,9-1 3 15,6-3-14 1,0-3-8-16,18-5-32 0,4-8 7 16,7-5-34-16,1-4 26 15,1-3 1-15,2 0-1 16,1-17 36-16,1-2-19 16,0-3 31-16,-1 2 7 15,-1 6 54-15,-6 3 1 16,-5 10-2-16,-8 1-12 15,-5 1 3-15,-5 16-23 16,-4 4 6-16,0 3-1 16,0-1-19-16,-7-4 12 15,1-6-24-15,1-6-2 16,5-7 1-16,0 0-1 16,5-8-22-16,15-12 15 0,4-2 7 15,2 5 12 1,-2 8-11-16,-4 6-1 0,1 3 7 15,-3 0 2-15,0 3-5 16,0 6-4-16,2 0 2 16,-3-3-3-16,6-4 1 15,7-2-8-15,10 0-1 16,5-6-36-16,2-12-26 16,-6-9 2-16,-10-10 14 15,-10-10 31-15,-11-12-24 16,-4-8-55-16,-4-17-23 15,-2-10 28-15,0-9 98 0,-6-4 172 16,-12 13-57-16,-5 17 41 16,0 23 0-16,0 23-74 15,10 14-41-15,4 17-34 16,2 0 5-16,-4 27-6 16,-5 26-6-16,1 17 27 15,0 14-20-15,10 9-1 16,5 3 7-16,2-1-9 15,20-8-4-15,10-9-3 16,6-9-12-16,10-12-11 16,6-12-39-16,4-11-45 15,0-8-102-15,-4-11-284 16</inkml:trace>
  <inkml:trace contextRef="#ctx0" brushRef="#br0" timeOffset="11008.25">18811 2057 1142 0,'0'0'1'0,"0"0"-1"16,0 0-8-16,0 0-4 15,0 0 12-15,-3 78 25 16,-2-37-23-16,5-2 16 16,0-3-18-16,0-6 1 0,0-6-1 15,10-10 4-15,5-3-4 16,1-10-25-16,5-1 7 15,5-4 14-15,0-16-3 16,4-7 7-16,0 1 2 16,-3-3-2-16,-3 6 6 15,-5 8-6-15,-4 9 3 16,-3 6-2-16,-2 0 1 16,1 7-2-16,-2 15 1 15,0 3 1-15,-2-1 8 16,-1-5-10-16,0-4 8 15,3-8-13-15,4-7 5 0,8 0-13 16,8-7 13-16,6-9-1 16,3 2-2-16,-1 6-10 15,2 5 13-15,1 3-6 16,2 0 9-16,2 3-5 16,3 3 2-16,2 2 0 15,5-6 4-15,1-2-4 16,0 0 0-16,-3-11-14 15,-10-11-19-15,-10-8-37 16,-15-7-10-16,-12 1-4 16,-5 2-170-16,0 7 254 15,-14 12 193-15,1 7-101 16,-1 8-91-16,-3 0 51 16,-4 19-14-16,-6 13-31 15,-3 14 28-15,0 13-12 0,5 12-5 16,1 14 15-16,6 16-32 15,8 8 32-15,8 12-8 16,2 5 15-16,0 2-29 16,9 3 2-16,1-5-5 15,-5-10 19-15,-2-14-25 16,-3-16 8-16,0-15 2 16,-3-20-3-16,-5-19-7 15,0-16-2-15,0-14 0 16,-1-2-5-16,-2-24-18 0,-3-15-129 15,-2-13-1 1,2-12-133-16</inkml:trace>
  <inkml:trace contextRef="#ctx0" brushRef="#br0" timeOffset="11355.06">19111 1618 1101 0,'0'0'0'0,"0"0"-44"0,0 0 32 15,0 0 11-15,0 0-16 16,0 0 12-16,-16 64 5 15,29-80 38-15,4-11-14 16,-4-5-17-16,-7-5-4 16,-6 6 25-16,-13 4-15 15,-11 9 3-15,-2 13 0 16,-2 5-16-16,1 13-17 16,-1 17-43-16,3 7-63 15,5-5-23-15,7-3-493 16</inkml:trace>
  <inkml:trace contextRef="#ctx0" brushRef="#br0" timeOffset="11661.38">17769 1780 916 0,'0'0'27'0,"109"0"-27"16,-18 0-7-16,9 0 7 15,-8-3 0-15,-14 1 1 16,-29-1-9-16,-22-1 8 16,-24-4-85-16,-9-1-372 15</inkml:trace>
  <inkml:trace contextRef="#ctx0" brushRef="#br0" timeOffset="13323.34">22124 1722 1180 0,'0'0'0'15,"0"0"-24"-15,2 84 24 16,-2-18 31-16,1 8 7 15,1-1-33-15,-1-5-2 16,2-3 7-16,-1-4-9 16,-2-3-1-16,0-5-10 0,0-8-33 15,0-10-43-15,-11-13-149 16,-2-17-219-16</inkml:trace>
  <inkml:trace contextRef="#ctx0" brushRef="#br0" timeOffset="14056.02">21974 2092 1085 0,'0'0'9'0,"0"0"-9"16,0 0-3-16,0 0 3 15,81-70-1-15,-30 57 1 16,14-3-2-16,12-4-1 16,8-9-11-16,-1-5-24 15,-7-7-29-15,-14-1-21 0,-17-3 62 16,-22 6-20-16,-14 6 37 15,-10 6 9-15,0 10 58 16,-17 10 29-16,-4 7 2 16,1 0-48-16,-7 33-4 15,-1 19-19-15,-2 14 2 16,5 12-3-16,8-2-10 16,7 0 3-16,7-1-10 15,3-5 6-15,0-8-11 16,0-11 5-16,0-17-18 15,12-17-52-15,4-17-7 16,8-4 13-16,4-24 42 0,7-1 15 16,-4 5 7-1,-6 14 1-15,-4 10 11 0,-4 0-1 16,-1 12 16-16,4 10 29 16,3 0-29-16,4-2-14 15,-1-5 1-15,3-5-14 16,1-7 0-16,5-3-1 15,0 0-2-15,0-15-10 16,-5-6-3-16,-4-3 11 16,-6-3 5-16,-8-5 1 15,-3 0 12-15,-6 2-3 16,-3 8 15-16,0 10-3 16,0 7 2-16,0 5-4 15,0 0-20-15,0 14-20 16,-8 18 20-16,1 8 13 0,1 2-10 15,3-3 6-15,3-6-9 16,0-8-7-16,3-8 5 16,13-13-35-16,11-4-3 15,12-1 25-15,12-19-16 16,5-5 24-16,1 3 4 16,-5 3 6-16,-13 10 4 15,-8 9 19-15,-10 0-2 16,-7 13 5-16,-7 10 5 15,-2-1-13-15,-5 2-16 16,0-2-4-16,0-5-2 16,0-3 0-16,-2-6-59 0,-5-4-91 15,-4-4-188-15</inkml:trace>
  <inkml:trace contextRef="#ctx0" brushRef="#br0" timeOffset="14264.57">23176 1806 998 0,'0'0'119'0,"0"0"-108"16,0 0-11-16,0 0 26 15,0 0-4-15,0 0-18 0,-92-62 1 16,67 62-10-1,-2 25-22-15,2 15-64 0,6 8-53 16,13 5-178-16</inkml:trace>
  <inkml:trace contextRef="#ctx0" brushRef="#br0" timeOffset="15123.35">24656 1831 1157 0,'0'0'0'16,"0"0"0"-16,0 0 28 15,0 0-26-15,0 0 3 16,-114 100 1-16,81-26 0 15,9 5 2-15,10 0-7 16,12-3-2-16,2-10-6 16,12-11-3-16,15-18 7 15,6-11-4-15,5-15 0 16,4-11 1-16,6 0 1 16,1-25 3-16,5-8 4 0,-1-12 6 15,-3-12-8-15,-6-12 0 16,-9-10-3-16,-11-11 0 15,-15 4 6-15,-9 10-3 16,-26 20 1-16,-19 18 15 16,-13 18 5-16,-10 15-7 15,-4 5-13-15,0 8 21 16,10 17-19-16,7 8-3 16,17 4 0-16,18 6 0 15,20-2-6-15,13 0-18 16,33-1-9-16,18 4 32 15,8 0-10-15,-4 4 11 16,-5 3 3-16,-12-4 1 16,-12 1-5-16,-13-5 1 0,-7-4 0 15,-3-3 0-15,-1-4 0 16,1-6 0-16,1-9-3 16,3-6 1-16,6-11-1 15,2 0-32-15,5-8 6 16,1-15 18-16,1-5 2 15,-7-6 4-15,-3-7 3 16,-1-4-13-16,-7 3 13 16,-3 6 1-16,-5 14 1 15,-4 11 20-15,-5 7-4 16,0 4-5-16,0 0-11 16,0 10-2-16,0 14 2 0,-3 5 16 15,0 4-16 1,1 0 9-16,2-4-9 0,0 0 0 15,8-5 0-15,13-3 3 16,2-7-7-16,6-6 3 16,5-5-4-16,-1-3 4 15,1 0-7-15,-1-8-7 16,-4-11 1-16,-6-6-1 16,-6-3-14-16,-4-1-12 15,-7-3-16-15,-6 2 11 16,0 5-83-16,-10 3-303 15</inkml:trace>
  <inkml:trace contextRef="#ctx0" brushRef="#br0" timeOffset="15940.44">25695 2259 1045 0,'0'0'76'0,"0"0"-76"15,0 0 0-15,0 0-4 16,0 0 4-16,0 0-6 16,34 58 4-16,-13-58-3 15,6 0 1-15,3-12 2 16,-2-12-26-16,-7-1-21 15,-9-4 11-15,-12 6 38 16,0 0 4-16,-15 8-1 16,-15 4 22-16,-3 11 2 15,-5 0 5-15,-3 17 8 16,4 15-29-16,6 8 0 16,9 1 1-16,12 0-9 15,10-4-2-15,0-4-1 16,22-8-2-16,9-7-1 15,6-6-2-15,3-11 5 0,2-1-5 16,3-7 5-16,0-15 0 16,1-4 0-16,2-8-3 15,5-5-1-15,5 0-4 16,4 11 8-16,-1 13 0 16,-3 15 22-16,-4 2-4 15,-6 25 4-15,-10 9-13 16,-11 2 30-16,-14-3-27 15,-13-4-8-15,0-7 18 16,-13-6-20-16,-11-4-2 0,0-8-2 16,-1-4-51-1,7-2-27-15,8-8-136 0,10-14-630 16</inkml:trace>
  <inkml:trace contextRef="#ctx0" brushRef="#br0" timeOffset="16133.17">26584 1719 1086 0,'0'0'15'16,"0"0"24"-16,0 0 16 15,0 0-30-15,0 0-24 16,0 0 49-16,30 95 14 16,-27-8-28-16,-2 5-11 15,1-1-16-15,-1-3-8 16,1-5-1-16,1-10-47 0,3-9-39 15,6-18-59-15,7-20-188 16</inkml:trace>
  <inkml:trace contextRef="#ctx0" brushRef="#br0" timeOffset="16607.29">26915 2322 1098 0,'0'0'15'0,"0"0"-15"16,0 0 0-16,0 0 2 15,0 0-1-15,79 84 3 16,-53-70-4-16,2-8-6 16,6-6-6-16,1 0-50 0,2-7-33 15,-5-15 25-15,1-3 26 16,-1-3-3-16,-10 3 28 16,-4 7 19-16,-10 10 39 15,-7 6 90-15,-1 2-72 16,0 14-46-16,0 8-7 15,2 7 38-15,5 1-31 16,2-5-8-16,5-3 6 16,3-7-9-16,5-8 0 15,7-6 6-15,1-1-6 16,-1-9 0-16,-3-12-24 16,-7-5-22-16,-11-5-24 15,-8-4 33-15,-6-3 3 16,-24 1 33-16,-10 5-39 0,-6 12 40 15,4 9 33-15,6 11 72 16,11 0-55-16,5 17-47 16,8 4-3-16,8 2 0 15,4 1-6-15,4 0-18 16,20-8-32-16,12-6 13 16,12-7-26-16,19-3-49 15,7 0 33-15,7-6-263 16</inkml:trace>
  <inkml:trace contextRef="#ctx0" brushRef="#br0" timeOffset="16990.97">27904 2189 606 0,'0'0'206'0,"0"0"-6"0,0 0-80 15,0 0-89-15,0 0-31 16,0 0 0-16,12 43 20 16,-22 3-5-16,1 3-4 15,3-3 2-15,4-3-10 16,2-7-1-16,0-7-2 15,11-12 3-15,-2-6-7 16,1-11 4-16,2 0-4 16,4-21 2-16,7-12 2 15,4-3-18-15,4-8-8 16,7-7 12-16,7-2 7 0,5 7-20 16,-12 12 11-1,-9 17 15-15,-14 15 2 16,-10 2-2-16,-1 26 4 0,0 13 13 15,1 7 15-15,2 2-25 16,6-4 2-16,6-5 17 16,7-6-25-16,7-9 2 15,5-9-4-15,0-11 9 16,-4-4-7-16,-5-11 3 16,-10-17-1-16,-9-9 6 15,-10-13-8-15,-1-7-53 16,-30-9-176-16</inkml:trace>
  <inkml:trace contextRef="#ctx0" brushRef="#br0" timeOffset="17190.4">27227 1714 1293 0,'0'0'0'0,"0"0"-32"16,0 0 11-16,0 0 17 15,0 0-26-15,0 0-15 16,15 2-185-16,-15-4-477 16</inkml:trace>
  <inkml:trace contextRef="#ctx0" brushRef="#br0" timeOffset="17340.21">26218 1805 1088 0,'0'0'197'15,"0"0"-197"-15,0 0-82 16,111-4 53-16,10-9-6 16,40-4-38-16,33 1-58 15,22 5-265-15</inkml:trace>
  <inkml:trace contextRef="#ctx0" brushRef="#br0" timeOffset="18512.78">30226 1954 1086 0,'0'0'0'15,"0"0"-12"-15,0 0 12 16,-97 22 4-16,51 14 11 16,4 9-13-16,10 2 0 15,14 0-4-15,16-2-2 16,2-3-8-16,26-4 3 16,17-9 5-16,14-10 0 0,11-11-8 15,10-8-9-15,1 0-3 16,-2-8-6-16,-5-14 29 15,-9-4-1-15,-6-6 4 16,-8-4-2-16,-15 0 1 16,-15 6 25-16,-17 3 28 15,-2 7-3-15,-15 7-35 16,-9 7 5-16,-5 6-13 16,-7 0 1-16,-2 11-7 15,2 8-2-15,8 1 0 16,4 3-4-16,7-2 3 15,6 0-25-15,3-4-59 16,8-4-29-16,0-7-72 16,8-3-24-16,13-3 140 15,-1 2 70-15,0 5 8 0,-2 5 26 16,-2 3-10-16,4 0 25 16,0 1-5-16,3-3-7 15,5-6-24-15,2-2 14 16,7-5-14-16,-3 0-12 15,1-11-1-15,2-12-13 16,-2-5-12-16,-1-5 25 16,-1 0 0-16,-8 3 61 15,-6 8 44-15,-8 9 1 16,-6 10-38-16,-4 3-54 16,2 6-14-16,-3 17 0 15,0 9 36-15,0 3-3 16,0-2-17-16,-3-7-11 0,2-6-4 15,1-8-1-15,0-11-1 16,1-1-32-16,24-7 14 16,10-15 18-16,6-6-7 15,1 3 7-15,-8 3 1 16,-5 11 31-16,-5 8-13 16,-2 3-8-16,-1 8-2 15,4 13-1-15,5 3-7 16,6 1 0-16,7-3-21 15,2-5-61-15,5-9-113 16,7-8-447-16</inkml:trace>
  <inkml:trace contextRef="#ctx0" brushRef="#br0" timeOffset="19094.48">32070 1606 1122 0,'0'0'0'0,"0"0"-11"16,0 0-10-16,0 0 21 15,-13 79 44-15,2-18-5 16,-1 7-34-16,3 10 2 0,0 0 3 16,1-5-9-16,3-7 0 15,4-9-1-15,1-15 0 16,0-13-1-16,0-12 1 15,0-11-7-15,0-6 4 16,1 0-7-16,17-5 2 16,7-12-14-16,8-2 20 15,4 5-7-15,-2 7 6 16,-7 7-10-16,-7 0 9 16,-12 10-6-16,-9 12 4 15,0 2-11-15,-25-1 3 16,-5-2-14-16,1-2-16 15,10-8 44-15,7-1 1 16,12-4 3-16,0-2-3 16,18-4 1-16,15 0-2 15,9-9 18-15,8-14-18 0,7-12-13 16,1-9-53-16,-9 0-25 16,-13 3 22-16,-23 12 69 15,-13 15 79-15,-16 11-6 16,-11 3-57-16,-3 17 59 15,5 15-19-15,13 1-17 16,12 3-32-16,10-4-7 16,31-3 0-16,15-6 0 15,9-10 6-15,3-10-2 16,-2-3 2-16,-6-10-3 16,-8-14-3-16,-12-10-19 15,-18-9-136-15,-18-15-614 0</inkml:trace>
  <inkml:trace contextRef="#ctx0" brushRef="#br0" timeOffset="20643.09">8064 4488 1233 0,'0'0'0'15,"0"0"-24"-15,0 0 24 16,0 0 15-16,0 0-15 16,0 0 0-16,2 108 31 15,10-21 2-15,1 10-21 16,1-3-12-16,-5-6 0 16,6-10-2-16,-6-9-2 15,-2-12-21-15,0-10-22 16,-5-15-35-16,-2-14-46 15,0-14-21-15,-4-4-173 0</inkml:trace>
  <inkml:trace contextRef="#ctx0" brushRef="#br0" timeOffset="20843.6">7992 4515 1062 0,'38'-101'0'0,"26"12"-15"16,8 27 15-16,5 26 5 15,-9 27 10-15,-9 12 12 16,-8 34-15-16,-11 18 37 16,-19 13-4-16,-21 7-18 15,-15 2-27-15,-43-6-7 16,-24 0-3-16,-15-4 9 0,2-3-86 16,10-13-143-1,22-17-299-15</inkml:trace>
  <inkml:trace contextRef="#ctx0" brushRef="#br0" timeOffset="21428.27">9386 3887 1098 0,'0'0'0'0,"0"0"-45"16,-55 77 45-16,4 13 53 15,-12 24 8-15,2 19-34 16,11 5-10-16,15 7 5 16,19 8-15-16,16-3-2 15,5 0-4-15,32-13-1 16,15-20 0-16,21-18-3 15,10-24-15-15,1-22 4 0,0-17-23 16,-7-16-26-16,-8-13-129 16,-8-7-485-16</inkml:trace>
  <inkml:trace contextRef="#ctx0" brushRef="#br0" timeOffset="24427.68">10069 4600 925 0,'0'0'0'16,"0"0"18"-16,0 0-18 15,0 0 23-15,0 0 27 16,0 0-4-16,0-45-15 16,0 45-2-16,0 0-5 15,0 0-22-15,0 0 12 16,0 4-14-16,0 17-5 0,-1 12 5 15,-5 9 11 1,3 3-8-16,3-2-3 0,0 2 4 16,19-8-5-16,3-4 1 15,4-7-3-15,1-10-2 16,3-8-1-16,5-8-2 16,3 0-11-16,1-19-10 15,-2-9 15-15,-4-6-24 16,-6-1 13-16,-8 0 22 15,-9-4-3-15,-5 3 6 16,-5-1 3-16,0 5 22 16,0 8 14-16,0 2 1 15,0 10-16-15,0 5 13 16,-3 4-23-16,1 3 2 16,2 0-16-16,-1 3-9 0,-4 28 7 15,-1 22 2-15,-3 27 10 16,1 18 5-16,3 17-6 15,-1 16-3-15,6 7 2 16,0 2-6-16,0 1 6 16,0-13-8-16,6-12 0 15,2-16 1-15,-4-16 0 16,-4-12 4-16,0-19-5 16,-26-14 2-16,-12-17 9 15,-15-15-9-15,-12-7-1 16,-11-20 11-16,1-23-12 15,5-15-4-15,19-14-6 16,20-6-1-16,22-12-11 16,11-8-34-16,39-4-19 0,22 3-245 15</inkml:trace>
  <inkml:trace contextRef="#ctx0" brushRef="#br0" timeOffset="25008.72">10839 4847 1068 0,'0'0'0'15,"0"0"-110"-15,0 0 110 16,0 0 24-16,134-23-11 16,-65 16-1-16,1 3 2 0,-1 2-6 15,-10 1-4-15,-11 1-4 16,-15 0-17-16,-17 0-36 15,-13 7-100-15,-3 1-178 16</inkml:trace>
  <inkml:trace contextRef="#ctx0" brushRef="#br0" timeOffset="25150.38">10888 4993 764 0,'0'0'163'16,"0"0"-161"-16,0 0-2 15,109 3 27-15,-36-8-16 0,16-10-11 16,13-2-68-16,4 3-239 16</inkml:trace>
  <inkml:trace contextRef="#ctx0" brushRef="#br0" timeOffset="25878.07">12302 4467 962 0,'0'0'27'16,"0"0"-26"-16,0 0 15 16,0 0 26-16,0 0-3 15,0 0-12-15,-67 78-4 16,45-50-12-16,5-5-11 16,4-3 4-16,10-8-4 15,1-7 0-15,2-1-6 16,0-4-20-16,0 0 6 15,5-12 20-15,14-12 3 16,6-7-3-16,1-4-2 0,-5 1 2 16,1 0 0-16,-4 1 3 15,-1 6-1-15,-4 8 6 16,-6 6-1-16,-4 11 17 16,-3 2-19-16,0 1-4 15,0 25-1-15,0 16 16 16,0 11 6-16,0 5-4 15,0 2-17-15,0-2 13 16,0 3-14-16,0-1 4 16,6-4-5-16,2-4 2 15,4-7-1-15,-5-12 0 16,1-6-5-16,-4-6-4 16,-1-5-9-16,-3-2-15 0,0-3 9 15,-18 0-14-15,-12-4 7 16,-7 0 10-16,-12 0 4 15,-3-2 7-15,1 3 6 16,5-2 4-16,13-3 39 16,16 1 10-16,9-3 3 15,8-1-46-15,3 0-6 16,31 0-13-16,18 0 13 16,21-1 4-16,11-5-4 15,-1 2-3-15,-7 1-45 16,-12 2-19-16,-16-1-30 15,-12 0-65-15,-17-3-326 0</inkml:trace>
  <inkml:trace contextRef="#ctx0" brushRef="#br0" timeOffset="27378.73">27919 4035 1072 0,'0'0'0'16,"0"0"-56"-16,-42 99 56 0,35-59 1 15,7-2-1 1,0-3 2-16,15-5-2 0,9-6-7 16,4-9 1-16,5-8-22 15,1-7 2-15,0 0 9 16,4-10-29-16,-1-11 7 16,-1-5-34-16,-8-5 44 15,-9 0 29-15,-6-3 2 16,-5-2 42-16,-3 5 12 15,-4 7-7-15,-1 9 39 16,0 8-3-16,0 5-40 16,0 2-35-16,0 16-10 15,0 20 0-15,-1 20 20 16,-2 13-10-16,1 12 3 16,2 9-9-16,0 7-3 0,0 4 17 15,0 5-18 1,3-2 5-16,2-1-3 0,1-9-2 15,-3-14 11-15,-3-14-11 16,0-15 0-16,-17-13-1 16,-17-14 2-16,-11-14-1 15,-10-10 4-15,-4-8 2 16,0-24 2-16,10-11-8 16,9-13-2-16,17-7-4 15,18-12-20-15,6-9-26 16,41 1-43-16,17 8-72 15,18 15-225-15</inkml:trace>
  <inkml:trace contextRef="#ctx0" brushRef="#br0" timeOffset="27565.99">28887 4301 1165 0,'0'0'0'0,"111"-13"-158"15,-42 13 154-15,-13 0-24 16,-19 1-281-16,-30 13-190 0</inkml:trace>
  <inkml:trace contextRef="#ctx0" brushRef="#br0" timeOffset="27663.1">28869 4468 1009 0,'0'0'0'0,"0"0"-64"16,126-4 49-16,-49-10-143 15</inkml:trace>
  <inkml:trace contextRef="#ctx0" brushRef="#br0" timeOffset="27937.44">29827 3943 1226 0,'0'0'21'16,"0"0"-21"-16,0 0-6 15,0 0 6-15,12 89 45 16,-5-30-11-16,1 3-29 16,2 1-5-16,-4 3-29 15,-1 1-28-15,-5 4-77 16,0 1-195-16</inkml:trace>
  <inkml:trace contextRef="#ctx0" brushRef="#br0" timeOffset="29397.1">27877 5709 1056 0,'0'0'86'15,"0"0"-86"-15,0 0-17 16,0 0 17-16,0 0 10 15,-18 90 10-15,11-48-15 16,4-3 6-16,3-4-9 16,0-4-4-16,15-6 0 15,6-8-9-15,1-10 11 16,8-7-23-16,4 0-3 0,6-20-1 16,1-11-17-1,-1-6-20-15,0-4 17 0,-4 0 18 16,-8 0 13-16,-7 3 4 15,-10 7 12-15,-5 7 18 16,-6 6 34-16,0 4 13 16,0 4 5-16,0 5-36 15,0 1 13-15,0 4-23 16,0 0-11-16,0 0-13 16,0 11-9-16,-2 18 8 15,-1 17 1-15,2 12 4 16,-2 15 11-16,1 15-13 15,1 6 7-15,-1 7-2 16,2 0-3-16,0-1 2 0,0 1-1 16,0-9-1-16,0-7-1 15,5-14-2-15,-2-16-1 16,-3-17 5-16,0-16-5 16,-15-12-9-16,-11-10 6 15,-12 0 6-15,-4-24-7 16,-4-13-12-16,9-10 1 15,13-10-13-15,15-8-52 16,9-5-169-16</inkml:trace>
  <inkml:trace contextRef="#ctx0" brushRef="#br0" timeOffset="29597.62">28687 5997 359 0,'0'0'727'16,"0"0"-727"-16,137-34-65 16,-67 27 52-16,-7 7 0 15,-16 0-176-15,-18 0-243 16</inkml:trace>
  <inkml:trace contextRef="#ctx0" brushRef="#br0" timeOffset="29719.23">28786 6113 1099 0,'0'0'0'0,"0"0"-26"16,0 0 26-16,131-12 12 16,-58-2-12-16,7-3-76 15,3-3-276-15</inkml:trace>
  <inkml:trace contextRef="#ctx0" brushRef="#br0" timeOffset="30047.55">29684 5600 877 0,'0'0'269'16,"0"0"-269"-16,0 0 0 15,0 0 4-15,-24 112 14 16,16-57 12-16,8 1-19 16,0-1-7-16,18-4 3 15,9-7-7-15,8-13 0 16,3-13 0-16,2-15 0 16,6-3-7-16,-1-19 7 15,1-21-5-15,-7-9 2 16,-9-9-10-16,-12-2 13 0,-12-1-2 15,-6 6 11 1,-28 12-18-16,-26 15 8 0,-22 16-24 16,-11 12-72-16,-11 0-251 15</inkml:trace>
  <inkml:trace contextRef="#ctx0" brushRef="#br0" timeOffset="30997.38">28070 3702 974 0,'0'0'12'0,"0"0"-1"15,0 0 7-15,-139-17 13 16,66 24 4-16,-11 14-2 16,-5 9-4-16,-1 7-16 15,5 3-5-15,11 3 5 16,9 3-12-16,12 6-1 16,8 1 0-16,13 1 3 0,12-4-6 15,8-2 1-15,8-5-2 16,4 1 4-16,0-4-7 15,0 2 6-15,14-4-6 16,8-2 6-16,6 3-2 16,6-1 3-16,3 4 0 15,-1 3 3-15,-2 10-2 16,-1 10 2-16,-3 8 17 16,-5 6-11-16,-4-1 9 15,-9-5-4-15,-10-5-13 16,-2-4 10-16,-9-7-11 0,-18-5 0 15,-12-9 0 1,-10-9-3-16,-6-12-7 0,0-9 9 16,5-10-3-16,10-3-2 15,13-6 6-15,12-13-17 16,11 3 2-16,4 5 1 16,0 5 12-16,6 6 2 15,15 6 0-15,7 28-5 16,3 17 5-16,-3 17 0 15,-8 14 10-15,-14 12-7 16,-6 9 13-16,-12 10 12 16,-18 3-15-16,-3-4 12 15,5-4-18-15,13-14-5 16,11-16 4-16,4-14-6 16,22-22-3-16,21-17-6 0,14-20-5 15,13-5-13-15,8-22-53 16,-1-22-114-16,-8-15-335 15</inkml:trace>
  <inkml:trace contextRef="#ctx0" brushRef="#br0" timeOffset="31497.75">25868 5010 1100 0,'0'0'20'16,"0"0"-15"-16,0 0 26 16,0 0-31-16,0 0 0 15,-42 77 19-15,26-26-5 16,8 1 0-16,8-1-14 0,0-4 2 16,10-6-8-16,10-9 3 15,4-13-9-15,6-10 3 16,6-9-18-16,7-16 22 15,6-21-25-15,0-11-19 16,-10-13 16-16,-15-3 9 16,-16 2 24-16,-8 9 5 15,-20 13 29-15,-14 16 40 16,-8 18-52-16,-5 6-13 16,3 11-11-16,7 17 2 15,7 4-11-15,11 0-43 16,13-4-56-16,6-5-48 15,0-9-241-15</inkml:trace>
  <inkml:trace contextRef="#ctx0" brushRef="#br0" timeOffset="31750.67">26371 4550 1186 0,'0'0'0'15,"0"0"-18"-15,0 0 18 16,16 109 34-16,-13-19 0 16,0 18-9-16,0 11-5 15,0 7 0-15,0-5-17 16,2-9 2-16,1-8 1 16,-2-9-6-16,1-9-14 0,-4-15-26 15,2-17-52-15,-3-20-64 16,0-22-176-16</inkml:trace>
  <inkml:trace contextRef="#ctx0" brushRef="#br0" timeOffset="32014.24">26696 4652 521 0,'0'0'675'15,"0"0"-675"-15,0 0-5 0,12 75 5 16,-11 0 41-16,1 17-13 16,-1 14 8-16,4 9-29 15,-2-2 4-15,1-5 24 16,4-6-28-16,-4-8-2 16,-1-5-5-16,2-6-1 15,-2-8-13-15,0-9-25 16,-2-11-27-16,1-14-8 15,-2-16-142-15,0-16-236 16</inkml:trace>
  <inkml:trace contextRef="#ctx0" brushRef="#br0" timeOffset="32246.36">26896 5066 1152 0,'0'0'0'16,"110"1"-8"-16,-56 30 8 15,-12 9 31-15,-19 6-7 16,-20-2-4-16,-6-3-1 16,-40 0-6-16,-24-5-13 15,-21-7-10-15,-4-4-20 16,4-9-72-16,14-9-160 15,21-7-472-15</inkml:trace>
  <inkml:trace contextRef="#ctx0" brushRef="#br0" timeOffset="34031.78">31138 3520 1064 0,'0'0'0'15,"0"0"-26"-15,0 0 26 16,0 0 13-16,0 0-13 16,0 0 0-16,-18 115 66 15,-7-13-40-15,-7 16-5 16,-5 11-14-16,-2 1 2 16,-2-6 13-16,2-9-15 0,7-17-7 15,4-16 2-15,10-22-2 16,6-11-5-16,6-16-15 15,6-12-21-15,0-9-40 16,8-12-118-16,13 0-250 16</inkml:trace>
  <inkml:trace contextRef="#ctx0" brushRef="#br0" timeOffset="34498.61">31426 3805 370 0,'0'0'697'0,"0"0"-697"16,0 0-47-16,0 0 47 15,1 107 30-15,-1-66-18 16,5-1-7-16,5-2-1 16,2-4-4-16,4-8-10 15,4-10-18-15,2-6-9 16,4-10 16-16,2 0-23 0,0-18-24 16,-1-7-12-16,-4-7-55 15,-6-6 114-15,1-3 21 16,-4-2 15-16,-4 3 88 15,-1 12 20-15,-6 11-13 16,-3 14 5-16,0 3-58 16,-3 16-53-16,-13 25-1 15,-5 13 29-15,-3 11 17 16,0 2-46-16,0-2 4 16,5-1 6-16,2-2-13 15,4-3-4-15,4-6-17 16,6-7-133-16,3-19-134 15</inkml:trace>
  <inkml:trace contextRef="#ctx0" brushRef="#br0" timeOffset="35017.61">31784 4378 1086 0,'0'0'0'15,"0"0"-197"-15,0 0 197 16,92-42-5-16,-66 22 5 15,-4-3-4-15,-10 4 4 16,-6 0 4-16,-6 7 25 16,0 1 35-16,-11 5 2 15,-14 4-11-15,-5 2-37 0,-3 14-16 16,2 15 16 0,6 6-10-16,10 4 0 0,5-1-8 15,10 0 0-15,0-6-2 16,7-3-2-16,14-9-2 15,7-7 6-15,8-6-3 16,9-5 2-16,4-2 0 16,3-8 1-16,-4-12-3 15,1-9 3-15,0-7-1 16,3-8-2-16,5-9-3 16,-6 0 4-16,-4 0 1 15,-15 16 2-15,-16 10 7 16,-8 16-4-16,-8 5 15 15,0 6-6-15,-5 0-8 0,-8 3-5 16,-1 18-13 0,3 7-12-16,9 6 8 0,2 4-49 15,22 4 43-15,10 2 22 16,0-5 1-16,-2-2 0 16,-9-5 0-16,-10-6 1 15,-11-4 12-15,0-3-11 16,-26-4-4-16,-17 2-5 15,-15-3-167-15,-17-2-501 16</inkml:trace>
  <inkml:trace contextRef="#ctx0" brushRef="#br0" timeOffset="36849.21">31020 5294 979 0,'0'0'19'0,"0"0"-19"15,0 0-7-15,0 0 7 16,0 0 13-16,0 0-7 15,-30 115 43-15,-9 4 23 16,-10 19-57-16,0 12 2 0,1-5-17 16,2-10 3-1,6-10-1-15,1-19-1 0,9-17-1 16,6-14-15-16,7-19-61 16,10-16-24-16,6-15-95 15,1-16-588-15</inkml:trace>
  <inkml:trace contextRef="#ctx0" brushRef="#br0" timeOffset="37711.35">31418 5762 1140 0,'0'0'21'0,"0"0"-21"15,0 0-4-15,-12 80 4 16,4-22 14-16,2 6 5 16,1 0-16-16,3-8-2 15,2-7 0-15,0-11-1 16,0-6-18-16,0-11-24 16,0-8-78-16,0-9-45 0,0-4-269 15</inkml:trace>
  <inkml:trace contextRef="#ctx0" brushRef="#br0" timeOffset="37967.11">31290 5680 909 0,'0'0'20'16,"0"0"-7"-16,0 0-4 15,0 0 14-15,0 0 11 16,108 17 23-16,-68 27 1 15,1 11-11-15,7 6-39 0,-3 2 3 16,1-2-11-16,-1-3 0 16,-5-8 5-16,3-14-5 15,-7-9-16-15,-4-11-41 16,-6-10-39-16,-6-6-48 16,-5-5-122-16,-9-18-105 15</inkml:trace>
  <inkml:trace contextRef="#ctx0" brushRef="#br0" timeOffset="38171.3">31823 5732 1037 0,'0'0'24'16,"0"0"9"-16,0 0 8 0,0 0-25 16,0 0 11-1,-6 84 29-15,6-40-42 0,0 6-2 16,0-1-4-16,0-2 1 15,0-3-3-15,3-5-6 16,8-5-10-16,3-5-4 16,2-7-56-16,1-13-115 15,2-9-266-15</inkml:trace>
  <inkml:trace contextRef="#ctx0" brushRef="#br0" timeOffset="38450.22">32103 6095 715 0,'0'0'300'0,"0"0"-290"16,0 0-10-16,21 79 1 16,-8-62 7-16,4-1-2 15,5-5 8-15,6-5 5 16,4-6-17-16,2 0 2 16,-4 0-1-16,-5-8-2 15,-7-9-1-15,-5-8 0 16,-9-7 1-16,-4-3 2 15,-11-2 0-15,-19 5 18 16,-13 3 32-16,-2 12-39 16,-1 8-14-16,4 9-2 15,5 0-10-15,5 17-50 16,10 5-124-16,9 1-392 16</inkml:trace>
  <inkml:trace contextRef="#ctx0" brushRef="#br0" timeOffset="38558.21">32640 6282 1148 0,'0'0'0'16,"0"0"-314"-16</inkml:trace>
  <inkml:trace contextRef="#ctx0" brushRef="#br0" timeOffset="44769.99">13227 3774 488 0,'0'0'32'16,"0"0"-28"-16,0 0-2 0,0 0 31 15,0 0 28 1,0 0-33-16,0 0-13 0,0 0 12 16,9 0 35-16,-8 0-21 15,1 0-15-15,-2 2 29 16,0-1-23-16,0-1-22 15,0 2 12-15,0-2-14 16,0 0-3-16,0 0 1 16,1 0-6-16,-1 0 2 15,2 1-4-15,1 2 2 16,0 5 0-16,3 6 4 16,0 11 9-16,3 15 26 0,0 21 13 15,1 22-11 1,1 23-16-16,2 21-16 0,2 15-3 15,3 10-5-15,3 5 2 16,1-7 2-16,5-9-5 16,1-14 0-16,-3-18 2 15,-2-14 2-15,-4-12 5 16,-4-10-9-16,-7-11 3 16,-4-9 8-16,-4-15-11 15,0-11 4-15,0-10-3 16,0-10 1-16,-1-5 0 15,-2-2-2-15,-2-7-21 16,2-19-133-16,3-8-352 16</inkml:trace>
  <inkml:trace contextRef="#ctx0" brushRef="#br0" timeOffset="46156.28">13991 4454 826 0,'0'0'0'0,"0"0"-10"16,0 0 10-16,0 0 19 16,0 0-10-16,0 0 3 15,0-9 13-15,0 9-24 16,0 0 6-16,0 0 10 15,0 0-4-15,0 0-2 16,0 0-6-16,0 0-4 16,0 0-1-16,0-2-1 15,12 1-2-15,4 0 3 16,2 1 0-16,3 0-2 0,-2 0 2 16,2 0-1-16,1 9-1 15,2 7 2-15,0 7-2 16,1 9-1-16,-2 3 5 15,-1 5-2-15,-3 6 0 16,-5 0 0-16,-6 1 0 16,-8 6 4-16,0 0-5 15,-17-2 2-15,-10-1 0 16,-7-4 0-16,-5-6 0 16,-1-5 1-16,6-6 22 15,-1-5-13-15,5-4 5 16,5-4 1-16,8-5-17 0,6-3 0 15,6-4-12-15,5-2-51 16,0-2-38-16,6-3-154 16,14-16-90-16</inkml:trace>
  <inkml:trace contextRef="#ctx0" brushRef="#br0" timeOffset="46675.42">14769 4431 480 0,'0'0'243'0,"0"0"-237"16,0 0 12-16,0 0 71 16,0 0-57-16,0 0-23 15,0-28 11-15,0 19-16 16,0 1 7-16,-7-1 25 16,-5-1-7-16,-4 4 1 15,-7 2-12-15,-7 4 0 0,-10 0 0 16,-3 10-5-1,-5 14-6-15,0 9 27 0,4 9-28 16,0 10-5 0,7 4 10-16,4 5-8 0,9 2-3 15,14-2-1-15,10 1 1 16,0-6 1-16,16-8-1 16,11-6-3-16,9-9 1 15,4-10-4-15,5-7 2 16,0-7 3-16,1-8 1 15,0-1-4-15,2 0 4 16,1-13-17-16,-1-3-2 16,-4-1-37-16,-6 0-43 15,-8 0-102-15,-9-2-209 16</inkml:trace>
  <inkml:trace contextRef="#ctx0" brushRef="#br0" timeOffset="49021.51">25983 7478 1213 0,'0'0'0'15,"0"0"-56"-15,0 0 16 0,-12-78 40 16,30 64 34-16,7-1-22 16,10 7 2-16,8 3-14 15,2 5 0-15,4 0 1 16,-6 16-1-16,-4 13 0 15,-9 14 0-15,-9 10 0 16,-11 6 0-16,-8 4 2 16,-2 4-1-16,-20-3 4 15,-14 0-3-15,-6-5-2 16,-4-9 3-16,1-8-3 16,4-9 4-16,6-7-2 15,10-7-2-15,5-7 1 16,7-4 3-16,7-3-4 15,2-5 0-15,2 0-3 0,0 0 2 16,0 0-12-16,0 0-2 16,12-12 9-16,0-4 11 15,3-6-12-15,6-6 3 16,6-6 4-16,9-9-4 16,8-11-4-16,9-10 1 15,6-6-7-15,7-6-12 16,-4 4 17-16,-6 12 9 15,-9 16 17-15,-17 22-6 16,-15 13-11-16,-12 9 5 16,-3 1 27-16,-9 27-19 15,-17 16 11-15,-7 12 9 16,0 2-19-16,8-1 4 0,12-7-12 16,13 0-6-16,2-5 3 15,26-6-3-15,11-8-12 16,12-6 0-16,8-11-33 15,12-9-7-15,7-5-111 16,6 0-391-16</inkml:trace>
  <inkml:trace contextRef="#ctx0" brushRef="#br0" timeOffset="49547.67">27097 7693 802 0,'0'0'58'16,"0"0"-55"-16,0 0 20 16,0 0 32-16,0 0-51 15,0 0 1-15,27 5 4 16,16-5 29-16,11 0-2 16,4 0-4-16,3 0-21 15,-4 0 17-15,-8 0-5 0,-3 0-5 16,-8 0-13-1,-8 0-3-15,-8 0 1 0,-10 0-3 16,-6 0-7-16,-5 0-22 16,-1 0-45-16,0 0-70 15,0 0-228-15</inkml:trace>
  <inkml:trace contextRef="#ctx0" brushRef="#br0" timeOffset="50023.11">27501 7528 649 0,'0'0'13'0,"0"0"-9"16,0 0 163-16,0 0-74 15,0 0-22-15,0 0-20 16,0 0 0-16,-62-24-25 16,62 24-4-16,0 0-22 15,0 0-4-15,0 8 3 16,15 9 1-16,6 2 2 16,7 0-2-16,3 1 2 15,4 0 1-15,2 0-3 16,1-2 3-16,0-1-3 0,-2-2 1 15,-5-6-1-15,-6-2 0 16,-4-1-2-16,-9-5-6 16,-6 1 0-16,-4-1 8 15,-2 0 3-15,0 10-3 16,-9 3 1-16,-15 9 14 16,-7 7-1-16,-5 2 11 15,-2 4-1-15,4-1-12 16,3 0-8-16,1-2-4 15,6-3-26-15,5-4-34 16,7-7-124-16,6-7-329 16</inkml:trace>
  <inkml:trace contextRef="#ctx0" brushRef="#br0" timeOffset="54040.6">28210 7383 1030 0,'0'0'0'0,"0"0"-49"16,0 0 49-16,0 0 0 15,0 0 0-15,112-43 0 16,-76 48 0-16,-2 17 13 16,-7 9-11-16,-6 10 9 15,-14 9 14-15,-7 0-5 16,0-3 0-16,-22-2-7 16,-6-8-8-16,-4-6 24 15,-2-6-23-15,4-8-3 16,6-4 0-16,5-6-3 15,9-3-5-15,9-4-26 0,1 0-38 16,1-13-61-16,19-7-153 16,7-4 16-16</inkml:trace>
  <inkml:trace contextRef="#ctx0" brushRef="#br0" timeOffset="54291.56">28593 7436 669 0,'0'0'57'15,"0"0"-57"-15,54-89 59 16,-50 73 19-16,-4 4-30 16,0 6 16-16,-11 6 16 0,-11 0-54 15,-4 11 15-15,-7 15-6 16,-5 10-16-16,5 9 17 16,7 2-23-16,10-3-5 15,10-3-6-15,6-5-2 16,0-4-4-16,25-6 4 15,12-9-15-15,15-6-1 16,11-7-26-16,4-4-64 16,0 0-66-16,-5-3-263 15</inkml:trace>
  <inkml:trace contextRef="#ctx0" brushRef="#br0" timeOffset="54467.3">29124 7391 1186 0,'0'0'1'0,"0"0"-1"16,0 0 27-16,-16 93-1 15,8-50-25-15,3 0 3 16,5 1-3-16,0-1-1 16,5-2-60-16,9-4-130 15,-4-3-297-15</inkml:trace>
  <inkml:trace contextRef="#ctx0" brushRef="#br0" timeOffset="55208.27">27248 7936 985 0,'0'0'0'0,"0"0"-4"15,0 0 4 1,0 0 54-16,0 0-16 0,0 0-32 16,0 0-6-16,-9-17-1 15,9 17-3-15,0 0 0 16,0 0 4-16,0 0 0 15,0 0 2-15,0 0 7 16,0 0-1-16,0 0-8 16,0 0 2-16,0 3 6 15,6 10-7-15,9 5 4 16,7 6-5-16,6 8 17 16,8 6 10-16,6 10-15 15,4 8-6-15,2 8 16 16,1 7-18-16,-4 1 3 0,0-2 0 15,-5-6 2-15,-6-9 8 16,-5-10-17-16,-7-10 2 16,-6-10 4-16,-5-9-6 15,-5-6 0-15,-2-6-15 16,3-4-47-16,6 0-70 16,6-3-131-16</inkml:trace>
  <inkml:trace contextRef="#ctx0" brushRef="#br0" timeOffset="55824.7">28091 8486 951 0,'0'0'0'0,"0"0"1"15,0 0-1-15,0 0 20 16,0 0 1-16,0 0-4 16,82-27 13-16,-56 33-3 15,0 12-15-15,-10 10 0 0,-4 1 15 16,-7 7-17-16,-5 6 8 15,0-3-17-15,-21 0 0 16,-6-3 11-16,-1-8-7 16,-1-6-1-16,7-5 1 15,4-7-3-15,7-4 4 16,8-3-6-16,2-3 3 16,1 0-8-16,0 0 5 15,6-3-17-15,16-10 14 16,8-4 3-16,4-8-2 15,2-3-24-15,5-9 0 16,3-7 8-16,1-4-9 16,1-1-5-16,-7 2 20 15,-6 10 5-15,-11 11 1 16,-13 12 6-16,-7 9 9 0,-2 5 65 16,-17 11-34-16,-11 14-15 15,-8 9 4-15,7 4 9 16,7 4-3-16,14-2-23 15,8 2-7-15,4-6 4 16,24-5-4-16,10-6-6 16,13-9 1-16,5-6-32 15,8-7-21-15,3-3-14 16,-1 0-103-16,-4-4-248 16</inkml:trace>
  <inkml:trace contextRef="#ctx0" brushRef="#br0" timeOffset="56158.13">28957 8511 960 0,'0'0'12'0,"0"0"2"16,0 0 15-16,0 0 20 15,87 3 4-15,-74 26-10 16,-5 9 3-16,-8 5-8 16,0 4-22-16,-11-3 14 15,-13-5-16-15,3-5-11 0,4-8 23 16,7-12-22-16,10-3-4 16,0-7-9-16,32-4 2 15,17 0 7-15,20-7 0 16,5-5-6-16,5-1-17 15,-4 4-22-15,-14 6-10 16,-16 1-55-16,-29 2-100 16,-16 0-226-16</inkml:trace>
  <inkml:trace contextRef="#ctx0" brushRef="#br0" timeOffset="56725.16">27879 8375 903 0,'0'0'51'15,"0"0"-20"-15,0 0 81 16,0 0-40-16,0 0-68 16,0 0-3-16,0 49 18 15,0-8 3-15,0 5-9 16,6-3 0-16,7 2 16 0,3-5-9 15,-2-6-14-15,0-8 2 16,-6-7-7-16,-3-10 0 16,-5-1-1-16,0-4-9 15,-27 1 9-15,-22 2-5 16,-21 2 5-16,-18 2-1 16,-8 3-20-16,1 0-21 15,-4-2-67-15,-3 2-277 16</inkml:trace>
  <inkml:trace contextRef="#ctx0" brushRef="#br0" timeOffset="57708.97">25840 7875 982 0,'0'0'36'0,"0"0"0"16,0 0-36-16,0 0 49 15,-145-5-2-15,69 5-28 16,-4 0 0-16,8 0 10 16,9 0-27-16,13 2-2 15,11-2 0-15,10 0 0 16,13 0-3-16,12 0-21 15,4 0-21-15,4-5-101 16,23-12 5-16,4-2-17 16,6-1 16-16,-5 1 21 15,-8 2 85-15,-3 2 36 0,-8 0 63 16,-6 5 115-16,-2 7-10 16,-5 0-27-16,0 3-8 15,0 0-68-15,-19 3-53 16,-7 14-7-16,-1-1 14 15,2 1-15-15,6-2 0 16,8-1-4-16,9 2-2 16,2 3-3-16,10 3-5 15,19 5-6-15,12 1-8 16,11-2-5-16,3-3-37 16,-1-4-77-16,-12-1-211 15</inkml:trace>
  <inkml:trace contextRef="#ctx0" brushRef="#br0" timeOffset="59993.02">23561 7343 998 0,'0'0'11'15,"0"0"-6"-15,0 0 80 16,0 0-65-16,0 0-13 16,-12 128 51-16,12-43-27 15,0 4-20-15,0 6 10 16,0-2-16-16,-3 2 15 16,3-3-20-16,0-5 0 15,0-6 1-15,10-9-1 16,9-11-3-16,1-16-1 15,4-13-5-15,0-15 4 16,2-13-21-16,3-4-7 16,-1-19 18-16,0-15-9 15,-5-14-3-15,-7-8-11 0,-8-7-19 16,-8-5 27 0,-2 0-25-16,-26 3 53 0,-14 7-13 15,-12 12 15-15,-7 12 6 16,-1 13 54-16,2 6-16 15,8 10 18-15,13 5-31 16,12 0-11-16,11 0-18 16,13 12-2-16,3 6-4 15,9 3 0-15,20 3-4 16,10-4 2-16,8-6 5 16,6-6-22-16,4-8 7 15,1 0-5-15,2-13 18 0,-1-11-8 16,-3-7-19-16,-5-4-48 15,-10-6 9-15,-10-2 32 16,-8 0 9-16,-14 5 28 16,-8 8 14-16,-1 12 55 15,0 9 37-15,-7 9-28 16,-8 0-38-16,-2 14-10 16,1 13-19-16,1 6-7 15,3 4 8-15,9 2-10 16,3 0-1-16,0-6-2 15,20-3 1-15,6-11-10 16,12-7 0-16,7-9-6 16,5-3-12-16,2-2 8 15,-5-15-8-15,-4-5-5 16,-6-3-13-16,-5-3 12 0,-9-3 28 16,-9 1-2-16,-8 6 8 15,-6 6 14-15,0 7 21 16,-3 4 33-16,-12 7-39 15,-6 0-1-15,-4 0-1 16,0 13-23-16,0 2 6 16,5 0-10-16,3 0 6 15,7-3-6-15,2 0-2 16,2-2-18-16,5-5-71 16,1-2-60-16,0-2 55 15,4 1 85-15,7 3 11 16,3 1 4-16,2 2 7 0,0 4-8 15,2-4 6-15,0-1 6 16,-3-2 10-16,2-5-11 16,-4 0-14-16,0 0 7 15,-4-5-7-15,-2-6 8 16,-4-5-7-16,-1 0 0 16,-2-3 14-16,0 2 3 15,0 0 25-15,0 2 16 16,-2 8 4-16,-1 5-26 15,2 2-16-15,1 0-21 16,0 7-4-16,0 13 0 16,0 3 4-16,3-2 10 15,10-3-9-15,4-4-2 0,4-4-3 16,2-10-8 0,4 0-8-16,0 0-2 0,0-11 11 15,-2-9 2-15,-2-4-9 16,-3-7 8-16,-4-7 6 15,-2-11 4-15,-6-10-5 16,-5-11 10-16,-3-5 17 16,0 2-14-16,-3 10 12 15,-10 17 18-15,1 19 0 16,1 13-9-16,2 10-16 16,3 4-7-16,-3 12-5 15,-4 21 13-15,-1 13-6 16,4 14-3-16,3 6-2 15,7 4 4-15,0-2-5 0,0-7-2 16,13-8-1-16,3-10-5 16,4-11 6-16,-3-10-11 15,3-8-3-15,-1-7-11 16,4-7 9-16,1 0-15 16,3-19-1-16,-1-8 9 15,0-5-9-15,-6-1-11 16,-4 2 7-16,-5 6 36 15,-8 9 0-15,-1 7 14 16,-2 8 24-16,0 1 9 16,0 0-30-16,0 10-15 15,-6 11 18-15,-3 5-6 16,5 1-1-16,4-1-11 0,0-4 4 16,0-3-7-16,3-5 2 15,11-5-2-15,1-7-3 16,3-2-2-16,0 0-2 15,1-2 1-15,-1-11-7 16,-3-5 10-16,-3-2-5 16,-1-2 4-16,-4 2 3 15,-2 3 2-15,-4 3 3 16,1 4-3-16,-2 4 0 16,0 4 10-16,0 2 3 15,0 0-13-15,0 6 3 16,0 13-3-16,0 3 17 0,0 0-17 15,0 0 1-15,4-2 4 16,6-5-2-16,1-4-3 16,4-4-5-16,-2-7 3 15,7 0 2-15,-1 0-1 16,2-15 3-16,1-3-1 16,-2-4 2-16,-1-2-3 15,-3 3 3-15,-4 5-1 16,-4 6-2-16,-5 7 0 15,-1 3 0-15,2 0 2 16,2 13 2-16,3 2 9 16,7 2 2-16,2-5-8 15,7-3 4-15,5-7-11 0,5-2 1 16,2-2-5 0,1-17 4-16,-3-4-18 0,-7-8-20 15,-11 2-16-15,-7 3 32 16,-10 9 7-16,0 7 15 15,-18 10 39-15,-6 0-21 16,2 17 18-16,7 7-21 16,9 1 4-16,6-2-13 15,5-3-6-15,18-6 0 16,7-7-1-16,6-6 0 16,3-1-4-16,0-3-3 15,-4-14-21-15,-5-4-56 16,-12-5-51-16,-13-2-209 0</inkml:trace>
  <inkml:trace contextRef="#ctx0" brushRef="#br0" timeOffset="60234.21">24712 7322 1126 0,'0'0'0'0,"0"0"-56"16,110-26 56-16,-41 12 31 0,0 6-9 16,-5 1-10-16,-10 5-12 15,-17 2-7-15,-18-2-69 16,-19 2-314-16</inkml:trace>
  <inkml:trace contextRef="#ctx0" brushRef="#br0" timeOffset="62887.27">15683 4702 829 0,'0'0'0'0,"0"0"-72"0,0 0 72 15,0 0 78-15,0 0-45 16,0 0-27-16,0 0 8 16,0 0 11-16,2-24-12 15,-2 20 27-15,0-2-9 16,0 6-2-16,0 0-3 16,0 0-9-16,0 0-14 15,0 0 4-15,0 0-5 16,0 0-2-16,0 0 0 15,-2 3 0-15,1 0-1 0,1-2 1 16,0-1-5-16,0 0 3 16,0 0 2-16,0 0 2 15,0-1-2-15,0-8 6 16,0-2 4-16,0-1-2 16,-7 2-7-16,-1 2 0 15,-1 2 2-15,0 1-6 16,0 5-7-16,0 0-16 15,-5 0-71-15,0 7-126 16,-4 8-284-16</inkml:trace>
  <inkml:trace contextRef="#ctx0" brushRef="#br0" timeOffset="63512.15">15700 4903 176 0,'0'0'648'16,"0"0"-648"-16,0 0-4 16,0 0 4-16,0 0 15 15,0 0 14-15,0 0-16 16,-4 0-13-16,-6 0 3 15,2 0 0-15,2 0 3 16,3 0 5-16,3 0 1 16,0-1 1-16,0 1-13 0,0 0-8 15,0 0 4-15,0 0-1 16,0 0 0-16,0 11 3 16,0-1 2-16,-2-1 7 15,-1-2-7-15,0-4 2 16,0 0 1-16,2-3-3 15,-2 0 7-15,0 0-5 16,1-12-2-16,-1-1 0 16,3 4 0-16,0 1 0 15,0 8 0-15,0 0 0 16,0 0-7-16,0 10 2 0,0 7 5 16,0 0 1-16,0 0-1 15,0-5 0-15,0-2 4 16,0-4-1-16,-4-5-6 15,-1-1 3-15,1 0 0 16,1-12-7-16,0-5-8 16,1-2 15-16,2 4 4 15,0 7 7-15,0 6-9 16,2 2-2-16,7 14 5 16,1 21 13-16,2 9 28 15,-7 9-28-15,-5 0-5 16,-2-4-8-16,-25-1-2 15,-13-5-3-15,-11-6-69 16,-5-6-284-16</inkml:trace>
  <inkml:trace contextRef="#ctx0" brushRef="#br0" timeOffset="68154.98">15682 4642 606 0,'0'0'0'16,"0"0"-34"-16,0 0 34 0,0 0 62 15,0 0-3 1,0 0-26-16,0 0-17 0,-9 0 9 16,9 0-11-16,-1 0-2 15,-2 0 9-15,-2 3-1 16,1 6-9-16,-2 0-2 16,3 2-2-16,3-5-3 15,0-1-3-15,0-2 1 16,0 0-4-16,0-3 2 15,0 0-7-15,3 0 4 16,4 0-29-16,4-6-90 16,-1-8-160-16</inkml:trace>
  <inkml:trace contextRef="#ctx0" brushRef="#br0" timeOffset="71916.2">16494 4178 656 0,'0'0'304'15,"0"0"-300"-15,0 0-4 0,0 0 45 16,0 0 6 0,0 0-16-16,0 0 7 0,-20-38-29 15,20 38-11-15,0 0-2 16,-2 0-10-16,-1 9 7 15,-2 15 3-15,-1 8 5 16,0 10 4-16,-2 7-9 16,1 4 1-16,2 5 2 15,2 2-3-15,3 2 0 16,0-2-2-16,0-4 4 16,2-3-9-16,8-8 2 15,1 0-5-15,4-5 8 16,4-1-20-16,5-7 12 15,0-3-3-15,4-12 4 0,2-6-4 16,3-8 11 0,5-3-7-16,1 0 7 0,7-3-5 15,1-11 5-15,0 0-5 16,-3-11-6-16,-4-1 7 16,-7-7-6-16,-5-6 2 15,-5-5 9-15,-4-4 2 16,-4-6-1-16,-2-2 5 15,-5-1 1-15,-5 0 17 16,-2 4-22-16,-1 0 8 16,0 2 8-16,-4 1-14 15,-10 0 4-15,-5 5 4 16,-3 1-6-16,-3 7 7 0,0 6-4 16,-2 3 0-16,1 6-8 15,0 6 2-15,1 3 1 16,2 4-1-16,1 0 0 15,1 4-2-15,2 2-2 16,1 0 0-16,0 3 1 16,3 0 0-16,-1 0 1 15,1 3-1-15,-3 6-1 16,-2 4-4-16,0 1 5 16,0-2-10-16,4 2 9 15,1 1-2-15,3 0 4 16,-1 2-2-16,2 3 1 15,2 1-3-15,2 5 4 16,1 3-4-16,3 3 3 0,3 4-2 16,0 0 2-16,0-2-6 15,8 0 7-15,8-4-5 16,7-2 3-16,3-2 2 16,4-7 1-16,2-5 0 15,3-3 7-15,2-8-2 16,5-3-4-16,3 0 13 15,-3 0-14-15,-3-5 1 16,-6-2-4-16,-7 0-17 16,-4-3-70-16,-4 0-60 15,-6 0-287-15</inkml:trace>
  <inkml:trace contextRef="#ctx0" brushRef="#br0" timeOffset="72883.92">16996 3575 459 0,'0'0'306'16,"0"0"-292"-16,0 0 44 0,0 0 8 15,0 0-33 1,0 0-33-16,0 0 2 0,12 13 7 16,9 8 22-16,3 5-14 15,2 6 10-15,6 6 1 16,1 3-14-16,3 4 20 16,-1-2-25-16,1 3 3 15,-4 4 2-15,-2 1-14 16,-5 7 2-16,-4 2-2 15,-5 1 0-15,-3-5 0 16,-2-1 5-16,-3-4-2 16,-1-3-3-16,-3-1-4 15,1-1-1-15,-4 0 4 16,-1-2 0-16,0-4-6 16,0-1 7-16,0 0 2 0,0-2-2 15,0 4-6-15,-3-1 3 16,-1 1 3-16,-5 0-1 15,-2-1 1-15,-2-4 0 16,-6 1-5-16,-7-1 10 16,-7 2 0-16,-5-1 1 15,-5-1-2-15,1-2 7 16,4-3-6-16,8-4 1 16,7-8 1-16,5-4-7 15,6-5-4-15,1-1 0 16,1-5-18-16,4-4-70 15,1 0-120-15,1 0-340 0</inkml:trace>
  <inkml:trace contextRef="#ctx0" brushRef="#br0" timeOffset="80772.09">2443 7182 1147 0,'0'0'0'16,"0"0"-15"-16,0 0 15 16,0 0 11-16,0 0 1 15,0 0-12-15,0 0-4 16,-3 50 4-16,21 22 13 15,-3 15-8-15,-2 6 4 16,-1-1-3-16,-3-7-4 16,-5-11-2-16,-2-16 3 0,-2-12-1 15,0-15 0 1,0-14-2-16,0-7 0 0,0-10 3 16,-6 0-2-16,-15-14-1 15,-4-20 0-15,-10-18-17 16,-2-16-7-16,6-13 23 15,4-14-2-15,12-16-3 16,15-16 2-16,7-11-1 16,35 6 5-16,18 23 1 15,10 38-1-15,3 41 7 16,-7 30-8-16,-11 14 2 16,-13 27 6-16,-14 16 6 15,-16 10 0-15,-12 9-7 0,-18-3-3 16,-22 0-3-16,-14-7 0 15,-6-8-14-15,5-1-128 16,12-10-269-16</inkml:trace>
  <inkml:trace contextRef="#ctx0" brushRef="#br0" timeOffset="81672.59">2646 7590 990 0,'0'0'60'0,"0"0"-60"15,98-41 0-15,-52 41 8 16,-4 13 9-16,-6 20 2 16,-6 6 15-16,-6 4-8 15,-11-2-19-15,-10-1-5 16,-3-6-2-16,0-12 2 15,0-6 0-15,-3-10 2 16,3-3-2-16,0-3 0 16,0-6 5-16,12-20 2 15,15-10-9-15,9-6 2 16,4 8-5-16,-3 8 1 16,-6 14 0-16,-8 12-6 15,-4 0 14-15,-1 14-6 16,0 8 5-16,3 3 8 0,0-2-6 15,-3-3-6-15,1 1 6 16,-1-7-8-16,3-3 1 16,3-8 0-16,-5-3-1 15,2 0-1-15,-5-10-1 16,-8-8 2-16,-8-6 1 16,0-5 2-16,-22-2-2 15,-10 1 0-15,-8 5 0 16,1 2 13-16,5 6-10 15,8 4-1-15,13 5-2 16,13 1 0-16,0-3-1 16,13-2-13-16,17-8 4 0,6-1 2 15,9-5-25-15,6-7-32 16,-2-5-25-16,-9-8 13 16,-4-8 5-16,-12-7 2 15,-11-1 70-15,-11 4 13 16,-2 12 31-16,0 12 22 15,0 15 26-15,-3 12 9 16,1 7-32-16,2 0-60 16,0 14-9-16,0 26 0 15,0 19 7-15,9 16 16 16,0 5-7-16,2 4 6 16,-1-3-19-16,-4-2-1 15,-3-8 4-15,-2-11-6 0,-1-16-6 16,2-14-6-1,-2-14 4-15,1-11 2 0,1-5-12 16,7-5 5-16,9-18 4 16,13-9-17-16,8 4 8 15,10 7 10-15,-4 16 6 16,-2 5 2-16,-12 13 3 16,-11 13 15-16,-8 4 16 15,-12 3-12-15,-18-5 2 16,-24 0-4-16,-13-7 10 15,-3-3-14-15,0-6-16 16,13-5 0-16,12-5 0 16,12-2-40-16,18 0-47 15,3-12-219-15</inkml:trace>
  <inkml:trace contextRef="#ctx0" brushRef="#br0" timeOffset="81778.95">3972 7738 597 0,'0'0'464'16,"0"0"-464"-16,0 0-163 16,0 0-454-16</inkml:trace>
  <inkml:trace contextRef="#ctx0" brushRef="#br0" timeOffset="82572.12">4864 7335 232 0,'0'0'943'0,"0"0"-943"16,0 0 0-16,-30 73 14 16,27-31-3-16,3 0 2 15,0-1-6-15,3-2 5 16,24-7-1-16,6-8-1 15,1-7-9-15,7-11 9 16,-3-6-9-16,-5 0 4 16,-11-13-5-16,-7-11 0 0,-13-3 10 15,-2-4-9-15,-22-1 2 16,-9 3-3-16,-4 3-1 16,6 4 1-16,11 7 9 15,12 3 8-15,6-1-9 16,0-3-8-16,20-4-5 15,13-1 0-15,10-4-9 16,6-1-8-16,0-6-7 16,-1-7-6-16,-11-10 23 15,-13-4-9-15,-12-6 12 16,-12 3 7-16,-3 6 4 16,-19 5-2-16,-2 11 3 15,3 7 4-15,6 11 28 0,6 9-14 16,6 7 3-16,3 0-24 15,0 31-15-15,0 22 15 16,9 25 7-16,6 14-3 16,1 12 7-16,5 5-8 15,0-1 0-15,-3 2-3 16,4 1 4-16,-1 3-4 16,0 0-2-16,3-3 2 15,0 0 2-15,-2-7-1 16,1-4-1-16,2-10 2 15,2-11 2-15,4-14-8 16,5-13 2-16,4-11 2 0,0-15-1 16,-1-14 0-1,-6-12-7-15,-9 0 8 0,-8-23 0 16,-13-12 0-16,-3-11 5 16,-19-8-5-16,-26-7-1 15,-25-2-29-15,-21-3-17 16,-18 0 18-16,-10 9-28 15,-2 5-41-15,14 13 69 16,29 8 29-16,35 6 95 16,35-1-18-16,11-2-73 15,38-5-4-15,20-7-49 16,21-4 15-16,18-1-91 16,31-2-312-16</inkml:trace>
  <inkml:trace contextRef="#ctx0" brushRef="#br0" timeOffset="83538.95">6524 7278 1102 0,'0'0'0'0,"0"0"-9"15,0 0 9-15,0 0 28 16,-32 89 2-16,32-50-20 0,0-1-8 16,8-7 0-16,14-2-3 15,2-9 4-15,6-8-3 16,3-9 6-16,4-3-7 16,2-10 1-16,7-16-2 15,-1-10-2-15,-2-3-13 16,-6-3-23-16,-8 1 25 15,-13 4-1-15,-4 8 16 16,-9 10 8-16,-3 8 4 16,0 7 37-16,0 2-20 15,0 2-6-15,0 0 2 16,0 0-22-16,0 6-3 16,-3 24-7-16,-2 19 7 15,4 21 18-15,1 15-15 16,0 14 3-16,6 15 27 0,14 11-33 15,5 6 12-15,5 1-3 16,1-3-5-16,-1-10 0 16,0-18-2-16,-11-16 0 15,-13-15 6-15,-6-16-7 16,-12-17-1-16,-31-11 0 16,-18-15-1-16,-23-11 1 15,-10-9-24-15,3-27 12 16,20-15 5-16,23-18-7 15,30-17 9-15,18-21-21 16,22-5-18-16,31 4-43 16,18 16-75-16,7 20-295 0</inkml:trace>
  <inkml:trace contextRef="#ctx0" brushRef="#br0" timeOffset="87477.59">8497 7393 1120 0,'0'0'0'16,"0"0"-17"-16,0 0 13 15,0 0 4-15,0 0 0 16,0 0-15-16,-9-3 15 15,37 3 16-15,7 0-12 16,4 0 1-16,-2-4-5 0,-3-8-12 16,-7-5-13-1,-9 2-19-15,-14 1 6 0,-4 2 38 16,-10 7 3-16,-20 2 2 16,-10 3 14-16,-5 0 4 15,-4 16 9-15,4 5-2 16,11 8-16-16,8 0-5 15,15 5 2-15,11 0-11 16,3-1-17-16,29-5 1 16,10-7 16-16,12-9-4 15,10-7 7-15,3-5-4 16,5 0 1-16,-2-12-12 0,-3-7 5 16,-6-3-8-1,-7-5 0-15,-12-2-23 16,-14 4 14-16,-13 3 12 0,-8 5 9 15,-7 3 3-15,0 2 17 16,-16-1 5-16,-1 5 17 16,0 0-34-16,1 4 8 15,6 2 7-15,6 2-4 16,2 13-16-16,2 28-1 16,0 23 1-16,0 22 31 15,12 19-13-15,3 10-2 16,2 7 4-16,-7 4-14 15,-4-2 6-15,-2-11-5 16,1-16 6-16,1-22-3 16,6-22-8-16,-2-22 14 0,2-15-16 15,-3-13-4-15,2-3 4 16,6-31 1-16,10-25 1 16,9-21-2-16,6-14-15 15,1-9-31-15,-4-1 1 16,-3 2-5-16,-2 2 3 15,-3 4-38-15,-5 11 42 16,-7 13 33-16,-10 15 10 16,-3 13 24-16,-6 12 15 15,0 10-2-15,0 8 19 16,0 8-20-16,0 3-12 16,0 2-24-16,0 21 6 0,0 10-4 15,0 7 25-15,0 1-19 16,0-4-2-16,0-9 0 15,0-3-1-15,3-10-10 16,10-6-11-16,2-9-22 16,9-2 1-16,6-25-20 15,9-7-15-15,1-2 13 16,-3 5 6-16,-7 11 53 16,-6 10 1-16,-9 10 46 15,1 0 9-15,2 12 25 16,6 6-21-16,6 3-23 15,7-3-22-15,8-4 9 16,3-6-24-16,2-7 3 0,4-1 1 16,1-7-4-16,-4-14-5 15,-6-4-5-15,-11-7-12 16,-13-3-9-16,-12-2 7 16,-9 6 12-16,0 6 5 15,-19 10 7-15,-13 11 7 16,-5 4-5-16,-2 0 20 15,-1 9-6-15,9 6-4 16,4-1-8-16,9 3-4 16,6 0 0-16,6-1-49 15,6 0-35-15,3-1-1 16,22 2 35-16,4-3 45 16,3-5 4-16,1 1-3 15,-4-7 2-15,-4-3 2 16,-6 0-1-16,-5 0 1 0,-7-10 2 15,-1-7-2-15,-6-2 0 16,0-3 2-16,0-1 1 16,0 3 1-16,-6 6 33 15,3 8 26-15,0 2 10 16,3 4-27-16,0 4-46 16,0 16 6-16,2 6 24 15,14 0-14-15,2-1-11 16,6-7-5-16,4-5 9 15,2-9-5-15,9-4-1 16,5-1-3-16,4-16 2 16,3-8-2-16,-9-6 0 0,-2-13-10 15,-12-9-6-15,-8-11-16 16,-7-12-7-16,-8-18 9 16,-5-5-24-16,0 5 54 15,-26 16 10-15,-5 27 62 16,1 23 33-16,0 18-62 15,5 10-20-15,-2 10-12 16,-1 27-9-16,4 15 19 16,6 17-7-16,13 9-12 15,5 5-4-15,24-2-1 16,20-11-3-16,14-9-16 16,11-6-13-16,9-9-25 15,10-9-52-15,5-13-104 16,2-10-596-16</inkml:trace>
  <inkml:trace contextRef="#ctx0" brushRef="#br0" timeOffset="87943.93">11849 6745 1207 0,'0'0'0'0,"0"0"-32"16,0 0 32-16,-2 94 28 0,2-19 17 16,10 13-8-16,7 5-24 15,4-5 3-15,1-6-16 16,-2-12 0-16,1-14-2 16,-1-14-45-16,-3-14-30 15,5-18-40-15,-1-10-44 16,-1-1 99-16,0-11 56 15,-6 3 6-15,-1 7 51 16,-1 2 12-16,6 0 13 16,6 14 14-16,6-2-45 15,2-1-32-15,3-5 2 16,-1-6-11-16,2-1-4 16,-3-21 0-16,-5-8-21 15,-12-4-1-15,-13 1 13 0,-3 3 5 16,-19 9 4-16,-8 10 10 15,-2 8 29-15,0 3-16 16,1 0-17-16,7 11 2 16,3 5-8-16,9 1-12 15,9-2-24-15,0-1-65 16,3-6-120-16,14-8-318 16</inkml:trace>
  <inkml:trace contextRef="#ctx0" brushRef="#br0" timeOffset="88108.55">11890 6999 1341 0,'0'0'0'0,"0"0"-166"16,94-35 159-16,-13 21-21 15,22 0-77-15,18 2-80 16,13-3-357-16</inkml:trace>
  <inkml:trace contextRef="#ctx0" brushRef="#br0" timeOffset="88844.15">13396 6936 1034 0,'0'0'65'15,"0"0"-51"-15,0 0-14 16,0 0 12-16,0 0 10 0,0 0-12 16,-71 75-2-16,61-53 4 15,3-7-12-15,4-6-3 16,3-5 3-16,0-4-9 16,0 0 1-16,4-14 8 15,12-15 0-15,8-10 3 16,3-4-3-16,-3-3 0 15,3 0 1-15,-2 5 0 16,-6 9 4-16,-6 13-4 16,-7 12 21-16,-5 7-13 15,-1 1-9-15,0 27 0 16,0 18 0-16,0 12 30 16,0 17-25-16,0 5-2 15,0 2-3-15,0-2 0 16,0-10-4-16,4-10-3 0,11-11-2 15,3-9 9-15,0-10-1 16,-5-13-5-16,-5-5-13 16,-3-7 15-16,-5-2-15 15,0 0 5-15,-24 0 2 16,-17 0 8-16,-15 4-13 16,-13 0 17-16,0 0 2 15,1 1 14-15,14-3 0 16,14-1 12-16,26-1-6 15,14-2-22-15,12 0-20 16,36 2 19-16,21-3 2 16,20 3 7-16,8-3-7 0,-6 3 1 15,-12-3-1-15,-22 0-1 16,-23 0 0-16,-17 0 0 16,-13-3-3-16,-4-9-22 15,-9-4-219-15</inkml:trace>
  <inkml:trace contextRef="#ctx0" brushRef="#br0" timeOffset="91658.56">15710 7220 837 0,'0'0'0'16,"0"0"-150"-16,-4-103 150 15,-3 60 10-15,-7 4 29 16,-5 4 36-16,-5 7 13 15,-7 9-21-15,-4 7-1 16,-2 12-38-16,-4 0 38 16,0 16-44-16,-1 14-9 15,1 11-6-15,8 5 0 16,8 0-4-16,12-5-3 16,12-7-5-16,1-9 3 0,10-10-35 15,19-12 26-15,9-3-6 16,7-3 12-1,3-11 4-15,-6 11 1 0,-8 3 0 16,-6 17 15-16,-6 30-13 16,-5 24 32-16,-4 21-11 15,-10 12-4-15,-3 8 15 16,0-1 5-16,0 0-6 16,-3-2 0-16,-1-6-33 15,-8-16 1-15,-5-22 0 16,-3-22 3-16,-6-25-8 15,0-18 4-15,-6-15-3 16,-2-28-24-16,-2-16 7 16,6-8 8-16,6-4 5 15,9-8-12-15,12-6 6 0,3-9 0 16,9-5-35-16,24-5 31 16,13 1-44-16,17 8-27 15,9 12 27-15,5 22 35 16,-5 15 15-16,-11 21 11 15,-11 19 14-15,-9 6 16 16,-10 14 12-16,-5 17-18 16,-5 4 14-16,-4 0-13 15,-2-1-7-15,-1-4-12 16,-1-7-2-16,4-3 1 16,3-5-5-16,5-8 0 15,3-7-5-15,5 0-13 0,1-14 12 16,-3-11 2-16,-1-8-17 15,-3-8 1-15,-2 0-7 16,-4 5 23-16,-5 12 4 16,-8 13 12-16,-7 9 0 15,1 2 23-15,-1 14-29 16,5 14 21-16,4 5 9 16,3 1-24-16,2-5-7 15,4-4-4-15,2-8 6 16,-2-6-7-16,2-6 2 15,-2-5 2-15,-3-3-1 16,-2-17-3-16,-3-5-10 16,-4-7 9-16,-4 3-2 0,-1 2 6 15,0 9-3-15,-2 10 16 16,1 5-11-16,6 3-2 16,7 0-3-16,6 0 0 15,12 8 8-15,4-2-8 16,4-6 0-16,5 0-1 15,0-2-9-15,-2-15-20 16,-9-4-37-16,-12-3-2 16,-16 2 45-16,-6 2 24 15,-13 6 18-15,-11 6 51 16,-6 8-35-16,3 0-13 16,2 19-4-16,4 8-13 0,11 5 8 15,8 2-12-15,2 1-2 16,8-3 0-16,15-3-2 15,7-8 1-15,3-8 3 16,5-9-8-16,-1-4 8 16,0 0-19-16,-3-14 3 15,-2-12-14-15,-6-5-8 16,-1-11 20-16,-2-5 1 16,0 3 17-16,-6 12 6 15,-5 13 39-15,-6 11-1 16,-2 8-8-16,-1 5-34 15,1 20 1-15,2 9 21 16,-2 11-5-16,-1 1 5 0,2-5-17 16,-1-2 3-1,2-12-1-15,1-9-8 0,0-8 0 16,-1-9-2-16,1-1-4 16,8-11 5-16,5-19 0 15,6-8-2-15,4-12-1 16,6-9-17-16,2-2 3 15,1 10-3-15,-7 15 20 16,-8 19-4-16,-11 17 4 16,-3 14 0-16,-1 26 7 15,2 10 24-15,4 6-9 16,0-4 1-16,4-7-5 0,5-11 3 16,4-11-21-1,3-11-1-15,4-10 0 0,-2-2-1 16,-5-13 1-16,-8-12-6 15,-10-11-23-15,-10-8-9 16,-12-7-35-16,-27-13-161 16,-16-5-394-16</inkml:trace>
  <inkml:trace contextRef="#ctx0" brushRef="#br0" timeOffset="91964.56">15931 6694 590 0,'0'0'541'16,"0"0"-541"-16,0 0 0 15,0 0 18-15,6-87 10 16,-6 68 9-16,0 4-13 16,-14 5 6-16,-3 6-15 15,-2 4-15-15,-3 0-1 16,3 6-14-16,3 16-40 16,11 5-75-16,5-1-98 0,35-1-429 15</inkml:trace>
  <inkml:trace contextRef="#ctx0" brushRef="#br0" timeOffset="92676.01">18781 6846 869 0,'0'0'0'16,"0"0"-86"-16,99-33 86 15,-63 33 38-15,-5 12-2 16,-4 21 7-16,-8 9 4 16,-10 7-22-16,-9 8-5 15,-1-4-4-15,-20-6 1 16,-4-9-8-16,1-11 5 16,3-10-11-16,10-9-2 15,6-5 1-15,5-3 19 16,0-6 9-16,10-16-18 15,15-12-12-15,14-14-8 16,9-7-13-16,4-7-25 16,0 1-1-16,-8 13 43 0,-15 17 4 15,-12 14 36-15,-14 17 22 16,-3 0-26-16,-3 24-23 16,-14 12 4-16,4 11 23 15,7 6-14-15,6 3-22 16,25-8 3-16,29-5 2 15,22-13-4-15,10-17 8 16,4-12-5-16,-11-1-4 16,-15-14-8-16,-16-16-21 15,-18-8-52-15,-20-6-139 16</inkml:trace>
  <inkml:trace contextRef="#ctx0" brushRef="#br0" timeOffset="94725.58">593 7638 937 0,'0'0'150'0,"0"0"-133"16,0 0 25-16,0 0 32 15,0 0-65-15,0 0-8 0,0 0 8 16,53 7 29-16,12-12-5 16,5-1-33-16,0 1 1 15,-10 4-2-15,-5 0-13 16,-10 1-11-16,-5 0-47 16,-16 0-37-16,-15 0-81 15,-9 0-217-15,-27 9 70 16</inkml:trace>
  <inkml:trace contextRef="#ctx0" brushRef="#br0" timeOffset="94866.6">708 7766 1084 0,'0'0'0'0,"0"0"-14"0,0 0 14 16,98 0 51-16,-38 0-26 16,4-11-18-16,2-3-7 15,-8 0-36-15,-10-2-95 16,-8 1-86-16,-20-2-231 15</inkml:trace>
  <inkml:trace contextRef="#ctx0" brushRef="#br0" timeOffset="95243.14">880 7325 1043 0,'0'0'60'0,"0"0"-46"0,0 0-11 15,0 0 55 1,0 0-12-16,0 0-32 0,-72-7-11 16,72 7-3-16,0 0-11 15,0 0 1-15,9 7 7 16,12 10 3-16,7 2 0 16,8 3-6-16,15 1 6 15,10-2 15-15,6-3-14 16,3 1 0-16,0-2-1 15,-4-3 0-15,-6 1-1 16,-11 2 1-16,-15 4-2 16,-16 6-1-16,-18 11 6 0,-12 10 6 15,-28 12 9 1,-20 9 11-16,-6 5-7 16,-2 4-3-16,1-5-15 0,13 2-4 15,6 0-8-15,8-4-57 16,7 0-25-16,6-7-144 15</inkml:trace>
  <inkml:trace contextRef="#ctx0" brushRef="#br0" timeOffset="97443.77">3468 8857 1206 0,'0'0'0'16,"0"0"-31"-16,0 0-5 16,7 73 36-16,14 14 31 15,7 27 10-15,2 19-21 16,0 5-19-16,-2-1 21 16,-4-8-19-16,-3-11-3 0,-3-10 0 15,-9-13-11 1,-2-17-13-16,-4-18 7 0,-3-18-15 15,0-18 21-15,0-14-1 16,-7-10 12-16,-8-17-8 16,-9-20 8-16,-3-19-36 15,2-14 35-15,4-17-8 16,8-17 6-16,13-12 1 16,0 5-8-16,28 20 4 15,15 30 12-15,8 34-1 16,1 27 11-16,-3 17-16 15,-16 24 28-15,-16 7-16 16,-17 3-6-16,-32 1-6 16,-27 0-5-16,-13 1-11 0,0-8-18 15,14-12-55-15,27-13-67 16,19-17-227-16</inkml:trace>
  <inkml:trace contextRef="#ctx0" brushRef="#br0" timeOffset="97843.97">4301 9351 844 0,'0'0'22'0,"0"0"-19"0,-88-80-3 16,57 63 76-1,1 4-16-15,8 4 7 0,8 5-13 16,4 3-5-16,7 1-36 15,0 0-5-15,-3 17-5 16,-7 21-2-16,-4 16 5 16,-4 9-6-16,3-4 1 15,2-2 6-15,4-8-2 16,3-9-5-16,8-9 7 16,1-12-7-16,0-10-9 15,0-9-22-15,13-7 2 16,14-27 22-16,4-14 6 0,8-4 1 15,-3 6 7 1,-8 18 9-16,-7 16 3 0,-6 12-19 16,4 8 1-16,2 17-1 15,5 4 0-15,-1 1 0 16,3-7-14-16,-2-3-16 16,2-7-46-16,3-7-91 15,-1-6-259-15</inkml:trace>
  <inkml:trace contextRef="#ctx0" brushRef="#br0" timeOffset="99296.43">4480 9207 1104 0,'0'0'0'16,"0"0"-2"-16,81 3 2 0,-41 31 21 15,0 15 26-15,-4 4-21 16,-9 0 5-16,-9-7-28 15,-12-5 5-15,-6-15-7 16,0-7 0-16,0-10 4 16,0-7-5-16,-6-2 1 15,3-22-1-15,3-16-7 16,3-13-1-16,24-8 3 16,16 6-18-16,15 10 0 15,5 16 8-15,1 15-14 16,-3 7 19-16,-3 5-14 15,-6 0 20-15,-4 0 4 0,-6 0 0 16,-8 0-11-16,-11-5-6 16,-4-7-35-16,-10-2 28 15,-9-3 4-15,0-1 20 16,-1 6 8-16,-19 6 23 16,-5 6 21-16,-8 7-16 15,-3 20-15-15,-1 11 2 16,7 6-2-16,12 5-16 15,8 2 7-15,7-4-12 16,3-1 0-16,0-11-6 16,18-9 2-16,1-13-3 15,4-12-21-15,3-1-7 16,4-14 18-16,-3-15 0 0,-2-8-24 16,-8-7 20-1,-7-3 19-15,-5 2-7 0,-5 11 9 16,0 15 17-16,0 10 39 15,0 9-3-15,0 1-39 16,0 23-14-16,0 10 3 16,0 6 3-16,9 1-1 15,8-4 0-15,3-7-10 16,4-7 2-16,0-12-22 16,-2-11 6-16,3 0-24 15,-2-17-8-15,2-13-20 16,-1-9-25-16,-5-6 54 15,-1-5 15-15,3 0-4 16,0 11 31-16,-3 15 15 0,-3 12 57 16,-6 12-19-16,-5 4-37 15,2 21 34-15,-4 14 37 16,-2 7-60-16,0 4 17 16,0-3-21-16,0-3 0 15,0-9-17-15,-2-11-4 16,-1-9 7-16,0-10-9 15,2-5 0-15,-1 0 19 16,-2-5-11-16,-1-19-8 16,-2-8-3-16,4-7 3 15,3-9-2-15,0 3-9 16,7 5 0-16,8 13 9 16,3 11 2-16,0 12-2 0,3 4 1 15,1 6 1-15,-2 20 1 16,-4 9 2-16,-2 4 9 15,-3-2 3-15,-5-3-13 16,-3-7-1-16,-1-7 4 16,-2-9-4-16,0-7 3 15,0-4-4-15,3-4 0 16,6-22 5-16,6-12-5 16,5-7-8-16,5 2 5 15,3 7-7-15,-3 14 3 16,-1 15-1-16,-3 7 3 15,-5 7 3-15,7 18-1 0,2 6 3 16,3 1 1 0,7 1 6-16,2-8 2 0,5-6-6 15,1-12-3-15,2-7 0 16,1-4-6-16,-7-23-13 16,-11-4-44-16,-12-8 1 15,-13-4 27-15,-3 4 29 16,-8 3 6-16,-12 14 16 15,1 11 52-15,-2 11-5 16,4 0-38-16,4 22-16 16,6 12 10-16,7 5-13 15,0 4 0-15,13-2-1 16,14-5-5-16,4-4-1 16,9-10-15-16,7-7 16 15,2-12-1-15,3-3 1 0,-1-6-13 16,-8-23 7-16,-9-12-5 15,-14-9 2-15,-14-11-3 16,-6-9-28-16,-15-11 26 16,-9-13 5-16,-6-7 8 15,2 3 1-15,2 19 33 16,7 27 29-16,7 27 21 16,6 22-25-16,3 8-56 15,3 35 14-15,0 22-11 16,0 20 40-16,3 3-21 0,15 2-16 15,4-2-8 1,5-1-3-16,6-3-9 0,9-5-54 16,7-6-30-16,9-18-38 15,-4-20-278-15</inkml:trace>
  <inkml:trace contextRef="#ctx0" brushRef="#br0" timeOffset="99664.63">6925 9235 1130 0,'0'0'0'0,"0"0"-29"15,0 0 29-15,107 31 20 16,-75 14 10-16,-6 4 5 16,-4 0-6-16,-9-6-15 0,-9-9-9 15,-4-9 4-15,0-10-5 16,0-8-7-16,-3-7 3 15,3 0 0-15,0-18-6 16,5-13-26-16,20-17 8 16,8-8 13-16,12 0-15 15,4 10-3-15,-6 17 8 16,-4 23 21-16,-11 6 0 16,-7 28 3-16,-3 12 39 15,-3 9 4-15,-3 0-19 16,-3-2-4-16,0-8-18 15,3-5-1-15,-2-13-8 0,5-7-10 16,0-11-30 0,4-3 9-16,1-11-76 0,2-14-254 15</inkml:trace>
  <inkml:trace contextRef="#ctx0" brushRef="#br0" timeOffset="99888.28">7437 8923 968 0,'0'0'0'15,"0"0"-35"-15,0 0 35 16,88-95 23-16,-65 56-5 0,-12 6 6 16,-11 10 60-1,-11 14 14-15,-32 9-59 0,-12 9-13 16,-2 21-20-16,7 4-6 15,15 2 0-15,21 3-90 16,14-5-161-16</inkml:trace>
  <inkml:trace contextRef="#ctx0" brushRef="#br0" timeOffset="100494.59">7857 9285 1167 0,'0'0'0'15,"0"0"-13"-15,22-78 13 16,14 57 7-16,3 11 7 15,7 10 15-15,-1 0-12 16,-7 25-6-16,-9 18-3 16,-11 18 3-16,-18 7 16 15,-1 3-20-15,-32-1 5 16,-7-6-12-16,7-5-6 16,16-2-41-16,17-4 8 15,24 3 7-15,30 2 32 16,7 0 3-16,-3 1 17 15,-15-11 17-15,-26-6-4 0,-17-9-14 16,-28-9 7 0,-33-6 25-16,-17-9 0 0,-7-7-43 15,6-2 4-15,19-17-12 16,23-17-12-16,25-12-37 16,12-14-20-16,25-20-18 15,29-16-15-15,19-11-106 16,9-2-498-16</inkml:trace>
  <inkml:trace contextRef="#ctx0" brushRef="#br0" timeOffset="101062.76">8402 9386 862 0,'0'0'37'15,"0"0"11"-15,100-6 38 16,-54-7-71-16,-1-7-11 0,1-3-4 16,-12-4-8-16,-14 5 7 15,-17 5-12-15,-3 8 13 16,-30 4 5-16,-12 5 27 15,-7 7 38-15,-1 17-41 16,6 8-3-16,16 7 18 16,11 1-36-16,17 2-8 15,0-5-4-15,36-4-2 16,17-8 2-16,16-8 4 16,10-10 1-16,2-7 4 15,2 0-5-15,2-18-21 16,0-15 6-16,-4-13 7 15,-4-12-8-15,-20-4-16 16,-23 6 16-16,-26 10 16 0,-11 19 10 16,-36 14 30-16,-19 13-1 15,-5 0-22-15,2 25-10 16,12 11 6-16,18 9-4 16,17 4 0-16,14-2-9 15,3-4-3-15,25-11-3 16,10-8 2-16,9-14 4 15,3-10-3-15,0 0-10 16,-2-24 9-16,-3-9-8 16,-11-15 4-16,-10-12 1 15,-10-10-10-15,-10-13-12 16,-4-13-14-16,0-6-86 16,0 8 129-16,-3 23 12 0,-6 28 128 15,0 29-47-15,-1 14-39 16,2 21-47-16,-1 23 3 15,3 19 16-15,6 9 10 16,2 1-35-16,22-5-1 16,10-1-6-16,-3-4-47 15,5-5-37-15,-11-9-104 16,-13-10-487-16</inkml:trace>
  <inkml:trace contextRef="#ctx0" brushRef="#br0" timeOffset="101419.51">6346 9101 1205 0,'0'0'5'0,"0"0"-3"15,-80 0 0-15,80 0-4 16,27-5-20-16,37-9 17 16,45-8-13-16,40-7-76 15,24 0-159-15</inkml:trace>
  <inkml:trace contextRef="#ctx0" brushRef="#br0" timeOffset="103881.37">10814 8782 1088 0,'0'0'0'0,"0"0"-8"16,0 0 8-16,-44-75 45 16,41 73 2-16,3 2-9 15,0 17-38-15,0 26 0 16,2 18 25-16,7 14-13 16,1 2-3-16,2-4 2 15,-4-6-8-15,-4-8-2 16,-1-11-1-16,-3-12 0 15,0-15-7-15,0-13 7 0,0-8-7 16,6 0 2 0,7-26-33-16,11-10 29 0,12-2 2 15,11 8 7-15,3 14-7 16,2 16 12-16,-5 0-10 16,-6 18 5-16,-10 10 0 15,-15 0 0-15,-16 5 0 16,-5-2 0-16,-32-3 8 15,-18-2-8-15,-8-6 3 16,-3-9-5-16,5-11 4 16,12 0-4-16,13-7 2 15,14-4 0-15,11 1 3 16,7 2-3-16,4 6-14 16,0 2 7-16,10 0 7 0,17 5 6 15,7 12-4-15,7 0 6 16,3-2-3-16,0-4-2 15,2-6-3-15,-1-5 4 16,5-5-4-16,2-17 0 16,-2-4 0-16,-4-7-6 15,-6 1 0-15,-8 0 4 16,-10 6 2-16,-8 7 0 16,-6 11 1-16,-6 6 7 15,-2 2-6-15,0 0 2 16,0 0-7-16,0 13 6 15,1 3-3-15,10 1 10 16,8-5-10-16,6-6-7 16,5-6-26-16,6 0 16 15,-2-14 11-15,-2-2-3 0,-10 3 7 16,-11 8 2-16,-7 5 3 16,-4 22 0-16,0 34 17 15,2 23 26-15,2 18-12 16,2 4-17-16,1 2-2 15,7-4 11-15,2 5-15 16,-1-3-4-16,-3-6-6 16,-7-13-1-16,-5-21 3 15,0-25-3-15,-24-24-4 16,-11-12 4-16,-14-21 0 0,-9-18-16 16,-3-12-14-1,7-9 2-15,13-4 25 0,21-8-61 16,17-7 12-1,9-4-86-15,31 1-154 0</inkml:trace>
  <inkml:trace contextRef="#ctx0" brushRef="#br0" timeOffset="104296.78">12292 8978 1156 0,'0'0'0'0,"0"0"-23"0,0 0 23 16,0 95 14 0,0-40 23-16,0 5-30 0,15 4 4 15,12 3-2-15,4-5-7 16,12-12-4-16,2-16-16 16,1-15 18-16,-1-14 6 15,-2-5-6-15,-4-14-1 16,-5-21 1-16,-4-19 2 15,-6-13-2-15,-8-12-12 16,-2-14 1-16,-10-8 2 16,-4-5-22-16,-18 6 17 15,-22 20 14-15,-15 27 7 16,-12 31 31-16,-5 22-18 16,-4 18 2-16,6 27 15 0,13 9-11 15,18 5-4-15,23 0-10 16,16-1-12-16,24-5-1 15,29-6-15-15,22-12-14 16,19-13-14-16,13-8-38 16,4-8-136-16,2-4-592 15</inkml:trace>
  <inkml:trace contextRef="#ctx0" brushRef="#br0" timeOffset="104385.67">13393 9247 1174 0,'0'0'63'0,"0"0"-58"15,0 0-5-15,0 0-70 16,0 0-167-16</inkml:trace>
  <inkml:trace contextRef="#ctx0" brushRef="#br0" timeOffset="120308.83">8100 3642 287 0,'0'0'41'16,"0"0"-37"-16,0 0 40 15,0 0 38-15,0 0-34 0,0 0 11 16,0 0-16-16,0 0 82 16,30-13-69-16,-28 13-50 15,-1 0 4-15,-1 0 3 16,0 0 6-16,0 0-2 15,0 0-14-15,0 0 15 16,0 0-18-16,0 0 9 16,-6 0 9-16,-18 3-18 15,-13 3-1-15,-14 4-16 16,-10 1 2-16,-6 1 0 16,-4 1-12-16,-1-4 4 15,3 0 12-15,2-3 10 16,10-1 0-16,5-5 1 15,10 0 2-15,8 0-2 16,9 0-1-16,4 0 1 0,13 0 2 16,4-3-2-1,2 3 2-15,2 0-2 0,-1 0 2 16,-2 0 2-16,2 0-4 16,-2 0-2-16,0 11 2 15,1 7 5-15,1 3 2 16,1 7-2-16,0 6 3 15,0 7 17-15,7 9-22 16,6 8 17-16,1 6-7 16,-1 6-2-16,1 3 8 15,-1-1-10-15,1 1-6 16,2 1 15-16,-1 0 5 0,4 3-18 16,-2 3-2-16,2 4 1 15,-4 1 2-15,0 2-6 16,-3-4 4-16,-2-1-5 15,-2-3 2-15,-1-2-1 16,-1-6 1-16,-1-8 2 16,-1-5-1-16,-4-2-2 15,0-6 5-15,0-2 7 16,0-3-12-16,0-5 0 16,0-2-2-16,0-5 5 15,0-4-5-15,3-2 2 16,0-5 0-16,0-2-1 15,0 0-2-15,-1-3 3 0,-2 1 0 16,0 0 0 0,0 2 0-16,0 2 0 0,0-3 0 15,0-2 0-15,-2-3 0 16,-1-3 0-16,0-4 1 16,3-3-1-16,0-1 0 15,0-3-4-15,0 0 3 16,0 0-1-16,0 0 2 15,0 0-8-15,0 0-5 16,17 0 1-16,8 0 5 16,12 0-7-16,12-12-39 15,14-4-4-15,13-2-2 0,15-3-259 16</inkml:trace>
  <inkml:trace contextRef="#ctx0" brushRef="#br0" timeOffset="122138.73">17735 3445 368 0,'0'0'56'16,"0"0"-50"-16,0 0-6 15,0 0 28-15,0 0 9 16,0 0 28-16,77-3-32 15,-43 6-11-15,2 2-17 16,5 1-3-16,-1 0-1 16,2-2 1-16,4-3 2 0,2-1-4 15,-1 0 0 1,-5 0 5-16,-6 0-5 0,-12 0-4 16,-8 0 4-16,-9 0 0 15,-4 0 11-15,-3 0 58 16,0-4-22-16,0 0-8 15,0 1-32-15,0 3 6 16,0 0-9-16,0 0-4 16,0 0 0-16,0 0-11 15,0 0-34-15,0 10 39 16,0 11 1-16,-4 5 5 16,-4 4-3-16,1 2 6 15,1-1 1-15,0 1-4 16,3 0 0-16,2 3 14 15,-1 1-10-15,-1 2 7 0,1 3-5 16,1 2-3-16,-2 6-1 16,3 1-2-16,-1 4 0 15,1 1 3-15,0 1 1 16,0 4-4-16,0-1 10 16,0 1 7-16,0 2-8 15,0-1-7-15,0-1 3 16,5 1 3-16,0 2-8 15,1 4 8-15,0 2-8 16,0 3 1-16,3-6-1 16,-2 0 4-16,3-2-6 15,1-2 4-15,0 0 1 0,-1-2 0 16,2-4 2-16,-4-2-3 16,-1-2 7-16,-2-1-9 15,-2 0 0-15,-3-2 3 16,0-1-3-16,0-1 0 15,0-5 0-15,0-3 6 16,0-5-4-16,0-5-1 16,0-3-2-16,0-9 2 15,1 0 3-15,-1-9-3 16,0-4-2-16,0-4 4 16,0 0 1-16,0 0-4 15,0 0 0-15,0 0 9 16,0 0-2-16,0 0-1 15,0-6-6-15,0-2 3 16,0-1 0-16,-12 3-3 0,-12-4 0 16,-12 8 5-16,-14 2 5 15,-16 0 7-15,-9 0-7 16,-5 1-6-16,-2 8 10 16,1 5-14-16,1 1-8 15,4 3-7-15,9-2-27 16,16-1-15-16,15-1-47 15,17 0-143-15,13-2-30 16</inkml:trace>
  <inkml:trace contextRef="#ctx0" brushRef="#br0" timeOffset="138629.06">2337 12429 1186 0,'0'0'0'0,"0"0"-10"16,0 0-6-16,0 0 16 0,0 108 39 15,6-27 2-15,0 10-17 16,0 0 3-16,-3-2-4 16,-2-9-5-16,-1-6-10 15,0-7-7-15,0-9 1 16,0-9 1-16,-10-15-6 16,-2-12 0-16,-4-12-11 15,-4-10-3-15,-1-3 4 16,-4-23-27-16,5-5 26 15,6 4 9-15,6 7 5 16,8 12 0-16,0 8 0 16,19 0 0-16,10 14-1 0,11 5 3 15,2-1 2 1,7-3-4-16,-1-9-1 0,-2-6 0 16,2 0-19-16,4-18-22 15,-3-15 3-15,-5-6-46 16,-10-5 39-16,-12-3 36 15,-9 2-3-15,-8 0-5 16,-5 12 18-16,0 14 25 16,0 12 45-16,-3 7-14 15,-3 4-45-15,-1 21-8 16,-1 12 12-16,4 4 1 16,4 1 5-16,0-2-16 15,13-6-5-15,14-5 0 16,6-3-3-16,4-10-1 0,3-12-6 15,2-4-1-15,0-9-8 16,-2-16-17-16,-10-7 2 16,-15-9 20-16,-12-3 11 15,-3-4-6-15,-20 3-2 16,-18 6 11-16,-4 11 6 16,-3 12 34-16,-4 14 15 15,10 2-22-15,6 7-12 16,5 15-17-16,13 3 6 15,11 3-9-15,4 0-1 16,10 0 1-16,22-5-2 16,11-4 3-16,13-8-5 15,7-8-2-15,3-3 1 0,-2-1-15 16,-6-14 4-16,-3-9 7 16,-4-6 2-16,-5-7 1 15,-7-4 3-15,-9-1-3 16,-11-2 5-16,-7 2 4 15,-12 5-3-15,0 6 4 16,-12 9 6-16,-9 9 1 16,-1 9 11-16,-1 4-6 15,-2 3 1-15,0 18-13 16,1 4 10-16,9 4-1 16,2-1-14-16,8-5 0 15,5-1-1-15,0-8-5 0,6-7-10 16,18-5-18-1,6-2 4-15,4 0 3 16,2 5 16-16,-2 17 6 0,-7 21 5 16,-6 20 22-16,0 21 7 15,-8 16 2-15,2 12 13 16,-3 9 3-16,0-1-36 16,-5-3-9-16,-2-6 2 15,1-7-3-15,-6-20 6 16,0-20 8-16,-9-27-5 15,-24-22-4-15,-10-15-2 16,-8-16-4-16,-1-26-5 16,6-13 2-16,10-6 0 15,15-2 5-15,9-4-4 16,12-5 1-16,5-9-8 0,26-11-39 16,20-7 8-16,8-5-4 15,10 8-19-15,5 8-6 16,-5 20 37-16,-5 23 13 15,-10 21 19-15,-11 20 21 16,-10 4 11-16,-9 23 13 16,-3 13 12-16,-6 6-8 15,-2 5-10-15,1-2-5 16,2-4-3-16,-1-9-29 16,6-7-2-16,-2-5-2 15,-4-12-20-15,7-8-20 16,-2 0-19-16,2-23-61 15,-4-15-188-15</inkml:trace>
  <inkml:trace contextRef="#ctx0" brushRef="#br0" timeOffset="138881.03">3775 12637 1073 0,'0'0'0'16,"0"0"-193"-16,0 0 193 16,0 0 1-16,82-89 29 15,-73 62 48-15,-9 4-9 0,0 6-1 16,-15 6-21-16,-15 8-30 16,0 3-15-16,-1 3-4 15,4 19-2-15,9 7-12 16,12 6-72-16,6 2-120 15,6 0-309-15</inkml:trace>
  <inkml:trace contextRef="#ctx0" brushRef="#br0" timeOffset="139312.97">4537 12791 1009 0,'0'0'127'15,"0"0"-123"-15,0 0 14 16,0 0 29-16,0 0-14 16,-87-48-16-16,73 71-5 15,6 3-8-15,8 9-4 16,0 2 0-16,21 0-3 15,16 1 3-15,10-8-3 16,0-2 2-16,-6-9-3 16,-16-4-2-16,-16-3 4 0,-9-2-2 15,-12 2 4 1,-30-1 4-16,-15 2 2 0,-8-6 8 16,1-2 7-1,13 0 21-15,15-5-20 0,21 2-7 16,14-2-15-16,1 0-18 15,19 0-19-15,20-15 10 16,19-6-16-16,11-10-17 16,8-7-66-16,-2-14-69 15,-2-18-43-15,-11-15-6 16</inkml:trace>
  <inkml:trace contextRef="#ctx0" brushRef="#br0" timeOffset="139798.01">4897 12230 690 0,'0'0'289'0,"0"0"-150"0,0 0-63 15,0 0-10-15,0 0-42 16,0 0 53-16,-57 116-12 16,57-41-5-16,0 2-32 15,9 4-3-15,10 0-14 16,2-2-10-16,7 0-1 16,2-14-8-16,3-11-33 15,0-15-38-15,3-18-14 16,1-16-1-16,-6-5 18 15,3-26 13-15,-4-14 20 16,-7-7 29-16,1 3 7 16,-10 10 7-16,-6 17 73 15,-8 13 14-15,0 4-14 0,0 10-41 16,3 17-19-16,0 10 37 16,9 0-22-16,0-1-22 15,7-8-1-15,7-4-3 16,2-7 0-16,3-11-2 15,2-6-6-15,6-6-3 16,-5-22-12-16,2-6-6 16,-12-5 17-16,-12 8 5 15,-11 9 5-15,-1 11 3 16,0 11 14-16,-4 9 0 16,-4 22-8-16,4 10 9 15,4 1-3-15,6-6-1 16,22-7-12-16,11-8-2 0,4-12-3 15,0-9 0-15,1 0-11 16,-4-22-15-16,-7-8-22 16,-14-8-27-16,-10-6-5 15,-9-6-176-15</inkml:trace>
  <inkml:trace contextRef="#ctx0" brushRef="#br0" timeOffset="140053.97">5374 12353 1194 0,'0'0'0'0,"0"0"-110"0,0 0 110 16,0 0 12-16,0 0 8 15,0 0-10-15,42-73 27 16,-42 60-11-16,0 7 15 15,-8 5-29-15,-10 1-12 16,-3 0-1-16,-1 16-11 16,5 4-19-16,4 1-44 15,6-1-80-15,2-3-307 16</inkml:trace>
  <inkml:trace contextRef="#ctx0" brushRef="#br0" timeOffset="140222.66">4489 12395 1392 0,'0'0'0'16,"0"0"-320"-16,85 0 249 15,-7-9-51-15,23-8-573 16</inkml:trace>
  <inkml:trace contextRef="#ctx0" brushRef="#br0" timeOffset="141246.97">7120 12393 1171 0,'0'0'0'0,"0"0"-16"16,0 77 16-16,0-18 31 16,0 10 5-16,-4 1-14 15,4 0 0-15,0-7-10 16,0-7-9-16,4-15-2 16,2-14-2-16,-3-13 7 15,-1-8-6-15,-2-6 1 16,0-3 6-16,0-25 7 15,-11-20-14-15,-5-21-7 16,2-14 2-16,4-13-8 16,9-11-6-16,1-4 6 15,16-1 6-15,21 17 2 16,8 28 5-16,3 33 0 0,-2 32-2 16,-9 10 6-16,-10 34-3 15,-10 9 0-15,-16 5 7 16,-4 2-7-16,-33-7 1 15,-16-4-4-15,-3-6-5 16,1-5-6-16,13-8 9 16,14-7-44-16,16-5 24 15,11-2-54-15,11 1 74 16,27 7 4-16,12 5 14 16,9 4 16-16,6-2-9 15,-3 0-9-15,-4-8 1 16,-4-5-3-16,-5-10 2 0,-4-6-11 15,-8-2-1 1,-7-22-7-16,-6-7-9 0,-9-3-17 16,-9 4 1-16,-6 6 32 15,0 12 16-15,0 10 49 16,-8 2-12-16,-5 9-36 16,4 15 2-16,3 7 3 15,6 5-12-15,7-1-8 16,23-4-1-16,11-4-1 15,6-11 0-15,1-8-8 16,6-8 5-16,-2-2-5 16,0-23-10-16,-4-12 3 15,-4-10-1-15,-9-4-1 0,-17-7-27 16,-6-2-20 0,-12 4 13-16,-5 10 24 0,-19 15 27 15,-4 16 34-15,-2 15 33 16,0 8-35-16,2 33-5 15,6 19-2-15,8 19 17 16,10 16-20-16,4 19 23 16,4 12-13-16,17 9-9 15,2 1 26-15,5-3-30 16,3-7-14-16,4-10 6 16,0-12-11-16,-1-14-4 15,-1-16-21-15,-1-20-50 0,-1-22-30 16,2-31-86-16,0-10-295 15</inkml:trace>
  <inkml:trace contextRef="#ctx0" brushRef="#br0" timeOffset="143131.2">8690 12682 1206 0,'0'0'0'16,"0"0"-36"-16,0 0 36 16,0 0 25-16,67 114 26 0,-51-63-19 15,-5-7-9 1,-4-8 3-16,-6-10-21 0,-1-13-3 16,0-7-3-16,0-6 4 15,0-7-6-15,0-19 1 16,0-15-36-16,8 1 36 15,14 0 0-15,8 6-3 16,10 13 1-16,2 7 4 16,4 8-1-16,-1 6 1 15,3-2 0-15,-3 0 4 16,-2-5-4-16,-6-6-2 16,-2-9-10-16,-6-7-27 15,-6-5-5-15,-8 5-5 16,-8 5 18-16,-7 11 31 0,0 9 49 15,-10 4-15-15,-10 3-10 16,-5 18-1-16,-2 11 6 16,9 7-14-16,8 4-5 15,7 7-7-15,3-3-1 16,0-4-4-16,16-5 0 16,7-10-12-16,0-9 9 15,0-9-6-15,-2-10-8 16,1 0 12-16,0-17 7 15,8-12 3-15,1-15-3 16,8-6-1-16,7-1 1 16,-1 5 0-16,-2 14 0 15,-4 18 4-15,-4 9 3 0,-7 5-3 16,-3 10 1-16,-7 16 4 16,-6 8-1-16,-12 2 6 15,0 0 9-15,-3-3-7 16,-12-7 10-16,2-7-1 15,1-7-21-15,4-5-2 16,5-4 1-16,3-3-3 16,0 0-1-16,0 0-3 15,0 0-6-15,0-3-5 16,0-2 2-16,0 1 7 16,0 0 4-16,0 0-19 15,3-3-3-15,7 1 12 0,1-5 1 16,6-3 1-1,4-5 3-15,2-5 7 0,6-8-5 16,2-7 4-16,6-7 1 16,4 0-4-16,0 7-4 15,-3 13 7-15,-10 11 2 16,-3 13 0-16,-7 2 8 16,-1 8-9-16,-2 15 0 15,-1 13 5-15,-3 6 7 16,-2 4 5-16,1 0-11 15,-5-3-1-15,-5-8 16 16,0-7-16-16,0-5 0 16,-16-10 4-16,-3-7-8 0,-3-6 1 15,3 0 7 1,2-5-6-16,6-10 0 0,6-2-3 16,5-2-8-16,2-1-1 15,20-6-7-15,9 0-7 16,7 3-4-16,9-4 4 15,10 5 0-15,7 4 2 16,14 4 10-16,4 8 3 16,-3 6 6-16,-5 0 2 15,-8 18 13-15,-15 8 5 16,-17 0 13-16,-18 3-13 16,-13-2-7-16,-3-4 10 15,0 0 4-15,-4-1-9 16,1-8-12-16,3-3-4 0,0-6 0 15,1-5-19-15,16 0-3 16,7-19 13-16,5-12-15 16,0-8 7-16,-1-6 10 15,2 0 2-15,-9 8 1 16,-5 15 4-16,-8 14 13 16,-7 8 20-16,1 0-18 15,-2 17-12-15,3 11 4 16,4 2 7-16,-1 2-4 15,5-5-8-15,8-4-1 16,8-1 3-16,10-10-2 16,8-7 5-16,3-5-7 15,1 0-1-15,-9-19-3 0,-7-8 4 16,-12-9 0-16,-14-8-1 16,-7-4-7-16,-4 1-1 15,-25 5-16-15,-7 8 5 16,-5 15 20-16,8 11 13 15,3 8 44-15,2 9-34 16,4 16-21-16,-2 8-1 16,9 2-1-16,8 3-2 15,9-1-4-15,0-4-12 16,13-6 2-16,10-8-2 16,-1-10-2-16,2-9 6 15,1 0 0-15,7-23 3 0,3-9 3 16,4-4-21-1,3-7-6-15,1-1 28 0,0-2 7 16,-1 5 1-16,-5 12 0 16,-10 12 18-16,-12 10 11 15,-7 7-9-15,-4 2-8 16,-1 21 11-16,-3 10 5 16,0 6-2-16,0 7-2 15,0 1-6-15,0 0-3 16,0-2-4-16,0-8-4 15,4-6-8-15,4-12 6 16,1-11-6-16,-4-5-4 16,2-3 4-16,3-17-2 0,4-19 2 15,7-11-21 1,2-7 2-16,4-2 0 0,5 9 14 16,-1 13-9-16,-4 13 14 15,-11 18 6-15,-4 3-4 16,-7 18-1-16,-1 20 22 15,2 11-3-15,2 5 5 16,3 0-15-16,6-5-8 16,10-10 14-16,9-8-16 15,7-10-1-15,2-13 1 16,-2-8-5-16,-12-5-9 16,-10-24 2-16,-8-12-5 15,-10-14-8-15,-3-12-44 16,-17-14-33-16,-27-11-163 0,-17 0-663 15</inkml:trace>
  <inkml:trace contextRef="#ctx0" brushRef="#br0" timeOffset="143414.31">10673 11933 898 0,'0'0'154'0,"0"0"-154"15,0 0-19-15,0 0 19 0,0 0 42 16,0 0-12-16,84-67-12 16,-82 40 28-16,-2 4 6 15,-20 9 0-15,-20 9-7 16,-10 5-24-16,-3 11-5 15,2 19-13-15,14 4-3 16,16 8-7-16,18 0-54 16,9-1-54-16,36-7-217 15</inkml:trace>
  <inkml:trace contextRef="#ctx0" brushRef="#br0" timeOffset="144231.84">12942 12622 1199 0,'0'0'0'16,"0"0"-15"-16,0 0-40 15,0 0 55-15,112-39 20 16,9 30 20-16,29 3-3 15,15 2-19-15,0 2-12 16,-13 0-6-16,-24-1 0 16,-32-4 0-16,-32 2-8 15,-32-7-15-15,-27-5 6 0,-7-5 2 16,-33-8 12-16,-13-5-1 16,-11-3 4-16,0-2 0 15,13 8 2-15,18 9 6 16,22 12-2-16,6 11-4 15,30 0 3-15,16 25-2 16,9 13 15-16,2 16 12 16,-6 6 0-16,-14 4-2 15,-19-2-6-15,-18-3 6 16,-18-2-10-16,-21-3-6 16,-10-8-12-16,4-5-36 15,9-6-61-15,17-7-14 0,19-11-158 16</inkml:trace>
  <inkml:trace contextRef="#ctx0" brushRef="#br0" timeOffset="145282.04">16596 12115 850 0,'0'0'92'0,"0"0"-92"16,0 0 0-16,0 0 32 15,0 0-12-15,0 0-1 0,58-83-4 16,-58 73 23-1,-1 0 27-15,-24 6-43 0,-15 4-11 16,-17 2 0-16,-18 22 18 16,-10 7-17-16,-3 6-8 15,11 7 4-15,15 0-8 16,30 6 0-16,28 3-19 16,21 5-21-16,47 0 17 15,32 1-7-15,19-1 8 16,5 3 19-16,-5 3-34 15,-13-3 29-15,-20-2 8 16,-27-12 26-16,-35-15-26 16,-27-3 2-16,-55-10 25 0,-34-3 50 15,-25-3-17 1,-13-3-7-16,-9-3-9 0,8 0 23 16,18-2-34-16,30 0-4 15,34-1-24-15,32-1-5 16,21-3-46-16,35 0-76 15,39-3 49-15,30-21-6 16,27-12-121-16,11-8-486 16</inkml:trace>
  <inkml:trace contextRef="#ctx0" brushRef="#br0" timeOffset="145443.1">17199 12645 1116 0,'0'0'47'0,"0"0"-28"16,-34 115 31-16,16-66 1 0,0-1 6 15,10-7-23-15,8-2-23 16,0-4-11-16,11-4-6 16,11-5-14-16,1-9-53 15,-5-8-10-15,-4-9-18 16,-8 0-92-16,-6-18-350 16</inkml:trace>
  <inkml:trace contextRef="#ctx0" brushRef="#br0" timeOffset="145681.46">17144 12460 1131 0,'0'0'46'0,"0"0"-46"16,0 0-24-16,0 0 24 16,0 0 14-16,0 0 7 15,48-27 0-15,-31 8-17 16,-7-3 3-16,-10 1 13 15,0 3 2-15,-23 4-12 16,-4 8 1-16,-3 6-11 16,3 2-32-16,10 22-17 15,14 14-14-15,3 3-117 16,26 5-306-16</inkml:trace>
  <inkml:trace contextRef="#ctx0" brushRef="#br0" timeOffset="146199.38">17745 12692 1084 0,'0'0'2'16,"0"0"23"-16,-23-82 46 16,7 65-11-16,4 4-31 15,2 7-6-15,1 3-1 16,1 3-6-16,-4 2-15 15,-8 15 0-15,-6 6 5 16,-1 7 1-16,2 1-7 16,8-1 3-16,4-3-7 0,10-6-6 15,3-7-4 1,2-8-35-16,22-6 9 0,5 0 16 16,7-17-12-16,-1-2 27 15,-7 2 6-15,-7 5 3 16,-12 7 0-16,-2 5 3 15,-6 20-1-15,2 23 31 16,0 20 10-16,-1 14-17 16,1 15-15-16,2 12 1 15,2 13 23-15,8 6 3 16,0-2-29-16,-3-7-4 16,-9-17-5-16,-3-20 0 15,-18-25 1-15,-21-25 0 16,-13-26 1-16,-14-6-1 0,-6-29 5 15,-3-13-3-15,7-8 3 16,12-5 4-16,17-1-5 16,23-6-5-16,16-6-16 15,20-9-49-15,31-10-11 16,18-11-75-16,13-2-287 16</inkml:trace>
  <inkml:trace contextRef="#ctx0" brushRef="#br0" timeOffset="147549.97">18119 12623 1200 0,'0'0'3'0,"14"75"-3"15,-7-24 9-15,-1 0 19 0,-3-1 19 16,0-3-15-16,3-5-18 16,-1-9-3-16,-1-10-11 15,0-9 0-15,-2-7 0 16,-2-7-7-16,0 0 4 15,0-4 3-15,0-21-13 16,0-8-21-16,3-13 11 16,12-7 22-16,9-3-23 15,3 3-5-15,1 12 26 16,-3 18 3-16,-4 15 4 16,2 8-4-16,-4 16 2 15,-1 16 0-15,-2 12 11 0,-4 4-5 16,0-1 4-1,-6-5-8-15,0-6 2 0,0-11-1 16,-1-9-3-16,-1-9-2 16,0-7 0-16,5 0 0 15,5-15 2-15,7-13-2 16,4-11-10-16,0-4 7 16,4-1-3-16,-3 5 5 15,-1 13-4-15,-6 16 5 16,-7 10 0-16,-2 15 4 15,1 14 0-15,2 8 13 16,4 0-11-16,5-2 2 16,5-6-8-16,5-6 1 15,3-7-5-15,4-11-13 16,4-5-1-16,0-3-17 0,2-19-6 16,-5-8-21-16,-7-6 21 15,-8-1 17-15,-10 5 24 16,-9 12 0-16,-3 10 55 15,-3 10 4-15,0 0-33 16,0 21-19-16,-3 9 12 16,3 4 1-16,0-1 1 15,6-2-14-15,14-5-6 16,4-7 4-16,1-8-5 16,0-8 2-16,-1-3-2 15,-3-4 0-15,-2-14 0 16,-8-8-1-16,-8-5 0 0,-3-2-6 15,-21-1-1-15,-16 2 8 16,-10 6 1-16,-3 9 6 16,0 6 7-16,3 9 2 15,11 2-10-15,11 0 15 16,12 13-21-16,12 1-4 16,1 0-9-16,15-1-10 15,21-7 10-15,11-6-4 16,10 0-2-16,4-12-12 15,5-7 6-15,1 0 24 16,-6 4-1-16,-9 8-5 16,-14 7 7-16,-13 0 1 15,-11 17 1-15,-6 8 10 16,-2 5 3-16,0 4 13 16,4 0-11-16,6-1 4 0,9-2-2 15,15-5-5-15,14-5-3 16,10-7-1-16,9-8-10 15,5-6 0-15,-6 0-7 16,-11-22 1-16,-9-5-2 16,-16-11-5-16,-17-4 12 15,-16 1-14-15,-3 4 11 16,-31 9 4-16,-14 11 12 16,-3 10-1-16,1 7 3 15,8 9-2-15,12 20-7 16,9 5-1-16,12 5-2 15,6-3-2-15,3-3 0 0,19-7-2 16,7-9-1-16,2-7-5 16,3-10-2-16,2 0-6 15,1-13 14-15,-2-12-1 16,-6-10-2-16,-3-12-9 16,-7-16 2-16,-1-16 1 15,-1-15-29-15,0-13 11 16,0-5 9-16,-1-3 20 15,-1 6 28-15,0 22-1 16,-7 28 13-16,-4 26-1 16,-2 21 29-16,-2 12-43 15,-2 19-18-15,-19 31 0 16,-6 23 76-16,3 16-22 0,5 6-33 16,10 5-3-16,5 1-16 15,4-6-6-15,0-11-1 16,0-11-4-16,13-21-13 15,2-15-28-15,0-13-21 16,-2-12-28-16,1-12-7 16,-4 0 0-16,-5-22-146 15,-5-18-580-15</inkml:trace>
  <inkml:trace contextRef="#ctx0" brushRef="#br0" timeOffset="147837.25">19329 12085 837 0,'0'0'0'15,"0"0"-75"-15,108-44 75 16,-79 10 34-16,-12-6-2 15,-17 3 47-15,-11 4-33 16,-23 8 39-16,-9 13-4 16,-6 12-35-16,2 0-2 15,7 27-21-15,10 9-23 0,14 11 0 16,16 8-18-16,0 2-20 16,32-1-73-16,25-7-190 15</inkml:trace>
  <inkml:trace contextRef="#ctx0" brushRef="#br0" timeOffset="148600.15">21747 12414 1051 0,'0'0'0'0,"0"0"0"16,0 0 0-16,0 0 62 0,0 0-49 15,-91-53-12-15,80 21 27 16,10 2-20-16,1 7 12 16,0 7 16-16,0 7-24 15,9 8-7-15,9 1-5 16,7 1 2-16,9 14-3 15,11 8 1-15,10-2 0 16,10-1-2-16,3-4 2 16,-5-11-19-16,-6-5-9 15,-10 0-7-15,-11-19-13 16,-11-8-7-16,-8-6 32 16,-8-4 23-16,-8-8 0 15,-1 3 21-15,0 6-1 16,0 11 43-16,0 11 1 0,-1 9-18 15,-2 5-23-15,-5 15-12 16,-2 23-5-16,-2 17 1 16,4 19 1-16,6 9-4 15,2 10 6-15,0 11 6 16,5 3-12-16,6-1-4 16,-1-8 0-16,-1-17-5 15,-4-20 0-15,-5-18-3 16,0-15 3-16,-21-19-13 15,-12-9 18-15,-10 0 8 16,-19-17-2-16,-10-6 14 16,-10 0 11-16,1 3 6 15,5 6-9-15,12 4-28 0,16 5-11 16,16 5-11-16,18 0-26 16,14 0-53-16,1 0-118 15,25 0-414-15</inkml:trace>
  <inkml:trace contextRef="#ctx0" brushRef="#br0" timeOffset="149717.51">21817 12738 1236 0,'0'0'0'0,"0"0"-66"15,84-24 66-15,-19 19 16 0,10-3-16 16,8 4-4-16,-5 3-2 15,-13 1-2-15,-18 0 8 16,-21 6 0-16,-19 11-3 16,-7 7 3-16,0 2 16 15,-13 4-4-15,2 1 3 16,8 0-10-16,3-4 14 16,4-4-18-16,20-1-1 15,9-10 1-15,8-3-1 16,4-9-3-16,4 0 2 15,-2-13-5-15,-1-14-8 16,-4-7 2-16,-5-8 8 16,-3-4 4-16,-11 5 2 15,-7 2 2-15,-8 14 15 16,-5 12 10-16,-3 10-10 0,0 3 4 16,0 9-23-16,-6 18 0 15,-4 12 3-15,2 1 1 16,6-2-1-16,2-1-2 15,0-7-1-15,15-7 0 16,0-6-12-16,4-9 4 16,2-8-11-16,-1 0-1 15,5-14 12-15,2-14-15 16,3-7 2-16,3-5 12 16,1 5 2-16,0 6 7 15,-5 12 0-15,-13 8 12 16,-7 9 15-16,-8 0-18 0,-1 19-3 15,0 9 27-15,0 4-4 16,-1-1-15-16,-2-4-9 16,3-5 7-16,0-8-4 15,0-8-8-15,3-6-6 16,19-1-8-16,13-20-3 16,14-9-10-16,3-1 17 15,5 4-1-15,-8 9 5 16,-12 7 0-16,-9 11 6 15,-12 0 5-15,-3 0-2 16,-4 14 9-16,4 3-6 16,4-1-4-16,5 0 0 15,9-4-2-15,11-5-9 16,7-7-18-16,2 0-25 16,-3-20-38-16,-9-10 7 0,-15-8 42 15,-14-6 37-15,-10 5 8 16,0 5 30-16,-17 11 84 15,0 14-65-15,2 9-4 16,2 6-34-16,5 22-6 16,5 11-2-16,3 3-6 15,6 1-1-15,19-7-1 16,7-5-16-16,3-7 6 16,10-9-30-16,7-3 13 15,5-11 7-15,3-1-49 0,-1-11 7 16,-5-22 9-16,-8-17 2 15,-6-19 21-15,-7-20 0 16,-6-16-1-16,-8-18 32 16,-8-3 28-16,-7-2 40 15,-4 9-65-15,0 18 67 16,0 21 96-16,-6 24-93 16,0 20-24-16,2 16 2 15,0 14 1-15,1 6-3 16,-6 12-48-16,-9 34 1 15,-2 23 43-15,-1 24 17 16,8 7-43-16,7 8 1 16,6 0-19-16,0 0-1 0,7 1 0 15,11-8-2 1,9-10-24-16,8-13-47 0,9-19-33 16,10-19-9-16,3-18-111 15,-2-19-455-15</inkml:trace>
  <inkml:trace contextRef="#ctx0" brushRef="#br0" timeOffset="150602.99">24691 12748 1211 0,'0'0'11'15,"0"0"-2"-15,0 0-2 16,0 0 13-16,40 94-15 16,-23-72 1-16,5-5-6 0,8-5-3 15,4-8-15 1,4-4-4-16,2-1 2 0,-4-17-2 15,-3-6 15-15,-5-6 7 16,-10 0 0-16,-5 8 0 16,-7 8 19-16,-6 8 29 15,0 6-19-15,0 0-29 16,0 16-3-16,0 7 3 16,0 5 10-16,0 0-6 15,8-4-3-15,8-6-1 16,6-6 0-16,4-5-5 15,5-7-2-15,5 0 7 16,-3-11-11-16,-4-11 1 16,-6-9 9-16,-10-8-12 15,-13-7-4-15,0-6 1 0,-20-4-13 16,-19 8 24 0,-7 11 2-16,-2 16 3 0,0 18 8 15,9 3 0-15,8 24 5 16,4 11-13-16,12 6 5 15,8 2-10-15,7 1-2 16,12-8-16-16,23-4 18 16,19-8-6-16,12-7 10 15,5-8-13-15,5-6-41 16,-5-3 32-16,-7-12 6 16,-6-18 9-16,-8-10 8 15,-6-14 0-15,-5-9 2 0,-5 3 2 16,-10 11 24-16,-6 15 73 15,-9 18-24-15,-6 13-27 16,-2 3-18-16,-1 5-31 16,0 24 1-16,0 18 21 15,0 10-7-15,0 4-9 16,0-1 8-16,-1-7 0 16,-2-7-13-16,3-5 5 15,0-11-1-15,0-9-6 16,0-10-2-16,0-10-1 15,11-1 0-15,8-10 3 16,4-13-3-16,4-6-9 16,-3-8 11-16,0-4-15 15,6-10 6-15,8-5-1 16,3 3-11-16,-7 11-16 0,-9 19 38 16,-14 18 2-16,-2 5-2 15,-5 26-5-15,2 13 5 16,-3 8 6-16,-1 3 3 15,1-6 2-15,4-6-1 16,8-6 3-16,6-10 2 16,6-10-15-16,4-9 4 15,2-3 0-15,0-6 0 16,-5-20-4-16,-10-9-7 16,-9-15-10-16,-9-13-45 0,-16-17-49 15,-26-4-105 1,-18-5-537-16</inkml:trace>
  <inkml:trace contextRef="#ctx0" brushRef="#br0" timeOffset="150912.37">24727 12165 1111 0,'0'0'0'15,"0"0"7"-15,0 0-7 0,0 0 40 16,0 0-17-16,0 0 17 16,49-80-7-16,-50 73-5 15,-11 4 4-15,-4 3-10 16,-7 0-14-16,-1 15-4 15,-1 7-4-15,1 6-20 16,12-1-51-16,9 0-4 16,3-3-55-16,9-7-238 15</inkml:trace>
  <inkml:trace contextRef="#ctx0" brushRef="#br0" timeOffset="151158.91">24955 11685 760 0,'91'8'121'0,"6"-2"18"15,-3-1-32-15,-13-4-44 16,-20-1-13-16,-19 0-1 15,-17 0 1-15,-13-6-33 16,-12-4-17-16,0 0-9 16,-22 0-104-16,-20 3-247 0</inkml:trace>
  <inkml:trace contextRef="#ctx0" brushRef="#br0" timeOffset="151985.07">27625 11200 1089 0,'0'0'5'0,"-36"159"-5"16,-4-26 46-16,-12 26-30 15,-12 18 15-15,-11 10-18 16,-10 14 17-16,-3 11-20 15,0-6 1-15,5-7 2 16,8-20-6-16,11-27 9 16,7-16 4-16,5-18-6 15,3-21-7-15,1-16 14 16,6-23-7-16,11-19-11 0,13-18-1 16,9-11-2-16,9-10-18 15,0-8-37-15,12-21-65 16,12-5-251-16</inkml:trace>
  <inkml:trace contextRef="#ctx0" brushRef="#br0" timeOffset="154173.07">23995 14308 1148 0,'0'0'0'15,"0"0"-26"-15,5-79 26 16,-5 45 1-16,0 4 23 15,0 7-9-15,-8 8 26 16,-3 11-23-16,-5 4-15 16,-4 14-3-16,-9 28 9 15,-4 15-7-15,0 20 9 16,5 11-4-16,7 14-4 16,2 6 0-16,2 6 0 15,1 0-3-15,1-10-2 0,-2-13 1 16,2-19-1-16,-2-21 0 15,0-18 2-15,-4-14-7 16,-1-15 6-16,1-4 1 16,-3-13-5-16,2-17 5 15,8-2-11-15,7 1 7 16,7 6 4-16,0 5 6 16,10 6-6-16,15 3-4 15,13 2 3-15,13 1-6 16,10-4-14-16,10-1-15 15,1 0-43-15,-5-2 3 16,-7 4 38-16,-16 5 33 16,-17 3 5-16,-13 3 3 0,-14 0 2 15,0 6 10 1,-6 13 50-16,-12 3 10 0,4 2-60 16,4 0-8-16,7 0-4 15,3-3-3-15,7-1 2 16,15-6-2-16,6-6 1 15,6-4 5-15,5-4-6 16,0 0-11-16,-1-15-2 16,-3-10-15-16,-5-9-21 15,-8-11 14-15,-9-7-8 16,-11-1 36-16,-2 7 7 16,-18 12 33-16,-15 13 23 0,-6 13-1 15,-5 8-7-15,2 0-20 16,4 17-16-16,8 10-6 15,14 9-6-15,15 3-2 16,1 1 2-16,28-5 1 16,11-9 0-16,12-6 1 15,4-9-2-15,3-5 9 16,4-6-8-16,3 0 2 16,-1-6-1-16,0-13-2 15,-4-8 0-15,-5-3 0 16,-7-9 1-16,-7-5 1 15,-8 1-1-15,-6 2 0 16,-9 7 0-16,-8 9 0 16,-5 5 2-16,-5 6 1 15,0 4 2-15,-3 7 11 16,-17 3-5-16,-6 0-10 0,-7 20 3 16,-3 8-3-16,3 2-2 15,6 2 2-15,8-3-2 16,10-1 0-16,6-5-13 15,3-7-20-15,6-6 3 16,19-9-10-16,8-1 16 16,3-3 2-16,-5-5 21 15,-8 1 1-15,-13 6 1 16,-8 1 2-16,-2 18 9 16,0 20 10-16,-9 15 22 15,-6 11-14-15,0 7-13 0,4 9 9 16,7 9-6-1,4 9 5-15,0 3 1 0,0 0-16 16,3-2-1-16,-3-14-9 16,0-15 1-16,-21-23-3 15,-15-19 1-15,-11-19-19 16,-12-9 9-16,-5-17-1 16,2-18 8-16,8-7-8 15,12-7 9-15,14-1 0 16,19-1 3-16,9 0 0 15,22-2-10-15,27-5-24 16,20-12-14-16,19-13-29 16,10-13-122-16,5-7-248 15</inkml:trace>
  <inkml:trace contextRef="#ctx0" brushRef="#br0" timeOffset="154330.97">25101 14877 559 0,'0'0'285'16,"0"0"-189"-16,0 0-9 15,0 0-45-15,0 0 23 16,78 73-15-16,-78-30-17 15,0-8-15-15,0-2-9 16,15-6 4-16,12-3-8 16,9-4 6-16,7-7-9 15,5-4-4-15,-8-4 2 16,-9-3-19-16,-11-2-41 16,-14 0-49-16,-6-16-209 15</inkml:trace>
  <inkml:trace contextRef="#ctx0" brushRef="#br0" timeOffset="154623.06">25246 14543 1142 0,'0'0'0'0,"0"0"-46"16,0 0 45-16,0 0-3 15,0 0 4-15,0 0 0 16,15 44 4-16,13-58 1 16,-1-13-5-16,-6-5-18 15,-13 1 18-15,-8 3 32 0,-4 7 2 16,-18 7-13 0,-6 12-3-16,-6 2-8 0,-2 10-10 15,3 17 0-15,11 8-8 16,12 7-29-16,10 1-77 15,19-2-163-15</inkml:trace>
  <inkml:trace contextRef="#ctx0" brushRef="#br0" timeOffset="154923.4">25852 14190 1118 0,'0'0'0'16,"0"0"-108"-16,0 0 108 15,13 96 77-15,-13-23-12 16,0 18-21-16,0 7-9 16,0 8-18-16,-10 3 7 15,-2-9-6-15,1-10-1 16,2-16-8-16,6-19-6 15,3-16-2-15,0-12-2 16,15-10-5-16,11-12-19 16,8-5-18-16,8 0-44 0,2-22-112 15,-2-8-327 1</inkml:trace>
  <inkml:trace contextRef="#ctx0" brushRef="#br0" timeOffset="155119.18">25725 14500 1140 0,'0'0'0'15,"0"0"-40"-15,0 0 26 16,115-21 14-16,-42 20 31 16,5 1-29-16,-4 0 2 0,-12-2-4 15,-18 1-8 1,-22-2-62-16,-17-3-98 0,-5-1-195 15</inkml:trace>
  <inkml:trace contextRef="#ctx0" brushRef="#br0" timeOffset="156260.24">27608 14201 1171 0,'0'0'0'15,"0"0"-127"-15,0 0 109 16,0 0 18-16,0 0 32 16,0 0-32-16,-52-26-24 0,52-10 0 15,2 4-1 1,12 8 25-16,-1 11 12 0,0 13 11 15,2 0-13-15,0 23-9 16,6 11 20-16,1 10 15 16,1 0-13-16,4-1-21 15,1-7 0-15,5-9-4 16,8-8-11-16,4-14-18 16,4-5-29-16,-2-10-29 15,-4-17-5-15,-7-9 35 16,-5-7 59-16,-6-10 47 15,-2-3 3-15,-4 6 29 16,-4 12-1-16,-9 14 15 16,-3 16-30-16,-3 8-10 15,0 16-53-15,-22 30 2 0,-6 18 17 16,-7 17-6-16,4 9-7 16,6 6 3-16,5 6-9 15,7 2 3-15,8-4-2 16,5-5 1-16,0-10 0 15,2-19-2-15,7-16-3 16,-2-23 1-16,-4-15-1 16,-3-12-1-16,0-9 4 15,-19-23 4-15,-20-11-4 16,-19-8-6-16,-15 1 2 16,-10 10 4-16,0 11 12 15,6 9-2-15,9 7-10 16,13 7-14-16,18 5-27 15,16 1-40-15,17 0-137 0,4 0-249 16</inkml:trace>
  <inkml:trace contextRef="#ctx0" brushRef="#br0" timeOffset="157037.57">27755 14608 1122 0,'0'0'0'16,"88"-25"-148"-16,-18 15 148 16,8 5 35-16,5 5-35 0,2 0 4 15,-10 7 22-15,-16 14 0 16,-18 4-23-16,-22 2 1 16,-16 4 5-16,-3-2 21 15,-4-3-1-15,-13 0-14 16,7-3 3-16,4-2-9 15,6-3-6-15,0-4-2 16,15-3 0-16,12-4 1 16,7-7-1-16,8 0-1 15,-1-4 0-15,4-17-10 16,0-8 4-16,-2-5-2 16,-1-6-2-16,-5-4 8 15,-5 0 2-15,-7 7 4 16,-9 6 7-16,-8 14 14 0,-7 7 7 15,-1 6-4-15,0 4-4 16,0 0-24-16,-6 6 1 16,-10 19 0-16,2 6-1 15,1 6 0-15,7 0 2 16,1-1 0-16,5-4-2 16,0-4-3-16,0-6 2 15,4-6-7-15,8-4-4 16,7-9-5-16,5-3 5 15,7-5-5-15,5-17-1 16,4-7-2-16,2-2 14 16,-2-5 4-16,-1 3 2 15,-8 10 0-15,-7 8 17 0,-9 11 13 16,-11 4-19-16,-2 4-9 16,-2 18-2-16,0 8 25 15,0 1-16-15,-5 2-2 16,-2-3-4-16,3-6-2 15,1-7 7-15,3-5-8 16,0-8-1-16,0-4-2 16,13-7-9-16,18-19 10 15,13-8-8-15,8-3 1 16,-4 3 7-16,-5 10-12 16,-9 11 14-16,-7 13 3 15,-9 0-3-15,-3 12-1 0,0 9 1 16,0 1 2-16,3 2 0 15,4-4-2-15,8-1-14 16,11-2-42-16,12-5-74 16,5-3-175-16</inkml:trace>
  <inkml:trace contextRef="#ctx0" brushRef="#br0" timeOffset="158755.2">29933 14448 1062 0,'0'0'0'16,"0"0"3"-16,0 0 83 16,0 0-63-16,0 0-13 15,-115 52 6-15,85-9-8 16,13 1-3-16,13-2-4 15,4-1-1-15,8-7-6 16,20-6 1-16,8-6 5 16,9-10 0-16,7-8-6 15,4-4-9-15,2-7 5 16,1-19-6-16,-3-12-17 16,-3-13 4-16,-4-10 0 15,-5-17 22-15,-8-11 0 16,-6-7 7-16,-10-9 24 15,-7 3-23-15,-10 11 29 0,-3 20 2 16,-8 22 7-16,-8 23 12 16,3 15-21-16,1 11 1 15,-3 25-6-15,-8 25-14 16,1 27 23-16,1 15 9 16,8 10-33-16,10 4 0 15,3-7-3-15,0-5-6 16,10-10 2-16,8-14-3 15,6-13-4-15,1-16-22 16,7-17-23-16,2-17-1 16,5-7-3-16,3-17-13 15,1-19-4-15,-4-3 19 16,-5 2 38-16,-12 11 3 0,-10 10 10 16,-5 15 55-16,-5 1-47 15,1 17 5-15,5 12 25 16,2 4-7-16,6 0-27 15,10-7 0-15,3-6 1 16,4-6-5-16,5-9-1 16,1-5-13-16,1-5 3 15,-3-15 2-15,-3-8-2 16,-4-2 0-16,-6 0 11 16,-9 5 2-16,-6 8 0 15,-6 8 7-15,-3 9 0 16,0 7-9-16,-2 15 0 0,-6 9 8 15,5 1-6 1,3-1 2-16,0-1-1 0,17-6-1 16,10-7 1-16,4-8 1 15,4-6-2-15,2-3 9 16,-2-5-9-16,-4-15 2 16,-4-5-4-16,-8-6-9 15,-8-7-5-15,-8-5-6 16,-3-1 9-16,-8 4 1 15,-17 9 10-15,-10 9 13 16,-2 14-4-16,-5 8 10 16,4 3-15-16,2 20-1 15,10 10-3-15,13 4 0 0,13 2-3 16,0-3 0-16,21-7-1 16,13-6-1-16,5-9 4 15,0-8-3-15,3-6 2 16,1 0-1-16,0-19-2 15,6-5 3-15,-2-6-1 16,3-7-1-16,2-3 2 16,-5 1-1-16,-9 7 3 15,-14 14 6-15,-9 11 24 16,-10 7-3-16,-4 9-26 16,-1 21 2-16,0 12 23 15,0 5-9-15,-9-1-3 0,-3 0-7 16,5-5-6-1,4-4 10-15,1-8-11 0,2-11 0 16,0-7 1-16,0-10-1 16,6-1 0-16,15-5-1 15,12-18 2-15,6-6 8 16,7-5-9-16,2-5-6 16,8 1 2-16,1 6-4 15,-9 11 7-15,-16 13 0 16,-16 8 1-16,-6 9 0 15,-4 19 1-15,-2 10 18 16,2 5-6-16,2 1-8 16,7-4-3-16,7-4-2 0,5-13 3 15,10-10 2 1,0-13-3-16,2 0 4 0,-1-20 3 16,-8-8-9-16,-8-10-7 15,-9-8-10-15,-10-7-47 16,-3-7-15-16,-13-6-154 15,-18-9-533-15</inkml:trace>
  <inkml:trace contextRef="#ctx0" brushRef="#br0" timeOffset="159051.59">31014 14255 1134 0,'0'0'0'0,"0"0"-145"16,0 0 145-16,0 0 16 16,66-99-7-16,-66 75 34 15,0 9 39-15,-13 5-39 16,-9 10-29-16,-6 0 3 15,-5 6 0-15,0 15-8 0,3 5-9 16,10 1-6 0,9 1-28-16,11 0-21 15,0-8-141-15,11-6-294 0</inkml:trace>
  <inkml:trace contextRef="#ctx0" brushRef="#br0" timeOffset="159266.34">30060 14105 1156 0,'0'0'0'16,"0"0"-132"-16,152 0 132 15,-66 0 0-15,-1-1-56 16,-9-2-210-16</inkml:trace>
  <inkml:trace contextRef="#ctx0" brushRef="#br0" timeOffset="166064.97">2616 11655 1088 0,'0'0'30'0,"0"0"-30"15,0 0-14-15,-5-80 14 16,-20 59 27-16,-9 4-8 15,-13 6-1-15,-11 8 10 16,-10 3-16-16,-13 3-9 0,-10 18 6 16,-3 10-5-16,-7 6 4 15,-2 12-3-15,-6 6 1 16,6 3-6-16,6 4 0 16,15 0 0-16,21-3 0 15,19-9 0-15,20-12-1 16,19-7-9-16,3-6-18 15,18 1 22-15,19 1-12 16,8 6 15-16,8 10 6 16,7 9-2-16,1 10 0 15,-4 5-1-15,-5 4 4 16,-13 0-4-16,-18 0-4 16,-14-1 3-16,-14-1 1 15,-35-2 3-15,-13-9-3 16,-14-7-2-16,-3-10-4 0,7-15-1 15,16-11 3-15,16-10 4 16,17-5 0-16,16 0-3 16,0 0-36-16,13 14 0 15,11 25 39-15,4 26 21 16,-1 29 5-16,-12 17-2 16,-15 10-12-16,0-2-2 15,-21-7 9-15,0-4-10 16,8-12 14-16,8-12-8 15,5-14-15-15,8-17 0 16,20-9-1-16,14-8-2 16,18-2-7-16,23-3-23 0,30-5-8 15,25-8-32-15,24-6-137 16,20-12-442-16</inkml:trace>
  <inkml:trace contextRef="#ctx0" brushRef="#br0" timeOffset="167675.1">32479 11101 752 0,'0'0'12'0,"116"-5"-9"0,-43 5 11 16,2 9 17-16,-11 9 14 15,-13 6-23-15,-16 5-2 16,-15 5 1-16,-8 8-10 16,-12 10 8-16,0 11 13 15,-10 9-9-15,-17 15 6 16,-6 5-16-16,-6 12-1 15,-3 2 0-15,-2 2-3 16,2 1-3-16,4-3-1 16,8-6 1-16,10-3 0 15,5-4 4-15,10-1-3 16,1-2 5-16,1-4-10 16,3-3 7-16,0-8-9 15,9-11 1-15,16-8-2 16,10-10 1-16,11-11-7 0,9-10 5 15,9-14-11-15,0-11 3 16,3 0-8-16,-6-20-15 16,-10-7 13-16,-11-4 12 15,-17 2 8-15,-17 5 0 16,-6 4 1-16,-6 6-1 16,-20 11-1-16,-6 3 1 15,-9 14 7-15,-3 22-6 16,-3 15-1-16,0 13 4 15,2 14-2-15,0 11-4 16,6 12-1-16,11 14 3 16,9 16 35-16,14 11-23 0,5 1-6 15,0-9 0-15,3-6 12 16,2-13-8-16,-5-9-2 16,0-10-6-16,-12-10 17 15,-15-9-4-15,-6-15 3 16,-4-15-9-16,-11-11 12 15,-3-14 9-15,-7-5-29 16,-9-2-1-16,-2-4-20 16,-2 3-47-16,2-1-104 15,5-5-368-15</inkml:trace>
  <inkml:trace contextRef="#ctx0" brushRef="#br0" timeOffset="174496.17">7123 14720 1026 0,'0'0'0'16,"0"0"-24"-16,0 0 7 15,0 0 17-15,0 0 43 16,0 0-25-16,0 0 10 16,8-66-19-16,-8 46-5 0,0-2 7 15,-6-3-8-15,-10 0 7 16,-4 2-10-16,-2 6 3 16,-4 7 10-16,-2 7 7 15,-3 3-6-15,-8 10 0 16,-3 16-1-16,0 10-9 15,0 4 8-15,7 7-11 16,15 0 14-16,9-4-15 16,11-1-1-16,5-6-1 15,18-9-6-15,8-8 3 16,5-13-18-16,0-6 11 16,-2-2 10-16,2-20-14 15,-5-6 12-15,-4-4 0 0,-6-6 4 16,-5-1-4-1,-4-1 4-15,-4 4 0 0,-4 10 16 16,-2 9-6-16,-2 10 21 16,0 7 6-16,0 3-35 15,0 27 6-15,0 24-5 16,3 21 3-16,4 15 25 16,6 16-26-16,1 14 7 15,7 11-2-15,1 9 7 16,2-3-1-16,5-6-15 15,-1-14-1-15,-4-15 11 16,-10-19-10-16,-12-15 19 16,-2-19-3-16,-30-20 2 15,-16-16 8-15,-12-13-24 0,-6-14 0 16,-2-29-3-16,11-21-16 16,8-15-15-16,18-13-19 15,17-8-8-15,12-4-27 16,30 2-55-16,28 9-171 15</inkml:trace>
  <inkml:trace contextRef="#ctx0" brushRef="#br0" timeOffset="175082.04">7683 14195 779 0,'0'0'21'16,"19"-82"26"-16,-11 60 75 16,-5 12-16-16,-3 10-8 15,-2 42-77-15,-22 33-4 0,-10 34 39 16,0 20-18-16,4 5-27 15,9-2 4-15,18-5 7 16,3-4-20-16,21-7-2 16,19-11-1-16,15-12-6 15,14-19-39-15,16-20-11 16,15-19-9-16,9-23-75 16,1-12-219-16</inkml:trace>
  <inkml:trace contextRef="#ctx0" brushRef="#br0" timeOffset="175849.15">8200 14652 926 0,'0'0'93'16,"0"0"-80"-16,0 0 3 15,0 0 58-15,0 0-43 16,0 0-19-16,-25-10-11 0,25 10-1 16,22 0 0-16,13 0-2 15,11 0 7-15,5-4-5 16,4-4 0-16,-3-1 0 16,0-1 1-16,-7-2 3 15,-6 2-6-15,-11 3 2 16,-9 4 0-16,-11 2 4 15,-5 1-4-15,-3 0 0 16,0 0 1-16,0 17 5 16,-20 14-1-16,-11 13 10 15,-9 9-7-15,-5 4 26 16,-7 4-31-16,0 0 12 16,-1-1-4-16,1-2-11 15,8-5 0-15,8-14-1 0,16-14 3 16,9-14-5-16,11-11 3 15,0 0-34-15,23-5 28 16,18-13 6-16,17 1 3 16,13 6-3-16,1 7 7 15,3 4-8-15,-4 0 1 16,-5 10-1-16,-7-1-20 16,-2-3-25-16,-3-6-47 15,-11 0-110-15,-7-9-283 16</inkml:trace>
  <inkml:trace contextRef="#ctx0" brushRef="#br0" timeOffset="176147.4">8918 14039 1045 0,'0'0'0'16,"0"0"-64"-16,0 0 64 16,92 64 38-16,-29 4 44 15,7 24-33-15,9 20-31 16,-1 15 17-16,-7 11-19 16,-14 5 1-16,-21 2 0 0,-18-7-15 15,-18-11 1 1,-6-12-3-16,-32-18-4 0,-15-18-28 15,-10-13-38-15,-1-21-152 16,4-15-440-16</inkml:trace>
  <inkml:trace contextRef="#ctx0" brushRef="#br0" timeOffset="177958.4">10074 14625 1069 0,'0'0'13'0,"0"0"-9"15,0 0 5-15,0 0 33 16,0 0-16-16,0 0-24 15,-21-14 9-15,60 10-10 16,19-2 0-16,13 1 6 16,-2 0-7-16,0 1-2 15,-13 1-8-15,-14 2-31 16,-16 1-31-16,-19 0-73 16,-7 0-177-16</inkml:trace>
  <inkml:trace contextRef="#ctx0" brushRef="#br0" timeOffset="178084.71">9993 14787 949 0,'0'0'23'0,"0"0"-22"15,0 0-1-15,97 4 18 16,-24-4-18-16,14-5-12 16,13-11-86-16,13 0-213 15</inkml:trace>
  <inkml:trace contextRef="#ctx0" brushRef="#br0" timeOffset="178813.52">13258 13721 962 0,'0'0'2'15,"0"0"2"-15,0 0 45 16,0 0-4-16,0 0 9 16,0 0-49-16,6 25-4 15,16 51 59-15,4 26-32 0,-8 8-11 16,-3 3-5-16,-9-8-8 15,-3-12 1-15,0-11-5 16,1-14-6-16,1-13 1 16,2-9-37-16,-3-10-46 15,-1-13-116-15,-1-10-392 16</inkml:trace>
  <inkml:trace contextRef="#ctx0" brushRef="#br0" timeOffset="179264.49">10957 14945 1098 0,'0'0'0'0,"0"0"-115"15,0 0 15-15,0 0 100 16,133-12 22-16,-39 7-21 15,28-2 1-15,24-1 8 16,30 0-8-16,33-5-1 16,31 1 0-16,30-5 7 15,15 0 9-15,13-2-13 16,-3 3-3-16,-11 0 16 16,-17 4-9-16,-24 0 19 15,-21 5-10-15,-27 6 6 16,-29 1-12-16,-29 0-11 15,-37 1-34-15,-34 6-86 16,-36 2-366-16</inkml:trace>
  <inkml:trace contextRef="#ctx0" brushRef="#br0" timeOffset="180365.06">12132 15497 800 0,'0'0'10'0,"0"0"28"15,0 0 53-15,0 0 7 0,0 0-44 16,0 0-17-16,15-10-26 15,0 57 41-15,0 22-6 16,-3 7-16-16,-8 3-4 16,-4 0-19-16,0-5 9 15,-3-4-11-15,-9-3-5 16,5-3-6-16,2-5-31 16,5-7-19-16,0-16-54 15,17-22-94-15,10-14-313 16</inkml:trace>
  <inkml:trace contextRef="#ctx0" brushRef="#br0" timeOffset="180572.14">12536 15848 1091 0,'0'0'0'15,"0"0"-62"-15,121-29 62 16,-51 15 45-16,6 3-30 16,2 1 1-16,-1 3-16 15,-6 3 0-15,-15 3-2 16,-15-1-84-16,-22 2-68 16,-19-2-171-16</inkml:trace>
  <inkml:trace contextRef="#ctx0" brushRef="#br0" timeOffset="180775.02">12732 15574 1171 0,'0'0'1'16,"0"0"12"-16,0 0-10 16,0 100 47-16,0-45-8 15,0 0-32-15,0 2 4 16,-2-2-8-16,-2 0-6 15,1-1-6-15,3-1-38 0,1-4-44 16,23-5-142-16,9-13-682 16</inkml:trace>
  <inkml:trace contextRef="#ctx0" brushRef="#br0" timeOffset="181583.62">14812 14786 762 0,'0'0'80'15,"0"0"-69"-15,0 0-7 16,0 0 56-16,0 0-30 16,0 0-4-16,-47-45-17 15,47 41-9-15,4 0-4 16,14-2-10-16,9 2 14 16,10 1 6-16,11 0-6 15,10-2 9-15,6 0 2 16,8-1-4-16,2 0 10 15,-2 0-7-15,-5 2-10 0,-9 1 18 16,-13 0-12 0,-15 0 4-16,-14 2-10 0,-10 1-3 15,-6 0-38-15,0 0-43 16,-24 7-28-16,-14 9-310 16</inkml:trace>
  <inkml:trace contextRef="#ctx0" brushRef="#br0" timeOffset="182149.57">13822 15816 1101 0,'0'0'0'16,"0"0"-2"-16,0 0-17 15,0 0 19-15,93 51 5 16,-44-51-2-16,4-15 0 16,-2-6 7-16,-2-6-8 15,-13-5-4-15,-13-4 2 16,-13 0-16-16,-10-1 15 15,0 4-23-15,-21 10 24 16,-12 10 25-16,-10 13 11 16,-7 4 7-16,-8 30-20 15,-1 13 10-15,5 8-7 16,14 1 8-16,15-1-26 16,16-6-8-16,9-7 6 15,19-9-5-15,23-7-1 0,16-6 0 16,17-10-2-16,5-9 2 15,10-1-35-15,6 0-41 16,-3-16-121-16,-8-2-409 16</inkml:trace>
  <inkml:trace contextRef="#ctx0" brushRef="#br0" timeOffset="182696.34">14462 15296 285 0,'0'0'857'0,"0"0"-857"15,0 0 0-15,0 0 4 16,0 0-3-16,0 0-1 0,88-24 3 16,-21 15-3-16,3 3 0 15,-3-3-12-15,-4 4-32 16,-9-2-69-16,-12-2-186 16</inkml:trace>
  <inkml:trace contextRef="#ctx0" brushRef="#br0" timeOffset="183399.31">15212 14952 1058 0,'0'0'0'0,"0"0"-7"15,0 0 7-15,0 0 0 16,0 0 8-16,0 0-12 15,68 7 8-15,-24-5-3 16,2-2-1-16,-4 0-5 16,-8 0 5-16,-8 0-1 0,-8-2 3 15,-7-1-7-15,-6 2 9 16,-4-2-4-16,-1 1 11 16,0 2 2-16,0 0 14 15,0 0 2-15,0 0-16 16,-13 19 0-16,-8 15-11 15,-9 10 16-15,-3 4-4 16,-3 2-1-16,-2-3-5 16,-2-1 2-16,2-1-7 15,1-3 5-15,6-9-3 16,8-4-5-16,4-11 1 16,8-8-1-16,4-6 0 15,4-4-7-15,3 0-14 0,0-3-3 16,0-6-2-16,0 0 22 15,3 6-3-15,11 3 3 16,-1 0 1-16,6 3 1 16,5 8 2-16,3 0 1 15,6-4-1-15,6-2 0 16,1-5 4-16,3 0 0 16,-2 0-6-16,-9-10 2 15,-5 0 0-15,-9-2-3 16,-11 1 3-16,-5 0-12 15,-2-4-14-15,0 3-50 16,-8-1-54-16,-8 2-283 16</inkml:trace>
  <inkml:trace contextRef="#ctx0" brushRef="#br0" timeOffset="183664.22">15133 15194 906 0,'0'0'0'0,"0"0"-5"15,0 0 5-15,0 0 30 16,0 0 3-16,0 0-12 15,97 0-5-15,-54 0-16 16,2 0-6-16,-5-4-35 16,-7-3-88-16,-8 0-371 15</inkml:trace>
  <inkml:trace contextRef="#ctx0" brushRef="#br0" timeOffset="184780.6">8287 14862 880 0,'0'0'194'0,"0"0"-194"16,0 0 0-16,0 0 14 15,0 0 9-15,86-12-7 0,-38 1-6 16,10-2-7-16,4 1-3 15,-3-2-4-15,-2 7-37 16,-7 0-17-16,-5-2-122 16,-3 0-295-16</inkml:trace>
  <inkml:trace contextRef="#ctx0" brushRef="#br0" timeOffset="186050.25">6958 13723 1004 0,'0'0'0'0,"0"0"4"16,0 0-4-16,0 0 44 15,-79-5-9-15,22 5-18 16,-4 9 12-16,-5 5-14 16,-4 2-3-16,2 3 1 15,3 1-10-15,4 1 6 16,8 1-6-16,11-2-2 15,12 4-2-15,9 7 3 16,9 10-8-16,2 19 2 16,10 18 4-16,0 22 4 15,0 14 4-15,10 12-7 16,1 11 3-16,-7 10 1 16,1 8 2-16,-1 4-7 15,3-3 1-15,4-3 14 16,1-9-11-16,0 2 9 0,-3 1 1 15,0 1-11-15,-5 3 15 16,-1-4-12-16,0-4 3 16,0-8 3-16,2-15-4 15,2-12-5-15,3-17 0 16,1-13 1-16,-2-12 17 16,0-10-21-16,0-2 3 15,0-5 6-15,0-10-9 16,7-3 0-16,2-10 0 15,0-9-8-15,10-10-9 16,10-7-35-16,20-10-13 16,28-23 18-16,32-9-66 0,37-6-113 15,35-2-341-15</inkml:trace>
  <inkml:trace contextRef="#ctx0" brushRef="#br0" timeOffset="187234.18">15059 13667 853 0,'0'0'173'0,"0"0"-171"16,0 0 11-16,0 0 5 15,0 0-10-15,0 0 5 16,100-24 23-16,-41 19-17 16,8-2-2-16,2-1-9 15,1-3-3-15,-1-4 11 16,4 2-16-16,-9 5 3 15,-8 3 5-15,-12 2-8 16,-17 3 8-16,-8 0-8 16,-4 7 0-16,1 14 10 0,4 12-9 15,2 18 9-15,5 21 4 16,3 18 1-16,3 16-2 16,1 12-13-16,-1 4 4 15,-5 6-1-15,-6 2-3 16,-8-1 0-16,-4-2 2 15,-4 3-1-15,0 0 3 16,3-1-4-16,5 0 0 16,1-5 6-16,2-3-5 15,-1 0-1-15,0-5 10 16,-6 1-10-16,2 0 2 16,-3 1-2-16,-3-5 0 15,4-7 5-15,-1-12-5 0,2-12 0 16,4-11-4-16,-3-10 6 15,0-11-4-15,0-8 1 16,-5-9-6-16,-4-9 3 16,-3-6-9-16,0-1 6 15,-4-3 6-15,-10-4-2 16,-4 0 0-16,1-4-12 16,1-3 15-16,4-3 2 15,-1 0-2-15,-1 0 0 16,-3 0 0-16,-8 0 0 15,-10 0-2-15,-10 3 2 16,-15 8 0-16,-14 3 16 16,-14 2-13-16,-16 1 5 0,-10 0-4 15,0 0 1-15,3-1-5 16,11-2 0-16,13-3-19 16,15-5 2-16,15-6-63 15,21 0-52-15,15-9-135 16</inkml:trace>
  <inkml:trace contextRef="#ctx0" brushRef="#br0" timeOffset="188836.91">16550 14642 1026 0,'0'0'0'0,"0"0"-52"15,0 0 50-15,0 0 2 16,81 29 21-16,-26-24-17 16,17 1 6-16,17-3 5 0,11-3-7 15,10 0-5-15,10 0-3 16,6 0 4-16,9-9-15 16,3-2 5-16,-6-2-12 15,-4-2 7-15,-4-4-1 16,-9-1 7-16,-4-8 4 15,-6-2-1-15,-11-7-9 16,-9-3 11-16,-6-5-1 16,-7-2-5-16,-7-3 12 15,-11 1-11-15,-8 3 10 16,-12 3-5-16,-8 3 37 16,-8 5-25-16,-8-3 7 0,-4 0-12 15,-4-5 0-15,-2-3-3 16,0-2 2-16,0 0-6 15,1 6 6-15,4 8-6 16,-2 9 0-16,0 6 2 16,1 8 5-16,-1 1-7 15,-3 5 9-15,0 1-1 16,0 1 42-16,0 3-36 16,0 0-9-16,0 0 0 15,-13 12-4-15,-16 17 9 16,-10 10 0-16,-8 3-8 15,-3 3 11-15,0-4-7 16,-1-5-6-16,6-10 1 16,11-9 1-16,12-7 3 15,11-7-1-15,9-3 1 0,2-5-5 16,8-26-16-16,23-16-18 16,13-15 28-16,11 2 2 15,-3 15 6-15,-10 17-3 16,-12 18 2-16,-9 10 23 15,-4 3-23-15,1 18 10 16,6 8 17-16,8-2-24 16,6-1 6-16,13-9-10 15,7-10 0-15,6-7-7 16,5-4 3-16,1-18-51 0,-12-3-113 16,-13-1-571-1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08:15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8597 5331 218 0,'0'0'5'0,"0"0"-5"16,0 0-5-16,0 0-1 15,0 0-63-15,0 0 44 16,0 0 25-16,-40-84 24 16,34 72 31-16,-6 0-38 15,0-3 10-15,-4 3-12 16,-1 1 4-16,-2 0-17 15,-1 2 13-15,-2-2 0 16,-2 2-5-16,0-2 6 16,3 1-11-16,2 0 10 15,3 0-9-15,4 2-2 16,1 4-1-16,2-3 15 16,2 4-5-16,2 0 18 0,1 2 0 15,-1-2 5-15,2 3-35 16,-2-4 10-16,0 1 56 15,-1 1-66-15,3-1 32 16,-2 1-12-16,2 1-19 16,0 0 40-16,1 1-26 15,2 0-13-15,-2-1 0 16,2 1-3-16,0 0-2 16,0 0-6-16,0 0 3 15,4 0 2-15,7 0 3 16,4 3 0-16,4 7 0 15,5 1 0-15,3 2 0 0,1 3-2 16,-1-1 2-16,2 2 3 16,-1 0 1-16,0 0-2 15,-2 0-1-15,-6-1 6 16,-3-2-6-16,-2 0 0 16,-3-2-1-16,-2-2 15 15,-4 1-15-15,-1-3 3 16,-2-1 0-16,-3-2 3 15,1 1 2-15,-1 0-8 16,0-2 0-16,0-1 7 16,0-2-5-16,0 1-2 15,0-2 9-15,0 0-1 16,0 0 4-16,-1 0 7 16,-7-6-5-16,-2-8-8 0,5-8-6 15,-1-7-8-15,5-6 3 16,1-6 0-16,0-7 3 15,0-4 0-15,16-2 2 16,7 1-3-16,2 3 3 16,6 5 0-16,1 6-2 15,-4 9 2-15,2 6-2 16,-6 8-19-16,-7 10-13 16,-3 6-6-16,-5 0-93 15,1 5-50-15,-7 7 105 16</inkml:trace>
  <inkml:trace contextRef="#ctx0" brushRef="#br0" timeOffset="12498.8">28893 4628 498 0,'0'0'38'0,"0"0"-14"15,-88 0 37-15,72 0-15 16,5 0 12-16,5 0-12 15,2 2 21-15,2 1-66 16,2 4 4-16,0 1-4 16,0 3-1-16,0 1 0 15,0 0-1-15,8-2 3 16,10-1-12-16,14-6 18 0,16-3-8 16,25 0 46-1,20-3-14-15,27-11 3 0,18 1-22 16,6 1-9-16,4 8 6 15,-15 0-10-15,-18 4 0 16,-18 0 0-16,-21 0 0 16,-24 2-3-16,-13 1-5 15,-20 2-18-15,-11-4 5 16,-6 1-42-16,-2 1-2 16,-8 5-34-16,-22 1-89 15,-18 5-82-15</inkml:trace>
  <inkml:trace contextRef="#ctx0" brushRef="#br0" timeOffset="12735.17">29086 5006 570 0,'0'0'0'15,"0"0"-62"-15,83 0 62 16,-16 0 23-16,15-3 68 15,8-4-16-15,2 3-30 16,2 0-12-16,-9 2-13 16,-9 2-5-16,-12 0-14 15,-18 0 8-15,-14 0-9 16,-17 0-4-16,-6 0 4 16,-8 9-77-16,-1-1-87 0,0-6-81 15</inkml:trace>
  <inkml:trace contextRef="#ctx0" brushRef="#br0" timeOffset="18069.29">14077 5464 299 0,'0'0'2'16,"0"0"3"-16,0 0 0 15,0 0-3-15,0 0 19 16,0 0 7-16,0 0 0 16,0 0 8-16,-15 0-9 15,11 0-7-15,-1 0-5 16,-1 0 15-16,0-2 61 16,-4 2-59-16,5 0-10 15,1 0 27-15,2 0-7 16,2 0-29-16,0 0-13 15,0 0-23-15,11 0 21 0,14-1-2 16,16-7 4 0,15-4 17-16,16-8 5 15,7-4 9-15,6-3-30 0,0-1-1 16,-4 3 0-16,-6 1 2 16,-9 5-2-16,-14 4 0 15,-14 5 2-15,-16 3-2 16,-10 6 0-16,-9 0 0 15,-3-1 20-15,0 1-10 16,0 1-10-16,0 0-26 16,-15 0-96-16,-7 0-62 15,-5 5-25-15</inkml:trace>
  <inkml:trace contextRef="#ctx0" brushRef="#br0" timeOffset="18395.09">14177 5535 273 0,'0'0'212'16,"0"0"-212"-16,0 0-104 16,0 0 100-16,0 0 4 15,103-5 8-15,-46-14 48 16,9-3-27-16,5-2 2 0,1-2-13 15,2 3-6 1,-7 2-3-16,-7 1 6 0,-15 8 9 16,-15 2-11-16,-13 6-8 15,-9 1 21-15,-8 3 16 16,0 0 133-16,0 0-129 16,-8 0-34-16,-9 0-12 15,-3 0-24-15,-5 6-37 16,-1 5-59-16,3 1-66 15,3-2 16-15</inkml:trace>
  <inkml:trace contextRef="#ctx0" brushRef="#br0" timeOffset="24870.27">16384 5358 414 0,'0'0'60'0,"0"0"-59"16,0 0-1-16,0 0-2 0,0 0 2 15,0 0 2 1,0 0 6-16,2 15-6 0,6-6 32 16,-1 1-7-16,5 2 2 15,0 3-5-15,3 0-20 16,1-1 1-16,2 2-2 15,0-4-3-15,4-2 0 16,2 0 10-16,4-3-7 16,5-2-3-16,8-4 3 15,6-1 0-15,3 0 9 16,6-9-12-16,3-7 1 16,-3-1 4-16,1-2-5 15,-1-3 0-15,1 0 5 16,-1 0-3-16,-1-2-2 15,-5 1 0-15,-3-1 0 0,-4 1 2 16,-6-5-1-16,-3 0-1 16,-2 0 4-16,-4-1 0 15,-3 3 25-15,-2-2-17 16,-2 2 2-16,1-6 19 16,0-2-20-16,2 3-1 15,-3-5-3-15,2 4 0 16,-4-3 4-16,-3 0-13 15,-1 2 2-15,-4-1 16 16,-4 2-18-16,0 0 9 16,-2-2 12-16,-4 1-15 15,-1-2 3-15,0-3-5 0,0-1-2 16,0-2 5-16,-1-4-4 16,-8 2-4-16,0 0 2 15,-3 3 2-15,-4 1 0 16,1 0-3-16,-3 3 0 15,-3-1 3-15,0 0-3 16,-4 0 0-16,-2-2 1 16,-1 2 3-16,-4 0-7 15,-2 1 3-15,0 6 0 16,-2 2 5-16,1 2-5 16,2 1-1-16,3 1 1 15,2 3 1-15,0-1 0 0,0 5-1 16,0-2 0-1,-4 5-1-15,-1-2 1 0,-7 4-5 16,-6 3-4-16,-5-1-15 16,-4 3 19-16,3 2-4 15,-2 0 9-15,4 2-8 16,3-2 8-16,7 3-2 16,10-2 0-16,8 4 4 15,5 0-4-15,2 0 2 16,2 0 0-16,-1 7-9 15,-2 5-4-15,-3 1 8 16,-2 2-9-16,-6 2 6 16,0 0 7-16,-1-2-9 15,1 3 10-15,-1-4-15 16,0 0 10-16,1 1-3 16,4 0 7-16,-1 2-5 0,3 0 5 15,3 3-9-15,1-1 4 16,3-1-1-16,-1 1-14 15,2 2 3-15,0 4 17 16,0 1-2-16,-1 2-5 16,2 5 4-16,-3 1 4 15,3 3-2-15,-2 2 2 16,-1 2-1-16,2 4-1 16,0 2 2-16,1-1-2 15,4 2-2-15,1-2 4 16,2 0-8-16,4-2 7 15,1 0-7-15,0-1 6 0,0 1-8 16,4 4 10-16,3 5-2 16,3 0 2-16,-1 3-2 15,0 0 2-15,1 2 0 16,-1 0-3-16,2 2 5 16,3 1-3-16,0-2 1 15,4-1 0-15,-3-2 2 16,2 0-2-16,3-2-1 15,-2 1 1-15,0-1 0 16,0 1 3-16,4-1-3 16,2-2 0-16,3-5 1 15,5-6-1-15,7-4 0 0,6-5-1 16,4-7-1-16,11-5-1 16,10-11-77-16,8-9-123 15</inkml:trace>
  <inkml:trace contextRef="#ctx0" brushRef="#br0" timeOffset="32950.08">19326 9369 463 0,'0'0'18'16,"0"0"-14"-16,10-83-4 0,-8 58 0 15,-2 5 30-15,0 4-14 16,0 6-9-16,0 2-7 16,0 4-10-16,0 4-13 15,0 0-73-15,0 0-162 16</inkml:trace>
  <inkml:trace contextRef="#ctx0" brushRef="#br0" timeOffset="33557.8">19068 9254 995 0,'0'0'1'0,"0"0"-1"0,0 0 6 15,0 0-6-15,0 0-13 16,0 0 13-16,-8 82 30 16,8-19 5-16,2 2-35 15,4-3 0-15,3-10 3 16,3-12-3-16,0-9-1 16,6-12 1-16,-2-7 1 15,3-7-1-15,4-5-12 0,-1-6-3 16,4-24 13-1,2-12-18-15,-3-9-29 0,-4-9 40 16,-9 0-13-16,-7-1 21 16,-2 10-4-16,-2 12 5 15,2 15 14-15,-2 12-4 16,2 12 53-16,2 20-56 16,-1 35-3-16,-1 27 65 15,5 23-28-15,1 11-24 16,3 7 14-16,9 2-10 15,-2 1 4-15,5 0-13 16,-3-9-12-16,-5-13 9 16,-2-13-9-16,-8-15 0 0,-6-12 2 15,-3-14-1 1,-23-11-1-16,-11-13 10 0,-9-10-3 16,-5-12 14-16,-4-4-4 15,1-16-10-15,4-22-2 16,8-21-5-16,12-14-9 15,15-11-17-15,15-7-18 16,13 3-24-16,32-1-164 16,16 12-494-16</inkml:trace>
  <inkml:trace contextRef="#ctx0" brushRef="#br0" timeOffset="33699.94">20035 9587 982 0,'0'0'0'0,"0"0"-131"15,110-47 53-15,-65 35-243 16</inkml:trace>
  <inkml:trace contextRef="#ctx0" brushRef="#br0" timeOffset="33841.44">20055 9808 1221 0,'0'0'0'0,"84"-15"-40"15,-7-12 34-15,21-6-108 0,19 1-22 16,7 2-141-16</inkml:trace>
  <inkml:trace contextRef="#ctx0" brushRef="#br0" timeOffset="34492.85">21480 9121 312 0,'0'0'669'15,"0"0"-669"-15,-21-85 2 16,19 80 30-16,-1 5 7 16,-1 14-15-16,-6 30 3 0,-4 19 17 15,-1 17-3 1,5 7-29-16,5 3-10 0,5 0 11 16,0-5-13-16,21-8-1 15,9-9 1-15,6-12-11 16,4-17 8-16,1-14-4 15,0-13 7-15,-1-12-5 16,2-3 5-16,3-30-5 16,-5-13 5-16,0-19 0 15,-8-22-2-15,-10-22-26 16,-9-15-36-16,-13-6 44 16,-3 0-9-16,-31 15 27 0,-16 18 2 15,-10 23 10 1,-4 25 39-16,-1 22 0 15,4 20-15-15,2 7 16 0,7 27-16 16,10 21-18-16,12 18 12 16,12 9-20-16,15 7 0 15,3 4-8-15,21 2-6 16,18 1-2-16,10-6-48 16,9-10-29-16,9-15-132 15,3-17-72-15</inkml:trace>
  <inkml:trace contextRef="#ctx0" brushRef="#br0" timeOffset="34752.57">22165 9699 1129 0,'0'0'0'0,"0"0"-12"16,1 95 12-16,15-76 0 15,1-4 1-15,7-7 14 16,1-5-6-16,2-3 3 15,-3-15-12-15,-6-16-10 16,-7-7 6-16,-11 1-6 16,0 4 10-16,-20 11 12 15,-9 10-12-15,1 7 20 16,1 5-20-16,9 0-11 16,6 2 6-16,9 7-44 15,3-1-35-15,6-2-82 0,18-6-259 16</inkml:trace>
  <inkml:trace contextRef="#ctx0" brushRef="#br0" timeOffset="34907.76">22679 9469 847 0,'0'0'191'15,"85"-30"-191"-15,-27 11-1 16,5 1-5-16,-2 2-48 15,-6 0-59-15,-13 2-52 16,-21 2-287-16</inkml:trace>
  <inkml:trace contextRef="#ctx0" brushRef="#br0" timeOffset="35094.83">22867 9264 496 0,'0'0'629'0,"0"0"-623"16,0 0-1-16,-12 113 49 15,12-62-1-15,0 2-18 16,0-3-28-16,0-5-1 16,9-6-6-16,3-1-3 15,3-2-54-15,7-6-19 16,8-6 14-16,6-12-154 16,6-12-336-16</inkml:trace>
  <inkml:trace contextRef="#ctx0" brushRef="#br0" timeOffset="35508.48">23431 9114 1212 0,'0'0'0'16,"0"0"-5"-16,-51 79 5 16,38-28 20-16,2 8-7 15,11 6 17-15,0 5-19 16,8-2-9-16,14-6 6 15,8-6-7-15,6-6-2 16,-1-12 2-16,3-7 4 16,-7-14-5-16,-3-11-5 15,-4-6 5-15,-1-9-6 0,-1-29 6 16,2-16 0 0,-2-21 0-16,-2-26-8 0,-2-18-22 15,-8-14-13-15,-10-3-29 16,0 19 6-16,-27 27 43 15,-19 34 23-15,-15 29 52 16,-10 27 0-16,-4 8 9 16,3 31-23-16,8 17 5 15,16 11 2-15,18 3-26 16,21 2-11-16,9 1-8 16,9 2-3-16,24 3-20 15,16-2-52-15,15-9-46 16,10-13-172-16</inkml:trace>
  <inkml:trace contextRef="#ctx0" brushRef="#br0" timeOffset="35673.82">24078 9550 1006 0,'0'0'292'16,"0"0"-279"-16,-31 109-7 15,19-62 15-15,2-3 33 16,4 3-53-16,6-5-2 15,0-5-15-15,0-3-43 16,0-8-28-16,4-9-122 16,5-8-219-16</inkml:trace>
  <inkml:trace contextRef="#ctx0" brushRef="#br0" timeOffset="36059.79">24224 9305 1137 0,'0'0'0'16,"0"0"-12"-16,109-73 12 16,-70 73 26-16,-8 12-15 15,-8 25 17-15,-8 11 12 16,-9 9 3-16,-6 2-25 16,0-3-16-16,-15-7-1 0,1-9 12 15,5-9-13 1,8-11-2-16,1-10 1 0,0-5-6 15,15-5-4-15,6-12-13 16,9-22 15-16,7-19-2 16,3-15-10-16,0-12 14 15,-5 5-16-15,-13 17 9 16,-10 22 14-16,-12 20 14 16,0 13 27-16,0 3 12 15,-7 19-26-15,-6 15-23 16,-1 9 22-16,6 4-14 15,5-2-12-15,3 1-11 16,2-5-41-16,21 0-3 16,10-5-49-16,9-7-122 15</inkml:trace>
  <inkml:trace contextRef="#ctx0" brushRef="#br0" timeOffset="36220.69">25115 9556 1273 0,'0'0'40'15,"0"0"-21"-15,-15 83 0 16,6-51 31-16,2 4-47 16,7-3-5-16,0-4 2 15,4 1-27-15,17-7-25 16,7-4-19-16,8-11-61 16,4-8-123-16</inkml:trace>
  <inkml:trace contextRef="#ctx0" brushRef="#br0" timeOffset="36438.76">25625 9353 1355 0,'0'0'0'0,"0"0"-17"16,113-46 10-16,-61 32 7 15,1 4 5-15,4 1-5 16,2-1-2-16,-1 1 0 15,-4-2-34-15,-14 2 12 16,-10-6-27-16,-17-2-7 16,-13-4-46-16,0-6-52 0,-28 0-247 15</inkml:trace>
  <inkml:trace contextRef="#ctx0" brushRef="#br0" timeOffset="36597.71">26019 9072 684 0,'0'0'229'0,"0"0"-85"15,0 0-38-15,0 0-39 16,0 0-2-16,-36 113-20 15,34-66-1-15,2-3-32 16,0 2-8-16,0-3 4 16,0-2-8-16,0-2-21 15,0-2-23-15,8-7-27 16,10-7-1-16,4-9-133 16,8-12-133-16</inkml:trace>
  <inkml:trace contextRef="#ctx0" brushRef="#br0" timeOffset="36979.17">26361 9092 1196 0,'0'0'11'15,"0"0"-10"-15,0 0 8 16,-8 87 28-16,3-34 1 16,2 5-7-16,3 1-8 15,0-3-16-15,5-6-7 16,14-7 4-16,2-8-10 15,9-7-5-15,3-11 2 16,4-12 9-16,3-5-18 16,1-7 14-16,3-25-8 15,0-14 8-15,-7-19 3 0,-7-15-12 16,-8-16-31-16,-14-13 28 16,-8-3-66-16,-18 7-85 15,-30 22 16-15,-12 32 151 16,-2 26 178-16,2 23 6 15,11 2-105-15,6 24-11 16,5 18-40-16,10 11-15 16,4 5 1-16,11 6-14 15,11 1 0-15,2-3-5 16,17-1-59-16,16-6-12 16,8-2-122-16,4-4-374 15</inkml:trace>
  <inkml:trace contextRef="#ctx0" brushRef="#br0" timeOffset="37243.1">27179 9526 1255 0,'0'0'4'16,"0"0"-4"-16,0 0 0 15,0 0 24-15,0 0 30 16,0 0-37-16,-35 98-4 15,18-68 22-15,2 1-22 16,8-7-5-16,5-7 4 16,2-7-7-16,0-1-5 15,15-8-5-15,18-1-28 16,12-6 5-16,11-16-49 0,7-5 9 16,-2-3-132-1,-7 0-554-15</inkml:trace>
  <inkml:trace contextRef="#ctx0" brushRef="#br0" timeOffset="37642.81">27724 9201 1284 0,'0'0'20'0,"0"0"-20"16,0 0-6-16,0 0 6 15,0 0 11-15,92-8-4 16,-76 35 3-16,-5 10 25 0,-9 6-24 15,-2 4 7-15,-2-2-4 16,-12-4-4-16,3-9 1 16,3-8-11-16,5-10 1 15,3-6-9-15,0-7 4 16,0-1-20-16,16-11-10 16,9-21 30-16,10-18-1 15,4-8-9-15,0-9 6 16,4 5-4-16,-7 12 9 15,-10 19 3-15,-9 17 7 16,-12 14 9-16,-4 0 7 16,-1 18-21-16,2 11 41 15,-1 5 7-15,3 2-41 0,1-2 2 16,1-5-9-16,2 1-2 16,-1-7-5-16,5 1-30 15,-3-4-59-15,0-3 8 16,-2-5-182-16,-5-5-653 15</inkml:trace>
  <inkml:trace contextRef="#ctx0" brushRef="#br0" timeOffset="37883.14">28328 9330 1206 0,'0'0'5'15,"0"0"3"-15,0 0 74 0,16 79-10 16,-16-44 1-16,0 0-37 15,-5-2 9-15,-3-6-13 16,5-5-25-16,1-9-4 16,2-4 5-16,2-7-8 15,23-2-10-15,16 0 1 16,14-14-10-16,7-8-23 16,-1-4-42-16,-8-1 10 15,-16 3 12-15,-18 8-45 16,-19 5-86-16,-18 11-190 15</inkml:trace>
  <inkml:trace contextRef="#ctx0" brushRef="#br0" timeOffset="38293.69">26400 9947 511 0,'0'0'360'0,"0"0"-298"0,0 0 78 15,0 0-49-15,0 0-51 16,0 0-2-16,2 34-14 16,46-26 10-16,26-7 26 15,23-1-20-15,24 0 6 16,9-4-32-16,-3-9-11 16,-11-2-1-16,-23 1-2 15,-25 2-14-15,-28 2-10 16,-26 0-22-16,-14 4 16 15,-28 0-6-15,-33 0-80 16,-29 4-232-16</inkml:trace>
  <inkml:trace contextRef="#ctx0" brushRef="#br0" timeOffset="38763.69">23757 10304 1015 0,'0'0'81'15,"0"0"-81"-15,0 0-23 16,0 0 23-16,0 0 34 16,110 6 26-16,-36-14-29 0,7-4-5 15,5 0-21 1,1 2 11-16,-7 0-16 0,-14 3-6 16,-20 4-6-16,-21 1-31 15,-25 2-58-15,-9 0-2 16,-37 8-25-16,-19 6-385 15</inkml:trace>
  <inkml:trace contextRef="#ctx0" brushRef="#br0" timeOffset="39121.94">21577 10596 1146 0,'0'0'0'0,"0"0"-43"15,0 0 41-15,0 0 0 0,0 0 2 16,89 30 37-16,-17-28-23 16,20-2-14-16,14-11-3 15,12-17-104-15,7-8-274 16</inkml:trace>
  <inkml:trace contextRef="#ctx0" brushRef="#br0" timeOffset="56799.78">5672 15605 890 0,'0'0'0'0,"0"0"-52"16,0 0 52-16,66-89 6 0,-49 67-6 15,-1 3 6-15,1-1 10 16,-3 3-12-16,-1 4-2 15,-5 4-2-15,-4 6-12 16,-4 3-48-16,0 0-200 16,-3 14 56-16</inkml:trace>
  <inkml:trace contextRef="#ctx0" brushRef="#br0" timeOffset="57042.84">5663 15947 601 0,'0'0'36'0,"0"0"-31"15,0 0 1-15,109-85 25 16,-79 48 44-16,1 2-3 16,-4 3-18-16,-2 3-33 15,-8 5-2-15,-1 7-15 16,-8 8-4-16,-5 4 0 15,-3 4-18-15,0 1-27 16,0 0-32-16,0 0-169 16</inkml:trace>
  <inkml:trace contextRef="#ctx0" brushRef="#br0" timeOffset="64505.96">15314 15190 879 0,'0'0'0'0,"0"0"-78"16,0 0 71-16,0 0 7 15,0 0 11-15,0 0 2 16,0 0-4-16,-8 0-7 16,8 0 17-16,0 0-10 0,0 0 6 15,0 0 9-15,0 0-11 16,0 0-2-16,0 0-11 15,0 0 0-15,0 0 6 16,2 0-6-16,11 0 0 16,1 0 3-16,3 0-3 15,1 0 4-15,2 0-4 16,-3 0 0-16,0 2 3 16,-2 0-3-16,-5-2 0 15,-1 2 1-15,-4-2-1 16,-1 0 3-16,-2 0-3 15,-1 0 2-15,-1 1 20 0,0-1-16 16,0 2-1 0,0-2 2-16,0 0-4 0,0 0-3 15,0 0-3-15,0 0-2 16,3 2 1-16,0 4-19 16,3 0-17-16,-1 1-35 15,-2 0-143-15,-2-2 62 16,-1-1-218-16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1T08:28:13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4980 1400 1098 0,'0'0'0'0,"0"0"-48"15,0 0 32-15,0 0 16 0,0 0 26 16,0 0-14 0,0 0-8-16,0 0-1 0,8 0-1 15,-7 0 17-15,-1 0-18 16,3-2 18-16,3-13-4 15,-3-9 1-15,-3-3-11 16,0-3-5-16,0 4-6 16,-15 5 5-16,-5 6-5 15,-5 8 3-15,-5 7 3 16,-6 2 0-16,-8 24 0 16,2 9-2-16,2 8 4 15,9 5 8-15,11 3-10 16,11-4-1-16,9 2-5 15,0-10-2-15,15-6 7 0,10-12-12 16,4-7 5-16,2-13 4 16,5-1-25-16,-2-19 16 15,1-13 12-15,-9-7 1 16,-5-2 13-16,-7-3-11 16,-4 6 13-16,-6 14 18 15,-2 8-11-15,-2 14 7 16,0 2-28-16,0 21-1 15,3 36-6-15,3 31 6 16,0 22 9-16,3 18 7 16,0 6-11-16,1 1-3 15,5-1 10-15,-1-9-12 16,0-10 9-16,-6-15-9 0,-8-20 0 16,0-17 7-1,-22-21-7-15,-19-15 0 0,-15-11 16 16,-13-12 5-16,-7-4-9 15,1-9-3-15,7-24-9 16,14-14 0-16,17-13-30 16,23-18-23-16,14-14-12 15,14-11-98-15,32-9-344 16</inkml:trace>
  <inkml:trace contextRef="#ctx0" brushRef="#br0" timeOffset="234.92">5481 881 1122 0,'0'0'0'0,"0"0"-8"16,0 0 8-16,-22 107 38 16,-2-13 19-16,5 20-33 15,5 17-1-15,11 9-19 16,3 0 4-16,9-6-8 15,21-17-27-15,13-21-17 16,8-19-18-16,10-19-40 16,0-21-52-16,-4-28-257 15</inkml:trace>
  <inkml:trace contextRef="#ctx0" brushRef="#br0" timeOffset="601.26">5808 1477 1212 0,'0'0'2'0,"0"0"-2"15,0 0-15-15,0 0 15 16,0 0-9-16,0 0 0 16,-3-22-9-16,46 9 18 15,15-3 6-15,8 2 5 16,-7 4-11-16,-12 5 0 15,-10 5-4-15,-11 0 4 16,-10 3-5-16,-9 16 1 0,-7 13 4 16,-6 9 13-16,-25 10-12 15,-12 7-1-15,-5-3 13 16,2-6-10-16,12-11 4 16,14-10-2-16,16-8-4 15,4-6 0-15,22-5-1 16,24-5 0-16,18-4-4 15,14-8 1-15,7-13 2 16,0-3-52-16,-13 0-94 16,-16-3-220-16</inkml:trace>
  <inkml:trace contextRef="#ctx0" brushRef="#br0" timeOffset="800.44">6464 928 1168 0,'0'0'0'16,"0"0"-32"-16,130 111 32 15,-81-38 21-15,-10 12 8 16,-11 12 9-16,-10 6-20 16,-15 2-16-16,-3-6-2 15,0-10-6-15,-12-19-44 16,-7-14-47-16,-10-20-163 15</inkml:trace>
  <inkml:trace contextRef="#ctx0" brushRef="#br0" timeOffset="973.38">7429 1498 983 0,'0'0'0'16,"112"-22"-218"-16,-60 16-68 15</inkml:trace>
  <inkml:trace contextRef="#ctx0" brushRef="#br0" timeOffset="1118.13">7411 1697 1088 0,'0'0'38'0,"0"0"-31"15,0 0 12-15,143 3 37 16,-59-15-56-16,11 0-16 16,13-1-49-16,20 2-104 15,5 0-382-15</inkml:trace>
  <inkml:trace contextRef="#ctx0" brushRef="#br0" timeOffset="1962.6">7540 1455 882 0,'0'0'51'16,"0"0"-47"-16,0 0 26 16,0 0 44-16,0 0-37 15,0 0-37-15,-23-16-10 16,54 11-16-16,19 2 26 15,21-6 0-15,15-1-3 0,13 0-109 16,13-3-159-16,11 0-340 16</inkml:trace>
  <inkml:trace contextRef="#ctx0" brushRef="#br0" timeOffset="2337.51">11300 577 1091 0,'0'0'7'16,"0"0"-3"-16,0 0 15 15,0 0-11-15,0 0 3 16,0 75-6-16,6 0 26 16,0 17-19-16,0 6 4 15,1-3-16-15,2-6 1 16,3-5-3-16,-1-6-18 15,-1-5-14-15,0-4-71 16,-2-6-32-16,-2-5-82 0,-6-15-232 16</inkml:trace>
  <inkml:trace contextRef="#ctx0" brushRef="#br0" timeOffset="2688.22">9874 1722 890 0,'0'0'0'0,"-125"12"-36"16,95-8 36-16,22 2 24 0,10-4-24 15,41-2-13-15,30 0 13 16,36 0 24-16,37-8 18 15,38-9-2-15,35-2-3 16,36-7 7-16,24-3-43 16,13 2-1-16,11-9 14 15,-6 0-20-15,-8-1 6 16,-20 6 0-16,-31 4 6 16,-26 10 1-16,-30 5 28 15,-31 2-31-15,-28 7-4 0,-36 3-11 16,-39 0-56-1,-42 6-130-15,-24 8-228 0</inkml:trace>
  <inkml:trace contextRef="#ctx0" brushRef="#br0" timeOffset="3171.91">10470 1976 1041 0,'0'0'17'0,"0"0"-16"16,0 0 22-16,0 0-14 0,0 94 70 16,10-19-40-16,-6 10-17 15,-1 4-3-15,0-2-5 16,-2 2-6-16,2-5-8 16,5-3-7-16,4-6-25 15,4-16-82-15,2-15-116 16,0-19-319-16</inkml:trace>
  <inkml:trace contextRef="#ctx0" brushRef="#br0" timeOffset="3335.51">10863 2531 178 0,'0'0'839'0,"98"-11"-831"0,-26 6-8 16,1 4 15-16,-7 1-14 15,-10 0-1-15,-5 0-12 16,-11-4-71-16,-7-5-160 16</inkml:trace>
  <inkml:trace contextRef="#ctx0" brushRef="#br0" timeOffset="3540.91">11113 2254 1177 0,'0'0'0'0,"0"0"-5"16,0 0 5-16,0 89 32 16,0-43 0-16,0 8-11 15,5 1 1-15,8-4-17 16,-4 5 1-16,2-10-12 16,2-3-20-16,4-2-41 15,6-12-117-15,9-8-191 16</inkml:trace>
  <inkml:trace contextRef="#ctx0" brushRef="#br0" timeOffset="3923.23">11857 2484 1184 0,'0'0'0'16,"0"0"-215"-16,0 0 215 15,81 0 59-15,-51 0-34 16,5 0-4-16,4-13-8 16,2-2-7-16,-1-3-6 15,-7-4-6-15,-9-2 6 16,-8-5-4-16,-14 0 5 16,-2 6-2-16,-20 2-15 15,-15 5 16-15,-10 10 19 16,-9 6 15-16,-4 5-5 15,-6 27 7-15,4 11-25 16,11 12 19-16,16 6-26 0,21 1-4 16,12 0 5-16,18-6-5 15,30-8 0-15,17-10-8 16,13-13 10-16,10-14-3 16,13-11 1-16,4 0-25 15,4-16-21-15,-6-13-59 16,-11-8-142-16</inkml:trace>
  <inkml:trace contextRef="#ctx0" brushRef="#br0" timeOffset="4129.56">12517 2039 1230 0,'0'0'0'0,"0"0"-133"16,0 0 133-16,110 0 4 15,-47 0-4-15,14-5-12 16,0-4-128-16,-2-2-256 16</inkml:trace>
  <inkml:trace contextRef="#ctx0" brushRef="#br0" timeOffset="4504.41">13222 1830 1103 0,'0'0'9'16,"0"0"-9"-16,0 0 0 16,0 0 0-16,0 0 1 15,0 0 2-15,84-41 15 16,-45 41-17-16,-5 0 6 15,-7 2-7-15,-9 10 0 16,-6 8 2-16,-12 9-2 16,0 7 4-16,-14 7 14 15,-18 4-11-15,-9 0 4 16,-6-2 8-16,-1-4-18 0,2-6 11 16,8-5-12-1,11-7 0-15,11-7 0 0,10-4 0 16,6-7-9-16,0 0 8 15,25-3-16-15,20 0 17 16,18-2 16-16,16 0-9 16,15-4-7-16,12-6-14 15,10 0-26-15,15 3-42 16,12-4-121-16,11-1-498 16</inkml:trace>
  <inkml:trace contextRef="#ctx0" brushRef="#br0" timeOffset="5420.02">13151 1848 750 0,'0'0'27'0,"0"0"-17"16,0 0 87-16,0 0-4 15,0 0-20-15,0 0-21 16,0 0-22-16,-51-22-7 0,48 22-7 15,3 0-13 1,0 0-3-16,0 0-5 0,24 0-11 16,12 0 16-16,16 0 0 15,6 0 10-15,3-2-4 16,-1-1-1-16,-6 1 4 16,-8 1-9-16,-7 1-71 15,-5 0-80-15,-7-7-288 16</inkml:trace>
  <inkml:trace contextRef="#ctx0" brushRef="#br0" timeOffset="10038.12">23302 1081 680 0,'0'0'16'0,"0"0"6"16,0 0 82-1,0-72-35-15,0 64 2 0,0 2-15 16,0 4-18-16,0 2-12 16,0 0 4-16,0 0-30 15,0 0-1-15,0 8-1 16,0 14 4-16,-1 4 10 16,-6 3-9-16,4 3-3 15,3-1 11-15,0 2-10 16,0 1-1-16,0-1 0 15,0 2 0-15,0-1-3 16,0 0 3-16,0 7-1 16,0-1-10-16,0 2 11 15,0 5 0-15,-2-4 0 16,1-2 2-16,-1-2-8 16,1-3 3-16,1-4 3 15,0 1 3-15,0 1-2 0,0 2-1 16,0 1 0-16,0 4 0 15,0 1 0-15,0 0 0 16,-2 0-2-16,1-3 2 16,-1-1-1-16,1 1 1 15,-1-1 0-15,1 1 3 16,1 2-1-16,-2 1-2 16,1 4-1-16,1-3 1 15,0 3 0-15,0 0 0 16,0 0 0-16,0 6 1 0,0-2-5 15,0 0 4 1,0-3 0-16,3-4 4 0,-2-4-4 16,1-3-1-16,-1 2 0 15,1-1 1-15,-1 2 3 16,1 2-3-16,-1-2 3 16,1 2-8-16,-2-4 4 15,0 0 1-15,0-2 0 16,0-1 1-16,0 0 6 15,0-3-7-15,0-1 0 16,0 0-1-16,0-1 1 16,0 2-2-16,0-1-2 15,0 1 8-15,0 0-2 16,0-1-1-16,0-2-1 16,1 2 1-16,4-1 2 0,0 2-4 15,1 5 1-15,-1 0 0 16,-2-1 1-16,0 2 1 15,-3-5-2-15,0 3 2 16,2-1-1-16,-2 0 0 16,1 2-2-16,1-2 2 15,1 3-3-15,2 1 2 16,0 1 0-16,-1 0 6 16,-2-3-6-16,-1 1-2 15,2 0 1-15,0 1 2 16,0-1 2-16,2 1-3 15,-2-1-1-15,4 0 1 0,-1-1-2 16,2 1 2-16,1 1 0 16,-1-3 6-16,0 2-10 15,-2-2 4-15,-1 1 0 16,-1 6 1-16,2-1-1 16,-3 2 0-16,3 0 0 15,0-4 1-15,1 1 1 16,2-2-2-16,-3-3 0 15,0 2 1-15,-1-2-1 16,-1 3 0-16,0 0-3 16,-1 1 3-16,0-2 6 15,0 1-6-15,4-2 0 16,-1-1 4-16,0 1-3 0,2-2-1 16,-2 4 0-1,0-4 0-15,0 3 9 0,-3 1-9 16,1-1 0-16,0 4 5 15,0 0-1-15,-1 2 5 16,0-1-9-16,2 0 0 16,-1 2 12-16,1 4-12 15,2-1 0-15,-1 1 9 16,-2 3-8-16,3-2 1 16,-3 0-2-16,2-2 0 15,-3 3 15-15,-2 1-15 16,1 1 0-16,-1-1 4 15,4-1-4-15,-1-3 5 16,4-4-5-16,-1-2 0 0,-2-3 3 16,1 0 1-16,-3 0-6 15,-2 0 2-15,1-1 0 16,-2 0 1-16,0-2-1 16,0-1 0-16,0-2 0 15,0-1 8-15,0-1-10 16,0 1 4-16,0 0-1 15,0 0-1-15,0-1 0 16,0-2 0-16,0 0 10 16,0-3-5-16,0-2-5 15,0-4 4-15,0-2-3 16,0-3 0-16,0-3-1 16,0-6-14-16,0-3-2 0,0-2-70 15,0-6-116 1,0-20-534-16</inkml:trace>
  <inkml:trace contextRef="#ctx0" brushRef="#br0" timeOffset="12394.95">19141 7602 445 0,'0'0'0'16,"0"0"-106"-16,0 0 98 16,0 0 8-16,-98-20 1 15,80 15 7-15,0 1 40 16,3-2-12-16,0 2-2 16,3 0 30-16,-1-2-27 15,5 3 34-15,1 2 54 16,4 0-52-16,1-1-37 15,2 2 10-15,0 0-28 16,0 0-18-16,0 0-1 16,2 0-8-16,13 0 7 15,7 0 4-15,6 2-2 16,5-1 0-16,3-1 2 0,1 0 4 16,5 1-6-16,3-1-2 15,7 3 2-15,5 0 0 16,4-3 1-16,1 3-4 15,3-3 8-15,-3 0-10 16,6 0 4-16,3 0-1 16,2 0-2-16,-1 0 4 15,-1 0-7-15,-7 0 4 16,-3 0-12-16,-1 0 15 16,0 0-11-16,2 0-3 15,1 1 13-15,0-1-7 16,4 2 8-16,0 1-1 15,8-1 7-15,-1 1-13 16,1-1 7-16,-5-1-4 0,-3 1 2 16,0-1 1-16,2-1-10 15,1 0 9-15,4 0 2 16,-1 0-9-16,-1 0 11 16,0 0-2-16,-4 0 2 15,-2 0 0-15,-3 0-2 16,-2 0 0-16,-2 0 0 15,0 0 0-15,2 0 0 16,3-3 0-16,3 0 0 16,3-2 5-16,0 0-4 15,-3 1-1-15,3 1 0 16,-3-2-6-16,2 0 5 16,-2 2 1-16,-1 2 1 0,2-2 4 15,0-1-4 1,2 1-1-16,4 2 1 0,-2 0-2 15,3-1 4-15,-1 1-3 16,-2 1 3-16,4-2 1 16,-3 1 4-16,-2 0-6 15,-1-2 6-15,-2-2 13 16,0 1-21-16,4 0 5 16,1 0-2-16,-1 1 4 15,1 1 2-15,-5-1-9 16,-3 1 1-16,-3 2 9 15,1-3-4-15,-2 2-4 0,0-4 6 16,4 2 1-16,1-2 3 16,3 2-12-16,1 2 0 15,0 1 9-15,-4-2-9 16,-5-1-1-16,-5 0-1 16,1-1 4-16,2-1 0 15,6-2-2-15,5 1 0 16,-1 0-4-16,1 4 9 15,-2-2-8-15,-5 2 3 16,-5-1 0-16,-5 1 7 16,2-3-5-16,0 1 9 15,5-1 28-15,2-1-36 16,5 1-1-16,5 3-2 16,-1 0 0-16,-2 1-2 15,-5 0 2-15,-1-2 0 0,1-2 7 16,3 1-1-16,2-3-1 15,4 1 2-15,0 2-7 16,-1 1 0-16,3 2-2 16,-1 1-1-16,3-2-2 15,-4 0 5-15,-1-1 0 16,-1-1 0-16,-2-1 2 16,3 3-2-16,1-3-1 15,-1 0 1-15,2 5-4 16,-1-3 4-16,0 0-2 15,3 2 2-15,-1-2 1 16,-1 0-1-16,-3-1-1 0,-3 1 1 16,-1 0-7-16,-1 0 8 15,-4-3-4-15,0 4-1 16,-3-1 4-16,-2 0-10 16,-5 1 10-16,2 1 0 15,1 1 4-15,-1 0-3 16,-1 0-2-16,-3 0 1 15,0 0 0-15,1-3-6 16,-2-1 6-16,2 1-10 16,-3 2 4-16,0-1 3 15,-3 2-1-15,-3-2 0 16,0-1 4-16,3-1 4 16,1 1-4-16,5 1 0 0,3 1-4 15,2 1 4-15,1 0-2 16,0 0 2-16,-2 0 0 15,0-1-4-15,-4-1 4 16,0 0 0-16,-2-1 7 16,1 0-2-16,-5-2-4 15,-7 0-2-15,-5-1-8 16,-14 0-7-16,-13-3-126 16,-6-2-263-16</inkml:trace>
  <inkml:trace contextRef="#ctx0" brushRef="#br0" timeOffset="13420.32">23686 7192 594 0,'0'0'0'0,"0"0"0"0,0 0 36 16,0 0 52-16,0 0 6 16,0 0-46-16,27-46 1 15,-26 46 5-15,1 0-11 16,-2 0-1-16,0 0-3 16,0 0-13-16,0 0-9 15,0 6-17-15,0 15 0 16,0 10 12-16,-8 10 1 15,-2-1-1-15,-2 3-12 16,1 0 4-16,1-3 10 16,1-2-5-16,2-4 5 15,4-9-14-15,1-8 6 16,2-6-5-16,0-7-1 0,0-2-3 16,0-2 0-1,0 0-40-15,5 0-32 0,1-14-62 16,-5-4-400-16</inkml:trace>
  <inkml:trace contextRef="#ctx0" brushRef="#br0" timeOffset="14241.49">18701 7604 783 0,'0'0'78'0,"0"0"-61"15,0 0-5-15,0 0 66 16,0 0-24-16,0 0-11 0,-30-19-23 16,30 19-14-16,0 0-2 15,0 0-4-15,15 0 0 16,12 0 17-16,15 0 1 15,14 0-8-15,11 0-10 16,8-3-3-16,7-2-19 16,2 0-144-16,4-2-288 15</inkml:trace>
  <inkml:trace contextRef="#ctx0" brushRef="#br0" timeOffset="16135.22">22922 2522 528 0,'0'0'7'0,"0"0"5"0,84 0-12 16,-20-4 59-16,15 0 20 15,6-1 14-15,8 1-33 16,3 0 5-16,-2-4-23 15,-7 4-9-15,-14-1 4 16,-18 2-17-16,-18-2 14 16,-13 4-23-16,-12-1-9 15,-9 2 7-15,-1 0-9 16,-2 0-4-16,0 0-91 16,-8 0-282-16</inkml:trace>
  <inkml:trace contextRef="#ctx0" brushRef="#br0" timeOffset="16941.86">22576 2506 947 0,'0'0'0'0,"0"0"0"0,0 0-5 15,0 0 5 1,0 0 50-16,0 0-32 0,-34 96 6 16,22-74-20-16,3-6-3 15,4-8 6-15,2-5-6 16,3-3-1-16,0 0 1 16,0-10 2-16,0-17-3 15,12-16-7-15,6-8 7 16,2 2 3-16,2 4-3 15,-3 15 9-15,-3 11-8 16,-5 9 6-16,-3 10 8 16,-2 6-11-16,0 25-1 0,0 16 23 15,-5 15-5 1,-1 4-8-16,0 1-12 0,0-1 1 16,2-12 2-16,3-7 0 15,0-10-8-15,1-12-2 16,-3-6-11-16,-1-8-10 15,-2-7-38-15,-3-2 2 16,-23-2 59-16,-11 0-51 16,-12 0 47-16,-2 1 8 15,0 1 59-15,11 3 12 16,12 0-22-16,11-4-13 16,16-1-14-16,1 1-22 15,21-1-46-15,29 0 45 16,26 0-6-16,26 0-5 15,10-4-122-15,0-1-260 0</inkml:trace>
  <inkml:trace contextRef="#ctx0" brushRef="#br0" timeOffset="17929.14">23492 8100 1067 0,'0'0'8'16,"0"0"8"-16,0 0-11 16,0 0 5-16,0 0 2 15,0 0-1-15,-36 70 13 16,24-16-11-16,8 2-5 16,4-1 11-16,0-4-17 15,12-5 0-15,9-6 0 16,9-9-1-16,5-10 1 15,5-9-2-15,4-12 2 16,0 0 4-16,1-13-6 16,-4-16-1-16,-4-9-2 15,-13-15 3-15,-11-8 3 0,-13-2-3 16,-9 2 0-16,-28 11-9 16,-14 14 9-16,-7 15-20 15,0 14-6-15,7 7-67 16,11 0-74-16,8 11-381 15</inkml:trace>
  <inkml:trace contextRef="#ctx0" brushRef="#br0" timeOffset="18911.53">23347 4749 212 0,'0'0'725'15,"0"0"-710"-15,0 0-1 16,0 0 67-16,0 0-46 16,0 0-1-16,-43-19-21 15,43 19-13-15,0 0-7 16,0 0-11-16,14 0 3 0,8 0 15 15,11 0 0-15,7 0 6 16,8-1-6-16,4-6 0 16,0 6 4-16,-3 0-3 15,-5 1 0-15,-11 0-1 16,-8 0 6-16,-9 0-16 16,-7-2-11-16,0 1-64 15,-3 0-89-15,-3-5-325 16</inkml:trace>
  <inkml:trace contextRef="#ctx0" brushRef="#br0" timeOffset="19860.74">23904 5012 1085 0,'0'0'0'0,"0"0"-10"15,0 0 10-15,0 0 22 16,-44 112-1-16,43-68-11 16,1 1 4-16,0-1-14 15,9-5 4-15,6-8 1 16,0-9-5-16,6-8-3 15,4-7 2-15,5-5 2 16,3-2 2-16,-1-6-3 16,0-16 0-16,-7-8-7 0,-7-4 7 15,-6-6-6-15,-8-6 4 16,-4 0 4-16,-1 0 5 16,-20 10 1-16,-7 6 10 15,-5 11 17-15,2 10-14 16,1 7-7-16,1 2-14 15,1 14 0-15,1 11-4 16,9 3-21-16,8 0-12 16,10-1-27-16,3-3-99 15,16-8-205-15</inkml:trace>
  <inkml:trace contextRef="#ctx0" brushRef="#br0" timeOffset="20021.32">24354 5230 1229 0,'0'0'0'0,"0"0"-10"15,0 0 8-15,0 0 4 16,0 0-5-16,0 0-33 16,10 2-122-16,-2-14-345 15</inkml:trace>
  <inkml:trace contextRef="#ctx0" brushRef="#br0" timeOffset="20376.5">24609 4991 1127 0,'0'0'0'0,"0"0"0"0,0 0 5 15,0 0 5-15,0 0 0 16,0 0-5-16,-28 69 12 15,26-45-17-15,2 1-1 16,0 0-1-16,9-1 2 16,11 2 0-16,2-3-1 15,2-3 4-15,3-1 1 16,0-1-4-16,-4-1 0 16,-4 2 4-16,-6 1 1 15,-7-2 2-15,-6-3-1 16,0 0 3-16,0-5 29 0,-9 1-32 15,-9-5-6-15,-4 1 6 16,-5-5-6-16,-3-2-28 16,-3 0-17-16,0 0-50 15,2-17-93-15,3-7-348 16</inkml:trace>
  <inkml:trace contextRef="#ctx0" brushRef="#br0" timeOffset="20552.56">24723 4875 1005 0,'0'0'86'0,"122"-34"-74"16,-40 20-12-16,0 1 16 16,-10 4-13-16,-11 4-3 15,-15 2-9-15,-13 2-6 16,-18 1-170-16,-15-1-261 15</inkml:trace>
  <inkml:trace contextRef="#ctx0" brushRef="#br0" timeOffset="23094.38">18952 7565 701 0,'0'0'0'0,"0"0"-22"16,0 0 22-16,0 0 47 16,0 0-40-16,0 0 17 15,0 14-1-15,4-7-8 16,11-3-6-16,3-1-2 16,4 0-6-16,8-3 16 15,2 0-17-15,2 3 0 16,3-3 1-16,-1 3 3 15,0-1-4-15,4 0 0 16,6-2-12-16,8 0 9 16,5 0-5-16,4 0 6 0,4 0-1 15,0-2-3 1,1 0 6-16,-4-1 0 0,-4 3 3 16,-7 0-8-16,-2 0 5 15,-5-3-5-15,2 2 4 16,-2-4 0-16,2 0-9 15,2-1 10-15,0 0 0 16,0 0 5-16,-1 1-5 16,-4-1 0-16,0 0-2 15,-5 1 3-15,2-1-1 16,6-2 0-16,1 1 1 16,5-1-1-16,1-2 0 15,0-1 0-15,-3 0-1 16,-5 0 2-16,-3-1-1 15,-2 1 0-15,-5 0 7 0,-1-1-13 16,-3-1 6-16,-1-1 0 16,-3 0 0-16,-2 2 1 15,-2-4-1-15,-2 3 0 16,-4-1 5-16,-2 1 12 16,-1-1-1-16,0-1-8 15,1 0 12-15,-1-3-13 16,6-2-2-16,2-3-5 15,6-2 3-15,4 0 2 16,2-2-5-16,-1 3 0 0,-4 2 3 16,-6 3-2-1,-4 1 2-15,-6-1 5 0,1-2 4 16,3-3 20-16,0-3-23 16,6-2-9-16,2-4 0 15,1-1-2-15,3 0-1 16,-1 2-4-16,-1 1 7 15,-7 4 2-15,1 0-2 16,-4 2 0-16,-3 0 7 16,4-2-4-16,0-2-3 15,3 1-6-15,1-4 1 16,1 3 0-16,0 2-2 16,-3 4-2-16,-2 2 9 15,-3 2 0-15,-4 0-1 16,3 2 1-16,-5-5 0 0,3-2 7 15,3 0-7 1,1-3-4-16,3 2 4 0,3-1 0 16,0 2-1-16,0 1-3 15,-2 2 4-15,-1 4 1 16,-2-1 0-16,-2 2-1 16,1-2 6-16,0-4-6 15,3-2 0-15,4-3 0 16,2-5 0-16,4-1-3 15,-1 1 3-15,0 3-9 16,-2 3 9-16,-6 4 0 16,-5 5-1-16,-1 0 1 15,-1-2 0-15,0 1-4 16,2-3 4-16,0-2-1 0,1 2 0 16,3-1 2-16,-2 1-2 15,0 4 1-15,0 2 0 16,-3-2-3-16,-1 3 3 15,-1-3 0-15,-3 2 1 16,0-2 4-16,2 0-5 16,-1 1-1-16,2 1 1 15,2-2-1-15,-1 2 2 16,1-2-1-16,-2-1 0 16,1 1 0-16,-2-2 0 15,2-1 0-15,0-2 0 16,3 2 0-16,-3 0 0 0,0 2-4 15,0 1-2-15,3 0 6 16,-1 2-5-16,3-2 5 16,2-2 0-16,-1 0-2 15,-3 2 2-15,1 0 0 16,1-2-1-16,-2 2 1 16,1 0-5-16,-1 2 5 15,0 0 0-15,3 0-1 16,-2-1 1-16,5-1 0 15,1-5-1-15,4-1 2 16,-1-4-2-16,2-5 1 16,1-2-57-16,-3-5-267 15</inkml:trace>
  <inkml:trace contextRef="#ctx0" brushRef="#br0" timeOffset="24579.02">23228 5124 403 0,'0'0'110'0,"0"0"-110"16,0 0-7-16,0 0 7 15,0 0 12-15,0 0 8 16,0 0 3-16,0 7 8 16,6-7 2-16,6 0 41 15,-2-3-36-15,4-7-19 16,-1-1 1-16,1-1-11 16,0-1 3-16,-1-1-12 15,1 0 0-15,0-1 13 16,1-4-11-16,0 4-2 0,1-4 6 15,1 2-4 1,-1-3 9-16,-1-1-11 0,0 2 0 16,-3 1 15-16,-1 1-14 15,0 3 3-15,1-2 1 16,1-1 0-16,1 0-2 16,1 2-3-16,0-2 0 15,-1 2 1-15,0 1 4 16,1 0-9-16,-2 0 4 15,2 0 0-15,-1-2-1 16,-2 1 1-16,2 1 0 16,-1 0 3-16,0-1-2 0,-1 3-1 15,3-3 1 1,-2-1-1-16,3-1 0 0,-2-3-4 16,2 1 4-16,-2 0 4 15,-2 0-4-15,1 1 0 16,-2 1 1-16,2-2-1 15,-3 1-1-15,3-1-4 16,0-3 5-16,-1 0 6 16,3-1-6-16,1-2-5 15,0-2 5-15,0 3 3 16,0-4-3-16,-3 1-6 16,0 0 6-16,3-3-2 15,0 0 5-15,2-2-3 16,1 3 0-16,2-2-2 15,0-1-1-15,1 0-1 0,2 3 4 16,0-3-4-16,0-4 4 16,0 0-3-16,1-4 2 15,2-8-4-15,4-3 2 16,4 0-17-16,-1 2 20 16,5 3-8-16,-7 7 8 15,0 3-1-15,-1-1 0 16,-3 3-12-16,1 1-62 15,-2 0-94-15,1-2-56 16</inkml:trace>
  <inkml:trace contextRef="#ctx0" brushRef="#br0" timeOffset="25143.04">24523 3325 252 0,'0'0'23'0,"0"0"-22"0,0 0-1 16,0 0 18-16,0 0 30 15,0 0-31-15,42-24 26 16,-35 15-16-16,0-1-6 16,1 0 17-16,-1 1-18 15,1 1-8-15,1 2-12 16,-2 3-12-16,-1-2-24 16,0 1-79-16,1 1-158 15</inkml:trace>
  <inkml:trace contextRef="#ctx0" brushRef="#br0" timeOffset="27029.45">24530 3471 435 0,'0'0'1'0,"0"0"13"16,0 0 29-16,0 0-41 16,0 0-2-16,9-73 1 15,3 56-1-15,-3-2 2 16,0 1-2-16,1-1 0 16,-1 1 21-16,0 0-16 15,3 0 2-15,-1-4 4 0,1 2 10 16,4-2-10-16,3 0-11 15,4 2 0 1,2 0 15-16,0 0-7 0,-2 4 18 16,-4 0 41-16,-2 0-39 15,-2 1 3-15,-1-2-3 16,0-2-26-16,2-1 4 16,2-2-6-16,3-4-2 15,0 2-16-15,-3 1 5 16,-2 3 13-16,-2 4 6 15,-2 3-3-15,-2-2 16 16,2 3-2-16,0-1-2 16,3-3-10-16,3-1 6 15,2-1-10-15,2 2-1 16,0-4 0-16,2 4 13 0,-4 1-13 16,-1-1 0-16,-5 3 11 15,0 1-9-15,-1 0 7 16,2-5-8-16,3 0 4 15,-3 2-1-15,4-3 3 16,-2 2-10-16,2 0 3 16,2-1 0-16,0 0 2 15,0 0-2-15,-5 0 0 16,-1 5 3-16,-4 2 2 16,-1 1-5-16,2 3 1 15,1-4 6-15,1 1-7 16,1 1-6-16,0-3 6 15,4 2-2-15,1 1 2 0,2-1-13 16,-3 2 13-16,-1 3 2 16,1-2-2-16,2 0-2 15,-1-2 2-15,2 1-2 16,2 0 2-16,-3-1 0 16,1 0-4-16,-1 2 9 15,1-2-10-15,-2 2 5 16,-1 1 0-16,-1-1-1 15,0 3 5-15,-2-2-6 16,1 0 2-16,-1 1 0 16,4-1 2-16,1 0-2 15,1 2 0-15,-1-1-3 0,1 1 3 16,4-2 0 0,-1 0 0-16,2 0 5 0,-1 1-7 15,-1-1 2-15,-2 2 0 16,0 0 3-16,-1-2-3 15,-1 3 0-15,1-2 0 16,2-2 0-16,0 3 3 16,-3-3-3-16,3 2 0 15,1-1 1-15,2 1-1 16,3 0-1-16,-3-1-3 16,-1 0 8-16,-4 3-8 15,0-1 4-15,0-1 0 16,2-1 0-16,3 0 0 0,3 2-1 15,1-1 0-15,3-1 2 16,-2 0-2-16,2-1-1 16,2 0 2-16,0 2 2 15,-3 0-2-15,-5 1 0 16,-4 0-2-16,-5 0 2 16,1 1 0-16,5-3 0 15,5 1 0-15,6 1-1 16,5-2 1-16,1 2-1 15,3-1 1-15,1 1 0 16,-1 0-4-16,-4 2 4 16,-2 0 0-16,-4-1-1 0,-3 0 2 15,1-1 0 1,3 1-1-16,1 1-3 0,-1-2 3 16,1 3 0-16,-1 0-1 15,0-2 1-15,-5 1 0 16,-4 1-8-16,0-2 8 15,0 1 0-15,0 1 4 16,3-2-4-16,1 2-2 16,2 0 1-16,-3 0 1 15,-2 0-1-15,-4 0 1 16,-4 0 0-16,-6 0 4 16,-3 0-4-16,-3 0-2 15,1 0 0-15,2 0 3 16,7 0-1-16,8 0 0 0,15 0 0 15,11 0 2 1,6 0-2-16,-1 0-1 0,-6 0-3 16,-5 3 4-16,-4 2 0 15,-3-1 0-15,-4 0 1 16,-2-1-1-16,-3-1 0 16,-2 0-5-16,2-2 5 15,1 2 0-15,-1-1-1 16,0 0-1-16,0 1 4 15,-5-1-4-15,2 0 2 16,-3-1 0-16,0 2 6 16,1-2-6-16,2 0 0 15,3 1-2-15,4-1 2 0,3 4 2 16,4-4-2-16,0 3 0 16,1-1 4-16,-3 0 1 15,1 0-1-15,-3-1-4 16,4-1 3-16,5 0 15 15,5 0-11-15,7 0-4 16,6 0 14-16,-3 0-15 16,-6 0 12-16,-9 0-14 15,-16 0 3-15,-11 0 0 16,-11 0-3-16,-8 0-26 16,0 0-35-16,-7-4-298 15</inkml:trace>
  <inkml:trace contextRef="#ctx0" brushRef="#br0" timeOffset="31832.04">18323 2602 180 0,'0'0'464'15,"0"0"-438"-15,0 0-10 16,0 0 77-16,0 0-50 16,0 0-34-16,0 0-9 0,-16-37 0 15,16 37 0 1,0-1 8-16,6 1-8 0,4 0 0 16,4 0 0-16,11 0 3 15,10 0-3-15,14-3 0 16,6-2-8-16,9 1-58 15,3 1-33-15,2 2-54 16,-2-3-49-16,3 2-98 16</inkml:trace>
  <inkml:trace contextRef="#ctx0" brushRef="#br0" timeOffset="32106.59">19308 2531 519 0,'0'0'0'16,"0"0"-46"-16,0 0 46 15,0 0 42-15,0 0-19 16,0 0 29-16,113-14-15 15,-74 9-19-15,3-1-18 16,4 1-25-16,3 2-29 16,5 0-69-16,8 0 31 15,4 0-204-15</inkml:trace>
  <inkml:trace contextRef="#ctx0" brushRef="#br0" timeOffset="32292.33">20237 2486 670 0,'0'0'0'15,"0"0"-59"-15,0 0 59 16,102-28 2-16,-69 22 0 0,0 4-4 16,2-1-39-1,10 1-11-15,1-1-83 0,5 0-44 16</inkml:trace>
  <inkml:trace contextRef="#ctx0" brushRef="#br0" timeOffset="32453.74">20956 2423 308 0,'0'0'460'16,"0"0"-460"-16,0 0 0 15,0 0 0-15,0 0 3 16,106-34-3-16,-68 29-24 15,4 1-123-15,8 1 33 16,5 1-47-16</inkml:trace>
  <inkml:trace contextRef="#ctx0" brushRef="#br0" timeOffset="32560.94">21602 2373 277 0,'0'0'67'0,"0"0"-13"15,0 0 46-15,0 0-82 16,0 0-18-16,102-22-87 15,-63 14-98-15</inkml:trace>
  <inkml:trace contextRef="#ctx0" brushRef="#br0" timeOffset="32694.36">22206 2327 585 0,'0'0'7'0,"0"0"-2"16,0 0-1-16,84-14-4 0,-48 6-42 15,7 3-90-15,2 2-7 16</inkml:trace>
  <inkml:trace contextRef="#ctx0" brushRef="#br0" timeOffset="32792.36">22737 2321 93 0,'0'0'0'0</inkml:trace>
  <inkml:trace contextRef="#ctx0" brushRef="#br0" timeOffset="33386.08">21802 2392 433 0,'0'0'0'0,"0"0"0"15,0 0 25-15,85 2-8 16,-48-2-17-16,8 2 14 16,6-2 0-16,6 0-10 15,10 0-4-15,12 0-18 16,10 0-35-16,8 0-44 16,2 0-50-16</inkml:trace>
  <inkml:trace contextRef="#ctx0" brushRef="#br0" timeOffset="33588.78">22937 2448 786 0,'0'0'9'0,"0"0"-9"16,0 0-37-16,0 0 13 15,0 0 24-15,0 0 3 16,87-15-3-16,-47 13-77 15,0-1-39-15,-1 3 24 16,-3-2-49-16,-7 2 23 16,-4 0-51-16</inkml:trace>
  <inkml:trace contextRef="#ctx0" brushRef="#br0" timeOffset="33784.56">23349 2420 445 0,'0'0'63'0,"0"0"-60"16,0 0 18-16,0 0 17 15,0 0 23-15,0 0-5 16,77-11-56-16,-47 8-21 0,1 1-21 16,5 2-66-1,2 0 32-15,2 0-47 0</inkml:trace>
  <inkml:trace contextRef="#ctx0" brushRef="#br0" timeOffset="33932.58">23798 2409 460 0,'0'0'123'0,"0"0"56"0,0 0-120 16,0 0-43-16,0 0-11 16,0 0-5-16,98-5-8 15,-55 4-39-15,5-2-89 16,3 3 45-16,-5 0-162 15</inkml:trace>
  <inkml:trace contextRef="#ctx0" brushRef="#br0" timeOffset="34716.44">24188 2400 173 0,'0'0'136'0,"0"0"15"0,0 0 18 15,0 0-37-15,0 0-120 16,0 0-7-16,101-18-5 16,-52 13-1-16,6 4-37 15,3 1-63-15,0 0-18 16,-7 0 2-16,-11 0 67 15,-8 0 50-15,-10 0 1 16,-9 0 56-16,-8 0 13 16,-1 0 42-16,2-1 74 15,6-4-176-15,9-2-2 16,8 2-1-16,5-2-7 16,12 1-15-16,3 2-51 0,3-1-11 15,2 3 1 1,-9 2 39-16,-7-2 37 0,-12 2 2 15,-8 0 22-15,-10 0 49 16,-5 0 34-16,4 0-26 16,3-2-31-16,5-2-46 15,11-1 0-15,8 0-4 16,11-1-9-16,8 3-2 16,5 1-50-16,-2 2-106 15,-6 0 89-15,-9 0 30 16,-10 0 47-16,-10 0 1 15,-9 0 22-15,-6 0 81 16,0-3 67-16,3-2-127 16,5-1-21-16,6-2-22 15,10 1-3-15,8-1-22 0,7 0-65 16,1 4-62-16,-2 2-13 16,-7-1 21-16,-8 1 103 15,-10 0 41-15,-9-1 78 16,-4 3 84-16,-3-3 35 15,5 0-63-15,1 0-102 16,4-2-16-16,10-1 1 16,5 0-17-16,6 1 0 15,6 2-6-15,1-2-12 16,-1 2 3-16,0 2-14 16,-4-1 14-16,3 1 15 15,-2-1-8-15,5 0 8 0,3-1 0 16,1 0 1-16,-1 0-4 15,1 0 3-15,-3 2 0 16,-1-1 1-16,-1-1 0 16,0-1 7-16,-1 3 7 15,6 0-3-15,8 1 20 16,6 0-26-16,8 0-2 16,4 0 22-16,-2-1-17 15,-4-2 3-15,-8 1-4 16,-7 0-7-16,-5-1 5 15,-10-1-6-15,-11 1-24 16,-10 2-21-16,-8-2-100 16,-7 0-134-16</inkml:trace>
  <inkml:trace contextRef="#ctx0" brushRef="#br0" timeOffset="36018.51">23026 2453 178 0,'0'0'387'0,"0"0"-371"0,0 0-9 16,0 0 49-16,0 0-56 15,0 0-50-15,17 2 50 16,17-2 50-16,12 0 1 16,6 0-28-16,4 0 0 15,4 0 4-15,1-3-18 16,5-1 3-16,2-1-8 16,4 4 21-16,-2 0-13 15,-7-1 8-15,-8 2-15 16,-12 0 1-16,-15 0 4 0,-14 0-10 15,-14 0 0-15,0 0 28 16,-14 0 37-16,-17-1-65 16,-15 0-5-16,-9 1-2 15,-11 0 7-15,-3 0-10 16,-2 0 5-16,2 0-4 16,5 1-2-16,3 2-7 15,7-1 3-15,8 2 15 16,8-1-1-16,10-1-2 15,10-1 1-15,11-1-7 16,5 0 5-16,2 0-26 16,5 0-27-16,15 0 13 15,12 0 43-15,5 0-1 0,5-1 2 16,4-4 5-16,-1-3-3 16,6 3 1-16,1-1 17 15,0 1-16-15,0 3 20 16,-6 0-11-16,-13 2 2 15,-15-2 20-15,-12 2-33 16,-6 0 14-16,-7-1 70 16,-26 1-69-16,-14 0-17 15,-14 0-31-15,-2 0-6 16,3 0-14-16,9 5-57 16,10-3-107-16,11 1-28 15</inkml:trace>
  <inkml:trace contextRef="#ctx0" brushRef="#br0" timeOffset="38809.28">23581 4774 699 0,'0'0'2'16,"0"0"4"-16,0 0 11 0,0 0 48 16,0 0-18-16,0 0-37 15,0 0 25-15,11-33-26 16,-11 33-9-16,0 22 6 15,-12 8 9-15,-12 8 13 16,-4 3-20-16,-7-4-8 16,1-6 10-16,3-5-10 15,5-9-9-15,9-5 3 16,8-7 5-16,6-2-7 16,3-3-3-16,0 0-21 15,1-8-3-15,17-12 9 16,6-6 13-16,4-7 11 0,5-2-28 15,-4-1 9-15,-3 7 11 16,-6 8 10-16,-10 9 16 16,-4 9-7-16,-4 3 14 15,-2 0 12-15,0 16-25 16,-15 9 41-16,-8 7-24 16,-3-3-19-16,-3-2-4 15,-1-4-4-15,5-5-27 16,-1-2-74-16,6-4-179 15,5-6-248-15</inkml:trace>
  <inkml:trace contextRef="#ctx0" brushRef="#br0" timeOffset="39557.28">23274 4802 853 0,'0'0'6'0,"0"0"-3"15,0 0 29-15,0 0-30 16,0 0-2-16,0 0-24 0,5-7 24 16,20 11 12-1,8 6 10-15,3 0-6 0,1-1-6 16,5-3 5-1,-1 1-15-15,1-5 1 0,-2-2-1 16,-4 0 2-16,-9 0-4 16,-12 0-1-16,-10 0-18 15,-5 0 21-15,-9 0-5 16,-24 1-11-16,-16 2-6 16,-9 3-2-16,-5-2 24 15,5-1 5-15,8-3-1 16,9 0 8-16,11 0 8 15,12 0-7-15,10 0-2 16,7 0-8-16,1 0-3 16,6 0-52-16,18-5 52 0,10-3-2 15,8-1 2 1,2-2 0-16,-3 3-3 16,-5 2 0-16,-2 0 3 0,-4 3 5 15,-3-2 5-15,-10 5 16 16,-11 0-26-16,-6 0 0 15,0 0 37-15,-16 0 15 16,-17 8-27-16,-15 4-25 16,-7-1 6-16,0-3-1 15,6-1-5-15,13-4 0 16,13-3 8-16,15 0-7 16,8 0-1-16,1 0-59 15,32-12-16-15,15-3 74 16,13-2 1-16,3 1-5 0,-6 6 2 15,-11 4 3-15,-10 2 0 16,-16 2 6-16,-8 2 2 16,-10 0 31-16,-3 0 4 15,-7 0 31-15,-25 0-26 16,-14 0-47-16,-9 2 4 16,0 1-5-16,8-2 1 15,13-1-3-15,15 0-43 16,11 0-57-16,8 0-62 15,6-9-414-15</inkml:trace>
  <inkml:trace contextRef="#ctx0" brushRef="#br0" timeOffset="53108.9">26069 2129 372 0,'0'0'29'0,"0"0"-28"15,0 0-1 1,0 0 19-16,0 0-11 0,0 0-3 15,0 0 13-15,-41 31 0 16,39-28 18-16,-1-3-3 16,0 1 3-16,2-1 2 15,-1 0-9-15,-1 0-4 16,2 0-2-16,-2 0 3 16,0 0-4-16,0 0 7 15,1 0-11-15,2 0 14 16,-4 0-25-16,1 2 8 15,-5 6-6-15,1 6 9 16,-5 6 4-16,3 2-10 0,2 4 4 16,4-1 5-1,3-1-10-15,0 1-7 0,1-3 3 16,16-1-7-16,8-2 0 16,6-2-5-16,5-6 5 15,4-3 7-15,4-3-7 16,0-5 2-16,1 0-1 15,-2-2 1-15,-4-10-2 16,-5-7-6-16,-7-5 6 16,-5-3-3-16,-8-5 3 15,-8 0-5-15,-6-6 5 16,0-1 0-16,-14 1-1 16,-9 3-3-16,-10 9 4 15,-3 4 24-15,-5 8 2 0,-3 6-11 16,-2 6-1-1,1 2-14-15,6 0 0 0,2 17-10 16,10 4-33-16,6 7-21 16,11 2-27-16,7-1-127 15,3-2-165-15</inkml:trace>
  <inkml:trace contextRef="#ctx0" brushRef="#br0" timeOffset="53574.53">26660 2129 905 0,'0'0'0'15,"0"0"0"-15,0 0 21 16,0 0 15-16,0 0-13 15,0 0-17-15,-33 26-5 16,18 1 14-16,1 1-15 16,4 4-1-16,6-5 0 15,4 0-1-15,0-4-6 16,14-4-12-16,8-4 7 16,5-5 11-16,5-7-6 0,4-3 8 15,5 0-3 1,3-6-4-16,-3-10-10 15,-4-4 16-15,-6-3 1 0,-7-7-4 16,-8-3 9-16,-13-4-5 16,-3-1 15-16,-23 7 7 15,-15 3 21-15,-5 5-20 16,-3 7-18-16,0 7 13 16,5 9-18-16,2 0-5 15,7 7-15-15,3 15-24 16,9 6-37-16,7 4-55 15,13 0-129-15,0-4-57 16</inkml:trace>
  <inkml:trace contextRef="#ctx0" brushRef="#br0" timeOffset="54010.17">27218 2081 877 0,'0'0'97'15,"0"0"-97"-15,0 0 0 16,0 0 6-16,0 0-2 16,0 0-4-16,-61 54 17 15,51-13-17-15,5 0 0 0,5-4-7 16,0-8-13-16,12-4 19 15,9-7-9-15,7-8 9 16,11-3 1-16,9-7 0 16,7 0 0-16,1-11-5 15,-6-5 1-15,-6-10-1 16,-11-4 6-16,-11-6-1 16,-9-7 2-16,-12 2 18 15,-1 5 25-15,-24 4-11 16,-13 8-4-16,-8 10 10 15,-3 7-38-15,1 7 7 16,3 0-8-16,5 17 0 16,8 11-1-16,9 2-16 15,7 3-37-15,14 2-6 16,1-4-58-16,10-7-90 0,18-8-129 16</inkml:trace>
  <inkml:trace contextRef="#ctx0" brushRef="#br0" timeOffset="54409.21">27906 2010 951 0,'0'0'5'0,"0"0"-5"15,0 0-4 1,0 0 4-16,-74 75 19 0,64-39-4 15,6-2-9-15,4 2-3 16,4-5-6-16,16-7-18 16,8-6 3-16,6-8 18 15,8-4-7-15,1-6 2 16,3 0-9-16,-4 0-5 16,-1-16 19-16,-9-6-8 15,-5-7 8-15,-5-5 2 16,-12-7-1-16,-10 4 4 15,0 1 12-15,-29 8 33 16,-10 8-3-16,-6 6-41 16,-5 11-6-16,-4 3 6 15,6 2-6-15,2 19 0 0,9 7-22 16,8 1-6-16,13 4-57 16,13-3-87-16,3-3-211 15</inkml:trace>
  <inkml:trace contextRef="#ctx0" brushRef="#br0" timeOffset="54811.48">28589 2068 953 0,'0'0'0'0,"0"0"-32"0,0 0 32 16,0 0 9-16,-79 101-4 16,77-69-5-16,2-1-5 15,6-3-15-15,18-7-7 16,7-6 26-16,8-6-7 16,7-9-2-16,2 0 2 15,-2 0-38-15,-5-15 23 16,-6-6 14-16,-11-9 9 15,-4-8 15-15,-14-1-8 16,-6-2 41-16,-11 5 32 16,-23 8-15-16,-12 7-25 0,-8 10-35 15,0 6-4 1,1 5 5-16,5 6-6 0,8 16-2 16,7 6 1-16,9 2-19 15,10-1-42-15,13 0-28 16,1-2-117-16,26-8-156 15</inkml:trace>
  <inkml:trace contextRef="#ctx0" brushRef="#br0" timeOffset="55193.71">29310 2109 903 0,'0'0'0'0,"0"0"-31"16,0 0 21-16,0 0 10 15,-55 92-8-15,55-66 4 16,9-2-25-16,15-4 29 16,6-6-1-16,1-6-17 15,5-4 8-15,0-4-21 16,-3 0 18-16,-2-6-6 15,-4-14-18-15,-8-7 29 16,-6-4 8-16,-9-8 18 16,-4 0 21-16,-4 3 5 15,-23 5 15-15,-9 9-24 0,-8 7 4 16,-3 9-12-16,3 4-20 16,4 2-1-16,6 8-6 15,7 14-11-15,6 3 4 16,9 6-45-16,9-5-51 15,3 1-140-15,14-8-51 16</inkml:trace>
  <inkml:trace contextRef="#ctx0" brushRef="#br0" timeOffset="55525.31">29815 2065 643 0,'0'0'201'16,"0"0"-201"-16,0 0-6 15,-30 86 1-15,30-65 3 16,0 3 0-16,16-7 2 16,10-3 13-16,5-4-13 15,6-9 10-15,2-1-9 16,0-4-1-16,0-17 9 15,-7-4 6-15,-2-8 13 16,-9-4 7-16,-10-1-9 16,-11 1 35-16,-3 6-37 15,-29 7 7-15,-9 6-31 0,-6 9-20 16,-3 9 1-16,-5 0-61 16,5 12-94-16,0 5-306 15</inkml:trace>
  <inkml:trace contextRef="#ctx0" brushRef="#br0" timeOffset="56910.3">20094 7582 952 0,'0'0'0'16,"0"0"-81"-16,-22 75 48 15,22-54 33-15,1-3 26 16,19-3-9-16,8-5 13 16,6-4-5-16,7-6-21 15,2 0 2-15,-3-2-6 16,-5-12 3-16,-6-6 15 15,-6-5-13-15,-11-6 4 16,-9-2 20-16,-3-2-1 16,-14 4 16-16,-19 6-25 0,-7 9-14 15,-3 4-5-15,1 10 0 16,2 2-6-16,0 2-27 16,-2 16-73-16,0 2-45 15,5-1-386-15</inkml:trace>
  <inkml:trace contextRef="#ctx0" brushRef="#br0" timeOffset="57328.28">19196 7549 998 0,'0'0'0'0,"0"0"-29"15,0 0 29-15,0 0 14 16,81 64 7-16,-41-64-5 15,9 0-1-15,5 0-11 16,-5-14 2-16,-6-6-6 0,-10-6 0 16,-11-5 17-16,-9-4-15 15,-13 0 2-15,0 3 15 16,-21 7 9-16,-15 8-8 16,-8 6-15-16,-6 8 1 15,1 3-8-15,4 3 2 16,4 19-14-16,10 6-20 15,6 2-61-15,6 6-27 16,5-2-198-16</inkml:trace>
  <inkml:trace contextRef="#ctx0" brushRef="#br0" timeOffset="57759.62">18674 7611 1039 0,'0'0'0'0,"0"0"-62"16,0 0 62-16,0 0 12 16,0 0 15-16,84 68 1 15,-45-68-21-15,2 0 1 16,-4-10-8-16,-7-8 6 16,-10-9 0-16,-8-7-4 15,-11-6 6-15,-1 0-3 16,-21 4-2-16,-14 7 30 15,-7 8-21-15,-7 11-7 16,-4 9-5-16,4 1 0 16,0 12-10-16,7 13 8 15,5 9-26-15,10 3-39 16,8 1-81-16,8-4-264 16</inkml:trace>
  <inkml:trace contextRef="#ctx0" brushRef="#br0" timeOffset="58177.45">17988 7621 826 0,'0'0'0'15,"0"0"-61"-15,0 0 61 16,0 0 30-16,85 45-16 16,-56-49 15-16,-1-18-16 15,-6-5-11-15,-8-9-4 16,-14-5-3-16,0 0 5 15,-17-1 18-15,-11 6 43 16,-4 12 32-16,-6 6-26 16,-2 12-39-16,-2 6 2 15,1 1-20-15,3 22-10 16,6 8 5-16,10 6-5 0,7 3-16 16,10 1-7-16,5-1-32 15,17-7-22-15,19-3-53 16,6-9-196-16</inkml:trace>
  <inkml:trace contextRef="#ctx0" brushRef="#br0" timeOffset="58744.04">17554 7553 825 0,'0'0'52'16,"0"0"-45"-16,0 0 15 0,0 0 43 15,0 0-50-15,0 0 7 16,-45 20-13-16,45-8-5 15,0-2-4-15,0-2-17 16,2-1 17-16,4-3-13 16,3 2 11-16,2-3 0 15,3-2-5-15,4-1 7 16,-3 0-1-16,0 0 2 16,-5-1-7-16,-4-7 4 15,-3 3 0-15,-3-2 2 16,0 0 5-16,0 1-3 15,0 2-2-15,0 0 5 16,0 1-5-16,0 1 0 16,0 2-2-16,0 0-8 15,0 0-60-15,0 0-67 0,-4 0-235 16</inkml:trace>
  <inkml:trace contextRef="#ctx0" brushRef="#br0" timeOffset="59162.51">17429 7611 1046 0,'0'0'0'16,"0"0"-37"-16,0 0 37 16,0 0 10-16,0 0 10 15,0 0-12-15,69 43-7 16,-43-43 8-16,1-19-9 16,-2-9-7-16,-5-7-11 15,-10-5-18-15,-7-2 29 16,-3 2-4-16,-10 5 11 15,-16 10 8-15,-8 12 26 16,-6 13 13-16,-3 0-13 16,-2 23-16-16,2 12 10 0,7 8-24 15,10 3 1 1,16 0 2-16,10-1-7 0,4-3-33 16,31-6-25-16,15-8-35 15,15-11-85-15,8-10-340 16</inkml:trace>
  <inkml:trace contextRef="#ctx0" brushRef="#br0" timeOffset="59514.37">18218 7596 1004 0,'0'0'0'16,"0"0"-35"-16,0 0 35 15,0 0 28-15,25 81-19 16,2-79 1-16,4-2 0 16,5-1-8-16,0-16-2 15,-6-8-1-15,-8-4 1 16,-13-5 4-16,-9-3-1 15,-1 2-2-15,-26 5 18 16,-12 9 22-16,-5 10 3 0,-3 8-37 16,5 3-4-16,8 8-3 15,7 14-4-15,9 9-34 16,14 3-63-16,4 0-181 16</inkml:trace>
  <inkml:trace contextRef="#ctx0" brushRef="#br0" timeOffset="60227.25">19779 7543 958 0,'0'0'0'0,"0"0"-23"15,0 0 23-15,0 0 18 16,-34 77-5-16,34-65 1 15,9-1-12-15,9-5-2 16,9-3 4-16,4-3 4 16,2 0-1-16,-2-12-6 15,-2-8-1-15,-10-5 13 16,-10-5-11-16,-7-3 24 16,-2 1 7-16,-14 5 12 15,-16 7-10-15,-7 8-19 16,-9 8-16-16,1 4 2 15,0 9-2-15,9 15-9 16,10 9-10-16,10 3-83 16,8-3-89-16,8-2-396 0</inkml:trace>
  <inkml:trace contextRef="#ctx0" brushRef="#br0" timeOffset="60844.68">19356 7395 321 0,'0'0'659'16,"0"0"-649"-16,0 0-10 0,0 0 35 15,-84 75-2-15,64-33-8 16,6 2-12-16,9-1 2 16,5-2-15-16,0-7 1 15,14-6-7-15,13-6 1 16,4-8 1-16,8-6 3 15,6-5 1-15,3-3 0 16,1-5 0-16,0-18 0 16,-10-8-1-16,-7-10 1 15,-9-6 0-15,-14-6 3 16,-9 4-1-16,-2 3 18 16,-28 12 11-16,-14 11-10 0,-9 7-7 15,-8 13-2-15,-2 3-11 16,4 8-1-16,8 19-12 15,12 6-3-15,14 5-53 16,12 0-90-16,11-4-294 16</inkml:trace>
  <inkml:trace contextRef="#ctx0" brushRef="#br0" timeOffset="72571.58">28805 2704 762 0,'0'0'10'16,"0"0"-3"-16,-85 26 27 15,58 6 7-15,8 8 3 16,5 10-24-16,13 3-7 15,1-3-4-15,18-4-2 16,14-7-3-16,7-8-8 16,9-6 9-16,1-8 0 15,5-12 6-15,4-5-7 0,0-1-3 16,2-20 1-16,-6-6-2 16,-8-9-2-16,-6-10-11 15,-6-7-10-15,-6-8 14 16,-8-3 9-16,-7-1 14 15,-8 1 0-15,-5 4 26 16,0 9-1-16,0 19 8 16,0 12-9-16,-3 16-11 15,-1 4-21-15,-1 7-6 16,-2 24 10-16,-2 17-10 16,-3 13 3-16,5 0 2 15,5-1 0-15,2-5 3 0,3-7-9 16,15-7 1-16,5-7 0 15,7-10-9-15,6-9-12 16,9-8-7-16,4-7 15 16,3 0-19-16,-5-17 3 15,-3-7-1-15,-5-9-12 16,-3-3 15-16,-6-2 8 16,-9 1 19-16,-8 5 13 15,-7 4 9-15,-6 3 0 16,0 9 2-16,0 4 0 15,-15 6 11-15,-1 4-6 16,-4 2-28-16,-5 5 7 16,-5 15 0-16,-1 11-5 0,-2 2 7 15,2 2 0 1,4 1-4-16,3-1-4 0,6 0-2 16,5-5 6-16,8-6-6 15,5-9-6-15,0-9-14 16,3-6-32-16,19 0 12 15,7-17 37-15,4-10 3 16,1-7 0-16,-4 0 2 16,-5 5-2-16,-8 8 13 15,-6 11-11-15,-8 10 7 16,-1 0-9-16,-1 15 0 16,4 12 28-16,0 6 2 15,1 1-26-15,2-3 0 16,1-5 1-16,3-6-10 0,2-4-1 15,1-5-16-15,1-8-10 16,-1-3 16-16,1 0-7 16,-1-9 9-16,0-10 5 15,0-9-1-15,3-5-5 16,4-5 4-16,4-2 11 16,5 1 8-16,5 10 2 15,-2 4 8-15,-3 14-18 16,-4 8 12-16,-4 3-9 15,-1 6 4-15,-3 13 8 16,-5 9-4-16,-2 4 2 16,-6 6-5-16,-2-4 0 15,-2-1 1-15,-2-8-9 0,0-5 0 16,0-4-1-16,0-8-3 16,-2-3 1-16,-2-5-6 15,-2 0 9-15,-1-4 0 16,2-15-9-16,5-4-10 15,0-7 2-15,8-4 10 16,17-5 6-16,6 3-2 16,4 6 6-16,0 12 11 15,-4 12-12-15,-6 6 8 16,-3 10 12-16,-3 14-6 16,-5 6 15-16,-4 1-12 15,-4 0-15-15,-3 0 8 0,0-6-12 16,0-2-8-16,3-4-55 15,6-7-97-15,0-8-397 16</inkml:trace>
  <inkml:trace contextRef="#ctx0" brushRef="#br0" timeOffset="73185.73">30926 2599 1082 0,'0'0'0'0,"0"0"-26"16,0 0 26-16,0 0 26 15,-70 89-14-15,58-68-5 16,5-4-4-16,-1-5-3 16,4-6 0-16,4-4-2 15,0-2-1-15,0 0-7 16,10-16 0-16,5-10 2 15,7-7 8-15,7-8-4 16,2-4 8-16,3-6 0 16,4 5-1-16,-8 9-2 15,-8 17 11-15,-11 12 18 16,-7 8-13-16,-4 0-17 16,0 11 5-16,0 22 5 0,0 15 9 15,0 8-6 1,-4 2-3-16,-3-2-8 0,4-6 9 15,2-1-9-15,1-8 0 16,0 0-1-16,0-7-1 16,6-3-8-16,0-9 6 15,0-7-9-15,-6-6 8 16,0-3-13-16,0-4-8 16,-12 1 3-16,-16-2 15 15,-10-1-22-15,-5 0 17 16,-3 0 11-16,2 0-3 15,8 0 6-15,13 0-2 16,11 0 21-16,12 0-6 16,2 0-16-16,33-1-16 15,17-2 16-15,18 1 27 0,5-1-27 16,2 3 4 0,-6 0-1-16,-6 0 0 0,-2 0 7 15,-9 0-6-15,-14 0-4 16,-16 0-5-16,-15 0-72 15,-9 0-116-15</inkml:trace>
  <inkml:trace contextRef="#ctx0" brushRef="#br0" timeOffset="75188.38">18248 8313 980 0,'0'0'0'0,"0"0"2"16,0 0 17-16,-107 8 1 15,68 22 11-15,0 8-1 16,6 5-3-16,11 4-21 15,9 0 7-15,12-3-13 0,1-7 5 16,7-2-2-16,20-8-2 16,9-6 0-16,12-6-1 15,7-9 0-15,5-6-3 16,1 0 1-16,-3-10 1 16,-1-12-13-16,-4-3 7 15,-2-6 2-15,-6-6 0 16,-11 1-1-16,-8 0 6 15,-10 7-1-15,-10 5 2 16,-6 4 2-16,0 4-2 16,0 5 32-16,-9 3-26 15,-1 4 5-15,-1 4-7 16,-5 0-1-16,-4 8 1 0,-4 13-5 16,-1 9 2-1,0 3 7-15,5 1-7 0,2 2-2 16,6-2 4-16,2-5-4 15,6-7 0-15,4-11-7 16,0-8-19-16,4-3-20 16,21-2-5-16,10-13 40 15,8 1 1-15,-1 6 5 16,-5 8 0-16,-4 0 3 16,-3 8 2-16,-2 6 13 15,0 1 0-15,-1-3 9 16,-3-3-20-16,-2-3 7 0,-4-6 2 15,2 0-7 1,-1 0-2-16,1-14 3 0,-3-9-5 16,-3-6 0-16,-1-8 2 15,-1-8-2-15,2-5-1 16,4-8-2-16,1-6 2 16,-3-5 1-16,-1 1 0 15,-6 8 1-15,-6 15 13 16,-3 17 9-16,0 12-11 15,0 8 13-15,0 5-16 16,-1 3 7-16,-1 0-16 16,-4 0-4-16,-4 13 4 15,-2 15 5-15,-3 11-5 16,0 9-3-16,1 5 3 16,3-2 3-16,3-2-3 0,2-6 1 15,5-2-3-15,1 0 4 16,0-7-10-16,0 0 7 15,12-7-8-15,4-3 8 16,2-2-16-16,1-5 0 16,-1-5-6-16,-1-3-9 15,-4-4 16-15,-1-1-6 16,-4-4-4-16,-1 0 24 16,0 0-29-16,-2 0 22 15,-4 0-5-15,1 0-4 16,-2 0 11-16,1 0-26 15,-1 0-75-15,0 0-257 0</inkml:trace>
  <inkml:trace contextRef="#ctx0" brushRef="#br0" timeOffset="76239.25">17956 8603 1039 0,'0'0'0'0,"0"0"-6"16,0 0 6-16,130-50 37 0,-36 33 13 16,18-1-15-16,12 0-19 15,1 0-15-15,-5 3 7 16,-13 5-8-16,-17 6-5 15,-17 4-2-15,-19 0 0 16,-23 0-48-16,-21 0-25 16,-13 8-56-16,-43-2 83 15,-26 2 7-15,-23 2-282 16</inkml:trace>
  <inkml:trace contextRef="#ctx0" brushRef="#br0" timeOffset="76385.22">18177 8575 475 0,'0'0'314'16,"-104"23"-195"-16,104-18-35 0,37-4-69 15,33-1 65 1,29 0-24-16,25-11-21 0,17-6-30 16,8-2-5-16,2 7-36 15,-10 4-80-15,-12 5-44 16,-7 3-302-16</inkml:trace>
  <inkml:trace contextRef="#ctx0" brushRef="#br0" timeOffset="76985.35">19575 8548 1085 0,'0'0'4'15,"0"0"0"-15,0 0 2 16,0 0 22-16,-103 75-7 15,84-29 1-15,10 3-17 0,9-4 2 16,7-3-12-16,20-7 5 16,10-9-7-16,5-9 5 15,7-11 2-15,8-6-20 16,3-9 0-16,2-18-18 16,-2-11 10-16,-9-12-22 15,-7-13-30-15,-12-13 21 16,-10-10 33-16,-11-9 26 15,-8-6 1-15,-3 0 15 16,0 11 70-16,-8 22-8 16,-1 30 14-16,0 22-31 15,5 14-9-15,-1 2-28 16,-4 32-23-16,-2 24 3 16,-3 21 31-16,5 9-16 0,5 6-17 15,4-5 6-15,0-6-8 16,7-6-19-16,13-11-27 15,9-14-13-15,7-14 26 16,9-16-68-16,1-11-46 16,3-9-145-16,-3-2-152 15</inkml:trace>
  <inkml:trace contextRef="#ctx0" brushRef="#br0" timeOffset="77606.28">20400 8511 893 0,'0'0'82'0,"0"0"-56"0,0 0 73 15,0 0-46-15,0 0-31 16,-94 9 5-16,61 21-8 16,2 5-5-16,4 0-9 15,5 2-4-15,5-4 4 16,5-5-4-16,6-8-1 16,6-8-28-16,0-6-11 15,12-6 14-15,12 0 23 16,6-3 2-16,0-10 0 15,0 3-1-15,-5 7-9 16,-6 3 10-16,-2 0 3 16,-1 8-3-16,-1 6 9 15,1 0-9-15,0-5 1 16,-5-1 5-16,1-6-6 16,0-2 0-16,6 0 0 0,1-11 1 15,0-7-2-15,-2-5 0 16,0-2 1-16,5-4-3 15,5-4 3-15,7-3 0 16,8 5 5-16,-5 9-4 16,-2 8 7-16,-6 14-8 15,-3 0 6-15,-4 16 6 16,-2 13-3-16,-4 9-7 16,-9 2 6-16,-5-1 1 15,-2-2 2-15,0-8-11 16,0-5 3-16,-9-7-8 15,-3-7 5-15,2-5 0 0,0-5-1 16,3 0 1 0,4-19-14-16,3-6-28 0,0-5 20 15,21-8 18-15,10-5-4 16,11 0 8-16,7 2-1 16,-1 10-2-16,-5 15 3 15,-5 16 3-15,-10 0 0 16,-4 22 18-16,-9 6-11 15,-5-1 2-15,-5 2-12 16,-4-2 0-16,-1-3-3 16,0-4-14-16,0-3-93 15,0-8-245-15</inkml:trace>
  <inkml:trace contextRef="#ctx0" brushRef="#br0" timeOffset="78019.07">21525 8296 903 0,'0'0'167'0,"0"0"-167"15,0 0-12-15,0 0 12 16,0 0 51-16,-3 90-29 15,-2-37-11-15,2 3-8 0,3-1 6 16,0-4-9-16,5-8 0 16,15-8-3-16,5-7 3 15,3-9-4-15,5-10 3 16,4-9 1-16,2 0 5 16,3-16-5-16,0-13 0 15,-3-14 0-15,-7-15 2 16,-12-8-2-16,-17-6 0 15,-3 2 1-15,-32 11 6 16,-14 17-2-16,-4 16 21 16,-2 17-5-16,0 9-18 15,0 8-2-15,-1 19-2 16,3 6-35-16,11 1-124 16,9-3-624-16</inkml:trace>
  <inkml:trace contextRef="#ctx0" brushRef="#br0" timeOffset="80919.03">23297 4825 422 0,'0'0'248'0,"0"0"-248"15,0 0-185-15,0 0 182 16,80-1 3-16,-34-4 9 16,10 0-8-16,9-2-2 15,7-1 2-15,0 0-1 16,-1-3 0-16,-7 5-1 15,-9 0 1-15,-13 1 0 16,-12 5 0-16,-9-2 0 16,-12 2 0-16,-8 0 1 15,-1-2 16-15,0 0 74 16,-4-3-91-16,-12 2-24 16,-4 3-36-16,-7-3 14 15,-3 3-64-15,-6 0 5 16,-4 0-150-16</inkml:trace>
  <inkml:trace contextRef="#ctx0" brushRef="#br0" timeOffset="81222.7">23070 4834 498 0,'0'0'3'15,"0"0"7"-15,0 0-3 16,0 0-7-16,0 0-24 15,0 0 24-15,28 21 2 16,16-21 7-16,6 0 22 16,7 0-23-16,5 0 11 15,6-10 5-15,2-1-1 0,4-2 24 16,-2 1-26-16,-8 0 8 16,-7 6-12-1,-13 2-10-15,-12-1-2 0,-14 5-5 16,-6 0-2-16,-11 0-2 15,-1 0-33-15,0 0 28 16,0 0 2-16,-13 0-90 16,-2 1-50-16</inkml:trace>
  <inkml:trace contextRef="#ctx0" brushRef="#br0" timeOffset="88737.38">24380 5250 432 0,'0'0'49'0,"0"0"-45"16,0 0-4-16,0 0 59 0,0 0 26 15,0 0-54 1,0 0 23-16,0 0-10 0,-17-25-4 16,14 24-12-16,2 1-2 15,1 0-5-15,-3 0 0 16,0 0-21-16,-2 0 2 16,-4 5 1-16,2 7-3 15,-4 1 9-15,7-4-7 16,1-1-2-16,3-3 0 15,0-2 0-15,0-2-2 16,0 0-10-16,0-1-1 16,0 0 8-16,3 0 7 15,6 0-2-15,0-4 3 0,-2-6-2 16,-2 2-2 0,-2-2 1-16,-2 1 0 0,1 1 1 15,-2 3 4-15,0 2-5 16,0 3 16-16,0 0-3 15,0 0-13-15,0 0-2 16,0 0 2-16,0 3-3 16,0 5 5-16,0-2-4 15,0-4 2-15,0 1-3 16,0-2 0-16,4-1-2 16,2 0 5-16,-3 0 6 15,0 0-6-15,-2 0 1 16,3-5 3-16,-4 0 0 15,0 0-1-15,0 3 1 0,0 1 2 16,0 0-6-16,-5 1-28 16,-5 0-87-16,1 0-157 15,3 0-95-15</inkml:trace>
  <inkml:trace contextRef="#ctx0" brushRef="#br0" timeOffset="94394.7">23356 1096 756 0,'0'0'33'0,"0"0"-33"16,0 0-26-16,0 0 26 0,0 0 65 16,-68 103-23-16,29-50-26 15,-6 0-5-15,5 1-8 16,4-7-2-16,6-7 4 15,9-11-2-15,9-12 0 16,6-8-3-16,5-4 0 16,1-5 0-16,0-9-3 15,10-26-3-15,13-13-25 16,3-13 7-16,4 4 24 16,-1-1 3-16,1 0-2 15,0 5 0-15,0 11 0 16,-8 18 27-16,-3 15-1 0,-5 9-19 15,-1 7-6 1,2 15 11-16,3 6 3 0,1 3-3 16,5 1-3-16,4 1-10 15,7-3-30-15,6-6-15 16,6-6-82-16,-3-9-151 16,-9-7-203-16</inkml:trace>
  <inkml:trace contextRef="#ctx0" brushRef="#br0" timeOffset="94944.27">21989 889 954 0,'0'0'0'15,"0"0"-71"-15,0 0 71 16,19 87 5-16,-9-60 0 16,4-3-1-16,1-5-3 15,2-4 7-15,4-10-8 16,0-5-12-16,8 0 8 15,7-22-9-15,5-9-5 0,3-6-19 16,-3-4 13-16,-5 0 24 16,-6 0 0-16,-9 7 11 15,-3 9 17-15,-8 11 6 16,-5 10 11-16,-3 4-4 16,-2 1-36-16,2 27 7 15,2 13 4-15,6 19 12 16,2 12-8-16,4 14-6 15,5 7-11-15,-2 7-4 16,0 2 9-16,-5-5-15 16,-8-13 7-16,-6-14-9 15,-12-18-8-15,-22-19-6 0,-18-12 23 16,-10-13 4-16,-6-8 20 16,3-5-1-16,15-29-14 15,20-16 14-15,26-21-18 16,13-25-5-16,50-9-16 15,32-6-77-15,21 16-127 16</inkml:trace>
  <inkml:trace contextRef="#ctx0" brushRef="#br0" timeOffset="95977.13">29434 7038 1087 0,'0'0'0'0,"0"0"-18"0,0 0 16 15,0 0 2-15,48 75 33 16,-13-51-5-16,9-1-17 16,10-2 2-16,7-4-9 15,-1-2 1-15,-8 1 0 16,-9 3-5-16,-13 1 0 16,-18 4-1-16,-12 5 9 15,-17 0-3-15,-30 2 34 16,-14 1-8-16,-7-3-18 15,1-1-12-15,6-1-1 16,4 3-40-16,5 1-60 16,5-4-124-16,3-8-331 15</inkml:trace>
  <inkml:trace contextRef="#ctx0" brushRef="#br0" timeOffset="97061.2">19059 7074 945 0,'0'0'110'0,"0"0"-105"16,0 0-5-16,0 0 13 16,0 0 35-16,-82 55-29 15,34-23 3-15,-10 2 2 16,-12 3-14-16,-8-1-10 15,-8 4 0-15,-8 4 1 0,7 2-1 16,17 1 8-16,21-2-8 16,27 1 9-16,22-3-9 15,7-2-3-15,38-1 1 16,21-9 4-16,17-1 0 16,13-6-2-16,9-3-1 15,7 3-6-15,14-3-31 16,18 4-12-16,13 3-48 15,10-3-180-15</inkml:trace>
  <inkml:trace contextRef="#ctx0" brushRef="#br0" timeOffset="97899.09">28108 8376 731 0,'0'0'382'16,"0"0"-382"-16,32-73 0 16,5 52 14-16,6 5-8 15,2 12 12-15,3 4-11 16,-5 15 5-16,-4 16 1 16,-8 8-7-16,-10 2 5 15,-13-2-2-15,-8-2-5 16,0-4 12-16,-20-7-12 15,-2-4 0-15,3-7-1 0,8-7 1 16,6-6 0-16,5-2-4 16,0-2-21-16,24-21 8 15,18-11 7-15,15-12-11 16,5-7-4-16,-2 2 7 16,-15 13 10-16,-17 15 8 15,-13 14-3-15,-15 9 27 16,0 22-3-16,-5 14 8 15,-5 12 23-15,10 4-18 16,0-2-3-16,32-2-7 16,14-9-14-16,12-10-14 15,3-12-5-15,3-13 1 0,-4-4-11 16,-5-10-43-16,-7-15-16 16,-10-11-18-1,-13-6-176-15</inkml:trace>
  <inkml:trace contextRef="#ctx0" brushRef="#br0" timeOffset="105364.93">7174 4913 237 0,'0'0'226'0,"0"90"-12"15,0-29-32-15,0 7-47 16,0 4-60-16,0 3-33 16,-1-5-11-16,-2-7-20 15,1-8 3-15,-1-9-8 16,0-11-5-16,2-9 0 15,-2-7-1-15,3-8-10 16,0-6-8-16,-2-4-30 16,-1-1-12-16,0-1 1 0,-4-15-67 15,-2-6-27-15,1-7 76 16,-2-5 77-16,1-7 22 16,-2-6 40-1,0-7 34-15,0-13-47 0,2-5 9 16,3-9-15-16,6-2-40 15,0-5-3-15,9 2-11 16,13 8 11-16,7 16 152 16,2 18-148-16,3 17 3 15,4 9-14-15,1 12 4 16,0 6-9-16,2 0 11 16,-5 11-7-16,-6 9 5 15,-11 5 4-15,-11 4-1 0,-8 7 10 16,-8 5 8-16,-23 4 1 15,-15 0-7-15,-6-2-7 16,-1-6-5-16,4-3-19 16,16-5-81-16,11-7-160 15,13-3-432-15</inkml:trace>
  <inkml:trace contextRef="#ctx0" brushRef="#br0" timeOffset="105831.35">7322 5247 93 0,'0'0'1010'16,"0"0"-1010"-16,0 0 0 16,0 0 22-16,0 0 8 15,0 0-23-15,16-63-3 16,4 63 2-16,5 0-2 16,5 12-4-16,3 13 1 0,0 8 8 15,-4 7-9 1,-5 5 0-16,-6 2 3 0,-11-2-3 15,-7-2-3-15,0-4-1 16,-10-5 4-16,-11-10 13 16,-1-6-10-16,0-11 6 15,3-7-3-15,5 0 2 16,5-22-8-16,7-12-6 16,2-15 6-16,5-9 9 15,20-3-9-15,8 3-10 16,6 7-20-16,4 12-4 15,0 11-42-15,0 6-102 16,-2 10-227-16</inkml:trace>
  <inkml:trace contextRef="#ctx0" brushRef="#br0" timeOffset="106565.5">8337 4570 942 0,'0'0'15'0,"0"0"10"16,0 0-25-16,0 0 45 15,0 0-35-15,0 0 7 16,-41 130 44-16,18-35-25 16,-2 9-3-16,3 3-4 15,1 1 14-15,13-6-27 16,8-8-16-16,0-9-4 16,15-10-1-16,16-14-7 15,14-10-2-15,12-13-50 16,18-18-18-16,8-17-104 15,7-3-438-15</inkml:trace>
  <inkml:trace contextRef="#ctx0" brushRef="#br0" timeOffset="107783.34">9000 4903 897 0,'0'0'11'0,"0"0"-1"16,0 0 49-16,0 0 45 15,0 0-70-15,0 0-34 16,-12 27 0-16,12 2 21 16,0 4 1-16,0-5-14 15,3-2-4-15,13-5-7 16,-2-6 5-16,5-5-2 16,3-7 0-16,1-3-3 15,7-5-6-15,0-17-1 0,1-4-24 16,0-4 7-1,-5-6-11-15,-7-1 11 0,-7-2 4 16,-6 4 12-16,-3 11 11 16,-3 10 19-16,0 8 32 15,0 6 11-15,0 0-36 16,0 17-26-16,0 22 0 16,0 14 6-16,0 12 24 15,0 8-20-15,6 9-10 16,6 9 22-16,0 3 1 15,-2 4-9-15,-7-6-10 16,-3-8-1-16,0-13 5 16,-9-15-8-16,-10-20-1 0,-4-12 1 15,2-11-4-15,-1-9 0 16,1-4-12-16,-1-14-41 16,10-20-91-16,3-12-297 15</inkml:trace>
  <inkml:trace contextRef="#ctx0" brushRef="#br0" timeOffset="108066.66">9777 4405 894 0,'0'0'18'0,"0"0"1"16,0 0 121-16,3 123-55 16,-3-52-25-16,0 13-17 15,0 10-10-15,0 1-10 16,0 2-17-16,0-6 7 16,0-6-13-16,0-7-11 15,9-10-34-15,1-10-2 16,4-15-7-16,2-12-70 15,1-18-214-15</inkml:trace>
  <inkml:trace contextRef="#ctx0" brushRef="#br0" timeOffset="108551.53">10025 4978 1170 0,'0'0'0'16,"0"0"-136"-16,0 0 136 15,110-28 12-15,-74 48-3 16,-3 10 15-16,-2 6-8 16,-6 3 6-16,-9-2-9 15,-11 1-4-15,-5 0-9 0,-7-2-7 16,-14-3 7-16,-3-4 12 15,3-8-7-15,6-8-2 16,9-8 3-16,4-3-2 16,2-2-4-16,3-9-10 15,19-16 10-15,9-14 12 16,9-5-12-16,2-4-15 16,-2-5-29-16,-3 5 4 15,-7 7 6-15,-9 9 27 16,-8 14 7-16,-10 9 37 15,-3 7 23-15,0 2-18 16,-3 3-40-16,-11 19 13 16,2 4 5-16,0 9-12 0,12-1-5 15,0 3-6-15,21-1 2 16,10-4-11-16,8-8-16 16,13-8-45-16,2-10-68 15,1-6-58-15,-3 0-438 16</inkml:trace>
  <inkml:trace contextRef="#ctx0" brushRef="#br0" timeOffset="108783.55">10906 4506 219 0,'0'0'503'0,"64"114"-388"0,-31-38 50 16,0 8-92-16,-12 3-29 16,-2 5 4-16,-7 0-9 15,-7-2-18-15,-5-4-17 16,-6-8-4-16,-32-8-15 16,-14-11-25-16,-9-11-70 15,1-10-140-15</inkml:trace>
  <inkml:trace contextRef="#ctx0" brushRef="#br0" timeOffset="113632.42">11965 4804 334 0,'0'0'0'0,"0"0"-171"15,0 0 171-15,0 0 76 16,0 0-65-16,-88-8-11 16,78 8-20-16,-4 3 15 15,1 4-2-15,1-2 5 16,-3 1 2-16,7-2-46 16</inkml:trace>
  <inkml:trace contextRef="#ctx0" brushRef="#br0" timeOffset="114175.78">11789 4825 295 0,'0'0'301'0,"0"0"-254"16,0 0 9-16,0 0 29 16,0 0-33-16,0 0-14 15,0 0-32-15,0 0-3 16,6 0 0-16,9 2-1 15,4 1 2-15,2-2 6 16,0-1-6-16,0 3 1 16,-1-1-5-16,-3 0 2 15,-2 1 1-15,3-3-1 16,0 0-1-16,0 2 1 16,4-1 2-16,0 2 3 15,0-2-7-15,-3 1 4 16,2 1 8-16,0-3-11 0,1 2 3 15,2-2 1-15,0 2-5 16,-3-2 8-16,1 1-8 16,-3 1 3-16,-4-2-4 15,0 1 3-15,-6 1-2 16,-3-2 4-16,-3 1 1 16,-1-1-1-16,-2 0 2 15,0 0-5-15,0 0 11 16,0 0-7-16,0 0 4 15,0 0 1-15,0 0-9 16,0 0 9-16,0 0-7 16,0 0-3-16,0 0 0 0,0 1-2 15,0-1-9-15,0 2-22 16,0-2-22-16,0 0 6 16,-9 0-7-16,-5 0-72 15,-4 0-82-15,-1 0 59 16,-2 0-181-16</inkml:trace>
  <inkml:trace contextRef="#ctx0" brushRef="#br0" timeOffset="114793.27">11977 4816 506 0,'0'0'320'0,"0"0"-301"16,0 0 1-16,0 0 85 15,0 0-36-15,0 0-40 0,-46-28 5 16,46 28-34-16,0 0-5 15,0 0-1-15,10 0-3 16,13 11 9-16,6 6 9 16,7 1 3-16,3 1-4 15,3-5-2-15,3 3-5 16,2-6 7-16,4-2-8 16,-3-2 1-16,-1-2 3 15,-5-2 0-15,-4-2-4 16,-3 1-4-16,-9 1 4 15,-2-3-1-15,-5 3 1 16,-4-1 0-16,-5-2-1 0,-4 0 5 16,-3 0-4-1,-3 0 0-15,0 0 0 0,0 0-1 16,0 0 1-16,0 0-5 16,0 0 4-16,0 0-5 15,0 0 0-15,0 0-1 16,0 0 7-16,0 0 6 15,0 0-4-15,0 0-1 16,0 0 6-16,0 0-2 16,0 0-5-16,0 2-3 15,-3-2 3-15,-10 2-3 16,-2 4 3-16,-9 5-2 16,-9 7 1-16,-7 5 2 15,-9 7 2-15,-5 2 1 16,0 2-1-16,0-1 14 0,5-4-10 15,6 0-4-15,10-7 17 16,3-2-10-16,7-6 5 16,5-4-12-16,7-3 1 15,7-2 6-15,1-1-7 16,1-1-4-16,-1-1 1 16,-2-1-12-16,0 1-21 15,0-2-58-15,5 0-70 16,0 0-242-16</inkml:trace>
  <inkml:trace contextRef="#ctx0" brushRef="#br0" timeOffset="115503.51">13212 4738 844 0,'0'0'0'0,"0"0"10"0,0 0 5 16,0 0 35-16,0 0-9 16,0 0 19-16,-17-17-34 15,13 17-25-15,-5 0-1 16,-1 14 12-16,-2 9-4 16,-5 6 0-16,0 3 3 15,2 4 0-15,1 3 1 16,4-1-10-16,7 0 5 15,3-2-6-15,0-2-2 16,6 1 1-16,13-3 0 16,6-3-2-16,2-3 2 15,3-6 0-15,1-6 0 0,2-7 1 16,1-6 8-16,1-1-9 16,-1 0-7-16,2-13 7 15,-3-5-12 1,-2-6 2-16,-4-4 3 0,-3-5-4 15,-6-5 7-15,-6-7-4 16,-6-4 1-16,-6-8-7 16,0-1-1-16,-9 0 15 15,-15 4 3-15,-7 7 13 16,-5 11 8-16,-6 8 1 16,-3 11-15-16,2 9 8 0,-2 5-17 15,3 3 9 1,1 6-2-16,0 18-7 0,7 7 2 15,4 6-3-15,8 7-14 16,14 2 11-16,8 0-13 16,0-3-41-16,18-4-43 15,15-6-41-15,6-6-209 16</inkml:trace>
  <inkml:trace contextRef="#ctx0" brushRef="#br0" timeOffset="115714.39">13716 4900 1149 0,'0'0'13'0,"0"0"-5"15,0 0 21-15,0 0-12 16,0 0-5-16,0 0-12 15,0-16-17-15,2 14-23 16,10-2-88-16,4-2-151 16,2-2-93-16</inkml:trace>
  <inkml:trace contextRef="#ctx0" brushRef="#br0" timeOffset="116137.19">14095 4593 1010 0,'0'0'0'16,"0"0"0"-16,0 0 50 15,0 0-22-15,0 0-21 16,0 0 10-16,-58 47-8 16,49-25-3-16,3-1-6 15,1 1-1-15,5 0 0 16,0-3-7-16,9-2 8 15,14-2 1-15,3 0 0 16,6 2 5-16,2 0-6 0,-1 3 0 16,-3-2 0-1,-3 1 0-15,-8 1-4 0,-2 1 3 16,-7-1 2-16,-8 1 6 16,-2-3-6-16,0-2 4 15,-17-1 14-15,-2-1-7 16,-6 2 1-16,0-3 6 15,0-4-14-15,1-1 4 16,2-2-9-16,2-2 0 16,4-2-5-16,4-2-34 15,5 0-21-15,2-9-76 16,5-9-138-16,0-2-197 16</inkml:trace>
  <inkml:trace contextRef="#ctx0" brushRef="#br0" timeOffset="116425.15">14262 4542 830 0,'0'0'0'15,"0"0"-8"-15,0 0 8 0,0 0 50 16,0 0 42 0,106-13-29-16,-60 9-25 0,-2-3-12 15,-4 1-23-15,-6 1 6 16,-9 1-9-16,-7 2-4 16,-10 2-14-16,-8 0-49 15,-2 0-73-15,-22 5-97 16,-17 10-181-16</inkml:trace>
  <inkml:trace contextRef="#ctx0" brushRef="#br0" timeOffset="116962.23">12568 5249 898 0,'0'0'108'16,"0"0"-105"-16,0 0 49 0,0 0 13 15,0 0-29 1,-114 50-29-16,63-29-6 0,-4 5 0 15,0-4-2-15,2 2-39 16,2-2-149-16,0-2-369 16</inkml:trace>
  <inkml:trace contextRef="#ctx0" brushRef="#br0" timeOffset="119731.05">15439 5036 1147 0,'0'0'4'0,"0"0"-4"0,0 0 0 16,0 0 10-16,0 0-2 15,0 0-7-15,0 0-1 16,26 63 0-16,-16-26 13 15,-7 2-10-15,-3 2 3 16,0 0-12-16,-6-2-3 16,-9-3-21-16,-2-2-119 15,-2-11-229-15</inkml:trace>
  <inkml:trace contextRef="#ctx0" brushRef="#br0" timeOffset="122190.51">16610 4584 946 0,'0'0'0'16,"0"0"0"-16,0 0 25 0,0 0 25 16,0 0-6-16,0 0 7 15,0-36-24-15,0 36-16 16,0 0-7-16,-2 0-4 15,-2 2-7-15,-4 15-6 16,-2 12 13-16,-2 6 13 16,1 8-10-16,3 0-2 15,6-1-1-15,2-1 0 16,2-7-4-16,14-7-7 16,5-8 7-16,1-12-3 15,5-7 7-15,5 0 0 16,2-5 0-16,4-16 3 15,-2-7-6-15,-3-6-5 16,-8-7-6-16,-9-2 5 0,-15-4-4 16,-1 3 12-16,-9 7 2 15,-18 10 2-15,-3 10 36 16,-4 12-39-16,-2 5-2 16,0 3 2-16,3 15 0 15,4 5-2-15,8 1-9 16,12 0-42-16,9-3-60 15,1-6-61-15,22-6-165 16</inkml:trace>
  <inkml:trace contextRef="#ctx0" brushRef="#br0" timeOffset="122476.75">17159 4234 1133 0,'0'0'5'16,"0"0"-5"-16,0 0-15 15,0 0 11-15,0 87 4 16,-3-24 41-16,-2 7-24 16,1 4-2-16,-1-1 3 15,1-3-4-15,-3 1-10 16,0-6 1-16,0-5-5 15,2-10 0-15,2-8-23 0,2-12-14 16,1-11-48-16,0-12-91 16,0-7-99-16,13-10-174 15</inkml:trace>
  <inkml:trace contextRef="#ctx0" brushRef="#br0" timeOffset="122739.12">17381 4241 1101 0,'0'0'0'16,"0"0"-25"-16,0 0 23 15,0 0 2-15,1 92 46 0,2-22 6 16,0 8-24-16,0 8-16 16,2 6 19-16,-2 4-7 15,2-1-2-15,-2 0-20 16,1-6 2-16,-1-8 0 15,-2-6-4-15,1-8-21 16,-2-8-17-16,0-9-14 16,0-13-34-16,0-12-125 15,0-11-204-15</inkml:trace>
  <inkml:trace contextRef="#ctx0" brushRef="#br0" timeOffset="123007.99">17433 4635 907 0,'0'0'67'0,"45"-111"-67"16,-5 75 0-16,8 19 32 15,-2 17-11-15,-1 4-2 16,-8 27 10-16,-9 9 18 15,-11 3-13-15,-15-1-15 16,-2-5-18-16,-22-3-2 16,-13-4 8-16,-10-4-16 15,0-4 5-15,2-6-49 16,7-10-169-16,14-6-304 16</inkml:trace>
  <inkml:trace contextRef="#ctx0" brushRef="#br0" timeOffset="123445.77">18076 4539 978 0,'0'0'133'0,"0"0"-133"16,0 0 0-16,0 0 5 15,0 0 29-15,0 0-27 0,84-3 7 16,-38 1 2-16,0 1-14 16,-6 1-2-1,-5 0 0-15,-7 0-12 0,-8 0-8 16,-9 0-63-16,-9 3-75 15,-2 3-128-15,-21 0-220 16</inkml:trace>
  <inkml:trace contextRef="#ctx0" brushRef="#br0" timeOffset="123580.22">18082 4620 958 0,'0'0'45'0,"0"0"-33"15,0 0-12-15,0 0 52 16,104 10-18-16,-38-10-23 0,13-10-11 15,6-1-74-15,0-2-148 16,2 1-155-16</inkml:trace>
  <inkml:trace contextRef="#ctx0" brushRef="#br0" timeOffset="124308.17">19120 4342 440 0,'0'0'576'0,"0"0"-576"15,0 0-1-15,0 0 1 16,0 0 54-16,0 0-18 15,-67 58-7-15,48-44-17 16,2 1-10-16,8-5 7 16,3-4-9-16,3-3 0 15,3-3-1-15,0 0-12 16,0 0-4-16,0-2 6 16,11-13-2-16,7-7 6 15,1-1-3-15,4-4 7 16,-3 3 0-16,-5 2 3 15,-1 10 9-15,-8 7 3 0,-3 2 7 16,-2 3-7-16,1 0-12 16,-1 6 0-16,2 16 2 15,-1 7 20-15,2 7-10 16,-1 5 4-16,0 3-13 16,1 3 7-16,-1 2-7 15,2-5-3-15,-2-1 0 16,-1-6 4-16,1-6-4 15,-2-4 0-15,-1-5-6 16,0-5 1-16,0-5-5 16,0-2-6-16,0-1-15 15,-6-3-10-15,-9 2 15 16,-6 0-9-16,-6-1 19 0,-1 0 15 16,-3-1 2-16,1 0 3 15,5-2 6-15,6 0 9 16,6-1 13-16,9-1 5 15,2-1-18-15,2-1-18 16,0 3-1-16,15-1 0 16,13-1 19-16,13-1-6 15,11 0 7-15,3 0-8 16,3 0-12-16,4 0 8 16,3 0-8-16,-4 0-7 15,-7-3-9-15,-11 1-24 16,-15-2-116-16,-17-2-410 15</inkml:trace>
  <inkml:trace contextRef="#ctx0" brushRef="#br0" timeOffset="128426.83">7362 7020 768 0,'0'0'222'0,"0"0"-222"15,0 0-37-15,0 0 37 16,9 84 53-16,-6-23-16 16,3 9-11-16,-3 0-6 15,3-5-16-15,-6-7 5 16,0-8-9-16,0-6 4 15,0-10 1-15,0-11-5 16,-1-7-2-16,-4-12-10 16,2-4 12-16,0-3 0 15,-6-20-13-15,-6-14-36 16,0-15 27-16,0-12 6 16,5-13 11-16,4-16-5 15,6-17 8-15,0-10 2 16,15 2 10-16,21 19 5 0,11 26 37 15,5 31-30-15,-2 27-15 16,-3 15 2-16,-6 1-9 16,-8 24 21-16,-11 9-5 15,-10 10 0-15,-12 3 12 16,-3 4-16-16,-25 5 10 16,-8-1-22-16,0-1-2 15,5 4-1-15,7-3-46 16,15-8-153-16,9-6-95 15</inkml:trace>
  <inkml:trace contextRef="#ctx0" brushRef="#br0" timeOffset="128761.02">7642 7190 1187 0,'0'0'0'16,"0"0"-70"-16,0 0 70 16,0 0 19-16,108 82 6 15,-75-43-8-15,-5 0-11 16,-9 0 3-16,-11-6-9 16,-5-3 1-16,-3-7-2 15,-3-8 2-15,-12-4 7 16,-9-9-3-16,3-2 3 15,0-17-6-15,3-15-2 0,12-8 0 16,6-7-4-16,6-1 3 16,24 0-17-16,12 5-19 15,10 0-47-15,8 4-64 16,1 5-73-16,3 1-219 16</inkml:trace>
  <inkml:trace contextRef="#ctx0" brushRef="#br0" timeOffset="129025.3">8511 6532 1163 0,'0'0'2'0,"0"0"-2"16,0 0-4-16,0 0 4 15,-29 92 4-15,17-8 39 16,-1 10-26-16,1 6 20 15,3 6-19-15,6-4 9 16,3 0-27-16,1-6-3 16,23-11-3-16,6-8-22 15,10-11-27-15,4-13 11 16,3-17-20-16,4-16-33 16,-3-16-96-16,1-4-331 15</inkml:trace>
  <inkml:trace contextRef="#ctx0" brushRef="#br0" timeOffset="129529.29">8941 7112 1137 0,'0'0'0'16,"0"0"-41"-16,-4 71 41 15,4-33 47-15,0-2-30 16,6-2-14-16,8-3 2 16,5-8-5-16,-1-5 0 0,4-7-2 15,-1-10-12-15,6-1 13 16,-3-1-7-16,6-20-29 16,-3-7 2-16,-1-8 9 15,-3-5-4-15,-7-4-4 16,-4 5 24-16,-6 6 10 15,-6 17 9-15,0 8 38 16,0 9 39-16,0 3-56 16,0 27-25-16,-6 15 14 15,-2 15-2-15,3 7 1 16,3 14-1-16,2 11 8 16,0 9-6-16,0 8 5 15,10 4 0-15,-2-3-14 16,3-9-10-16,-3-9 10 15,-5-17-9-15,-3-14 9 16,-3-18-5-16,-21-15-2 0,-8-15 5 16,-7-13-2-16,-3-12-6 15,-1-24 0-15,0-12-27 16,10-4-14-16,8 2-24 16,11 3-5-16,14 1-56 15,0 1-192-15</inkml:trace>
  <inkml:trace contextRef="#ctx0" brushRef="#br0" timeOffset="130562.08">9995 6738 1007 0,'0'0'21'0,"0"0"-10"15,0 0 36-15,0 0-13 16,0 0-24-16,10 107 38 15,-1-21 11-15,-1 8-39 16,-4 1 4-16,-1-8-1 16,-3-5 3-16,0-8-9 15,0-6-12-15,0-9-5 16,3 0-37-16,4-9-6 16,4-9-47-16,4-13-11 15,0-14-172-15,1-13-357 16</inkml:trace>
  <inkml:trace contextRef="#ctx0" brushRef="#br0" timeOffset="130943.96">10210 7245 198 0,'0'0'755'15,"0"0"-755"-15,83-26 0 16,-46 27 29-16,-1 24 3 15,-2 8 4-15,-4 5 5 16,-9 3 4-16,-8 0-16 16,-10-3-18-16,-3-4-2 0,-3-5-6 15,-10-8 12 1,1-9-7-16,8-5-4 0,4-7-4 16,0-3-4-16,3-26-15 15,16-12 10-15,14-10-9 16,4-7 5-16,2 3-30 15,-3 7 15-15,-11 13 28 16,-9 16 6-16,-10 15 21 16,-6 4 13-16,0 4-21 15,0 20-18-15,-6 9 19 16,6 2-3-16,0-2-6 16,12-4-11-16,14-5-10 15,8-5 3-15,5-6-30 16,1-10-30-16,0-3-116 15,-5-3-282-15</inkml:trace>
  <inkml:trace contextRef="#ctx0" brushRef="#br0" timeOffset="131162.78">10928 6705 888 0,'0'0'134'15,"0"0"-116"-15,118 78-18 16,-67-19 45-16,-8 13-5 0,-8 11-8 16,-12 8 7-1,-9 2-11-15,-11 0-7 0,-3-4-4 16,-17-6-17 0,-20-7-6-16,-12-6 1 0,-5-13-52 15,6-13-80-15,14-13-186 16</inkml:trace>
  <inkml:trace contextRef="#ctx0" brushRef="#br0" timeOffset="131611.44">12523 6962 1100 0,'0'0'0'15,"0"0"-31"-15,0 0 31 16,0 0 19-16,0 0 24 15,0 0-4-15,-70 100-21 16,13-64-2-16,-8-5 0 16,-6 1-2-16,6-6-12 0,8-3 8 15,14-3-9 1,17-1-2-16,15-1 1 0,11 1-9 16,10 1-12-16,30 2 21 15,23-1 3-15,20-3 13 16,11 1-15-16,3-2 3 15,-4 0-2-15,-5 4-2 16,-6-5-5-16,-9 1-24 16,-6-1-21-16,-10-5-66 15,-13-4-248-15</inkml:trace>
  <inkml:trace contextRef="#ctx0" brushRef="#br0" timeOffset="132027.44">13212 6844 1182 0,'0'0'0'16,"0"0"-56"-16,0 0 56 15,-36 85 36-15,20-39-21 16,5 7 7-16,11 3-17 15,0 3 6-15,0-4-11 16,18-5 0-16,6-12-4 0,6-5 2 16,1-12-5-1,3-8 3-15,-1-12 2 0,2-1 0 16,-1-11 2-16,-1-17-1 16,-2-12 0-16,-7-14-3 15,-10-15 4-15,-14-11-1 16,0 0-1-16,-22 7 2 15,-16 17 5-15,-7 18 9 16,-4 16 1-16,1 18 13 16,0 4-18-16,5 9 14 15,2 18-20-15,3 8 1 16,8 6-5-16,11 1-33 16,10 5-34-16,9-2-104 15,9-8-367-15</inkml:trace>
  <inkml:trace contextRef="#ctx0" brushRef="#br0" timeOffset="132169.63">13688 7163 1205 0,'0'0'0'0,"0"0"-66"15,0 0 10-15,0 0-101 16,0 0-362-16</inkml:trace>
  <inkml:trace contextRef="#ctx0" brushRef="#br0" timeOffset="132511.31">14119 6842 1132 0,'0'0'8'0,"0"0"7"16,0 0-15-16,0 0 19 15,0 0-8-15,0 0-4 16,-58 85-4-16,58-56-6 16,21 1 3-16,5 2 0 15,10 3-2-15,3 0 6 16,6-1-4-16,-3-2 1 16,-5-3 3-16,-6-2-5 15,-8-4 1-15,-10-3 0 16,-12-3 12-16,-1-2-7 15,-7-1 32-15,-16-2-9 0,-8-1-10 16,-9-2-13-16,0-4-5 16,1 1-25-16,9-5-1 15,5-1-24-15,5 0-55 16,2-7-209-16</inkml:trace>
  <inkml:trace contextRef="#ctx0" brushRef="#br0" timeOffset="132693.37">14199 6757 1089 0,'0'0'76'0,"0"0"-53"0,93-24-19 16,-47 16 17-16,0 1-17 15,2 0 9-15,0 0-13 16,-5 2-20-16,-1-1-33 15,-11-1-135-15,-10-2-375 16</inkml:trace>
  <inkml:trace contextRef="#ctx0" brushRef="#br0" timeOffset="133713.37">16325 6670 831 0,'0'0'0'0,"0"0"14"16,0 0 50-16,0 0 56 15,0 0-43-15,0 0-57 16,-5-49-17-16,-12 77 4 16,-4 10 3-16,3 7 2 15,1 2-8-15,10-2 4 16,5-3-8-16,2-6 0 0,0-9 0 15,9-7 0-15,9-8-3 16,4-9-10-16,6-3 13 16,3-6 4-16,4-16-4 15,-3-10-3-15,-9-4 1 16,-9-5-2-16,-11 0 2 16,-3 5-1-16,-9 10 3 15,-16 12 7-15,-5 11-7 16,-3 3-16-16,2 3 11 15,3 12-41-15,10 2 26 16,9-2-81-16,9-2-28 16,0-6-117-16</inkml:trace>
  <inkml:trace contextRef="#ctx0" brushRef="#br0" timeOffset="133962.41">16796 6343 1129 0,'0'0'44'0,"0"0"-44"16,0 0-1-16,-9 85 1 15,-11-13 37-15,-2 7-3 16,-1 7-7-16,5 1 3 16,4 0-20-16,3-1 10 15,6 0-20-15,1-2-8 16,2-8-5-16,1-9-39 15,1-16-11-15,0-16-32 0,0-20-165 16,0-15-114-16</inkml:trace>
  <inkml:trace contextRef="#ctx0" brushRef="#br0" timeOffset="134211.81">16975 6344 528 0,'0'0'607'0,"0"0"-587"16,0 0-20-16,0 0-3 16,0 0 3-16,20 84 56 0,-14-3-4 15,1 11-26-15,0 11 4 16,-4 1-5-16,0 5 3 16,-3 5-24-16,2-2 1 15,-1-6-5-15,-1-8-1 16,0-12-23-16,0-11-28 15,0-8-18-15,0-17 2 16,2-15-141-16,2-18-171 16</inkml:trace>
  <inkml:trace contextRef="#ctx0" brushRef="#br0" timeOffset="134466.09">17008 6797 1059 0,'0'0'0'16,"27"-120"-14"-16,14 97 14 15,6 23 35-15,2 4-28 16,-4 32 27-16,-8 7-2 16,-13 3 1-16,-15-2-16 15,-9-6 7-15,-15-4-15 16,-21-6 7-16,-8-6-11 15,2-4-5-15,4-4-12 16,13-11-43-16,10-3-119 16,15-5-339-16</inkml:trace>
  <inkml:trace contextRef="#ctx0" brushRef="#br0" timeOffset="134711.93">17614 6721 1229 0,'0'0'0'0,"0"0"-78"15,0 0 78-15,110-22 12 16,-62 22-4-16,0 0-7 15,-5 0-1-15,-8 0-19 0,-15 5-112 16,-14 1-108-16,-6 0-219 16</inkml:trace>
  <inkml:trace contextRef="#ctx0" brushRef="#br0" timeOffset="134838.31">17606 6829 998 0,'0'0'22'0,"0"0"15"16,0 0-37-16,0 0 43 15,129 15-14-15,-54-27-29 16,13-5-55-16,2 4-209 16,-3-3-521-16</inkml:trace>
  <inkml:trace contextRef="#ctx0" brushRef="#br0" timeOffset="135296.84">18601 6277 1138 0,'0'0'0'0,"0"0"-12"15,0 0 12-15,0 0 22 16,-57 83-5-16,32-30-7 16,1 8 8-16,8 6-14 15,4-1-2-15,11 4-2 16,1-5 3-16,8-10-6 16,16-11 1-16,6-12-3 15,6-13 4-15,1-9 2 16,3-10-1-16,6 0 1 15,2-22-2-15,3-12 1 16,-3-10-1-16,-7-12 0 16,-8-11-8-16,-12-1 9 0,-16-1 1 15,-5 5 5-15,-30 14-2 16,-24 17 6-16,-13 15-10 16,-13 15-4-16,-4 3-4 15,2 26-29-15,4 11-61 16,5 4-159-16</inkml:trace>
  <inkml:trace contextRef="#ctx0" brushRef="#br0" timeOffset="153670.34">4051 11335 968 0,'0'0'7'0,"0"0"3"16,-91 4-10-16,76-1 45 16,6-1 23-16,3-2-34 15,6 0-10-15,0 0-20 16,0 0-4-16,7 0-7 15,16 0 7-15,14 0 12 16,11 0 13-16,13-14-18 16,12-9-7-16,2-1 5 15,2-6-5-15,-1 0-3 16,-7-1 1-16,-5-2-14 0,-12 0 7 16,-6 0-7-16,-11 0 8 15,-13 0 5-15,-7-2 6 16,-12 1 2-16,-3 4-5 15,0-1-4-15,-15 2 4 16,-4 5 0-16,-5 4-12 16,6 6 12-16,-1 4 3 15,2 4 0-15,4 5 1 16,2 1-3-16,1 0 0 16,4 0 4-16,-2 0-5 15,-1 12 4-15,-2 9-4 16,-3 4 3-16,1 7-3 15,1 4 1-15,0 2 10 16,0 4-8-16,6 6 7 16,0 5 0-16,3 3 9 0,3 9-12 15,0 3-2-15,0 2 2 16,0 1 15-16,0-1-22 16,0-6 2-16,0-3 2 15,0-10-2-15,0-12 2 16,0-14-4-16,0-11 0 15,1-10-4-15,1-4-6 16,-1 0-7-16,1-1-5 16,4-24 19-16,7-14 3 15,4-10-9-15,5 3-5 16,3 13 3-16,-2 15 5 16,1 14 5-16,1 4 2 0,0 15-1 15,4 17 14-15,-1 8 3 16,-3 2 5-16,-5-4-8 15,-1-5-1-15,-2-8 3 16,-1-6-15-16,2-6 4 16,-3-9 0-16,1-4-2 15,1 0-3-15,2-19 4 16,5-9-4-16,-6-6-14 16,0-3-21-16,-8 1-21 15,-2 1-41-15,-4 9-195 16</inkml:trace>
  <inkml:trace contextRef="#ctx0" brushRef="#br0" timeOffset="154603.84">5087 11716 960 0,'0'0'81'0,"0"0"-78"0,0 0 21 15,0 0 29-15,0 0-14 16,0 0-23-16,-5-11-16 15,2 36 16-15,-2 10 2 16,-1 4-2-16,3 0-7 16,3-2 0-16,0-1 0 15,0-8-9-15,3 1 1 16,12-6-7-16,3-8 6 16,4-4-2-16,3-7 2 15,5-4 0-15,0 0 0 16,1-12 0-16,-5-6 2 15,-2-5-6-15,-5-6 4 16,-7-2-1-16,-2-7-6 0,-7-7 4 16,-3 2-5-16,0 0-11 15,-16 9 19-15,-9 6-8 16,-3 11 16-16,-4 12-8 16,-2 5 1-16,1 0 2 15,6 11 7-15,6 11-10 16,8 0-1-16,10 5-2 15,3-1-7-15,4-3-9 16,23-2-13-16,11-4-40 16,9-8-74-16,5-7-183 15</inkml:trace>
  <inkml:trace contextRef="#ctx0" brushRef="#br0" timeOffset="163758.06">5578 10906 515 0,'0'0'34'15,"0"0"-29"-15,0 0 49 16,0 0 69-16,45-79-23 16,-39 71-13-16,-6 5-18 15,0 1-21-15,0 2-1 16,0 0-30-16,0 18-17 0,-3 23 0 16,-12 22 30-16,-6 13-4 15,-3 8-6-15,6-1-17 16,2 0 21-16,10-3-22 15,6-3 0-15,3 1-1 16,24-7-1-16,9-7-7 16,10-10-19-16,3-10-11 15,6-13-17-15,2-12-77 16,1-16-204-16</inkml:trace>
  <inkml:trace contextRef="#ctx0" brushRef="#br0" timeOffset="164541.28">5871 11272 942 0,'0'0'43'0,"0"0"-41"15,0 0 43-15,0 0-11 16,0 0 2-16,-11-72-18 16,36 62-15-16,7 5-3 15,-1 5 9-15,3 0-9 16,-4 5-5-16,-6 19 4 15,0 8 2-15,-8 7 2 16,-8 3 3-16,-4 2-4 0,-4-4 9 16,-10 2-8-1,-14-6 8-15,-2-2-11 0,0-6 6 16,3-6-6-16,6-6 0 16,6-7 0-16,5-6-5 15,6-3 5-15,0 0-13 16,0 0-26-16,15-16-23 15,12-11-2-15,9-5-13 16,7-4-7-16,-3 0-83 16,-1-1-31-16,-5-1 59 15,-3-2 116-15,-8-1 23 16,-5 3 27-16,-9 8 77 0,-9 10 55 16,0 8 38-16,-3 10-41 15,-15 2-32-15,-6 10-88 16,-9 17-4-16,0 12 9 15,3 8 0-15,8-2-6 16,13-2-13-16,9-3-9 16,3-4-13-16,20-8 0 15,11-2-3-15,6-12-7 16,7-10-23-16,3-4-13 16,1-2-24-16,-3-15-83 15,-4-5-118-15,-5-5-418 16</inkml:trace>
  <inkml:trace contextRef="#ctx0" brushRef="#br0" timeOffset="164841.76">6503 10747 1114 0,'0'0'0'0,"0"0"-3"16,0 0-2-16,0 0 5 16,0 0 32-16,101 89 6 15,-51-22 2-15,0 9-19 0,-8 6-3 16,-9 5-7 0,-9 5 9-16,-20 3-19 0,-4 1 9 15,-15-1-9 1,-18-9-2-16,-11-12-13 0,0-12-21 15,1-13 6-15,12-8-7 16,11-10-12-16,7-9-78 16,7-8-145-16</inkml:trace>
  <inkml:trace contextRef="#ctx0" brushRef="#br0" timeOffset="166523.37">7386 11335 157 0,'0'0'823'16,"0"0"-823"-16,0 0-125 15,0 0 125-15,0 0 24 16,0 0 26-16,88 2-13 15,-42-2-14-15,2-7-11 0,-2 1 4 16,-4 0-15-16,-6 3 8 16,-5 1-6-16,-4-1-3 15,-5-2-3-15,-4 3-37 16,-4 0-15-16,-8 1-31 16,-6-1-139-16,0 2-94 15</inkml:trace>
  <inkml:trace contextRef="#ctx0" brushRef="#br0" timeOffset="166737.97">7495 11419 842 0,'0'0'20'0,"0"0"-20"16,0 0-12-16,0 0 12 15,0 0 53-15,82 17 13 16,-33-17-15-16,5 0-29 15,-2 0-8-15,-9-3-13 16,-7-2-2-16,-6 2-14 16,-8 0-22-16,-4-1-62 15,-6 3-88-15,-4-1-96 16</inkml:trace>
  <inkml:trace contextRef="#ctx0" brushRef="#br0" timeOffset="173195.77">9165 11018 907 0,'0'0'159'16,"0"0"-159"-16,0 0-131 15,0 0 131-15,0 0 47 16,0 0 9-16,0 0-51 0,23-32 2 16,-17 10-3-16,-5-4-4 15,-1-9-4-15,0 0-3 16,-4 0 5-16,-13 4-7 15,-2 7 4-15,-5 8 5 16,0 10 5-16,-1 6 11 16,-6 0-2-16,-2 12-1 15,-3 19 9-15,0 6-8 16,3 9 10-16,8 0-10 16,7 1-3-16,9-4-9 15,9-4-2-15,0-6-2 16,12-4-1-16,13-9-8 0,4-6 8 15,4-8-14-15,-2-6 6 16,3 0-7-16,-4-8 9 16,-3-12-1-16,0-7 10 15,-2-7-9-15,-1-1 0 16,-6-1 8-16,1 4 2 16,-8 5-1-16,-3 6 2 15,-6 5 6-15,-2 7 34 16,0 8-11-16,0 0-17 15,0 1 1-15,0 14-14 16,0 24 2-16,-4 19 16 16,-1 16-8-16,4 13 15 15,1 9-13-15,0 11 17 16,0 16 7-16,0 5-34 16,8 0 16-16,3-4-14 0,4-14 4 15,0-14-9-15,-3-9 11 16,-6-12-6-16,-6-12 0 15,0-12-4-15,-24-14 2 16,-18-11 3-16,-7-14 0 16,-14-11 19-16,-7-8-17 15,-3-29-2-15,7-18-6 16,10-16 0-16,17-12-1 16,20-6-21-16,19 0-18 15,7 10 6-15,36 11-12 16,17 10-27-16,10 8 2 15,12 5-83-15,10 6-147 0</inkml:trace>
  <inkml:trace contextRef="#ctx0" brushRef="#br0" timeOffset="174298.21">10017 10542 649 0,'0'0'7'16,"5"-73"-4"-16,-4 41 28 0,-1 6 51 15,2 4-3 1,-2 7-11-16,0 5 21 0,0 7-8 16,0 3-34-1,-8 11-15-15,-14 40-28 0,-14 38 9 16,-9 30 28-16,-4 23-13 15,5 2 1-15,6-4-6 16,15 0-3-16,10-10-9 16,13-7-11-16,3-8 0 15,30-13-1-15,13-11-3 16,12-16-2-16,3-19-9 16,2-12-1-16,1-17-11 15,2-14-44-15,-2-13-50 16,-4-9-241-16</inkml:trace>
  <inkml:trace contextRef="#ctx0" brushRef="#br0" timeOffset="183177.24">4553 10258 779 0,'0'0'84'0,"0"0"-74"16,0 0 75-16,0 0-13 15,0 0-21-15,0 0-1 16,0 0-35-16,-13 5 7 15,13-5-14-15,-3 0-8 0,3-5-4 16,0-5 2-16,0-9-18 16,7-7 19-16,16-4-15 15,17-11 14-15,11-4 2 16,16-9-40-16,11-6 8 16,16-2-17-16,10 5-1 15,12 4-4-15,2 12-24 16,7 4 31-16,2 8-16 15,-3 6-34-15,-3 3 58 16,-11 8 39-16,-13 0 5 16,-15 7 32-16,-19 2-12 15,-20 3 19-15,-18 0 4 16,-14 0-40-16,-8 0-1 0,-3 0 23 16,0 0-19-1,0 0-11-15,0 0-10 0,-11 0-56 16,-8 0-175-16</inkml:trace>
  <inkml:trace contextRef="#ctx0" brushRef="#br0" timeOffset="183516.34">5911 9475 304 0,'0'0'355'16,"0"0"-209"-16,0 0-106 16,0 0-20-16,0 0-11 15,0 0-2-15,61 3-7 16,-25 14 34-16,7 3-6 16,0 0 0-16,-4 6-20 15,0-4 5-15,-9 2 5 16,-8 0-7-16,-7-2 22 15,-9 2-18-15,-6 0-14 16,-6 1 51-16,-24 4-21 16,-15-4-24-16,-10 3-7 15,-6-1-3-15,0-4-10 16,4 2-48-16,12-2-45 16,14-4-218-16</inkml:trace>
  <inkml:trace contextRef="#ctx0" brushRef="#br0" timeOffset="185785.08">7295 9043 715 0,'0'0'159'0,"0"0"-158"15,0 0 4-15,0 0 63 16,0 0 6-16,0 0 6 16,9-46-44-16,-9 46-22 15,0 0-8-15,0 15-6 16,0 21 0-16,0 15 34 15,0 14-17-15,0 3 7 16,0 7-5-16,-10 0-16 16,-1-2 12-16,-5-6-12 15,-1-11-3-15,-1-10 9 16,0-11-4-16,-4-12-10 0,4-11 0 16,-3-9-18-1,2-3 15-15,-2-18-31 0,1-15 3 16,1-11 18-16,4-5-5 15,5-1 22-15,8 7-21 16,2 14 19-16,0 17 1 16,8 12 2-16,13 0-5 15,4 23 5-15,11 4 19 16,8 0 3-16,3 0-20 16,5-4-2-16,0-5 4 15,-4-9-3-15,1-4-2 16,-7-5-12-16,-3 0-6 15,-5-8 12-15,-5-9-45 16,-6-5-11-16,-2-6 6 0,-9-8 4 16,-2 0 17-16,-5-1 11 15,-4 4 19-15,-1 8 6 16,0 11 17-16,0 6 22 16,0 8 29-16,0 0-8 15,0 10-37-15,-4 13 0 16,1 10 20-16,1 1-15 15,2-1-23-15,0-5-1 16,8-4-4-16,7-8-1 16,3-2 1-16,2-8-9 15,2-6-22-15,1 0 21 16,3-2-22-16,-1-17-6 16,0-9-14-16,1-8-15 0,1-5 12 15,0 1-80-15,-4 7 25 16,-3 13 110-16,-7 11 28 15,-4 9 33-15,-3 6 19 16,-3 20 16-16,-3 7 1 16,0 6-28-16,0 0-31 15,-2-3 25-15,-3-8-38 16,0-7-3-16,5-6-15 16,0-8-6-16,0-5-1 15,0-2-7-15,0-6-17 16,5-16 21-16,11-11-6 15,3-7-7-15,1 1-7 16,1 5-24-16,-2 9 16 0,-4 12 25 16,1 13 6-16,-5 0-3 15,-4 16 10-15,1 7-1 16,5 2 12-16,1 0-10 16,8-3-8-16,6-4 0 15,8-2 3-15,9-5 0 16,1-6-3-16,5-5-7 15,0 0-8-15,-4-2-17 16,-5-15-27-16,-6-5-13 16,-14-6-40-16,-7-3-37 15,-12 1 10-15,-3 5 139 16,-6 11 35-16,-12 5 175 0,0 8-50 16,-1 1-100-1,0 2 9-15,-1 18-24 0,5 7-18 16,3 6 1-16,4 0-7 15,6-1-21-15,2-5 0 16,0-5-1-16,12-5-9 16,10-6 2-16,9-3-11 15,11-5 19-15,10-3 0 16,4 0 0-16,4-15-6 16,-4-5-7-16,-2-3 4 15,-7-5 2-15,-9 0-3 16,-13 1 1-16,-13 1 7 15,-12-1 2-15,0 7 16 16,-6 1 10-16,-5 7 0 0,-2 0-2 16,1 5-1-16,2 3-2 15,1 2-14-15,1 2 1 16,-1 0 12-16,-2 5-18 16,-3 15-2-16,-4 10 21 15,3 2-17-15,-1-4 10 16,5 1-3-16,3-7-8 15,3-6 2-15,4-3-5 16,1-6-13-16,0-5-5 16,17-2-10-16,10 0 26 15,3 0 1-15,3 0-1 16,0 5 1-16,-5 6-23 16,0 0-35-16,2-1-27 0,-2-1-15 15,1-7-231 1</inkml:trace>
  <inkml:trace contextRef="#ctx0" brushRef="#br0" timeOffset="186103.95">9171 9310 1014 0,'0'0'24'0,"0"0"-18"15,0 0 66-15,69 89-15 16,-57-50-17-16,-5-2 13 15,-2-4-18-15,-2-8-5 0,-3-7 8 16,0-8-38-16,0-7 4 16,0-3 1-16,0 0-3 15,0-17-2-15,0-12-24 16,0-13 1-16,22-9 22 16,11-4-2-16,9 7 0 15,1 12-8-15,0 14-12 16,-4 15 12-16,-8 7 7 15,-8 0-18-15,-10 12-3 16,-11 5-31-16,-2 2-1 16,-17 0-43-16,-14-4-49 15,-11-1-171-15</inkml:trace>
  <inkml:trace contextRef="#ctx0" brushRef="#br0" timeOffset="186585.24">7762 8894 79 0,'0'0'503'0,"0"0"-309"15,0 0-110-15,0 0-41 16,0 0-6-16,0 0-20 16,65 37 7-16,-54-51-15 15,1-8-9-15,-11-1-1 0,-1-2 1 16,0 4 2 0,-13 6 4-16,-7 6 25 0,-5 6 37 15,-5 3-51-15,0 5-3 16,-1 16-14-16,10 9-2 15,11 4-29-15,10 4-92 16,6-1-71-16,34-7-338 16</inkml:trace>
  <inkml:trace contextRef="#ctx0" brushRef="#br0" timeOffset="187835.64">10384 8992 926 0,'0'0'0'16,"0"0"20"-16,0 0 52 16,33 93 7-16,-29-38-22 15,-2 6-16-15,-2 2-19 16,0-1-5-16,0-6 3 16,0-7-8-16,0-11-11 15,0-9 0-15,-3-12 6 16,1-6-3-16,1-8-4 0,-1-3 0 15,1 0 7-15,-4-11-7 16,1-16-5-16,-2-16 4 16,0-11-4-1,5-13-1-15,1-9-8 0,0-6-9 16,10-2 23-16,8 3 0 16,3 14-15-16,4 20 3 15,2 17-7-15,1 17 19 16,-1 13-2-16,9 3 2 15,-5 25 1-15,-1 12 5 16,-7 6 9-16,-12-2 12 16,-11 1-22-16,0-6 5 15,-24-3-7-15,-10-7-3 0,-6 0 2 16,-8-5-2 0,2-4-17-16,7-6 2 0,9-4-18 15,12-7 16-15,8-2 17 16,10 2 0-16,0 4-9 15,0 8 4-15,16 12 5 16,8 4 14-16,7 1-9 16,2 1 7-16,3-8-9 15,0-4-3-15,-2-9 0 16,2-7-2-16,1-5 0 16,-1 0-5-16,0-16 3 15,-3-11 2-15,-5-5-14 16,-6-6-11-16,-5-4-4 15,-4 6-13-15,-5 7 21 0,-7 12 18 16,-1 9 5-16,0 8 37 16,0 0-3-16,-7 1-5 15,-3 18-14-15,0 10 3 16,4 3-2-16,5 2-13 16,1 0 6-16,3-1-9 15,16-4 1-15,4-7-2 16,8-5 2-16,6-7 1 15,5-5-2-15,3-5 0 16,3-3 2-16,-2-14 2 16,-6-7-3-16,-6-5-2 15,-5-7-8-15,-10-5-6 16,-7-2 10-16,-6 4-6 0,-6 7 3 16,0 8 8-16,-9 8 4 15,-9 7-4-15,2 7 1 16,-2 2 10-16,3 5 8 15,0 23-10-15,1 14-5 16,3 16 22-16,0 8-18 16,2 16 5-16,2 9 0 15,7 7 22-15,0 11 18 16,0-1-35-16,15-1-17 16,-2-8 26-16,-1-14-27 15,2-13 0-15,-3-16 0 16,-2-18 0-16,-3-17-27 15,-4-13-48-15,-2-8-30 16,0-12 5-16,1-21-264 0</inkml:trace>
  <inkml:trace contextRef="#ctx0" brushRef="#br0" timeOffset="189202.86">12072 9063 1114 0,'0'0'0'16,"0"0"-1"-16,0 0 1 16,0 0 13-16,0 0 24 15,0 0-22-15,81 58 6 16,-32-58-4-16,6-3-16 0,5-13 2 15,-5-4-3-15,-4-2-3 16,-5-6-4-16,-10 2-1 16,-6-2-11-16,-11 7-7 15,-13 4 26-15,-6 5 0 16,-3 4-5-16,-21 7 5 16,-10 1 14-16,-9 12-7 15,-5 14 5-15,2 10 3 16,7 3 0-16,9 2-8 15,11 0-7-15,16-6 3 16,3-3-11-16,3-6 5 16,24-6-6-16,9-6 7 15,5-8-11-15,3-6 6 16,-1 0-32-16,-8-3-5 16,-8-9 2-16,-13 1-23 0,-14 3 41 15,0 5 24 1,-24 3 8-16,-15 1 33 0,-10 18 8 15,-3 5 6-15,3 3 0 16,13 2-45-16,12 0 12 16,16 1-16-16,8 0-6 15,11-6 0-15,22-5-10 16,13-6 10-16,10-8 4 16,7-5 3-16,1 0-7 15,-1-5 0-15,4-15-6 16,-1-7 2-16,-2-11-8 15,-4-3-15-15,-11-5 16 0,-15 3-14 16,-15 7 1-16,-16 6 24 16,-3 7 27-16,-7 6-14 15,-12 2-7-15,-2 9 4 16,4 4 14-16,4 2-7 16,2 4-8-16,5 21 4 15,2 9-5-15,1 16-3 16,0 11 8-16,2 10 0 15,-2 4 18-15,-2 3-31 16,1 1 13-16,2-2 6 16,2-4-9-16,0-10-1 15,8-13-9-15,5-15 0 16,-3-15-4-16,0-16 4 0,4-4-14 16,3-16 13-16,5-17 2 15,5-17-2-15,3-12-13 16,4-10-42-16,11-10-16 15,4-5-81-15,8 4-351 16</inkml:trace>
  <inkml:trace contextRef="#ctx0" brushRef="#br0" timeOffset="189315.37">13700 9223 250 0,'0'0'914'15,"0"0"-896"-15,0 0-18 16,0 0-2-16,0 0-20 15,0 0-97-15,-75-29-498 0</inkml:trace>
  <inkml:trace contextRef="#ctx0" brushRef="#br0" timeOffset="190170.07">8728 9740 793 0,'0'0'32'16,"-91"-4"-27"-16,54 1 43 15,12 1 25-15,10 0 7 16,10 1-38-16,5-1-15 16,0 2-13-16,3 0-12 15,18 0-2-15,15-2 2 16,13 2 1-16,13 0 4 0,10 0-7 16,10 0 0-16,5 0 1 15,11 0 1-15,7 0 2 16,10 0-4-16,5 0 0 15,3 0 2-15,1 0-2 16,-4 0-6-16,3 0 1 16,4-3 0-16,1 1 4 15,6 1 1-15,5-1-5 16,7 1-6-16,3-2 8 16,5 0-12-16,-4-4-1 15,-2 4 1-15,-2-2-14 16,-1 2 11-16,-5 3 18 0,5 0-3 15,-2 0 3 1,-4 0 0-16,-2 0-2 0,-6 0 8 16,-7 0-3-16,-8 0-3 15,-14-1 0-15,-17-2 26 16,-21-2-4-16,-23 5-1 16,-22-5-1-16,-19-2-20 15,0 0-7-15,-24-3-80 16,-6 0-87-16</inkml:trace>
  <inkml:trace contextRef="#ctx0" brushRef="#br0" timeOffset="192871.96">13779 9174 692 0,'0'0'42'0,"0"0"-13"15,0 0-7-15,0 0 53 16,0 0-30-16,0 0-5 16,-64-19 2-16,64 18-34 15,0-1-8-15,18 1-5 16,20-2 5-16,16 2 5 16,24-2-5-16,17-1 0 15,20 4 6-15,26 0-3 16,21 0-3-16,26 0 1 15,23 7 0-15,20 8-2 0,22 9 1 16,14 8 0-16,12 10 10 16,9 5-5-16,1 2-1 15,-1 6 7-15,-2 1-4 16,-10 2 19-16,-8 2-8 16,-15 4-6-16,-15-2 20 15,-17-1-27-15,-18-1 7 16,-20-4-4-16,-24-8-5 15,-21-2-3-15,-27-9-1 16,-26-6 1-16,-29-10 0 16,-24-10-1-16,-26-7-42 15,-6-4-91-15,-15 0 61 16,-12-15-190-16</inkml:trace>
  <inkml:trace contextRef="#ctx0" brushRef="#br0" timeOffset="193124.96">19040 9803 1035 0,'0'0'0'15,"0"0"-10"-15,0 0 10 16,0 0 6-16,83 52 8 16,-44-17 24-16,4 3-17 15,-3 3 2-15,-2-1-13 16,-11-1-8-16,-11-1-4 0,-16-6-2 15,-3 2 4-15,-34-4-8 16,-16-5 8-16,-18-1-24 16,-10-6-37-16,-4-2-59 15,8 1-74-15,17-2-156 16</inkml:trace>
  <inkml:trace contextRef="#ctx0" brushRef="#br0" timeOffset="193940.93">20472 10156 1119 0,'0'0'0'0,"0"0"-84"15,0 0 84-15,0 0 17 16,108 0 1-16,-45 0 9 15,9 0-19-15,-1-14-1 16,-8-5-7-16,-8-6 1 16,-12-6-1-16,-11-5-23 15,-9-8 12-15,-12 1 11 16,-11-1 2-16,0 5 6 0,-12 3-8 16,-7 11 0-1,-1 7 28-15,4 8-18 0,1 10 3 16,-1 0 11-16,-2 21-14 15,-2 21 4-15,-1 15 5 16,5 9-14-16,0 10 25 16,3 2-14-16,3-4-16 15,3-2 9-15,-1-5-1 16,5-12-8-16,2-12-4 16,1-14-1-16,0-17-4 15,6-12-44-15,12-8 3 16,9-18 43-16,7-3 6 0,4 5-1 15,0 13 2-15,-4 11 9 16,-1 0 14-16,1 1-22 16,2 12 19-16,4-4-14 15,-1-4-2-15,-3-3-4 16,-6-2 0-16,-5 0 1 16,-7-12-6-16,-8-5 5 15,-5-4-12-15,-5-3-11 16,0-4-74-16,-8 5-134 15,-8 0-425-15</inkml:trace>
  <inkml:trace contextRef="#ctx0" brushRef="#br0" timeOffset="194694.07">21795 9653 1134 0,'0'0'0'0,"0"0"0"0,-46 107 14 16,11-28 21-16,2 10-12 15,10 2 0-15,12 2-2 16,11-4 0-16,0-5-12 16,19-9-7-16,11-5-4 15,6-10-3-15,6-11-26 16,4-13-23-16,0-18-39 15,0-17-188-15</inkml:trace>
  <inkml:trace contextRef="#ctx0" brushRef="#br0" timeOffset="195059.07">22057 10051 1112 0,'0'0'0'0,"0"0"-46"15,0 0 45-15,105 55 1 16,-83-14 40-16,-9 5-15 16,-6-4 0-16,-7-6-9 15,0-3-11-15,-11-9-1 16,-4-2-4-16,2-9 0 16,5-7-5-16,8-6 5 15,0 0-14-15,15-19-25 16,17-10 12-16,12-12 5 15,5-7-16-15,-1-2-1 0,-8 10 39 16,-13 13 7-16,-12 13 64 16,-14 14-8-16,-1 0-43 15,-1 24-1-15,-12 11 20 16,4 8-18-16,9 0-2 16,0-4-19-16,22-5-7 15,12-7-5-15,7-7-35 16,3-8-21-16,-2-10-121 15,-4-2-303-15</inkml:trace>
  <inkml:trace contextRef="#ctx0" brushRef="#br0" timeOffset="195269.11">22779 9827 1157 0,'0'0'0'0,"0"0"0"15,112 112 19-15,-76-51-5 16,-12 6 16-16,-14 1-8 16,-8-4 21-16,-2-2-5 15,-8-9-24-15,-14-7-12 16,-4-8-2-16,-2-8-54 16,1-9-38-16,6-10-170 15</inkml:trace>
  <inkml:trace contextRef="#ctx0" brushRef="#br0" timeOffset="195555.43">23640 10272 1138 0,'0'0'0'15,"98"-11"-94"-15,-54 11 77 16,-21 0-124-16,-23 10-66 16,-7 7 28-16,-34 2 76 15,-15 0 38-15,-2 1 65 0,9 0 141 16,16-3 53-16,22-4-2 16,11-6-91-16,33-7-54 15,27 0-47-15,25-6-49 16,16-13-368-16</inkml:trace>
  <inkml:trace contextRef="#ctx0" brushRef="#br0" timeOffset="196318.49">23786 10199 1067 0,'0'0'12'0,"0"0"0"15,0 0-1 1,0 0 34-16,0 0-30 0,0 0-13 16,91-35 20-16,-27 31-14 15,3 4-2-15,-6 0-6 16,-14 0-36-16,-19 8-83 15,-22 6-161-15,-12 2-391 16</inkml:trace>
  <inkml:trace contextRef="#ctx0" brushRef="#br0" timeOffset="196456.61">23622 10386 1194 0,'0'0'0'0,"89"0"-95"0,-1-2 95 16,21-16-10-1,15-5-62-15,15-1-39 0,8-1-8 16,-2-1-615-16</inkml:trace>
  <inkml:trace contextRef="#ctx0" brushRef="#br0" timeOffset="196956.54">25540 9715 1131 0,'0'0'0'15,"0"0"-10"-15,0 0 10 16,0 0 33-16,-72 115 6 15,41-62-16-15,6 5 6 16,8 0-4-16,10-1-24 16,7-1 6-16,3-3-11 15,24-5 4-15,10-8 0 16,5-12 0-16,8-12 0 16,3-11-6-16,3-5-1 15,-1-11-4-15,-4-23 8 16,-6-16-20-16,-8-17 2 0,-10-17 2 15,-8-21 0 1,-12-11 7-16,-7 7 5 0,-17 17 7 16,-28 28 19-16,-11 36 19 15,-15 25-3-15,-3 8-1 16,2 38-22-16,8 18 15 16,17 10-24-16,22 3 4 15,18-3-8-15,9-8 1 16,36-8-7-16,25-6-16 15,25-15-32-15,20-13-5 16,11-11-100-16,3-10-408 16</inkml:trace>
  <inkml:trace contextRef="#ctx0" brushRef="#br0" timeOffset="197543.28">26295 10154 1264 0,'0'0'0'0,"0"0"-17"16,0 0 17-16,0 0 0 15,0 0-55-15,0 0-154 16,44-47-357-16</inkml:trace>
  <inkml:trace contextRef="#ctx0" brushRef="#br0" timeOffset="200267.13">26405 10086 929 0,'0'0'18'0,"0"0"-17"15,0 0 25-15,0 0 15 16,0 0-12-16,0 0-9 16,-63 29 16-16,60-19-32 15,2-6-2-15,1-1-2 16,0-3 1-16,0 0-4 15,0 0 3-15,0 0 0 0,0-7 12 16,0-6-9 0,-3 0 9-16,-4 3 2 0,4 3-13 15,0 6-1-15,3-1-6 16,0 2-52-16,0 0-84 16,9 0-156-16</inkml:trace>
  <inkml:trace contextRef="#ctx0" brushRef="#br0" timeOffset="201171.08">26726 9584 860 0,'0'0'79'16,"0"0"-79"-16,0 0-12 15,0 0 12-15,0 0 53 16,34 95 5-16,-11-42-14 15,6 8 10-15,7 1-36 16,4-2 22-16,1-5-28 16,2-8-7-16,-4-7 6 15,-4-8-11-15,-2-8 0 0,-4-5-1 16,-6-8-20-16,-4-7-1 16,-5-4-33-16,-6 0-30 15,-5-8-29-15,-3-13-103 16,0-2-232-16</inkml:trace>
  <inkml:trace contextRef="#ctx0" brushRef="#br0" timeOffset="201366.29">27144 9598 1062 0,'0'0'11'15,"0"0"2"-15,0 0-10 16,-95 114 61-16,45-54-19 0,-1-2-14 15,0-3 7 1,6-4-34-16,5-7 5 0,9-4-9 16,4-3-3-16,8-2-33 15,2-4-52-15,5-5-215 16</inkml:trace>
  <inkml:trace contextRef="#ctx0" brushRef="#br0" timeOffset="203343.3">25337 9336 664 0,'0'0'67'0,"0"0"-66"15,0 0 102-15,0 0 15 16,0 0-87-16,0 0-3 15,-82 61 2-15,16-15-6 16,-5 2-6-16,-2-2-1 16,-2-2-16-16,1-1 23 0,0-6-22 15,9-2 1-15,5-7 3 16,12-6-5-16,13-6 6 16,8-4-7-16,12-4 0 15,9-4-1-15,6-4-1 16,0 3-8-16,0-3-11 15,16 2 13-15,8 0 7 16,6-2 1-16,6 0 0 16,3 0 4-16,3 0-1 15,4 0-6-15,-1 0 2 16,1 0 1-16,-6 11 9 16,-9 7-9-16,-10 11-10 15,-18 10 8-15,-3 7-4 16,-24 10 6-16,-15 5 0 15,-11 1 8-15,-10 1 6 0,-1-4 5 16,3-6-14-16,10-8 13 16,9-11 2-16,14-9 3 15,10-8-13-15,9-6-9 16,6-5-2-16,0-2-8 16,18-3 2-16,15-1 4 15,15 0 6-15,13-5-3 16,12-9 0-16,6-2-7 15,6 1 0-15,4 1-38 16,2 0-112-16,-1 3-143 16</inkml:trace>
  <inkml:trace contextRef="#ctx0" brushRef="#br0" timeOffset="204125.87">24506 10860 663 0,'0'0'132'0,"0"0"-124"16,0 0 53-1,0 0 35-15,0 0-32 0,0 0-29 16,17-38-18-16,-16 38 0 16,-1 0 15-16,0 0-26 15,0 5-3-15,0 18-1 16,-6 12 33-16,-9 8-4 16,-1 4-21-16,3-4-7 15,5-1 23-15,6-9-22 16,2-4-3-16,0-7-1 15,17-7 1-15,5-6-3 16,8-9-12-16,3 0-2 16,3-3-2-16,-1-14-30 15,-2-5-58-15,-6-6-94 0,-10-5-258 16</inkml:trace>
  <inkml:trace contextRef="#ctx0" brushRef="#br0" timeOffset="204426.33">24494 10643 912 0,'0'0'0'15,"0"0"-40"-15,0 0 32 16,0 0 8-16,0 0 1 0,0 0-1 15,71 58-4-15,-46-67 3 16,-6-11-4-16,-8-3 4 16,-10 0 1-16,-1 4 26 15,-6 4 27-15,-15 5-6 16,-5 6-17-16,-4 4 5 16,-3 1-19-16,3 17-16 15,10 6-6-15,9 6-45 16,11-2-81-16,1-1-165 15</inkml:trace>
  <inkml:trace contextRef="#ctx0" brushRef="#br0" timeOffset="204711.51">24872 10925 1047 0,'0'0'0'0,"0"0"-110"16,80 0 110-1,-38 0 1-15,0 0-1 0,-5 0-38 16,-9 0-70-16,-11 0-243 16</inkml:trace>
  <inkml:trace contextRef="#ctx0" brushRef="#br0" timeOffset="204853.3">24906 10986 857 0,'0'0'84'16,"0"0"-84"-16,0 0 0 15,0 0 27-15,0 0 20 16,88 15-31-16,-34-15-16 0,1-2-80 16,-6-5-138-16,-9-4-249 15</inkml:trace>
  <inkml:trace contextRef="#ctx0" brushRef="#br0" timeOffset="205057.31">25360 10737 1143 0,'0'0'5'15,"0"0"3"-15,-3 93 20 16,-2-55 3-16,-1 2-6 16,3-4-22-16,0-1 0 15,1-5-6-15,2-6-27 16,0-4-22-16,0-8-180 0,0-4-269 15</inkml:trace>
  <inkml:trace contextRef="#ctx0" brushRef="#br0" timeOffset="206510.17">24552 9085 262 0,'0'0'541'16,"0"0"-511"-16,0 0 26 0,0 0 46 15,0 0-34 1,0 0-16-16,-14-40-11 0,14 34-15 16,0-1-26-16,11 3 21 15,2 2-21-15,3 2 4 16,-3 0-5-16,2 13 3 15,-6 11-3-15,-3 9 1 16,-4 5 0-16,-2 0 13 16,0-4-9-16,-6-5-2 15,-5-6 3-15,1-5-4 16,2-6-1-16,4-7-1 16,1-4 1-16,1-1 4 15,2 0-4-15,0-1-3 0,-1-16-11 16,1-10-10-1,0-4 22-15,0-6 1 0,10-4-11 16,8 5 12-16,3 5-14 16,3 11 8-16,-2 12 2 15,-1 8 5-15,2 0-2 16,-1 11 2-16,-3 15 2 16,-4 3 5-16,-6 0-6 15,-1-1 1-15,-5-6-1 16,-3-8 4-16,0-3-2 15,0-8-8-15,0-3 8 16,0 0 6-16,0-8-10 0,6-16-32 16,4-11 7-1,9-5 8-15,5 2-4 0,3 8 14 16,-4 11 6 0,-1 12 1-16,-4 7 7 0,-3 4 2 15,1 18 18-15,-2 5 7 16,-4 2-6-16,-1-4-14 15,-2-6 5-15,-2-10-7 16,4-4-12-16,3-5-8 16,3 0 7-16,6-9-6 15,1-11-7-15,-1-7-28 16,0-2-77-16,-4-3-283 16</inkml:trace>
  <inkml:trace contextRef="#ctx0" brushRef="#br0" timeOffset="208551.52">27552 10140 792 0,'0'0'104'0,"0"0"-30"15,0 0 57-15,0 0-76 0,0 0-53 16,0 0 22-16,1 56 21 16,-5-21-39-16,4-3 4 15,0-4-5-15,0-3-3 16,0-5 2-16,9-6-4 16,5-6-15-16,3-5 11 15,6-3-51-15,1 0 2 16,4-17-69-16,0-6-157 15</inkml:trace>
  <inkml:trace contextRef="#ctx0" brushRef="#br0" timeOffset="208811.72">27748 9881 1071 0,'0'0'0'0,"0"0"-6"15,0 0-12-15,0 0 18 16,0 0 1-16,0 0 2 16,-8 25 10-16,23-39 19 15,1-6-14-15,-7 0-2 16,-9 0 1-16,0 3 10 16,-12 5-11-16,-11 6-15 15,-6 6 0-15,-2 0-2 16,1 20-51-16,3 7-50 0,5 3-93 15,5 2-351-15</inkml:trace>
  <inkml:trace contextRef="#ctx0" brushRef="#br0" timeOffset="209700.67">26111 10263 979 0,'0'0'127'0,"0"0"-127"15,0 0 6-15,0 0-4 16,-22 72 54-16,8-38-36 16,5 3 7-16,1 1-12 15,5-8-15-15,3-2 8 16,0-8-8-16,7-8-4 16,11-7-2-16,6-5-2 15,6 0-8-15,4-14-10 16,2-11-32-16,1-5-51 15,-3-4-141-15,-8-4-287 16</inkml:trace>
  <inkml:trace contextRef="#ctx0" brushRef="#br0" timeOffset="209980.14">26208 9961 498 0,'0'0'443'0,"0"0"-443"16,0 0-31-16,0 0 23 16,0 0 6-16,0 0-5 15,3 38 7-15,18-50 0 16,0-7-10-16,-7-4 6 16,-10 0 4-16,-4 3 18 15,0 3 56-15,-12 6-17 16,-7 5-13-16,-1 6-11 15,-2 4-25-15,3 18-5 0,3 11-3 16,10 5-9-16,6 3-38 16,9 0-136-16,18-2-229 15</inkml:trace>
  <inkml:trace contextRef="#ctx0" brushRef="#br0" timeOffset="211030.73">24226 11464 1098 0,'0'0'0'0,"0"0"-83"16,0 0 81-16,0 0-8 16,0 0 11-16,0 0-1 15,128 0 6-15,-24 0-4 16,17 0-2-16,17 0-4 15,12 0-17-15,19 0 6 16,16 0 9-16,20-1-14 16,16-1-26-16,16 2 46 15,8 0 5-15,1 0 12 0,3 0 9 16,-5 4 11 0,-6-1-19-16,-11 1 5 0,-17-1 16 15,-18-2 0-15,-24 3-7 16,-25-1-4-16,-27-3-11 15,-28 2 21-15,-27-2-26 16,-26 0 0-16,-20 0 8 16,-11 0-17-16,-4 0 10 15,0 0-11-15,0 0-4 16,-1 0-2-16,-17 0-76 16,-12 0-121-16,-8-2-297 15</inkml:trace>
  <inkml:trace contextRef="#ctx0" brushRef="#br0" timeOffset="213147.25">20967 9070 302 0,'0'0'361'15,"0"0"-227"-15,-106-17-75 16,48 13 10-16,-12 0 10 16,-11 2-54-16,-7 2-3 15,0 0-5-15,1 0-12 16,7 2 11-16,10 12-14 16,13 5 1-16,17 7 6 15,11 10-7-15,10 17-1 16,7 18 9-16,3 12 0 15,6 14 4-15,3 13-5 0,0 13-7 16,-4 8 21-16,-4 8-16 16,-8-2 17-16,-4 0 0 15,0-3-10-15,-1-3 8 16,3-5-7-16,0-8-11 16,3-6 22-16,-1-12-16 15,2-10 7-15,2-12 0 16,5-12-14-16,4-13 30 15,3-14-30-15,0-10 0 16,9-11-6-16,13-5-15 0,13-9-3 16,17-4-15-1,21 0-16-15,22-13 13 0,22-5-46 16,23 0-100-16,22 3-106 16,23-3-178-16</inkml:trace>
  <inkml:trace contextRef="#ctx0" brushRef="#br0" timeOffset="214297.34">27647 8970 1064 0,'0'0'4'15,"0"0"-6"-15,0 0 2 0,0 0-7 16,0 0-5-16,0 0 12 16,0 14 5-16,36-3-2 15,13-2 3-15,11-3 6 16,6-5-6-16,1-1-2 15,2 0-4-15,-8 0 1 16,-5-5 6-16,-6-1-7 16,-18 3 0-16,-8 1 5 15,-12 2-4-15,-9 0 14 16,-1 0-13-16,-1 0-1 16,1 22 11-16,2 14-7 15,3 17 5-15,-2 20 9 16,0 21-15-16,-1 13 18 0,-2 11-22 15,-1 8 0 1,-1 3-3-16,0 6 8 0,0-3-5 16,0-3 0-16,0-1 0 15,0-5 1-15,0-4-1 16,9-4 0-16,4-8 19 16,1-5-17-16,1-9 4 15,-3-11 3-15,-1-10-3 16,-1-11 5-16,-3-10-10 15,-1-10 0-15,-1-15 14 16,-3-6-13-16,0-12-2 16,-2-2 3-16,0-6-1 0,0 1 17 15,-13-1-10 1,-17 0-9-16,-15 0 0 0,-13 0-15 16,-8-1-33-16,-1 1-11 15,-1 0-94-15,0 0-115 16</inkml:trace>
  <inkml:trace contextRef="#ctx0" brushRef="#br0" timeOffset="-212006.35">22798 12983 1157 0,'0'0'0'0,"0"0"-12"0,0 0 12 16,0 0 3-1,85 20 13-15,-23-20-4 0,15-1 7 16,11-8-19-16,-1 3 0 16,-14 5-30-16,-24 1-60 15,-25 0-77-15,-24 1-102 16</inkml:trace>
  <inkml:trace contextRef="#ctx0" brushRef="#br0" timeOffset="-211886.77">22786 13159 1034 0,'0'0'0'16,"0"0"-1"-16,116 3-1 16,-24-8-4-16,18-10-16 15,11-4-117-15,4 0-239 0</inkml:trace>
  <inkml:trace contextRef="#ctx0" brushRef="#br0" timeOffset="-211397.26">24235 12528 1210 0,'0'0'0'16,"0"0"-88"-16,0 0 88 15,-34 115 23-15,10-44 18 0,1 7-37 16,1 4-3-16,3-5 16 15,7 1-13-15,5-6-4 16,7-8 0-16,5-11 4 16,19-14-1-16,4-11-3 15,6-16 0-15,5-9-4 16,9-3 5-16,6-23-1 16,7-15 8-16,6-16-8 15,-4-13-3-15,-5-12-6 16,-12-15-29-16,-10-12 36 15,-11-9-16-15,-17-1-4 16,-8 9 7-16,-28 23 15 16,-28 26 20-16,-15 21 9 0,-10 23-17 15,-4 14 31 1,8 12-34-16,11 29 3 0,15 10-4 16,19 9-5-16,18 4-2 15,14 3-1-15,12 1 0 16,26-6-7-16,12-4-1 15,10-8-24-15,7-10-10 16,4-5-50-16,-5-9-111 16,-11-3-545-16</inkml:trace>
  <inkml:trace contextRef="#ctx0" brushRef="#br0" timeOffset="-211114.42">24775 13258 1163 0,'0'0'4'0,"0"0"-4"15,-9 91 2-15,9-70-2 16,16-4 16-16,5-4-14 16,9-7-4-16,3-6 2 15,0 0 0-15,-5-15-3 16,-9-10 7-16,-13-3-1 15,-6-1-3-15,-6 3 11 16,-25 6-14-16,-11 6 8 16,-6 6-5-16,-1 8 0 15,7 0-16-15,13 0-21 0,11 10-56 16,13-3-208-16,5 1-450 16</inkml:trace>
  <inkml:trace contextRef="#ctx0" brushRef="#br0" timeOffset="-209805.37">25397 10886 602 0,'0'0'70'0,"0"0"-40"16,0 0 82-16,0 0-27 16,0 0-5-16,0 0-28 15,7-25-7-15,-7 24-9 16,0 1-10-16,0 0 3 16,0 0-20-16,0 0-9 15,0 0 0-15,-6 8 8 16,-10 10-8-16,-2 10 5 15,0 2-3-15,2 3 5 16,4-1-7-16,4-1 1 16,4-3 0-16,4-3 1 0,0-3-4 15,0-5 1-15,13-5-5 16,6-3 4-16,4-5-6 16,4-4 8-16,-2 0-9 15,2 0 11-15,-2-10-4 16,1-6-2-16,-1-5 4 15,-1-8 1-15,0-5-1 16,-5-4 0-16,-7-3-2 16,-6-1 5-16,-6-1-5 15,0 7 2-15,-15 3 0 16,-10 8 3-16,-3 9 5 16,-2 7-8-16,-3 9-5 15,-3 4 1-15,0 24-5 16,2 12-24-16,5 9-90 0,12 2-106 15,9-3-383-15</inkml:trace>
  <inkml:trace contextRef="#ctx0" brushRef="#br0" timeOffset="-208885.04">25225 12811 684 0,'0'0'399'16,"0"0"-397"-16,0 0-4 15,0 0 7-15,0 0-5 16,85 0 48-16,-9 0-1 15,14 0-32-15,4 0-9 16,0 0 0-16,-11 0-6 16,-11 0 0-16,-23-2-48 0,-20-6-95 15,-22-6-165-15</inkml:trace>
  <inkml:trace contextRef="#ctx0" brushRef="#br0" timeOffset="-208698">25486 12550 1104 0,'0'0'0'16,"0"0"0"-16,0 126 41 15,0-64 3-15,5 0 3 16,-2-3-38-16,-3-2 0 16,0-1 2-16,0-2-11 15,0-2-24-15,4-5-49 0,11-10-125 16,11-12-420-16</inkml:trace>
  <inkml:trace contextRef="#ctx0" brushRef="#br0" timeOffset="-208046.32">26683 12439 1122 0,'0'0'1'0,"0"0"-1"16,0 0 0-16,0 0 23 0,-82 76-5 15,55-11 10 1,7 9-17-16,10 1-8 0,10-1 5 15,0-6-7-15,0-8-1 16,18-4 2-16,5-4 0 16,7-13-4-16,6-11 2 15,3-13-15-15,4-15 13 16,7 0-13-16,5-29-9 16,4-13 17-16,-1-15-9 15,-4-14-21-15,-12-21-45 16,-12-14 22-16,-16-13 33 15,-14 1 6-15,-8 14 21 16,-31 26 6-16,-15 24 84 16,-5 26 17-16,-1 23-67 15,3 8-20-15,8 31 11 0,6 19-12 16,12 12-12-16,15 12 7 16,15 5-7-16,1 3-5 15,21-2-2-15,13-4-24 16,11-11-26-16,9-14-42 15,4-16-142-15,0-16-520 16</inkml:trace>
  <inkml:trace contextRef="#ctx0" brushRef="#br0" timeOffset="-207888.27">27349 12833 1206 0,'0'0'11'0,"0"0"1"16,0 98 18-16,-6-46-7 15,-5-2-9-15,0-1 3 16,3-2-17-16,4-5-9 16,4-5-68-16,0-8-86 15,0-11-320-15</inkml:trace>
  <inkml:trace contextRef="#ctx0" brushRef="#br0" timeOffset="-207405.52">27686 12405 339 0,'0'0'851'0,"0"0"-851"16,0 0 0-16,0 0 0 16,60 84 30-16,-32-31-7 15,7 8-5-15,2 4 0 16,0-2 8-16,-6-7-25 16,-3-5 5-16,-5-5 2 15,-3-5-7-15,-7-5-2 16,-1-8-27-16,-6-8-12 15,-1-3-1-15,-4-7-50 16,-1-7-103-16,0-3-130 16</inkml:trace>
  <inkml:trace contextRef="#ctx0" brushRef="#br0" timeOffset="-207173.37">28082 12423 1146 0,'0'0'0'0,"0"0"-10"15,0 0 10-15,0 0 48 16,-90 107-11-16,47-47-15 16,-6 1 5-16,-2 0-13 15,2-5-6-15,3-6-8 0,5-2-5 16,8 0-4-16,7-1-35 15,6-5-115-15,10-9-301 16</inkml:trace>
  <inkml:trace contextRef="#ctx0" brushRef="#br0" timeOffset="-206846.25">28529 12954 1160 0,'0'0'50'0,"0"0"-45"16,0 0-5-16,0 0 33 15,-5 100-14-15,1-67-11 16,-3-2-2-16,4-1-6 16,0 1-9-16,3-5-86 0,0-6-204 15</inkml:trace>
  <inkml:trace contextRef="#ctx0" brushRef="#br0" timeOffset="-206573.7">28987 12705 1085 0,'0'0'0'0,"0"0"-47"0,92-7 47 16,-48 6 23-16,-1 1-23 16,-3-1 0-16,-5-1-4 15,-5-2-21-15,-11-2-111 16,-12-2-191-16</inkml:trace>
  <inkml:trace contextRef="#ctx0" brushRef="#br0" timeOffset="-206411.53">29135 12559 997 0,'0'0'37'0,"0"0"-12"16,-15 78 61-1,15-41-27-15,0 3-22 0,0-5-18 16,0 2-14-16,0-2 0 15,0-4-5-15,-5 1-53 16,-2-3-53-16,-6-5-179 16</inkml:trace>
  <inkml:trace contextRef="#ctx0" brushRef="#br0" timeOffset="-205577.65">27683 12446 903 0,'0'0'3'16,"0"0"6"-16,0 0 0 15,105-30 38-15,-77 30 2 16,-1 13-22-16,-5 16 9 15,-4 11-15-15,-12 13 3 16,-6 11 1-16,-9 3-17 16,-18-3 6-16,-8-11 16 0,-7-7-29 15,-3-5 3-15,-1-9-4 16,5-5 4-16,10-8-8 16,9-8 2-16,11-3 2 15,6-8 2-15,5 0 3 16,0 0-10-16,7-3 0 15,14-19-8-15,7-6 13 16,11-8 0-16,4-8-3 16,9-12-2-16,6-9 1 15,2-8-5-15,-3 5 5 16,-8 10 4-16,-13 20 3 16,-14 18-2-16,-16 12 2 15,-6 8 18-15,-6 8-14 0,-27 21 3 16,-14 18 14-16,-10 13-17 15,6 0 12-15,8 3-7 16,15-10-5-16,14-7 5 16,14-4-12-16,3-6-2 15,30-10 2-15,16-6 0 16,12-5 0-16,10-9-10 16,9-6-39-16,5-3-26 15,2-19-140-15,-5-8-693 16</inkml:trace>
  <inkml:trace contextRef="#ctx0" brushRef="#br0" timeOffset="-204910.57">30073 12241 1171 0,'0'0'0'0,"0"0"-5"16,-42 81 5-16,5-12 26 15,-2 10-14-15,5 7 8 16,11-2-19-16,11-3 4 16,8-10-1-16,4-13 1 15,6-12-10-15,12-14 5 16,7-10 0-16,7-14-5 0,3-8 2 16,10-7 3-16,4-24-1 15,7-15 10-15,0-19-18 16,-2-15 8-16,-8-15 1 15,-7-10-5-15,-18 4 7 16,-17 12-2-16,-5 19 3 16,-36 27 11-16,-17 21 13 15,-10 22-14-15,-3 2 2 16,1 30 8-16,9 13-16 16,17 9 9-16,14 2-16 15,20 2 3-15,6-1-11 0,23-1 1 16,22-2-38-16,8-8-4 15,7-8-36-15,-3-11-166 16,1-5-614-16</inkml:trace>
  <inkml:trace contextRef="#ctx0" brushRef="#br0" timeOffset="-204611.62">30421 12953 1259 0,'0'0'0'0,"0"0"-70"15,0 0 70-15,98-8 32 16,-83 32-22-16,-9 11 2 16,-6 4 4-16,-6 0-4 15,-23 0-10-15,-3-10-2 16,3-3 10-16,9-9 10 15,10-2-13-15,10-5-7 16,8-5 2-16,26-5 0 16,17 0-2-16,13-6-26 15,10-18-30-15,3-2-54 16,-4-8-120-16,-6-6-386 16</inkml:trace>
  <inkml:trace contextRef="#ctx0" brushRef="#br0" timeOffset="-204228.05">31026 12511 1096 0,'0'0'10'0,"0"0"-7"16,85 18 16-16,-60 19 11 16,-10 10 9-16,-9 11-5 15,-6 0-23-15,-9-3 15 16,-19-9-25-16,-6-7 0 15,2-11-1-15,7-5 0 16,11-6 4-16,7-7-4 0,7-7-16 16,10-3-2-1,25-3 12-15,14-19 1 0,8-12-14 16,4-10 0-16,-3-12 19 16,0-9 0-16,-10 1-1 15,-18 10 1-15,-17 20 26 16,-13 22 21-16,0 12-30 15,-19 2 3-15,-5 25 7 16,-3 14-18-16,6 7-2 16,9 3-1-16,8-2-6 15,4-4-3-15,6-6-45 16,16-5-26-16,2-10-74 16,0-7-425-16</inkml:trace>
  <inkml:trace contextRef="#ctx0" brushRef="#br0" timeOffset="-203969.66">31635 12867 1208 0,'0'0'51'0,"0"0"-44"16,0 0-7-16,0 0 23 15,47 83 1-15,-47-50 15 16,-22 1-25-16,-5-5-9 15,-3-2 20-15,5-8-25 16,11-3 8-16,11-6-8 16,3-2-1-16,19-5-3 0,24-3-13 15,15 0-4-15,15 0-20 16,10-11-36-16,8 1 12 16,6-5-150-16,-3-2-599 15</inkml:trace>
  <inkml:trace contextRef="#ctx0" brushRef="#br0" timeOffset="-203770.79">32036 12766 684 0,'0'0'488'0,"0"0"-488"15,0 0-9 1,88-7 9-16,-48 7 19 0,-4 0-18 15,-2 0-2-15,-4 0-14 16,-8 0-81-16,-8-4-64 16,-8-5-56-16,-6-8-44 15</inkml:trace>
  <inkml:trace contextRef="#ctx0" brushRef="#br0" timeOffset="-203592.65">32215 12574 812 0,'0'0'130'0,"0"0"-108"15,0 0 70-15,0 0 16 16,-61 114-50-16,46-66 0 16,1-1-20-16,7-6-29 15,1-4 6-15,4-5-13 0,2-3-4 16,0-4-19-16,5-4-58 16,10-6-32-16,4-8-327 15</inkml:trace>
  <inkml:trace contextRef="#ctx0" brushRef="#br0" timeOffset="-203439.63">32515 12857 990 0,'0'0'207'16,"0"0"-207"-16,0 0 1 15,0 0-1-15,0 0 0 0,0 0-75 16,105-38-177-16,-80 35-471 15</inkml:trace>
  <inkml:trace contextRef="#ctx0" brushRef="#br0" timeOffset="-203326.97">32804 12813 1048 0,'0'0'0'0,"0"0"-53"15,0 0 14-15,89-9-262 16</inkml:trace>
  <inkml:trace contextRef="#ctx0" brushRef="#br0" timeOffset="-203215.78">33159 12818 907 0,'0'0'258'0,"0"0"-248"16,0 0 31-16,0 0-10 16,0 0-31-16,0 0-62 15,-15-21-258-15</inkml:trace>
  <inkml:trace contextRef="#ctx0" brushRef="#br0" timeOffset="-202593.83">30215 13733 1172 0,'0'0'0'0,"0"0"-32"16,-74 114 32-16,42-64 16 16,0 4 1-16,10 6-1 15,10 2-14-15,10-1-2 16,2 0 11-16,11-8-11 15,16-12-4-15,4-12 4 16,5-14 13-16,3-8-8 16,7-7 3-16,4-10-3 15,6-20 8-15,-2-12-13 16,-2-16 2-16,-7-15-4 0,-8-15-18 16,-12-18-9-1,-13-5-7-15,-12 10 8 16,-13 15 28-16,-26 29 21 0,-8 21-2 15,-5 20 3-15,2 16-4 16,5 3 5-16,8 30-15 16,7 14-6-16,16 15 14 15,13 10-16-15,1 4-2 16,34-1 1-16,15-8-17 16,13-10-31-16,3-11-63 15,2-6-297-15</inkml:trace>
  <inkml:trace contextRef="#ctx0" brushRef="#br0" timeOffset="-201876.4">30817 14283 995 0,'0'0'63'16,"0"0"-51"-16,0 0 55 0,0 0 11 15,0 0-58-15,0 0-7 16,52-62-1-16,-44 62-10 15,0 0-2-15,-1 0 0 16,-3 10-5-16,-1 8-2 16,-1 5 9-16,-2 9-3 15,0 1 2-15,-9 2-1 16,-5-3 6-16,-1-3-6 16,1-4 0-16,-2-7-2 15,3-5 6-15,3-5-8 16,4-5 8-16,4-1-4 15,2-2 10-15,0 0-10 16,0-16-4-16,9-9 3 16,12-8-12-16,7-4 8 15,4 0 5-15,-1 3 0 0,-1 6-6 16,-7 13 6-16,-1 13 0 16,-5 2-2-16,-3 2 4 15,-2 20-2-15,-6 3 5 16,-3 1-1-16,-3 3 1 15,0-4-5-15,0-4 0 16,0-4 6-16,0-7-5 16,0-5-1-16,0-5 0 15,0 0-8-15,21-18 0 16,10-8-52-16,9-8 13 16,5 2 43-16,1 3 0 15,-5 10 4-15,-8 10 15 0,-8 9 14 16,-4 1-15-16,-6 21-12 15,-1 3 10-15,-1 1-2 16,-2 3-4-16,0-5-6 16,1-4-34-16,6-5-93 15,4-4-361-15</inkml:trace>
  <inkml:trace contextRef="#ctx0" brushRef="#br0" timeOffset="-201423.09">31751 13946 1122 0,'0'0'0'16,"0"0"-53"-16,0 0 53 15,0 0 5-15,94 5 16 16,-82 35 0-16,0 11 10 15,-9 3-9-15,-3 4-18 16,-3-8-2-16,-17-6-2 16,-2-9 1-16,1-8 15 15,5-9-16-15,4-8-3 16,7-4 3-16,5-6 1 16,0 0-1-16,15-4-10 0,17-16 7 15,11-6-5 1,5-8 6-16,7-10-7 15,3-7 4-15,-2-7 5 0,-9 2 3 16,-17 13 1-16,-19 13 13 16,-11 17 45-16,-8 13-54 15,-25 0 13-15,-9 26-6 16,-5 13 5-16,5 7 0 16,10 1-9-16,16 3-8 15,16-1-5-15,0-5 2 16,24-6-19-16,13-7-25 15,11-8-40-15,7-5-84 16,0-5-378-16</inkml:trace>
  <inkml:trace contextRef="#ctx0" brushRef="#br0" timeOffset="-200842.36">32391 14320 1153 0,'0'0'38'0,"0"0"-29"15,0 0-1-15,0 0 15 16,0 0-13-16,0 0 27 16,-2 90-23-16,2-54-12 15,0-6 8-15,-1-3-7 16,-5-4 9-16,0-8-12 16,0-3 0-16,3-7 2 15,2-4-2-15,1-1 0 0,0 0 4 16,0-1 2-16,3-16-6 15,11-7-13-15,6-6 13 16,7-2-2-16,3-5-1 16,2 3-5-16,-2 9 6 15,-6 10 2-15,-8 11-3 16,-5 4-13-16,-5 4 16 16,-2 16 1-16,-1 7 1 15,-3 2-1-15,0 2 7 16,0-6-2-16,0-4 10 15,0-6-16-15,0-4 3 16,0-5-3-16,0-6 0 16,0 0-2-16,18-4 2 0,6-15 1 15,7-4-1 1,-1-2-19-16,0 3 15 0,-5 6 3 16,-4 7 2-16,-4 8 8 15,-5 1-3-15,-1 6 5 16,0 14 1-16,1 5 3 15,4-1-2-15,6 0 15 16,8-7-11-16,6-2 10 16,5-8 0-16,-1-5-17 15,-3-2 1-15,-7-7-11 16,-9-11-3-16,-3-10-18 16,-15-5-71-16,-3-11-112 15,-21-5-959-15</inkml:trace>
  <inkml:trace contextRef="#ctx0" brushRef="#br0" timeOffset="-199524.83">20184 12726 1125 0,'0'0'0'0,"0"0"-100"16,0 0 52-16,82-26 48 16,-21 9 26-16,10-3 3 15,8-3-29-15,4-2 5 16,-1-3-2-16,-8-6 0 15,-8-1-3-15,-18-2-4 16,-19-1 4-16,-12-2-4 16,-17 0 6-16,0 2-2 0,-12 4 13 15,-8 5 16 1,3 8-2-16,3 10-6 0,4 7-3 16,1 4 15-16,-5 26-33 15,-10 30 0-15,-9 21 15 16,-5 16 16-16,-1 10 3 15,3 0-25-15,2-1-4 16,3-7-3-16,2-10 2 16,9-12-4-16,6-16 0 15,8-19-10-15,6-20 1 16,1-18-29-16,25-1-12 16,19-20 44-16,14 1 12 15,7 11-5-15,-2 9 12 16,-6 5-12-16,-7 15-1 15,-8 1-3-15,-5 0-12 0,-3-4-28 16,-1-4-58-16,-4-9-55 16,0-4-221-16</inkml:trace>
  <inkml:trace contextRef="#ctx0" brushRef="#br0" timeOffset="-199309.16">21470 12320 1136 0,'0'0'9'0,"0"0"4"16,-52 105 17-1,14-30 36-15,4 11-27 0,7 2-26 16,10 3 9-16,13-6-22 16,4-5 0-16,6-4-9 15,22-7-32-15,6-9-28 16,7-13-65-16,0-19-279 15</inkml:trace>
  <inkml:trace contextRef="#ctx0" brushRef="#br0" timeOffset="-198907.01">21580 12712 1211 0,'0'0'0'0,"0"0"-39"15,98-11 39-15,-59 39 15 16,0 12-5-16,-6 5-2 16,-10 0 18-16,-11 1-26 15,-12-6 0-15,-1-2-6 16,-20-7 14-16,-3-9-10 16,9-7 2-16,6-9-3 15,9-6 3-15,0-6 0 16,21-22-15-16,21-12 5 15,10-13 3-15,10-6 4 16,-1-3 1-16,-8 8 2 16,-17 14 3-16,-17 19 14 0,-14 17 8 15,-5 4-9 1,-5 22-9-16,-10 12 25 0,-1 6-16 16,8-1-11-16,8 0 2 15,3-5-7-15,24-4-27 16,8-8-4-16,4-7-32 15,5-11-35-15,0-4-31 16,0 0-88-16</inkml:trace>
  <inkml:trace contextRef="#ctx0" brushRef="#br0" timeOffset="-198690.72">22408 12302 856 0,'0'0'22'15,"0"0"-17"-15,0 0 3 0,95 59 110 16,-52 9 28-16,-1 21-76 16,-1 10-35-16,-8 3-11 15,-8 3 10-15,-12-7-13 16,-13-3-8-16,-15-6-7 16,-28-7-12-16,-21-9-45 15,-12-10-48-15,-7-12-84 16,0-10-440-16</inkml:trace>
  <inkml:trace contextRef="#ctx0" brushRef="#br0" timeOffset="-197624.58">20436 11876 872 0,'0'0'41'15,"0"0"-19"-15,40-88 5 16,-39 60 44-16,-1 4-7 16,-10 6-16-16,-20 10-18 15,-16 8-27-15,-21 5 5 16,-24 28 8-16,-23 20-13 15,-14 10-1-15,-7 6 3 16,3 3-4-16,10-9-2 0,26-5 0 16,28-13 1-1,37-10-7-15,31-6 2 0,23 0-16 16,37 3 16-16,17 4-12 16,13 4 4-16,4 9-4 15,-2 7 17-15,-8 14-5 16,-15 9 5-16,-23 7-2 15,-22 2 2-15,-24-8 2 16,-18-6-2-16,-33-11 0 16,-20-8 2-16,-2-12 3 15,7-13-4-15,18-13 1 16,29-3 1-16,19 3-3 16,12 13-16-16,22 18 15 15,11 19 2-15,-3 18 12 16,-8 14 3-16,-13 12 15 0,-18 3-16 15,-3-5-13-15,-9-7 10 16,-2-14-12-16,11-14 0 16,8-15-3-16,32-12-20 15,23-11-75-15,25-14-101 16,26-6-165-16</inkml:trace>
  <inkml:trace contextRef="#ctx0" brushRef="#br0" timeOffset="-196456.25">32908 11867 995 0,'0'0'0'15,"0"0"-8"1,0 0-44-16,133-56 49 0,-67 53 0 16,-1 3 3-16,-1 8 20 15,-7 23-9-15,-10 16 9 16,-16 16 4-16,-15 17-7 16,-16 14 17-16,-10 10 0 15,-30 9-30-15,-16 3 25 16,-2 6-29-16,3-7 4 15,9-5-1-15,14-8 1 16,17-15-2-16,10-9-2 16,5-10 0-16,5-12-3 15,16-12 3-15,11-13-4 0,8-13 1 16,11-11-8-16,8-7-2 16,4-5-3-16,-3-18 4 15,-13-8 6-15,-12-4 1 16,-16 3 5-16,-16 2 6 15,-3 7-5-15,-13 10 6 16,-10 13-3-16,-8 0-4 16,-8 30 14-16,-1 12-14 15,-2 12 0-15,6 7 3 16,7 9 0-16,7 10 0 16,14 10 0-16,5 7 25 15,3 12 3-15,0 2-28 16,11 2 20-16,0-1-9 15,1-6-12-15,-2-4 3 0,-4-10-5 16,-6-8 0-16,0-13 16 16,-1-4-14-16,-17-4 10 15,-3-8 7-15,-6-4-6 16,-4-12-5-16,-8-4-8 16,-12-4-20-16,-10-4-12 15,-22-7-92-15,-14-9-285 16</inkml:trace>
  <inkml:trace contextRef="#ctx0" brushRef="#br0" timeOffset="-179049.96">20977 13571 877 0,'0'0'0'0,"0"0"-22"16,0 0-94-16,0 0 116 15,0 0 39-15,0 0-34 16,0 0-3-16,0 0 21 0,67-17-3 15,-8 0 2-15,6 0-21 16,10-5 1-16,4-3 46 16,7-1-34-16,5 1 24 15,-1 2-19-15,-1-1-4 16,-5 4 14-16,-9 4-29 16,-11 2 0-16,-14 5-2 15,-15 5-29-15,-21 1-39 16,-14 3-5-16,-6 0-92 15,-31 5 8-15,-14 9 3 16</inkml:trace>
  <inkml:trace contextRef="#ctx0" brushRef="#br0" timeOffset="-178745.14">21150 13633 788 0,'0'0'0'0,"0"0"-12"16,0 0 12-16,0 0 21 16,102-35 19-16,-49 16 11 15,8 1-17-15,5 1 7 16,1 1 0-16,1 0-31 16,-5 4 29-16,-7 1-28 15,-6 1 7-15,-8 4-3 16,-10 0-11-16,-12 3-2 15,-10 1-2-15,-8 2 1 0,-2 0-11 16,0 0 10-16,0 0-16 16,-13 0-43-16,-9 7-33 15,-7 3-44-15,2-1-97 16,2-1-39-16</inkml:trace>
  <inkml:trace contextRef="#ctx0" brushRef="#br0" timeOffset="-162140.78">4850 9898 974 0,'0'0'0'0,"0"0"-14"16,0 0 14-16,0 0 20 16,0 0 12-16,0 0-15 0,0 0-16 15,0 0 35 1,54 38-22-16,-36-10 10 0,3-2-15 15,-5-5-7-15,-1-1 2 16,-1-8-4-16,-3-1 0 16,-2-5-3-16,-1-6 0 15,-2 0 2-15,1-10-21 16,5-19 22-16,0-7-4 16,3-7-1-16,-3 1 5 15,1-2-1-15,-2 3 2 16,2 5 2-16,-1 12-3 15,2 12 0-15,2 12 0 16,2 0 2-16,1 19-1 16,4 8 11-16,0 5-10 15,0 1 16-15,-1-6-18 0,1-5 0 16,-3-6 8-16,0-3-8 16,-1-6 0-16,-2-5-2 15,-1-2 0-15,-1-7 0 16,0-17 1-16,3-5-1 15,-3-10-2-15,-3-4 4 16,1-3-1-16,2 4-5 16,0 8 6-16,-3 13 4 15,-2 11-4-15,-4 10-6 16,3 0-1-16,3 15 7 16,5 13 2-16,0 4 4 15,-3 0-6-15,5 1 12 0,-2-8-12 16,-1-4 0-16,2-6 1 15,-3-3-1-15,-3-7-1 16,3-5 0-16,-5 0 1 16,2-8-10-16,0-13 14 15,2-8-4-15,-1-8 0 16,-1-1 0-16,4 4-4 16,-1 7 3-16,0 14 1 15,-3 10-7-15,4 3 7 16,-2 11-2-16,-2 11 2 15,4 5 10-15,-2-1-1 16,-1-1-9-16,2-7 0 0,-2-7 1 16,1-5-1-16,2-6-14 15,1 0-3-15,5-23-5 16,5-7 13-16,1-3-6 16,0 6 15-16,1 8 1 15,-8 11 1-15,1 8 6 16,-1 0 12-16,-3 16 9 15,4 2-11-15,2 2-18 16,1-3-5-16,5-3-9 16,5-4-73-16,5-5-183 15</inkml:trace>
  <inkml:trace contextRef="#ctx0" brushRef="#br0" timeOffset="-159956.71">4498 10764 954 0,'0'0'43'0,"0"0"-39"16,0 0 35-16,0 0 11 15,0 0-19-15,-133-21-6 16,53 16 2-16,-11 2-3 16,-6-2-16-16,0-2 2 15,6-2-4-15,6-1-3 16,9-1-3-16,9 0 0 16,10-2-34-16,17-1 14 15,16-2 10-15,21-4-13 0,3-7-21 16,30-4-121-16,9-5 56 15,10 0 1-15,3 0-43 16,8 3 57-16,-4 2 44 16,-5 6 50-16,-11 7 19 15,-17 8 32-15,-13 7 29 16,-10 3 116-16,-13 0-26 16,-26 5-107-16,-18 12-42 15,-13 6 3-15,-7 4 14 16,2 1-17-16,17-4-1 15,15-3-8-15,23-2-1 16,19-1-11-16,1 6-12 0,28 5 12 16,20 4 1-1,16-2 2-15,12-1-3 0,7-3 8 16,-3-1-8-16,-9-1-11 16,-14-1-36-16,-15 1-50 15,-19-2-88-15,-18-1-343 16</inkml:trace>
  <inkml:trace contextRef="#ctx0" brushRef="#br0" timeOffset="-158456.89">680 10181 896 0,'0'0'7'15,"0"0"-3"-15,0 0 17 0,0 0 49 16,0 0-10-16,0 0-43 15,-14 54-14-15,28 8 79 16,2 13-53-16,-7-3-12 16,-4 1-10-16,-5-3-4 15,0-3 27-15,0-8-30 16,-2-15-4-16,-2-15-1 16,2-13-7-16,1-11 6 15,1-5-6-15,0 0-24 16,0 0 15-16,4-11 19 15,14 1 2-15,13 4 3 16,8 6-1-16,4 0-1 0,2 3-1 16,3 7 0-16,-3-6 7 15,4-2-7-15,-3-2-6 16,-1-6-5-16,-5-16-40 16,-4-5 3-16,-8-7-6 15,-7-2 12-15,-12-4 39 16,-9-2 0-16,0 5 3 15,-3 10 7-15,-6 11 33 16,-1 12 48-16,5 4-36 16,-1 11-48-16,-4 23 9 15,-2 13-6-15,6 2 8 16,3-2-2-16,3-6-10 16,3-7-3-16,16-6 0 0,1-8-2 15,7-7 2 1,-5-6 0-16,5-7-3 0,-2-3-2 15,0-20 2-15,-5-10-5 16,-5-7 2-16,-11-7-20 16,-4-6 13-16,-16 2 6 15,-11 11 7-15,-6 15 4 16,-4 18 42-16,1 7-20 16,3 25-11-16,2 9-10 15,7 5 11-15,12 1-16 16,12-5-5-16,0-4 2 15,26-5-13-15,9-4 13 16,4-9 1-16,10-7 1 0,1-6-9 16,2 0 10-16,-4-15-3 15,-2-11 0-15,-6-7-1 16,-10-7-8-16,-6-8-17 16,-8-8 0-16,-10 5 28 15,-3 13-6-15,-3 17 7 16,0 18 31-16,0 3 11 15,-6 30-33-15,-3 25 0 16,5 14 14-16,4 13 12 16,0 8-18-16,13 5-1 15,12 5 23-15,5 5-5 16,-3 4-7-16,0-3-27 16,0-1 1-16,-11-7 12 15,-13-9-13-15,-3-14-2 0,-37-18-7 16,-11-16 9-16,-7-19 13 15,4-19-13-15,2-3-2 16,3-28-1-16,10-18-9 16,8-16 8-16,14-14-1 15,14-13-22-15,2-15-10 16,26-11-36-16,8-14 14 16,6-1-6-16,7 12-51 15,0 21 18-15,5 29 84 16,4 29 14-16,-6 26 29 15,-8 13 8-15,-3 22 38 16,-11 14 23-16,-2 7-42 0,-5-1-14 16,2-6-17-16,-1-1-12 15,0-6 0-15,-6-7-13 16,6-6-7-16,-5-7 0 16,0-9-33-16,-2 0-29 15,-5-25-154-15,-5-12-661 16</inkml:trace>
  <inkml:trace contextRef="#ctx0" brushRef="#br0" timeOffset="-158315.89">1761 10389 1347 0,'0'0'0'0,"0"0"-96"0,0 0 96 15,0 0-5-15,0 0-44 16,0 0-111-16,12 17-185 15</inkml:trace>
  <inkml:trace contextRef="#ctx0" brushRef="#br0" timeOffset="-157540.24">2141 10452 1231 0,'0'0'0'16,"0"0"-36"-16,0 0 36 15,17 103 5-15,16-66 6 16,8-1-3-16,0 0-6 16,-5-7 1-16,-13-4-2 0,-18-3-1 15,-5-2-33-15,-28-1 33 16,-23 1 2-16,-12 0 0 16,2-6 16-16,10-3 0 15,16-4 10-15,20-5-20 16,10-2-8-16,5 0-10 15,3-6-36-15,27-17 44 16,12-8-17-16,10-13-15 16,0-11-36-16,-7-10-42 15,-9-9 14-15,-11-9 71 16,-10-6 2-16,-9-4 25 0,-6 4 23 16,0 10-6-1,0 21 51-15,0 25 43 0,-2 18-24 16,-2 13-22-16,2 2-31 15,-1 22-18-15,1 21-2 16,0 18 12-16,2 12 19 16,0 2-36-16,18-2 0 15,7 2-1-15,5-3-5 16,6-2-3-16,4-13 0 16,2-15-25-16,0-18-8 15,0-18-6-15,-4-6 22 16,-5-8 12-16,-5-20-12 15,-11-12 4-15,-1-2-2 16,-8 4 9-16,-4 12 6 16,-4 16 0-16,0 10 8 0,0 0 8 15,0 11-4-15,0 14-7 16,3 4 6-16,6-3-7 16,3-6-4-16,9-7-3 15,0-9 1-15,10-4-1 16,6-9-9-16,1-19-7 15,-7-5-25-15,-3 3-10 16,-14 12 51-16,-11 12-5 16,-3 6 8-16,0 16 30 15,0 17-4-15,0 9 25 16,7-1-22-16,13-7-13 16,8-9-4-16,8-8-7 0,2-9-4 15,3-8 3-15,-1 0-4 16,-4-17-31-16,-9-14-19 15,-6-11-71-15,-14-6-128 16</inkml:trace>
  <inkml:trace contextRef="#ctx0" brushRef="#br0" timeOffset="-157416.43">2938 10240 66 0,'0'0'852'0,"0"0"-852"0,0 0-359 16,0 0 95 0</inkml:trace>
  <inkml:trace contextRef="#ctx0" brushRef="#br0" timeOffset="-157259.21">2155 10310 1378 0,'0'0'0'16,"0"0"-153"-16,85-54 152 16,7 16 1-16,28-4-30 15,14 5-93-15,0 8-151 16</inkml:trace>
  <inkml:trace contextRef="#ctx0" brushRef="#br0" timeOffset="-156239.37">1684 11667 1133 0,'0'0'0'15,"0"0"-94"-15,49 84 94 16,-27-27 51-16,-7-2-12 16,0-2-15-16,-6-5-10 15,-1-5 12-15,-1-5-14 16,-3-8-8-16,-4-12 1 16,0-7-2-16,0-8 7 0,0-3-1 15,0-6 2 1,-6-23 7-16,-10-18-15 0,-2-14-3 15,2-19 3-15,5-16-1 16,11-8-2-16,9 6-11 16,21 21 11-16,6 28 3 15,-3 24-3-15,-2 23-10 16,0 2 3-16,-1 28 0 16,-9 11 4-16,-12 4 2 15,-9 6 1-15,-3 1 4 16,-22 1-3-16,-5-4-1 15,3-2 8-15,9-4-8 16,13-4-10-16,5-6 4 16,11-7-7-16,19-7-1 0,7-8-3 15,4-9 16-15,6 0-5 16,4-9 1-16,-2-17-3 16,0-8-4-16,-7-11-3 15,-9 0 12-15,-12 6-7 16,-14 12 10-16,-7 13 7 15,0 14 45-15,-10 0-14 16,-11 21-24-16,1 8-1 16,1 7 14-16,10 1-9 15,9-4-10-15,3-3-8 16,22-3-8-16,8-8 8 16,6-6 0-16,3-8 0 15,4-5 1-15,2-5-1 0,1-19 0 16,2-11 0-16,-5-13-9 15,-6-10-3-15,-10-6-15 16,-12 0 2-16,-10 13 10 16,-8 18 5-16,0 18 10 15,-11 14 9-15,-8 1 11 16,-1 21-6-16,1 19-14 16,7 23 7-16,9 13 18 15,3 14-2-15,10 16-10 16,14 16 37-16,6 14-3 15,1 19 1-15,-2-3-35 16,-4 4-12-16,-13-9 0 0,-4-17-1 16,-8-14-6-16,0-24-22 15,-20-21-21-15,-7-18-44 16,-4-22-32-16,-4-26-185 16</inkml:trace>
  <inkml:trace contextRef="#ctx0" brushRef="#br0" timeOffset="-155621.72">2859 11922 1161 0,'0'0'19'15,"0"0"-15"-15,-100 115-4 16,43-35 40-16,-4 17-4 16,-3 9 15-16,6 13-8 15,7 4-18-15,11 7 12 0,16-4-34 16,9-8-3-16,15-15 0 15,3-19-13-15,25-18 1 16,14-16 5-16,10-16-17 16,8-17 15-16,10-16-49 15,6-1-7-15,8-17-39 16,4-10-284-16</inkml:trace>
  <inkml:trace contextRef="#ctx0" brushRef="#br0" timeOffset="-153236.47">10811 10674 1026 0,'0'0'49'16,"0"0"-49"-16,0 0 0 15,0 0 4-15,0 0 1 16,0 0 22-16,-72 99-20 15,53-23 3-15,2 11 0 16,2 6-5-16,5-3-4 16,5-5 2-16,5-10-1 15,0-12 0-15,21-11-2 16,8-11 0-16,7-11 6 16,8-12-5-16,7-12 1 15,4-6-2-15,5-6 0 0,-2-22 3 16,0-12-2-16,-6-8-1 15,-8-12 0-15,-10-9-4 16,-9-12-6-16,-13-11 4 16,-12-6 4-16,0 0-1 15,-24 8 3-15,-15 15 0 16,-11 19 17-16,-8 22 1 16,-7 20-10-16,0 14 15 15,2 14-11-15,9 26 15 16,10 10-25-16,17 10 2 15,10 9 4-15,17 0-5 16,2-2-2-16,29-6-1 0,17-8-18 16,10-10 14-16,11-10-44 15,4-10-31-15,0-7-118 16,-6-10-315-16</inkml:trace>
  <inkml:trace contextRef="#ctx0" brushRef="#br0" timeOffset="-152975.65">11506 11232 1278 0,'0'0'0'15,"0"0"-30"-15,0 0 13 16,0 0 10-16,0 0-6 16,0 0-128-16,-35 0-288 15</inkml:trace>
  <inkml:trace contextRef="#ctx0" brushRef="#br0" timeOffset="-151555">11795 10947 903 0,'0'0'8'0,"0"0"17"15,0 0 82-15,0 0-32 16,0 0-37-16,0 0-29 15,-3-27-3-15,32 53 5 16,12 10 14-16,7 10-17 16,4 4 14-16,-1-1-17 15,-6-2 9-15,-5-7-14 16,-6-6 1-16,-6-7-7 16,-8-8 2-16,-5-6-24 0,-8-6 6 15,-4-6-29 1,-1-1-23-16,-2 0-28 0,1-15-51 15,1-8-298-15</inkml:trace>
  <inkml:trace contextRef="#ctx0" brushRef="#br0" timeOffset="-151185.65">12135 10713 559 0,'0'0'0'0,"0"0"0"16,0 0 68-16,0 0 60 15,0 0-33-15,0 0-38 16,48-53-3-16,-48 82-3 15,-9 22 37-15,-19 21-35 16,-14 17-19-16,-10 8 7 16,-8 3-14-16,-7-2-9 15,1-5 10-15,5-10-8 16,10-11-20-16,15-16-1 16,14-16-6-16,7-12-3 15,9-12-6-15,6-11-20 0,0-5-37 16,0-14-41-16,12-21-87 15,2-8-271-15</inkml:trace>
  <inkml:trace contextRef="#ctx0" brushRef="#br0" timeOffset="-150869.95">11643 10735 942 0,'0'0'14'0,"0"0"-10"0,0 0 37 16,0 0 34-16,0 0-48 16,0 0-21-16,42 40 30 15,0 7 10-15,11 9-16 16,5 6-16-16,-1 1 6 15,-2-1-5-15,-10-6-13 16,-6-5-1-16,-4-9-2 16,-5-7-21-16,-3-5 10 15,-3-11-64-15,0-6-77 16,-5-9-161-16</inkml:trace>
  <inkml:trace contextRef="#ctx0" brushRef="#br0" timeOffset="-150452.3">12529 10236 827 0,'0'0'286'0,"0"0"-286"16,0 0-25-16,0 0 25 15,0 0 25-15,89 127 22 16,-29-29-16-16,4 17-7 15,-3 10-7-15,-10 4 1 16,-15-2-11-16,-23 0 20 16,-13-4-25-16,-6-9-1 15,-28-10 10-15,-15-9-9 16,-11-14-4-16,-4-13-1 16,0-10-20-16,6-12-5 15,7-11-39-15,12-10-49 0,6-7-151 16</inkml:trace>
  <inkml:trace contextRef="#ctx0" brushRef="#br0" timeOffset="-146779.31">11391 10325 930 0,'0'0'20'0,"0"0"-19"0,0 0 35 16,0 0 38-16,0 0-44 16,0 0-8-16,0 0 16 15,33 95 1-15,-29-46-25 16,-1 1-1-16,-3-7 13 16,0-4-24-16,0-9-1 15,-3-4 9-15,-3-7-9 16,2-5-2-16,-1-6-12 15,4-5-33-15,-1-3-7 16,2 0-64-16,0-12-75 16,0-9-415-16</inkml:trace>
  <inkml:trace contextRef="#ctx0" brushRef="#br0" timeOffset="-146333.49">11328 10290 489 0,'0'0'53'15,"0"0"-22"-15,0 0 82 16,0 0 18-16,-85 4-48 0,78-4-40 16,4 0 22-16,3 0-28 15,0 0-31-15,0 0-6 16,9 0-3-16,19 0 3 16,15 0 18-16,8-9-5 15,7-5-8-15,3 0-5 16,-1 0 12-16,-3 0 15 15,-8 1-13-15,-7 2-2 16,-14 4 13-16,-10 2-13 16,-11 5-4-16,-7-3-6 15,0 3 2-15,0-4-4 16,-10 3-6-16,-11 1-51 16,-1 0-7-16,-1 0-93 0,4 8-230 15</inkml:trace>
  <inkml:trace contextRef="#ctx0" brushRef="#br0" timeOffset="-145212.21">11261 10311 623 0,'0'0'197'0,"0"0"-186"16,0 0-4-16,0 0 19 16,0 0 23-16,0 0 10 0,0 53-34 15,0-34-15 1,0-2 7-16,3-4 2 0,-3-3-7 15,0-3-8-15,0-2 2 16,0-4 4-16,0 0-6 16,0-1-1-16,0 0 6 15,0 0 1-15,0 0 4 16,-6-1-14-16,-7-5 1 16,1-1-3-16,0 1 7 15,-2 0-5-15,7 0 1 16,1 2-1-16,1 0 3 15,4 3 0-15,1-1-3 16,0 2 0-16,0 0 0 16,0 0-4-16,0 7 3 0,1 7 1 15,7 1 0-15,-1-1-2 16,-2-3 2-16,-2-5 4 16,3 0-4-16,-6-6 0 15,0 0-1-15,0 0 4 16,0 0 5-16,0 0-5 15,0-8-2-15,-6-7 0 16,-3-2 3-16,3 1-4 16,3 1 0-16,1 0 0 15,2 3-2-15,0 3 2 16,3-1-10-16,14 3 7 16,11 0-17-16,8-1-27 15,10 2-78-15,8-5-141 0</inkml:trace>
  <inkml:trace contextRef="#ctx0" brushRef="#br0" timeOffset="-143806.28">26393 9330 1022 0,'0'0'34'0,"0"0"-24"16,0 0-4-16,0 0-2 16,0 0 7-16,0 0 1 15,0 0 22-15,-31 112-18 16,23-65-8-16,2-1 3 16,2 0-11-16,1-6 2 15,-2-5-4-15,1-6-4 16,1-7-35-16,3-6-49 15,0-13-145-15,0-3-550 16</inkml:trace>
  <inkml:trace contextRef="#ctx0" brushRef="#br0" timeOffset="-143508.45">26071 9350 907 0,'0'0'0'15,"0"0"-56"-15,0 0 56 16,112-45 31-16,-48 34 20 0,6 3 17 16,5-2-11-16,1 2-21 15,-6 0 5-15,-10 2-29 16,-11 1-5-16,-17 0 16 15,-11 4-22-15,-12-1-1 16,-6 2 0-16,-3 0-18 16,0 0-46-16,-1 13-180 15,-15 8-153-15</inkml:trace>
  <inkml:trace contextRef="#ctx0" brushRef="#br0" timeOffset="-139352.54">7868 13830 1213 0,'0'0'0'0,"0"0"-3"0,0 0-7 15,0 0 10-15,0 0 9 16,0 0 15-16,0 0-21 15,140-41 5-15,-73 28-7 16,2 5 1-16,-10 1-1 16,-8 3-1-16,-14 4-6 15,-10 0-4-15,-9 0-49 16,-12 0-15-16,-6 7-52 16,0 3-154-16,-19 1-180 0</inkml:trace>
  <inkml:trace contextRef="#ctx0" brushRef="#br0" timeOffset="-139166.42">7973 13948 1013 0,'0'0'0'0,"0"0"-4"0,0 0 4 16,0 0 47-16,114 10-2 15,-54-10-25-15,-2 0 2 16,0-7-20-16,-7 2-2 15,-14 0-2-15,-4 0-56 16,-8 0-82-16,-9 1-232 16</inkml:trace>
  <inkml:trace contextRef="#ctx0" brushRef="#br0" timeOffset="-133308.33">4058 10420 1047 0,'0'0'0'0,"0"0"-34"0,0 0 34 16,-3 136 3-16,14-16 51 15,1 23-13-15,-1 13-9 16,-3 8-18-16,-5-3 9 15,0-3 8-15,-3-7-15 16,0-9-2-16,3-13 7 16,-3-12-17-16,0-14 9 15,0-12-13-15,0-13 1 16,-6-15 1-16,-3-15-2 16,4-16-13-16,0-15-14 0,2-15-7 15,3-5-22-15,0-37-74 16,0-23-82-16,1-21-294 15</inkml:trace>
  <inkml:trace contextRef="#ctx0" brushRef="#br0" timeOffset="-131021.74">4207 10413 1013 0,'0'0'0'0,"0"0"-83"16,0 0 51-16,0 0 32 16,0 0 8-16,0 0 12 15,44-30-10-15,-1 21 6 16,11-1-6-16,5 1-5 15,4-2 0-15,11 2 0 16,6-1-1-16,9-4 1 16,12 2-5-16,7-2 0 15,10 0 1-15,4-1-1 16,5 0-2-16,10 1-1 16,3 3 3-16,5 0 1 15,7 1-1-15,-1 3 0 0,1 2 0 16,0 1 0-16,3 4-1 15,6-1 0-15,3 1 2 16,6-2 0-16,2 0-1 16,-1-1-11-16,4-3 5 15,-5 1 0-15,1-1 6 16,-2 1-2-16,-5 2 6 16,-3 0-15-16,-7 2 10 15,-8-1-1-15,0-1 1 16,-7 1 1-16,-2-1 0 15,2 0-1-15,1-1 1 16,-3 1-6-16,-4 1 6 16,-5 2 0-16,-10 0 0 0,-5 0 0 15,-10 0 3 1,-4 0-3-16,-2 0 5 0,-8 0-5 16,5 0 1-16,2 0-1 15,4 0 0-15,4 0 0 16,-3 0 1-16,-2 0-1 15,4 0 0-15,-2 0-3 16,-1 0 3-16,0 0 0 16,4 0 0-16,0 0 1 15,1 0 1-15,6 0-4 16,4 0 4-16,1 0 4 16,0 0-6-16,-1 0-3 15,-4 0-2-15,-1 0 5 16,-4 0 0-16,0 0 0 0,-2-2 1 15,-3-1 0-15,1-3-1 16,4 3-12-16,-6-4 12 16,-3 0 0-16,-6 1 0 15,-9-3-5-15,-9 1 5 16,-6 1 2-16,-9-1 2 16,-9 1-2-16,-10 0 3 15,-6 0 5-15,-8 0-8 16,-4 0-1-16,-7 2 0 15,-3 0 18-15,-6 2-16 16,-1 3 18-16,-4 0-9 16,0 0-6-16,0 0 1 15,2 17-4-15,-2 14 9 0,0 11 7 16,0 11-10-16,0 10-6 16,-9 10 2-16,-1 9 2 15,2 6-3-15,4-1-3 16,2-3 12-16,2-3 0 15,0-2-12-15,0-1 8 16,0-3 1-16,0-3 6 16,0 0-5-16,0-1 2 15,0 4-13-15,0-1 18 16,0 2-16-16,-4 6-1 16,-1-3 6-16,-2 3-4 15,2-6 1-15,1-6-2 0,-1-9 0 16,2-4 20-1,2-4-21-15,-2-6 3 0,1-8 3 16,1-8 1-16,-3-8-4 16,2-8-4-16,1-4 0 15,1-2 2-15,-2-3-2 16,1-3 0-16,-4 0 0 16,5 1 1-16,-5-2-1 15,2 1-5-15,-4-1 5 16,-3 2 3-16,-4-2-3 15,-5 3-6-15,-2-1 6 16,-2 2-10-16,-3-1 9 16,-4 2-12-16,-5-2 7 0,-3 0 0 15,1 2-5-15,-8-1-2 16,-9 2 10-16,-4-2 2 16,-11 1 0-16,-7 0-5 15,-5 0-6-15,-2 0 10 16,0 2-10-16,-4-1 7 15,1 0 0-15,-5-1 1 16,-3-1 3-16,0 1-2 16,-5-1 1-16,1-1-7 15,-2 0 1-15,-3-4 4 16,0 2 2-16,-1-1-13 16,4-1 14-16,4-1-12 0,7 0-8 15,2 0 6-15,4 0-4 16,2 0 19-16,-1 0 0 15,5 0 1-15,-4 0 3 16,-3 0-4-16,1 0 0 16,4 0 3-16,-3 0-3 15,-5 0-1-15,-1 0-1 16,0 0 1-16,2 0-1 16,2 0 0-16,-2 0 2 15,-4 0-3-15,1 0 3 16,-4 0 0-16,-2 0 4 15,-2 0-4-15,2 0 0 16,-4 0-1-16,0 0 1 16,-3 0 6-16,0 0-6 15,1 0-2-15,1 0-1 0,3 0 4 16,-2 0-1-16,-1 0 0 16,-1 0 4-16,-2-1-4 15,0-1 0-15,-1 1 1 16,-4-1-1-16,-5 1 1 15,3 1 0-15,-1-3-1 16,1 3 0-16,1 0-5 16,0 0 9-16,2 0-4 15,-1 0 0-15,-5 0 1 16,1 0-3-16,-3 0 1 16,-4 0 1-16,-2 0 2 15,3 0-1-15,0 0-2 16,10 0 0-16,3 0 1 15,5 0 0-15,2 0 0 0,7 0 0 16,7 0 0-16,4 0 0 16,4 0 0-16,4 0 1 15,3 0 1-15,-2 0-2 16,4 0 0-16,1 0-1 16,5 0-3-16,3 0-1 15,3 0 5-15,-2 0 0 16,0 0 0-16,2 0 0 15,-2 0 0-15,1 3 0 16,-1-2-2-16,-1 2 2 16,1-1-4-16,2-1 4 0,-2 1 3 15,2-2-2 1,6 3-1-16,1-1 0 0,2-2-2 16,1 2 4-16,2-2-2 15,1 1 0-15,3 1 1 16,1-2-2-16,5 2 1 15,6 0 0-15,7-1 4 16,7-1-2-16,7 2-2 16,3-2 17-16,2 0-10 15,-4 0 6-15,-1 4-7 16,-1-1-3-16,-1 1 8 16,-1 0-11-16,2 0 0 0,-2-1 0 15,3-1 2-15,0-1 7 16,6-1-7-16,-3 1 2 15,1-1 0-15,2 0-4 16,0 0-6-16,0 0-8 16,0 0-104-16,0 0-419 15</inkml:trace>
  <inkml:trace contextRef="#ctx0" brushRef="#br0" timeOffset="-113101.42">11073 12797 803 0,'0'0'51'16,"0"0"-7"-16,0 0-43 0,0 0-1 15,0 0 63 1,15 92 42-16,-5-27-61 0,1 14-19 15,1 6-1-15,1 5-14 16,2-1 8-16,-2 1-15 16,1-5 1-16,1-6-4 15,-5-4-1-15,1-10-22 16,2-6-67-16,-7-10-113 16,-6-11-163-16</inkml:trace>
  <inkml:trace contextRef="#ctx0" brushRef="#br0" timeOffset="-112636.18">9788 14241 376 0,'0'0'463'0,"0"0"-447"15,0 0-16-15,0 0 4 0,0 0 55 16,0 0-56-16,-13 2-3 15,70-6 19-15,25-10 0 16,24-4 16-16,24-2-20 16,31-2-5-16,27-6 3 15,30 1-11-15,25-4 16 16,16-3 12-16,10 3-16 16,-5 4 16-16,-8 2-18 15,-21 7 10-15,-33 3-18 16,-30 3-2-16,-38 6 5 15,-34 1-7-15,-30 3-3 16,-33 2-14-16,-23-2-58 16,-14 2-71-16,-14 0 47 15,-23 0-321-15</inkml:trace>
  <inkml:trace contextRef="#ctx0" brushRef="#br0" timeOffset="-112019.1">10110 14774 508 0,'0'0'221'0,"0"0"-206"16,0 0-2-16,0 0 69 15,-13-73 15-15,13 73-7 16,0 0-72-16,5 28-6 16,12 19 49-16,3 18-12 15,-6 16-19-15,-1 6-27 0,-8 2 4 16,-5 0 7-1,0-7-13-15,0-4-1 16,0-9-33-16,0-8-22 0,9-14-51 16,4-14-81-16,-1-16-275 15</inkml:trace>
  <inkml:trace contextRef="#ctx0" brushRef="#br0" timeOffset="-111773.52">10588 15193 974 0,'0'0'0'0,"94"-25"-36"15,-30 11 36-15,10 0 13 16,0 3 10-16,-2 2-12 15,-8 5-11-15,-9 0-3 16,-16 4-25-16,-12-3-53 16,-14 2-149-16,-13-4-180 15</inkml:trace>
  <inkml:trace contextRef="#ctx0" brushRef="#br0" timeOffset="-111545.78">10878 14887 1097 0,'0'0'0'15,"0"0"1"-15,0 0-1 16,10 88 52-16,-1-38-5 16,0 4-39-16,-3-1-7 15,0-3 10-15,-2 0-11 16,-1-7-13-16,5-3-22 15,7-6-74-15,4-11-80 16,8-8-245-16</inkml:trace>
  <inkml:trace contextRef="#ctx0" brushRef="#br0" timeOffset="-111051.55">11701 14967 1138 0,'0'0'0'16,"0"0"-69"-16,0 0 69 15,0 0 10-15,87 34 6 0,-57-26 6 16,-2-2-13-1,-1-3-4-15,-4-1-5 0,-2-2 2 16,-6 0-6-16,1-3 5 16,-2-13-1-16,-2-2 1 15,1-6-1-15,-5-2-4 16,-2-2-2-16,-4 0 3 16,-2 3-1-16,0 0-12 15,-16 7 6-15,-4 6-3 16,-6 8 13-16,-5 4 4 15,-9 4 6-15,-4 24 27 16,-3 14-5-16,3 13-17 16,9 7 6-16,15 2-12 15,11-5 5-15,9-5 5 0,11-11-17 16,24-10-1-16,16-8-2 16,12-8 5-16,7-11-11 15,3-6 5-15,11 0-24 16,4-19 6-16,6-6-81 15,-2-7-105-15,-12-7-400 16</inkml:trace>
  <inkml:trace contextRef="#ctx0" brushRef="#br0" timeOffset="-109277.66">6014 2277 808 0,'0'0'49'16,"0"0"-40"-16,0 0-9 0,0 0-16 15,0 0 16-15,0 0 1 16,-12-3 22-16,22-11-5 16,14-5-12-16,12-7 18 15,10-1-19-15,6-1-4 16,5-1 8-16,3 0-9 16,-5 3 1-16,-3 1-4 15,-10 3 9-15,-6 2-9 16,-11 4 3-16,-3 4-3 15,-10 4-14-15,-3 2-24 16,-3 3-48-16,-6 3-112 16,0 0 70-16,0 3-299 0</inkml:trace>
  <inkml:trace contextRef="#ctx0" brushRef="#br0" timeOffset="-109051.27">6149 2316 579 0,'0'0'2'0,"0"0"12"16,0 0-14-16,0 0-23 16,0 0 23-16,0 0 39 15,17 0 68-15,11-15-33 16,10-1-36-16,6-5-20 16,1 1-10-16,4-6-8 15,2 1 4-15,-3 1-4 16,-1 3-7-16,-5 4-33 15,-6 2-145-15,-9 3-112 16</inkml:trace>
  <inkml:trace contextRef="#ctx0" brushRef="#br0" timeOffset="-106702.77">11461 10833 251 0,'0'0'0'0,"19"73"-23"15,-2-21 11-15,2 7 12 16,5 0 23-16,3 2-11 16,4-1-12-16,5-2-2 15,1-6-14-15,5-5-13 16,0-8-22-16</inkml:trace>
  <inkml:trace contextRef="#ctx0" brushRef="#br0" timeOffset="-105480.09">12195 14548 866 0,'0'0'22'16,"0"0"11"-16,0 0-2 15,0 0 49-15,0 0-29 16,0 0-22-16,-17-5-6 16,17 5-18-16,5 0-5 15,19 0-6-15,13 0 6 16,12 0 0-16,8 0 1 15,2 0-1-15,-5 0 11 16,-12-4-11-16,-9 1 4 16,-17 1-4-16,-8 2 4 0,-8 0-2 15,0 0-2-15,0 0-14 16,0 0-21-16,-2 0-91 16,-8 0-199-16</inkml:trace>
  <inkml:trace contextRef="#ctx0" brushRef="#br0" timeOffset="-104866.03">12851 14249 970 0,'0'0'27'0,"0"0"-26"16,0 0 4-16,0 0 49 15,0 0-31-15,0 0-6 16,-43 69 4-16,32-23-11 0,6 3 12 16,5-3-22-1,0-2 0-15,4-4 7 0,11-2-6 16,4-7-2-16,5-7 1 16,3-6 0-16,0-8-5 15,0-7 5-15,1-3 0 16,-1 0-1-16,1-15 2 15,-1-7-1-15,-3-7 0 16,-6-9 0-16,-5-3-8 16,-9-12-1-16,-4-3-20 15,0-3 21-15,-20 4-6 16,-10 8 14-16,-6 13 0 16,-4 14 1-16,-2 12 32 15,5 8-19-15,5 0 2 16,9 7 2-16,7 14-3 0,9 4-8 15,7 7-4 1,0 4 1-16,18-3-2 0,12-3-2 16,4-10-8-16,11-4-8 15,4-9-26-15,2-4-70 16,-5-3-99-16,-6 0-278 16</inkml:trace>
  <inkml:trace contextRef="#ctx0" brushRef="#br0" timeOffset="-104669.75">13302 14480 1186 0,'0'0'3'0,"0"0"-1"15,0 0 0-15,0 0 2 16,0 0-4-16,0 0-25 15,-3-7-85-15,4 3-106 16,7-2-208-16</inkml:trace>
  <inkml:trace contextRef="#ctx0" brushRef="#br0" timeOffset="-104428.58">13440 14079 1073 0,'0'0'11'0,"0"0"-11"16,0 0 5-16,0 0 20 15,0 0 12-15,0 109-25 16,3-71 2-16,2-1-8 16,-1-3-7-16,-1-4 1 15,3-7-27-15,-2-7-29 16,1-6-50-16,-1-7-63 15,-2-3-128-15,-2 0-22 16</inkml:trace>
  <inkml:trace contextRef="#ctx0" brushRef="#br0" timeOffset="-104174.39">13188 14056 938 0,'0'0'0'16,"0"0"-21"-16,0 0 5 16,0 0 16-16,82-22 40 15,-37 14-7-15,0 1-29 16,-6-1-2-16,-8 3-4 0,-6 0-2 15,-6 1-93-15,-6 1-199 16</inkml:trace>
  <inkml:trace contextRef="#ctx0" brushRef="#br0" timeOffset="-103707.64">12814 13946 777 0,'0'0'79'0,"0"0"-73"15,0 0 0-15,0 0 23 0,0 0-27 16,0 0 48-1,130-17-7-15,-50 2-21 0,10-4 4 16,1 0-15-16,-2 1-7 16,-3 1 9-16,-9 5-12 15,-13 0-1-15,-15 5 1 16,-21 2-1-16,-17 3-12 16,-7 1-14-16,-4 1-9 15,0 0-59-15,3 0-228 16</inkml:trace>
  <inkml:trace contextRef="#ctx0" brushRef="#br0" timeOffset="-103357.6">13396 14036 857 0,'0'0'4'15,"0"0"-4"-15,0 0 0 16,0 0 0-16,0 0 7 16,0 0 0-16,95-65-1 15,-53 55-6-15,-3 4 0 16,-4 6-8-16,-2 0-74 16,-9 0-168-16</inkml:trace>
  <inkml:trace contextRef="#ctx0" brushRef="#br0" timeOffset="-102271.83">13758 14310 1005 0,'0'0'16'16,"0"0"16"-16,0 0-30 16,0 0 5-16,0 0 27 15,0 0 9-15,83 67-7 16,-45-17-1-16,-2 2-34 16,-3-5 21-16,-5-5-15 15,-3-6-6-15,-3-6 2 0,-1-6-3 16,-6-6-3-1,-6-7-36-15,-3-9-16 0,-5-2-18 16,-1 0-24-16,0-10-9 16,0-12-325-16</inkml:trace>
  <inkml:trace contextRef="#ctx0" brushRef="#br0" timeOffset="-102058.73">14095 14209 972 0,'0'0'50'16,"0"0"-40"-16,0 0 18 0,-61 81 50 16,28-33-35-1,-4 5 3-15,-2 0-19 0,-1-2-18 16,1-3 19-16,2-2-26 16,-1-5-2-16,5-1 0 15,5-5-13-15,3-1-41 16,6-5-27-16,2-4-164 15,2-6-170-15</inkml:trace>
  <inkml:trace contextRef="#ctx0" brushRef="#br0" timeOffset="-101840.66">13476 14679 1154 0,'0'0'15'16,"0"0"-15"-16,0 0-16 16,0 0 14-16,0 0-144 15,0 0-370-15</inkml:trace>
  <inkml:trace contextRef="#ctx0" brushRef="#br0" timeOffset="-100810.22">13656 13738 267 0,'0'0'89'15,"0"0"-41"-15,0 0 6 16,0 0 17-16,0 0-21 15,0 0 0-15,0 0 29 16,-55 27 11-16,51-26-23 16,-1 1-14-16,4-1-5 15,-2 1 4-15,1-1-31 16,1 1-2-16,-2 0-13 16,3-2-2-16,0 3-4 15,0 1-12-15,0 2-18 16,0 1 22-16,0-1-43 15,0 0-15-15,6-1 13 0,-5-1-9 16,-1 1 26-16,0-2 15 16,0 2 6-16,-4-1 7 15,-6 1 9-15,0-5-1 16,1 0 18-16,2 2 17 16,3-2 22-16,1 0-14 15,3 0-15-15,0 0 15 16,0 0-41-16,0 0-2 15,23 0-13-15,13-7 13 16,18-5 20-16,10-2-4 16,11-3-3-16,7 5 33 15,1-2-35-15,-1 4 5 16,-4 3 7-16,-9 2-19 0,-10 0 5 16,-13 2-9-16,-14 1 0 15,-17 2-8-15,-10 0-20 16,-5 0-45-16,-5 0-7 15,-19 8-210-15</inkml:trace>
  <inkml:trace contextRef="#ctx0" brushRef="#br0" timeOffset="-95995.7">12727 14783 755 0,'0'0'30'0,"0"0"-30"0,0 0 3 15,0 0 34-15,0 0 21 16,0 0-32-16,0 0 2 16,3-46 17-16,-3 46-41 15,2 0-3-15,2 0-1 16,5 6 0-16,0 11 30 15,4 9-16-15,-4 5 5 16,-1 10 16-16,-2 3-14 16,-4 4-10-16,-2-3-6 15,0-3-1-15,0-11 1 16,0-8-5-16,0-7 0 0,0-5 2 16,0-5-2-16,0-4-3 15,7-2-4-15,11 0-12 16,12 0 12-16,13-11 7 15,12-7-11-15,18-1 6 16,9-1-10-16,5 3 5 16,5 3 7-16,8-1 3 15,3 4 1-15,7 3-1 16,-2 3 0-16,-7 3-3 16,-7 2 8-16,-13 0-5 15,-11 0 0-15,-12 0 2 16,-13 0-8-16,-12 0 6 0,-8 0 0 15,-9 0-5-15,-2-7 8 16,-2 1-5-16,-1-2 2 16,5-4 0-16,0-2 8 15,2-2-8-15,6-2 0 16,-2-3 6-16,2-1-6 16,-8-3-1-16,-4 3 0 15,-7-2 2-15,-5-1 18 16,0 0-19-16,-5-3 14 15,-10 2 9-15,2-3-14 16,-2 4-2-16,0 3 7 16,2 2-12-16,4 7 3 0,0 5-5 15,6 8-26-15,-3 0-67 16,1 6-325 0</inkml:trace>
  <inkml:trace contextRef="#ctx0" brushRef="#br0" timeOffset="-93303.65">13552 14886 525 0,'0'0'4'0,"0"0"16"16,0 0-11-16,0 0 117 15,0 0-27-15,0 0-53 16,0 0-20-16,-33-17 10 16,33 17-19-16,0 0-8 15,0 0-2-15,0 0 2 16,0 0-5-16,0 6-4 15,9 7 26-15,3 7-6 16,6 5-2-16,-1 4-3 16,5 7-12-16,0 6 24 15,1-2-27-15,2 3 4 0,0-3 1 16,1-2-3 0,0-1 1-16,1 1-3 0,3 2 0 15,0 1 1-15,3 2-1 16,3-5 0-16,1-1 0 15,6-3 1-15,2-3-2 16,1-2 1-16,3-3 0 16,5-1 5-16,3 0-5 15,4-5-2-15,0-2 0 16,2-3 4-16,-5-4-6 16,0 1 2-16,2-4 2 15,-1 1-6-15,1-1 6 0,1-2-7 16,-5 0 5-1,0-6 4-15,-1 0-7 0,0 0 3 16,1 0 2-16,0 0 2 16,2 0-2-16,-1 0 0 15,-2-4-1-15,1-1 4 16,-3 0-6-16,5-4 3 16,5 1 0-16,4-3-1 15,5 0 1-15,2-1-1 16,3-2 1-16,1 1 2 15,1-1-2-15,-2 2-2 16,-6 1 2-16,-4 2 2 16,-6-3-2-16,0 0-1 15,-1 0 0-15,1-2 2 16,0 0-2-16,1 0 1 0,-1-2 0 16,-3 3 4-16,-1 0-4 15,3 0 0-15,1 3 0 16,2-3 2-16,-1 2-2 15,-5-4-5-15,-1 2 5 16,1 0 1-16,0-1-1 16,-1-1-2-16,1 1 2 15,-2-1 3-15,1-2-3 16,2 0-2-16,-2 2 2 16,1-2-1-16,-4 5 4 15,-4-1-3-15,-7 2 0 16,-6 2 0-16,-4-2 0 15,-6-2 0-15,-2 1 0 0,-1-5 0 16,2-1 4-16,7-3-4 16,4-4 1-16,3 2-1 15,5 0 0-15,-7 4-1 16,-7 0 1-16,-8 2 3 16,-7 0-3-16,-7-1 0 15,1 0 10-15,-2-2-3 16,3-2 0-16,1-4-7 15,4-1 0-15,-2-3 3 16,5 0-3-16,-1 3-1 16,-1-2 1-16,-2 2 2 15,-4 1-1-15,-1 0-1 16,-3 1 0-16,-2-3 6 16,2 0-6-16,1-3 0 0,1 0 0 15,0-3 1-15,2-3 2 16,2-3-3-16,0-2 0 15,1 0 3-15,-1-6-3 16,3-2 0-16,-3-1-1 16,-1-1 2-16,0 0 1 15,0-2-2-15,1-1 0 16,1 2-1-16,1-2 2 16,1 3-1-16,0 2 3 15,2 1-3-15,0 2 0 0,2 0 0 16,2-3 0-1,-3 2-4-15,4 1 7 0,-2 3-3 16,1 3 0 0,1 0 1-16,2 4-1 0,3-1 0 15,1 4 0-15,3 2-1 16,-1 0 1-16,3 6 0 16,0 2 0-16,4 2 1 15,2 1-2-15,4 1 1 16,-1 2 0-16,1 4-7 15,1 3 8-15,3 6-2 16,3 3-3-16,5 2 4 16,0 0-1-16,-5 0 1 15,-5 0 0-15,-6 0-6 0,-7 0 6 16,-4 0 0-16,-6 0-3 16,-4 0 6-1,-6 0-9-15,-6 0-5 0,-1 0-14 16,-4 0-21-16,2-5-64 15,-3 2-206-15,0-5 22 16</inkml:trace>
  <inkml:trace contextRef="#ctx0" brushRef="#br0" timeOffset="-92889.73">19228 12751 529 0,'0'0'30'0,"0"0"-26"16,0 0 174-16,0 0-86 15,0 0-77-15,0 0-15 16,-20-15-1-16,32 25 1 16,10 9 9-16,4 2-9 15,7 4 13-15,4 2 25 16,5 1-19-16,4 0-9 15,3 0 4-15,0-5-12 16,2 0 7-16,1-7-9 16,-4 0 0-16,-5-7-3 0,-9 1 3 15,-12-6-1-15,-11-1 1 16,-8-3 0 0,-3 7 7-16,0 6 1 0,-9 6 30 15,-16 9 30-15,-9 7-46 16,-6 1 5-16,-5 7-4 15,-4 4-12-15,-2 1-1 16,-9 8-10-16,-1 0-11 16,0 0-27-16,2 0-101 15,7-2-126-15</inkml:trace>
  <inkml:trace contextRef="#ctx0" brushRef="#br0" timeOffset="-85239.32">4917 17193 342 0,'0'0'46'0,"0"0"-46"16,0 0-18-16,0 0 18 16,0 0 17-16,0 0-13 15,0 0-1-15,0 0 4 16,-40-36-4-16,37 36 7 16,0 0-1-16,0 0-9 15,-1 0-1-15,1 0-29 16,-2 0-16-16,1 0 25 15,1 0 7-15,-2 0 14 16,-2-3 7-16,1 1-6 0,-2-1-1 16,1-3 51-16,0 0 0 15,1-3 9-15,-2-3-33 16,5 0 14-16,-3-2 46 16,4-3 2-16,1 1-12 15,-2 2-36-15,3 2-1 16,0 0 23-16,0 5-50 15,0 1-4-15,0 4 13 16,0 2-2-16,0 0-18 16,0 5-2-16,9 28 0 15,8 28 39-15,3 17 4 16,4 21-23-16,-6 8-2 16,0 1-8-16,-3 6-5 0,-2-3 2 15,-5-7-6 1,-2-6-1-16,1-19 0 0,1-14-5 15,-5-14 2-15,0-15-1 16,-3-13 4-16,0-9 0 16,0-8-14-16,0-5-6 15,0-1-52-15,0-10-59 16,0-15-199-16</inkml:trace>
  <inkml:trace contextRef="#ctx0" brushRef="#br0" timeOffset="-82904.76">4880 17043 330 0,'0'0'40'16,"0"0"-25"-16,0 0 8 16,0 0 6-16,0 0-24 15,0 0 1-15,-91-44 62 16,76 35 3-16,0 6 39 16,2-4-14-16,4 4-19 15,3-1-46-15,4 1-7 16,2 1-6-16,0 2-18 15,0 0-13-15,2 0 0 16,13 0 13-16,13 0-2 0,8 0 2 16,7 2 0-16,5 1 4 15,7 2-2-15,8-2-2 16,14 0-2-16,13-3 2 16,13 0 7-16,16 0-7 15,11 0 1-15,4-4-1 16,11-3 0-16,-5 4 0 15,0 1-2-15,-1 2 4 16,0 0 3-16,-8 0-2 16,6 0-3-16,-4 0 1 15,1 5 0-15,-1-1-2 16,-5-3 1-16,1-1 0 16,0 0 6-16,-1 0-6 15,-4 0-7-15,-3 0 7 16,0 0 4-16,-2 0-2 0,-1 0-2 15,0-1 0-15,-6-3 1 16,0-2-1-16,-2-3 0 16,-1 2 0-16,-2 2 0 15,-1-2 0-15,-3 1-2 16,2 0 7-16,2-1-1 16,-3 0-4-16,2 1 0 15,-4-3 0-15,-8 3 0 16,-5 0 0-16,-7 1-1 15,-3 1 5-15,-6 1-8 0,-6 0 4 16,-4-2 0 0,-2 1 5-16,2 0-4 0,-2 0 3 15,0-3-4-15,-1 1 1 16,-2-2-1-16,-4 0 0 16,-6 3 0-16,-10 0 1 15,-11 1 2-15,-9 1-3 16,-7 3 9-16,-4-2 1 15,-3 1 27-15,-1-1-30 16,-1 2-5-16,-2 0 5 16,0 0-4-16,0 0 5 15,0 0-8-15,0 0 4 16,0 8 0-16,1 9-2 16,4 7 6-16,-1 7 4 15,3 6-4-15,-2 1 1 0,3 1-9 16,-2 0 1-16,0 4-5 15,-2 1 4-15,2 4 0 16,-3 0-2-16,1 2 4 16,-2-3-4-16,1-2 2 15,-3-2-1-15,3-3-7 16,0-1 8-16,0 0 0 16,4-3-1-16,-4-2 3 15,2-2-4-15,-1-2 0 16,1-7 2-16,1 1 0 15,1-5 0-15,-1-3 0 16,-1-3-1-16,-2 1 4 0,0-3-3 16,-2-2 0-16,-1-2 0 15,0-4 0-15,0 1 1 16,0-2-2-16,0 1-3 16,0 2 4-16,0-2 0 15,-3 0-3-15,-6 3 2 16,-4-3-7-16,-1 2 8 15,-2 0 0-15,-2 2 0 16,-7 0 0-16,-5 2 0 16,-3 1-4-16,-3-1 4 15,2 0 4-15,0-1-4 16,-1 0 0-16,-2-2 0 16,3 4 4-16,-7-4-4 15,-2 2 0-15,-3-1 0 16,-3-1-5-16,-5 0 5 0,-1 1 0 15,2-2 6-15,-3 0-6 16,-2-3-2-16,0 1-1 16,-2-1 0-16,-3 0 3 15,1 0 0-15,-3 1-8 16,1-1 7-16,0 1 1 16,-3 0 0-16,2 0-10 15,-3-2 10-15,4 2 0 16,3-3-8-16,3 1-7 15,0-1 13-15,1 0 2 16,2 2 4-16,1 1-4 16,-3 1-3-16,1-2-6 0,-1 0 0 15,-1 1 6-15,0 0 0 16,0 0 3-16,-2 0 2 16,2 0-2-16,2-1 0 15,1 1-2-15,0 0 5 16,0 0-4-16,3 0 2 15,-6 0 0-15,5 1-1 16,-3-1 0-16,2-2-21 16,6 2 17-16,-1-3-1 15,3 0 2-15,-2 0-1 16,-1 0 8-16,1 0-8 16,2 1-3-16,-2-1 1 15,2 0 5-15,-3 2-16 0,-2 0 10 16,-1-1 5-16,-2 3-4 15,-2-1 2-15,0-1-3 16,-2 2-11-16,1-3 16 16,1 2-11-16,-4 1-8 15,0-1 10-15,-1 0 11 16,0-1 3-16,3 2-3 16,1-4 0-16,8 0 4 15,0 0-4-15,1 0 0 16,2 0 0-16,1 0 1 15,2 0 4-15,4 0-5 16,-1 0 0-16,4 0-3 0,2 0 3 16,1 0 0-1,0 0-5-15,2 1 2 0,-4 1 2 16,1 0-9-16,-3 1 10 16,6-1-2-16,-2-1 2 15,3-1 0-15,2 2 0 16,-1-1 5-16,1 1-10 15,7-1 4-15,-6 2 1 16,2-3 4-16,-2 2 4 16,-3 1-9-16,0 2 2 15,-1-4 0-15,-2 2 0 16,-1 0 0-16,1-1 1 16,0-2 3-16,3 0-2 0,0 2 1 15,2-1 2-15,3-1 4 16,1 2-2-16,-1-2-8 15,2 0 0-15,4 0 4 16,1 0-3-16,3 0 8 16,6 0 17-16,-1 0 10 15,-1 0-24-15,-1 0-11 16,-1 0-1-16,-1 0 15 16,1 0-14-16,-2 2-2 15,-3 2 0-15,0-4-5 16,-3 1 4-16,2 0-1 15,2-1-9-15,3 0-6 0,2 0-51 16,0 0-123 0,6-5-207-16</inkml:trace>
  <inkml:trace contextRef="#ctx0" brushRef="#br0" timeOffset="-82055.49">5787 17215 896 0,'0'0'6'0,"0"0"0"0,0 0 44 16,0 0-10-16,0 0-16 15,0 0-4-15,-30 43-18 16,23 10 34-16,-1 16 0 16,4 6-9-16,1-1-12 15,1 1-15-15,-1-5 0 16,0-11 7-16,-4-6-7 15,-2-7 0-15,1-9 3 16,-1-14-2-16,-2-7-2 16,0-8 1-16,-2-5 0 15,-4-3-1-15,-5-4 1 16,-2-19-51-16,0-3 40 16,3-1 2-16,5 3 9 0,10 8 1 15,3 11 17 1,3 5-6-16,0 0-12 0,0 0-14 15,16 6 12-15,14 7 2 16,4-2 9-16,5-3-9 16,0-7 0-16,3-1-7 15,-2 0 5-15,5-18-9 16,1-6-5-16,-4-4-26 16,-1-2 31-16,-8-7-14 15,-9 6 25-15,-10-3 3 16,-7 12-2-16,-4 9 7 15,-3 11 59-15,0 2-21 0,0 0-30 16,0 20-12 0,0 11 2-16,0 3 27 0,0 3-28 15,3-4 4-15,9-6-9 16,0-6 2-16,4-7-6 16,-2-5-7-16,5-5-5 15,-1-4-16-15,3 0-18 16,3-19-22-16,-5-6-68 15,-7-11-197-15</inkml:trace>
  <inkml:trace contextRef="#ctx0" brushRef="#br0" timeOffset="-81806.33">6005 17437 317 0,'0'0'594'16,"0"0"-594"-16,0 0-67 15,0 0 65-15,0 0 4 16,0 0 13-16,15-34 16 16,-4 14-13-16,-6 0-9 15,-5-2 27-15,0 5 4 16,-5 3-3-16,-11 6 15 16,3 5-32-16,1 3-20 15,1 0-13-15,5 9-48 16,5 16-29-16,1 8 15 15,0 4-99-15,18 2-140 16</inkml:trace>
  <inkml:trace contextRef="#ctx0" brushRef="#br0" timeOffset="-80870.95">6409 17526 662 0,'0'0'55'16,"0"0"-54"-16,0 0 66 16,0 0 1-16,0 0-52 15,0 0 66-15,3 52-6 16,-3-24-55-16,0 0 2 16,0-7-4-16,0-2-7 15,0-6-5-15,0-6-5 16,0-7 4-16,0 0-6 15,3 0-2-15,4-7 1 0,1-15-37 16,5-7 0-16,2 0 33 16,3 7 5-16,-3 7 0 15,-6 10 8-15,3 5-5 16,0 0 4-16,3 14-2 16,7 3-2-16,2-1 0 15,0-5 3-15,-2-3-12 16,1-8-2-16,0 0-13 15,4-3 8-15,0-14-14 16,-3-7-8-16,-6 2-22 16,-3-3 16-16,-8 0 36 15,-7 3-12-15,0 5 17 16,0 7 12-16,-1 8 51 16,-7 2-5-16,-2 0-33 15,4 17-11-15,-2 11 6 0,7 2-15 16,1 4-2-16,0-6 1 15,12-3-1-15,13-6-6 16,5-4 3-16,3-8-5 16,4-6 0-16,-1-1 2 15,-2-1 3-15,2-12-3 16,-5-7-1-16,-7-3-27 16,-3-4 25-16,-6-1-6 15,-9 1-10-15,-3 7 19 16,-3 3 3-16,0 11 29 15,0 1-13-15,-6 5 33 16,-3 0-27-16,-6 2-18 0,-4 13 18 16,2 7-16-16,0 0 5 15,0 1 5-15,8-1-8 16,-1-5-7-16,4 2-1 16,1-6 4-16,2-4-9 15,3-9-27-15,0 0-13 16,0 0 34-16,11 0-1 15,8 0 12-15,5-4 15 16,3 4-6-16,3 4 4 16,-3 9-12-16,-2 3-2 15,2 1 1-15,-4-4-71 16,-1-6-81-16,-3-5-260 16</inkml:trace>
  <inkml:trace contextRef="#ctx0" brushRef="#br0" timeOffset="-80588.55">7272 17529 893 0,'0'0'1'16,"0"0"12"-16,0 0 43 16,45 77 61-16,-27-35-68 15,0-3-28-15,-2-6-5 16,-8-6 4-16,-2-10-20 15,0-8-1-15,-6-8 1 0,0-1 25 16,0 0-4-16,0-10 6 16,0-14-27-16,-6-10-13 15,6-7 5-15,0-8-24 16,27-3-43-16,12-2-27 16,10 5-134-16,3 5-325 15</inkml:trace>
  <inkml:trace contextRef="#ctx0" brushRef="#br0" timeOffset="-79517.83">8023 17383 872 0,'0'0'22'0,"0"0"-1"15,0 0-18-15,0 0 18 16,0 0 2-16,0 0 67 15,0 90-16-15,0-44-62 16,0-1-6-16,0-3 4 0,0-7-6 16,0-5-2-16,0-7-2 15,0-12 2-15,0-5-6 16,0-6 4-16,0 0 0 16,0 0-1-16,0-6-3 15,0-14-18-15,0-7-5 16,0-8 22-16,0-4-9 15,0-6 14-15,0-11-20 16,12 0 16-16,1-8-9 16,8-5 10-16,7 7-12 15,2 11 15-15,1 18 1 16,1 18-1-16,-7 14 0 16,-4 1 11-16,-3 20-6 0,-7 15 3 15,-5 5 11 1,-6-2-15-16,0-4 20 15,-20-5-24-15,-5-5 0 16,-4-2 5-16,1 0 4 0,1-2-9 16,6-2 0-16,5 2 1 15,11-2-7-15,5 0 11 16,0 2-5-16,12 1 5 16,11-3-3-16,5 1 0 15,5-8-4-15,0-5 8 16,1-4-19-16,-1-2 13 15,1 0-11-15,-2-17 0 0,0-5-9 16,-9-7-4 0,-4-4 16-16,-10 1-8 0,-3 3 14 15,-6 8 4-15,0 11 14 16,0 5 29-16,-1 5 8 16,-7 0-40-16,2 19-12 15,0 11 7-15,1 4 10 16,5 0-16-16,0-4-2 15,11-4 0-15,16-1 2 16,1-10-2-16,6-3-1 16,2-9 1-16,0-3-3 15,6 0 1-15,0-19 2 16,1-6 2-16,0-8-2 16,-7-4-5-16,-9-2-8 15,-12-2 11-15,-8 1 2 0,-7 1 0 16,0 8 1-16,-7 9 0 15,-7 11-1-15,2 8 1 16,2 3 1-16,-1 13 2 16,2 21 9-16,-1 12-12 15,3 12 9-15,5 9 9 16,2 6-6-16,0 7-4 16,0 2 1-16,5 7-9 15,2-3 32-15,0 0-33 16,-5-3-3-16,-2-1 1 15,0-5-18-15,0-4-18 16,-9-7-62-16,-9-11-161 0,-12-9-438 16</inkml:trace>
  <inkml:trace contextRef="#ctx0" brushRef="#br0" timeOffset="-77583.36">3226 17584 854 0,'0'0'5'0,"-109"-6"15"16,60 6-5-16,10 0 39 15,14 0-13-15,10 0-1 16,12 0 6-16,3 0-46 16,0 0-6-16,15-5-10 15,22 2 16-15,26-2 5 16,23-1-5-16,23 0 3 16,18-2 10-16,12 2-9 15,5 1-4-15,-2 0 1 16,-12 2 1-16,-14-3 4 15,-7 1-6-15,-14 0 0 0,-20 4 7 16,-12-3-3-16,-23 1-4 16,-15 1 0-16,-10 2 2 15,-9 0-5-15,-4 0 3 16,-2 0-8-16,0 0 6 16,0 0-43-16,-11-2-39 15,-2-7-178-15</inkml:trace>
  <inkml:trace contextRef="#ctx0" brushRef="#br0" timeOffset="-77269.88">4219 17287 1029 0,'0'0'14'0,"0"0"-9"0,0 0 20 16,0 0-25-16,0 0 1 15,0 0-5-15,0 6 7 16,36 9-3-16,13 4 16 16,8-1-9-16,1-3-2 15,2-1-5-15,-9-2 6 16,-4 1-4-16,-6 2 1 16,-10 4-2-16,-6-3 13 15,-10 5 1-15,-12 4 6 16,-3 9 0-16,-21 5-8 15,-18 2 10-15,-13 5-23 16,-9 4-12-16,-2-3-16 0,-5 1-65 16,1-2-73-16,9-7-321 15</inkml:trace>
  <inkml:trace contextRef="#ctx0" brushRef="#br0" timeOffset="-74233.66">1617 17433 971 0,'0'0'0'15,"0"0"-63"-15,0 0 52 0,0 0 11 16,0 0 0 0,0 0 2-16,0 0-2 0,55-68 1 15,-36 68-5-15,8 12 2 16,-3 17 2-16,0 14 4 16,-2 11-1-16,2 8 4 15,-6 4 17-15,-5-1-19 16,-5-1 24-16,-8-5-29 15,0-8 0-15,-18-9-2 16,4-6 1-16,-3-10-4 16,6-10 5-16,5-8 3 15,1-5 3-15,5-3-3 16,0 0 5-16,0-10-8 16,0-16-6-16,0-10-50 15,5-15 40-15,19-11 13 0,3-8-6 16,10-11-37-16,-4-2-5 15,-5 6 0-15,2 8 51 16,-7 10 0-16,-4 18 22 16,-7 15 24-16,-8 15-8 15,-1 11 2-15,-3 0 31 16,-7 28-47-16,-10 15 24 16,-8 20 18-16,3-1-30 15,8 2-17-15,8-6-3 16,6-10-14-16,11-8-1 15,14-12-1-15,9-7-3 16,4-12-10-16,6-6 11 0,1-3 2 16,0-5-7-16,-2-10-3 15,-4-5-55-15,1-1-12 16,-7 0-64-16,-6 2-142 16</inkml:trace>
  <inkml:trace contextRef="#ctx0" brushRef="#br0" timeOffset="-72184.61">6621 16029 317 0,'0'0'483'0,"0"0"-464"0,0 0 18 15,0 0 25-15,0 0-32 16,0 0 49-16,0 0-21 16,-6-29-52-16,3 29-6 15,-5 17 0-15,-5 22 20 16,-1 11 8-16,-2 11-13 16,4-1-13-16,9 1 0 15,3-2-2-15,0-2 6 16,3-6-15-16,14-9 9 15,5-8-8-15,5-11-2 0,4-6 1 16,5-10-2 0,7-7 11-16,0-2-18 0,5-20 15 15,-3-9 3-15,-5-10 0 16,-7-5 0-16,-9-12 0 16,-6-3-6-16,-14-7 6 15,-4-4-12-15,-4-3 9 16,-25 4 0-16,-8 10 2 15,-6 16 1-15,-5 17 18 16,5 15 25-16,4 13-37 16,8 0 10-16,7 19-1 15,9 15-9-15,6 12 1 16,9 12-7-16,0 3 2 16,21-3-11-16,12-7 1 15,11-12-3-15,9-12-33 0,2-11 6 16,8-14-53-16,-4-2-45 15,-4-9-324-15</inkml:trace>
  <inkml:trace contextRef="#ctx0" brushRef="#br0" timeOffset="-71922.86">7292 15865 1071 0,'0'0'4'0,"0"0"-8"16,0 0 8-16,0 0-3 15,0 73 63-15,0-28-41 16,0 3-13-16,0-1-8 16,0-6-2-16,0-8 0 15,0-6 0-15,0-8-44 16,2-6-58-16,1-9-61 15,-2-4-72-15,-1 0-149 16</inkml:trace>
  <inkml:trace contextRef="#ctx0" brushRef="#br0" timeOffset="-71701.93">7044 15883 609 0,'0'0'317'0,"0"0"-317"0,0 0-34 16,0 0 34-16,0 0 23 15,114-75 1-15,-61 60 10 16,1 2-30-16,0 2 2 16,-5 5-12-16,-9 5-19 15,-7 1-43-15,-9 7-129 16,-12 15-214-16</inkml:trace>
  <inkml:trace contextRef="#ctx0" brushRef="#br0" timeOffset="-71524.58">7358 16445 1139 0,'0'0'0'0,"0"0"-24"15,0 0 5-15,0 0 17 16,0 0-8-16,0 0-105 16,-23 16-36-16,23-16-173 15</inkml:trace>
  <inkml:trace contextRef="#ctx0" brushRef="#br0" timeOffset="-71162.88">7623 16065 1078 0,'0'0'0'16,"0"0"-85"-16,0 0 85 0,46 87 29 16,-26-40 14-16,5 4-20 15,2 1-18-15,3-4 24 16,-2-4-20-16,2-5-7 16,-5-5-2-16,-1-6 3 15,-6-3-5-15,-2-8 2 16,-4-3-12-16,-4-4 1 15,-5-6-44-15,-3-4-83 16,0 0-102-16,0-4-164 16</inkml:trace>
  <inkml:trace contextRef="#ctx0" brushRef="#br0" timeOffset="-70940.11">7929 15998 1091 0,'0'0'35'16,"0"0"-23"-16,-36 87-10 16,9-24 18-16,-4 7-4 15,-2-2 14-15,0-7-20 16,3-3-6-16,2-5 3 16,3-5-3-16,1-6-4 15,1-4 0-15,4-3-12 16,1-3-56-16,3-6-93 15,5-8-187-15</inkml:trace>
  <inkml:trace contextRef="#ctx0" brushRef="#br0" timeOffset="-63611.38">11443 17466 772 0,'0'0'8'16,"0"0"-5"-16,0 0 8 0,0 0 55 16,0 0-10-16,0 0-15 15,0 0 8-15,0 0-20 16,-2 0 12-16,1 0-4 15,1 0-13-15,-2 0-6 16,2 0-16-16,0 0 1 16,0 0 2-16,0 0-4 15,0 0-1-15,0 0 4 16,-1 0-3-16,-1 0 3 16,2 0-4-16,0 0 0 15,0 0 7-15,0 0-7 16,-1 0-1-16,1 0 0 15,0 0 2-15,0 0-2 16,-2 0 1-16,2 0-3 16,0 0-2-16,-1 0 0 0,1 0 3 15,0 0 0-15,0 0 4 16,0 0 1-16,0 0-3 16,0 0 0-16,0 0 3 15,0 0-3-15,0 0 0 16,0 0 0-16,0 0 4 15,0 0-8-15,0 0 3 16,0 0 1-16,0 0 2 16,0 0-2-16,0 0-11 15,0 0 6-15,0 0 2 0,0 0 3 16,0 0 0 0,0 0 0-16,0 0-3 0,0 0 3 15,0 0 0-15,0 0 4 16,0 0 3-16,0 0-5 15,0 0-2-15,0 0 3 16,0 0 0-16,0 0-3 16,0 0 0-16,0 0-3 15,-6 0 9-15,-4 0-2 16,-8 0-4-16,3 0 1 16,-3 0-2-16,3 0 5 15,0 0-4-15,5 0 2 16,4 0 5-16,1 0-4 15,5 0-3-15,0 0-14 16,0 0 3-16,23 0 5 0,18-4 6 16,17-3 1-16,14 1 4 15,9-3-1-15,5 2-4 16,8 1 0-16,8 2 3 16,1 1-3-16,-2-1-2 15,-6 1 1-15,-8 1 2 16,-14-1-1-16,-15 1 2 15,-16 2-2-15,-14 0 0 16,-13 0 0-16,-9 0-2 16,-4 0 0-16,-2 0 0 15,0-2 1-15,0-5-53 16,-8-4-107-16,-5-1-46 0,2-9-102 16</inkml:trace>
  <inkml:trace contextRef="#ctx0" brushRef="#br0" timeOffset="-63313.86">12295 17176 492 0,'0'0'49'0,"0"0"39"16,0 0 50-16,-94-34-41 15,85 34-39-15,0 0 11 16,9 0-25-16,0 0-44 16,0 0-7-16,18 10 7 15,8 3 2-15,10-2 7 16,8-1-5-16,3-1-4 15,-2 3 7-15,1 0 0 16,-7 3-7-16,-7 2 15 16,-7 4-6-16,-12 4 10 0,-7 3 10 15,-6 7-14-15,-1 1 22 16,-23 4-26-16,-6-1-5 16,-3 1-6-16,2 3-4 15,2-6-30-15,12-1-81 16,8-6-61-16,9-10-237 15</inkml:trace>
  <inkml:trace contextRef="#ctx0" brushRef="#br0" timeOffset="-62630.58">12985 17120 881 0,'0'0'2'16,"0"0"8"-16,0 0 32 16,0 0 48-16,0 0-54 15,0 0-31-15,-37 22-5 16,37 51 97-16,0 16-52 16,0 3-34-16,0-2-8 15,0-6 22-15,0 0-19 16,1-9-7-16,1-9 4 15,-1-8-6-15,1-9 1 16,-1-12-17-16,1-9-17 16,-1-11-8-16,2-11-109 0,0-6-42 15,2-14-49-15,-2-17-160 16</inkml:trace>
  <inkml:trace contextRef="#ctx0" brushRef="#br0" timeOffset="-61696.97">12854 16832 828 0,'0'0'0'0,"0"0"0"15,0 0 0-15,0 0 0 16,0 0 0-16,0 0 0 15,109-44 1-15,-37 39 3 16,19 1 16-16,14-1-13 16,12 0-1-16,11 2 0 15,5 0-4-15,7 2-4 16,9-4-2-16,9-1 1 16,17 0 3-16,11 1 3 15,8 1-2-15,1 1 5 16,-7 3 2-16,-9 0 10 15,-17 0-2-15,-16 0-8 16,-21 10 10-16,-23 0-18 0,-24 2-4 16,-21-3 4-16,-21-1 3 15,-11-2-3-15,-8-3-3 16,-4 0 3-16,-4-3 7 16,-1 0-6-16,-4 0 24 15,-3 0 1-15,-1 0 6 16,0 2 13-16,0 3-22 15,0 5-22-15,0 12 7 16,0 16 18-16,0 15-6 16,0 13-11-16,5 20 0 15,1 6-7-15,0 5-2 16,0-5 0-16,4-12 5 0,-2-8-5 16,2-11 0-16,0-3 3 15,-2-5-1-15,0-1-1 16,-2-4 1-16,2-2 2 15,-2-4 8-15,0-5-12 16,1-2 0-16,-1-9 0 16,1-4 4-16,-1-7-4 15,-2-5-12-15,-2-9 6 16,-1-1 5-16,-1 0 2 16,0 0 0-16,0 0-1 15,-15-1-5-15,-18-9-14 16,-11-3-11-16,-14 3-20 15,-13-1 29-15,-12 6-33 0,-14 0 34 16,-12 4 11 0,-15 1 6-16,-12 0 3 0,-11 0 4 15,-14 8-4-15,-8 1 32 16,-4-1-19-16,0 2-7 16,8-4 3-16,7 0-6 15,10-2-3-15,17-3-7 16,5 2 7-16,13-3 10 15,13 0-3-15,12 1 4 16,12-1-3-16,13 0 8 16,11 0-7-16,10 2-9 15,10 1 0-15,6 0 2 0,10-3-2 16,4 2-5 0,7-2-9-16,4 0-9 0,-1 0-17 15,1 0-48-15,-2 0-75 16,-5-11-164-16</inkml:trace>
  <inkml:trace contextRef="#ctx0" brushRef="#br0" timeOffset="-61011.09">13419 17383 637 0,'0'0'254'0,"0"0"-253"16,0 0 12-16,0 0 17 15,0 0 22-15,0 0-15 16,-3-16-32-16,-14 32 19 15,-8 5-11-15,0 3 18 16,4-1-9-16,8-1-22 16,6 0 4-16,7 2-11 15,0-4 2-15,16-1-22 16,11-4 10-16,4 4 17 0,5 0 7 16,-3 1-7-1,-3-1 0-15,-8-2 10 0,-10-3-4 16,-8-1 16-16,-4-3-18 15,0-1 12-15,-24 1 18 16,-13 0-26-16,-9 0-1 16,-8-1 17-16,-2-1-14 15,2-2 2-15,6 2-3 16,9-2-1-16,14-5 3 16,12 1-11-16,10-2-1 15,3 0 0-15,4 0-54 16,26 0 24-16,16-17 22 15,17-5 3-15,5-6-1 16,1-1-15-16,-2-1 10 16,-7 2 10-16,-9 5 4 0,-8 7 1 15,-12 4 11-15,-10 9-6 16,-6 3 13-16,-8 0-15 16,-2 15-3-16,-1 10 36 15,2 5-27-15,-1-5-10 16,-1-1-2-16,1-7-4 15,2-5-5-15,2-2-33 16,0-10-28-16,3 0-77 16,1 0-79-16,-2-17-320 15</inkml:trace>
  <inkml:trace contextRef="#ctx0" brushRef="#br0" timeOffset="-60838.27">13725 17383 1111 0,'0'0'7'0,"0"0"6"15,0 0 7-15,0 0-4 16,0 0-16-16,0 0-31 16,-37-30-29-16,37 30-89 15,0 0-205-15,12 10-40 16</inkml:trace>
  <inkml:trace contextRef="#ctx0" brushRef="#br0" timeOffset="-60243.8">14017 17598 151 0,'0'0'800'0,"0"0"-800"15,0 0-48-15,0 0 48 16,0 0 10-16,29-72-8 15,-29 55-2-15,0 0 25 16,0 3 4-16,0 2 0 16,0 0 0-16,-3 3-12 15,-4 2 15-15,-1 5-17 16,0-1-12-16,-1 3 16 0,-4 0-18 16,-2 0 11-16,-3 0-11 15,-4 7 2-15,2 5 12 16,-2 6-15-16,0 4 4 15,5 1 5-15,1 1-7 16,7-2-1-16,6-5-1 16,3-5-7-16,0-4-5 15,4-8-42-15,17 0 26 16,5-2 20-16,4-10 0 16,-2 1 8-16,-3 8 2 15,-5 3-1-15,-5 17 13 16,1 24 29-16,-4 12-4 15,1 10-4-15,-5 6-32 16,-5-2 6-16,-2-2-5 16,1-6 7-16,-2-2-5 0,0-6-5 15,0-4 7-15,0-7-8 16,0-4 4-16,-8-6 2 16,-11-9 2-16,-2-2-5 15,-12-13 12-15,-7-2-13 16,-2-4-2-16,-2-17 0 15,3-10-5-15,5-9 5 16,9-3-3-16,10-8-9 16,12-8-4-16,5-5-38 15,15-7-15-15,18 2-24 16,6 3-87-16,7 8-282 16</inkml:trace>
  <inkml:trace contextRef="#ctx0" brushRef="#br0" timeOffset="-58760.09">14226 17558 880 0,'0'0'9'16,"0"0"-8"-16,0 0 1 16,0 0 15-16,0 0 13 15,0 0 24-15,14 48-7 16,-8-20 1-16,-5-1-10 15,1-1-17-15,-1-4-11 16,-1-5-10-16,0-6 10 0,0-4-10 16,0-4 0-16,0-3 9 15,0 0-7-15,0 0-2 16,0-12-12-16,0-10 1 16,0-4 6-16,0-4 4 15,7 1-11-15,4 5-3 16,0 7-1-16,-1 8 15 15,-1 4 1-15,0 5 0 16,4 6-2-16,-1 16 8 16,3 5 0-16,-3 2 4 0,-3-2-4 15,0-5-1 1,-3-5-3-16,1-10-2 0,-2-2 7 16,-2-5-7-16,2 0-7 15,2-11 7-15,3-9-4 16,6-10-18-16,3-6 14 15,1 7 5-15,1 2 0 16,-1 10 3-16,-6 10-1 16,-1 7-2-16,-4 0 3 15,2 10 0-15,0 9 6 16,2 3-5-16,-2-3 9 16,-1-2-10-16,3-8 0 15,0-3 0-15,3-6-5 16,2 0 3-16,1-5 0 15,2-12-12-15,-6-1 9 16,1-3-8-16,-4-3 8 16,-1 2 5-16,-4 8 0 0,1 4 0 15,-7 5-4-15,-1 5 8 16,0 0 1-16,0 18-3 16,3 10 30-16,2 8 3 15,-2-1-32-15,4-2 0 16,2-6 1-16,1-5-3 15,8-8-1-15,-1-4-5 16,4-5 2-16,1-5-3 16,-1 0 6-16,3-3-9 15,-3-11 8-15,-6-3 2 16,-5 0-7-16,-7 0 6 16,-3 0 0-16,0 1 2 0,-15 1 2 15,-9-1-4 1,-5 2 0-16,-3 3 0 0,-1 0 3 15,4 5 0-15,6-2 11 16,8 6-1-16,9-4-13 16,6 3 0-16,0-3-27 15,3-3-6-15,19-1 17 16,7-1 2-16,4 0 3 16,1 2 7-16,-3 1-8 15,-1 5 0-15,-3 0 12 16,-2 3 0-16,-5 0-2 15,-2 0 2-15,-9 9 0 16,-2 5 0-16,-3 5 0 0,-4 1 1 16,2-1 0-16,-2 1 0 15,3-6 6-15,3-3-7 16,3-2-1-16,4-2 0 16,2-2-5-16,3-4-7 15,5-1 0-15,0 0-23 16,4 0 16-16,2-8 3 15,0-9 12-15,3-5 4 16,-4-7 1-16,-1-3 0 16,-6 1-2-16,-9 5 2 15,-8 6 4-15,-4 6 7 16,0 9 60-16,-18 5 9 0,-9 0-35 16,-3 4-23-16,-1 17-11 15,4 7-10-15,7-2 5 16,7 3-6-16,6-2-4 15,7-10 3-15,0-1-8 16,4-6-15-16,13-6-10 16,4-4 21-16,-1 0 8 15,2-9 1-15,-3-10 4 16,-2-4 0-16,-3-5-3 16,-3-6 0-16,-3-6-22 15,0-6-6-15,-2-9 10 16,0-12-35-16,-1-5 56 15,1 6 18-15,-2 13 16 16,-3 19 16-16,-1 18 67 16,0 11-90-16,0 5-3 0,0 8-24 15,0 23 0-15,-5 19 23 16,2 12-6-16,1 8 4 16,2-3-8-16,0-6-8 15,5-6 13-15,8-5-18 16,2-8-2-16,3-8-1 15,0-6-7-15,-3-10-12 16,-1-8-2-16,-5-6-24 16,-1-4 5-16,0-4-27 15,-1-15-75-15,-4-9-170 16</inkml:trace>
  <inkml:trace contextRef="#ctx0" brushRef="#br0" timeOffset="-58444.59">14808 17112 919 0,'0'0'0'0,"0"0"-63"16,0 0 45-16,0 0 5 15,0 0 13-15,0 0 14 16,89-18 17-16,-70-4-1 0,-8 0 32 16,-6 5-8-16,-5 0 5 15,0 8 0-15,-9 6-10 16,-11 3-47-16,-3 0 7 16,-7 18-1-16,2 8-8 15,5 3-40-15,10 0-33 16,13-2-105-16,0-3-104 15</inkml:trace>
  <inkml:trace contextRef="#ctx0" brushRef="#br0" timeOffset="-56675.78">15909 17345 1060 0,'0'0'0'16,"0"0"-10"-16,0 0 10 15,0 0 5-15,0 0 0 16,0 0-5-16,-6-5-26 0,54 10 20 16,22 0 9-16,22-2-3 15,21-3 10-15,19 0-9 16,14 0-1-16,18-6 0 15,7-3 0-15,-2 1 22 16,-8-1-13-16,-25 2-8 16,-26 3 7-16,-31 1-7 15,-29 0 2-15,-24 1-3 16,-17 2 0-16,-9-5 9 16,0 1 13-16,-6-2-5 15,-11-3-17-15,-2 1-38 16,-1-1-5-16,5 0-38 15,3-4-102-15,4-2-336 0</inkml:trace>
  <inkml:trace contextRef="#ctx0" brushRef="#br0" timeOffset="-56260.68">17254 17052 189 0,'0'0'293'0,"0"0"-236"16,0 0-8 0,0 0 92-16,0 0-16 0,0 0-59 15,0 0-13-15,0 0-25 16,0 0-19-16,18 4 18 15,12 5-7-15,13 5 9 16,9 5 5-16,7 1-10 16,0-1-17-16,1 3-4 15,-5 0-2-15,-7 1 8 16,-8 2-9-16,-16 1-3 16,-12 1 3-16,-12 5 3 15,-8 6 31-15,-26 4-13 16,-11 2-5-16,-8-1 3 15,-4 0-18-15,8-3 2 16,4-3-3-16,14-4-12 0,13-6-46 16,15-9-68-16,3-7-94 15,16-11-299-15</inkml:trace>
  <inkml:trace contextRef="#ctx0" brushRef="#br0" timeOffset="-55427.04">18254 17112 1101 0,'0'0'33'16,"0"0"-33"-1,0 0-21-15,0 0-11 0,0 0 31 16,0 0 2-16,114-50 0 16,-43 31-1-16,5-1 0 15,-3-4 5-15,-2-2-5 16,-11-1 0-16,-11-3 1 15,-13-3 0-15,-12 2-2 16,-14-3-1-16,-10-3 2 16,0 1 5-16,-10 3-2 15,-8-2-3-15,-3 6 9 0,0 4 2 16,0 3 3-16,2 7-9 16,4 7 0-16,5 1 7 15,2 6-10-15,5 1 1 16,-3 0-2-16,-3 1 3 15,-3 21 4-15,-4 14-6 16,-4 11 1-16,1 17 19 16,-2 9-3-16,5 8-4 15,0 2 1-15,3-1-9 16,6-4 3-16,4-3-10 16,0-10 0-16,3-14 0 15,0-16 0-15,0-12-1 16,7-12-5-16,5-11-34 0,9 0 18 15,9-3 13 1,7-8 9-16,2 5 7 0,1 6-4 16,-7 0 3-16,-2 7 0 15,-2 8 0-15,-5-1 3 16,-2-4-9-16,-1-8 1 16,-4-2-6-16,2 0 5 15,2-8 0-15,0-13-10 16,0-5-27-16,-5-3-48 15,-4-4-116-15,-5 2-365 16</inkml:trace>
  <inkml:trace contextRef="#ctx0" brushRef="#br0" timeOffset="-54742">19226 17349 646 0,'0'0'287'15,"0"0"-260"-15,0 0 9 16,0 0 47-16,0 0-35 16,0 0-36-16,-16 38 18 15,1-2-8-15,1 7-3 0,5-4 0 16,5-3-15 0,4 1-6-16,0-9 5 0,9-3-3 15,7-6 0-15,7-8-8 16,3-7 8-16,6-4-6 15,5-5-4-15,1-17 7 16,-2-7-5-16,-7-10 7 16,-13-2-5-16,-9-10-6 15,-7 1-10-15,-11 6 17 16,-22 8-6-16,-6 11 11 16,-4 12 25-16,1 8-10 15,5 5 15-15,7 8-15 16,9 12-14-16,11 5 9 15,10 1-10-15,0 3-3 16,24-2-4-16,19-6-19 0,13-7 9 16,12-10-62-16,3-4-56 15,1 0-74-15,-11-10-333 16</inkml:trace>
  <inkml:trace contextRef="#ctx0" brushRef="#br0" timeOffset="-54476.54">19894 16641 1048 0,'0'0'12'0,"0"0"7"0,0 0 0 15,0 0 9-15,-52 114 70 16,27-28-74-16,5 3-5 15,10 1 13-15,8 2-21 16,2-9-4-16,5-1-7 16,14-7 1-16,4-7-10 15,5-10-6-15,3-7-40 16,5-12-13-16,6-13-63 16,0-16-107-16</inkml:trace>
  <inkml:trace contextRef="#ctx0" brushRef="#br0" timeOffset="-53942.61">20178 17095 1057 0,'0'0'0'15,"0"0"-68"-15,0 0 59 16,0 0 9-16,97-33 17 16,-66 61 19-16,0 10 5 15,-2 8-16-15,-7 4-1 0,-9-4-16 16,-9-3 4 0,-4-7-12-16,-2-2 8 0,-13-4 9 15,-3-6-16-15,0-6 2 16,8-7-3-16,4-5 0 15,6-3-3-15,0-3-9 16,0 0-27-16,13-6 28 16,13-12 0-16,5-8-15 15,2-5 1-15,1-6-16 16,2-9-10-16,0-4 1 16,-1-7 1-16,1 1-21 15,-6 4-40-15,-8 15 87 16,-13 11 23-16,-9 13 49 15,-3 13 139-15,-23 0-102 16,-9 20-26-16,-4 13 37 0,2 10-56 16,10 9-17-16,13-2 0 15,14 1-17-15,0-4-7 16,29-10-10-16,17-4 6 16,12-13-1-16,8-7 3 15,3-12-28-15,0-1-62 16,-5-4-59-16,-5-13-89 15</inkml:trace>
  <inkml:trace contextRef="#ctx0" brushRef="#br0" timeOffset="-53634.07">21104 16561 1143 0,'0'0'0'15,"0"0"-63"-15,74 83 63 16,-27-8 17-16,0 17 52 16,-6 9-36-16,-7 7 0 15,-5 4-8-15,-10 0-8 16,-6-7 19-16,-8-5-28 15,-5-13 1-15,-8-9 0 0,-23-8-9 16,-11-14-16 0,-8-6-20-16,-4-11-18 0,3-10-48 15,5-14-188-15</inkml:trace>
  <inkml:trace contextRef="#ctx0" brushRef="#br0" timeOffset="-50587.89">21866 16254 1135 0,'0'0'14'0,"0"0"-17"15,-31-92 3-15,34 68 0 16,25 4 1-16,11 4 3 16,7 9 5-16,6 7-1 0,2 0-5 15,-5 21 17 1,-1 11-20-16,-8 15 1 0,-5 12 17 15,-11 6-14-15,-15 15 9 16,-9 1-13-16,-3 3 6 16,-19-3 7-16,0-7-13 15,1-7 0-15,11-8 6 16,5-9-5-16,5-11 3 16,0-12-4-16,18-10-14 15,9-12 2-15,8-5-7 16,8 0 10-16,3-16-6 15,0 2-5-15,-9 2 12 16,-11 8 0-16,-14 4-13 16,-12 13 20-16,0 20-27 0,-11 13 28 15,-11 11 10 1,0 6-7-16,4 5 0 0,7 3-3 16,10 4 7-16,1 4-3 15,16-2-4-15,9-4 0 16,4-7 0-16,-8-8 9 15,-9-8 22-15,-12-13-7 16,-14-10-19-16,-24-7 22 16,-21-9-13-16,-5-3-6 15,3-8-5-15,6 0-3 16,14-11-24-16,16-12-34 16,13-10-25-16,12-3-120 15,0-4-366-15</inkml:trace>
  <inkml:trace contextRef="#ctx0" brushRef="#br0" timeOffset="-50056.39">22928 16913 777 0,'0'0'354'16,"0"0"-354"-16,0 0-11 0,0 0 11 16,0 0 31-1,0 74 3-15,0-38-7 0,5 6-14 16,3-4-8-16,5-4 2 16,3-3-7-16,0-8-3 15,7-6-1-15,2-7 0 16,6-10-11-16,10 0-7 15,2-20-5-15,-1-9 7 16,-5-7-27-16,-7-2 13 16,-6-4 15-16,-7 4 4 15,-6 10 15-15,-5 4 4 16,-4 15 40-16,-2 8 33 16,0 1-54-16,0 15-12 15,-7 23 3-15,-3 18 18 16,1 22-3-16,2 6-20 0,4 6 2 15,0 2 23-15,0-3-23 16,3 1-3-16,0-1 10 16,0-6-11-16,0-8 15 15,0-16-12-15,-5-14-4 16,-13-19 11-16,-8-11-14 16,-12-12 0-16,-6-3-3 15,-3-10-13-15,0-19-59 16,6-10-11-16,10-10-6 15,9-5-79-15,13-5-315 16</inkml:trace>
  <inkml:trace contextRef="#ctx0" brushRef="#br0" timeOffset="-49689.79">23221 16474 688 0,'0'0'463'16,"0"0"-463"-16,0 0 0 15,0 0 0-15,-35 88 32 16,19-49-15-16,2-4-6 16,7-8-3-16,0-10-6 15,5-5-2-15,2-11 0 16,0-1-2-16,0-11-9 15,2-25-2-15,12-12-10 0,3-10 23 16,2-1 4 0,-1 14 0-16,-4 11-3 0,-5 19 20 15,-4 10-9-15,0 5-12 16,2 5-3-16,4 22 3 16,5 12 5-16,2 6-5 15,6 4-3-15,4-1-52 16,7-3-83-16,2-2-356 15</inkml:trace>
  <inkml:trace contextRef="#ctx0" brushRef="#br0" timeOffset="-49560.66">24026 17273 1251 0,'0'0'0'16,"0"0"-99"-16,0 0-146 15,0 0-175-15</inkml:trace>
  <inkml:trace contextRef="#ctx0" brushRef="#br0" timeOffset="-40958.2">3496 16361 946 0,'0'0'18'0,"0"0"-18"16,0 0-78-16,0 0 62 16,0 0 8-16,0 0-4 15,0 0 0-15,34 68 9 16,-29-27-10-16,2 9-16 16,-4 11-47-16,6 11 8 15,-1 5-127-15,2 4 23 16</inkml:trace>
  <inkml:trace contextRef="#ctx0" brushRef="#br0" timeOffset="-40825.7">3636 17098 357 0,'0'0'86'16,"0"0"-27"-16,27 97-8 0,-20-68 4 15,-2-2 38 1,4-1-57-16,-2-4-21 0,2 0-15 16,-1 2-14-16,1 0-39 15,1 1-79-15,-1 4-11 16,-1 7-186-16</inkml:trace>
  <inkml:trace contextRef="#ctx0" brushRef="#br0" timeOffset="-40690.02">3812 17835 479 0,'0'0'73'0,"15"76"13"16,-9-39-40-16,0-5-27 16,1 2-12-16,1-3-7 15,-2 5-30-15,3 6-40 16,4 4-42-16,-1 8 5 0,0 8-35 15</inkml:trace>
  <inkml:trace contextRef="#ctx0" brushRef="#br0" timeOffset="-36109.04">3596 16194 232 0,'0'0'490'0,"0"0"-457"15,0 0-31-15,0 0-2 16,0 0 0-16,0 0-5 16,10-3 3-16,2 3-3 15,6 3 5-15,10 1-1 16,4-3-3-16,8-1-76 16,11 0-135-16</inkml:trace>
  <inkml:trace contextRef="#ctx0" brushRef="#br0" timeOffset="-35936.89">4655 16041 717 0,'0'0'0'0,"0"0"-1"16,0 0 1-16,85 37 5 16,-66-31 11-16,2-5-15 15,8-1-1-15,11-9-21 16,8-13-81-16,7-3-107 15,3-1 21-15</inkml:trace>
  <inkml:trace contextRef="#ctx0" brushRef="#br0" timeOffset="-35853.06">5429 15986 356 0,'0'0'0'0,"0"0"-70"15</inkml:trace>
  <inkml:trace contextRef="#ctx0" brushRef="#br0" timeOffset="-35726.06">5881 15989 439 0,'0'0'0'15</inkml:trace>
  <inkml:trace contextRef="#ctx0" brushRef="#br0" timeOffset="-35445.86">7022 16027 711 0,'0'0'0'0,"0"0"-175"16,0 0 153-16,112 10 22 15,-66-11 0-15,2-9-139 16,2 0 46-16,0 0-41 0</inkml:trace>
  <inkml:trace contextRef="#ctx0" brushRef="#br0" timeOffset="-35343.78">8003 16002 247 0,'0'0'0'0</inkml:trace>
  <inkml:trace contextRef="#ctx0" brushRef="#br0" timeOffset="-35227.06">8470 16003 282 0,'0'0'26'16,"87"-3"-26"0,-41-4 0-16,3 0-46 0</inkml:trace>
  <inkml:trace contextRef="#ctx0" brushRef="#br0" timeOffset="-34979.96">9732 15911 487 0,'0'0'4'16,"0"0"-2"-16,0 0 26 16,0 0-21-16,0 0-7 15,0 0-30-15,48 14 17 16,-23-19-33-16,7-4-94 16,2-6 34-16</inkml:trace>
  <inkml:trace contextRef="#ctx0" brushRef="#br0" timeOffset="-34848.49">10162 15934 704 0,'0'0'0'0,"0"0"-17"16,88 16 17-16,-40-16-3 16,11 0-46-16,7 0-133 15,8-6 3-15</inkml:trace>
  <inkml:trace contextRef="#ctx0" brushRef="#br0" timeOffset="-34728.46">11085 15955 356 0,'0'0'76'0,"124"24"-52"15,-57-15 22-15,9-4-9 16,9-3-36-16,6-2-1 16,7 0-45-16,7 0-131 15</inkml:trace>
  <inkml:trace contextRef="#ctx0" brushRef="#br0" timeOffset="-34215.77">12575 16036 756 0,'0'0'0'15,"0"0"5"-15,110 32-5 16,-63-25 17-16,8-7-17 16,9 0-17-16,9 0 4 15,8 0-64-15,5-2 7 16,4-1-20-16,-2 3 46 15,-3 0 4-15,-3 0 13 16,-8 0 27-16,-3 11 33 16,-10 3 21-16,-6 0 69 15,-3-2-58-15,3-2-21 0,8-1-15 16,7-6-22-16,10-1-7 16,7-2 0-16,7 0-16 15,4 0-11-15,2 0 1 16,0 0 4-16,-4-2-3 15,-4 2 22-15,-7 0 2 16,-3 0 2-16,-7 0 7 16,-10 0 15-16,-3 2 0 15,-1-2 14-15,-2 0-23 16,3 0-13-16,0 0-1 16,2 0 0-16,5 0-47 15,4 0-9-15,5 0-153 0,-1 0 64 16,-5 0 136-16,-9 0 9 15,-13 0 75-15,-14 3 42 16,-11 3 26-16,-8 0-52 16,-4-1-30-16,2-3-7 15,11-2-28-15,13 0-21 16,14-5-5-16,15-9-38 16,7-3-141-16,0 1-24 15,-1 3 27-15</inkml:trace>
  <inkml:trace contextRef="#ctx0" brushRef="#br0" timeOffset="-33998.49">16588 16085 271 0,'0'0'57'0,"0"0"48"16,0 0 2-16,0 0-31 15,86-29-61-15,-44 16-15 16,3-1-16-16,4 4 10 0,-7 0 3 16,-14 4-2-16,-16 3 5 15,-10-2 0-15,-2 5 66 16,0 0-37-16,0 0 2 15,0 0 3-15,-4 0-24 16,1 0-3-16,3 7-7 16,0 1-6-16,0 4-13 15,0 2-19-15,0 4-28 16,-4 3-109-16</inkml:trace>
  <inkml:trace contextRef="#ctx0" brushRef="#br0" timeOffset="-33749.94">16844 16476 786 0,'0'0'231'0,"0"0"-231"16,0 0-25-16,0 0 25 15,-18 85 15-15,11-51-14 16,2 8 9-16,4 1-10 15,1 6 2-15,0 1-15 16,0 7 1-16,3 1-41 16,7 4 14-16,0 1-124 15,-4 0-86-15,-4 3 76 0,-2-2-91 16</inkml:trace>
  <inkml:trace contextRef="#ctx0" brushRef="#br0" timeOffset="-33693.01">16842 17370 220 0,'0'0'68'0,"-11"72"-14"0,6-39-21 16,1 1-33-16,2-2-35 15</inkml:trace>
  <inkml:trace contextRef="#ctx0" brushRef="#br0" timeOffset="-33541.96">16859 18025 948 0,'0'0'0'0,"0"0"-3"0,0 0-16 15,0 0-60-15,0 0-51 16,-1 78-157-16</inkml:trace>
  <inkml:trace contextRef="#ctx0" brushRef="#br0" timeOffset="-33432.01">16862 18223 646 0,'0'0'0'0,"0"0"-561"15</inkml:trace>
  <inkml:trace contextRef="#ctx0" brushRef="#br0" timeOffset="-27946.47">16728 18255 972 0,'0'0'50'16,"0"0"-37"-16,0 0-11 15,0 0 4-15,0 0 3 16,0 0-9-16,0 0 0 16,0 0-4-16,0 0-4 15,0 0-66-15,0 0-53 16,-6 0-151-16,-9 0-153 0</inkml:trace>
  <inkml:trace contextRef="#ctx0" brushRef="#br0" timeOffset="-27781.2">16527 18255 780 0,'0'0'62'0,"0"0"-62"16,0 0-57-16,-101 0 25 15,79 0-19-15,-1-3-7 16,0 3-137-16,0 0 92 16,5 0-183-16</inkml:trace>
  <inkml:trace contextRef="#ctx0" brushRef="#br0" timeOffset="-27631.64">16186 18268 428 0,'0'0'449'15,"0"0"-424"-15,0 0-21 16,0 0-4-16,0 0-4 16,0 0-14-16,-42-10-72 15,38 3-190-15,-1-1-120 16</inkml:trace>
  <inkml:trace contextRef="#ctx0" brushRef="#br0" timeOffset="-27499.63">15991 18260 903 0,'0'0'0'0,"0"0"-28"0,0 0-4 15,0 0-69-15,0 0-115 16,0 0-25-16</inkml:trace>
  <inkml:trace contextRef="#ctx0" brushRef="#br0" timeOffset="-27331.55">15673 18305 689 0,'0'0'150'0,"0"0"-150"16,0 0-78-16,-81 0 23 0,62-4 5 16,-3 1-64-16,4-1 41 15,-1 1 1-15,-1 1-128 16</inkml:trace>
  <inkml:trace contextRef="#ctx0" brushRef="#br0" timeOffset="-27182.14">15167 18338 927 0,'0'0'0'0,"0"0"-3"15,0 0-22 1,0 0 24-16,-80 0-52 0,64-5-134 15,-1-1-153-15</inkml:trace>
  <inkml:trace contextRef="#ctx0" brushRef="#br0" timeOffset="-27048.06">14641 18381 900 0,'0'0'0'15,"0"0"-139"-15,0 0-93 16,0 0 55-16</inkml:trace>
  <inkml:trace contextRef="#ctx0" brushRef="#br0" timeOffset="-26906.12">14146 18431 875 0,'0'0'0'16,"0"0"-276"-16,0 0-38 16,0 0 79-16</inkml:trace>
  <inkml:trace contextRef="#ctx0" brushRef="#br0" timeOffset="-26702.45">13191 18533 829 0,'0'0'0'0,"0"0"-137"16,0 0-279-16</inkml:trace>
  <inkml:trace contextRef="#ctx0" brushRef="#br0" timeOffset="-26552.83">12526 18543 407 0,'0'0'319'0,"0"0"-319"16</inkml:trace>
  <inkml:trace contextRef="#ctx0" brushRef="#br0" timeOffset="-26372.89">11826 18436 771 0,'0'0'0'0</inkml:trace>
  <inkml:trace contextRef="#ctx0" brushRef="#br0" timeOffset="-26171.18">11507 18394 617 0,'0'0'146'0,"0"0"-146"15,0 0-203-15,0 0 67 16,0 0-104-16</inkml:trace>
  <inkml:trace contextRef="#ctx0" brushRef="#br0" timeOffset="-26010.6">11002 18365 971 0,'0'0'0'0,"0"0"-186"0,0 0-257 15,-93-1 256-15</inkml:trace>
  <inkml:trace contextRef="#ctx0" brushRef="#br0" timeOffset="-25840.51">10351 18440 918 0,'0'0'0'0,"0"0"-45"0,0 0-172 16,0 0-89-16,0 0 218 15,0 0-137-15</inkml:trace>
  <inkml:trace contextRef="#ctx0" brushRef="#br0" timeOffset="-25711.58">9901 18527 208 0,'0'0'725'15,"0"0"-725"-15,0 0-433 16</inkml:trace>
  <inkml:trace contextRef="#ctx0" brushRef="#br0" timeOffset="-25436.65">8903 18437 672 0,'0'0'0'0,"0"0"-21"0,0 0-94 15,0 0 98-15,0 0-35 16,-78-6 15-16,72 2 33 15,-4-3-229-15</inkml:trace>
  <inkml:trace contextRef="#ctx0" brushRef="#br0" timeOffset="-25257.9">8613 18394 951 0,'0'0'0'0,"0"0"-345"0,0 0 60 16,0 0 285-16,0 0 43 15,0 0-43-15,-47-42-114 16</inkml:trace>
  <inkml:trace contextRef="#ctx0" brushRef="#br0" timeOffset="-25066.87">8105 18271 803 0,'0'0'0'0,"0"0"-134"16,-102-2-69-16,68 2 163 15,0 0 40-15,3 2 1 16,2-2-1-16,-2 0-203 15</inkml:trace>
  <inkml:trace contextRef="#ctx0" brushRef="#br0" timeOffset="-23327.82">16483 16315 1050 0,'0'0'0'0,"0"0"2"0,0 0-3 16,0 0 2-1,0 0-2-15,0 0 2 16,0 0 0-16,107-114 6 0,-5 63-5 15,20 0 0-15,11-3-2 16,15 4 7-16,4 5-12 16,-2 3 8-16,-2 11-3 15,-20 6 10-15,-25 11-10 16,-30 9-12-16,-29 5-16 16,-25 0-79-16,-17 0-73 15,-2 0 91-15,-10 0-72 16,-4 0-16-16</inkml:trace>
  <inkml:trace contextRef="#ctx0" brushRef="#br0" timeOffset="-21928.99">18306 15258 1123 0,'0'0'0'0,"0"0"-98"16,0 0 79-16,4 99 19 15,-2-34 46-15,-2 0-17 16,0 0-19-16,0-8-10 0,0-1 18 16,0-9-16-1,0-4-2-15,-5-11 0 0,-4-12 0 16,2-11-6-16,-2-9-5 16,4 0 8-16,1-3 3 15,1-11-31-15,3-2-11 16,0 5 38-16,17 2-16 15,9 4 17-15,9 3 2 16,6 1 2-16,6-3 1 16,3-2-2-16,2-3 0 15,-2-2-3-15,-3-5 3 16,-8-3-24-16,-9-5-32 16,-11-5 3-16,-10 0 15 15,-7 0 38-15,-2 6 2 16,0 7 39-16,0 9 7 15,-5 4-23-15,2 3 2 0,0 0-14 16,2 12-8-16,1 8 0 16,0 6-5-16,0 1 11 15,13-2-11-15,7-6-1 16,-1-5 0-16,7-6 1 16,-1-5-2-16,3-3-7 15,-1-4-10-15,0-16 3 16,-5-3-25-16,-8-5 5 15,-11 2 1-15,-3-3 5 16,-8 4 19-16,-17 3 11 16,-5 6 49-16,-1 8-2 0,1 6-10 15,6 2-18-15,7 2 12 16,6 15-27-16,6 6-3 16,5 2-1-16,0-3-5 15,18-1 5-15,10-5-9 16,5-7 0-16,5-5 5 15,3-4-1-15,4 0-1 16,-2-9-11-16,0-11 0 16,-5-5 3-16,-1-5-17 15,-4-4 18-15,-3-1-21 16,-8 1-6-16,-8 5 26 16,-7 4 14-16,-7 8 24 15,0 7 26-15,0 5 12 0,-2 5-4 16,-6 0-38-1,-1 14-10-15,-3 19-10 0,-2 14 30 16,4 10-12-16,5 7 7 16,5 8-2-16,0 9 9 15,0 6 0-15,6 10-15 16,6 9 15-16,6-2-22 16,3-8-3-16,-5-15-2 15,-2-28 4-15,-10-17-10 16,-4-16 2-16,-8-10 4 15,-17-10 17-15,-10 0-14 16,-4-17-5-16,2-13-6 16,-1-12-7-16,8-4 4 15,10-11 5-15,12-5-8 0,8-5-21 16,14-5-6-16,23 1-14 16,9 2-38-16,9 2-8 15,3 6 47-15,4 5-12 16,0 8-25-16,-4 11 61 15,-10 11 25-15,-9 14 62 16,-16 9 15-16,-7 3-22 16,-7 5 26-16,-2 16-23 15,2 6-8-15,-3 1 1 16,0 0-42-16,2-1-9 16,3-4 13-16,1-3-13 15,5-6-2-15,-1-4-13 0,3-7-57 16,1-3-72-16,-4-2-199 15</inkml:trace>
  <inkml:trace contextRef="#ctx0" brushRef="#br0" timeOffset="-21783.65">19514 15351 1085 0,'0'0'0'15,"0"0"-108"-15,0 0 90 16,0 0-28-16,0 0-144 16,0 0-8-16</inkml:trace>
  <inkml:trace contextRef="#ctx0" brushRef="#br0" timeOffset="-21424.29">19778 15463 1030 0,'0'0'0'0,"0"0"-5"16,0 0 5-16,0 0 28 15,0 0-17-15,0 0-6 16,-48 90-5-16,70-60 4 16,7 0-4-16,4 0 11 15,-2-3-9-15,-3-6 16 16,-10-5-3-16,-9-8-13 0,-9-2 9 15,-10-3-8-15,-26 2 31 16,-10-3-27-16,-8 2-5 16,3-1 8-16,17-3-10 15,13 0 7-15,12 0-3 16,9 0-4-16,0 0-26 16,2 0-1-16,25-3-23 15,13-14 10-15,9-8-71 16,-2-8-54-16,-5-7-126 15,-7-10 9-15</inkml:trace>
  <inkml:trace contextRef="#ctx0" brushRef="#br0" timeOffset="-20911.71">19984 15266 271 0,'15'-83'146'0,"-8"15"29"15,-5 14 39-15,-2 21-115 16,0 16 16-16,0 14 0 16,0 3-69-16,-2 12-36 15,-7 29-5-15,-1 15 23 16,4 14 9-16,4 5-26 15,2 0-1-15,2 0-10 16,14-4 1-16,4-9-4 16,8-8-3-16,5-13-37 15,7-15 15-15,5-13-19 16,4-13-8-16,-1 0 0 16,-5-19-48-16,-10-12 58 15,-9-4-20-15,-9-3 15 16,-8 6 50-16,-4 12 50 15,-3 8 43-15,0 12 15 16,0 0-59-16,0 10-32 0,-6 14 2 16,2 7 5-16,4 0-3 15,0-1-19-15,4-3 1 16,12-6-3-16,5-4 0 16,3-7 0-16,8-8 0 15,6-2-2-15,3-7-7 16,5-12-27-16,-6-10-4 15,-4 1-14-15,-12 3-29 16,-14 8 9-16,-10 9 74 16,0 8 76-16,-19 8-53 0,-7 15 34 15,6 7 13 1,9-1-27-16,11-1-31 0,1-4 0 16,26-4-11-16,8-9-1 15,5-8 6-15,4-3-6 16,2-6-2-16,-4-17-12 15,-4-5-84-15,-10-7-98 16,-13-4-449-16</inkml:trace>
  <inkml:trace contextRef="#ctx0" brushRef="#br0" timeOffset="-20764.33">20530 15175 1109 0,'0'0'0'0,"0"0"-39"16,0 0 21-16,0 0-19 15,0 0-309-15</inkml:trace>
  <inkml:trace contextRef="#ctx0" brushRef="#br0" timeOffset="-20604.63">19800 15254 1241 0,'0'0'0'16,"0"0"-29"-1,0 0 10-15,0 0-42 0,0 0 57 16,179-57-66-16,-36 36-66 16,26 6-325-16</inkml:trace>
  <inkml:trace contextRef="#ctx0" brushRef="#br0" timeOffset="-19744.47">21578 15177 1200 0,'0'0'0'0,"0"0"-46"16,0 0 46-16,0 0 3 0,-6 114 14 15,9-56-16-15,6 0 15 16,0-4-7-16,0-6-3 16,-1-7-6-16,-1-14 2 15,-1-8-2-15,-1-7 2 16,-3-8-2-16,0-4 1 16,-2 0 1-16,0-5 10 15,0-23-12-15,0-9-12 16,-4-14 5-16,-2-13-3 15,3-11 2-15,3-12-4 16,7-13 1-16,19-3-5 16,6 13-5-16,1 22 10 0,-6 31 7 15,-6 28 4-15,-5 9-4 16,-5 19 1-16,-7 20 3 16,-4 10 5-16,-3 3 10 15,-22-1 3-15,-7-7-8 16,-2-1-10-16,3-1-1 15,4 4-3-15,8-3 4 16,13-4-1-16,6-6-30 16,0-11 19-16,19-5 9 15,9-5-5-15,7-5 8 16,7-4 0-16,5-3-26 16,5 0-25-16,-5-6-38 15,-5-9-3-15,-10 0-49 16,-17 6-3-16,-10 4 144 0,-5 5 112 15,0 0 27-15,-5 0-67 16,-4 17-18-16,0 4 3 16,9 4 8-16,0 1-40 15,6 0-24-15,15-3 7 16,9-7-8-16,3-3-1 16,7-9 0-16,0-4 2 15,6 0-5-15,2-16-16 16,0-8-25-16,-5-8-27 15,-8-4-16-15,-15-7 53 16,-12 1-59-16,-8 6 70 0,-2 5 24 16,-18 13 135-1,-2 11-96-15,2 7 90 0,0 0-88 16,4 24-25-16,-2 13-1 16,4 13-2-16,-2 10 36 15,6 11-33-15,-4 6 2 16,1 5 7-16,-1 6 10 15,0-4-8-15,0-1-20 16,1-8-2-16,4-7 4 16,0-6-9-16,4-11-9 15,1-12-29-15,4-18-76 16,0-19-217-16</inkml:trace>
  <inkml:trace contextRef="#ctx0" brushRef="#br0" timeOffset="-19630.15">22599 15565 448 0,'0'0'0'16</inkml:trace>
  <inkml:trace contextRef="#ctx0" brushRef="#br0" timeOffset="-62868.18">4792 13684 1018 0,'0'0'162'0,"0"0"-162"16,0 0-84-16,0 0 61 15,0 0 23-15,0 0 2 16,100-17 41-16,-37-7-25 16,8-7-14-16,2-10 0 15,-4-1-1-15,-6-6-3 0,-10 0-1 16,-14-4-12-16,-15 1-6 15,-15 4 6-15,-9 4 12 16,-9 7-2-16,-12 3 1 16,-3 7 4-16,0 4-1 15,2 8-1-15,0 3 1 16,2 3 7-16,2 5 3 16,5 0-7-16,4 1 6 15,6 2-9-15,2 0 5 16,-4 0-6-16,2 8 0 15,0 15 3-15,-2 10-3 16,2 8 3-16,2 11 6 16,1 9-5-16,0 11 9 0,0 11-3 15,0 7-8-15,6 5 6 16,0 2-7-16,2 0 1 16,-1-6 2-16,-3-8-4 15,2-12-1-15,-1-16 1 16,-2-13 0-16,0-14 0 15,-2-13 0-15,1-5 0 16,-2-10-5-16,3 0-27 16,7-27-28-16,5-12 45 15,6-11-32-15,9 3 44 16,3 11 1-16,1 18 2 16,2 18 17-16,1 6 4 0,-1 22 10 15,-5 5-5 1,3 1-10-16,-5-1-11 0,-4-6-4 15,-1-5-1-15,-3-5 0 16,1-5-28-16,-1-7-27 16,2-5-60-16,-1-4-51 15,-3-20-131-15,-1-7 45 16</inkml:trace>
  <inkml:trace contextRef="#ctx0" brushRef="#br0" timeOffset="-62534.67">5794 13947 328 0,'0'0'227'16,"0"0"-15"-16,0 0-117 15,0 0-52-15,0 0-1 16,0 0 64-16,3 72-41 0,-3-34-38 16,2-4-20-16,4-2 17 15,9-4-23-15,0 0 5 16,4-7-3-16,5-3-3 16,0-4-2-16,1-7-4 15,-1-7 0-15,-3 0 3 16,-3-10 4-16,-2-19-1 15,-5-9 12-15,-8-9-11 16,-3-6 1-16,-6-3-4 16,-18 8 4-16,-3 9-1 15,0 17 3-15,0 17-3 16,2 5 16-16,4 8-9 16,4 13-4-16,6 4 0 15,11 0 3-15,0-2-12 0,13-3 5 16,21-9-36-16,11-6-10 15,9-5-95-15,1-9-37 16,0-14-233-16</inkml:trace>
  <inkml:trace contextRef="#ctx0" brushRef="#br0" timeOffset="-62281.17">6301 13151 1128 0,'0'0'0'0,"0"0"0"0,-13 117 23 15,7-33 25-15,5 11-12 16,1 2-9-16,0-3 3 16,13-3-27-16,5-5 14 15,6-6-12-15,1-4-5 16,9-8-32-16,5-11 1 15,6-14-16-15,6-14-75 16,-2-13-34-16,-6-15-120 16</inkml:trace>
  <inkml:trace contextRef="#ctx0" brushRef="#br0" timeOffset="-61834.32">6624 13706 1045 0,'0'0'0'0,"0"0"-65"16,0 0 64-16,0 0 1 15,110-38 24-15,-79 59 24 16,-4 8-14-16,-6 7 10 16,-9 1-10-16,-9 1-32 15,-3 1 9-15,0-3 2 16,-9-4 2-16,-4-7-13 15,5-9 0-15,4-11 5 16,4-3-11-16,0-2 4 16,6-7-31-16,16-20 20 15,11-15 10-15,1-12-11 0,-1-4-19 16,-5 5 5-16,-7 11 21 16,-9 12 5-16,-9 14 24 15,-3 11 16-15,0 5-4 16,0 0-16-16,-10 18-8 15,-2 7-1-15,6 5 17 16,6 2-25-16,0-1-1 16,10-1-2-16,11-4-6 15,6-4-7-15,3-6-30 16,3-5-1-16,1-7 6 16,3-4-63-16,-6 0-94 15,-5-17-144-15</inkml:trace>
  <inkml:trace contextRef="#ctx0" brushRef="#br0" timeOffset="-61584.65">7278 13181 1020 0,'0'0'6'16,"72"97"0"-16,-33-29 26 15,-5 11 44-15,0 10-23 16,-1 6-3-16,0 3-3 16,-2 5-27-16,-7-2-12 15,-13-4-8-15,-11-5-7 0,-9-7 0 16,-27-2-44-16,-15-6-42 16,-10-6-183-16,-8-11-325 15</inkml:trace>
  <inkml:trace contextRef="#ctx0" brushRef="#br0" timeOffset="-60631.27">4735 12752 777 0,'0'0'17'15,"0"0"18"-15,0 0 99 0,0 0-57 16,0 0-13-16,-95-48-26 15,49 80-14-15,-8 11 13 16,-10 11-35-16,0 4 17 16,-2 2-7-16,5-2-8 15,16-4-1-15,12-5-1 16,17-10-2-16,16-8-7 16,3-6-5-16,28-6 1 15,14-4-8-15,9 2 1 16,10 3 18-16,-3 6 5 15,-4 8-2-15,-5 8-3 16,-3 8-4-16,-12 10 4 16,-11 4 2-16,-16 5-1 0,-10-2-1 15,-15 0 0 1,-22-4 2-16,-9-5 3 0,-6-10-5 16,5-13-10-16,9-16 2 15,15-12-14-15,20-7 19 16,3-9-25-16,20-8-102 15,11 3 100-15,12 14 30 16,5 15 14-16,-2 41-9 16,-4 26 16-16,-15 23 53 15,-21 18-6-15,-8 8-36 16,-34 2-13-16,-11-8 7 16,2-16-21-16,9-19 12 0,15-13-3 15,20-12 8 1,1-11-13-16,19-5-9 0,21-10-2 15,14-6-4-15,16-4-5 16,15-9 0-16,14-8-27 16,17-10-28-16,20-2-89 15,26-5-96-15</inkml:trace>
  <inkml:trace contextRef="#ctx0" brushRef="#br0" timeOffset="-59617.32">14492 12267 1079 0,'0'0'0'0,"0"0"-12"16,44-85 12-16,-6 63 19 15,6 9-7-15,9 9 4 16,4 4 15-16,1 17-12 16,-3 21 1-16,-9 18-13 15,-9 17 9-15,-10 19 2 16,-13 19-10-16,-14 16-1 16,0 6-7-16,-18 2 0 0,-5-9 3 15,4-13-3 1,8-11 0-16,10-15 3 0,1-10 3 15,15-10-4-15,15-8-2 16,7-11-4-16,9-11 0 16,6-15-8-16,8-13 7 15,3-9-11-15,-2-12 7 16,-4-19-19-16,-10-8-8 16,-14 5 5-16,-17 7 17 15,-16 13 14-15,-3 13 6 16,-28 1-4-16,-16 28 15 15,-12 20 0-15,1 16-11 16,10 15 0-16,17 10 15 16,18 13-1-16,13 6-10 15,19 7-1-15,26 3-5 16,13 0-2-16,8-4-2 0,5-12-2 16,-4-10 2-16,-10-12 7 15,-14-10-5-15,-22-9 8 16,-21-5-5-16,-36-5 1 15,-35 1 10-15,-25-4-16 16,-15-4 0-16,-12-5-20 16,-3-4-39-16,2 0-57 15,9 3-118-15,7 4-159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09:51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7219 5975 780 0,'0'0'0'16,"0"0"-2"-16,0 0 2 15,0 0-13-15,0 0 9 16,0 0 4-16,0 0 34 16,-13-19-9-16,18 19-25 15,9 0 0-15,8 0 0 16,14-6 1-16,13-10 4 0,15-8 3 15,11-12 15 1,10 0-7-16,4-3-1 0,4 6-13 16,2 5-2-16,1 3 19 15,-5 5-18-15,-11 6 0 16,-17 5 0-16,-18 2 0 16,-12 7-2-16,-14 0 1 15,-11 0-33-15,-7 0-30 16,-1 0-22-16,0 8-93 15,-9 3 3-15</inkml:trace>
  <inkml:trace contextRef="#ctx0" brushRef="#br0" timeOffset="305.19">7432 6221 527 0,'0'0'0'16,"0"0"-44"-16,0 0-10 15,0 0 54-15,91-1 30 16,-34-23 27-16,5-4 16 16,7-5 1-16,3 1-43 15,-1 5 2-15,-4 4-30 16,-10 3 11-16,-12 5 11 15,-18 8-16-15,-13 3-9 0,-12 3-2 16,-2 1 2 0,0 0 0-16,0 0-21 0,0 0-266 15,0 1 128-15</inkml:trace>
  <inkml:trace contextRef="#ctx0" brushRef="#br0" timeOffset="1698.43">12857 5750 740 0,'0'0'8'0,"0"0"-10"15,0 0 2-15,0 0 0 16,0 0-8-16,0 0 8 16,-36-15 0-16,36 13 0 15,0 1 2-15,15-1-2 16,6-1 0-16,10 0 1 15,10-5 2-15,14-1-3 16,10-2 0-16,12-3 20 16,14-2-3-16,14-4 6 15,12 3-9-15,2-2-7 16,0 0 3-16,-5 2-9 0,-7 2-1 16,-10 3 8-16,-12 3-6 15,-15 5 3-15,-15 1-5 16,-20 3 2-16,-18 0-5 15,-12 0 7-15,-5 0-4 16,0 0 56-16,0 0-56 16,-6 0-7-16,-12 0-65 15,-2 0-59-15,-5 0-86 16,0 0-8-16</inkml:trace>
  <inkml:trace contextRef="#ctx0" brushRef="#br0" timeOffset="2033.06">13170 5920 489 0,'0'0'0'16,"0"0"-46"-16,0 0 36 15,118-17 10-15,-60 0 13 16,8-2 22-16,6 1 67 16,3 1-3-16,0 1-70 15,-2-1 12-15,-4 0-31 16,-8 5 4-16,-9 0 16 0,-13 4-30 16,-12 4 20-16,-12 1-4 15,-11 1-14-15,-4 2 19 16,0 0 40-16,0 0-42 15,0 0-19-15,0 0-55 16,0 0-58-16,0 0-157 16,0 2 86-16</inkml:trace>
  <inkml:trace contextRef="#ctx0" brushRef="#br0" timeOffset="3257.07">23452 4922 599 0,'0'0'1'0,"0"0"7"16,0 0-6-16,0 0 6 15,0 0-3-15,0 0-5 16,10-6 4-16,-10 6-1 15,0 0-4-15,2 0 1 16,-2 0 0-16,0 0-2 16,0 0 2-16,0 0 0 15,0 0-2-15,0 0 6 0,0 0-8 16,0 0 3-16,0 0-1 16,0 0-7-16,0 0 9 15,0 0 0 1,0 0 0-16,0 0 3 0,0 0 2 15,0 0-5-15,0 0 0 16,0 0 10-16,0 0-10 16,0 0-1-16,0 0-4 15,0 0 0-15,0 0 2 16,0 0-10-16,0 0-10 16,0 0 19-16,0 0-12 15,0 0-21-15,0 0 2 16,0 0-24-16,0 0 5 15,1 0 30-15,-1 1-41 0</inkml:trace>
  <inkml:trace contextRef="#ctx0" brushRef="#br0" timeOffset="6687.38">19520 3963 541 0,'0'0'21'0,"0"0"41"16,0 0-30-16,0 0 44 15,0 0-40-15,0 0 8 16,0 0 21-16,-41-38-24 15,41 37-37-15,0 1 12 16,0 0-16-16,0 0 0 16,0 0 0-16,2 0 3 0,15 0-11 15,5 0 8 1,8 0 0-16,6 0-1 0,5 0 4 16,4 0-3-16,3 0 0 15,1 0 1-15,5 0-1 16,1 0 0-16,1 0 0 15,3 0-1-15,-4 0 5 16,-1-4-4-16,-7-2 0 16,-9-2 2-16,-9 2-6 15,-11 3 4-15,-10-2 0 16,-5 5 0-16,-3-5 0 16,0-2 0-16,0 0-6 15,0 0-20-15,-6-3 21 16,1 3-2-16,-2 0 0 15,3 2-4-15,-1 2 9 16,2 1 2-16,1 2-5 16,-1 0-12-16,2 0-4 0,-4 0-15 15,-2 9 28-15,-3 10-3 16,-4 7 11-16,-2 6 0 16,-2 5-2-16,3 4 5 15,3 2-3-15,0 5 0 16,5-1 0-16,-1 2-1 15,-1 1 2-15,5 1-1 16,1 3 5-16,0 3-5 16,1 4 13-16,1 0-13 15,-1 2 0-15,2 3 11 0,0 3-6 16,0-1-5 0,0-4 11-16,0-7-10 0,0-5 16 15,0-10-17-15,3-6 0 16,0-4 13-16,0-3-5 15,-1-3-8-15,1-2 1 16,-2-3 0-16,-1-5 8 16,2-5-9-16,-2-5 0 15,0 0 7-15,0-4-7 16,0-1 0-16,0 1 2 16,0-2 1-16,0 1 12 15,0 1-12-15,0-2 4 16,0 0 22-16,0 0-27 0,-8 0 4 15,-10 0-6 1,-10 0-4-16,-11 10 2 0,-10 0-16 16,-12 7-26-16,-9 2-27 15,-5 0-121-15,2-4-80 16</inkml:trace>
  <inkml:trace contextRef="#ctx0" brushRef="#br0" timeOffset="10818.23">19526 5988 238 0,'0'0'431'0,"0"0"-430"16,0 0 19-16,0 0 16 15,0 0-24-15,0 0-5 16,0 0-6-16,-33-10-1 16,49 10 27-16,7 0-2 15,11 3 1-15,3-1-20 0,7-2-5 16,2 0 10-16,2 0-6 16,-1-8-5-16,1-6 0 15,-3 0 5-15,-3-1-4 16,-4-2-1-16,-6 2 0 15,-8 1-6-15,-8 6 5 16,-8 2-3-16,-7 3 4 16,-1-2 0-16,0 0-2 15,0-1 2-15,0 3 0 16,-6 0-9-16,-2 3-4 16,1 0 0-16,-2 0 3 15,0 0 1-15,2 2 1 16,-5 11 8-16,1 9 0 15,1 5-3-15,-2 1 8 16,6 8-5-16,-2 3 0 0,4 7 1 16,-3 10 3-16,1 7-4 15,0 7 0-15,0 8 9 16,0 4-9-16,0-3 0 16,1-4 9-16,5-9-9 15,0-7 5-15,0-2-2 16,0-3-3-16,0-3 16 15,3 1-14-15,3-5 0 16,-1 1 0-16,-1 0 3 16,-1 0-6-16,0-4 1 15,-1-6 0-15,1-6 1 16,0-7-1-16,0-7 0 0,-2-5 0 16,-1-5 2-16,0-4-4 15,0-2 2-15,0-1 0 16,0 0 1-16,0-1-1 15,0 0 0-15,0 0 3 16,0 0 0-16,0 0-3 16,-6 0-3-16,-3 0 3 15,2 0-12-15,-5-2 12 16,-2-1-5-16,-2-1 5 16,-2 1-1-16,-6 1-4 15,-4 2 5-15,-8 0 0 16,-8 0-2-16,-5 0 2 15,-3 0 0-15,2 3 0 0,3 3 1 16,10-1-2 0,7 1 0-16,11-3-14 0,10-2 9 15,7 1-62-15,2-2-174 16,0 0 6-16</inkml:trace>
  <inkml:trace contextRef="#ctx0" brushRef="#br0" timeOffset="14784.55">6746 4478 6 0,'0'0'293'0,"-88"63"-292"16,40-24-1-16,-4 5 0 16,3 3 15-16,3 6 14 15,4 3 18-15,5 2 5 16,5-1-20-16,7-3-21 16,10-5 10-16,4-2-9 15,7-5-3-15,4-1-9 16,0-3 3-16,6-1 7 15,9-5-10-15,3-3 0 16,0-2-1-16,4-4 2 0,-1-1-1 16,-1 0 0-16,2 0 5 15,0 2-5-15,0 0 0 16,-2 3 0-16,2 2 8 16,-1 3-2-16,-3 0 15 15,-2 2-16-15,-2-1-4 16,-4-2 13-16,-5 2-12 15,-5-2 1-15,0 0 2 16,-6 0-5-16,-15 2 5 16,-9 3-4-16,2 3 3 0,-8 1-8 15,-4 4-4 1,-2-1-6-16,0-5-13 0,-1-7 4 16,3-11 17-16,5-6 6 15,7-8 0-15,7-6 0 16,6 0 0-16,8-9-28 15,4-8-3-15,3-3-15 16,0-4 6-16,3 0 15 16,15 3 25-16,-2 4 0 15,2 1 0-15,4 2 0 16,-1 5-3-16,5-2 7 16,-1 4 2-16,3 2-1 15,-2 3-1-15,-4 2 7 16,-1 0-7-16,-2 14-2 15,-1 13 5-15,-1 4-2 0,-4 10 20 16,-4 5 1-16,3 6-12 16,-2 5 13-16,-2 6 8 15,-1 7 6-15,-4 4-17 16,-1 3-14-16,-2 0 3 16,0 0-1-16,0 0-11 15,-5 0 8-15,-1-2-9 16,-1 1 0-16,1 4 22 15,-3 4-18-15,0 6 19 16,3 2-9-16,-3 1-12 16,5 1 24-16,1-5-24 15,1-8-2-15,2-11 12 0,0-10-6 16,0-8 3-16,8-7 7 16,6-6 7-16,6-7-8 15,2-8-15-15,7-8 0 16,5-5 2-16,6-8-2 15,8-3-9-15,4-11-45 16,0-15-106-16,2-8-41 16</inkml:trace>
  <inkml:trace contextRef="#ctx0" brushRef="#br0" timeOffset="17786.74">9777 3104 526 0,'0'0'5'0,"0"0"-5"15,0 0 23-15,0 0-18 16,0 0 15-16,0 0-17 0,-34 0-2 15,34 3-1 1,0 3 4-16,0 6-1 0,0 2 3 16,0 3 0-16,1 2 10 15,8 1-16-15,6 1 0 16,5 2 6-16,3 1-6 16,7-1 0-16,8 3 0 15,6 0 4-15,4-2 11 16,7 3-15-16,3-3 1 15,3 2 4-15,2-3-5 16,3-2 0-16,5-1-1 16,4 2 2-16,7-2-7 15,3-1 6-15,0-5-13 16,0-3 8-16,3-5-14 0,0-3 19 16,3-3-9-16,-3 0-5 15,-3 0 10-15,-3 0-2 16,-4-2 3-16,-3-2 1 15,-1-3-1-15,3 2 3 16,2-2-3-16,5-2-3 16,1-2 5-16,-4-5-47 15,-1-1 32-15,-1-3 13 16,-1-4-4-16,-1-1 7 16,1-3-1-16,-1-1 3 15,-2-5 9-15,4-1 1 16,3-1 7-16,-3-1 4 15,3 2-8-15,3 3 44 0,1 1-5 16,1 1-23-16,4 0 17 16,-1-2-30-16,-1-5 1 15,4-1 1-15,-2-1-20 16,-2-1 7-16,-2 0 4 16,-6-3-5-16,-3-2 6 15,-2-5-12-15,-4 0 0 16,-9-1 4-16,-8 1-4 15,-5 3 0-15,-5 4 0 16,3 1 5-16,-2 4 8 16,0-2-13-16,-4 2 0 15,-3 0 20-15,-5-3-11 0,-3-4-1 16,2-3 12 0,-2-5-19-16,2-5 7 0,-1 2-8 15,-7 0 0-15,-10 0-7 16,-8 2 8-16,-7 1-1 15,0-1 0-15,-18 3 2 16,-8-2 5-16,-7 0-7 16,-11-5 1-16,-8-4-3 15,-12 3 2-15,-13 1-6 16,-10 7-15-16,-4 7-7 16,0 2 21-16,2 2-9 15,2 2 16-15,1 6 0 16,4 0 4-16,1 3-3 15,0 1-1-15,-2-3 2 16,1-1 2-16,0 2-4 0,-5-3 0 16,-1 1-2-16,-3-1 2 15,0 4 0-15,5-2 0 16,4 1 1-16,4 0-4 16,-1 0 3-16,-1 1 0 15,7 1 2-15,-5 4 0 16,-1 5-2-16,-1-2 1 15,-5 8 0-15,-1 0 0 16,-5 2-1-16,-4 1 0 16,0 3 1-16,-1 4-1 0,2 3 0 15,3 0 0 1,2 0 0-16,-1 10-4 0,4 2 4 16,3 1 0-16,0 1-5 15,1 3 5-15,-1 1-1 16,2 4 1-16,2 1-2 15,0 4 1-15,0-1 1 16,1 5 0-16,4 4-4 16,3 3 4-16,2 0-1 15,1 1 0-15,3-2 0 16,-1-1-6-16,9 1 6 16,4 1 1-16,2-1-6 15,3 6 6-15,1 1-3 16,0 8 3-16,3 1-9 15,2 6 8-15,1 11-1 0,1 5 2 16,3 0-8 0,10-4 8-16,5-7-13 0,8-8 12 15,7-1-10-15,2-2 6 16,4 3-2-16,1 1 4 16,0 1-5-16,0 0 8 15,6 3-16-15,6 3 1 16,4 2 1-16,4 0-31 15,2 4-16-15,8-3 10 16,1 3 43-16,2 0 8 16,3-4-10-16,1-3 3 15,-1-5-14-15,-2 0 18 0,-3 2-12 16,2 1 1-16,-1 0 12 16,0 3-2-16,4-3 4 15,4-2 0-15,5-5 4 16,9-7-9-16,4-11 5 15,6-11-14-15,14-11-8 16,13-14-40-16,13 0 6 16,9-17-43-16</inkml:trace>
  <inkml:trace contextRef="#ctx0" brushRef="#br0" timeOffset="41701.19">8983 12230 793 0,'0'0'0'0,"0"0"-1"16,0 0-35-16,0 0 36 15,0 0 36-15,0 0 7 0,0 0-15 16,-67 14 6-1,64-12-1-15,0-1 9 0,3 2-25 16,-4-3-13-16,4 0 15 16,0 0-19-16,0 0-2 15,9 0-5-15,13 0 7 16,15 0 0-16,13 0 0 16,9-15 0-16,9-7 17 15,3-4-17-15,2-7 0 16,0 0 4-16,-4 0-1 15,-5 4-3-15,-6 2 0 16,-13 7 0-16,-14 8-7 16,-11 6-6-16,-13 5-20 15,-5 1-6-15,-2 0 16 0,0 0-100 16,-9 8-237-16</inkml:trace>
  <inkml:trace contextRef="#ctx0" brushRef="#br0" timeOffset="41984.18">9350 12411 769 0,'0'0'137'16,"0"0"-137"-16,0 0-70 15,0 0 70-15,96-26 29 16,-38-4-4-16,14-6 13 15,4-4-13-15,-3 2 0 16,-5 4-2-16,-10 7-18 0,-14 7-5 16,-16 11 0-16,-14 4 3 15,-10 5 0-15,-4 0 0 16,0 0 10-16,0 0-13 16,-1 5-6-16,-10 6-126 15,-3 0-144-15,4-4-309 16</inkml:trace>
  <inkml:trace contextRef="#ctx0" brushRef="#br0" timeOffset="45189.64">12210 11292 936 0,'0'0'0'0,"0"0"-4"15,0 0 4-15,0 0 7 16,0 0 1-16,0 0 16 16,0 0-1-16,-42-3-4 15,42 3-13-15,0 0-6 16,0 0 0-16,0 0-3 15,0 9 7-15,0 8-4 16,6 6 7-16,3 0-6 16,6 6 3-16,0-1-4 15,4 1 0-15,-1-4 2 0,-2-3-2 16,1-2 0-16,-4-3-2 16,2-2 8-16,-6-4-7 15,2-3 1-15,-7-4 0 16,-1-1-3-16,0-2 3 15,-3-1 0-15,0 0-1 16,0 0 2-16,0 0-2 16,0 0 0-16,0 0-15 15,0 0-22-15,0-4-59 16,0-7-271-16</inkml:trace>
  <inkml:trace contextRef="#ctx0" brushRef="#br0" timeOffset="70479.22">10430 11341 869 0,'0'0'0'0,"0"0"-29"15,0 0 29-15,0 0 4 16,0 0 16-16,0 0-5 16,0 0-11-16,0 0-3 15,0-6 3-15,0 18-3 16,5 8 1-16,-2 2 22 0,-2 7-14 16,-1 7 13-16,2 2 2 15,-1 7-14-15,2 2 6 16,2 1-9-16,-1-1-7 15,3-3 6-15,1-4-6 16,1-3-1-16,3-6 1 16,-2-1 2-16,-1-4-5 15,-1-5 2-15,4-6 0 16,-5-1 1-16,4 1-1 16,0-3 0-16,2-1 1 0,0-3-1 15,2 0 0 1,4-2-1-16,1 0 1 0,7-4-2 15,1-2 2 1,6 0 0-16,8 0 0 0,7 0 2 16,9 0-2-16,8-2 0 15,5-1 0-15,4-1-2 16,4-1 4-16,6 0-2 16,-1 0 1-16,1-1 1 15,-2-2-2-15,-1 1-2 16,-4-1 2-16,-7 0-7 15,-8 3 5-15,-14-1-2 16,-6 6 2-16,-7-3 0 16,-6 3-1-16,-3 0 3 15,-2 0 0-15,-4 0-5 0,2 0 5 16,-4 0 0-16,-1-4-1 16,6-6 2-16,-2-5-3 15,5-3-1-15,3-5-6 16,-1-1 5-16,4-2-5 15,0-1 2-15,0-2 3 16,-3 0 3-16,-3 0 0 16,-6 5-3-16,-2 2 1 15,-7 0 0-15,-3 0 3 16,-3 1 0-16,-5 0-2 16,-1-3 4-16,0 3-2 15,0-1 0-15,0-6 1 0,0 2-3 16,-4-3 2-16,-1 3 0 15,2-1 0-15,-1 4 0 16,1 3 0-16,2 0 0 16,-2 4 3-16,0 0-5 15,1 2 2-15,-1 2 0 16,1 4-2-16,1 2 4 16,1 2-2-16,0 3 0 15,0 1 0-15,0 0-5 16,0 0 5-16,0 0-6 15,0 0 5-15,0 2 1 16,1 10 0-16,4 3-2 16,-2 7 4-16,2 6 13 15,-1 2-11-15,0 4-1 16,-1-1 7-16,-1 3-10 0,2-1 5 16,-1 0-5-16,0-1 2 15,0-3-1-15,0-3-1 16,0-2 0-16,-1-4 2 15,5-2-2-15,-4-3 2 16,-1-2-2-16,1-6 0 16,-2-4-2-16,-1-1 2 15,0-3 0-15,0 0 1 16,0 1 0-16,0 1 0 16,0-1 10-16,-1 4-1 15,-14 0 1-15,-2 5-11 16,-5 0 0-16,-6 3 2 0,-5 2-2 15,-6 4 1-15,-7 2-3 16,-1-1 6-16,-6 4-8 16,-7-2 4-16,-4 2 0 15,-3 2 1-15,-9-1-1 16,3 3 0-16,-8-5 1 16,2-2 1-16,5 0-2 15,5-2-1-15,9-3 1 16,5-1 1-16,6-4-1 15,6-3-1-15,7-2-1 16,4-1 4-16,7-4-3 16,3-2 2-16,5 0-1 15,0 0 2-15,0 0-2 0,-2 0-1 16,1-2-1-16,0-1 2 16,-1 0 3-16,-2-1-3 15,0 1 0-15,-3-1-2 16,0 2 2-16,2 1 0 15,2-1 0-15,1-1 1 16,2 2 2-16,3-2-3 16,0 1 0-16,1-1-2 15,-1-2 2-15,-5 1 0 16,2 1 0-16,-5 1 1 16,-3-3-1-16,-2 0 0 15,0 1 0-15,0-2 1 0,2-1 0 16,2-5-1-16,3 0 0 15,-1-5 1-15,9-1 7 16,1-1-8-16,3-7 0 16,0 0-1-16,2-8 1 15,3-3 0-15,0-4-1 16,0-2 2-16,1-3-2 16,-2-3-10-16,3 6-65 15,-4-1-44-15,-2 8-338 16</inkml:trace>
  <inkml:trace contextRef="#ctx0" brushRef="#br0" timeOffset="76112.67">23823 13236 894 0,'0'0'0'0,"0"0"-6"15,0 0-20-15,0 0 12 0,0 0 14 16,0 0 5-16,0 0 20 16,-19-9-19-16,19 9 13 15,0 0-17-15,0 0 6 16,0 0 15-16,0 0-8 15,-2 0-6-15,1 0-1 16,-1 7-7-16,2 13 8 16,0 11-9-16,0 9 0 15,8 7 4-15,10 6-3 16,7 5-1-16,6 4 0 16,5 2 4-16,4-2-6 15,10-4 2-15,2-8-3 0,6-7-1 16,10-10-10-1,4-5 4-15,7-6 2 0,-1-10-1 16,5-2 4-16,7-4-1 16,8-3-3-16,11 0 5 15,3-3 4-15,6 0 0 16,3 0-1-16,0 0-4 16,1-5 0-16,-1-3 5 15,-5-2-4-15,-7 0 0 16,-6-1-11-16,-6-1-21 15,-2 0 4-15,-1 2 10 16,-9 4 17-16,-1 1-3 16,-1 1 7-16,-5-1-5 15,-1 1 4-15,2 1 2 16,1-1 0-16,3 1 2 0,3 1-7 16,-1-1 1-16,-2 1-7 15,-3 2 8-15,-4 0-11 16,-1 0 12-16,-7 0-1 15,-3 12 0-15,-7 2 3 16,-6 4-7-16,-6 4 4 16,-6 3-15-16,-7 0 10 15,-6 3 4-15,-7-3 0 16,-6 1-5-16,-5-1 7 16,-4 1-14-16,-5 4 16 0,0 1 6 15,0 5 4 1,-8 2 23-16,-2 2-4 0,-2-2-7 15,0 3-2-15,1-2-18 16,-3-1 0-16,-1-1 5 16,-5-3-2-16,-2-2-2 15,-5 0-2-15,-4-3 3 16,-5-3 8-16,-4 0-11 16,-2-3 1-16,0-4 16 15,3-3-2-15,6-5 12 16,5-5-11-16,7-5-11 15,8-1 2-15,1 0-8 16,11-13-3-16,1-8 3 16,0-4-24-16,11-4 7 15,11-2 3-15,4 1-31 0,6-1 3 16,1 7 3-16,2 3 2 16,4 3 23-16,1 3 1 15,2 6 13-15,6 4 1 16,5 4 3-16,5 1-2 15,5 0 1-15,3 0-3 16,6 9 2-16,6 2-2 16,7 1-5-16,-2 4-3 15,-1-2 8-15,-2 1-3 16,-4-1-5-16,2 1 6 16,0-1 0-16,-1 0 3 15,-2 1-2-15,-3 2 1 0,-3 2 0 16,-3-2 1-1,0 1-1-15,-5-2 2 0,0-1 0 16,-1-3-2-16,1 0 0 16,1 2 0-16,5-1 2 15,-1-1-4-15,0 1 2 16,-1 1 0-16,3-1 14 16,1 0 18-16,2 1-21 15,0 0-6-15,-1-1 23 16,-1-4-4-16,-2 1-19 15,2 0 10-15,-1 0 22 16,-1-1-36-16,0 2 23 16,-4-2-3-16,1-1-15 15,2-1 2-15,4-5-6 0,3 0 0 16,4-1 10-16,-2 0-7 16,1 2 21-16,-3 0 4 15,-2 0-3-15,-2-2 2 16,-3 2-23-16,-6-1-4 15,-1-1 7-15,-2 0-5 16,-1 2-3-16,0 0 8 16,2 0-2-16,1 1 11 15,0 0-5-15,2-1-12 16,0 0 7-16,4-1-8 16,0-2 0-16,1 0 0 0,-4 0 1 15,-1 0 3 1,-1 0-4-16,0 0 0 0,-2 0-5 15,0-5 8 1,-2-3-3-16,-6 2 0 0,-3-4 0 16,-3 3 3-16,-3 0-3 15,-4-1 0-15,-3-2-6 16,-3-1 6-16,-4-5-16 16,-3-2-16-16,-3-4-45 15,-6-3-39-15,-9 0-310 16</inkml:trace>
  <inkml:trace contextRef="#ctx0" brushRef="#br0" timeOffset="101409.04">6610 16693 806 0,'0'0'0'0,"0"0"-30"16,0 0 30-16,0 0 26 16,0 0 0-16,0 0-2 15,0 0-12-15,0 0-12 16,-3-6 10-16,9 6-9 16,8 0 2-16,8 3 17 15,6 9-20-15,4 2 4 16,4 1 3-16,1 2-1 15,6-2-4-15,2 1-2 16,1-1 0-16,6-3 3 0,1 0-3 16,-1-5 0-16,0 1 0 15,-1 0 4-15,-4-4-4 16,1 3 0-16,0-4 0 16,-1 3 0-16,1-1 0 15,3 0 0-15,-2-2-2 16,2 0 6-16,1-3-2 15,-1 0-2-15,0 0 0 16,1-8-3-16,0-6 4 16,0 0-1-16,0-3 3 15,-1-1-3-15,-9 1 0 16,-1 0-1-16,-8 0 1 0,0-2-3 16,-3-4 3-1,-2-3-5-15,-1-2 5 0,-3-2-8 16,-3-4 6-16,0 0-6 15,-5-7-1-15,-4 1 6 16,-1-1-4-16,-5-3 7 16,-2-1-1-16,-2-7 3 15,-2-3-3-15,0 0 1 16,0 1-13-16,-2 7 9 16,-4 3 0-16,0 3 4 15,-3 0-1-15,-1 0 3 16,-2 2-3-16,-6 2 1 0,-3 1 0 15,-9 3 0-15,-1 4 3 16,-9 1 0-16,-4 3-1 16,-5 2-1-16,0 2-1 15,-2 1 0-15,5 0 0 16,4 4 1-16,5 0-1 16,-1 4 0-16,-3-1 0 15,2 1-8-15,-5 5-6 16,0-3-15-16,1 3 17 15,-2 0 12-15,2 2-25 16,-3 3 18-16,-1 0-1 16,0 0-8-16,0 2 3 15,1 0 9-15,4 0 4 16,1 0-6-16,3 0 6 0,1 3 0 16,3 3 0-16,1-1 0 15,0 2-8-15,3 0-2 16,2 0 1-16,-2-1 8 15,3 0-14-15,-1 2 14 16,-2 1-5-16,5 0 5 16,-5 3 1-16,-3 0 0 15,0 4-2-15,0-1-3 16,2 2 4-16,3-1-10 16,1-1-42-16,2-1 43 15,2 0 10-15,4-1 0 16,-2 1 0-16,2 1 13 15,-1-1-9-15,2 1-4 0,-1 3 7 16,-4 2-6 0,1 2 7-16,1 2 15 0,5-1-14 15,-2 0 7-15,9-1-12 16,-2 0 0-16,1 1 10 16,3 2-4-16,-4 3 3 15,4 0 6-15,-1 3 8 16,2 3 4-16,-1 4-12 15,2 3-5-15,0 4 21 16,2-6-23-16,3-2-11 16,0-6-2-16,0 0 7 15,8-3 0-15,3-1-6 0,-1-1 0 16,2-3-1-16,2 3 3 16,-1-3-2-1,-1 0 0-15,3 2 0 0,4 0-1 16,2 0 1-16,0 0-1 15,0-2-1-15,4-1 2 16,-1 0-1-16,1-2-12 16,1-1 4-16,2 0 8 15,2-4-5-15,0 2-6 16,4 0 5-16,2 0 4 16,0-1 2-16,3 1-2 15,-5-3 3-15,7-3-2 16,-3-1 2-16,1-4-17 0,-3-1-20 15,-2-5-14 1,1 0-82-16,-5 0 6 0,-4 0-122 16</inkml:trace>
  <inkml:trace contextRef="#ctx0" brushRef="#br0" timeOffset="104331.06">26320 14056 639 0,'0'0'476'0,"0"0"-476"0,0 0-56 16,0 0 56-16,0 0 28 16,83-61-4-16,-33 27 10 15,8-8-21-15,5-9 15 16,2-2-16-16,-1-3-7 15,-3 7 1-15,-7 10-6 16,-6 9-6-16,-12 13-1 16,-14 7-26-16,-13 5-1 15,-9 5-35-15,0 0-62 16,-10 9-34-16,-19 11 15 16,-8 7-90-16</inkml:trace>
  <inkml:trace contextRef="#ctx0" brushRef="#br0" timeOffset="104532.69">26535 13982 878 0,'0'0'13'15,"0"0"-6"-15,128-53 40 16,-56 18 24-16,5-5-33 16,-1 5 9-16,-9 4-43 15,-10 8 11-15,-16 8 5 16,-13 3-4-16,-10 4-16 15,-9 7 0-15,-8-1-28 16,-1 2-43-16,0 0-107 16,0 0-243-16</inkml:trace>
  <inkml:trace contextRef="#ctx0" brushRef="#br0" timeOffset="108310.27">9641 11598 902 0,'0'0'3'16,"0"0"-6"-16,0 0 9 15,0 0 5-15,0 0 52 16,-24 107-10-16,-10-37 10 16,-11 6-25-16,-6 3-25 15,-7 3 12-15,-7 2-23 16,-1-5-1-16,-1 0 4 15,4-4-1-15,11-11-8 16,13-13-14-16,17-17-24 16,13-14 32-16,9-14-58 0,0-6-47 15,19-15 0 1,16-23-197-16</inkml:trace>
  <inkml:trace contextRef="#ctx0" brushRef="#br0" timeOffset="108521.36">9735 11996 747 0,'0'0'67'16,"0"0"-64"-16,-98 121 8 16,45-63 14-16,-6 4 21 15,-7 0-33-15,5-6 14 16,6-5-27-16,10-9 1 15,17-10-3-15,14-11-34 0,13-7-103 16,1-13-148-16</inkml:trace>
  <inkml:trace contextRef="#ctx0" brushRef="#br0" timeOffset="114212.97">23598 17183 324 0,'0'0'63'0,"0"0"18"0,0 0 14 16,0 0 17-16,0 0-9 15,0 0-18-15,0 0-37 16,16 35-8-16,-14-31 12 16,1-2-8-16,-2-2-12 15,1 0-14-15,-2 0 7 16,1 0-22-16,1 0 4 15,1 0 1-15,4 0-5 16,4 0 11-16,2 0-3 16,6-7-11-16,2-6 10 0,0-4-10 15,0-5-1 1,-2-1 1-16,-2-4 4 16,-1-6-1-16,-4-1-3 0,0-7 0 15,-3-2-4-15,-4-2 0 16,-4-2 3-16,-1-1-1 15,0 1 0-15,0-3-5 16,-3 0 7-16,-6 2 0 16,-3 0 0-16,0 4 0 15,-1 5 0-15,-1 6-2 16,1 4 5-16,-3 2-5 16,-2 3 2-16,1-3 0 15,-2 4-7-15,1 0 6 16,-3 5 1-16,0 0 0 15,3 1 1-15,-1 4-1 0,0 0 0 16,-1 3 0-16,-1 0 2 16,-2 1-2-16,-2-4-4 15,-1 7 3-15,0 0 1 16,-1 1 0-16,4 1 0 16,0 1 1-16,4 1-7 15,0 2 6-15,0 0 0 16,0 0-1-16,-2 0 1 15,2 0-2-15,-2 0 0 16,0 0 2-16,3 0-9 0,-3 5 9 16,-1 2-4-1,-3 0 3-15,2 0-3 0,-4 4 4 16,2-2-8-16,-2 3 8 16,0 2 1-16,-1 1-1 15,0 2-3-15,1 0 1 16,4 2 2-16,3-2 0 15,0 0-1-15,1-1 1 16,-1-1 0-16,1 1 0 16,6 0 0-16,2 3-1 15,-1 5 2-15,-1 7-2 16,-2 4 1-16,3-1 0 16,-3 2 2-16,5 4-2 15,1 0-2-15,-2 3-5 16,7-2 14-16,-1 3-9 15,2-1 2-15,2-4 0 16,1 1-4-16,0-3 10 0,0 2-6 16,0 0 0-16,0 0 3 15,0-1-3-15,0 1 0 16,0 2 0-16,0 0-5 16,0 8 5-16,0-1 0 15,3 0 2-15,1-3 0 16,1-10-4-16,3-5 2 15,2 0 0-15,0-5 2 16,2 2-2-16,-3-3-2 16,0-2-3-16,3 2 8 15,-3-7-3-15,3 2 0 16,1-2 2-16,1-7-12 0,3 4 8 16,2-2 2-16,1-2 1 15,0 1-1-15,-2 0 0 16,-1-2-1-16,1 1 2 15,-1 0 2-15,0-1-3 16,0 0 0-16,-1-1 0 16,1-2 0-16,-1 0 0 15,2 2-1-15,2-5 2 16,2 2 0-16,-1-1-1 16,1-4 0-16,-1 1 0 15,-2-1 2-15,-4 0 3 16,2 0-5-16,-4 0 0 15,3 0 0-15,0 0 0 0,1 0-5 16,0 0 1 0,4-1 8-16,1-5-4 0,-2 2 0 15,0-1 1-15,1 0-5 16,-3-3 4-16,3 0-2 16,-3 0-3-16,1-1 9 15,2-1-9-15,-3-2 5 16,2 0 0-16,-1 0-6 15,0 1 5-15,1-5-13 16,-1 4 5-16,-1-2-8 0,0-2 10 16,-3 3 5-1,0 0 2-15,-2-1-1 0,0-1 1 16,-1 1 0-16,1-1-3 16,0 1-1-16,-1-1-2 15,1 1 0-15,-1 1 2 16,-3 2-1-16,3 1-2 15,-5 0 2-15,1 0 3 16,-2 1-1-16,3-3 1 16,-3-1 2-16,0 1 0 15,1 1 0-15,0-3 0 16,-2-2 0-16,0-3-5 16,-1 1 8-16,-1-4-3 15,-1-1 0-15,-1-1 0 16,-1-1-2-16,0 1 2 0,0-5 0 15,0 1-1-15,-6-1 4 16,-4-1-6-16,-4-3 3 16,4 1 0-16,1-4-1 15,3 2-6-15,3 0-20 16,3 2-72-16,0 3-63 16,0-1-226-16</inkml:trace>
  <inkml:trace contextRef="#ctx0" brushRef="#br0" timeOffset="115420.39">23765 16816 637 0,'0'0'90'0,"0"0"-84"15,0 0 38-15,0 0 44 16,0 0-50-16,0 0-14 15,0 0-22-15,0 0 4 16,0 0-12-16,0 0-10 0,0 2-57 16,1 0-52-1,9-2-127-15</inkml:trace>
  <inkml:trace contextRef="#ctx0" brushRef="#br0" timeOffset="115965.7">23629 16905 779 0,'0'0'16'0,"0"0"-16"0,0 0-71 16,0 0 71-16,0 0 30 16,88-50 22-16,-33 28-21 15,10-3 0-15,7-2-7 16,2-1-1-16,2 4 9 15,-2 1-10-15,-2 0 7 16,-4 6-8-16,-5 4-19 16,-13 3-4-16,-10 1-3 15,-16 4-39-15,-10-1-9 16,-7 0-56-16,-7 1-106 16,0 0-77-16</inkml:trace>
  <inkml:trace contextRef="#ctx0" brushRef="#br0" timeOffset="116247.18">24286 16518 972 0,'0'0'0'16,"0"0"-6"-16,0 0-36 15,0 0 21-15,0 0 21 16,98-4 12-16,-41 1-12 15,-1 3 0-15,-4 0 11 16,-10 9-9-16,-9 19 38 16,-11 5-2-16,-12 6-19 15,-10 7 11-15,-7 0 9 0,-21 4-29 16,-6-7 57 0,-4-3-67-16,4-2-2 0,0-12-30 15,13-5-43-15,8-10-49 16,11-11-135-16</inkml:trace>
  <inkml:trace contextRef="#ctx0" brushRef="#br0" timeOffset="118215.02">25034 16175 1075 0,'0'0'5'0,"0"0"-4"0,0 0 0 16,0 0 11-16,-59 95-10 15,59-49-2-15,13 5 17 16,9-2-12-16,5-6-6 16,0-7 1-16,0-7-2 15,-4-8 0-15,0-9 1 16,1-4 1-16,-2-8-5 15,3 0 5-15,1-11-4 16,1-13 0-16,3-8-9 16,-3-7 0-16,-5-9-13 0,-2-10-7 15,-4-14 17 1,-4-8-11-16,-2-8 20 0,-8 1-4 16,-2 6 11-16,0 10 8 15,-12 8 12-15,0 13-4 16,-3 16 33-16,6 15-35 15,3 11 19-15,1 8-3 16,4 0-30-16,1 22-6 16,0 22 0-16,0 21 6 15,0 15 5-15,1 11-5 16,12 3 0-16,4-6-4 16,3-11 4-16,4-14-3 15,3-17-1-15,2-8 4 16,4-13-6-16,2-8 1 15,2-8-1-15,-3-9 3 0,-3 0-17 16,-2-17 3-16,-7-9-2 16,-3-10-8-16,-5-8 9 15,-2-9-5-15,-5-4-1 16,-2 1 8-16,-5 5 8 16,0 10 8-16,0 14-2 15,0 10 2-15,-5 6 19 16,-2 4-13-16,-1 3 18 15,1 4 6-15,0 0-2 16,-1 0-16-16,0 0-4 16,-3 0-7-16,2 0 13 15,-3 7-9-15,-5 12 1 0,1 13 8 16,-1 11-4 0,-2 9 9-16,4 3-10 0,2-4-3 15,7-5 16-15,6-7-22 16,0-8 1-16,0-7-2 15,7-6-3-15,7-6 3 16,-4-5 1-16,3-6 0 16,0-1-8-16,-1 0 4 15,4-16 2-15,2-9-1 16,-3-10 0-16,-2-5 1 16,2 0 0-16,-6-3-4 15,0 8 0-15,-5 7 6 16,-1 9 0-16,-3 9 2 0,2 6-1 15,-2 4 4-15,0 0-5 16,0 6-2-16,6 15 0 16,0 9 4-16,9 2 0 15,0 2 4-15,4-3-3 16,3-7-6-16,-1-4 1 16,-1-7-23-16,-4-6 18 15,-1-6-20-15,-4-1 17 16,0 0 5-16,-2-7-6 15,-1-12 9-15,2-4 1 16,-1-8 1-16,0-8-1 16,6-7 1-16,3-4 0 0,7 5 0 15,5 10 0 1,0 13 0-16,-2 11 0 0,-4 11 2 16,-6 3 3-16,0 19 8 15,-4 14 9-15,-1 6 8 16,-4 1-8-16,-5-2-2 15,-2-7-13-15,-2-2-4 16,0-8 12-16,0-9-13 16,0-3-2-16,0-6 22 15,0-5-16-15,0-1 2 16,-2 0-3-16,-2-6-5 16,1-15-3-16,3-8-10 15,0-8 7-15,0-8 1 16,13-2-20-16,5-1 0 15,1 4 16-15,4 5 4 0,2 6 1 16,4 9 0-16,-3 7 4 16,-2 7-2-16,-6 8-1 15,-1 2 3-15,-4 0 0 16,2 9 0-16,-1 11 12 16,0 0-12-16,-3 6 9 15,-4 4 5-15,-1-2-11 16,-5 1-1-16,-1-4 0 15,0-1-1-15,0-5 5 16,-1-5-6-16,-5-6 1 0,5-3 2 16,1-5 2-1,0 0-10-15,0 0 4 0,7-15-24 16,10-7 21-16,5-7-6 16,3-3 0-16,2 0 10 15,-6-1-10-15,0 0-14 16,-2-1 6-16,-7 2-12 15,-4 3 2-15,-4 10 21 16,-4 6 7-16,0 8 25 16,0 2 0-16,0 2 13 15,0 1 2-15,-4 0-30 16,-1 2-10-16,1 18-5 16,-1 4 5-16,2 6 9 15,2 1-9-15,1-2 0 16,0-1-1-16,0-5 5 15,7-2-5-15,8-4 1 16,6-3 0-16,4-8 0 0,4-4 6 16,0-2-6-16,3-6 3 15,-1-12-3-15,0-9 12 16,-1-4-12-16,-3-6 1 16,-2-4 1-16,-6-6 1 15,-5 0-3-15,-5 3 0 16,-3 9 0-16,-6 11 3 15,0 9-2-15,0 6 0 16,0 5 23-16,-4 4-22 16,-4 0-2-16,-5 0 0 0,-1 14-6 15,1 6 5 1,0 4 0-16,8 2-23 0,5 2 7 16,2 0-17-16,17-1 14 15,4-2 10-15,3 0 3 16,0 0 7-16,0 1 1 15,-3-3 1-15,-10-1 28 16,-7-6-13-16,-6-1 4 16,0 1 21-16,-18 2-20 15,-12 0-5-15,-2 0-17 16,-8-3-8-16,2-1-40 16,2-7-170-16,8-2-513 15</inkml:trace>
  <inkml:trace contextRef="#ctx0" brushRef="#br0" timeOffset="118360.48">27709 16116 1069 0,'0'0'0'15,"0"0"-110"-15,0 0 69 16,0 0-232-16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1T08:35:25.7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4055 1538 551 0,'0'0'332'0,"0"0"-332"16,0 0-22-16,0 0 22 15,0 0 42-15,0 0 0 16,0 0-33-16,-10 10-7 16,10-7 8-16,0-1-3 15,0 0 6-15,0-1-4 16,0-1 16-16,0 0 3 15,0 0-11-15,0 0 3 16,0-13-8-16,0-7-6 0,0-3-4 16,-5-4-2-1,-2 0 0-15,-2 2 4 0,-3 9-2 16,3 2-1-16,3 8-1 16,3 4 0-16,-1 2 9 15,-1 2-9-15,1 30-7 16,-4 16 0-16,2 18 7 15,3 9 6-15,3 7-3 16,0 10-3-16,0 3 9 16,0 3-9-16,0-8-3 15,0-5 3-15,0-11 1 16,-7-8 1-16,-1-6-4 16,-4-11 7-16,-7-7-11 15,-3-5 2-15,-1-8-1 0,-1-12-3 16,-1-11 1-16,4-6 4 15,0-11 1-15,2-16-27 16,1-4 3-16,3 5 20 16,9 4 5-16,6 10 1 15,0 5 0-15,0 7-10 16,15 0 2-16,10 0-1 16,7 10 2-16,4 2 7 15,5-3 0-15,1-2-4 16,0-7 2-16,4 0-5 15,-6-4-15-15,-1-13-7 16,-2-8 6-16,-4-6-12 16,-3-3-7-16,-6-2 14 15,-9-3 17-15,-3 5 10 0,-5 3 1 16,-4 11 11-16,-3 10 37 16,0 9 28-16,0 1-36 15,0 7-40-15,0 20 0 16,0 10 19-16,0 7 0 15,0-2-11-15,12-3 4 16,6-3-12-16,2-7-7 16,3-10 7-16,-2-4-3 15,6-8 0-15,-2-6-25 16,1-1 24-16,2-10-5 16,2-17-3-16,7-7-23 0,-4-5 7 15,-2-4-5 1,-1 6 17-16,-3 10 15 0,-9 11 1 15,-2 13 8-15,-7 3-4 16,0 15-2-16,0 21 50 16,-3 8 31-16,0 6-47 15,-1-1-17-15,-1-3-8 16,2-5 14-16,3-7-1 16,-3-13-20-16,0-10-1 15,-3-8-3-15,7-3-12 16,2-17 12-16,9-17 6 15,10-9-6-15,4-5-13 0,-4-3-19 16,3 7 13 0,-5 7-9-16,-6 17 24 15,-6 12 3-15,-4 8-8 0,-5 1 9 16,1 20-5-16,-3 5 5 16,4 2 9-16,1 2-9 15,2-7 0-15,2-2-3 16,9-8-23-16,4-6-7 15,5-6-3-15,1-1 7 16,-1 0 15-16,-6-11 1 16,-8-6-12-16,-5-2-23 15,-8-5-5-15,-6-5 52 16,0-3 1-16,0 4 10 16,0 5 38-16,-2 7 16 15,-2 11-23-15,-2 5 13 0,-2 4-36 16,-2 21-13-16,1 9-5 15,3 3 0-15,4-1 4 16,2-3-4-16,8-4-21 16,19-4 16-16,7-6 0 15,5-7 2-15,13-12 3 16,6 0-4-16,6-11-3 16,1-10-16-16,-7-8 10 15,-6-2-8-15,-12-6-14 16,-8-2 30-16,-13 0 4 15,-12 1 1-15,-7 6 13 16,0 6 35-16,-4 7-10 16,-8 6 3-16,2 2-17 0,-1 6 14 15,2 1-28-15,2 3-6 16,2 1 15-16,-1 0-19 16,-3 10 0-16,-4 11 0 15,-1 5 0-15,-3 2 7 16,0 3-7-16,4-2 1 15,4-2 10-15,4-3-10 16,4-5 0-16,1-6-1 16,0-6-21-16,4-7-24 15,14 0 4-15,8-3 40 16,2-8-5-16,2 5 6 16,-5 6-6-16,-1 0-12 15,-3 3-4-15,1 11 14 16,-1-2-31-16,-3 0-37 0,0 0-35 15,1-5-107-15,-2-6-43 16</inkml:trace>
  <inkml:trace contextRef="#ctx0" brushRef="#br0" timeOffset="301.01">6058 2087 971 0,'0'0'0'15,"0"0"0"-15,0 0 45 0,0 0-9 16,97 107 19 0,-83-69 0-16,-1-1-40 15,-5-5-1-15,-2-7 7 0,-3-10-18 16,-2-8-1-16,1-7 5 16,-1 0 1-16,5-12 6 15,3-19-7-15,9-13-5 16,9-9-4-16,7 2 1 15,6 6-3-15,-2 14-2 16,-4 13-5-16,-7 17-4 16,-8 1-21-16,-8 12-23 15,-11 13-33-15,0 2-107 16,-14-1-204-16</inkml:trace>
  <inkml:trace contextRef="#ctx0" brushRef="#br0" timeOffset="683.57">4379 1875 980 0,'0'0'0'0,"0"0"-42"0,0 0 42 16,97-1 20-16,-72-16 15 16,-2-5-13-16,-6-5-12 15,-8-4 4-15,-6 2-9 16,-3 5 1-16,-3 5 31 15,-19 7 16-15,-6 11-21 16,-8 1-32-16,-3 13-9 16,5 17 6-16,4 12-41 15,15 5-88-15,15 0-159 16,19-9-318-16</inkml:trace>
  <inkml:trace contextRef="#ctx0" brushRef="#br0" timeOffset="2120.82">7625 1731 879 0,'0'0'3'15,"0"0"26"-15,0 0 104 16,0 0-102-16,0 0-23 0,0 0-8 16,-20 97 55-1,17-33-35-15,3 0-18 0,0-6 8 16,0-7-8-16,0-5-2 15,0-8 0-15,0-8-9 16,0-8 3-16,0-10-8 16,-3-6-1-16,2-6 15 15,-4 0 0-15,-1-6 6 16,-1-20-2-16,-5-12-8 16,6-13 3-16,3-16-1 15,3-14-17-15,0-14 6 16,16-4 10-16,2 8-8 15,6 16 11-15,4 19 0 16,4 17 0-16,-1 20 0 0,2 11 1 16,-3 8 1-16,-5 13 3 15,-3 15-4 1,-8 5 4-16,-5 2-2 0,-9-2 2 16,0-1-5-16,-17-1 0 15,-11-5-5-15,-6-1 1 16,-6 0-5-16,-1-2-16 15,5-1-10-15,5 0-2 16,12 0 35-16,7 2 2 16,9 9 1-16,3 3 11 15,0 6-6-15,19 2 9 16,11-2 12-16,9-6-14 16,4-3-2-16,5-9-10 15,0-7 7-15,-1-9-8 0,0-8-17 16,-3 0-5-16,-2-14 19 15,-6-11-9-15,-2-4-1 16,-7-15-21-16,-9-4-11 16,-9-1 25-16,-8 8 7 15,-1 10 13-15,0 16 75 16,-7 8-42-16,-2 7 23 16,-3 6-51-16,0 19 0 15,1 12-5-15,3 4 5 16,8 2-2-16,0-4 11 15,19-2-14-15,9-7 0 16,4-7-1-16,-1-9 2 16,6-7-4-16,1-7 0 0,2 0 3 15,-1-9 9-15,0-10-6 16,-1-8 4-16,-4-2-5 16,-1-3 1-16,-9-1 0 15,-3 1-3-15,-8 3 5 16,-5 0 3-16,-7 5-7 15,-1 7-1-15,0 5 2 16,-3 8 10-16,-10 4-6 16,-2 0-6-16,-4 8-6 15,-1 13-1-15,-2 6 8 16,7 0-2-16,6-2 1 0,8-6-11 16,1-3-10-1,0-5-26-15,14-8-20 0,9-3 5 16,4 0 23-16,-2-3 35 15,-6-5 4-15,-8 7 0 16,-8 1 4-16,0 2-3 16,-3 24 42-16,0 15 41 15,0 17-29-15,0 15-33 16,0 10 35-16,0 12-19 16,3 11-20-16,12 2 4 15,1 1-2-15,-1-5 11 16,-3-13-21-16,-4-11 11 15,-4-12-1-15,-4-17-11 16,0-12-3-16,-22-13-6 0,-16-4 13 16,-14-10 2-16,-9-9 2 15,-2-3-15-15,1-13 7 16,2-18-2-16,9-15-3 16,14-15-4-16,16-21-19 15,21-18-34-15,13-9-31 16,31-3-7-16,17 20-21 15,6 19-110-15,0 26-469 16</inkml:trace>
  <inkml:trace contextRef="#ctx0" brushRef="#br0" timeOffset="2701.8">4688 2738 629 0,'0'0'219'0,"-81"0"-185"16,60 0-34-16,11 0 79 15,8 0-24-15,2 0-55 16,8 0-25-16,23 0 25 15,21 0 3-15,21 0 15 16,20 0-3-16,25 0-8 16,19-3 2-16,19-2 5 15,28-2-12-15,19-2-2 16,19 1-11-16,8-2 11 16,1 2 6-16,3 0-6 15,-1 3 0-15,-5-2 15 0,-9-1 12 16,-16 2 12-16,-18-2-27 15,-25 0 8-15,-25 1 2 16,-26 0-21-16,-22 3 12 16,-26-2-13-16,-19 4-10 15,-17-5-12-15,-10 1-42 16,-3-5-22-16,4-6-51 16,11-5-211-16</inkml:trace>
  <inkml:trace contextRef="#ctx0" brushRef="#br0" timeOffset="3000.25">9204 1821 1167 0,'0'0'0'15,"0"0"-10"-15,0 0 5 16,0 0 3-16,0 0 3 16,0 0-1-16,33 9 6 15,-11-9-3-15,-1 0 4 16,-3 0 3-16,-3-7 1 16,-9-6 1-16,-6-1 2 0,0-2-4 15,-8 2-10-15,-12 6-15 16,-6 5-38-16,1 3-48 15,1 5-104-15,2 18-170 16</inkml:trace>
  <inkml:trace contextRef="#ctx0" brushRef="#br0" timeOffset="3173.75">9206 2210 760 0,'0'0'12'16,"0"0"70"-16,0 0-37 15,0 0-3-15,0 0 46 16,0 0-11-16,82-9-40 16,-81-4-37-16,-1 1-5 0,0 2-74 15,-1 1-82-15,-8 0-353 16</inkml:trace>
  <inkml:trace contextRef="#ctx0" brushRef="#br0" timeOffset="3320.8">9520 1992 949 0,'0'0'0'0,"100"-19"-3"16,-40 10 3-16,-5 1-9 16,-7 3-53-16,-10 0-214 15</inkml:trace>
  <inkml:trace contextRef="#ctx0" brushRef="#br0" timeOffset="4418.71">11644 1626 1043 0,'0'0'0'0,"0"0"2"0,0 0-6 16,0 0 5-16,-50 96-1 16,27-27 27-16,8 4-16 15,7 2-7-15,8-5-4 16,0-5 4-16,10-11-13 16,11-10 6-16,3-8-9 15,1-12 12-15,8-10 0 16,3-13 1-16,5-1-4 0,6-17 6 15,2-15 1 1,-3-11-4-16,-3-8-9 0,-10-10 8 16,-11-9-7-16,-11-11-23 15,-11-1 30-15,-8 5 2 16,-29 17 13-16,-12 17 16 16,-14 21 37-16,-7 17-45 15,6 5-15-15,5 14-7 16,11 21-2-16,10 8 2 15,7 8 0-15,13 0-35 16,14 0-27-16,4-3-8 16,12-8-28-16,18-12-73 15,7-9-186-15</inkml:trace>
  <inkml:trace contextRef="#ctx0" brushRef="#br0" timeOffset="5085.49">12149 1485 879 0,'0'0'240'16,"0"0"-240"-16,0 0 0 15,0 0-8-15,0 0 8 16,3 113 39-16,1-40-28 16,5 4 3-16,1 2 1 15,-2-3-15-15,1-9 0 16,-6-10 3-16,0-10-1 15,0-12-2-15,-2-13-5 0,-1-13 4 16,0-6-4-16,2-3 5 16,1-1-3-16,6-22 4 15,9-11-5-15,11-5-18 16,9 7 11-16,3 11 10 16,0 15-20-16,-5 6 0 15,-7 10 19-15,-5 13-10 16,-9 11 12-16,-6 1-3 15,-9-1 0-15,-2 0 3 16,-18-4 0-16,-10-7 19 16,-5-6-2-16,-2-6-12 15,-4-7 0-15,3-4 23 16,2 0-28-16,8 0 17 16,7-12-14-16,11 4 3 15,7 1-6-15,3-1-13 0,0 0 11 16,19-3-16-16,13 2 4 15,11-4 4-15,6-2-18 16,8-1 3-16,7-7-32 16,3 0-19-16,0 2 34 15,-3 6-12-15,-4 8 36 16,-8 7 18-16,-13 2 10 16,-11 20 7-16,-13 6 11 15,-8 12 34-15,-7 16 44 16,0 7-34-16,0 11-20 15,0 4-24-15,0-1-4 16,0-2 4-16,2-6-9 0,4-10-19 16,1-16 11-16,1-12-11 15,-1-13-28-15,-1-13-7 16,-3-5-22-16,-1 0-27 16,-1-20 4-16,-1-16-61 15,0-10-340-15</inkml:trace>
  <inkml:trace contextRef="#ctx0" brushRef="#br0" timeOffset="5361.33">12742 1744 795 0,'0'0'84'0,"0"0"-84"0,0 0-23 15,0 0 18-15,0 0 5 16,0 0 17-16,82 16 17 16,-58-40-21-16,-5-3-10 15,-8 0 14-15,-11 3-16 16,0 5 54-16,-3 7-22 16,-9 5 8-16,-6 7-41 15,0 0 0-15,0 7-34 16,6 18-56-16,5 6-37 15,7 3-225-15</inkml:trace>
  <inkml:trace contextRef="#ctx0" brushRef="#br0" timeOffset="6053.77">13081 2025 864 0,'0'0'0'16,"0"0"7"-16,0 0-4 15,97-33-3-15,-78 17 1 16,-2-1 6-16,-6 2-7 16,-5 4 0-16,-6 3 4 15,0 1 0-15,0 5 18 16,-17 2 40-16,-6 0-33 16,-2 11 1-16,-4 9-15 15,6 3-2-15,3 2 7 0,10 0-20 16,8-1 1-16,2-1-3 15,5-6 0-15,22-5-2 16,7-2-2-16,10-10 6 16,6 0-3-16,5-7 3 15,6-12-18-15,2-7-10 16,0-2 25-16,-5-8-12 16,-12 0 5-16,-18 4 10 15,-17 8 12-15,-11 10 45 16,-2 11 21-16,-19 3-58 15,-4 0-16-15,2 17-3 16,1 10 0-16,9 2-1 0,13 4 2 16,0-3-2-16,15-4-6 15,16-4-9-15,12-7 5 16,8-8 6-16,10-7-18 16,5 0-21-16,5-3 32 15,2-14-54-15,-4-8 11 16,-6-11 29-16,-13-11 6 15,-9-11 11-15,-13-16 2 16,-10-12 5-16,-11-11 1 16,-7-8 4-16,0 7 26 15,0 16 61-15,-13 22 30 16,-2 28-57-16,6 20-15 16,3 7-13-16,-1 5-13 15,-4 24-23-15,-2 24 0 16,-4 18 18-16,4 14-11 0,3 7 3 15,10-4-10-15,0-2-2 16,0-4 1-16,13-6-21 16,8-11-25-16,10-9-19 15,11-10 2-15,4-14-74 16,6-13-133-16</inkml:trace>
  <inkml:trace contextRef="#ctx0" brushRef="#br0" timeOffset="6754.66">14568 1867 1009 0,'0'0'4'16,"0"0"-2"-16,0 0 18 0,0 0-13 15,0 0-7-15,0 0 52 16,1 77-30-16,2-43-12 16,3-5-10-16,3-2 0 15,2-8 0-15,1-7-10 16,2-4 3-16,5-8-11 15,1 0 18-15,4-6 0 16,1-15 0-16,0-2 0 16,-3-5 2-16,2-1-1 15,-5 2 0-15,-4 11 2 16,-4 6 12-16,-3 10-2 16,-2 0-13-16,2 5 0 15,-1 19 2-15,1 2 9 0,-1 4 2 16,-1-1-11-16,3-2 1 15,4-4 5-15,3-4-7 16,6-6 5-16,3-6-1 16,2-7 3-16,0 0-1 15,-2-7-6-15,-1-13 1 16,-2-6 18-16,-4-6-19 16,-7 3-1-16,-5 3 1 15,-3 11 1-15,-2 7 9 16,-1 5-11-16,3 3-10 15,3 0 9-15,8 3-16 16,6 7 17-16,9 0 4 0,5-5-3 16,6-3-2-16,6-2-3 15,2-7-18-15,-2-10-15 16,-11-3-69-16,-16 1 16 16,-19 3 46-16,-6 4 44 15,-25 9 16-15,-8 3 57 16,0 8-13-16,3 15-3 15,10 6-44-15,12 1 2 16,13 1 0-16,1-1-5 16,27-4 10-16,9-4 10 15,7-8-17-15,0-7 12 16,5-4-22-16,4-3 21 16,6 0-14-16,0-14-10 15,-9-5-7-15,-11-6-32 16,-20-4 4-16,-18-4 13 0,-3-3-42 15,-39 0-191-15,-16-3-579 16</inkml:trace>
  <inkml:trace contextRef="#ctx0" brushRef="#br0" timeOffset="7036.41">14569 1579 1007 0,'0'0'23'0,"0"0"-23"15,0 0-5-15,0 0 5 16,0 0 8-16,0 0 18 16,27 17 19-16,-27-32-32 15,0 1-11-15,-1 3-2 16,-20 6 9-16,-1 5-9 15,-1 0 1-15,1 2-1 16,5 15-44-16,10 3-33 16,7 0-39-16,0-3-46 15,9-6-263-15</inkml:trace>
  <inkml:trace contextRef="#ctx0" brushRef="#br0" timeOffset="7275.61">14549 1264 488 0,'0'0'440'0,"0"0"-422"15,101-3-18-15,-37 3 34 16,2 0-7-16,-2 0-4 15,-9 0-13-15,-12 0-9 16,-14 0-1-16,-15 2-34 0,-14-1-70 16,-1-1-288-16</inkml:trace>
  <inkml:trace contextRef="#ctx0" brushRef="#br0" timeOffset="8004.37">13491 2261 878 0,'0'0'0'0,"0"0"-91"0,0 0 91 16,97 19 44-16,-16-11 5 15,23-2 7-15,21 0-39 16,18 1 17-16,15 0-12 16,8 0-6-16,-1-1-12 15,-2-3-4-15,-11-3 0 16,-12 0 1-16,-16 0-1 16,-22 0 1-16,-28 0-1 15,-27 0 0-15,-27-3-19 16,-20 2-39-16,-11 1 4 15,-31 0-61-15,-21 0-211 0</inkml:trace>
  <inkml:trace contextRef="#ctx0" brushRef="#br0" timeOffset="8570.41">14104 2426 481 0,'0'0'405'15,"0"0"-405"-15,0 0 0 16,0 0 19-16,12 105 22 16,-12-48 9-16,0 8-25 0,0 0 4 15,0-1-15 1,-2 4-6-16,1-1 19 0,-1-7-20 15,2-6-7-15,0-12 8 16,11-11-8-16,8-10-8 16,8-8 0-16,13-7-7 15,11-5 15-15,13-1-14 16,9 0 10-16,8-3-2 16,1-7 4-16,-6 2 0 15,-6-3-2-15,-12-1-17 16,-15 0 1-16,-21-4 3 15,-17-1-7-15,-5-1 24 16,-21-2 11-16,-13 2 4 16,-7-1 18-16,0 3-7 0,7 4 7 15,9 3-11-15,11 3-22 16,9 2 0-16,5 4-12 16,5 0-34-16,22 3 36 15,10 11 10-15,10 10 2 16,0 1-1-16,-8 1 11 15,-9 3 7-15,-15-4 0 16,-15 1 3-16,0-4-2 16,-26 2-5-16,-10-5-10 15,-2 1-5-15,4-4-50 16,8-4-73-16,14-5-133 16,12-6-454-16</inkml:trace>
  <inkml:trace contextRef="#ctx0" brushRef="#br0" timeOffset="9675.56">15595 2929 1030 0,'0'0'0'0,"0"0"7"16,0 0-7-16,0 0 22 15,0 0-22-15,0 0 0 16,0 75 38-16,0-24-14 16,0 0-20-16,-4-2 4 15,-2-5-5-15,2-6 0 16,2-6-6-16,1-10 6 16,-1-9-7-16,1-8 4 15,1-5 0-15,0 0 2 16,0 0 5-16,0-15-7 15,0-10 0-15,0-12-2 16,0-7-8-16,9-6 10 16,15-4-9-16,1 3 3 0,5 10-13 15,-2 13 12-15,-1 17 3 16,-2 11 4-16,-2 3-5 16,-1 22 8-16,-3 14-3 15,-1 3 14-15,-1 2-11 16,-5-4 8-16,-4-4-11 15,0-9 0-15,-4-7 1 16,-1-7-1-16,-1-7 5 16,0-5-4-16,-1-1 5 15,4-3 0-15,6-16-6 16,6-10 7-16,8-9-14 16,3-5-11-16,2-1-10 15,-1 4 21-15,-4 5-5 0,-3 14 10 16,-5 9 1-16,-7 10 1 15,1 2-5-15,-4 1 5 16,2 18 0-16,1 7 6 16,-1 8 9-16,1 2 2 15,3-2-9-15,0-1-4 16,5-3 6-16,3-6-4 16,4-7-6-16,2-7 0 15,2-7 1-15,2-3-5 16,2-4-6-16,1-17-11 15,-1-4 12-15,0-6-8 16,-1-2-23-16,-8-6 18 0,-3 2-1 16,-7 6 23-16,-7 7 17 15,-4 14 41-15,-3 5 38 16,0 5-53-16,0 2-43 16,0 18 3-16,0 9 7 15,0 9 18-15,0-1-12 16,0 2-14-16,0-6 6 15,0-6-8-15,8-6-2 16,1-8-9-16,2-8-24 16,3-5-11-16,2 0-33 15,1-18-63-15,0-10-277 16</inkml:trace>
  <inkml:trace contextRef="#ctx0" brushRef="#br0" timeOffset="9938.39">16474 2687 857 0,'0'0'0'0,"0"0"-17"16,0 0 12-16,0 0 5 16,0 0 12-16,0 0 25 15,79-22-15-15,-58-2-19 16,-10-3 5-16,-11 0 6 15,0 2 47-15,-16 5 48 0,-7 8-64 16,-6 10-24 0,0 2-21-16,0 21-2 0,4 18-11 15,10 7-69 1,10 4-80-16,5 1-17 0,11 2-232 16</inkml:trace>
  <inkml:trace contextRef="#ctx0" brushRef="#br0" timeOffset="10505.19">16786 2975 897 0,'0'0'100'0,"0"0"-100"0,0 0 0 16,0 0 63-16,0 89-18 15,-5-52-15-15,1 0 5 16,-3-4-27-16,2-4 2 16,2-7 6-16,2-7-15 15,1-8 0-15,0-7 0 16,0 0-1-16,6-12-1 16,19-13-1-16,6-7 0 15,7-5-3-15,-3 6-12 16,-5 8 17-16,-7 10-7 0,-6 11 7 15,-5 2-6 1,5 12 4-16,-1 16 2 0,5 2 0 16,1 2 0-16,3-1 2 15,0-7 5-15,3-8-5 16,2-7-2-16,7-8 1 16,5-1 0-16,4-13-1 15,3-14-8-15,-1-9-13 16,-8-5-11-16,-5-4-7 15,-12 3 32-15,-7 8 7 16,-9 12 15-16,-4 13 33 16,-3 9-11-16,0 0-33 15,0 22 1-15,0 10 3 16,0 5 12-16,4-1-9 16,7-4-6-16,2-6 1 0,2-6-6 15,4-9-11-15,5-8 3 16,0-3-28-16,6 0-25 15,-5-17-87-15,-5-3-167 16</inkml:trace>
  <inkml:trace contextRef="#ctx0" brushRef="#br0" timeOffset="10771.45">17534 2663 1044 0,'0'0'0'0,"0"0"-60"0,0 0 60 16,0 0 12 0,0 0-7-16,0 0 11 0,20-37 10 15,-5 9-19-15,-8-3 4 16,-7-1-10-16,0 6 42 16,-16 9-1-16,-4 6-22 15,-3 11-9-15,-3 3-11 16,3 22-15-16,3 14-19 15,4 11-60-15,7 6-28 16,9 2-33-16,0-1-200 16</inkml:trace>
  <inkml:trace contextRef="#ctx0" brushRef="#br0" timeOffset="11555.58">17836 2994 747 0,'0'0'300'0,"0"0"-289"15,0 0-8-15,0 0-3 16,0 0 3-16,0 0 19 16,0 62 18-16,1-25-13 15,-1 0-24-15,0-4 8 16,0-4-10-16,0-5 0 15,0-10 4-15,0-6-5 16,0-5 0-16,0-3 10 0,0 0-7 16,0-11 0-16,0-12-3 15,0-6-8-15,12-8 4 16,5-6-13-16,4-3-13 16,3 3-12-16,1 7-1 15,-1 11 25-15,-5 15 14 16,2 10 2-16,-3 0 1 15,-3 13-11-15,-2 14 12 16,1 9 18-16,-5 2-4 16,1 0 16-16,-4-3-15 15,1-5-13-15,-2-6-2 16,0-7-1-16,-2-8 1 16,-2-4 4-16,-1-5 1 0,3 0-4 15,0 0 35-15,1-11-18 16,7-9-12-16,2-4-6 15,5-4 0-15,3-3-3 16,1 5 3-16,-2 6-8 16,-4 7 8-16,-4 7 0 15,0 6 0-15,-3 0-7 16,0 11 3-16,3 9 1 16,-2 5 6-16,2 5-2 15,3-3 9-15,2-3-6 16,2-4-1-16,2-6-3 15,3-9 0-15,7-5-2 16,8 0 2-16,3-12-8 16,1-14-16-16,-6-5-40 0,-7-4 18 15,-9 3 20-15,-6 8 26 16,-8 8 43-16,-5 10 46 16,-2 6-27-16,0 0-58 15,0 15 9-15,0 15-1 16,-6 4 25-16,1 0-16 15,2-1-5-15,3-8-16 16,0-4-2-16,2-6-1 16,11-6-11-16,8-4-23 15,1-5-5-15,4 0-57 16,-7-11-83-16,-1-7-440 16</inkml:trace>
  <inkml:trace contextRef="#ctx0" brushRef="#br0" timeOffset="11839.64">18676 2710 1106 0,'0'0'0'16,"0"0"-98"-16,0 0 98 15,0 0 9-15,0 0 5 16,0 0 24-16,34-28-1 15,-24 6-36-15,-8 0 9 16,-2 1 9-16,-10 1 8 0,-15 5-6 16,-4 11-10-16,-3 4-7 15,-2 7-8-15,7 20-14 16,5 7-27-16,13 11-65 16,9 2-86-16,0 1-300 15</inkml:trace>
  <inkml:trace contextRef="#ctx0" brushRef="#br0" timeOffset="12357.2">18902 3100 1070 0,'0'0'17'0,"0"0"-16"15,0 0 36-15,0 0-37 16,2-74 5-16,14 60-3 16,5 0 1-16,1 8-2 15,-2 6-1-15,1 0 0 16,-2 0 9-16,-1 0-9 16,-2 8 0-16,-3 7-2 15,-3 9 5-15,-9 4 3 16,-1 5 0-16,0 4 5 15,-16-3 8-15,-5 2-13 16,2-5 2-16,1 0-6 16,3 2-1-16,6 3-2 0,8 7-16 15,1 10 10-15,8 8 3 16,13 8 3-16,5 5 1 16,0-2 1-16,-5-3 4 15,-9-14 17-15,-9-16-22 16,-3-12 3-16,-25-14 8 15,-14-9 13-15,-7-4 0 16,-3 0-10-16,4-17-13 16,11-3 21-16,7-2-6 15,15-1-3-15,10-4-13 16,2-7-11-16,24-10-10 16,18-12-10-16,18-13-21 15,14-14 0-15,7-9-73 0,2-10-390 16</inkml:trace>
  <inkml:trace contextRef="#ctx0" brushRef="#br0" timeOffset="12485.72">19374 3062 980 0,'0'0'121'16,"0"0"-99"-16,-91 1 46 15,64 23-15-15,9 2-30 16,13 3-19-16,5 2-4 16,12-2 10-16,26-5-23 15,17-8-3-15,14-6-31 16,10-7-5-16,4-3-88 15,1-1-308-15</inkml:trace>
  <inkml:trace contextRef="#ctx0" brushRef="#br0" timeOffset="13006.51">21198 2458 1144 0,'0'0'0'0,"0"0"-2"15,0 0 2-15,0 113 21 16,0-33 31-16,0 7-15 16,-3 0-31-16,2-7 9 15,1-10-14-15,0-5-2 16,0-9 1-16,0-11-27 15,0-8-36-15,0-15-158 16,0-15-213-16</inkml:trace>
  <inkml:trace contextRef="#ctx0" brushRef="#br0" timeOffset="13673.58">20905 2870 1143 0,'0'0'0'16,"0"0"-30"-16,0 0 28 15,0 0 3-15,130-67-1 16,-53 55 8-16,9-2-8 16,7 0 1-16,-1-6-1 15,-4-2 0-15,-9-5-1 16,-15-7-25-16,-15-7-41 16,-19-2 23-16,-13-5 17 15,-17 4 27-15,0 7 3 16,-11 4 18-16,-11 8 41 0,1 6-43 15,3 7 17 1,3 5 15-16,3 7-28 0,1 0-16 16,-2 19-7-16,1 17 5 15,1 14 1-15,1 14-2 16,6 9-3-16,2 4 11 16,2-3-5-16,0 0 8 15,0-4-3-15,0-10-2 16,0-2 1-16,0-9-11 15,0-10 0-15,0-12 1 16,0-11-1-16,2-11-6 16,9-5-12-16,8 0-3 15,8-17 18-15,7 1-9 16,-1 3 1-16,-2 7 6 16,-4 6 0-16,0 3 1 0,1 14 8 15,3 1-3 1,4 0 16-16,5-2-17 0,3-7 0 15,2-9 12-15,1 0-12 16,-2-12-16-16,-6-17-13 16,-9-1-22-16,-16-1 17 15,-13 1 32-15,-7 9 2 16,-20 7 69-16,-5 10-44 16,2 4 7-16,8 12-10 15,13 11-8-15,9 9-8 16,9-1-6-16,27-2 0 15,15-5 7-15,14-9-7 0,9-10-7 16,4-5-24 0,-1 0-10-16,-7-16-32 0,-14-11-175 15,-14-10-565-15</inkml:trace>
  <inkml:trace contextRef="#ctx0" brushRef="#br0" timeOffset="16974.02">23509 3312 447 0,'0'0'334'16,"0"0"-323"-16,99-90-11 15,-54 51 39-15,6-6-25 16,1-2-6-16,0-1 17 15,0 2-3-15,-4 0-13 0,-5 6 4 16,-8 3 11-16,-7 5-11 16,-7 10 1-16,-11 8-7 15,-3 8-6-15,-7 5 28 16,0 1 7-16,0 0 0 16,0 0-27-16,-4 0-5 15,-5 4-2-15,-1 8-2 16,-3 5 0-16,4 3-2 15,1 5 2-15,2 6 0 16,2 7 1-16,4 1-1 16,0 4 0-16,1-1-1 15,14 1 1-15,2-5-4 16,0-4 4-16,-3-7 0 16,-4-9 5-16,-7-6-5 15,-3-5 0-15,0-5 0 0,-16-2 3 16,-15 0 17-16,-13-9-20 15,-8-11 3-15,-4-2 7 16,-1 1-9-16,6 1 6 16,6 5 4-16,11 5-9 15,13 6 3-15,12 2-5 16,9 2-18-16,0 0-57 16,18 10-64-16,16 3 64 15,13-4-99-15,8-1-125 16</inkml:trace>
  <inkml:trace contextRef="#ctx0" brushRef="#br0" timeOffset="18841.82">24380 3077 368 0,'0'0'0'0,"0"0"0"16,88-72 48-16,-81 51 45 16,-7 4 99-16,0 1-41 15,-1 4-56-15,-12 4-11 16,0 2-30-16,0 3-26 15,-5 3 1-15,-6 0-23 16,-5 15 2-16,-3 4-1 16,3 0-6-16,5 1 8 15,8-2-9-15,7-6-5 16,9-2 1-16,0-3-11 16,21-1-39-16,15 2 42 0,6 9 12 15,1 11 5 1,-10 16-2-16,-8 13 0 0,-15 18 9 15,-10 9 2-15,0 4 22 16,0 3-1-16,0-6-26 16,0-3 12-16,0-12-15 15,0-15-5-15,0-17 12 16,0-16-13-16,0-11 2 16,0-11-2-16,8 0 0 15,7-14 21-15,6-20-18 16,7-19-3-16,5-14 0 15,0-13-14-15,1-11-14 16,0-6 12-16,1-3-24 16,-1-1 17-16,-3 1-32 0,-2 15 10 15,-9 21 43-15,-8 22 2 16,-5 18 10-16,-6 18 24 16,-1 6-8-16,0 3-11 15,0 19-13-15,-3 12 9 16,-5 7 16-16,2 1-23 15,5-2-1-15,1-2 8 16,0-5-11-16,0-7 0 16,10-6 0-16,8-12-13 15,3-6-4-15,6-2-17 16,5-12 20-16,0-11-9 16,0-11-20-16,-2-3-8 15,-7-7-6-15,-4 3 52 0,-6 6 5 16,-7 11 13-16,-5 14 30 15,-1 8 16-15,0 2-22 16,0 12-28-16,0 15-7 16,0 5 25-16,0 3-3 15,3-3-23-15,15-6 1 16,6-3-2-16,6-9-7 16,4-7 6-16,8-7-6 15,5 0 5-15,1-12 1 16,0-8-10-16,-2-7-4 15,-7-4 2-15,-2-3 3 16,-5-4 4-16,-9 3 5 0,-8-1 2 16,-7 8 23-16,-8 3-5 15,0 6 12-15,-9 7-10 16,-6 3-20-16,-3 8 13 16,-2 1-14-16,-6 7 0 15,-3 18 12-15,-1 9-10 16,2 7-2-16,4 2 2 15,5 1 6-15,9-7-5 16,2-2-3-16,8-8 0 16,0-5-5-16,0-10 5 15,6-7-10-15,9-5 0 16,4 0 10-16,7-7-3 16,-1-15 3-16,2-3 0 15,1-3-5-15,-1-4 7 16,-4 4-2-16,-4 8 5 0,-10 10-3 15,-5 7-4-15,-2 3 0 16,-2 3-10-16,3 16 12 16,1 8 7-16,1 4-3 15,2 3-1-15,5-7 5 16,5 1-7-16,6-10-2 16,6-5 5-16,2-6-10 15,2-7 9-15,0 0-6 16,-1-7 3-16,-2-11 0 15,-3-6-1-15,-3-5 1 0,-3-3 0 16,1-4-1 0,-4 0 2-16,-3 6-1 0,-6 9 0 15,-2 9 1-15,-5 8-2 16,-2 4 0-16,1 0-12 16,1 16 9-16,1 6 4 15,3 5 2-15,2 0 2 16,5-4 0-16,0-5-4 15,7-2 0-15,2-7 0 16,5-4 6-16,4-5-6 16,6 0 3-16,4-5-3 15,-2-11 0-15,-1-4 0 16,-7-3-5-16,-8-4 5 16,-7 4-5-16,-7 3 7 15,-9 7-2-15,0 6 6 0,0 2-5 16,-6 5-1-16,-4 0-4 15,-2 2 4-15,3 13 2 16,2 4-2-16,3 3 0 16,4-1-3-16,0 1 7 15,4-5-9-15,14 0 1 16,7-6 4-16,8-5 5 16,10-2-3-16,5-4 0 15,8 0 4-15,1 0-3 16,-5-14-3-16,-7-7 2 15,-6-2-2-15,-15-5 19 16,-7-3-16-16,-14 3 14 0,-3 3 5 16,0 9 12-16,-16 5 3 15,-2 10-30-15,-4 1-5 16,0 8-1-16,0 15-1 16,3 8-1-16,6-1-4 15,4 1 5-15,4-6-10 16,5-3 0-16,0-7-12 15,12-6 12-15,8-7-21 16,5-2 25-16,3 0 4 16,5-8-3-16,2-9 3 15,0-8-2-15,2-4-13 16,-5-7 14-16,-4-12-12 16,-5-7 5-16,-6-14 4 0,0-5 6 15,-5-1 1 1,-8 8 2-16,-4 19 13 0,0 20 44 15,-7 22-18-15,-8 6-32 16,-9 29-10-16,-3 19 0 16,-3 11 16-16,6 10-16 15,11 1 0-15,12-1 3 16,1-6-3-16,4-6-30 16,20-6-19-16,12-6-13 15,13-7-30-15,11-12-252 16</inkml:trace>
  <inkml:trace contextRef="#ctx0" brushRef="#br0" timeOffset="20210.41">27949 2612 1208 0,'0'0'0'0,"0"0"-66"16,0 0 55-16,0 0 22 15,-15 107-2-15,6-42 16 16,1 7-10-16,4 0-12 16,4-5-1-16,0-9 4 0,0-11-2 15,10-12-4 1,6-11-13-16,3-12 9 0,5-7-21 15,5-5 22-15,9-7 3 16,-2-16-1-16,3-5-11 16,-2-6 9-16,-5 0-4 15,-3-1 7-15,-10 8-6 16,-10 14 6-16,-7 6 5 16,-2 7-2-16,0 5-3 15,0 17-20-15,0 8 20 16,0 4 15-16,6-2-10 15,3-3-2-15,7-7-3 0,1-5 2 16,5-7-4 0,5-8-6-16,1-2 8 0,0 0 9 15,0-5-9-15,-5-10-1 16,-4-6-2-16,-4-8 3 16,-6-3-6-16,-7-4 7 15,-2-5-1-15,-3 2 3 16,-20 7 7-16,-2 5 11 15,-3 13-4-15,0 9-16 16,-2 5-1-16,-2 13 0 16,0 13 0-16,3 5 0 15,8-1 0-15,9-1-11 16,12-3 2-16,0-6-3 16,12-6 3-16,15-5-31 15,6-6 28-15,4-3 9 0,3 0 3 16,2 0-3-16,-3-9 1 15,0-8 4-15,-2-3 0 16,5-5-2-16,-3 0 0 16,-5 3 14-16,0 5 16 15,1 7-16-15,-2 8 2 16,-4 2-14-16,0 0 14 16,-6 16-16-16,-2 4-2 15,-7 7 2-15,-4 4 0 16,-6 1 9-16,-4 0-9 0,0-2 3 15,0-3 5 1,-4-8-8-16,-2-3 2 16,3-7 4-16,2-6-4 15,1-2-1-15,0-1 3 0,0 0 7 16,0-7-5-16,0-9-6 16,8-7-6-16,8-5 4 15,6-3 2-15,9-6-9 16,10 2 2-16,5 7 7 15,-1 11-3-15,-2 14 3 16,-8 3 0-16,-5 16 8 16,-10 13 3-16,-7 4-8 15,-5 6 10-15,-7-5-8 16,-1-1 11-16,0-5-16 16,0-5-11-16,-1-3-15 0,-7-5-51 15,0-6-195 1</inkml:trace>
  <inkml:trace contextRef="#ctx0" brushRef="#br0" timeOffset="34032.68">4309 5828 1114 0,'0'0'11'0,"0"0"-11"15,0 0-13-15,0 0 13 0,0 0 18 16,0 0-4-16,0 0-3 16,0 0-11-16,0 0 2 15,0 0 8-15,0-3-6 16,0-1-4-16,0 1 4 16,-3 1-4-16,-3 2-3 15,0 0 1-15,-3 26 2 16,-5 24 2-16,1 25-1 15,1 17 0-15,6 10 3 16,3 5 5-16,3-1-6 16,0-1-3-16,0-6 0 15,9-9 10-15,0-9-10 16,0-12 0-16,-2-14 0 16,-5-14 0-16,-2-13 0 0,0-11-1 15,-2-9 7-15,-11-5-2 16,-5-3 0-16,-4 0 4 15,-5-6-4-15,6-5 0 16,3 0 0-16,12 7-4 16,2 2-2-16,4 0-1 15,0 1-17-15,0-4-8 16,16-3 21-16,14-6 4 16,12-4-4-16,13-2-9 15,5-3-31-15,-4-1 38 16,-2-3-28-16,-6 0 15 15,-5 2 18-15,-10 7-8 16,-11 7 10-16,-10 8 1 0,-9 3 1 16,-3 0 9-16,0 10 11 15,-6 13 0-15,0 8 5 16,3-2-19-16,3 2 0 16,0-4-6-16,3 0 6 15,18-8-8-15,3-2 2 16,7-8-4-16,1-8 3 15,2-1 1-15,0-3-1 16,2-19-3-16,-5-7-14 16,-7-6 16-16,-6-5-23 15,-13 1 8-15,-5 1 17 16,-8 4 2-16,-19 5 11 0,-6 12 24 16,-4 7-31-1,-6 8 8-15,4 2-10 0,2 9-2 16,8 11 8-16,10-1-9 15,13 4-1-15,6-2-3 16,2-2 0-16,18-2-7 16,10-4-4-16,6-6 8 15,3-5-3-15,4-2 5 16,2 0 2-16,4-6-2 16,2-10 4-16,-2-1 1 15,0-3-1-15,-1-4 0 16,-8-2 3-16,-6 1-3 15,-8 1 1-15,-11 0-2 0,-8-1 3 16,-5 2 14 0,-2-1-2-16,0 5-12 0,-6 1 18 15,-8 4-6-15,-2 3-11 16,5 5 1-16,-2 3-2 16,4 3 10-16,0 0-12 15,-4 11 0-15,-1 12 4 16,-2 7-4-16,1-1 4 15,3 2-4-15,6-4 3 16,5-4-5-16,1-5 2 16,0-6-2-16,7-9-10 15,14-3-21-15,4-1-1 0,4-17 12 16,2-7-7 0,-3-2 29-16,-7 3-9 0,-6 7 7 15,-9 6 2-15,-4 7 47 16,-2 4 10-16,0 1-39 15,0 24-10-15,0 15 21 16,0 18 4-16,-5 12-15 16,5 9 13-16,0 7-6 15,0 10 3-15,15 7-6 16,0 2-20-16,3 2 21 16,-3-5-23-16,-2-11 0 15,-7-9 3-15,-6-14 2 16,0-16-4-16,-18-14-1 15,-16-16 0-15,-11-10 17 16,-10-12-17-16,-3-3 2 0,-3-23 1 16,4-12-3-16,5-8-3 15,10-6-7-15,11-5-21 16,13-7 30-16,18-8-41 16,3-6 2-16,32-15 27 15,15-4-28-15,16-1 7 16,11 8 9-16,11 11-24 15,1 14 38-15,1 12-12 16,-8 16 11-16,-12 17 9 16,-13 13 6-16,-20 7-3 15,-16 4 12-15,-14 19 12 16,-7 7 48-16,0 3-42 0,0-2-15 16,2-2 6-1,4-4-20-15,6-3 1 0,6-5-2 16,4-7-13-16,9-9-3 15,4-1-28-15,1-6-31 16,-2-14-13-16,-6-9-172 16,-13-3-482-16</inkml:trace>
  <inkml:trace contextRef="#ctx0" brushRef="#br0" timeOffset="34299.46">5518 6452 1142 0,'0'0'0'0,"0"0"-158"16,0 0 158-16,0 0 13 0,0 0-1 15,0 0 8-15,102-38-20 16,-72 15 3-16,-11-5-1 16,-13 1 1-16,-6 7 5 15,0 6 19-15,-12 7 5 16,-7 4-5-16,-5 3-26 15,-3 7-1-15,2 18 4 16,4 12-4-16,3 5-10 16,15 0-29-16,3 2-50 15,6-5-34-15,25-9-265 16</inkml:trace>
  <inkml:trace contextRef="#ctx0" brushRef="#br0" timeOffset="34634.74">6133 6428 1035 0,'0'0'52'0,"0"0"-44"15,0 0 47-15,0 0-37 16,0 0 7-16,0 0-25 16,-80 94 27-16,80-57-23 15,5 3 1-15,15 1-2 16,10 1-3-16,1-3 0 0,0-6 19 15,-4-3-18 1,-8-11 0-16,-8-5 6 0,-11-4-7 16,0-3 7-16,-30 4 4 15,-12-1-9-15,-11-2 13 16,-4 1-10-16,5-3-5 16,10 1 0-16,12-3-5 15,11-1 4-15,16-3-35 16,3 0-23-16,0 0-61 15,25-17-102-15,10-6-154 16</inkml:trace>
  <inkml:trace contextRef="#ctx0" brushRef="#br0" timeOffset="34866.24">6431 5934 1192 0,'0'0'6'15,"0"0"-6"-15,0 0 16 16,0 91 8-16,0-24 30 16,0 7-26-16,3 4-10 15,9 4 28-15,3-2-43 16,2 0-1-16,2-6-4 16,0-3 0-16,1-8-24 15,2-10-51-15,0-12-13 16,4-14-30-16,-1-18-118 15,-1-9-233-15</inkml:trace>
  <inkml:trace contextRef="#ctx0" brushRef="#br0" timeOffset="35266.22">6836 6575 1126 0,'0'0'0'0,"0"0"0"15,0 0 0-15,0 0 52 16,-14 78-41-16,14-44 9 15,0-1 6-15,0-3-25 16,12-1 5-16,9-5-6 16,6-7 0-16,4-8-10 15,8-6 10-15,4-3-4 0,8-8-13 16,1-17-1 0,0-8-3-16,-4-5-5 0,-9-2 3 15,-14 8 18 1,-12 11 9-16,-10 10-4 0,-3 11 56 15,-6 0-34-15,-13 14-9 16,-3 16-9-16,4 9 11 16,9-1 16-16,9 0-29 15,5-6-2-15,20-5 1 16,13-8 0-16,3-11 4 16,5-7-5-16,3-1 0 15,2-9-8-15,-8-10 2 16,-8-3-20-16,-13-5-11 15,-16-4-22-15,-6-3 2 16,-15-4-152-16,-27-4-198 0</inkml:trace>
  <inkml:trace contextRef="#ctx0" brushRef="#br0" timeOffset="35544.61">6882 6259 1042 0,'0'0'51'16,"0"0"-51"-16,0 0-19 0,0 0 19 15,0 0 7 1,0 0 39-16,46-15-28 0,-36-11-15 16,-10-1 17-16,0 4-13 15,-11 4 9-15,-12 8 20 16,4 8-18-16,-2 3-18 15,4 0-1-15,1 16-28 16,2 4 22-16,3 2-52 16,8 1-44-16,3-5-64 15,0-3-312-15</inkml:trace>
  <inkml:trace contextRef="#ctx0" brushRef="#br0" timeOffset="35715.58">6210 6238 1232 0,'0'0'0'0,"0"0"-94"16,0 0 58-16,97-4-22 15,-7-10-45-15,16-1-86 16</inkml:trace>
  <inkml:trace contextRef="#ctx0" brushRef="#br0" timeOffset="36850.44">8654 6193 1152 0,'0'0'0'0,"0"0"-10"15,0 0 3-15,-5 85 7 16,5-20 23-16,0 3 14 15,0-1-36-15,0-6 5 16,0-10 0-16,0-5-3 16,0-12-5-16,0-11 2 15,0-11 0-15,0-4-3 16,0-8-1-16,0 0 4 0,-7-5 17 16,-8-16-17-16,3-9-8 15,-1-10 4-15,5-16 4 16,8-13 2-16,0-15-2 15,11-14 0-15,17-7-1 16,9 13 1-16,5 22-4 16,-3 31 3-16,-3 27 2 15,-4 12-2-15,-5 25-3 16,-4 15 4-16,-9 10 11 16,-11 0-7-16,-3-2 1 15,-13-4-4-15,-12-6 4 16,-4-6-1-16,1-4-3 15,1-1-2-15,3-2-3 0,5 1-12 16,7-2 4 0,9 2 9-16,3 4 6 0,9-1-4 15,19 1 1-15,5-4 0 16,6-4 10-16,4-6-8 16,-1-8 3-16,4-6-5 15,-1-2 0-15,-4-4-8 16,-3-18 6-16,-8-3-18 15,-7-8 5-15,-9-1 1 16,-9 7 6-16,-5 5 8 16,0 10 4-16,-5 10 46 15,-3 2-40-15,-2 2-7 16,4 17 14-16,3 8-7 16,3 4 1-16,0 0-8 0,18-3 2 15,9-5-9-15,7-6 4 16,8-9 0-16,9-6 0 15,2-2 0-15,3-5-10 16,-1-14 2-16,-8-5-22 16,-9-8 20-16,-11-4-19 15,-15-5 4-15,-11-2 13 16,-1 7 3-16,-13 8 9 16,-13 11 14-16,-2 14 8 15,0 3 3-15,-2 20-13 16,2 22-2-16,1 19 16 15,4 16-10-15,5 16 0 16,5 13 1-16,4 16 19 0,3 10 2 16,6 7-26-16,0 0-4 15,0-3 4-15,0-8-12 16,11-13-7-16,-6-11-25 16,-2-16-30-16,-3-19 5 15,-10-23-99-15,-24-21-236 16</inkml:trace>
  <inkml:trace contextRef="#ctx0" brushRef="#br0" timeOffset="37500.18">5143 7279 897 0,'0'0'0'16,"0"0"0"-16,0 0 11 16,0 0-11-16,0 0 0 15,0 0 13-15,137-1 25 0,-36 1-20 16,29 0-4-16,19 0-14 16,24 0 0-16,12 0-2 15,18-6-10-15,22-1-14 16,14-2 20-16,19-2 6 15,6-1 6-15,8 0-3 16,9 3 14-16,0-3 28 16,-2 2-1-16,-9 1 5 15,-24-1-11-15,-18 2-9 16,-30 5 20-16,-26-1-28 16,-30 1-3-16,-35-4 7 15,-27 1-25-15,-24 0-4 16,-16-4-17-16,-13-1-39 15,-9-3-37-15,-5-1-164 16,-7-5-562-16</inkml:trace>
  <inkml:trace contextRef="#ctx0" brushRef="#br0" timeOffset="37786.33">10594 6385 87 0,'0'0'1018'15,"0"0"-1018"-15,0 0-6 16,0 0 4-16,0 0 2 0,91 69-7 16,-73-69 11-16,0 0-4 15,-5-15 9-15,-10-7-9 16,-3-3 15-16,-7-1-15 15,-24-2 2-15,-13 7-9 16,-8 8-13-16,1 6-39 16,4 7-40-16,8 7-100 15,9 20-281-15</inkml:trace>
  <inkml:trace contextRef="#ctx0" brushRef="#br0" timeOffset="37959.89">10588 6909 1065 0,'0'0'0'0,"0"0"-64"16,94 2 64-16,-62-18 0 15,-10-4-5-15,-10-3 5 16,-4-2-4-16,-8-2 4 16,0 1-72-16,-19 1-121 15,-4 5-317-15</inkml:trace>
  <inkml:trace contextRef="#ctx0" brushRef="#br0" timeOffset="38136.3">10933 6554 1076 0,'0'0'0'0,"116"-18"-75"16,-47 8 71-16,-6 4-71 15,-10 1-90-15,-7 1-185 16</inkml:trace>
  <inkml:trace contextRef="#ctx0" brushRef="#br0" timeOffset="38685.94">12948 6131 696 0,'0'0'395'0,"0"0"-395"16,0 0 0-16,0 0 0 0,0 0 10 16,-36 103 39-16,17-35-42 15,1 4-4-15,12-1 13 16,6-8-16-16,0-6 0 15,24-8 8-15,4-13-6 16,6-10-3-16,5-11 1 16,6-12-12-16,4-3 4 15,6-17 6-15,-1-20-15 16,-9-11 10-16,-12-13-1 16,-14-16-1-16,-14-7 5 15,-5 1 4-15,-26 11 20 16,-22 19 0-16,-13 24 16 15,-13 24-5-15,2 5-18 0,5 33 8 16,12 14-21 0,17 14 1-16,15 6-4 0,16 1-8 15,7-1-47-15,17-7-21 16,21-13-72-16,11-10-158 16</inkml:trace>
  <inkml:trace contextRef="#ctx0" brushRef="#br0" timeOffset="39269.37">13540 5986 1160 0,'0'0'0'0,"0"0"-12"0,16 91 12 15,-11-25 19-15,-2 11-5 16,0 3 12-16,0 4-14 15,3-4-3-15,0-8-9 16,0-10 1-16,-3-10 4 16,-3-16-5-16,0-14 0 15,0-10-5-15,0-11 10 16,1-1-5-16,5-11 0 16,6-15-46-16,11-8 40 15,11 5-4-15,9 9-7 16,2 11-11-16,1 9 10 15,-9 7-1-15,-8 18-1 16,-10 7 16-16,-10 5 4 0,-9 0 17 16,-10-1 9-16,-24-5-6 15,-13-7 4-15,-5-9-17 16,7-6 0-16,7-9-3 16,18 0 2-16,13-10-6 15,7-15-20-15,24-11-14 16,22-6 17-16,15-3 9 15,7 8-43-15,4 13 10 16,-5 17 41-16,-16 7 1 16,-10 19 21-16,-11 17 33 15,-13 15 15-15,-9 12-15 16,-5 8-8-16,-3 6-31 0,0 4 27 16,0-3-32-16,2-5-6 15,9-6 4-15,2-10-9 16,4-10-3-16,-2-9-13 15,2-12-46-15,-3-14 1 16,-4-12-124-16,-7-7-332 16</inkml:trace>
  <inkml:trace contextRef="#ctx0" brushRef="#br0" timeOffset="39534.56">14195 6425 1075 0,'0'0'0'15,"0"0"-242"-15,0 0 242 16,0 0 18-16,0 0-14 16,82-75 15-16,-70 46 42 15,-9 3-29-15,-3 6 29 16,-12 6 7-16,-14 11-38 15,-7 3-6-15,-2 5-24 16,2 20-5-16,10 6-17 16,7 3-72-16,12 2-121 15,4-2-326-15</inkml:trace>
  <inkml:trace contextRef="#ctx0" brushRef="#br0" timeOffset="40006.15">14477 6674 793 0,'0'0'0'16,"0"0"-48"-16,0 0 48 16,0 0 0-16,76-84 3 15,-76 62-3-15,0 3 35 16,-6 11 15-16,-5 1 34 16,4 7 17-16,-5 0-45 15,2 11-40-15,-1 11-3 16,4 6 1-16,7 5 20 15,0-4-34-15,9 0 0 16,10-5 12-16,7-9-10 0,3-7-1 16,3-8-2-16,5 0 0 15,6-9-11-15,4-11-12 16,2-7-5-16,-9-4 14 16,-10-4-10-16,-14-2-10 15,-11 4 26-15,-5 5 9 16,0 11 68-16,-5 12-5 15,-1 5-33-15,-1 5-18 16,2 19-5-16,4 5-7 16,1 4 0-16,7-4-1 15,23-5-6-15,9-6-12 16,7-6-17-16,8-9 21 0,4-3-20 16,3 0-8-16,2-18-25 15,-5-11-19-15,-9-8-2 16,-10-13-56-16,-14-13 9 15,-10-13-23-15,-7-12-137 16</inkml:trace>
  <inkml:trace contextRef="#ctx0" brushRef="#br0" timeOffset="40171.31">15402 6007 574 0,'-5'-78'277'15,"-8"27"-37"-15,1 26-103 16,4 14-54-16,1 11-42 16,-4 19-41-16,-8 31 5 15,-2 19-5-15,2 16 30 16,8 4-30-16,11-2 2 15,0-2 8-15,5-9-10 0,13-8-7 16,7-9-17-16,5-7-34 16,6-12 1-16,4-8-61 15,3-15-134-15,1-11-361 16</inkml:trace>
  <inkml:trace contextRef="#ctx0" brushRef="#br0" timeOffset="40840.04">15749 6471 1066 0,'0'0'78'16,"0"0"-78"-16,0 0-11 16,0 0 11-16,0 0 21 15,0 0 0-15,3 102-2 0,0-71-15 16,5-3-3-16,0-6-1 16,3-6-2-16,3-4-3 15,3-7-1-15,6-5-15 16,1 0 18-16,3-11-5 15,2-12 1-15,0-4 3 16,-3-2 4-16,-3 2 11 16,-7 6-10-16,-5 8 1 15,-5 8 23-15,-2 5-25 16,2 0-7-16,3 18 5 16,-2 11 2-16,1 2 16 15,-2 3-16-15,1-1 1 16,2-4 7-16,3-2-7 15,6-9 5-15,0-5-6 16,1-9 4-16,2-4 3 0,2-5-7 16,1-17 0-16,-1-8 3 15,0-4-3-15,-7-1-11 16,-3 8 2-16,-3 8 9 16,-4 11 23-16,2 6-23 15,1 2 0-15,8 0 9 16,7 0-7-16,7 3 2 15,8 1-4-15,10-4-1 16,6 0-4-16,5-13-26 16,-5-8-18-16,-12-5-19 15,-17 5 12-15,-20 1 50 16,-6 8 6-16,-17 12 51 0,-17 0 6 16,-5 17-2-16,2 12-8 15,4 2-5-15,9 1-19 16,17-1-13-16,7 0-10 15,6-4 6-15,22-5-14 16,6-8 8-16,9-6 0 16,2-8-1-16,4 0 1 15,1-11-3-15,-3-13-12 16,-3-8-8-16,-11-7-25 16,-11-5-4-16,-16-2-55 15,-6-3-46-15,-31 3-251 16</inkml:trace>
  <inkml:trace contextRef="#ctx0" brushRef="#br0" timeOffset="41131.01">15992 6174 1004 0,'0'0'0'0,"0"0"0"16,0 0 14-16,0 0 21 15,0 0 1-15,0 0-4 0,55-70 10 16,-55 56-7-16,-8 6 4 16,-10 5 7-16,-3 3-38 15,-4 3-8-15,1 11 1 16,4 6-1-16,4 4-29 15,8-5-60-15,8 0-93 16,0-9-309-16</inkml:trace>
  <inkml:trace contextRef="#ctx0" brushRef="#br0" timeOffset="41310.65">15181 6121 672 0,'0'0'362'15,"0"0"-362"-15,89 0-93 16,-11 0-99-16,9-5-272 16</inkml:trace>
  <inkml:trace contextRef="#ctx0" brushRef="#br0" timeOffset="42039.15">14013 7103 312 0,'0'0'641'0,"-118"-36"-638"16,60 22-2-16,3 1 36 15,4 8-14-15,11 4-18 16,10 0 27-16,21 1-26 15,9 0-6-15,14 0-28 16,35 2 28-16,27 1-1 16,36-1 1-16,32-2 0 15,40 5 25-15,29-2-23 16,26 3 0-16,13 2 2 16,-2 1 2-16,-5 1 8 15,-17-5 15-15,-26 1-20 16,-28-3 18-16,-37-3-27 15,-38 3 0-15,-40-2-7 16,-38 0 3-16,-21 2-38 0,-49 3 4 16,-30 0-12-16,-27 6-70 15,-22 1-301-15</inkml:trace>
  <inkml:trace contextRef="#ctx0" brushRef="#br0" timeOffset="42704.55">13548 7352 1078 0,'0'0'18'0,"0"0"-18"16,0 0-1-16,0 0 1 16,0 0 11-16,-2 119 17 15,2-42 13-15,-1 3-41 16,-7-2 11-16,1-3-8 15,-2-6-2-15,3-4 3 16,4-8-4-16,2-6-12 16,5-10 8-16,20-10-34 0,14-9 3 15,10-10 13-15,14-5-15 16,13-4-12-16,5-3-29 16,10 0 25-16,-4 0 48 15,-2-1-8-15,-11-11 13 16,-19 0 9-16,-19-2-7 15,-20-2-2-15,-16-1 6 16,-3 1 44-16,-27 1 37 16,-7 1-22-16,-6 1-41 15,2 2 30-15,8 2-35 0,14 1 1 16,13 4-20-16,6 4-11 16,11 0-19-16,17 0 8 15,15 12 22-15,2 7 6 16,2 5-4-16,-5 7 2 15,-10 3 15-15,-15 1-10 16,-17 1 30-16,-10-3-10 16,-24-1-16-16,-8-2 5 15,-2-4-18-15,3-2-21 16,7-5-64-16,7-2-153 16,12-5-380-16</inkml:trace>
  <inkml:trace contextRef="#ctx0" brushRef="#br0" timeOffset="43331.37">15214 7886 971 0,'0'0'2'0,"0"0"18"16,0 0 71-16,0 0-52 15,0 0-34-15,0 0 18 16,-18 100 19-16,9-39-5 15,0 4-32-15,-2 1 4 16,1-1 15-16,0-2-11 16,0-11-9-16,0-7-4 15,3-9 3-15,1-10-8 16,4-9-11-16,1-7-39 16,1-7-23-16,0-3-120 0,0-5-125 15</inkml:trace>
  <inkml:trace contextRef="#ctx0" brushRef="#br0" timeOffset="43594.06">15181 7810 1059 0,'0'0'0'0,"0"0"-27"15,0 0 27 1,0 0 18-16,0 0 37 0,72 105-13 16,-40-64-36-16,-3-5 19 15,1-3-21-15,-5-8 0 16,-1-5-8-16,-2-8 3 16,2-6-35-16,2-6-57 15,3 0-70-15,1-7-234 16</inkml:trace>
  <inkml:trace contextRef="#ctx0" brushRef="#br0" timeOffset="43987.98">15746 7830 458 0,'0'0'664'0,"0"0"-661"16,0 0-3-16,-92 98 19 15,47-64 22-15,0 2-17 16,4-5-13-16,6-6 14 15,7-4-23-15,10-6 2 16,6-4-4-16,6-8-3 16,6-3-3-16,0 0-15 15,2-14-28-15,21-12 14 16,12-10 0-16,7-6 23 16,7-1-26-16,0 3 3 15,-7 11 35-15,-6 11-2 16,-8 12 2-16,-4 6 25 15,-4 13-4-15,-4 19 16 16,-7 15 11-16,-9 10-20 16,0 11 14-16,-2 13-17 0,-10 3-15 15,0 6 25-15,2 0-11 16,1-2-19-16,1-2-2 16,-1-6 4-16,6-3-14 15,2-12-19-15,1-10-46 16,0-17-23-16,7-20-122 15,10-18-243-15</inkml:trace>
  <inkml:trace contextRef="#ctx0" brushRef="#br0" timeOffset="44455.09">16274 8224 483 0,'0'0'275'15,"0"-73"-225"-15,-9 46-50 16,-4 7 95-16,-1 6-7 16,-2 6-17-16,3 7 4 15,-5 1-49-15,-2 6-16 16,-4 24-1-16,-4 10 0 16,-2 10 16-16,2 3-17 15,4 1-4-15,6-7 11 16,8-3-12-16,8-10-3 15,2-3 0-15,5-11 5 0,16-6-12 16,7-7-8-16,3-7-16 16,7 0 25-16,2-16-32 15,-3-12 3-15,-3-8-5 16,-5-5-6-16,-6-2 42 16,-7 3-3-16,-8 7 7 15,-5 12 58-15,-3 11-18 16,0 10 9-16,0 0-19 15,0 4-30-15,2 19 13 16,5 8-5-16,7 4-6 16,4-3 6-16,5-3-8 15,3-2-11-15,1-7-20 16,7-6-15-16,0-7-81 0,1-7-96 16,-7 0-521-16</inkml:trace>
  <inkml:trace contextRef="#ctx0" brushRef="#br0" timeOffset="44649.45">16629 8090 1146 0,'0'0'0'16,"0"0"0"-16,0 0 1 16,0 0 21-16,75 111 24 15,-51-66-34-15,-2 0-6 16,-2-4 1-16,-3-12-7 15,-6-1-3-15,-2-10-26 0,-6-5-27 16,-2-6-45 0,-1-7-125-16,0 0-351 0</inkml:trace>
  <inkml:trace contextRef="#ctx0" brushRef="#br0" timeOffset="44861.91">16838 8104 1120 0,'0'0'82'16,"0"0"-72"-16,-104 49 9 16,59-12 34-16,-1 2-32 15,4 4 7-15,4-4-3 0,9-1-25 16,3-9 5-16,6-2-11 16,9-8-5-16,5-4-29 15,6-6-41-15,0-4-38 16,20-5-125-16,12 0-255 15</inkml:trace>
  <inkml:trace contextRef="#ctx0" brushRef="#br0" timeOffset="45078.09">17128 8168 1064 0,'0'0'63'0,"0"0"-57"16,0 0 13-16,0 0 34 15,-10 99-19-15,3-56 21 0,0-4-38 16,5 0 1-16,2-5-12 16,0-9-6-16,0-5 0 15,4-8-9-15,4-5-37 16,1-6 2-16,3-1-49 16,3-6-56-16,-2-16-168 15</inkml:trace>
  <inkml:trace contextRef="#ctx0" brushRef="#br0" timeOffset="45387.89">17190 7858 1112 0,'0'0'0'0,"0"0"-51"15,0 0 51-15,0 0-1 16,0 0 1-16,0 0-4 15,73 17 7-15,-37-20-6 16,-2-13-9-16,-5-7-19 16,-13 0 28-16,-7-6-15 15,-9-3 18-15,-3 1 22 16,-22 6-11-16,-11 9 36 16,-10 7-17-16,-1 9-19 15,0 0-9-15,6 25-2 16,10 10-6-16,7 9 3 15,9 3-76-15,14 1-43 0,1-4-244 16</inkml:trace>
  <inkml:trace contextRef="#ctx0" brushRef="#br0" timeOffset="46421.63">17440 8084 933 0,'0'0'12'0,"0"0"2"16,0 0 16-16,0 0 20 16,0 0 6-16,0 0-38 15,50 98 6-15,-50-57 5 16,0-1-9-16,0-3-4 16,-6-5-11-16,-5-6-2 15,-2-6 12-15,1-6-14 16,0-8-1-16,5-2 5 15,2-4 3-15,1 0-1 16,1-7-7-16,1-12-25 16,2-8 23-16,0-11-9 15,8-6-4-15,14 0-5 16,5 3-1-16,3 7 13 0,1 14-4 16,2 10 12-16,-2 10-7 15,0 0 7-15,-1 14 0 16,-3 12 7-16,-6 9-1 15,-2 4 2-15,-8 1-8 16,-5-5 0-16,-3-6 6 16,-3-7-6-16,0-4 0 15,0-9 4-15,0-5-4 16,0-4 12-16,0 0-9 16,0-1 0-16,0-15-3 15,0-7 0-15,9-6-2 16,6-5 0-16,6-3 0 0,1 3-4 15,-1 6 5-15,-2 12 1 16,-4 13-3 0,-1 3 3-16,-1 6 0 0,0 17 8 15,1 6 3-15,-2 2 0 16,-3 3-6-16,3-4 1 16,0-4 15-16,1-7-21 15,3-7 0-15,1-7 4 16,7-5-2-16,9 0-4 15,10-18-6-15,3-11-14 16,-1-4 22-16,-8-4-38 16,-9 0 24-16,-9 7 12 15,-8 13 4-15,-8 8 32 0,-1 7-3 16,-2 2-22 0,0 11 9-16,0 15-15 0,0 6 17 15,0 5-6-15,4-6-12 16,2-6 2-16,4-2-4 15,1-8-10-15,1-8 6 16,4-2-37-16,0-5-11 16,0 0-66-16,-4-8-129 15,-5-6-410-15</inkml:trace>
  <inkml:trace contextRef="#ctx0" brushRef="#br0" timeOffset="46706.4">18356 7874 1118 0,'0'0'0'0,"0"0"-19"16,0 0 19-16,0 0 0 16,0 0 4-16,0 0 0 15,20-10-2-15,2-4 2 16,2-3 1-16,-7-3-4 15,-9-3 16-15,-8 4-9 16,0 2 12-16,-20 3 2 16,-7 6-14-16,-2 8 4 0,0 0-12 15,0 20-9 1,7 13 6-16,4 11-65 0,12 6-8 16,6 3-84-16,0 1-280 15</inkml:trace>
  <inkml:trace contextRef="#ctx0" brushRef="#br0" timeOffset="47404.92">18530 8262 868 0,'0'0'0'0,"0"0"-3"0,0 0 3 16,0 0 28-16,0 0 4 16,0 0 5-16,104-77 5 15,-76 74-9-15,-3 3 1 16,-2 0-6-16,-4 0 7 16,-5 12-16-16,-4 7-17 15,-7 6 10-15,-3 11-8 16,0 3 30-16,-14 0-18 15,-9 2-8-15,-4-3 11 16,-1 1-11-16,2-1 14 16,7 2-22-16,9 2 6 15,10 7-10-15,0 5 4 16,20 6-9-16,13 9 8 16,5 3-2-16,-6-2 3 0,-6-9 8 15,-14-11-2-15,-12-12 14 16,-6-14-18-16,-30-12 8 15,-16-10 28-15,-12-2-33 16,-4-11-2-16,7-15-2 16,12-1 2-16,16-1 14 15,20 0-17-15,13-3-10 16,3-3 7-16,33-5-21 16,19-7-7-16,16-10-15 15,16-12-37-15,4-13-18 0,1-10-81 16,-2-2-240-1,-11 3 183-15,-21 13 239 0,-24 19 146 16,-22 22 139-16,-12 20-28 16,-19 15-106-16,-17 1-83 15,-7 29-16-15,1 8 21 16,8 6-27-16,16 3-21 16,13-4-21-16,5-5 2 15,24-6-5-15,24-7-1 16,15-7-11-16,16-9-1 15,7-8-41-15,16 0-18 16,-1-4-46-16,2-16-132 16,-2-12-522-16</inkml:trace>
  <inkml:trace contextRef="#ctx0" brushRef="#br0" timeOffset="47839.81">20616 7631 1225 0,'0'0'0'0,"0"0"0"16,0 0-5-16,0 0 11 15,-30 115 19-15,15-37-10 16,1 6 22-16,2 2-31 16,0-5-6-16,4-3 7 15,1-8-7-15,2-7-2 0,4-13-15 16,1-14-56 0,0-15-15-16,0-16-148 0,0-5-334 15</inkml:trace>
  <inkml:trace contextRef="#ctx0" brushRef="#br0" timeOffset="48540.42">20227 7957 1091 0,'0'0'0'0,"0"0"-146"15,0 0 146-15,109-5 27 16,-45 3-12-16,13-1-5 0,10-2-4 15,7-4 3-15,-3-2-9 16,-9-4 2-16,-12-5-9 16,-13-4 7-16,-13-9-17 15,-12-4-5-15,-17-2 21 16,-11-2 1-16,-4 2 10 16,-9 3 26-16,-12 6-3 15,0 11-12-15,2 6 25 16,7 9-10-16,3 4-12 15,-3 3-6-15,-1 21-17 16,-6 11-1-16,-1 13 17 16,4 8-15-16,0 8 14 15,3 2-6-15,4-1-5 16,6-4 12-16,-1-5-11 0,4-2-2 16,0-4 17-16,0-5-18 15,0-6 13-15,0-14-8 16,0-11-7-16,0-8 3 15,0-6-4-15,3 0-26 16,15-16-4-16,9-11 24 16,9-5-11-16,-2 6-4 15,-6 12 8-15,-5 11 7 16,-7 3 6-16,-3 6 0 16,3 17 7-16,1 4-5 15,2 2 11-15,3-2 1 16,3-4-9-16,6-5 10 15,9-9-15-15,5-9 0 0,4 0-6 16,-2-20-11 0,-10-10-16-16,-13-4-8 0,-14-5-8 15,-10 6 42-15,-16 8 14 16,-17 8-2-16,-4 12 46 16,2 5-9-16,7 8 10 15,10 18-26-15,12 10-16 16,6 1 11-16,9-1-21 15,26-4 1-15,12-10 9 16,11-5-10-16,8-10-12 16,4-7-33-16,0 0-31 15,-4-10-71-15,-7-17-445 0</inkml:trace>
  <inkml:trace contextRef="#ctx0" brushRef="#br0" timeOffset="57381.92">23231 7589 1018 0,'0'0'0'15,"0"0"-143"-15,0 0 143 16,0 0 13-16,0 0-9 0,0 0 25 16,0 0-4-1,0 0-22-15,0-86 6 0,0 75 16 16,-4 6 22-16,-1 4 2 16,-3 1-11-16,-5 14-38 15,-3 22 1-15,-8 20 6 16,2 9 0-16,6 6-4 15,3 1 9-15,7 3-7 16,3-3 5-16,0-4-9 16,3-1 3-16,-1-3-4 15,-2-3 0-15,-3-5 0 16,-9-6 2-16,-4-12-1 16,-4-8 0-16,-2-13 3 15,2-8-3-15,3-9 3 0,8 0-3 16,4 0-1-16,5-1 0 15,1-2 3-15,2 3 4 16,0-1-7-16,5 1-2 16,20 0 2-16,13 0 0 15,8 0 1-15,12-5-1 16,5-4 0-16,2-8-3 16,2-5-17-16,-4-7-4 15,-6-5-26-15,-8-5-15 16,-10-1-5-16,-12-6 48 15,-9 5-1-15,-12 8 23 16,-5 10 24-16,-1 13 72 16,0 7-6-16,0 3-52 0,0 12-28 15,-4 13 4 1,2 9 7-16,2 2-1 0,0 2-12 16,19-6 2-16,7-7-7 15,-1-8 0-15,4-8-6 16,-1-8-9-16,2-1-26 15,-3-6-15-15,-7-15-119 16,-9-3-258-16</inkml:trace>
  <inkml:trace contextRef="#ctx0" brushRef="#br0" timeOffset="57642.48">23529 7879 1143 0,'0'0'0'16,"0"0"-141"-16,0 0 89 16,0 0 52-16,0 0 13 15,0 0-6-15,45-52-2 16,-38 32-2-16,-7 5 2 16,0 5 28-16,-9 6 23 15,-14 4-1-15,-4 3-55 16,2 16 0-16,4 8-9 15,12 2-45-15,9-2-41 16,0 1-39-16,22-6-287 16</inkml:trace>
  <inkml:trace contextRef="#ctx0" brushRef="#br0" timeOffset="64079.74">24017 7549 1180 0,'0'0'0'16,"0"0"-59"-16,5 75 59 16,-5-8 33-16,0 14 0 15,-5 5-13-15,-7-1-1 16,-3-6 6-16,2-4-16 15,1-4-7-15,4-8 10 16,4-9-12-16,2-16-1 16,2-12 1-16,0-14-5 0,0-9-4 15,0-3 2 1,8-13 6-16,20-17-2 0,10-12 5 16,6-6-2-16,1-4 0 15,3 1-6-15,1 1-7 16,-4 4 4-16,-5 8 2 15,-7 9 6-15,-14 13-4 16,-10 9 5-16,-9 7 0 16,0 0-3-16,-9 10-10 15,-16 13 13-15,-3 10 2 16,-1 4 6-16,10-1 1 16,7 0-7-16,9-4-2 0,3-2-1 15,3-3-4-15,19-7 4 16,11-3 2-16,10-13 1 15,7-4-2-15,3 0-4 16,-1-12 4-16,-7-9-24 16,-6-5-4-16,-7-4 8 15,-7-2-1-15,-8 1-10 16,-7 1 4-16,-9 12 27 16,-1 7 16-16,-1 7 57 15,-15 4-53-15,-4 8 1 16,-1 17-16-16,4 10 8 15,7 3-5-15,10 0-8 16,0 0-1-16,19-6 1 0,13-6 1 16,7-9-1-1,8-9-2-15,4-8-1 0,3 0-14 16,-4-20 13-16,1-12-8 16,-6-7-13-16,-4-11-21 15,-5-6 8-15,-9-7-4 16,-6-7 0-16,-8-7 28 15,-7-3 14-15,-6-3 2 16,0 4 19-16,-6 10 29 16,-13 12-2-16,-2 18 12 15,3 14-18-15,4 13-19 16,6 12 2-16,-1 3-16 16,-4 34-4-16,-4 19-5 15,-2 17 14-15,5 8-9 0,7 2-4 16,7 1 12-16,0-4-13 15,6-3 7-15,12-10-7 16,9-10-8-16,3-7 8 16,5-12-4-16,8-16-1 15,2-11-5-15,4-11-11 16,2-8-1-16,-6-21 12 16,-5-6 6-16,-4-1-18 15,-12 8 18-15,-9 11 4 16,-9 12 13-16,-5 5 3 15,-1 0-6-15,0 13-8 16,3 7 26-16,3 5-10 16,3-2-12-16,0-3-6 0,5-2 0 15,2-8-18-15,3-6-21 16,2-1-25-16,3-3-137 16,-5 0-329-16</inkml:trace>
  <inkml:trace contextRef="#ctx0" brushRef="#br0" timeOffset="64345.93">25388 7817 1127 0,'0'0'0'0,"0"0"-132"16,0 0 131-16,0 0 1 15,0 0 13-15,0 0-3 16,37-45-3-16,-33 31 9 16,-4 0-1-16,0 2 30 15,-11 5 4-15,-7 6-32 16,-3 1-12-16,0 4-4 16,4 17-2-16,4 7-12 15,12-1-62-15,1 5-78 16,19-4-291-16</inkml:trace>
  <inkml:trace contextRef="#ctx0" brushRef="#br0" timeOffset="65797.28">25743 7521 651 0,'0'0'551'0,"0"0"-551"16,-6 93-2-16,6-26 2 15,0 4 24-15,0 6 3 16,0-3-7-16,0-2 5 16,0-5-25-16,0-12 8 15,0-11-7-15,0-14-2 0,3-14 0 16,3-12-7-16,1-4-13 15,11-18 12-15,6-12 5 16,4-6 1-16,-1 4 3 16,-7 10-7-16,-6 6 0 15,-5 14 6-15,-1 2-3 16,4 10-1-16,1 12 5 16,5 8 12-16,2-3-10 15,2 0 5-15,3-7-7 16,4-6-3-16,3-9 1 15,6-5-17-15,2-5-9 16,-3-17-20-16,-7-6-32 16,-9-3 29-16,-5-3 6 0,-8 1 24 15,-7 7 20 1,-1 7 2-16,0 10 57 0,0 9-1 16,0 0-28-16,0 11-24 15,2 15-5-15,11 3 16 16,2 4-4-16,8-1-11 15,2-6 5-15,2-3-6 16,-2-10 1-16,5-4 4 16,-1-9-2-16,-1 0-3 15,-4-9 1-15,-7-13-1 16,-6-3-2-16,-10-6-2 16,-1-2 4-16,-12 4 1 15,-16 4 1-15,-8 6 13 0,-5 9 11 16,0 6-4-16,5 4 6 15,11 0-28-15,9 8 7 16,10 6-14-16,6 1-2 16,0 1-18-16,16-8 7 15,12-4-6-15,11-4-26 16,8 0-22-16,9-8-37 16,5-7 56-16,-1-6 9 15,-3-1-9-15,-10 1 55 16,-15 5 3-16,-16 8 60 15,-10 7 35-15,-6 1 52 16,0 0-110-16,0 14-27 0,0 8-13 16,0 5 23-1,0-1-13-15,10 0-5 0,7-4-5 16,5-3 0-16,2-8 4 16,4-5-4-16,7-6-3 15,2 0 2-15,2-7-4 16,-8-12-5-16,-13-5-23 15,-13-4-2-15,-5-3 35 16,-14 0 0-16,-17 2 1 16,-9 5 18-16,-5 7 17 15,-1 6-12-15,5 10-8 16,12 1-10-16,8 3-6 16,10 14 0-16,11 1-3 15,0 4-27-15,9-6 14 0,20-2-23 16,12-3-14-16,17-3-17 15,11-3 30-15,13-3 33 16,3-2-180-16,3 0 20 16,-3-4 88-16,-5-15 63 15,-11-4 13-15,-17-6 3 16,-22 3 14-16,-22 1 157 16,-8 6 12-16,-20 5-3 15,-11 5-84-15,-2 8-53 16,-1 1-14-16,0 14-12 15,5 13-1-15,9 11-16 16,7 4-1-16,10-1 1 16,3-1 0-16,3-8 0 15,18-5 0-15,0-5-5 0,8-10 5 16,0-7-12-16,4-5-2 16,3-5-4-16,0-19-2 15,-5-9-6-15,-4-8-15 16,-8-7 17-16,-2-10 5 15,-10-12-17-15,-4-6 15 16,-3-10 21-16,0-3 3 16,0 4 45-16,0 18-11 15,-1 23 51-15,-5 24-20 16,1 17-20-16,-2 6-36 16,-7 36-7-16,-5 23 5 0,-1 19 9 15,6 8 2-15,9-2-9 16,5-4 7-16,0-8-14 15,18-12-5-15,10-10-1 16,10-14-15-16,5-8-16 16,2-6-52-16,-3-11-13 15,-7-10-266-15</inkml:trace>
  <inkml:trace contextRef="#ctx0" brushRef="#br0" timeOffset="68681.75">29063 7503 1069 0,'0'0'37'0,"0"0"-37"16,0 0 6-16,0 0 8 15,0 0 2-15,0 0-16 16,0 0-19-16,-62-2 19 16,88 9 3-16,14-3 9 15,7-2-4-15,5-2-1 16,0 0-7-16,-4-6 0 15,-8-7-1-15,-6-1-12 0,-12 0-5 16,-9 0-22 0,-10 0 11-16,-3 0 20 0,-5 4 6 15,-17 3 3-15,-8 7 19 16,-3 0-5-16,-6 12 13 16,-1 13-6-16,6 5-11 15,7 6-4-15,9 1-5 16,11 2-2-16,7-2-5 15,7-1 1-15,19-7-2 16,11-8-9-16,6-9 12 16,6-7 1-16,6-5-2 15,-7 0-27-15,-12 0 12 0,-17-5-18 16,-17 1-13 0,-2 4 51-16,-31 0 44 0,-20 4-28 15,-10 19 33-15,-5 7 4 16,8 2-25-16,13 1 6 15,14 1-12-15,12 0-22 16,14 0 0-16,5-6-3 16,11-6-16-16,20-5 13 15,13-8 6-15,13-7 2 16,13-2 1-16,11-14-3 16,4-14-17-16,0-8 7 15,-9-9-5-15,-10-3 10 16,-10-1 4-16,-15 7-4 15,-15 6 5-15,-15 16 5 0,-10 9 19 16,-1 8 3-16,0 3-5 16,0 0-16-16,-3 7 0 15,-3 18-4-15,3 10-4 16,3 7 1-16,3 4-2 16,17 0-1-16,1 0 4 15,-5-9 2-15,-5-9 2 16,-11-6-4-16,0-7 0 15,-11-6 0-15,-16-5 8 16,-10-4-8-16,-3 0-13 16,6-7-12-16,9-13-13 15,14-8-16-15,11-10-66 16,11-11-101-16,28-9-166 0</inkml:trace>
  <inkml:trace contextRef="#ctx0" brushRef="#br0" timeOffset="69050.37">30101 7304 826 0,'0'0'147'0,"0"0"-58"16,0 0-9-16,0 0-29 16,0 0-31-16,0 0-2 15,21 63 72-15,-33 17-4 16,2 5-68-16,-1-2 12 16,7-5-15-16,4-3 4 15,0-3-19-15,0-6 0 16,9-10-22-16,9-10-43 15,7-19-10-15,9-19-12 0,8-8 34 16,7-17-8-16,0-17-59 16,-10-8 46-16,-7-2 52 15,-12 3 22-15,-11 9 19 16,-3 15 92-16,-6 11-8 16,0 6-47-16,0 4-56 15,0 21 15-15,0 8 12 16,0 6 4-16,2-1-26 15,14-5 1-15,1-3-6 16,4-7 0-16,2-8 0 16,3-7-20-16,6-8-11 15,3 0-30-15,-2-12-79 16,-7-14-173-16</inkml:trace>
  <inkml:trace contextRef="#ctx0" brushRef="#br0" timeOffset="69298.23">30557 7611 1024 0,'0'0'8'15,"0"0"-8"-15,0 0-62 16,0 0 62-16,0 0 33 16,0 0-5-16,62-44-8 15,-50 26-9-15,-12-2 22 16,0 3 6-16,-19 4 0 15,-14 4-1-15,-2 8-27 0,-2 1-1 16,4 3-10-16,6 19-12 16,10 9-27-16,12 6-57 15,5 6-56-15,15 3-167 16</inkml:trace>
  <inkml:trace contextRef="#ctx0" brushRef="#br0" timeOffset="71499.28">30801 7843 897 0,'0'0'246'0,"0"0"-246"0,0 0-40 16,0 0 40-16,0 0 42 15,19 80-7-15,-19-43-17 16,0-3 8-16,-6-3-16 16,-7-6-4-16,-1-5-4 15,2-8-2-15,2-4 8 16,6-3-4-16,2-5-3 16,2 0-2-16,0-17 1 15,0-11-32-15,0-7 26 16,13-6 1-16,9 0-6 15,1 5 10-15,3 7-3 16,-4 11 3-16,-2 14-3 16,-1 4 1-16,-3 11-2 0,-1 17 5 15,-3 9 1-15,-3 2 12 16,-5-1-11-16,-4-5 4 16,0-7 3-16,0-6-6 15,0-8 0-15,0-7-1 16,0-5-2-16,3 0-1 15,14-20-4-15,7-6-15 16,9-10 3-16,4-2 6 16,0 2-5-16,-6 3 13 15,-5 10 3-15,-11 14 1 0,-9 9-1 16,-5 3-6 0,-1 22 6-16,0 9 3 0,0 7 21 15,9 0-20-15,5-3-3 16,6-6 1-16,9-5-2 15,3-9 0-15,6-8 0 16,2-10-3-16,2 0-3 16,-5-8-6-16,-1-12-6 15,-3-5 16-15,-6-4-20 16,-4-4 12-16,-5 0 8 16,-9 7 4-16,-7 2 5 15,-2 10 27-15,-2 3-12 16,-14 7-11-16,-2 4-1 15,-4 0-1-15,-4 0-1 16,3 9 2-16,1 3-10 0,3 0 12 16,7-1-7-16,-3 1 0 15,5-1-5-15,1 0-2 16,-1-2-4-16,3 0-8 16,1-1-7-16,2 3 4 15,2-2 11-15,2 2 2 16,0-1-6-16,0 0 8 15,0-3 4-15,5-3 4 16,6-2 0-16,2-1 9 16,5-1-6-16,4 0 10 15,2-7-9-15,-3-8-5 16,0-3-1-16,-4-4 0 0,-1 2 0 16,-3 0-4-1,-6 9 2-15,-1 3 0 0,-3 6-2 16,-1 2-5-16,3 3-9 15,5 14 9-15,2 4 5 16,4 2 0-16,1-3 5 16,5-5-3-16,3-6 0 15,7-6-1-15,0-3 2 16,3 0-3-16,-2-16-2 16,-4-9-1-16,-3-9-7 15,-3-8 9-15,-6-11-10 16,-1-7-12-16,-1-14 9 15,-3-12 1-15,-3-10 2 0,-4-4 11 16,-5 4 2 0,0 13 17-16,-6 16 15 0,-9 19 5 15,0 16-9-15,3 15-14 16,2 14-9-16,-3 3 7 16,-6 30-9-16,-8 20-2 15,-5 20 19-15,3 10 7 16,11 7-20-16,8 8 1 15,8-2-10-15,2-1-2 16,5-6-7-16,16-10-1 16,4-12-17-16,6-16-18 15,8-15 5-15,4-15-5 0,4-13-8 16,-3-5-51-16,-2-1-18 16,-4-20-55-16,-9-5-77 15,-5-5 231-15,-6 2 23 16,-9 9 172-16,-4 11 50 15,-5 6-76-15,0 3-85 16,0 0-50-16,0 17-2 16,0 8 17-16,0 3 9 15,4-1-29-15,4-5-3 16,5-4-3-16,2-5-5 16,7-9 4-16,8-4 1 15,0 0-13-15,3-4-5 16,-3-13-27-16,-4-7 15 15,-3-1 7-15,-7-4 2 0,-4 4-2 16,-8 9 23-16,-4 7 9 16,0 7 22-16,0 2-16 15,0 8-14-15,-4 13-1 16,1 2 18-16,0 2-12 16,3-4-5-16,0-4 2 15,10-2-1-15,7-8 1 16,5-4 2-16,5-3 8 15,3 0 1-15,0-8-10 16,-6-8-4-16,-6-6 0 16,-7-7-5-16,-8-3-5 15,-3 0-4-15,0 0 2 16,-20 6 12-16,-6 8 3 0,-2 6 22 16,-2 8-10-16,2 4 11 15,2 3-25-15,1 17-1 16,4 4 0-16,6 5-3 15,5 0-3-15,8-2-2 16,2-7 5-16,5-4 2 16,17-4 1-16,5-9-1 15,4-3 1-15,2 0 0 16,2 0 0-16,2-10 0 16,6-5 2-16,-1-6-1 15,2-3-1-15,-6-4 0 16,-5 0 0-16,-7 5 4 0,-5 2 8 15,-10 12 20-15,-5 5 5 16,-5 3 5-16,-1 1-35 16,0 0-7-16,0 18-15 15,0 8 15-15,-1 13 19 16,-10 0-14-16,-2 3 2 16,1-3 4-16,3-3-8 15,0-7 4-15,6-4-5 16,2-8-2-16,1-6-3 15,0-6-8-15,0-5 2 16,11 0 8-16,4 0-3 16,6-14 1-16,0-8 3 15,0-5 0-15,1-5 2 0,2-6-2 16,4 0-3 0,2 2 2-16,-7 11-6 0,-8 14 7 15,-8 9 0-15,-4 2 0 16,-1 20-5-16,2 12 5 15,2 7 15-15,-2 1 13 16,7-3-21-16,5-5 2 16,7-9-4-16,7-6-2 15,8-9 1-15,3-8-4 16,1 0 5-16,-2-12 2 16,-5-11-3-16,-5-6-4 15,-13-10-2-15,-5-6-14 16,-12-8-55-16,-3-3-18 15,-24 2-227-15</inkml:trace>
  <inkml:trace contextRef="#ctx0" brushRef="#br0" timeOffset="71966">32233 7691 881 0,'0'0'112'0,"0"0"-108"16,0 0-4-16,0 0 45 16,0 0-11-16,0 0-26 15,4 0 15-15,-4 0 2 16,3 0-14-16,2-1 4 16,2-6 1-16,3-2-8 15,-5-1 4-15,-2 3 10 16,-3 1-12-16,0 1 16 15,0 4-14-15,-14-1-10 0,-8 2 3 16,-3 0-1-16,1 9 5 16,4 5-8-16,7 2-1 15,6-3 0-15,4-1-6 16,3-1-22-16,3-4-12 16,19 0-5-16,11-7-43 15,1 0-145-15,2-12-592 16</inkml:trace>
  <inkml:trace contextRef="#ctx0" brushRef="#br0" timeOffset="72222.64">32133 7265 1068 0,'0'0'36'15,"0"0"-36"-15,0 0-10 16,80-24 10-16,-17 18 34 16,11 0-15-16,1 4 4 15,-2-1-13-15,-16 3-7 16,-14-3-3-16,-19 2-2 16,-17 1 1-16,-7 0-21 15,-14 0-43-15,-30 0-125 16,-18 1-224-16</inkml:trace>
  <inkml:trace contextRef="#ctx0" brushRef="#br0" timeOffset="72983.25">30119 7294 432 0,'0'0'21'0,"0"0"1"16,0 0 112-16,0-90 3 15,0 57-22-15,0-1-36 16,0 4 13-16,0 5-15 15,-1 11-25-15,-2 10 0 16,1 4-11-16,-1 1-41 16,-3 29 0-16,-4 14 0 15,1 10 34-15,1 3-18 16,2-5-16-16,5-7 3 16,-1-2-3-16,2-4-27 15,0-4-10-15,0-7-38 16,0-9-148-16,11-11-409 15</inkml:trace>
  <inkml:trace contextRef="#ctx0" brushRef="#br0" timeOffset="73204.9">30016 7332 954 0,'0'0'0'16,"0"0"-55"-16,0 0 55 15,130-43 91-15,-63 31-33 16,5 0-20-16,-5 3 16 16,-8 2-21-16,-15 3-17 15,-17 2-9-15,-11 2-7 16,-12 0-2-16,-4 0-15 0,0 0-41 16,0 0-137-16,0 0-230 15</inkml:trace>
  <inkml:trace contextRef="#ctx0" brushRef="#br0" timeOffset="76735.23">21310 8919 726 0,'0'0'311'0,"0"0"-311"0,0 0 0 16,-78 88 14-16,38-2 32 16,0 22-8-16,7 7-4 15,14 0-20-15,19-2-12 16,0-14 6-16,25-4-8 16,12-8-17-16,9-6-2 15,8-12-59-15,10-16-21 16,8-19-45-16,4-24-407 15</inkml:trace>
  <inkml:trace contextRef="#ctx0" brushRef="#br0" timeOffset="77126.3">22012 9032 1114 0,'0'0'0'15,"0"0"-2"-15,-13 96 2 16,-8-26 40-16,-1 3-14 16,7-1-26-16,5-7 7 15,8-9-1-15,2-8-6 16,0-7-7-16,0-4-12 15,2-6-48-15,2-12-96 16,-1-13-123-16</inkml:trace>
  <inkml:trace contextRef="#ctx0" brushRef="#br0" timeOffset="77503.31">21994 9078 1097 0,'0'0'0'0,"0"0"-69"16,0 0 69-16,0 0 22 16,0 0-12-16,102 96 0 15,-72-69-10-15,1-1 1 16,5-9-1-16,1-3-7 16,6-11-37-16,2-3-16 0,1-7-20 15,-2-15-22 1,-3-4-67-16,-2-6 68 0,-5-2 101 15,1 0 12 1,-4 4 71-16,-6 7 43 0,-7 12 1 16,-10 9-35-16,-5 2-35 15,-3 25-30-15,0 17 44 16,0 17-16-16,-8 13-30 16,-6 4-18-16,0-1 12 15,4-6-19-15,4-9 1 16,3-5-2-16,1-6-1 15,1-6-31-15,1-11-80 16,0-17-188-16</inkml:trace>
  <inkml:trace contextRef="#ctx0" brushRef="#br0" timeOffset="77787.14">22949 9045 1126 0,'0'0'0'0,"0"0"-33"16,0 127 33-16,-4-59 27 15,-4 6 11-15,-2 1-18 16,4-4-7-16,0-9-10 16,1-10 1-16,4-8 0 15,1-11-8-15,0-8 3 16,3-10-5-16,18-12 12 15,19-3-1-15,16-5-5 0,18-16 0 16,6 1-12-16,-2-1-42 16,-10 6-60-16,-14 1-159 15,-12 0-396-15</inkml:trace>
  <inkml:trace contextRef="#ctx0" brushRef="#br0" timeOffset="78042.95">23689 9199 1183 0,'0'0'0'0,"0"0"-5"16,-20 98 5-16,9-52 11 16,3 0 0-16,4 0-6 15,1-3 12-15,1-3-15 16,2-7-4-16,0-6-5 15,0-7-4-15,0-8-15 16,0-7-30-16,0-5-44 16,0 0-33-16,0-14-15 15,0-11-144-15,0-7 120 16</inkml:trace>
  <inkml:trace contextRef="#ctx0" brushRef="#br0" timeOffset="78202.17">23674 9138 610 0,'21'-79'195'0,"1"17"-34"0,1 21-93 15,-3 17 42-15,-4 20-78 16,1 4-30-16,0 0 2 16,4 19 2-16,-2 8-5 15,-2 3-2-15,0 2 0 16,-3 1-42-16,-3-3-87 16,-7-1-121-16,-4-2-298 15</inkml:trace>
  <inkml:trace contextRef="#ctx0" brushRef="#br0" timeOffset="78351.93">23790 9353 1133 0,'0'0'0'0,"0"0"-47"0,121-19 46 16,-79 14-22-16,-12 5-60 16,-13 0 20-16,-17 12-74 15,-8 14-183-15,-34 6 98 16</inkml:trace>
  <inkml:trace contextRef="#ctx0" brushRef="#br0" timeOffset="78445.87">23743 9528 470 0,'0'0'193'0,"0"0"-31"16,0 0-95-16,9 72 10 15,35-65-24-15,11-4-40 16,7-3-13-16,3 0-56 16,-4-17-109-16,-4 0-82 15</inkml:trace>
  <inkml:trace contextRef="#ctx0" brushRef="#br0" timeOffset="78685.34">24408 8814 963 0,'0'0'1'0,"63"105"51"16,-32-24 46-16,-7 12-34 15,-8 15-40-15,-6 1 29 16,-8 0-27-16,-2-2-3 16,-9-7 3-16,-21-3-26 15,-19-10-9-15,-17-14-17 0,-13-11-39 16,-10-13-74-16,-5-15-452 16</inkml:trace>
  <inkml:trace contextRef="#ctx0" brushRef="#br0" timeOffset="93326.67">6722 9607 794 0,'0'0'4'16,"0"0"-4"-16,0 0 29 16,0 0 16-16,0 0 2 15,0 0 19-15,0 0-27 16,-16-53-10-16,16 53-21 16,0 0 12-16,0 0-20 15,0 0-9-15,0 22 9 16,-2 9 0-16,1 18 19 15,-1 6-12-15,2 6-5 16,0 2 12-16,0-3-14 0,0 3-7 16,0 2 7-1,5 2 7-15,2 4-7 0,1 1-1 16,-1 2 1-16,-1 0 2 16,0 5-2-16,-6 3 1 15,0 0-4-15,0-2 3 16,0-2 0-16,0 1-1 15,0 0-4-15,0-1 3 16,0 0 2-16,0-6 0 16,8 0-3-16,2-1 5 15,-1-3-2-15,0-2 0 16,4-2 5-16,-5-1-10 16,1 2 5-16,-2 0 0 15,2 1 2-15,-3-5-2 0,3-1 0 16,-3 1 0-16,-2-3 0 15,1 5 0-15,-4-3 0 16,2 2 0-16,0 0 0 16,-1-1 6-16,1-1-4 15,0 3-2-15,3-1 0 16,0-1 6-16,-2-1-5 16,2 2-1-16,-1 3 14 15,1 4-9-15,-2 1 15 16,2 0-11-16,0-4-6 15,0 0 12-15,2-1-14 16,0 1 0-16,0 1 0 16,-2 0 1-16,0-1-2 0,0 3 0 15,1 0 3 1,-4 1-4-16,0 0 4 0,-3 0-3 16,0 5 1-16,0 0 0 15,0 1 0-15,0 2-1 16,0-5 0-16,0 2 4 15,-1 3 3-15,-2 0-7 16,-2 2 3-16,-2-4-3 16,2-5 2-16,1-8-2 15,-2-1 0-15,3 0 0 16,-2 0 3-16,4-3-3 16,-2 4 0-16,3-4 5 0,0 4-5 15,0 1-3 1,0-1 3-16,4-1 0 15,1-4 1-15,-2 3-3 0,0 1 2 16,0-1 0-16,0 1 1 16,0-6-1-16,0-2 4 15,0-2-3-15,1 0-1 16,4-6 0-16,-2 3-2 16,-2-1 2-16,1-5 0 15,-2 1-5-15,1-3 12 16,-1 0-9-16,0 0 3 15,0 0-1-15,0 2 1 16,0 2 0-16,2 5-1 16,-1-3 0-16,5-1 0 15,-3 1 4-15,1-3-4 0,1 6 0 16,-5 6 4-16,1 3-3 16,1-1 1-16,-2 1 6 15,1-4-7-15,2 0 10 16,0 1-10-16,1 0 0 15,1 2 9-15,-5 2-3 16,5-7-6-16,-2-4 9 16,-1-2-10-16,-2-5 10 15,-1-6-10-15,-1-9-12 16,-1-4-15-16,0-9-36 16,0-5-88-16,0-6-285 15</inkml:trace>
  <inkml:trace contextRef="#ctx0" brushRef="#br0" timeOffset="94347.29">7141 17363 242 0,'0'0'0'0,"0"0"-9"16,0 0 7-16,0 0-11 16,0 0 11-16,0 0-9 15,-43 14 11-15,40-14 20 16,-2 0 34-16,-2 2 3 16,4-2 31-16,0 0-46 15,3 0-25-15,-1 0 16 16,1 0 28-16,0 0-16 0,0 0-7 15,-2 0 10-15,1-2-1 16,-1-1-8-16,2-5 19 16,0 2-30-16,0-4-5 15,0 3 4-15,0-3-10 16,0 5 5-16,0 2 19 16,0 2-7-16,0 1 2 15,0 0-9-15,0 7 1 16,0 23-19-16,5 13 5 15,5 14 21-15,0 6-26 16,-2-2-5-16,0-5 9 16,-1-3-13-16,0-11 0 15,-1-5 0-15,-3-8 3 16,-1-7-3-16,-2-10-2 0,0-4-19 16,0-6-2-16,0-2-54 15,0 0-44-15,0 0-82 16,-6-10-422-16</inkml:trace>
  <inkml:trace contextRef="#ctx0" brushRef="#br0" timeOffset="95548.46">6073 17394 931 0,'0'0'0'15,"0"0"-9"-15,0 0 2 16,0 0-12-16,0 0 5 16,0 0 11-16,30-20 3 15,12 11 2-15,12 2 10 16,13-2 2-16,16-2-4 16,13 0 15-16,16 0 15 15,10-1-21-15,9 5-7 0,3 0 6 16,1 4-10-16,-3 1-5 15,3 0-3-15,3 2 0 16,4 0 2-16,6 0 0 16,5 0-2-16,0 0 0 15,2 0 2-15,-2 0-6 16,-2 0 4-16,0 0 0 16,-4 4 0-16,-1 0 0 15,-1 2 3-15,-3-1-6 16,-2 3 6-16,3-4-6 15,1-2 1-15,2 1 2 16,6-3-1-16,3 0 2 16,10 0-1-16,6 0 0 0,0 0 1 15,6 0 0 1,-2 0-1-16,0 0 0 0,1-3-2 16,4-3 4-16,7 1 1 15,-1-1-3-15,8 1 0 16,-3-2-1-16,0-2-2 15,1 1 3-15,2 6 0 16,1-5 1-16,-2 4-1 16,-1 0 0-16,-4 0 0 15,0 2-3-15,-2 1 6 16,-1 0-3-16,-1 0 0 16,-4 0 0-16,1 0-2 15,-7 4 2-15,0-1 0 0,-3 4-1 16,5 1 1-1,-1-1-1-15,-1 0 0 0,0-3-7 16,-2-1 4-16,-3 2 3 16,-1 1 2-16,-1 0 1 15,2-1-2-15,-7 2 0 16,5-3-1-16,-4 0 0 16,-2-2-12-16,6-2-4 15,-3 0 10-15,5 3 0 16,-2-3 4-16,-2 0 1 15,-2 0-1-15,-8 0 6 16,-4 0 5-16,-1 0-7 0,-2-5 5 16,1 2-2-1,2-1-4-15,-4-1 0 0,1 0 0 16,-6-1 0-16,-10 0 1 16,-6 3-1-16,-14 3 0 15,-14-2 0-15,-16-2 3 16,-19 1-3-16,-17 0 4 15,-16 1-4-15,-12-1-4 16,-11-2-2-16,-2 2-15 16,-2-1-3-16,-3 2-20 15,0-1-34-15,0-1-123 16,-2 1-140-16</inkml:trace>
  <inkml:trace contextRef="#ctx0" brushRef="#br0" timeOffset="96010.93">20164 17072 1123 0,'0'0'0'0,"0"0"-7"0,0 0 2 15,0 0 5 1,0 0 7-16,0 0 7 0,-12 40-10 16,38-19 16-16,6-2-12 15,13 3-2-15,9-1 5 16,4-4 0-16,6 2-9 15,4-2 2-15,1 3-2 16,-5-3-2-16,-8 2 0 16,-14 4-3-16,-16 2 2 15,-15 9 1-15,-11 5 15 16,-12 6 36-16,-24 0-22 16,-16 1 5-16,-6-3-21 15,-2-6-10-15,5-1-3 16,7 0-22-16,8-2-17 15,9 2-41-15,5-7-58 0,4-2-328 16</inkml:trace>
  <inkml:trace contextRef="#ctx0" brushRef="#br0" timeOffset="97550.87">6670 9268 813 0,'0'0'0'0,"0"0"-13"15,0 0 13-15,0 0 31 16,0 0-14-16,0 0 16 15,0 0 15-15,-63 90-17 16,44-45-6-16,1 4-7 16,-3-3-11-16,5 0 11 15,1-7-6-15,0-4 1 16,4-7 1-16,4-6-12 16,0-5 7-16,2-5-6 15,4-5-3-15,-1-4 1 16,2-3-3-16,0 0 2 15,0 0-6-15,0-14 2 16,0-14-4-16,0-18-12 16,8-17 2-16,5-11-3 15,2 3-12-15,4 11 33 0,2 22 5 16,-1 21 3-16,0 17-7 16,3 1 25-16,2 33 2 15,11 15 25-15,0 6-13 16,3-1-37-16,-2-6 11 15,0-11-12-15,0-6-3 16,-1-10 1-16,0-7-4 16,-3-6-14-16,-2-8-28 15,-1 0-38-15,-6-5-121 16,-6-7-514-16</inkml:trace>
  <inkml:trace contextRef="#ctx0" brushRef="#br0" timeOffset="98045.33">6643 9381 608 0,'0'0'37'16,"0"0"-22"-16,0 0 71 0,0 0-16 15,0 0-12-15,0 0 8 16,-6-8-27-16,6 38-26 15,0 12 38-15,3 12-19 16,5-3-20-16,-1-4-12 16,2-8-1-16,0-5-23 15,0-5-69-15,6-4-120 16</inkml:trace>
  <inkml:trace contextRef="#ctx0" brushRef="#br0" timeOffset="100925.84">11968 17716 789 0,'0'0'11'16,"0"0"-7"-16,0 0 0 15,0 0 34-15,0 0-2 16,0 0-15-16,0 0 5 16,0-5-7-16,0 5 5 15,0 0 7-15,0 0-20 16,0 0 5-16,0 0-14 16,0 0 3-16,0 0 1 0,0 0-6 15,0 0 5 1,0 0-3-16,0-2-2 0,-4-1 0 15,-1 2-5-15,-4 0-6 16,0-4 10-16,-1 4-5 16,-2-3-1-16,-3 4 6 15,1-3-2-15,-2 2 3 16,1-2 0-16,0 1 1 16,2 2 1-16,0 0-1 15,-1 0-1-15,1 0 6 16,2 0-5-16,-1 0 3 15,5 0-1-15,-2 0 2 0,0 0 3 16,-3 3 1 0,0 8 1-16,-2 3-9 0,1 6 8 15,-2 3 8-15,3 1-15 16,5-2-1-16,-1 3 6 16,4-3-7-16,1 3 0 15,0 3 2-15,3 1 2 16,0 2-2-16,0 1 1 15,10-1 0-15,-1 0 3 16,2-1-2-16,1-6-2 16,0-2-1-16,2-3-1 15,5-7 0-15,3 1-1 16,6-7 1-16,3-1 2 16,-1-2-2-16,3-3-1 15,-3 0-1-15,0 0-6 0,-3-3 6 16,-2-4-2-16,-4 0 2 15,-2-1-4-15,-3 2-5 16,-5-2 4-16,-5 4 3 16,-4-1-15-16,-2 3-9 15,0-2-26-15,0 0-101 16,0 1-334-16</inkml:trace>
  <inkml:trace contextRef="#ctx0" brushRef="#br0" timeOffset="101917.36">12615 17640 924 0,'0'0'0'0,"0"0"-19"0,0 0 19 16,0 0 20-16,0 0 5 15,0 0-11-15,-22-20 24 16,16 19-8-16,0-1-7 15,2 2-3-15,-2 0-5 16,0 0-1-16,0 0-5 16,-3 0-9-16,1 0 8 15,-1 0-3-15,0 3 3 16,-1 1-2-16,1 1 0 16,3-3-3-16,-3 1 5 15,2 1-8-15,1-1 15 0,0 1-14 16,0 2 0-16,-5 3 2 15,1 5-2-15,-2 0 3 16,-1 9-1-16,0 6-2 16,0 5 11-16,1 7-10 15,-1 2-2-15,8 4 13 16,2-4-12-16,3 0 2 16,0-3-4-16,0-4 6 15,15-5-6-15,5-6 1 16,4-6 0-16,2-5 0 0,3-8-5 15,2-6-1 1,2 0-4-16,0-13 1 0,0-9 1 16,-4-5-4-16,-2-3 6 15,-2-3 6-15,-4 10 0 16,-6 6 0-16,-7 10 1 16,-5 6 8-16,1 1 11 15,-4 8-18-15,3 18 6 16,0 7 23-16,-3 1-20 15,2-1-10-15,1-5-2 16,0-3-5-16,1-5-24 16,5-7-16-16,3-6-80 15,2-7-32-15,2 0-186 16</inkml:trace>
  <inkml:trace contextRef="#ctx0" brushRef="#br0" timeOffset="102380.1">13065 17747 1086 0,'0'0'8'0,"0"0"1"16,0 0-6-16,0 0 14 15,0 0 13-15,17 93 0 16,-8-43-18-16,-3 2 5 15,1-3 1-15,0-3-4 0,-1-7-1 16,-2-5-11-16,-1-8 1 16,0-6 0-16,0-10-3 15,-3-6-1-15,0-1 1 16,0-3 1-16,0 0 7 16,0-7-8-16,-7-14-5 15,-10-9 4-15,2-11-2 16,-1-6-5-16,-2-8 7 15,4-9 1-15,3-5-5 16,11-1 3-16,0 6 4 16,20 16-7-16,16 15 6 15,9 15-2-15,-2 14 1 16,-1 4 0-16,-6 13 5 0,-17 13 0 16,-7 7-4-1,-12 1 9-15,-13-1-10 0,-23 0 2 16,-12 0-5-16,-3-8-1 15,5-1-22-15,15-6-47 16,25-5-190-16</inkml:trace>
  <inkml:trace contextRef="#ctx0" brushRef="#br0" timeOffset="103088.23">13661 17813 531 0,'0'0'71'0,"0"0"24"15,19-84 32 1,-14 68-59-16,-2 8 18 0,-2 8 2 15,-1 0-38-15,0 28-48 16,0 16 22-16,0 11 10 16,0 4-8-16,-4-2-17 15,-4-4 2-15,1-3-6 16,4-11-2-16,0-5 1 16,0-7-4-16,1-9-1 15,1-7 1-15,1-6 2 16,0-5-2-16,-2 0 0 15,1-3 0-15,-2-20 0 0,0-13-15 16,0-9 7 0,3-10 0-16,0-12-2 0,0-11 2 15,3-7-10-15,12 1 10 16,4 16 8-16,-1 21 0 16,3 21 4-16,1 17 4 15,2 9-7-15,2 11 6 16,5 28-1-16,3 13 5 15,-3 11 21-15,-2 6-26 16,-5-4-2-16,-2-2 3 16,-4-8 1-16,-1-6-7 15,-1-7-1-15,-4-5 0 16,-1-9-5-16,-3-6-14 0,-2-7-23 16,-1-11-33-1,-2-4-99-15,-2 0-234 0</inkml:trace>
  <inkml:trace contextRef="#ctx0" brushRef="#br0" timeOffset="103359.34">13713 17948 979 0,'0'0'0'0,"0"0"-30"15,0 0-63 1,0 0 93-16,0 0 4 0,79-37 18 16,-19 23 7-16,4-1 13 15,3 2 35-15,-9 0-11 16,-14 6-26-16,-15 4-25 16,-13 1-15-16,-11 2 0 15,-3 0-34-15,-2 0-39 16,0 0-75-16,-5 0-241 15</inkml:trace>
  <inkml:trace contextRef="#ctx0" brushRef="#br0" timeOffset="108866.54">2753 14393 57 0,'0'0'904'15,"0"0"-904"-15,0 0-3 0,0 0 2 16,0 0 0-16,0 0 2 15,0 0 0-15,3-7 32 16,42-22-9-16,7-10 7 16,3-2-25-16,0-4 0 15,-8 1 4-15,-7 1-10 16,-10 3 0-16,-6 8 0 16,-11 6 3-16,-10 9-3 15,-3 2 3-15,0 6-3 16,0 4 11-16,-10 5 9 15,-1 0-4-15,-4 0 3 16,0 10-12-16,0 13 7 16,-1 10-13-16,7 4 3 15,7-2 4-15,2-4-6 0,0-6-2 16,14-6 0-16,7-7-12 16,1-4 11-16,2-7-17 15,0-1-1-15,0-1-4 16,-9-11 3-16,-2 5-2 15,-8 4 2-15,-5 3 20 16,0 0 3-16,-3 29-2 16,-15 14 0-16,1 13 27 15,-2 5 5-15,7-3-3 16,12-10-9-16,0-12-18 16,6-7-2-16,19-10-1 15,5-9-5-15,6-10 0 16,4 0-10-16,2-28-16 0,-2-9-18 15,-5-9-15-15,-12-5-2 16,-9-2-75-16,-8-3-39 16,-6 1 23-16,0 5 83 15,0 15 74-15,0 13 170 16,0 16 11-16,0 6-71 16,0 1-50-16,4 24-10 15,14 9 97-15,3 9-90 16,0 2-37-16,-6-5-7 15,4-2-9-15,-2-12 12 0,-4-6-16 16,-7-10 0 0,2-8-4-16,-7-2-18 0,-1-30 7 15,3-12 8 1,0-14 7-16,4 4 2 0,1 10-2 16,-2 13 0-16,0 19 10 15,6 10-10-15,1 0-5 16,8 17 5-16,7 6 13 15,2-2 3-15,0-1-16 16,-2-7-4-16,-1-6 3 16,-1-7-21-16,-4 0-20 15,-6-11-40-15,-8-13-6 16,-5-12 36-16,-3-9-39 16,-6-12-94-16,-18-10-68 15,-7-12 162-15,-7-10 91 16,-5-7 63-16,3 8 101 15,7 18-23-15,14 26 75 0,10 28-49 16,9 16-44-16,0 4-80 16,1 31-36-16,14 17 25 15,6 11 14-15,3 2-24 16,4-6-19-16,2-5 2 16,3-6-5-16,0-3 0 15,-5-6-28-15,2-8-16 16,-3-6-35-16,-5-8-107 15,-7-8-176-15</inkml:trace>
  <inkml:trace contextRef="#ctx0" brushRef="#br0" timeOffset="110117.16">3939 13914 1065 0,'0'0'10'16,"0"0"-6"-16,0 0-4 15,0 0 35-15,88 95 7 16,-73-68-30-16,-6-4 6 16,-2-8-4-16,-4-5-12 15,-3-5 12-15,0-5-13 16,0-8-2-16,-6-17-12 16,-1-12-9-16,4-5 22 15,3-1-4-15,6 3 5 16,19 4-2-16,2 3-2 0,3 6-3 15,1-2-2 1,-4 3 6-16,0-1 1 0,-8 4-2 16,-7 1-12-16,-4 2-6 15,-5 6-6-15,-3 3 26 16,0 9 1-16,0 2 13 16,-5 5 18-16,-7 19-17 15,-3 12-4-15,0 8 10 16,2-1-5-16,4-4-5 15,9-5 7-15,0-7-17 16,0-3 0-16,6-8-3 16,6-8 3-16,-2-6-1 0,1-2-28 15,2-7 10-15,-1-15 17 16,-3-6-11-16,-2-2 6 16,-4-1-3-16,-1 5 1 15,-2 8 8-15,3 8 1 16,0 6 0-16,3 4 0 15,6 0 2-15,-2 7-2 16,4 8 18-16,5-2-14 16,-3-2 1-16,1-7-5 15,2-4 0-15,-4 0-7 16,0-1-7-16,-3-16 3 16,0-6-1-16,-5-6-6 15,1-4 10-15,-5-7 3 0,9-3-7 16,-3 5 5-1,1 13 6-15,-2 11 1 0,2 14 11 16,-1 2-8-16,2 23 32 16,2 7 7-16,-1 7-32 15,-2-1 16-15,-2-2-22 16,-2-8 3-16,0-6 1 16,-3-12-4-16,1-5-4 15,-1-5-2-15,-3 0 1 16,0-15-8-16,3-17 10 15,0-8-1-15,3-9 1 16,3 1-1-16,0 6-7 16,0 9 5-16,-3 15 2 15,3 14-4-15,3 4-2 0,0 12 6 16,4 14 3 0,4 1 2-16,-3-1-1 0,0-5-3 15,-1-3 4-15,-1-8-5 16,0-6 0-16,-4-4-4 15,0 0 4-15,-2-11 3 16,2-11-2-16,-1-9-1 16,1-5 0-16,-2-7-4 15,1-1 3-15,-4 8-8 16,0 11 7-16,-1 11 4 16,-4 14 2-16,-1 0 3 15,0 8-7-15,0 15 6 16,0 9-3-16,3 2 4 15,7-3 9-15,4-6-12 16,8-5 1-16,5-6-5 0,3-8 3 16,3-6-5-16,1-9 2 15,5-22 0-15,-2-11-5 16,-1-14-3-16,-8-5-15 16,-11-6-2-16,-8 9-2 15,-8 18 15-15,-1 18 12 16,-3 22 8-16,-12 0 28 15,-1 26-27-15,5 6-3 16,10 3 1-16,1-1 4 16,22-9-4-16,17-9-7 0,13-13-6 15,12-3 6 1,8-14 0-16,2-16-3 0,-5-4 2 16,-12-5-4-16,-17-4 2 15,-18-3-36-15,-16-2-56 16,-6 4-91-16,-9 8-171 15,-22 12-170-15</inkml:trace>
  <inkml:trace contextRef="#ctx0" brushRef="#br0" timeOffset="110402.43">4103 13343 1149 0,'0'0'0'16,"0"0"-6"-16,0 0-8 16,0 0 4-16,0 0 20 15,91-43 7-15,-17-2 14 16,1-5-24-16,-3-1-1 15,-7 12-6-15,-15 11-27 16,-19 13 2-16,-18 13-130 0,-13 2-132 16,-7 17-409-1</inkml:trace>
  <inkml:trace contextRef="#ctx0" brushRef="#br0" timeOffset="111217.14">3821 14945 798 0,'0'0'224'16,"0"0"-218"-16,0 0-6 0,0 0 23 15,0 0-12-15,0 0-11 16,-15-3 2-16,21 20-2 16,6 3 34-16,3 5-31 15,0 0-3-15,-6 0 15 16,1-3-3-16,-1-5 9 15,-6-6-20-15,0-6 1 16,-3-2 11-16,0-3-9 16,0-5-4-16,0-19 1 15,-9-11 0-15,-7-12-2 16,4-7 1-16,0 1-3 16,3 5-3-16,3 13 6 15,6 15 0-15,0 15 4 16,0 5-2-16,0 1-4 15,19 16 0-15,4 3 2 0,7-1 7 16,1-4-5-16,-1-6-3 16,1-4 1-16,-2-5-5 15,-4-5 4-15,-3-19-19 16,-4-8-5-16,-3-11 8 16,-3-5-4-16,-3-1 14 15,-5 3 7-15,-2 10 9 16,1 15 26-16,-2 12 6 15,4 9-25-15,1 11 4 16,7 23-11-16,7 9 45 0,-1 11-33 16,5-1-5-1,-2 0-9-15,4-6-7 0,-1-4-7 16,3-11-6-16,-1-9-39 16,-2-9-13-16,-2-14-73 15,-4 0-189-15</inkml:trace>
  <inkml:trace contextRef="#ctx0" brushRef="#br0" timeOffset="112034.31">4446 14428 301 0,'0'0'703'15,"0"0"-699"-15,0 0-4 16,0 0 60-16,0 0-11 0,0 0-13 15,-55 98-16-15,55-61-3 16,0 4 3-16,0 0-9 16,3-4 7-16,6-4-18 15,1-8 2-15,2-5 2 16,2-7-4-16,-1-8-6 16,-1-5-1-16,3 0-8 15,0-12 9-15,-3-14-2 16,1-6 2-16,-5-8 2 15,-4 0-5-15,-4 1 0 16,0 7 9-16,0 11 2 16,0 10 1-16,0 5-6 0,0 6 7 15,0 0 6-15,0 4-10 16,10 14 0-16,4 4 17 16,5 2-13-16,2-7 0 15,2-3-4-15,-3-3 0 16,-3-7-4-16,2-4 4 15,-5-1-4-15,-1-20 4 16,1-12-13-16,-1-8 12 16,-4-7-5-16,-3-5 3 15,0 3-7-15,-2 8 10 16,-1 16 0-16,-1 15 3 16,-1 11 4-16,2 0 4 15,3 13-4-15,9 8-6 16,5 2 20-16,3 1-21 15,6-8 0-15,-1-6 0 0,0-6 1 16,-1-4 0-16,-3-1-1 16,0-19 0-16,-5-3-6 15,-5-7 6-15,-1-3-4 16,-8-3 3-16,-5-4-5 16,0-7-1-16,-8-7-8 15,-8-11-6-15,-8-7 20 16,0-3-13-16,-6 7 14 15,5 14 4-15,4 19 10 16,12 17 15-16,6 12-7 0,3 6-4 16,0 23-6-1,3 15-12-15,11 12 28 0,3 10-5 16,3 0-8 0,2 0-7-16,2-2 6 0,1-6-12 15,-1-6 11-15,-3-5-13 16,0-5-3-16,0-9 0 15,-6-3-24-15,-2-5-16 16,-2-7-9-16,-5-4-28 16,0-8-74-16,-2 0-119 15,0-15-221-15</inkml:trace>
  <inkml:trace contextRef="#ctx0" brushRef="#br0" timeOffset="112518.09">5170 14004 840 0,'0'0'92'16,"0"0"-50"-16,0 0 37 15,0 0 11-15,0 0-72 16,-44 92 2-16,28-58 1 16,5-2-18-16,10-7 8 15,1-5-11-15,1-6-4 16,17-6-4-16,0-5 8 15,3-3-6-15,4 0 6 16,-2-10-1-16,1-7-7 16,-2-4 8-16,5-7 0 0,-5-6-4 15,4-9 5-15,-1-4-2 16,-6 2 1-16,-5 6-13 16,-7 13 8-16,-4 13 10 15,-3 8-5-15,0 3 25 16,0 2 3-16,-9 0-9 15,2 4-19-15,4 7 2 16,3 3-7-16,0 2 5 16,19 2-3-16,5 4 0 15,3-3 4-15,3 3-1 16,-3-4 0-16,-4-2 1 16,-5-2 4-16,-7-6 4 15,-10 1-3-15,-1 1 5 0,0 0 9 16,-16 2-20-1,1-3-28-15,-1-1-30 0,5-4-50 16,-1-1-323-16</inkml:trace>
  <inkml:trace contextRef="#ctx0" brushRef="#br0" timeOffset="119420.89">1852 16082 945 0,'0'0'153'0,"0"0"-153"0,0 0-53 15,0 0 53-15,0 0 15 16,90-34 1-16,-53 6-6 16,2-6 11-16,-1-3-12 15,-5-4-8-15,-6 3 2 16,-6 1 3-16,-9 3-10 15,-6 1 4-15,-6 8 0 16,0 6 0-16,0 12 1 16,-11 4-1-16,-3 3 8 15,-3 3-3-15,2 16-5 16,-1 10 14-16,4 5-11 0,3 2 2 16,9-2-5-16,0-4 0 15,6-7 0-15,16-6-5 16,2-7-6-16,4-7 3 15,-2-3-4-15,1 0 4 16,-8-5-4-16,-7-2 1 16,-7 7 2-16,-5 0 3 15,0 11 6-15,-8 21 9 16,-10 16 2-16,0 8 15 16,-1 4-12-16,10-7-2 15,6-11 20-15,3-11-32 16,9-11 0-16,16-11-3 0,7-9-4 15,5 0 3 1,3-29-12-16,2-7-14 0,-5-9-4 16,-8-4-57-16,-10 2-47 15,-18-4-239-15</inkml:trace>
  <inkml:trace contextRef="#ctx0" brushRef="#br0" timeOffset="119581.08">2382 15773 1030 0,'0'0'29'16,"0"0"-24"-16,101 52-1 16,-56-40-2-16,-2-2 6 15,-1-4-8-15,-6-1-4 0,-6-5-25 16,-10 0-46 0,-6-1-41-16,-11-15-114 0,-3-2-166 15</inkml:trace>
  <inkml:trace contextRef="#ctx0" brushRef="#br0" timeOffset="119745.23">2583 15719 896 0,'0'0'218'0,"-33"92"-213"16,17-36 2-16,1-3 19 16,3-4 17-16,5-11-43 15,4-5-3-15,3-12-11 0,0-6-32 16,4-9-81-1,8-6-101-15,-3-9-153 0</inkml:trace>
  <inkml:trace contextRef="#ctx0" brushRef="#br0" timeOffset="120673.61">2801 15566 629 0,'0'0'51'15,"0"0"-49"-15,30-76 1 16,-30 64 107-16,0 7-26 0,0 0-6 16,-2 0-11-1,-2 3-27-15,-2-1-3 16,1 3-6-16,2 0 1 0,-4 0-22 16,1 0 1-16,0 15 0 15,-3 12-8-15,-1 7 8 16,2 9 0-16,5 0 6 15,3-1 0-15,0-6-17 16,0-7 0-16,14-4 3 16,2-8-3-16,-1-6-6 15,3-7-7-15,-2-4-16 16,-1-1 19-16,3-21-4 16,-6-10-8-16,0-7 13 15,-8-3-12-15,-1 2-12 16,-3 6 7-16,0 14 26 0,0 9 10 15,0 10 1-15,0 1 14 16,0 0-25-16,9 10 10 16,7 9-10-16,4 1 17 15,1-3-17-15,1-5 2 16,1-4-2-16,-4-6-2 16,2-2 1-16,-5 0-2 15,-1-10-5-15,-3-12 5 16,-3-6-7-16,-2-8 2 15,-4-3-6-15,-1-3-2 16,1 2 15-16,-3 10-1 16,3 13 2-16,-3 9 16 15,0 8-3-15,0 0 4 0,9 3-17 16,1 14 0-16,4 7 15 16,2 3-11-16,-2-2-2 15,-1-1 4-15,-3-4-3 16,-5-6 2-16,1-6-5 15,-6-5 1-15,3-3 0 16,-3 0 1-16,0 0 3 16,0-11-1-16,0-11-4 15,-3-7 0-15,-3-5-2 16,3 4-5-16,1 2 4 16,2 8 2-16,0 7 0 15,0 9-3-15,5 4 1 16,9 0-1-16,3 8 4 15,1 9 5-15,2 3 9 0,-6-2-12 16,-6-2-2-16,1-8 2 16,-6-3 0-16,-3-5-2 15,6-8-9-15,0-19-4 16,4-5 11-16,5 0 1 16,3 10 1-16,0 13 9 15,-3 9-4-15,6 0-1 16,1 4 14-16,-1 3-13 15,0 1 10-15,-3-6-15 16,-2-2 0-16,-1-7-2 16,2-19 1-16,-4-8-10 15,-4-1-26-15,-6 1-81 0,-3 6-156 16</inkml:trace>
  <inkml:trace contextRef="#ctx0" brushRef="#br0" timeOffset="122956.43">4813 10908 946 0,'0'0'0'16,"0"0"-7"-16,0 0-17 15,0 0 24-15,0 0 39 16,43 134 46-16,-24-45-31 16,1 16-30-16,4 13-3 15,-3 3 3-15,-3 2-18 16,-2-3-4-16,-4-8 8 15,-6-6-8-15,-6-11-2 16,0-11 6-16,0-12 0 16,0-15-6-16,-6-18-3 15,0-14-25-15,0-13-2 0,3-10-31 16,-2-2-17-16,-3-22-15 16,-3-20-282-16,-5-15-75 15</inkml:trace>
  <inkml:trace contextRef="#ctx0" brushRef="#br0" timeOffset="123324.06">4749 10950 699 0,'0'0'4'16,"0"0"-4"-16,0 0 42 15,0 0 18-15,0 0-39 16,0 0 70-16,-14 117-12 0,4-45-28 15,-8 1-4-15,0-5-13 16,-1-6-15-16,1-10-9 16,4-12-9-16,4-14 3 15,6-15-4-15,4-11-16 16,0 0-15-16,0-35-15 16,0-18-2-16,8-20 24 15,6-5 23-15,11 10 1 16,2 23 0-16,9 26 9 15,7 19 23-15,8 10-17 16,4 20 20-16,3 6 8 16,-3-3-42-16,-8-7 14 0,-3-9-15 15,-3-9-3-15,-4-8-15 16,6-8-39-16,-4-18-85 16,0-10-268-16</inkml:trace>
  <inkml:trace contextRef="#ctx0" brushRef="#br0" timeOffset="125090.14">14541 17926 500 0,'0'0'633'16,"0"0"-633"-16,0 0-51 16,0 0 25-16,0 0-6 15,0 0 32-15,76 24 3 16,8-19-3-16,23-5 1 16,15 0 0-16,8 0-1 15,0 0 0-15,-4-5 0 16,-7 0 9-16,0 1-2 15,-3-1-6-15,-9 5 27 0,-14 0-6 16,-23 0-2-16,-27 0-8 16,-20 0-12-16,-15 0 2 15,-8 0-2-15,0 0 0 16,-8-5-13-16,-12-1-56 16,-5-4-52-16,-3-3-118 15,1-4-147-15</inkml:trace>
  <inkml:trace contextRef="#ctx0" brushRef="#br0" timeOffset="125524.08">15757 17769 521 0,'0'0'73'0,"0"0"-11"15,0 0 34-15,0 0 13 0,0 0-48 16,0 0 0-16,-57-43-23 16,56 43-2-16,1 0-7 15,0 0 3-15,-2 0-7 16,2 0-10-16,0 0-13 15,0 0 11-15,0 0-10 16,0 0-1-16,0 0 0 16,0 0-1-16,0 0 4 15,0 0-5-15,0-2 0 16,0 2 1-16,0 0-1 16,0 0 0-16,0 0-1 15,0 0 1-15,2 0-4 16,15 9 5-16,9 4-1 0,5 0 0 15,3-1 1-15,2 0-1 16,0 0 1-16,0 0 1 16,-2-4 2-16,2 1-4 15,-5 0 4-15,-3 2-6 16,-6 1 2-16,-8 6-3 16,-11 5 3-16,-3 8 14 15,-13 6 11-15,-20 6-15 16,-9 1-5-16,-7-1-5 15,1 3-8-15,2 0-46 16,7-3-14-16,5-2-122 16,7-7-242-16</inkml:trace>
  <inkml:trace contextRef="#ctx0" brushRef="#br0" timeOffset="134028.24">8017 12151 838 0,'0'0'48'15,"0"0"-46"-15,0 0 1 16,0 0 41-16,0 0 6 0,0 0 9 16,0 0-38-16,0 0-12 15,-44 70 4-15,44-37-4 16,0-2-2-16,8-6-7 15,14-3 0-15,5-6 3 16,4-5-3-16,2-6-2 16,3-5-3-16,0-5-9 15,3-15 0-15,-1-4-7 16,-6-8-1-16,-10 0 22 16,-10-1 0-16,-12 0 0 15,0 2 5-15,-19 7 3 0,-14 8 30 16,-9 7-13-1,-10 9-23-15,-5 0-2 0,1 15-20 16,11 5-50-16,18 0-35 16,15-1-156-16</inkml:trace>
  <inkml:trace contextRef="#ctx0" brushRef="#br0" timeOffset="134629.1">9115 11033 936 0,'0'0'9'0,"0"0"-9"16,0 0 0-16,0 0 24 15,0 0-8-15,0 0-7 16,56 86 13-16,-23-76-16 15,7-4-4-15,2-6 9 16,2 0-6-16,-1-9 5 16,-9-10-9-16,-6-4 1 15,-11 0 3-15,-14-2-5 0,-3 3 2 16,-12 0 11 0,-26-1-3-16,-14 11 5 0,-12 7-15 15,-3 5-5 1,4 3-9-16,10 21-31 0,15 11-67 15,16 5-53-15,13 6-136 16</inkml:trace>
  <inkml:trace contextRef="#ctx0" brushRef="#br0" timeOffset="135611.59">9912 12551 998 0,'0'0'20'0,"0"0"-19"16,0 0 2-16,25 86 7 15,-14-69 1-15,6-3 1 0,2-5-5 16,5-6-2-1,3-3 2-15,0 0-5 0,3-16-2 16,-5-3 0-16,-3-5 3 16,-8-4-3-16,-14-1 0 15,0-3 0-15,-3 5 3 16,-20 7-3-16,-10 12 0 16,-8 8-10-16,-7 4-2 15,-4 21-40-15,1 7-59 16,9 6-105-16,8 1-328 15</inkml:trace>
  <inkml:trace contextRef="#ctx0" brushRef="#br0" timeOffset="136078.81">8855 13989 956 0,'0'0'0'16,"0"0"-31"-16,0 0 24 16,0 0 2-16,91 19 5 15,-71-40 9-15,-1-8 5 16,-10-4-3-16,-6-3-8 15,-3 1 4-15,-8 6 17 16,-20 7-4-16,-8 10 50 16,-3 12-13-16,-5 0-36 15,0 17-13-15,5 11-8 16,8 4-1-16,12 5-9 0,17-1-69 16,2-2-51-16,26-9-114 15</inkml:trace>
  <inkml:trace contextRef="#ctx0" brushRef="#br0" timeOffset="136496.69">10544 13815 995 0,'0'0'65'0,"0"0"-65"15,0 0-43-15,0 0 35 16,0 0 8-16,101 18 17 15,-70-34-8-15,-1-3-5 16,0-5-3-16,-12-2 2 16,-9-1-1-16,-9 7 0 15,-7 1-2-15,-22 12 51 16,-10 7-6-16,-14 1-32 0,-5 20 13 16,-2 5-24-1,15 1-2-15,14-3-7 0,20-2-35 16,11-6-86-16,17-6-93 15,19-10-501-15</inkml:trace>
  <inkml:trace contextRef="#ctx0" brushRef="#br0" timeOffset="136862.53">11727 13246 1121 0,'0'0'0'0,"0"0"-51"15,0 0 50-15,0 0 1 16,92 59 4-16,-58-59-3 15,3-3 21-15,1-16-16 16,-7-9-6-16,-6 0-4 16,-14-1 3-16,-11 0 0 15,0 7 2-15,-28 7 0 0,-13 11 26 16,-14 4-16-16,-6 9-11 16,1 13-5-16,11 3-14 15,15-2-34 1,17-5-52-16,14-6-84 0,3-6-316 15</inkml:trace>
  <inkml:trace contextRef="#ctx0" brushRef="#br0" timeOffset="137345.91">11455 11187 884 0,'0'0'99'0,"0"0"-99"0,0 0-1 16,0 0-3-16,0 0 4 15,30 76-3-15,-9-76 2 16,2 0 1-16,3-10 0 15,-2-13 8-15,3-3-3 16,-8-5 0-16,-7-2-5 16,-12 3 14-16,0 7-4 15,-9 7-6-15,-15 9 35 16,-6 7-29-16,-2 0-10 16,0 12-15-16,4 9-47 15,8 1 11-15,10-2-34 16,10-6-151-16</inkml:trace>
  <inkml:trace contextRef="#ctx0" brushRef="#br0" timeOffset="137780.47">11953 10067 947 0,'0'0'0'0,"0"0"-101"16,0 0 66-16,0 0 33 16,0 0 2-16,0 0 2 15,88-27 5-15,-55 7 1 16,-6-3 12-16,-9-1-7 16,-7-2 3-16,-11-2 15 15,0 1-17-15,-16 1 7 0,-14 7 11 16,-10 7-1-16,-9 9-23 15,-2 3-8-15,-6 10-10 16,2 20-65-16,6 8-21 16,10 5-14-16,14 3-286 15</inkml:trace>
  <inkml:trace contextRef="#ctx0" brushRef="#br0" timeOffset="140432.37">15000 10185 461 0,'0'0'30'16,"0"0"31"-16,0 0 67 15,0 0-14-15,0-79-27 0,0 66-9 16,0 6-7-16,0 7-20 16,0 0 6-16,0 0-57 15,0 20-12-15,0 14 12 16,0 12 25-16,0 7-15 15,0-2-6-15,0-8-3 16,0-4-2-16,0-8-3 16,2-11-13-16,1-6-2 15,2-7-11-15,0-7-43 16,1-7 15-16,0-19 30 16,0-11-43-16,-4-6 0 15,-2-3 13-15,0-7 52 0,0-1 6 16,-6 2 1-1,1 12 24-15,1 11 57 0,2 15-10 16,1 11-29-16,1 1-27 16,0 2-6-16,0 0-10 15,6 0 0-15,10 0 0 16,7 2 1-16,3-2 3 16,3 0-4-16,4 0-3 15,2-6 0-15,4-7-12 16,-2-2 4-16,-4-1-2 15,-6 3 1-15,-7 1 7 16,-7 7 3-16,-9 1 2 16,-2 4 1-16,-2 0 3 15,0 0-8-15,0 0 2 16,0 14 2-16,0 8 18 0,0 2-17 16,3 5-1-16,3 3 14 15,4 3-13-15,-1-4 2 16,2-1-2-16,-1-4 0 15,-1-3-1-15,-1-2 1 16,-1-4-1-16,-1-3 0 16,-3-3-3-16,0-2 1 15,-3-1 0-15,0-2 1 16,0-3 1-16,0 0 3 16,-2-1 12-16,-14 1 14 15,-6 2-5-15,-4-1-6 16,-5 1-3-16,-3 1 14 0,1-1-14 15,0-1-13-15,2 1 1 16,1-1-6-16,2 0-3 16,3-1-23-16,3 2-41 15,1-2-20-15,3 2-113 16,2-1-263-16</inkml:trace>
  <inkml:trace contextRef="#ctx0" brushRef="#br0" timeOffset="140929.97">15597 10998 738 0,'0'0'154'0,"0"0"-152"16,0 0 16-16,0 0 19 15,0 0-32-15,0 0 74 16,-2 86-19-16,2-41-50 15,0 0 13-15,3-5-21 16,-1-6-1-16,1-6-2 16,2-8-11-16,-1-6-30 15,3-6-58-15,-2-8-29 0,-2 0-187 16</inkml:trace>
  <inkml:trace contextRef="#ctx0" brushRef="#br0" timeOffset="141350.28">15624 11005 920 0,'0'0'0'0,"0"0"-68"16,0 0 49-16,0 0 19 16,0 0 6-16,0 0-6 15,76-33 1-15,-46 29 3 16,0-2-2-16,-2 2-4 0,-3 1 5 15,-1 1 4-15,-4 2 4 16,-3 0-11-16,-3 0 9 16,-2 12 0-16,-6 9 9 15,-3 4 8-15,-2 1-14 16,-1 1-8-16,0-1 9 16,0-1-11-16,2-3 0 15,2 0-4-15,7-2 3 16,-2-5-2-16,-2 1-9 15,1-4 7-15,-1-2 1 16,-6-2-4-16,-1-2-2 16,0-3 8-16,0 0 2 15,-13 0 27-15,-14 2-5 0,-10-2-1 16,-8 3 7 0,-6 0-30-16,-4 2-5 0,2-2-46 15,0 5-9-15,4-3-84 16,9-1-144-16</inkml:trace>
  <inkml:trace contextRef="#ctx0" brushRef="#br0" timeOffset="141999.06">15572 12096 798 0,'0'0'0'0,"0"0"-21"0,0 0 21 15,0 0 56-15,0 0 0 16,0 0-9-16,20 14 50 16,-15 23-34-16,-1 3-17 15,0 3-25-15,0 0 2 16,-1-6-11-16,2-8-8 16,0-4-4-16,0-9-4 15,-1-4-12-15,-1-4-14 16,0-7-42-16,0-1-51 15,-3-4-13-15,0-13-207 16</inkml:trace>
  <inkml:trace contextRef="#ctx0" brushRef="#br0" timeOffset="142364.76">15595 12123 809 0,'0'0'18'0,"0"0"-9"15,0 0 12-15,0 0-18 16,0 0 35-16,0 0-14 15,90-27-9-15,-54 14-9 16,3-2-6-16,-3-2-7 16,2 1-1-16,-4 3-8 15,-4 3 14-15,-5 6-2 16,-6 4 4-16,-8 0 7 16,-2 20 10-16,-1 6 30 15,0 7 6-15,-1 2-18 16,0 3-14-16,1-5 7 15,2-3-23-15,4-3-5 0,-1-4-1 16,2-3 1-16,-3-8-4 16,-6-1 4-16,-4-2 0 15,-2-2 0-15,-6 2 0 16,-26 1 4-16,-11 3 6 16,-14 1-9-16,-6-1-2 15,-1-1-32-15,2-1-37 16,3 0-71-16,9-6-256 15</inkml:trace>
  <inkml:trace contextRef="#ctx0" brushRef="#br0" timeOffset="142925.04">16511 9093 921 0,'0'0'0'0,"0"0"0"15,0 0 48-15,0 117-7 16,0-66-5-16,0 1-24 15,0-2 0-15,0-8-12 16,0-7-2-16,0-8-2 16,0-8-40-16,5-9-28 15,-1-10-28-15,1 0-119 16,1-15-114-16</inkml:trace>
  <inkml:trace contextRef="#ctx0" brushRef="#br0" timeOffset="143351.65">16513 9129 814 0,'0'0'16'0,"0"0"-8"0,0 0 25 16,0 0-1-16,0 0-7 15,0 0-16-15,22-67-7 16,6 58 1-16,2-4 0 16,3 2-5-16,1 1 2 15,-1-2 0-15,-1 0 0 16,-4 1 3-16,-1 3-3 15,-2 1 0-15,-1-1 2 16,-1 3-4-16,-4 2 4 16,-4 3-1-16,-3 0 6 15,-2 0 1-15,-1 4 6 16,1 11-3-16,1 5-7 0,-3 5 8 16,-1 3 4-1,0 3-10-15,2-1-3 0,-1-1-2 16,0-4 1-16,0-1-2 15,-2-5-8-15,-1-2 8 16,-4-5-9-16,-1-4-4 16,0-1-1-16,-13-3 14 15,-13 2 13-15,-10 0-9 16,-11-3-3-16,-3 0 13 16,0 1-14-16,1-2-6 15,10 2-3-15,6 3-70 16,9 0-28-16,11-3-201 0</inkml:trace>
  <inkml:trace contextRef="#ctx0" brushRef="#br0" timeOffset="144250.51">17550 9327 511 0,'0'0'123'15,"0"0"-116"-15,0 0 144 0,0 0-43 16,0 0-40-16,0 0-39 16,16 20 25-16,-12 18-5 15,-1 0-16-15,2-1-22 16,-4-6-8-16,2-7-2 16,-1-2 0-16,-1-6-1 15,3-8-16-15,-3-5-17 16,-1-3-19-16,3 0 6 15,-3-20-34-15,0-6-112 16,0-10 97-16,0-2 78 16,0-4-52-16,-3-2 23 0,-2 5 46 15,2 13 23-15,2 9 108 16,1 10 9-16,0 4-98 16,0 1-36-16,6-1-5 15,15 0-1-15,7 0 6 16,6-1-6-16,5-3 0 15,4 1 0-15,-4-2 0 16,-4-1 0-16,-4-2-2 16,-4 0 0-16,-4 0 2 15,-6-1 0-15,-2 4 3 16,-8 2-3-16,-4 4 10 16,-1 2 7-16,-1 0-6 15,3 0-9-15,3 16 12 16,-1 9 3-16,0 4-10 0,1 7 11 15,5 3-9-15,0-1-5 16,6-1-4-16,-2-8 4 16,1-5-8-16,-4-7 2 15,-3-7 0-15,-5-5 2 16,-5-3 3-16,0-2 2 16,-13 2 58-16,-19 1-48 15,-13 3-15-15,-8 5 0 16,-7 3-53-16,1 3-79 15,3 7-204-15</inkml:trace>
  <inkml:trace contextRef="#ctx0" brushRef="#br0" timeOffset="144984.01">17599 10358 942 0,'0'0'16'0,"0"0"-11"16,0 0 72-16,0 0-56 16,0 0-8-16,3 79 70 15,0-26-66-15,-2 0 0 16,1-2-11-16,-1-7-6 16,4-8 1-16,-1-11-1 15,-1-6-23-15,1-9-12 16,-1-8-26-16,-1-2-31 15,1-3 18-15,-1-20-84 16,-2-5-35-16,0-9 125 16,0-6-26-16,0-10 81 15,-5-1 13-15,0 4 48 16,4 12 96-16,1 14 69 0,0 13-137 16,0 3-18-16,0 2-45 15,7 0-6-15,10-2-1 16,7-2 4-16,3 1 1 15,6-3-2-15,4-5-2 16,3-2-6-16,-3 4 1 16,-4 2 1-16,-6 6-3 15,-6 6-1-15,-8 1-1 16,-2 1 4-16,-1 17-1 16,-5 8 19-16,1 5 6 15,0 4-12-15,4 0-10 16,2-1 1-16,7 0-5 0,4-5-3 15,-1-4 2-15,0-6-7 16,-8-7-2-16,-8-4 9 16,-6-5-6-16,-1 1 7 15,-31 2 31-15,-14 2-13 16,-18 4-2-16,-11 0 3 16,2 0-6-16,6 0-13 15,9 1-45-15,13-2-49 16,15-3-81-16,12-3-221 15</inkml:trace>
  <inkml:trace contextRef="#ctx0" brushRef="#br0" timeOffset="145666.72">18683 9934 1096 0,'0'0'0'16,"0"0"-71"-16,0 0 71 15,0 0 55-15,3 94-15 0,-3-57-17 16,0-1-14-16,0-5-9 15,0-2 3-15,0-9 2 16,3-6-5-16,0-8-10 16,-2-5-6-16,3-1-16 15,-3 0 30-15,-1-12-3 16,2-14-21-16,-2-6 18 16,0-4-3-16,-2-6 7 15,-9-1 1-15,0 4-1 16,0 6 4-16,4 13 21 15,1 8-6-15,5 8 19 16,1 1-17-16,0 1-16 0,0-2-1 16,20-2 0-1,12-4-1-15,7 1 1 0,5-4-6 16,1-2 3 0,-4-1-3-16,-2-1-1 0,-7 3 5 15,-9 5 0-15,-6 4 1 16,-7 2-2-16,-7 3 1 15,-1 0 1-15,-1 5-3 16,2 13 4-16,0 4 8 16,2 3 2-16,1 4 6 15,3 0-16-15,0-2 2 16,0-1 5-16,1-2-5 16,-3-3-2-16,0-7 0 15,-3-3 0-15,-4-3 0 16,0-6 0-16,0 0-2 0,0 1 2 15,-11 4 7-15,-14 0-7 16,-12 8-11-16,-11 2-64 16,-7 4-117-16,-3 4-354 15</inkml:trace>
  <inkml:trace contextRef="#ctx0" brushRef="#br0" timeOffset="147183.38">16338 10016 315 0,'0'0'243'0,"0"0"-134"15,0 0-4-15,0 0 4 0,5-72-9 16,-5 69-14-1,0 3-27-15,0 0-33 0,0 9-26 16,0 18 6-16,3 10 5 16,0 3 6-16,-2 1-14 15,1-4 0-15,-2-7-3 16,3-6-19-16,1-7 18 16,1-8-28-16,-2-8-41 15,1-1 0-15,1-11 6 16,0-13 3-16,0-7-36 15,-3-4 69-15,-2-2 23 16,0-2 5-16,0 2 5 0,0 6 42 16,0 8 8-1,0 6 20-15,0 4-35 0,0 6-15 16,0 1-14-16,9 1-11 16,8 1 1-16,6 0-2 15,5-2 2-15,4-1-1 16,3-1 0-16,-4-1 5 15,2 2-9-15,-6-1 4 16,-4 8 0-16,-2 0 8 16,-8 0-5-16,-1 17 11 15,-6 10 6-15,-2 4 6 16,-2 6-17-16,1-3-9 16,0 2 1-16,6-5 5 15,1-2-4-15,6-3-4 16,0-6 2-16,0-6 0 0,-6-3 6 15,-5-6-6-15,-5 1-1 16,-12 2 1-16,-26 1 45 16,-15 4-36-16,-14 1-9 15,-8 3-18-15,2 2-70 16,2-2-159-16</inkml:trace>
  <inkml:trace contextRef="#ctx0" brushRef="#br0" timeOffset="148100.31">11136 14601 1059 0,'0'0'0'15,"0"0"-8"-15,0 103 8 16,12-70 9-16,7-7-3 16,11-3-6-16,0-9 5 15,1-10-9-15,6-4 9 16,-2-7-3-16,-2-17-2 15,-7-9-4-15,-6-3-1 16,-16-6-14-16,-4 3 14 16,-19 5 5-16,-12 6 0 0,-11 10 25 15,-7 14-7 1,1 4-18-16,0 9 0 0,6 16-2 16,6 11-30-16,6 7-52 15,8 3-66-15,6-1-229 16</inkml:trace>
  <inkml:trace contextRef="#ctx0" brushRef="#br0" timeOffset="148737.03">9525 15216 866 0,'0'0'61'15,"0"0"-61"-15,0 0-2 16,0 79 2-16,4-59 15 16,5-6 3-16,3-5-13 15,2-2-4-15,0-7 1 0,-2 0-1 16,4-1 1-16,0-18-2 15,-1-7 1-15,-5-5 0 16,-10-4-1-16,0 2-7 16,-16 8 7-16,-14 7 16 15,-6 15 2-15,-6 3 24 16,-2 28-13-16,-1 13-11 16,3 10-17-16,8 5-1 15,9 2-3-15,14-2-29 16,11-3-57-16,5-11-50 15,23-12-369-15</inkml:trace>
  <inkml:trace contextRef="#ctx0" brushRef="#br0" timeOffset="149918.63">9037 9835 982 0,'0'0'0'0,"0"0"-14"15,0 0 14-15,0 89 11 16,14-66 6-16,5-3-11 16,2-7-5-16,7-7-1 15,4-6 5-15,3 0-4 16,1-14-1-16,-5-16 0 16,-11-6 3-16,-8-4-5 15,-12 1 4-15,-18 5 12 16,-21 8 3-16,-1 12 6 15,-6 14-4-15,2 0-16 16,6 23-3-16,6 12 0 0,11 6-13 16,11 5-49-1,10 4-80-15,0-6-111 0</inkml:trace>
  <inkml:trace contextRef="#ctx0" brushRef="#br0" timeOffset="184750.84">17727 11137 338 0,'0'0'675'0,"0"0"-654"16,-88-19-21-16,80 18 3 15,8-1-3-15,0 1 0 16,16-1-19-16,24-3 19 16,25-1 1-16,34-5 14 0,39 1-1 15,34-2-10 1,34 3 2-16,26 4 19 15,18 5-23-15,20 0 14 0,10 22 0 16,-1 7-3-16,-12 6-13 16,-28 1 4-16,-37 0-4 15,-36-5 14-15,-44-5-13 16,-40-10 0-16,-38-7-2 16,-28-6-11-16,-16-3-16 15,0 0 26-15,-6 0-31 16,-16-4-78-16,-5-12-134 15,-3-4-248-15</inkml:trace>
  <inkml:trace contextRef="#ctx0" brushRef="#br0" timeOffset="185000.97">20519 11047 994 0,'0'0'25'0,"0"0"-25"16,0 0-27-16,0 0 27 15,0 0 18-15,136 36 16 16,-71-4-8-16,0 7-23 16,-7 8-2-16,-9 7 8 15,-7-1-4-15,-18 3-5 16,-15-3 8-16,-9-1-7 16,-40 2 15-16,-26-5-11 15,-27-3 0-15,-16-7-5 0,-4-3-29 16,7 0-44-1,21-1-22-15,20-2-144 0,18 0-280 16</inkml:trace>
  <inkml:trace contextRef="#ctx0" brushRef="#br0" timeOffset="188302.45">22024 11467 1117 0,'0'0'0'0,"0"0"-91"15,0 0 90-15,0 0 2 16,0 0 14-16,-10 72 17 16,8-33-29-16,2-2 2 15,2 2 0-15,19-7-6 16,2 0 1-16,7-8-3 16,5-5-3-16,1-7-5 15,5-12 4-15,4 0-7 16,-3-10-1-16,-1-13 3 15,-8-5 5-15,-6-5-7 0,-7-7 14 16,-4-1 10 0,-7 3 2-16,-4 4 20 0,-5 5 0 15,0 7 0-15,0 7 0 16,0 6-22-16,0 5 6 16,0 4-4-16,0 7-12 15,0 26-3-15,-3 20 3 16,-4 28 8-16,0 16 10 15,0 18-17-15,-2 14 6 16,-3 7 10-16,-2 4-13 16,4 0 7-16,-1-3 7 15,4-7-14-15,3-13 15 16,-3-17-17-16,-2-15 3 16,-5-23 0-16,-6-14-2 0,-7-16 4 15,-10-15-5 1,-6-13 11-16,-11-4 15 0,-5-26-28 15,-4-21-2-15,6-14-3 16,12-15-7-16,22-11-22 16,21-7-29-16,7 1-3 15,36 5-71-15,13 17-289 16</inkml:trace>
  <inkml:trace contextRef="#ctx0" brushRef="#br0" timeOffset="188646.9">23110 11855 1204 0,'0'0'0'0,"0"0"-36"15,0 0 3-15,0 0 33 0,100-26 9 16,-40 20-7-16,5 4 4 15,4 2-6-15,-8 0-33 16,-10 0-134-16,-25 4-99 16,-26 2-149-16</inkml:trace>
  <inkml:trace contextRef="#ctx0" brushRef="#br0" timeOffset="188775.66">23029 11972 689 0,'0'0'430'0,"0"0"-430"15,110 15 0-15,-16-13 3 16,20-2-3-16,15 0-55 16,8 0-143-16,9-8-435 0</inkml:trace>
  <inkml:trace contextRef="#ctx0" brushRef="#br0" timeOffset="190124.61">24306 11511 597 0,'0'0'9'0,"0"0"-9"16,0 0 45-16,0 0 87 15,0 0-36-15,0 0-30 16,27-38-15-16,-27 43-38 16,-7 14 4-16,-8 7 30 15,-4 4-30-15,0-4-2 0,3-1-15 16,3-11 0 0,4-2 10-16,4-7-10 0,5-3-1 15,0-2-1-15,0 0-13 16,0-7 11-16,14-17-4 15,4-10-8-15,6-5 13 16,2-4 6-16,0 0-3 16,-1-1 1-16,1 2-1 15,-4 6 12-15,-3 11-11 16,-7 12 10-16,-7 8 22 16,-4 5-29-16,-1 1-4 15,0 21 1-15,0 17 16 16,0 14 15-16,0 17-23 15,-1 6-5-15,-4 7 10 16,1 3-11-16,1-1 2 16,0-3-5-16,3-5 0 15,0-8-7-15,0-15 9 0,0-11-2 16,0-8 0-16,0-10-7 16,1-10-8-16,1-3 4 15,-2-8 3-15,0-1-16 16,-2-1-9-16,-23-2 17 15,-14 0-12-15,-10 0-15 16,-3 0 33-16,5 3 10 16,11-3 15-16,13 2 7 15,12-1 1-15,11 2 4 16,0-2-27-16,33 1 2 16,24-2 4-16,22 0 15 0,18 0-6 15,7 0-15-15,-4-4-50 16,-6-8-54-16,-13-1-35 15,-14-1-349-15</inkml:trace>
  <inkml:trace contextRef="#ctx0" brushRef="#br0" timeOffset="190970.23">26480 10922 1103 0,'0'0'0'0,"0"0"-9"0,-133 149 9 15,72-40 42-15,4 19-8 16,12 18-17-16,18 5 16 16,17 4-22-16,10-6-9 15,22-10-4-15,24-11-2 16,16-11-24-16,12-15 7 16,10-13-53-16,7-17-93 15,3-21-99-15,4-24-117 16</inkml:trace>
  <inkml:trace contextRef="#ctx0" brushRef="#br0" timeOffset="191970.99">27340 11901 864 0,'0'0'30'0,"0"0"-30"0,0 0 0 15,0 0 12-15,0 0-10 16,17-76 9-16,-16 45-8 15,-1 1 2-15,0 1 3 16,-10 6-7-16,-11 7 37 16,-7 10 31-16,-5 6-34 15,-6 11-15-15,-6 18-6 16,3 14-1-16,4 5 9 16,9 6-20-16,12 1-1 15,12-2 3-15,5-2-4 16,9-9-8-16,18-6-6 15,6-13 3-15,7-10 9 16,2-10-26-16,4-3-5 16,-1-11 0-16,-1-17-28 0,-5-12 26 15,-9-10 19-15,-8-3 16 16,-10 0 7-16,-7 9 9 16,-5 12 61-16,0 14-14 15,0 10 5-15,-3 8-36 16,-6 0-21-16,-1 17-6 15,0 15 3-15,4 5-8 16,6 2 2-16,0-2-6 16,8-3 4-16,16-5-5 15,10-9-1-15,8-7 2 16,10-10-4-16,6-3-20 0,5 0-18 16,1-17 27-1,-1-9-18-15,-5-8 11 0,-8-8 23 16,-12-3 3-16,-13 1-2 15,-14 7 4-15,-11 9 15 16,0 11 47-16,-20 5-18 16,-8 10-31-16,-5 2 0 15,-6 9-3-15,4 22-9 16,2 9-3-16,6 9 0 16,10 1-1-16,10-2 1 15,7-5-13-15,3-8-1 16,16-9-2-16,8-7-10 15,6-10-3-15,3-9-8 16,4 0 10-16,-1-25-21 16,-2-12 4-16,-2-9 3 0,-6-17-20 15,-5-13 48-15,-5-16-3 16,-7-15 16-16,-4-10 20 16,-5-2-12-16,-3 9 33 15,0 20 50-15,-9 22 6 16,-5 27-3-16,3 20-19 15,3 13-45-15,4 8 4 16,-4 11-34-16,-5 28 0 16,-1 20 13-16,0 15-2 15,8 9-4-15,6 9-7 16,0 4-5-16,6 2-2 16,11-2-37-16,4-5-23 0,2-10-51 15,2-8-155-15</inkml:trace>
  <inkml:trace contextRef="#ctx0" brushRef="#br0" timeOffset="192637.76">28523 11743 1156 0,'0'0'0'0,"0"0"-43"15,0 0 39-15,0 0-3 16,0 0 7-16,0 0 35 0,45 82-18 16,-44-35-7-16,-1-1-4 15,0-4-5-15,0-6 4 16,-6-7-5-16,-3-9-3 16,1-7-12-16,3-6 8 15,-1-4-16-15,-2-3 15 16,-3 0 8-16,2-13-30 15,0-11 4-15,4-6 19 16,5-7 6-16,0-6-12 16,2 1 5-16,13 1 3 15,1 5 5-15,4 11-1 16,-3 6 1-16,3 9 0 16,1 8 4-16,0 2-4 15,2 0 0-15,1 15 7 0,-1 9-6 16,-2 5 19-16,-4 3-12 15,-2 2 2-15,-4 0 1 16,-1-4-10-16,-4 1-2 16,-4-8-1-16,-2-4 2 15,0-8 0-15,0-4 0 16,0-5-3-16,0-2 3 16,0 0 4-16,0 0-3 15,0-8-1-15,0-11-21 16,3-7 18-16,14-6 2 0,8-6-13 15,5-4 10 1,3 4-12-16,2 8 11 0,-5 11 1 16,-6 9 4-16,-6 10 0 15,-4 2 0-15,-2 18 0 16,-3 8 20-16,2 5 11 16,-1 2-9-16,-1 0-13 15,4-3-7-15,4-5 6 16,4-4-8-16,6-7-7 15,4-3-16-15,2-10-64 16,0-3-157-16</inkml:trace>
  <inkml:trace contextRef="#ctx0" brushRef="#br0" timeOffset="195347.6">29239 11668 829 0,'0'0'8'0,"0"0"-3"0,0 0 54 16,0 0 49-16,0 0-33 15,0 0-44-15,22-22 7 16,-20 36-36-16,-1 11 16 15,1 12 22-15,-2 4-11 16,0 3-8-16,0-4-15 16,0-1 0-16,0-6 2 15,0-5-8-15,0-6-1 16,3-7-1-16,2-3-21 16,2-8-18-16,3-4-6 15,4 0-49-15,4-16-64 0,-1-11-312 16</inkml:trace>
  <inkml:trace contextRef="#ctx0" brushRef="#br0" timeOffset="195638.84">29368 11448 866 0,'0'0'0'0,"0"0"-172"16,0 0 172-16,0 0 16 0,0 0 19 15,0 0-17-15,63-14-6 16,-37 2-10-16,-4-5 7 16,-6-5-9-16,-11 0 28 15,-5-4 68-15,-1 2-36 16,-20 5 20-16,-4 2-15 16,-4 7-42-16,2 7 6 15,5 3-29-15,2 4 0 16,7 17-2-16,1 10-18 15,9 3-29-15,3 3-79 16,8-4-63-16,17-4-224 16</inkml:trace>
  <inkml:trace contextRef="#ctx0" brushRef="#br0" timeOffset="195938.94">29865 11085 1143 0,'0'0'1'15,"0"0"6"-15,0 0-7 16,0 0 2-16,0 0 2 16,-11 74 55-16,-3-4-20 15,-3 8-33-15,4 5 15 16,3 2-15-16,3-3-4 15,2-6-2-15,5-8 0 0,0-12 0 16,0-9-21-16,0-12-16 16,9-7-7-16,4-12-4 15,5-10-82-15,2-6-42 16,-1-9-239-16</inkml:trace>
  <inkml:trace contextRef="#ctx0" brushRef="#br0" timeOffset="196139.54">30138 11121 1025 0,'0'0'23'15,"0"0"8"-15,0 0-22 16,0 0 5-16,-1 89 81 16,-12-17-31-16,1 14-42 15,1 7 5-15,2-1-26 0,3-6 3 16,3-7-4-16,3-12-3 15,0-6-31-15,0-13-73 16,6-19-144-16,11-17-303 16</inkml:trace>
  <inkml:trace contextRef="#ctx0" brushRef="#br0" timeOffset="196839">30222 11763 1030 0,'0'0'66'16,"0"0"-66"-16,0 0 0 15,0 0-1-15,94-6 4 16,-63 0-2-16,2-8-1 0,-2-2-11 16,-4-4-59-16,-15 0 12 15,-12 3 58-15,0 4 12 16,-15 2 10-16,-16 6-6 16,-6 3 19-16,-4 2-21 15,6 7 15-15,3 15 1 16,10 4-29-16,7 2-1 15,8 2 0-15,7-2-6 16,5 0-5-16,24-4 13 16,14-3-10-16,11-7 5 15,5-6-17-15,2-2-3 16,-1-6-23-16,-2 0 4 16,-1-20 33-16,2-9-14 0,-7-6 14 15,-17 1 6-15,-12 4 6 16,-22 7 30-16,-1 7 33 15,-17 7-17-15,-13 9-4 16,-5 0-33-16,2 14-1 16,5 11-3-16,8 8-6 15,7 4 0-15,9 0-2 16,4-2-6-16,0-9 3 16,17-6-16-16,8-5-5 15,10-10-3-15,1-5 12 16,4 0 3-16,-2-10-13 15,-5-13 14-15,-3-10 11 0,-7-13 0 16,0-11-9 0,-3-14 9-16,0-19 6 0,-1-13-6 15,-1-2-1-15,-1 6 1 16,-8 22 19-16,-6 27 54 16,-3 23-10-16,0 17-8 15,0 10-25-15,-11 6-29 16,-14 26 0-16,-8 17 16 15,-1 16 22-15,5 12-22 16,7 5-14-16,11 5-1 16,7-6 0-16,4-12-4 15,3-8-19-15,16-15-20 16,2-5 16-16,0-11-42 16,1-9-32-16,-4-12-78 15,-1-9-276-15</inkml:trace>
  <inkml:trace contextRef="#ctx0" brushRef="#br0" timeOffset="197145.7">29672 11369 937 0,'0'0'0'15,"0"0"-56"-15,0 0 56 16,113 0 56-16,-42-2-47 15,15-1-8-15,13 0-1 16,9 1-30-16,-1 1-169 16,-4-1-251-16</inkml:trace>
  <inkml:trace contextRef="#ctx0" brushRef="#br0" timeOffset="197506.53">31451 10797 684 0,'0'0'153'0,"0"0"-145"15,0 0-8-15,0 0 91 0,103 109-6 16,-64-40 1-16,0 20-28 16,-3 15-10-16,-8 17-21 15,-7 17-8-15,-15 3 6 16,-6 1-18-16,-18-5 4 16,-21-8-4-16,-15-5-1 15,-11-6-12-15,-16-14-1 16,-14-7-43-16,-11-15-25 15,-11-13-151-15,4-14-407 16</inkml:trace>
  <inkml:trace contextRef="#ctx0" brushRef="#br0" timeOffset="-209463.84">15757 14983 997 0,'0'0'48'0,"0"0"-48"15,0 0-19-15,0 0 19 16,0 0 9-16,0 0 10 16,0 0-13-16,26 86-1 0,6-76 1 15,5-5-6 1,5-5-2-16,-2 0-7 0,-1-4 11 15,-3-10-2-15,-6-1 4 16,-5-5-3-16,-6-2 14 16,-10 0-11-16,-6-3 5 15,-3-1 27-15,-1 2-6 16,-19 3-1-16,-12 2 10 16,-9 11-18-16,-7 8 9 15,-5 0-30-15,2 22 1 16,6 3-4-16,10 0 3 15,14 1-18-15,10-2-20 0,11-1-13 16,0-1-38 0,12-6-109-16,6-4-278 0</inkml:trace>
  <inkml:trace contextRef="#ctx0" brushRef="#br0" timeOffset="-207195.07">13303 14269 880 0,'0'0'263'0,"0"0"-248"16,0 0-19-16,0 0 8 0,0 0-4 15,0 0 7-15,31 81-6 16,-7-70 1-16,6-5-2 16,6-4 0-16,1-2 8 15,5-5-3-15,-2-17-10 16,-5-7 4-16,-7-9 1 16,-10-1-2-16,-14-2-2 15,-4 0 4-15,-9 7-1 16,-22 10 7-16,-12 7-2 15,-4 14-4-15,-3 3-2 16,2 14 1-16,11 16-12 16,13 10-7-16,16 9-60 0,8 0-103 15,17 3-269-15</inkml:trace>
  <inkml:trace contextRef="#ctx0" brushRef="#br0" timeOffset="-206662.16">17487 15559 1083 0,'0'0'8'15,"0"0"-10"-15,0 0 2 0,72 86-2 16,-44-75 2-16,3-5 0 16,2-6 18-16,6 0-17 15,-4-13-1-15,0-11 8 16,-8-7-7-16,-14-4 0 15,-11-4-2-15,-2 2 6 16,-30 4 11-16,-17 10-4 16,-9 11 2-16,-5 12-3 15,4 0-10-15,11 17 1 16,14 9-2-16,15 7-27 16,14 4-21-16,3-3-95 15,15-3-234-15</inkml:trace>
  <inkml:trace contextRef="#ctx0" brushRef="#br0" timeOffset="-206276.14">19084 15923 1188 0,'0'0'0'0,"0"0"-18"16,0 0 9-16,0 0 8 15,0 0-2-15,0 0 3 16,69 38 11-16,-47-45-6 15,1-14 16-15,-2-8-20 16,-7-6 1-16,-14-1 5 16,0 5 1-16,-17 4 7 15,-15 13 5-15,-5 8-19 16,-6 6 11-16,-2 0-12 16,2 15-7-16,9 3-3 15,12 2-23-15,12-1-47 0,10-3-189 16</inkml:trace>
  <inkml:trace contextRef="#ctx0" brushRef="#br0" timeOffset="-201392.91">11192 8661 467 0,'0'0'9'16,"0"0"-3"-16,0 0 4 16,0 0 87-16,0 0 30 15,0 0-27-15,0 0-36 16,-25-57 10-16,22 57-26 15,3 0-33-15,0 0-13 16,0 0-2-16,0 0 0 16,0 11-5-16,18 13 5 15,7 6 0-15,8 8-8 16,9 3-24-16,4 0-36 16,5 5 5-16,-2 0-56 15,2 1-61-15,2-3 83 16,3-4-68-16</inkml:trace>
  <inkml:trace contextRef="#ctx0" brushRef="#br0" timeOffset="-201203.54">12001 9252 350 0,'0'0'50'0,"0"0"13"16,0 0 8-16,0 0 32 16,0 0-23-16,63 79-3 15,-53-71-37-15,0 2-24 16,7-3 3-16,2 4-19 15,8-1-3-15,3 3-21 0,0 6-46 16,1 3-44 0,-1 7 15-16,0 2-4 0,0-4-57 15,-1 2-75-15</inkml:trace>
  <inkml:trace contextRef="#ctx0" brushRef="#br0" timeOffset="-201103.12">12451 9614 112 0,'0'0'114'0,"0"0"-20"15,0 0-26-15,94 71 3 16,-80-55-3-16,-2 1-44 15,1 0 1-15,2 1-25 16,3 1-30-16,0-5-44 16,4 3-160-16</inkml:trace>
  <inkml:trace contextRef="#ctx0" brushRef="#br0" timeOffset="-200953.04">13002 10068 706 0,'0'0'0'0,"0"0"-17"16,0 0 14-16,0 0-11 16,0 0-73-16,0 0 23 15,89 88-5-15,-74-68-110 16</inkml:trace>
  <inkml:trace contextRef="#ctx0" brushRef="#br0" timeOffset="-200802.34">13434 10568 694 0,'0'0'5'0,"0"0"-5"0,0 0 0 15,79 75 0-15,-52-56 0 16,-2 4-67-16,1-2-52 16,-5 0-184-16</inkml:trace>
  <inkml:trace contextRef="#ctx0" brushRef="#br0" timeOffset="-200089.1">13849 11029 884 0,'0'0'0'16,"0"0"-15"-16,0 0-6 15,0 0 21-15,0 0 21 16,0 0 6-16,93 71-21 15,-59-39 2-15,6 4-8 16,2 6-11-16,4 3 9 0,5 5-45 16,4 0-109-1,-3-2-96-15</inkml:trace>
  <inkml:trace contextRef="#ctx0" brushRef="#br0" timeOffset="-199849.69">14596 11714 749 0,'0'0'0'16,"0"0"-22"-16,0 0 22 16,0 0 69-16,0 0-38 15,0 0-12-15,78 41 5 16,-57-25-23-16,2 3-1 0,3-2-1 15,2 1-18 1,5 1-22-16,4 3-92 0,2 3-107 16,3 2-136-16</inkml:trace>
  <inkml:trace contextRef="#ctx0" brushRef="#br0" timeOffset="-199692.32">15208 12196 784 0,'0'0'0'0,"0"0"-15"16,0 0-6-16,0 0-32 0,0 0-41 15,0 0 6-15,64 54-8 16,-56-43-48-16</inkml:trace>
  <inkml:trace contextRef="#ctx0" brushRef="#br0" timeOffset="-198691.59">15260 12233 466 0,'0'0'0'16,"0"0"0"-16,0 0 1 15,0 0 25-15,0 0 62 16,0 0 21-16,0-12-37 16,0 12-18-16,0 0-39 15,0 7-13-15,0 12 19 0,13 5-11 16,8 4 6-1,3 2-16-15,4 2-2 0,4 2-5 16,2 0-16-16,2 1 2 16,0-1-37-16,-2-2-61 15,-3 0-28-15,-4-6-48 16</inkml:trace>
  <inkml:trace contextRef="#ctx0" brushRef="#br0" timeOffset="-198490.52">15631 12733 439 0,'0'0'314'0,"0"0"-314"0,0 0-3 16,0 0 3-16,0 0 18 16,0 0 14-16,71 58-30 15,-48-36-2-15,3 0 0 16,2 0-16-16,2-3-2 15,1-2-56-15,-1-2-105 16,-2-5-57-16</inkml:trace>
  <inkml:trace contextRef="#ctx0" brushRef="#br0" timeOffset="-198325.65">16083 13007 872 0,'0'0'0'0,"0"0"-3"15,0 0-2-15,0 0 2 16,0 0-23-16,0 0-37 16,94 63-25-16,-58-51-4 15,3 2-94-15</inkml:trace>
  <inkml:trace contextRef="#ctx0" brushRef="#br0" timeOffset="-198213.94">16583 13334 680 0,'0'0'0'0,"0"0"-136"16,0 0 103-16,84 46 33 0,-58-40-159 15</inkml:trace>
  <inkml:trace contextRef="#ctx0" brushRef="#br0" timeOffset="-198073.98">16871 13511 553 0,'0'0'0'16,"0"0"-117"-16,0 0 59 15,0 0 50-15,86 38-53 16</inkml:trace>
  <inkml:trace contextRef="#ctx0" brushRef="#br0" timeOffset="-197950.17">17219 13762 352 0,'0'0'0'16,"0"0"-2"-16,89 55-1 15,-59-35-13-15,1-2-224 16</inkml:trace>
  <inkml:trace contextRef="#ctx0" brushRef="#br0" timeOffset="-197824.43">17657 14105 495 0,'0'0'0'0,"0"0"-4"16,0 0 0-1,88 58-16-15,-67-46-72 0,0-2-42 16</inkml:trace>
  <inkml:trace contextRef="#ctx0" brushRef="#br0" timeOffset="-197711.99">17876 14299 454 0,'0'0'98'16,"0"0"-98"-16,0 0-1 16,0 0-9-16,0 0-43 15,0 0-131-15</inkml:trace>
  <inkml:trace contextRef="#ctx0" brushRef="#br0" timeOffset="-197591.49">18103 14463 512 0,'0'0'61'0,"0"0"-61"16,0 0-13-16,83 42 8 16,-53-35-255-16</inkml:trace>
  <inkml:trace contextRef="#ctx0" brushRef="#br0" timeOffset="-197454.5">18571 14768 771 0,'0'0'0'16,"0"0"-87"-16,81 43 67 0,-51-29-109 15,-3-2-126-15</inkml:trace>
  <inkml:trace contextRef="#ctx0" brushRef="#br0" timeOffset="-197308.29">19004 15109 356 0,'0'0'0'15,"0"0"2"-15,0 0-8 16,0 0 5-16,79 84-93 16</inkml:trace>
  <inkml:trace contextRef="#ctx0" brushRef="#br0" timeOffset="-197194.85">19252 15327 422 0,'0'0'24'16,"0"0"-20"-16,0 0 0 15,0 0-4-15,101 60-107 16,-76-47-36-16</inkml:trace>
  <inkml:trace contextRef="#ctx0" brushRef="#br0" timeOffset="-197057.7">19539 15540 434 0,'0'0'115'16,"0"0"26"-16,0 0-42 0,0 0-92 16,87 76-7-1,-62-60-27-15,2-2-98 0,1 2-24 16,-2 0 13-16,-3 1-205 16</inkml:trace>
  <inkml:trace contextRef="#ctx0" brushRef="#br0" timeOffset="-196976.9">19842 15780 330 0,'0'0'123'15,"0"0"-20"-15,0 0-37 16,0 0-66-16,0 0-57 16,91 65-102-16</inkml:trace>
  <inkml:trace contextRef="#ctx0" brushRef="#br0" timeOffset="-196827.57">20015 15931 821 0,'0'0'79'15,"0"0"-46"-15,0 0 3 0,0 0-26 16,0 0-10-16,0 0-8 16,23 2-9-16,-19-2-39 15,1 0-100-15,-4 0-287 16</inkml:trace>
  <inkml:trace contextRef="#ctx0" brushRef="#br0" timeOffset="-188799.93">9368 14350 524 0,'0'0'2'15,"0"0"10"-15,0 0 37 16,0 0 68-16,0 0-37 0,0 0-20 16,0 0 9-1,0 0-22-15,42-8-17 0,-42 8 9 16,0 0-22-16,0 0 4 16,-3 0-2-16,-19 0-7 15,-14 0-12-15,-18 0-5 16,-16 2 0-16,-12 8 0 15,-15 2 5-15,-18 5-13 16,-21 3-5-16,-24 2-38 16,-20 4-11-16,-24 2 58 15,-14 5 9-15,-8 5 4 16,-4 3 2-16,6 1 15 16,11 4-9-16,11-2 6 15,22-3-7-15,19-1-11 16,30-7 0-16,22-3 0 0,22-6 0 15,23-6-1-15,24-5 1 16,18-7 2-16,11-5-2 16,11-1-3-16,0 0-33 15,0 0 21-15,0 0-3 16,0 0-12-16,0 0-44 16,0 0-122-16,0-1-43 15</inkml:trace>
  <inkml:trace contextRef="#ctx0" brushRef="#br0" timeOffset="-188469.95">6249 14625 840 0,'0'0'0'0,"0"0"-13"16,0 0 13-16,0 0 18 15,0 0 29-15,0 0-36 16,0 0 7-16,-67 63 2 16,21-14-4-16,1-3 2 15,7-4-14-15,8-4-3 16,13-4 5-16,14-5-6 16,3-2-2-16,20-4-12 0,23-5 14 15,18 0 15-15,14 1-13 16,13-1 2-16,3 3-8 15,-2 2-16-15,-7 1-42 16,-4 2-49-16,-10 1-127 16,-8 0-39-16</inkml:trace>
  <inkml:trace contextRef="#ctx0" brushRef="#br0" timeOffset="-187352.01">4274 15434 819 0,'0'0'16'0,"0"0"-6"0,0 0 67 15,0 0 3-15,0 0-62 16,0 0-13-16,-23 33 3 15,23 4 19-15,0-1-22 16,3 0-3-16,16-4 3 16,1-6-5-16,3-6-5 15,3-4-9-15,0-8 8 16,1-8 1-16,0 0-9 16,1-12-2-16,-5-12 12 15,2-6-19-15,-4-6 11 16,-4-4 1-16,-3-2 6 15,-9 1 0-15,-2 5 10 16,-3 8-5-16,0 10 39 0,0 8-10 16,0 7 10-1,0 3-7-15,0 8-32 0,0 26 0 16,-3 17 8-16,3 20 5 16,0 11 12-16,0 5-25 15,9 5 4-15,4 0 3 16,2 2-4-16,3 3 1 15,-3 2-4-15,3-7 0 16,-6-8 3-16,-2-11-3 16,-7-13 0-16,-3-11 6 15,0-10-6-15,-22-11 6 16,-8-10 2-16,-9-9-4 0,-11-9 29 16,-7-5-32-1,-3-26-2-15,-2-13-4 0,2-17 0 16,9-13 2-16,14-20-24 15,19-9-32-15,18 0-48 16,15 8-72-16,36 18-320 16</inkml:trace>
  <inkml:trace contextRef="#ctx0" brushRef="#br0" timeOffset="-187041.59">4977 15665 1118 0,'0'0'0'15,"0"0"-141"-15,83-28 141 16,-44 19-8-16,-1 4-12 16,-4 2-83-16,-6 3-79 0,-8 0-56 15</inkml:trace>
  <inkml:trace contextRef="#ctx0" brushRef="#br0" timeOffset="-186886.72">4965 15804 1095 0,'0'0'0'0,"0"0"-63"16,0 0 63-16,97 6 0 15,-46-6-14-15,7-2-65 16,0-9-153-16,-4 1-238 15</inkml:trace>
  <inkml:trace contextRef="#ctx0" brushRef="#br0" timeOffset="-185218.91">5656 15330 731 0,'0'0'18'0,"0"0"-14"16,0 0 68-16,0 0-1 15,0 0-26-15,0 0-29 16,1 6 4-16,-5 15-3 15,-2 5 5-15,1 8-11 16,2 4 14-16,3 7-15 16,0 0 2-16,0 3 2 15,0-4-7-15,8-5-7 16,5-3 0-16,7-10 0 16,3-2-10-16,3-9 10 15,2-5-13-15,-1-6 9 16,0-4 4-16,3 0-4 15,0-7 1-15,-2-9 6 16,-3-6-5-16,-1-6 2 0,-2-4 0 16,-7-8 2-1,-3-3-2-15,-6-8 3 0,-6-4-9 16,0-8 16-16,-10 1-11 16,-10 5 1-16,-11 4 0 15,-5 14 20-15,-5 10-6 16,-3 11 3-16,1 8-17 15,4 10-16-15,6 0 1 16,5 24-45-16,6 18-25 16,5 9-68-16,4 10-197 15</inkml:trace>
  <inkml:trace contextRef="#ctx0" brushRef="#br0" timeOffset="-183901.81">3843 16508 805 0,'0'0'5'16,"0"0"-5"-16,-31-87 59 0,19 78 33 15,2 6 12-15,-2 3-37 16,1 16-49-16,-4 21-10 15,-4 26 15-15,1 16-1 16,6 7-5-16,6-5-17 16,6-7 15-16,0-6-24 15,2-4 9-15,10-12-24 16,4-8-5-16,5-11-26 16,3-13-38-16,1-9-46 15,2-11-136-15,-3 0-119 16</inkml:trace>
  <inkml:trace contextRef="#ctx0" brushRef="#br0" timeOffset="-183703.92">3926 16659 945 0,'0'0'19'0,"0"0"-19"15,0 0-4-15,0 0 4 16,0 0 46-16,34 103-2 15,-13-49-42-15,-4-4 1 16,0 0-3-16,-1-5-21 16,-2-4-26-16,-1-6-43 15,1-7-104-15,-5-11-128 16</inkml:trace>
  <inkml:trace contextRef="#ctx0" brushRef="#br0" timeOffset="-183447.28">3997 16677 919 0,'0'0'0'16,"0"0"-35"-16,0 0 35 15,0 0 40-15,106 75 2 16,-70-39-25-16,2 3-16 15,1 0 21-15,-3-2-21 0,-3-3-1 16,-5-4-11 0,-7-7-37-16,-3-7-65 0,-5-11-42 15,-5-5-47-15,-5-2-91 16</inkml:trace>
  <inkml:trace contextRef="#ctx0" brushRef="#br0" timeOffset="-183254.04">4328 16645 1062 0,'0'0'22'0,"0"0"-3"15,0 0-19-15,-4 95 43 16,4-53-27-16,0-4-10 16,0-1-2-16,0-3-4 0,0-3-5 15,7-2 4-15,4-3-54 16,-2-5-39-16,2-10-102 15,0-8-165-15</inkml:trace>
  <inkml:trace contextRef="#ctx0" brushRef="#br0" timeOffset="-182734.92">4543 16994 908 0,'0'0'58'16,"0"0"-37"-16,0 0-15 15,64 71 4-15,-39-60-6 16,-2-8-7-16,2-3 3 15,-1 0 0-15,4-12 9 16,-1-10-9-16,-6-5 0 0,-9-4 1 16,-6 0-1-1,-6-1-2-15,-9-1-3 0,-16 6 5 16,-7 8 5-16,-2 11 3 16,1 8 32-16,3 0 9 15,5 15-44-15,6 5-2 16,5 8 5-16,8 3-8 15,6-1 0-15,0-4-14 16,21-7-6-16,12-3 3 16,12-5-13-16,3-11-10 15,5 0-4-15,2-15-19 16,-4-11-6-16,-3-3-20 16,-5-7-2-16,-9-10 46 15,-7-7 9-15,-3-7 25 0,-9-9-33 16,-4-1 17-16,-10 3 27 15,-1 11 90-15,0 19 151 16,-1 18-56-16,-4 12-69 16,2 7-47-16,3 9-55 15,0 30-5-15,0 21 16 16,0 13 15-16,9 2-31 16,7-3 4-16,-2-7-13 15,5-6 0-15,0-7-3 16,-5-7-7-16,4-6-30 15,-6-10 6-15,-3-10-45 16,-2-8-97-16,-7-11-305 16</inkml:trace>
  <inkml:trace contextRef="#ctx0" brushRef="#br0" timeOffset="-182501.25">4966 16663 1189 0,'0'0'0'16,"0"0"-142"-16,0 0 142 15,141-45 15-15,-56 18-13 16,12-3 2-16,10-6 0 16,-1 4-4-16,-6 6 0 0,-21 8 2 15,-24 8-2 1,-25 9-50-16,-25 1-147 0,-5 0-511 15</inkml:trace>
  <inkml:trace contextRef="#ctx0" brushRef="#br0" timeOffset="-181233.08">4911 17440 706 0,'0'0'225'0,"0"0"-225"15,0 0-25-15,0 0 25 16,0 0 5-16,-3-90-4 16,-5 73-1-16,0 0 25 15,-1 3-2-15,1 2 46 16,-2 7-27-16,3 2-10 15,-1 3 8-15,-2 0-37 16,1 0 7-16,-2 22-10 16,-2 10 0-16,1 11 11 15,1 1-5-15,4 2-5 16,4-6 9-16,3-7-10 16,0-2-1-16,0-10 0 0,9-9-6 15,0-4-6-15,5-8-6 16,0 0-9-16,3-15 26 15,5-14-12-15,-1-5-1 16,-4-9 3-16,-4 5 4 16,-6 6 1-16,-2 12 7 15,-2 11 2-15,-3 9 4 16,3 0-6-16,7 14 0 16,4 11 7-16,8-3 0 15,5 2-2-15,6-5-5 16,7-8 0-16,6-8-12 15,7-3 10-15,2-2-8 16,0-18 2-16,-5-1-3 0,-9-8 10 16,-8 0-5-1,-11-5 6-15,-10-2-4 0,-12 0 4 16,0 8 0-16,-11 3 3 16,-12 14 26-16,-4 11 0 15,-3 0-14-15,0 13-5 16,5 10 9-16,5 7-18 15,7 3-1-15,10 1 0 16,3-2 0-16,3-4-2 16,18-6-28-16,1-8-3 15,5-6 20-15,0-8-3 16,-2 0 3-16,2-16 6 16,-3-10 5-16,0-11-4 15,-9-7-5-15,-5-7 4 0,-10-5-3 16,0-9 7-16,0 0 3 15,-12-3 2-15,-3 5 9 16,-4 17 36-16,10 14 5 16,1 18 24-16,3 13-3 15,3 1-65-15,2 22-8 16,0 23 0-16,0 16 19 16,0 7-4-16,0-2-15 15,10-4-4-15,7-6 1 16,5-5-23-16,2-9-27 15,9-10-42-15,1-12-52 16,-4-12-204-16</inkml:trace>
  <inkml:trace contextRef="#ctx0" brushRef="#br0" timeOffset="-180444.17">5763 17142 675 0,'0'0'345'15,"0"0"-345"-15,0 0 0 16,0 0 9-16,0 0 19 16,0 99-9-16,0-68-17 15,0-6 1-15,0-6 11 16,-3-5-7-16,0-6 0 16,1-5-7-16,2-3 5 0,0 0 7 15,-4-1-12-15,1-16-9 16,-3-12-12-16,2-7 13 15,2-10 7-15,2-4-18 16,0 8-11-16,5 8 22 16,4 13 2-16,1 13 6 15,1 8 1-15,-1 0 3 16,5 15-2-16,-3 16 18 16,7 6 2-16,-8 4 4 15,-1 2-21-15,-7-6-3 16,0-4 7-16,0-8-7 15,-3-8 6-15,3-6-6 16,-3-9 4-16,0-2 0 0,0 0-6 16,3-1 0-16,-3-16-5 15,2-7 5-15,-2-6-12 16,1 1 11 0,2-1-11-16,0 3 6 0,1 5 5 15,1-1-1-15,2 2 2 16,1 2-11-16,2 0 6 15,4 5 2-15,2 3 0 16,-1 5-3-16,4 2 3 16,-2 4 3-16,-1 0-5 15,1 0 2-15,-1 7 1 16,-1 7-5-16,3 3 7 16,1 2 7-16,-1 0-4 15,1-2 0-15,-2-2-3 0,2-6 0 16,-1-7-13-16,0-2-7 15,1 0-16-15,-2-6 1 16,-2-11-8-16,-3-3 22 16,-2-2 10-16,-7-5 5 15,0-2 4-15,0 3 3 16,-3 6-1-16,2 8 42 16,-2 7 58-16,0 5-35 15,0 0-23-15,0 15-38 16,1 12 3-16,4 9 26 15,1 2-20-15,1-8-3 0,2 2-10 16,0-6-6 0,3-5 5-16,-3-6-37 0,0-8-1 15,-3-7-53-15,-3 0-44 16,1-13-177-16</inkml:trace>
  <inkml:trace contextRef="#ctx0" brushRef="#br0" timeOffset="-180154.61">6218 16798 1113 0,'0'0'0'16,"0"0"-109"-16,0 0 27 16,0 0 82-16,0 0-9 0,0 0 2 15,6-29 7-15,6 12 5 16,-3-5 10-16,-6 4 44 15,-3 3-7-15,0 5 11 16,-9 8 5-16,-12 2-60 16,0 0 2-16,-4 14-9 15,2 10 0-15,7 2-1 16,7 4-20-16,9-6-35 16,0-3-50-16,18-7-67 15,9-7-189-15</inkml:trace>
  <inkml:trace contextRef="#ctx0" brushRef="#br0" timeOffset="-179907.72">6543 16484 1050 0,'0'0'69'15,"0"0"-69"-15,0 0 0 16,0 87 38-16,0-21-22 15,0 7-1-15,0 2 18 16,0-2-19-16,3-4-4 16,3-9-3-16,5-7-7 15,-4-9-2-15,2-10-38 16,-2-10-4-16,-2-14-18 0,4-10-75 16,0 0 4-1,0-23-126-15,1-12-152 0</inkml:trace>
  <inkml:trace contextRef="#ctx0" brushRef="#br0" timeOffset="-179707.01">6728 16452 962 0,'0'0'134'16,"0"0"-91"-16,0 0-42 16,0 0 5-16,17 95 61 15,-13-34-39-15,3 4-1 16,-2-5-11-16,1-2-3 15,0-2 5-15,7-5-18 16,-4-3-10-16,2-7 0 16,-1-9-52-16,-1-12-29 0,0-11-161 15,-1-9-283-15</inkml:trace>
  <inkml:trace contextRef="#ctx0" brushRef="#br0" timeOffset="-179042.06">6916 16978 595 0,'0'0'241'0,"0"0"-212"16,0 0 16-16,0 0 14 15,0 0-50-15,0 0-6 16,97-24 8-16,-72 4-2 16,-1-5-8-16,-6-1 2 15,-6 1 0-15,-12 8 17 16,0 8 40-16,-7 2-4 16,-13 7-33-16,-5 0-7 0,-2 10 8 15,5 9-1 1,4 5-18-16,3 0 6 0,7 4-7 15,7-2-8 1,1-1 0-16,3 0-1 0,13-8-11 16,10-4 0-16,5-4 3 15,3-9 5-15,2 0 8 16,3 0-7-16,3-14 7 16,2-11 3-16,0-4-3 15,-3-12-13-15,-8-1 6 16,-6 2 4-16,-15 5 3 15,-9 10 0-15,-3 10 21 16,-6 10 8-16,-10 5-8 0,-4 0-13 16,1 20-6-1,2 6 15-15,1 6-17 0,10-5 1 16,6 1-4-16,0-5-2 16,6-5-10-16,12-5-7 15,-2-7-7-15,5-6 29 16,0 0-20-16,-3-9 20 15,1-12-2-15,-4-4 2 16,-3-9 0-16,0-8-3 16,-4-9 7-16,-4-10-7 15,0-7 3-15,-2-7-2 16,-2 2 2-16,0 10 1 16,0 17 5-16,0 19 29 15,0 18 20-15,0 9-12 0,-6 7-43 16,0 27 0-1,-1 20 21-15,-1 13 1 0,2 6-4 16,6-6-18-16,0-6 5 16,3-8-10-16,12-10-17 15,0-11-22-15,0-8-12 16,-2-11 24-16,-4-9-44 16,-3-4-43-16,-3 0-76 15,-3-14-461-15</inkml:trace>
  <inkml:trace contextRef="#ctx0" brushRef="#br0" timeOffset="-178807.41">6437 16716 681 0,'0'0'561'0,"0"0"-561"16,0 0-34-16,0 0-11 16,0 0 28-16,0 0 17 15,96-39 0-15,-2 18-43 16,22-4-78-16,5 6-94 16,1 2-256-16</inkml:trace>
  <inkml:trace contextRef="#ctx0" brushRef="#br0" timeOffset="-178433.45">7741 15859 1039 0,'0'0'0'0,"0"0"0"16,0 0 5-16,103 110 27 15,-48-23 36-15,5 22-43 16,1 17 0-16,-3 8 9 15,-9-5-18-15,-16-7 19 16,-13-4-33-16,-12-9 1 16,-8-6 13-16,-14-6-16 15,-28-10-34-15,-18-8-44 16,-9-10-58-16,-2-11-247 0</inkml:trace>
  <inkml:trace contextRef="#ctx0" brushRef="#br1" timeOffset="-154568.06">9890 11797 831 0,'0'0'0'0,"0"0"0"0,0 0 2 16,0 0 7-1,0 0 30-15,0 0 6 0,0 0-25 16,-16-37 17-16,16 31-4 16,-3-2-19-16,3-2 8 15,0 0-16-15,0-1 4 16,0 0-6-16,0-4-2 16,0 5-1-16,9-4-1 15,1 0 0-15,2 3-1 16,1-3 2-16,0 3-2 15,0 0-1-15,2 0 2 16,-3 2 0-16,4 1 0 16,-1 0 0-16,0 2-10 15,3 1 10-15,-2 1-1 16,-2 2-4-16,1 2 5 0,-3 0-2 16,1 0-6-1,-2 0 3-15,-1 7 4 0,2 2-7 16,-3 2 0-16,0 0 8 15,3-2 0-15,-2 2 0 16,-2-2-16-16,2 1 9 16,-4-1 1-16,0 2-9 15,-3 3 7-15,2-4 2 16,-4 4-4-16,3 1 6 16,-2-2-6-16,-2-1 6 15,0-1 1-15,0-1 3 16,0 0-10-16,0-3 9 0,0 0-5 15,0-1 3 1,0 2-1-16,-6-2 4 0,-3 0-6 16,0 2 4-16,-2-1 2 15,-2 0-3-15,0-1 5 16,-2-1-2-16,1-1 0 16,0 1 1-16,0-1 1 15,-4-1-2-15,0 0 0 16,0-3 6-16,1 0-6 15,0 0 4-15,6 0-1 16,0 0-3-16,2-2 7 16,0-6-7-16,0-1 0 15,4 1 2-15,1-3-2 16,1 1 0-16,0 0 0 16,1-1 3-16,1-1 0 0,1-1-3 15,0 1 0 1,0-2 0-16,0 1 2 0,0-1-2 15,0 1 0-15,0 0 5 16,3-1-5-16,3-1 0 16,0 3 0-16,6-1-3 15,-3 1 5-15,0 3-2 16,0 1 0-16,1 4 0 16,1-3-3-16,-1 1 4 15,2 3-1-15,0-1 0 16,0 3-4-16,0 1 4 15,-3 0-1-15,4 0 1 16,-4 0-3-16,2 4 3 16,-1 3 0-16,0 0 0 0,1 0 0 15,1 1-3-15,-2-1-1 16,2 0 3-16,-3 1-3 16,-1 1 0-16,-2 1-7 15,1 2 6-15,-4 1-11 16,0 2 8-16,-2 1 4 15,-1-2-1-15,0 1-2 16,0 1 2-16,0-2 5 16,-4 0 1-16,-3-2 1 15,-1-3-4-15,-1 1 0 16,1 0 2-16,-5 0-1 16,3-3 1-16,-5 0 0 15,6-2 2-15,-3 0 0 0,-1-1 1 16,-1-1-3-16,-4-1 2 15,3-2 1-15,-1 0-1 16,2 0-2-16,0 0 17 16,0-2-16-16,1-7 10 15,4 1-4-15,0-2-7 16,0 0 7-16,3 1-7 16,3-4 0-16,3 2 8 15,0-4-6-15,0-2-2 16,0 0 0-16,0-5 0 15,0 3 5-15,6-2-5 16,3 4-2-16,-3 2 1 0,1 3 1 16,2 2 0-16,3 2-2 15,3 2 4-15,0 0-4 16,-2 4 2-16,-1 2 0 16,-1 0-5-16,-1 0 5 15,2 0 0-15,0 8 1 16,-1 3 1-16,-1 6-4 15,-3-3 2-15,1 2 0 16,-2-2-6-16,1-1 9 16,1 2-3-16,-4-3 0 15,-1 1-3-15,0 0 2 16,-3-1-15-16,0-1 14 16,0-1-3-16,0 2 5 0,-7-2-3 15,-7 0 3-15,-2-3 0 16,1 2 6-16,-6-2-6 15,0 1 0-15,-1-5 14 16,1 0-14-16,2-1 6 16,0-2 1-16,3 0 2 15,4 0 1-15,-1-10-7 16,4-4 1-16,1-1-5 16,1-2 1-16,3-2 0 15,2 2 1-15,2 0-1 16,0 2 0-16,0-2 0 15,0 1 0-15,13 0-4 0,2 3 4 16,3-1-6-16,2 5 6 16,-1 4 0-16,-1 2 0 15,-2 3 0-15,1 0-1 16,-4 0-3-16,0 0 4 16,-5 6-7-16,3 5 7 15,-4 0-4-15,-1 1 3 16,-3 1-9-16,-2-2 8 15,-1-5-7-15,0-3 1 16,0-1 8-16,0-2 1 16,0 0-1-16,0 0 6 15,0 0-6-15,-10-8-2 16,0-2-6-16,-3 0 8 0,-1 2 0 16,0 2 3-16,-1 1-3 15,3 5 6-15,-1 0-2 16,-2 0-4-16,4 5 26 15,0 5-19-15,3 3 0 16,2 1 3-16,5 1-5 16,-1 0-3-16,2-1-2 15,0 0 0-15,0-3-8 16,8-1 8-16,2-3-6 16,3-5-2-16,1-2 5 15,2 0-4-15,-2 0 2 16,2-12-6-16,-2 1 11 0,-2-2-18 15,-4-1-6 1,-3 2 14-16,-5-1 5 0,0 2 2 16,0 0 1-16,0 5 4 15,-3 1 2-15,-7 5 1 16,1 0-1-16,0 0 3 16,0 2 5-16,-3 10 10 15,3 3-13-15,3 0-2 16,0-1 2-16,6 0-8 15,0-2-1-15,0-4 0 16,6-1-2-16,4-5-2 16,4 1 1-16,1-3-13 15,-2 0 13-15,2 0-9 16,-3-9-1-16,0-1 4 16,-3 0-15-16,-5-1 8 0,-2-2 10 15,-2 4 0-15,0 0 1 16,0 5 6-16,-6 1-1 15,-3 3 20-15,-4 0-6 16,-1 5 2-16,2 6 10 16,2 2-15-16,2-1 13 15,5-1-24-15,2-3 3 16,1-2-1-16,0-3-2 16,0-2-5-16,9-1-2 15,4 0-8-15,5-4 12 16,0-9-7-16,-6 2 7 15,-5 3 3-15,-5 1 2 0,-2 4-2 16,0 3 22-16,-6 0-18 16,-12 0-4-16,-3 0-2 15,0 10-29-15,-1-1-84 16,10 3-329-16</inkml:trace>
  <inkml:trace contextRef="#ctx0" brushRef="#br1" timeOffset="-146551.4">27282 13059 606 0,'0'0'5'0,"0"0"0"16,0 0 69-16,0 0-24 15,0 0 19-15,0 0-31 16,0 0-22-16,0-47 14 15,0 47-23-15,0 0-2 16,0 0 26-16,0 0-16 16,0 0 2-16,0 0-2 15,0 0-14-15,0 0 2 16,0 0-3-16,0 10 2 0,0 9 17 16,0 5-11-1,3 6 4-15,3 3-2 16,2 1-1-16,0 0 1 0,0 4-10 15,-2 2 0-15,0 3 18 16,-3 4-18-16,3 2 0 16,-5-3 4-16,1 3 1 15,-2-3-4-15,0 3-1 16,0 2 0-16,0 4-2 16,0 4 3-16,0 7-1 15,0 0 4-15,1 2 2 16,4 0-1-16,-1 0-5 15,2 1 1-15,2-1 2 16,0-2-3-16,0-1 0 0,0-6 3 16,-2 0-3-1,1-1 1-15,-3-2-1 0,-1-1 2 16,-1-2 6-16,-1 1-8 16,1-1 0-16,1 0 10 15,1 4-9-15,1-2 2 16,2 2-3-16,-1-3 0 15,-1-4 5-15,1-2-5 16,0 0 0-16,-2-1 0 16,-1 2 2-16,0 2 0 15,0-1 6-15,-1 2-5 16,1-2 7-16,-2-2-10 16,2 1 0-16,2-5 3 0,-1 2 0 15,0-1 1-15,-2-1-5 16,-1 1 4-16,-1-2 7 15,0 4-7-15,0 2-3 16,0 7 1-16,0 1 4 16,0 0-2-16,0-2-2 15,0-1 1-15,2-3 4 16,4 4-3-16,1-1-2 16,-2 1 15-16,-2-2-6 15,3-2-9-15,-5-4 7 16,2 0-7-16,-1-1 21 15,-1-3-20-15,1-2 1 0,-1-5 21 16,-1-5-14-16,2-5-6 16,-2-8-4-16,0-7 0 15,0-1-5-15,0-3-20 16,0-7-48-16,-11 0-88 16,-2-5-482-16</inkml:trace>
  <inkml:trace contextRef="#ctx0" brushRef="#br1" timeOffset="-145376.33">27576 16811 773 0,'0'0'2'0,"0"0"3"16,0 0 36-16,0 0-3 15,0 0 8-15,0 0-46 16,0 0 2-16,0 9-2 0,4 18 47 15,-2 12 3 1,-2 11 1-16,0 8-10 0,-7 7 5 16,-4-1-25-16,0 4-6 15,3-7 12-15,2-8-7 16,4-9-5-16,1-10-14 16,1-9 2-16,0-8 6 15,0-5-9-15,0-7-12 16,0-3-16-16,0-2-53 15,1 0-134-15,5 0-217 16</inkml:trace>
  <inkml:trace contextRef="#ctx0" brushRef="#br1" timeOffset="-143700.21">24451 17648 665 0,'0'0'0'0,"0"0"-63"16,-91-3 55-16,67 3 8 16,0 0 0-16,2 0-2 15,-2 0-22-15,3 0 7 16,-4 0-22-16,0 0 10 16,-5 0 13-16,-6 0 16 15,-3-4 12-15,-4 1 18 16,1 1-1-16,-2 0-28 15,-3 2 36-15,-2-3 12 16,-3 3-14-16,-2 0-35 0,-4 0 0 16,0-2 26-16,-2 1 55 15,2-3-46-15,3 3-6 16,3 1 0-16,5 0-11 16,1 0 10-16,4 0-16 15,6 0 8-15,3 0-6 16,7 0 8-16,3 0-2 15,11 0-17-15,6 0 10 16,6 0-10-16,0 0-3 16,5 0-18-16,19 0 18 15,13 0 7-15,6 0-4 16,8 0-3-16,-2 0 0 0,2 0-4 16,3 1 0-16,1 6 2 15,6-4-1-15,6 1 1 16,3 3 1-16,5-7-6 15,3 3 7 1,2 0 0-16,2 0-2 0,-3 0 2 16,-2 0 3-16,-2 2-2 15,-2-5 5-15,-1 5-6 16,0-1 0-16,-3-1-11 16,-1 1 10-16,0-1 1 15,1-3-3-15,7 0 10 16,3 0-10-16,6 0 3 15,0 0 0-15,2 0 1 0,-1 3 5 16,-5 1-6-16,-1-1 0 16,-2 2 0-16,1 0 5 15,4-5-5-15,5 1-2 16,-3-1 2-16,-4 0 6 16,-2 0 11-16,-6 0-1 15,-2 0-3-15,-3 0-3 16,-3 0-9-16,0 0-1 15,-1 0 3-15,3 0-3 16,-2 0-1-16,2 0 1 16,-1-1 5-16,0 1-4 15,0-3-1-15,0 3 0 16,5-2 2-16,-3 2 3 16,1 0-5-16,-2 0 2 15,-3 0 1-15,-1-1 0 0,1 1 0 16,2-2-2-16,-2 0-1 15,0 2 5-15,3 0-5 16,-2 0 3-16,0 0-1 16,-3 0 2-16,-1 0-4 15,-1 0 0-15,0 4 11 16,-1-3-11-16,4 1-2 16,3 1 2-16,3-3 0 15,2 1 0-15,-5 0 0 16,-4 1 0-16,-1-1 0 0,-1-1 0 15,0 0 0 1,1 0 3-16,0 0-3 0,2 0 0 16,2 0 0-16,4 0 0 15,1 2 4-15,0 0-4 16,-3 3-5-16,-4-3 5 16,0-2 5-16,1 0-2 15,4 3-2-15,2-3 0 16,4 0 5-16,0 0-6 15,-2 0-4-15,2 0 4 16,-1 0 0-16,1 0 0 16,2 0 0-16,0 0 3 15,1-3-4-15,4 3 2 16,2 0-1-16,5 0 7 0,5 0-5 16,8 0 1-16,7 0 8 15,6 0-4-15,6-7 15 16,-1 2-18-16,-6 1 8 15,-8-4-12-15,-14 6-3 16,-21 2 1-16,-22 0-16 16,-26-3-41-16,-22-1-24 15,-35-6-27-15,-43-6-266 16</inkml:trace>
  <inkml:trace contextRef="#ctx0" brushRef="#br1" timeOffset="-142900.02">27558 17400 740 0,'0'0'0'0,"0"0"0"16,0 0 8-16,0 0 69 15,0 0-48-15,0 0-23 16,2 19 18-16,-2 4 39 15,1 7-18-15,-1 3-8 16,2 3 18-16,-2 2-10 16,0-2-16-16,0-3-17 15,0-7-7-15,0-4 5 16,0-5-8-16,0-7 7 16,0 0-9-16,0-8-7 15,0-2-29-15,0 0-140 16,0 0-356-16</inkml:trace>
  <inkml:trace contextRef="#ctx0" brushRef="#br1" timeOffset="-141632.65">27349 13662 572 0,'0'0'145'15,"0"0"-20"-15,0 0-3 16,0 0-16-16,0 0-42 16,0 0-56-16,-88-3 15 15,72 9-8-15,4 0-5 16,10 0-8-16,2 1-2 15,8 3 0-15,26 0-3 0,20-7 6 16,20 1-3-16,14-4 2 16,6 0 1-16,3 0-2 15,-6 2-1-15,-13-2-3 16,-20 0-3-16,-25 0-14 16,-21 0 0-16,-12 0 0 15,-18 0 6-15,-24 0-89 16,-18 0-193-16,-15 0-235 15</inkml:trace>
  <inkml:trace contextRef="#ctx0" brushRef="#br1" timeOffset="-141334.78">26342 13328 1139 0,'0'0'3'0,"0"0"2"15,0 0-1-15,0 0 13 0,0 105 13 16,0-47-20-16,0 7-10 16,0 3-12-16,0 4-101 15,0 3-144-15</inkml:trace>
  <inkml:trace contextRef="#ctx0" brushRef="#br1" timeOffset="-140448.81">27352 15567 611 0,'0'0'83'0,"0"0"-83"16,0 0-124-16,0 0 123 16,0 0 1-16,0 0 0 15,48-5 4-15,-35 5-4 16,4 0 1-16,-1 0 14 16,5 0 17-16,4 0 47 15,7-3-10-15,5 0-10 16,5 0-42-16,4 0 9 15,-1-2-7-15,-2 3-2 16,-4 1-7-16,-5-1-10 16,-4 1-9-16,-6 1-34 15,-11 0-147-15,-11 0-248 0</inkml:trace>
  <inkml:trace contextRef="#ctx0" brushRef="#br1" timeOffset="-139898.22">26350 15453 989 0,'0'0'0'0,"0"0"-26"16,0 0 26-16,0 0 28 15,-45 80 18-15,35-36-27 16,5 2-18-16,5-1 10 16,0-8-11-16,2-1 3 0,12-7-7 15,6-6 5 1,4-8-3-16,3-7-8 0,4-8-9 16,6-3 17-16,6-22-2 15,2-8-10-15,0-7-12 16,-11-6 16-16,-13-3 10 15,-9 0-1-15,-12-2 1 16,0 6 35-16,-22 7 16 16,-8 9-13-16,-6 10 21 15,-3 9-38-15,-1 9-8 16,3 1-12-16,4 9 6 16,6 12-14-16,7 7-35 15,10 3-53-15,7 0-97 16,3-5-245-16</inkml:trace>
  <inkml:trace contextRef="#ctx0" brushRef="#br1" timeOffset="-139750.39">26790 15637 1128 0,'0'0'0'16,"0"0"-218"-16,0 0 150 15,0 0 18-15,0 0-296 16</inkml:trace>
  <inkml:trace contextRef="#ctx0" brushRef="#br1" timeOffset="-139422.62">27006 15416 1070 0,'0'0'0'0,"0"0"-25"16,0 0 25-16,0 0 26 16,0 0-19-16,0 0-2 15,-15 74-5-15,15-51 7 16,15-2-8-16,2 1 1 16,5-2-3-16,0-2 3 15,-1 0 5-15,0-2-1 16,-5-1-3-16,-7-4 3 0,-4 3 40 15,-4-4-33 1,-1-1 6-16,0 2 11 0,-13-4-7 16,-9 0-10-16,-7 0-11 15,-2-5-4-15,-2-2-15 16,2 0-55-16,2-12-156 16,6-9-269-16</inkml:trace>
  <inkml:trace contextRef="#ctx0" brushRef="#br1" timeOffset="-139297.99">26951 15369 889 0,'0'0'204'0,"0"0"-204"15,98-69-8 1,-42 51 3-16,9 2-13 0,3 5-167 16,-4 4-441-16</inkml:trace>
  <inkml:trace contextRef="#ctx0" brushRef="#br1" timeOffset="-137381">24353 17668 727 0,'0'0'0'0,"0"0"-18"16,0 0 18-16,0 0 5 15,0 0 20-15,0 0-4 16,98 0-16-16,-74 0 6 15,3 0-10-15,4 0 7 16,4 0-8-16,3 0 1 16,1-3 6-16,3-5-6 15,1 2 11-15,-4 0 15 0,1 6-22 16,-1-5-5 0,1 1 0-16,1-1 6 0,1 2-3 15,3-2-3-15,0-1-4 16,0 1 4-16,-3-3 2 15,2 3-2-15,0 0 0 16,0-2 10-16,0 2 10 16,-3 1-20-16,-2-4-1 15,0-3 1-15,3 3 1 16,-1-3 2-16,1 0 9 16,1 2-12-16,-4-1 18 15,-3 0-13-15,-3 2 6 16,-3-3 2-16,-2 0-12 15,2 0 1-15,-2-3-2 16,4-3 1-16,-1 2-1 0,3-4 0 16,2-1 0-16,3 6 13 15,-3-1 12-15,-2 1-14 16,-4 2-11-16,-5-3 3 16,-1-2 2-16,0-1-5 15,3-3 3-15,3-3 5 16,0 2-8-16,2 1 1 15,4 0-1-15,0 3 3 16,-2-1-3-16,-4 0 0 16,-5 2 0-16,-5-1-1 15,-1-1 2-15,2 0-2 16,2-6 1-16,3 0 0 0,3 0-2 16,0 0 2-1,-2 3-9-15,-2 4 1 0,-5 2 8 16,-5 2 2-16,-6 0-2 15,0 0 6-15,0-1-6 16,1-4 0-16,5-1-9 16,3-4 9-16,7 0-12 15,2-1-6-15,1-1 12 16,-1 4 6-16,-1 1-3 16,-7 1 2-16,-1 1 1 15,-3-1 4-15,-3-1-4 16,0 1-4-16,1-2 3 15,-1 0 1-15,4-2-3 16,-1-2-3-16,3 2 6 16,0 4-7-16,0 1 8 0,-1 2-2 15,-1 1 2-15,-2 2-1 16,-3 1 3-16,0 0-3 16,2-6 0-16,1-3 3 15,-1-3-2-15,3 0-1 16,4-1 2-16,-1-2-1 15,5-3-2-15,1-2-4 16,-2 0 5-16,-5 2 7 16,0 0-6-16,-3 0 0 15,1-3 1-15,-1-1 3 0,6-3-10 16,1 0-1 0,3-1-7-16,5 3 11 0,3 2 2 15,1 2-29-15,4 0 22 16,-1 1 4-16,-1-1-179 15,-5-2-46-15</inkml:trace>
  <inkml:trace contextRef="#ctx0" brushRef="#br1" timeOffset="-136330.31">27376 15916 542 0,'0'0'106'0,"0"0"-99"15,0 0 39-15,0 0-7 16,0 0-10-16,0 0-29 16,34-64 14-16,-18 42-3 15,1-3-3-15,5-2 4 0,1 0-6 16,-1 0-2 0,2 1 9-16,0 2-11 0,-3 6-1 15,-5 2-1-15,-3 5 5 16,-5 5-6-16,-5 3 1 15,-1 3 0-15,-2 0-1 16,0 0 1-16,0 0-7 16,-5 0 2-16,-5 0 5 15,-2 10 3-15,-2 3-3 16,-2 4 0-16,-3 4 2 16,-1 6 0-16,-4 3-4 15,-1 4 5-15,1-1-2 16,2 0 3-16,2-5-4 0,7-6 0 15,1-4 2 1,6-8-1-16,3-6-1 0,3 1 0 16,0-5-1-16,0 0-3 15,0 0 2-15,0-9 2 16,9-8 7-16,6-5 5 16,0-5-3-16,3-2-5 15,0-4-1-15,3 0 3 16,1-6-6-16,1-1-1 15,0-4-1-15,4 2-2 16,-3 5-6-16,-3 7-14 16,-6 9-84-16,-5 9-50 0,-6 6-202 15</inkml:trace>
  <inkml:trace contextRef="#ctx0" brushRef="#br1" timeOffset="-135263.3">27545 15807 333 0,'0'0'37'15,"0"0"-33"-15,0 0 82 0,35-85-33 16,-26 61-35-16,-1-5 25 16,0 0-6-16,3-3-11 15,1-3 9-15,3-1-18 16,0-1 11-16,4-2 15 16,-1-5 1-16,6-1-35 15,0 2 5-15,0-3-10 16,-1 3 18-16,-1 0-16 15,0 3-1-15,0-5 1 16,-1 3 3-16,0-3-8 16,1-1 1-16,0 3 5 15,4-2 6-15,3 4-10 16,4 2 7-16,-1 1-7 16,5-2 0-16,1-2 26 0,-5 3-27 15,-1 0 3-15,0-1 8 16,-4 1-6-16,0 0-7 15,1 2 0-15,-1-1 0 16,0 2 3-16,1-1-3 16,0-2 0-16,4 1-6 15,2 0 6-15,1 1-4 16,-1 4-10-16,1-2 14 16,1 4 0-16,-2 5-8 15,-4-1 8-15,-4 2 0 16,0-1 0-16,-5-1-2 0,1 0 2 15,-1-2 3-15,-4 3-2 16,3-5-1-16,4 4 0 16,-1-2-7-16,4 1 5 15,2 0 0-15,1-1 1 16,1 2-2-16,2 1 1 16,-3 3-2-16,1 0 4 15,-3 3-2-15,-3 3 5 16,-4 1-3-16,1 3 5 15,-1 1-4-15,-1 0 0 16,-2-1-1-16,5 2 0 16,3 1 3-16,1-1-3 15,7 0 0-15,0-2-1 16,3 2 2-16,2-1 1 0,-7 1-2 16,-5 5 1-16,-5-2 4 15,-4 3-5-15,-1 2 0 16,-3-2 5-16,2 2-4 15,2 1 5-15,1 1-6 16,3 1 0-16,3 0 1 16,4 0-1-16,3 0 0 15,3-2 0-15,-3 2 0 16,1 0-1-16,-1 0-1 16,-3 0 4-16,1 0-4 15,-1 0 5-15,0 0-3 16,1-1 0-16,2-2 2 15,1 2-2-15,5-3-1 0,0 4 1 16,-2-3 2-16,1 0-2 16,-3 1-1-16,-5-2 0 15,-3 1 2-15,-5 1-1 16,2-1 0-16,-2 1 0 16,-2 1-5-16,1 1 1 15,-5 0-25-15,-2 0-26 16,-7 0-136-16,-2 0-218 15</inkml:trace>
  <inkml:trace contextRef="#ctx0" brushRef="#br1" timeOffset="-134682.15">29961 13400 325 0,'0'0'32'0,"0"0"28"16,0 0-8-16,109 0-13 16,-69 0 0-16,4 0 39 15,2 0-29-15,2 0 2 16,1 0-4-16,3 2-30 15,1 5 14-15,4 2-23 16,13 1 2-16,7 1 8 16,9 0-15-16,5-2 2 15,-5 1-5-15,4-3 1 16,-2 0 8-16,1 1-5 0,5-2 7 16,-1 2 17-16,-1-2-23 15,-1 3 8-15,-1-1-7 16,-2 1 10-16,0 2 10 15,-7-3-15-15,-4 4 1 16,-10-4 0-16,-10-1-12 16,-14-2-1-16,-11 0 0 15,-10-2-8-15,-9-1-16 16,-9 1-42-16,-4-3-65 16,-8 2-193-16</inkml:trace>
  <inkml:trace contextRef="#ctx0" brushRef="#br1" timeOffset="-132394.55">28842 13947 429 0,'0'0'26'0,"0"0"18"16,0 0 34-16,0 0-37 15,0 0-4-15,0 0-19 16,-7 0-10-16,7 0 7 15,0 0-2-15,-2 0-4 16,2 0-1-16,0 0-7 16,0 0 14-16,0-1-1 15,0-7-12-15,6-6-2 16,9-4-1-16,0-2 1 16,3 0 1-16,0 0 2 15,1-1 3-15,-1 4-6 16,3-3 1-16,1 4 24 15,4-1-22-15,4 0 1 0,2 2 1 16,1-1-4-16,3 2 6 16,-1 3-6-16,-6 2-1 15,1 1 14-15,-5 1-6 16,-1 2-4-16,-1-2 3 16,2 2-3-16,2 1 5 15,6-4-9-15,3 3 0 16,5-2 0-16,4-1 1 15,-2-1-1-15,-2 2 3 16,-7 1 1-16,-4 1 14 16,-3-1-11-16,-2 3 0 0,-4-2 5 15,0 2-9 1,3-1 4-16,4-1-7 0,3 0 3 16,5 2-3-16,2-3 0 15,0 1 0-15,-4 2 3 16,-1 1-2-16,-5-2 3 15,-2 2 9-15,-4 1-13 16,-1-2 16-16,-3 3-8 16,-1-2-7-16,-1 0 5 15,-1 1-4-15,1-1-3 16,-5 1 1-16,-5 1 0 16,-3 0 8-16,-3 0-8 15,0-2 4-15,0 2 12 16,-15-1-16-16,-11-1-1 15,-5 2-14-15,-8 0-18 0,-4 0 24 16,-2 0-13-16,-4 0 9 16,-3 0 8-16,-4 8-15 15,4-3 6-15,2 2 9 16,3 3 5-16,0 2-1 16,-1-1 1-16,-4 3-6 15,-3-2 3-15,-3 3-27 16,-1 0-15-16,5 0 11 15,4-2 2-15,7-1 22 16,7 0-1-16,5-2 9 16,4 0-1-16,4-1 5 15,1-1-4-15,3 1 2 0,2-4 0 16,4 0 0-16,4-2 1 16,4-3-1-16,4 1 10 15,1-1 3-15,0 0 27 16,0 0-23-16,10-6-12 15,12-4-5-15,5-3 0 16,6 1 0-16,3-1 13 16,3 0-9-16,5 3 23 15,6-2-9-15,5 2-4 16,6 0 0-16,3-2-14 16,5 0 3-16,-5 0 4 15,0 0-6-15,-1 1-1 16,-1 3 2-16,1 2 3 0,1 0 3 15,0 3-6 1,-2 1-2-16,-3 2 13 0,-4-3-11 16,-1 3-2-16,1-2 4 15,1-1-3-15,-1 2-1 16,-2 1 0-16,-2 0 0 16,-2 0 8-16,0 0-8 15,-2 0-4-15,-1 0 4 16,-3 0 0-16,2 3 0 15,-3 0 0-15,1 2 0 16,-3 0 2-16,4-1-2 16,0-1 0-16,1 0-1 15,4 1 4-15,0-3-5 16,-2 2 2-16,-3-1 0 0,-2-1 0 16,-3 0 5-16,3 1-5 15,-2 1 8-15,2-1 14 16,1 3-18-16,-1-3-1 15,-3 2-3-15,-2-3 9 16,-3 1-8-16,-3-2-1 16,-2 0 5-16,-4 0 20 15,-8 0-16-15,-4 0-9 16,-4 0 4-16,-3 0 20 16,-2 0-24-16,3-2-1 15,-3 0-8-15,-4-2-66 16,0 1-80-16,-4-2-386 15</inkml:trace>
  <inkml:trace contextRef="#ctx0" brushRef="#br1" timeOffset="-131611.6">25937 13726 0 0,'0'0'608'15,"0"0"-599"-15,0 0 33 16,0 0 68-16,0 0-26 16,0 0-64-16,-64-25-20 15,65 23-2-15,18 0 2 16,13-1 15-16,8-1-4 16,14 1-5-16,9 0-6 15,14-1 8-15,11 0-19 16,10 0 3-16,9 3-63 15,4 0-111-15,-4 1-22 0,-4 0 17 16</inkml:trace>
  <inkml:trace contextRef="#ctx0" brushRef="#br1" timeOffset="-131457.89">27592 13612 529 0,'0'0'10'0,"87"-11"-10"16,-45 5 16-16,2-4 36 15,3 4-45-15,8-5-6 16,11 4-2-16,15-5-3 16,13 2-34-16,7 2-46 15,-2-1-19-15,-10 2-227 16</inkml:trace>
  <inkml:trace contextRef="#ctx0" brushRef="#br1" timeOffset="-130909.88">28631 13484 758 0,'0'0'58'0,"0"0"-57"15,0 0 0-15,120-31 11 16,-61 25-2-16,6 2-2 16,11 3-8-16,3 1 0 15,-1 0-5-15,-6 0 1 16,-8 0 4-16,-6 0-1 16,0 0 2-16,2 0-2 15,-1 0 0-15,-1 0 1 16,-1 0 1-16,-6-6-1 0,-2 0-2 15,-1-2 2 1,-3 2 1-16,-1 1 0 0,0 0-1 16,0 3 0-1,4-1-1-15,7 1 3 0,3 2-4 16,2 0 4-16,-5 0-1 16,-5 0-1-16,-7 0 0 15,-11 0 0-15,-3 0 0 16,-4 0 2-16,-2 0-4 15,5 0 1-15,10 0 1 16,10 0 0-16,11 1-2 16,6 5-6-16,4 2 5 15,-1 0-5-15,-3 3 8 16,-4-5-2-16,-5 0 3 0,-5-1-1 16,1-3 1-16,-1-1 5 15,0 2 38-15,3-1 13 16,-1-1 14-16,2-1-23 15,-4 0-18-15,-3 0-7 16,-6 0-6-16,-2 0-2 16,-3 0 19-16,2 0-30 15,4 0 4-15,0 0-3 16,3 3-5-16,-7 1-3 16,-12 0-47-16,-18-2-92 15,-9-2-151-15</inkml:trace>
  <inkml:trace contextRef="#ctx0" brushRef="#br1" timeOffset="-130293.95">25820 13626 973 0,'0'0'0'0,"0"0"-13"16,-112-9 13-16,65 7 1 15,-4 2-1-15,-7 0-5 16,-3 0-19-16,-5 0-35 0,-2 0-143 16,2 0-46-16,3 0-96 15</inkml:trace>
  <inkml:trace contextRef="#ctx0" brushRef="#br1" timeOffset="-130143.75">24924 13621 39 0,'0'0'529'16,"-94"5"-488"-16,39-5-25 15,1 3 70-15,5-3-43 16,0 0-30-16,2 0-11 16,-3 0-4-16,-2 0-10 15,-5 0-56-15,-3 0-38 16,-2 2 36-16,-4 5-89 15</inkml:trace>
  <inkml:trace contextRef="#ctx0" brushRef="#br1" timeOffset="-129960.14">23837 13671 580 0,'0'0'182'15,"0"0"-151"-15,-87 0 29 16,69-6-6-16,-3 1-7 16,-2 3-27-16,-7 1-19 15,-9 1 1-15,-15 0-2 16,-10 0-13-16,-9 0 11 15,-3 0-2-15,4-2 4 16,8 1-1-16,12-2-15 16,18 0-45-16,21 1-98 15,13-1-75-15</inkml:trace>
  <inkml:trace contextRef="#ctx0" brushRef="#br1" timeOffset="-129364.27">27360 13662 352 0,'0'0'512'0,"0"0"-506"16,0 0 4-16,0 0 39 15,0 0-49-15,0 0-43 0,-23-8-151 16,19 8-444-16</inkml:trace>
  <inkml:trace contextRef="#ctx0" brushRef="#br1" timeOffset="-125596.96">23674 17623 642 0,'0'0'195'16,"0"0"-194"-16,0 0 17 15,0 0 63-15,0 0-17 16,0 0-33-16,0 0-1 16,15-50-30-16,-9 72 0 15,-2 11 54-15,-1 7-25 16,-1 1-10-16,-1-1-19 15,-1-3-4-15,3-4 4 0,5-6-85 16,5-4-54-16,4-12-116 16,3-5-377-16</inkml:trace>
  <inkml:trace contextRef="#ctx0" brushRef="#br1" timeOffset="-125328.14">24460 17556 962 0,'0'0'60'0,"0"0"-60"16,0 0 0-16,0 0 5 15,0 0 27-15,12 89-12 16,-12-53-5-16,0-1-15 16,-3-4-1-16,3-1-70 15,0-7-111-15,21-7-186 16</inkml:trace>
  <inkml:trace contextRef="#ctx0" brushRef="#br1" timeOffset="-125043.96">25446 17587 1033 0,'0'0'0'0,"0"0"0"16,0 0 1-16,22 94 13 15,-20-62 13-15,-2-4-16 16,0-3-1-16,3 2-10 0,4-7-26 16,7-4-148-16,4-5-221 15</inkml:trace>
  <inkml:trace contextRef="#ctx0" brushRef="#br1" timeOffset="-124743.21">26192 17638 520 0,'0'0'422'0,"0"0"-422"0,0 0-7 15,0 0 7-15,0 0 54 16,0 0-31-16,0 23 43 16,0 1-10-16,1 4-52 15,-1-5 9-15,0 0-13 16,0-2-4-16,3-7 0 15,-1-1-69-15,2-5-127 16,2-4-256-16</inkml:trace>
  <inkml:trace contextRef="#ctx0" brushRef="#br1" timeOffset="-123235.75">28562 17654 1055 0,'0'0'41'0,"0"0"-7"16,0 0-3-16,0 0-4 16,0 0 2-16,0 0 0 15,0 59 12-15,0-32-35 16,0 2 3-16,0-3-18 15,3 1-18-15,6-3-42 16,9-5-41-16,7-6-179 16</inkml:trace>
  <inkml:trace contextRef="#ctx0" brushRef="#br1" timeOffset="-123017.05">29257 17727 1072 0,'0'0'0'15,"0"0"-6"-15,0 0 6 16,0 0 2-16,0 0 3 16,33 89-5-16,-29-66 0 15,5-6-3-15,3-3-138 0,5-4-94 16,3-5-231-16</inkml:trace>
  <inkml:trace contextRef="#ctx0" brushRef="#br1" timeOffset="-122822.86">29964 17709 1147 0,'0'0'0'0,"0"0"-14"15,0 0 11-15,0 0 6 16,0 0 3-16,8 72-6 16,-5-54 0-16,1 2-1 15,5-6-86-15,3-1-82 16,9-3-140-16</inkml:trace>
  <inkml:trace contextRef="#ctx0" brushRef="#br1" timeOffset="-122613.86">30807 17760 1174 0,'0'0'0'0,"0"0"-67"16,0 0 67-16,0 0 7 15,0 0 15-15,0 79-7 16,0-62-14-16,0 1-2 15,0-4-2-15,6-3-75 0,11-5-96 16,3-6-195-16</inkml:trace>
  <inkml:trace contextRef="#ctx0" brushRef="#br1" timeOffset="-122440.66">31479 17711 1040 0,'0'0'0'0,"0"0"-91"16,0 0 88-16,0 0-3 15,0 72-24-15,0-55-49 0,0-2-182 16,4-6-127-16</inkml:trace>
  <inkml:trace contextRef="#ctx0" brushRef="#br1" timeOffset="-122291.11">31748 17735 1261 0,'0'0'6'0,"0"0"-6"15,0 0 0-15,0 0 0 16,0 0 4-16,0 75-4 16,0-46-44-16,0-7-131 15,-9-8-540-15</inkml:trace>
  <inkml:trace contextRef="#ctx0" brushRef="#br1" timeOffset="-117769.99">22519 17905 1140 0,'0'0'0'16,"0"0"-97"-16,0 0 97 16,0 0 14-16,-55 74 2 15,51-35-11-15,4 0 13 0,0 2-13 16,12-7-5 0,7-6 0-16,3-8-3 0,5-7-2 15,2-7 5-15,6-6-6 16,3 0 2-16,2-14 4 15,-2-9 1-15,-5-3 3 16,-8-9-4-16,-9-4 0 16,-15-3-3-16,-1-2-2 15,-19 4 3-15,-15 9 2 16,-8 8-3-16,-6 10 2 16,5 10 0-16,1 3-1 15,8 0-78-15,9 17-74 16,11 2-182-16</inkml:trace>
  <inkml:trace contextRef="#ctx0" brushRef="#br1" timeOffset="-116821.38">27674 18107 435 0,'0'0'651'15,"0"0"-647"-15,0 0 3 0,0 0 12 16,0 0 9-16,0 0-18 15,-83 78 1-15,78-53 17 16,5 3-28-16,0-1 0 16,11-3 1-16,10 2 1 15,7-9-2-15,6-7-1 16,5-7 1-16,4-3 1 16,1-10-1-16,-5-14 3 15,-8-6 6-15,-12-6-9 16,-16 0 12-16,-3 0-5 15,-19 3 2-15,-21 3 1 16,-14 7-10-16,-10 9-30 16,-5 11-20-16,6 3-73 15,10 11-171-15,14 12-207 16</inkml:trace>
  <inkml:trace contextRef="#ctx0" brushRef="#br1" timeOffset="-103875.02">5739 16095 1100 0,'0'0'0'15,"0"0"-42"-15,0 0 4 16,0 0 31-16,0 0 7 16,0 0 18-16,88-22-12 15,-39-2-2-15,5 1 6 16,1-3-8-16,-4 1 2 16,-6 4-4-16,-2 3 0 15,-13 7-4-15,-9 6-48 16,-9 5-76-16,-11 0-64 0,-1 8-44 15,-9 8 96-15</inkml:trace>
  <inkml:trace contextRef="#ctx0" brushRef="#br1" timeOffset="-103691.9">5871 16209 501 0,'0'0'107'0,"0"0"-28"15,0 0-37-15,0 0-14 16,0 0 6-16,0 0-9 15,31 37 18-15,12-57-27 16,5-2-1-16,-2-1 6 16,-7 2-21-16,-6 6 0 15,-11 7-2-15,-6 4-27 0,-10 4-96 16,-6 0-162-16</inkml:trace>
  <inkml:trace contextRef="#ctx0" brushRef="#br1" timeOffset="-97962.64">1184 8744 611 0,'0'0'267'0,"-6"-90"-265"16,0 51-2-16,0 8 19 15,3 11 49-15,0 10 4 0,2 9 8 16,1 1-52-1,0 4-28-15,0 37-1 0,0 22 1 16,0 26 44-16,0 13-36 16,0 0 3-16,0 0-8 15,0-10-1-15,-2-5-2 16,-1-8-16-16,-3-11 8 16,3-17-17-16,3-19 3 15,-3-16 12-15,3-16-10 16,-3-2 20-16,-6-33 0 15,-3-21-73-15,-7-21-32 16,4-16 98-16,2-14 7 0,5-11 14 16,8-12-14-1,0-4 0-15,30-3-2 16,12 10 2-16,13 26 7 0,8 31-4 16,-2 41 0-16,-3 29 5 15,-12 26-1-15,-7 30 6 16,-12 8 24-16,-18 12 7 15,-9 5 9-15,-24 0-52 16,-21 3-1-16,-16-3-7 16,-5-1-52-16,2-10-110 15,9-12-245-15</inkml:trace>
  <inkml:trace contextRef="#ctx0" brushRef="#br1" timeOffset="-97712.6">1719 8047 1114 0,'0'0'0'0,"-37"152"0"16,24-33 9-16,2 16 4 15,4 8 31-15,7 5-35 16,0 8-8-16,4-3 12 15,25-5-13-15,18-10-17 16,13-20-42-16,10-21-52 16,8-25-36-16,-2-25-167 15,3-23-103-15</inkml:trace>
  <inkml:trace contextRef="#ctx0" brushRef="#br1" timeOffset="-97195.47">2323 8792 883 0,'0'0'262'0,"-22"103"-262"16,19-29 0-16,3-4 1 15,0-7-1-15,3-8 0 0,15-8 0 16,3-8 0-16,4-11-1 15,2-9 0-15,-3-12-7 16,0-7-10-16,3-14-6 16,0-26-20-16,1-21-26 15,-1-12 0-15,-5-8 25 16,-5 3 45-16,-7 14 8 16,-4 14 2-16,-5 21 44 15,-1 16 27-15,0 13-10 16,0 13-71-16,0 32 0 15,0 25 51-15,2 30-4 16,2 21-12-16,1 18-22 16,4 12-12-16,7 6 24 0,0 0-21 15,1-12 3 1,4-16-7-16,-9-18 5 0,-3-21-1 16,-9-18-4-16,0-23 1 15,-27-16 19-15,-19-15 14 16,-14-11 5-16,-9-7-21 15,-5-4-7-15,7-29-11 16,10-20-6-16,12-22-39 16,17-24-1-16,19-17-42 15,9-5 9-15,24 6-91 16,28 12-214-16</inkml:trace>
  <inkml:trace contextRef="#ctx0" brushRef="#br1" timeOffset="-96777.91">2892 8940 1130 0,'0'0'45'16,"0"0"-45"-16,0 0-29 15,0 0 29-15,0 0 3 0,0 0 3 16,74-26 5-16,-13 6-9 16,2 1-2-16,-6 7-50 15,-23 9-42-15,-16 3-27 16,-18 12 37-16,-4 13 19 15,-31 8 37-15,-10 3-1 16,-4 0 27-16,9-7 58 16,15-11 28-16,13-5 29 15,12-7-56-15,4-2-34 16,20 0 10-16,19-2-22 16,14-2-13-16,13-2-1 15,12-12-103-15,2-3-168 0</inkml:trace>
  <inkml:trace contextRef="#ctx0" brushRef="#br1" timeOffset="-96111.03">3712 8585 1037 0,'0'0'0'0,"0"0"0"16,0 0 1-16,0 0-1 16,0 0 0-16,0 0 46 15,-10 133 13-15,10-60-37 16,9 0-20-16,4-5-2 16,8-7 15-16,3-6-15 15,9-7 0-15,4-12-1 16,2-13 1-16,-2-14 0 15,2-9-7-15,-2-17 2 16,2-23 5-16,-2-14 0 16,-7-16-5-16,-11-10 5 15,-19-5 5-15,-10-3 1 16,-29 10-6-16,-19 19 0 16,-11 22-2-16,-5 21 10 0,5 16-12 15,11 0 4-15,15 20-6 16,17 6 2-16,13 8-24 15,13 5-40-15,0 4-68 16,24-4-207-16</inkml:trace>
  <inkml:trace contextRef="#ctx0" brushRef="#br1" timeOffset="-94024.39">4510 7981 991 0,'0'0'15'0,"3"-74"-12"0,0 61 34 15,-3 13 32 1,3 3-49-16,5 36-20 0,1 28 47 15,4 37-2-15,-1 29 1 16,7 20-31-16,2 16-8 16,0 4 1-16,6-2-7 15,3-9 4-15,1-12-5 16,2-15-16-16,0-19 14 16,-2-21-44-16,-1-19-1 15,0-17-40-15,-3-18-105 16,-8-24-191-16</inkml:trace>
  <inkml:trace contextRef="#ctx0" brushRef="#br1" timeOffset="-93527.08">4988 8649 685 0,'0'0'331'16,"0"0"-331"-16,0 0-64 15,0 0 60-15,98-63 4 16,-59 95 12-16,-2 19-1 16,-1 18 26-16,-11 9-13 15,-13 6-1-15,-12-3-18 0,-3-6-5 16,-25-10-9-1,-5-14 1-15,3-17-11 0,9-16 19 16,11-12 20-16,7-6 11 16,3 0-11-16,0-19-20 15,10-24-7-15,20-24 3 16,9-19-9-16,9-11-7 16,-1 0-23-16,-6 16 36 15,-16 29 7-15,-9 27 34 16,-14 25 12-16,-2 6 0 15,-10 32-23-15,-9 13-1 16,-3 9 19-16,10-1-18 0,9-6-12 16,3-9-11-1,26-4 5-15,17-11-10 0,13-10 5 16,15-19-15-16,9-2-22 16,5-29-44-16,-3-9-100 15,-13-9-272-15</inkml:trace>
  <inkml:trace contextRef="#ctx0" brushRef="#br1" timeOffset="-91843.31">5826 7741 854 0,'0'0'0'16,"0"0"-49"-16,133-19 49 15,-74 41 25-15,1 31 23 16,-5 32 31-16,2 36 29 16,-7 30-72-16,-6 20-21 15,-13 10 0-15,-6-5-8 16,-16-12-7-16,-9-16 0 0,-4-19-4 15,-26-17-30-15,-15-20-38 16,-9-14-13-16,-8-14-2 16,-8-15-76-16,6-10-109 15</inkml:trace>
  <inkml:trace contextRef="#ctx0" brushRef="#br1" timeOffset="-88891.72">1354 11411 957 0,'0'0'15'15,"0"0"-15"-15,0 0 9 0,0 0 20 16,0 0-26-1,0 0-2-15,-9 40 26 0,12-1 36 16,12 2-41-16,0-3-13 16,3-6-4-16,1-5-3 15,2-7-2-15,0-6 0 16,0-4-6-16,-3-10-5 16,1 0-10-16,-2-12-3 15,-1-15 14-15,3-5 10 16,-5-9-17-16,-4-2 15 15,-1-5-4-15,-6 4 8 16,0 12-2-16,0 12 4 0,-3 14 15 16,0 6 6-1,3 16-25-15,8 35 0 0,3 29 57 16,4 28-14-16,-1 7-40 16,-1 6 9-16,5-7 9 15,-3-4-7-15,1-5 2 16,-5-6-15-16,-8-9 8 15,-2-13-9-15,-4-12 0 16,0-17 0-16,-3-13 2 16,-15-14 4-16,-6-9-5 15,-7-7 15-15,-5-5-16 16,-4-10-1-16,0-19-36 16,2-14 0-16,7-10-15 15,16-10-62-15,9-2-77 16,6 1-240-16</inkml:trace>
  <inkml:trace contextRef="#ctx0" brushRef="#br1" timeOffset="-88702.34">1907 11716 1039 0,'0'0'0'0,"0"0"-35"16,88-56-103-16,-40 33 133 16,-3 9-45-16,-9 12-214 0,-16 2 137 15,-12 11-36-15</inkml:trace>
  <inkml:trace contextRef="#ctx0" brushRef="#br1" timeOffset="-88592.33">2006 11855 579 0,'0'0'169'16,"0"0"-126"-16,0 0-20 15,0 0-23-15,0 0-4 16,0 0-45-16,94-11-178 16,-42-28-151-16</inkml:trace>
  <inkml:trace contextRef="#ctx0" brushRef="#br1" timeOffset="-88274.23">2428 11427 1118 0,'0'0'0'0,"0"0"0"16,-5 79-5-16,5-39 10 15,0 0 12-15,0 0 1 16,14-1-5-16,10-3-9 16,-2-8-3-16,3-6-1 15,-2-9 0-15,1-9-2 16,-2-4-11-16,2-20 12 15,-3-14 2-15,0-12-5 16,-11-4 5-16,-6-3-1 0,-4 2 7 16,-11 5-3-1,-16 9-4-15,-1 14 1 0,-4 13-1 16,-2 10-23-16,3 5-29 16,2 20-10-16,7 8-44 15,7 3-137-15,7 1-256 16</inkml:trace>
  <inkml:trace contextRef="#ctx0" brushRef="#br1" timeOffset="-87941.18">1967 12283 1118 0,'0'0'17'16,"0"0"-17"-16,0 0-163 16,0 0 163-16,0 0 3 15,131-77 6-15,-56 42 10 16,1-1-8-16,1 6-1 15,-8 4-10-15,-11 5 4 16,-16 7-15-16,-18 7 2 16,-15 4-71-16,-9 3 0 0,-14 5 25 15,-27 14-102-15,-12 8-57 16,-9 9-16-16</inkml:trace>
  <inkml:trace contextRef="#ctx0" brushRef="#br1" timeOffset="-87819">2083 12286 433 0,'0'0'188'16,"0"0"2"-16,0 0-130 15,-79 73-26-15,93-73-32 16,23-1 4-16,11-18 1 16,16-10 13-16,12-8-20 15,7-6-24-15,0 0-59 16,-3-4-249-16</inkml:trace>
  <inkml:trace contextRef="#ctx0" brushRef="#br1" timeOffset="-85323.85">740 10363 1019 0,'0'0'0'16,"0"0"-56"-16,0 0-28 16,0 0 76-16,0 0 8 15,92-8 6-15,-19-8 37 16,21-9-30-16,24-12 17 16,22-8 10-16,21-5-17 15,18 0-9-15,6 4-10 16,-5 3-2-16,-15 7 3 15,-34 9-5-15,-21 8-1 16,-35 9-3-16,-29 6-16 0,-25 4-49 16,-21 0-29-16,-18 15-146 15,-27 3 105-15,-16-1-178 16</inkml:trace>
  <inkml:trace contextRef="#ctx0" brushRef="#br1" timeOffset="-85123.38">1206 10559 1046 0,'0'0'0'0,"0"0"-157"16,0 0 89-16,105-3 67 16,-34-22 2-16,16-9 17 15,16-6 7-15,13-2-6 16,11-1-2-16,3-3-17 0,-5 1-46 15,-12 1-226-15,-13 2-281 16</inkml:trace>
  <inkml:trace contextRef="#ctx0" brushRef="#br1" timeOffset="-80888.05">19071 13246 237 0,'0'0'789'0,"0"0"-789"0,0 0 3 15,0 0-7-15,0 0 4 16,0 0 0-16,0 0 32 16,34 123 39-16,-20-45-42 15,-4 3-10-15,-2-4-17 16,-3-6 10-16,0-9-11 15,-4-7-1-15,-1-9 0 16,0-13 0-16,0-11 0 16,0-12-3-16,0-10 3 15,0 0 5-15,-7-26-5 16,-8-15-32-16,0-16 7 16,-1-12-6-16,5-13 27 15,3-10-23-15,8-12 19 16,0-5-5-16,26 2 1 15,17 13 6-15,14 25 6 0,9 32 9 16,2 32 2-16,-3 10 2 16,-12 33 14-16,-17 15 23 15,-21 7-21-15,-15 4-17 16,-26-2 5-16,-29-3-10 16,-10-4-1-16,-4-5-6 15,15-7-11-15,17-2-42 16,22-10-116-16,15-11-203 15</inkml:trace>
  <inkml:trace contextRef="#ctx0" brushRef="#br1" timeOffset="-80651.77">20018 12743 1221 0,'0'0'0'0,"-31"79"-5"15,-8 9 5-15,-3 18 36 16,2 4-14-16,13 0 5 16,12-3-1-16,15-7-26 15,0-6 1-15,12-8-2 16,12-10-9-16,3-10-36 16,4-11 2-16,2-14-26 15,1-19-100-15,2-22-71 16,-9-5-450-16</inkml:trace>
  <inkml:trace contextRef="#ctx0" brushRef="#br1" timeOffset="-80220.36">20257 13344 1120 0,'0'0'7'0,"-34"84"-7"15,23-33 1-15,8-2 1 16,3-6 25-16,0-5-24 15,4-4 5-15,12-12-8 16,6-10-5-16,5-12-7 16,7-2-35-16,6-27-13 0,3-13-17 15,-1-8-9-15,-6-4 25 16,-3-6 30-16,-8 9 31 16,-5 15 6-16,-8 15 65 15,-8 21 55-15,-4 6-62 16,0 31-64-16,-6 21 95 15,-3 18-56-15,0 11-13 16,7 8-8-16,2 10-4 16,5 4 2-16,17 0 36 15,3-1-42-15,-3-9-6 16,-9-7-1-16,-12-14-2 16,-1-18-1-16,-23-18-1 15,-22-16 1-15,-9-13 14 0,-13-13-10 16,0 0 1-1,3-20-10-15,9-13 2 0,13-13-39 16,21-12-40-16,20-9-59 16,1-2-252-16</inkml:trace>
  <inkml:trace contextRef="#ctx0" brushRef="#br1" timeOffset="-79955.31">20858 13690 1225 0,'0'0'0'0,"86"-27"-125"0,-28 21 111 15,-4 4 13-15,-20 2-56 16,-23 17-100-16,-11 10-66 16,-24 3 49-16,-18 0 103 15,-7 2 71-15,7-4 170 16,14-8 57-16,14-3-117 15,14-7-39-15,13-8-43 16,30-2-18-16,18-2-10 16,17-17-2-16,2-3-169 15,-2-4-313-15</inkml:trace>
  <inkml:trace contextRef="#ctx0" brushRef="#br1" timeOffset="-79738.78">21496 13294 1195 0,'0'0'10'0,"13"93"-5"16,-3-21 31-16,-3 8-5 16,-4 1 4-16,-1-4-17 15,-2 0-14-15,0-2-3 16,0-2-1-16,0-1-71 15,13-7-30-15,5-14-176 16,10-10-505-16</inkml:trace>
  <inkml:trace contextRef="#ctx0" brushRef="#br1" timeOffset="-79236.33">22197 13187 980 0,'0'0'171'0,"0"0"-166"0,0 0-5 16,0 0 8-16,9 106 37 15,-9-5 15-15,0 16-9 16,0 3-36-16,5 1 4 16,2-7-6-16,4-8-12 15,0-7 2-15,2-7-6 16,1-10-44-16,1-13-10 15,2-16-62-15,-2-20-154 16,-1-22-268-16</inkml:trace>
  <inkml:trace contextRef="#ctx0" brushRef="#br1" timeOffset="-78820.52">22540 13517 1087 0,'0'0'0'0,"0"0"-114"15,83 15 114-15,-55 19 52 16,-7 12-27-16,-11 5 21 16,-8 2-15-16,-2-1-21 15,-11-7-9-15,-13-3 3 16,-2-9 3-16,4-7-7 15,6-13 1-15,12-7 0 0,4-6-1 16,3-7-22 0,25-23 0-16,14-15 5 0,14-10-4 15,6-12-17 1,-4 0 20-16,-11 12 18 0,-15 16 17 16,-19 19 71-16,-10 16-11 15,-3 4-45-15,-4 17-3 16,-13 17-6-16,1 8-1 15,7 3 0-15,9-1-19 16,6-2-6-16,25-5-18 16,13-6-38-16,12-13-28 15,9-14-152-15,-3-4-540 16</inkml:trace>
  <inkml:trace contextRef="#ctx0" brushRef="#br1" timeOffset="-78587.19">23409 12896 1192 0,'0'0'0'16,"0"0"-65"-16,122 124 65 16,-73-31 33-16,-7 23 13 15,-12 13-10-15,-8 7-12 16,-14 4-13-16,-8 0 0 15,-10-9-11-15,-25-11-4 16,-21-13 0-16,-15-15-28 0,-16-15-56 16,-21-16-212-1</inkml:trace>
  <inkml:trace contextRef="#ctx0" brushRef="#br1" timeOffset="-73750.93">27652 13633 175 0,'0'0'573'15,"0"0"-563"-15,0 0-8 16,0 0-2-16,0 0 8 15,0 0 22-15,0 0-6 16,3-41-24-16,30 42 0 16,17 10 16-16,16 2-7 15,15 3-1-15,10-1 0 16,18 2-5-16,15-2 2 16,19-1-5-16,16 1 0 0,10-3 3 15,8 2-3 1,4 1-3-16,2-3 2 0,0 2 2 15,-12-5-3-15,-10-1 2 16,-25-1 0-16,-23-2-1 16,-27-2 1-16,-25 1-2 15,-25-4 1-15,-19 0 2 16,-10 0 8-16,-7 0 5 16,0-4-9-16,0-2-5 15,-7-5-5-15,-8 3-41 16,-9-1-58-16,-4-1-25 15,-5 1-96-15</inkml:trace>
  <inkml:trace contextRef="#ctx0" brushRef="#br1" timeOffset="-73315.81">28317 13551 463 0,'0'0'0'0,"0"0"-4"16,0 0-6 0,0 0 7-16,0 0 3 15,0 0 35-15,64-5 18 0,-2 5-7 16,22 0-36-16,18 0 2 15,19 0-8-15,20 0 28 16,12 0-17-16,9 0 4 16,10 0-7-16,-2 0-4 15,1 0-7-15,-6 0-1 16,-15 0 1-16,-11 0 34 16,-21 2-6-16,-20 4-11 15,-22-4-1-15,-22-2-7 16,-19 0-3-16,-18 0-5 15,-11 0-2-15,-6 0 38 16,0 0-33-16,-12 0-5 0,-19 0-64 16,-20 6-27-1,-16 3-71-15,-15 2 34 0,-13-1-56 16</inkml:trace>
  <inkml:trace contextRef="#ctx0" brushRef="#br1" timeOffset="-72965.18">28696 13618 613 0,'-103'-9'0'0,"20"7"-12"15,23-1-7-15,26-1 19 16,20 2 6-16,14 2 27 16,5 0-33-16,25 0-11 0,13 0 8 15,20 0 3-15,22-5 1 16,18-1-1-16,22-2 12 15,17 0-5-15,20 1-3 16,13-1 25-16,7 3-22 16,3 2-2-16,-9 1-5 15,-18 2 0-15,-15 0 9 16,-28 0-6-16,-27 0 1 16,-29 0 3-16,-26 0-7 15,-21 0 5-15,-12 0 3 16,-1-4 82-16,-29 1-74 15,-15 1-16-15,-19 2-2 16,-15 0-22-16,-12 0-53 16,-12 0-52-16,-9 9 41 0,-6-1-86 15</inkml:trace>
  <inkml:trace contextRef="#ctx0" brushRef="#br1" timeOffset="-72618.33">28569 13583 181 0,'-122'-7'164'15,"24"-1"-128"-15,22 4-15 16,28-2-4-16,25 2 19 16,23 4 12-16,17-3-48 15,28 3-10-15,20-3-23 16,19-3 25-16,19 1 8 16,21-3 0-16,22 4 22 15,19 1-16-15,11 3 25 16,14 0 0-16,2 0-28 15,1 0 4-15,-4 0-5 0,-20 0-1 16,-20 0 5-16,-28 0 14 16,-27 0-5-16,-29 0 7 15,-26 0-10-15,-23 0 14 16,-13 0 39-16,-3 0 49 16,0 0-78-16,-9 0-36 15,-10 0-2-15,-5 0-1 16,-10 0-24-16,-3 0-45 15,-7 0-93-15,-8 9 3 16,-3-3-39-16</inkml:trace>
  <inkml:trace contextRef="#ctx0" brushRef="#br1" timeOffset="-72334.94">29332 13559 233 0,'0'0'138'0,"108"0"-138"16,-26 2-102-16,12-1 102 16,9 1 73-16,8 0-17 15,2 3-14-15,5 2 11 16,-5 0-43-16,-13 1-2 16,-19-1-3-16,-26-4-2 0,-24-2 23 15,-20-1 6-15,-11 0 79 16,0 0 23-16,-3 0-120 15,-11-4 0-15,-2 2-14 16,1 1-8-16,0 1 4 16,6 0-66-16,1 0-99 15,3 0 4-15</inkml:trace>
  <inkml:trace contextRef="#ctx0" brushRef="#br1" timeOffset="-69750.2">25325 11307 519 0,'0'0'43'15,"0"0"-26"-15,0 0-17 16,0 0 22-16,0 0 80 15,0 0 1-15,0 0-63 16,-9 0-38-16,-16 11 4 16,-11 3 10-16,-11 8-5 15,-8 2-3-15,-3 3-8 16,2 1 1-16,2 0-5 16,8-3 4-16,7-1-23 0,12-5 2 15,14-5-37-15,11-4-77 16,2-8-28-16,21-2-38 15</inkml:trace>
  <inkml:trace contextRef="#ctx0" brushRef="#br1" timeOffset="-69574.74">25377 11485 660 0,'0'0'22'16,"0"0"-10"-16,0 0 40 15,0 0 30-15,0 0-58 16,-110 38-23-16,61-21 12 0,-6 3-13 16,2-2-12-1,5 2-57-15,7-3-172 0,11-2-33 16</inkml:trace>
  <inkml:trace contextRef="#ctx0" brushRef="#br1" timeOffset="-59495.11">1333 9201 482 0,'0'0'442'0,"0"0"-442"16,0 0-6-16,0 0 6 15,0 0 11-15,0 0-8 16,0 0 3-16,36 53 28 0,-9-7 31 16,-2 10-47-1,2 2-4-15,-2 0-11 0,-4-8 0 16,-3-8 11-16,-3-8-14 15,-8-8 0-15,-4-6 5 16,-3-1-4-16,0-5 5 16,-10-2-6-16,-11-5 0 15,-3-7 17-15,-6-2-16 16,-1-24-1-16,3-18 2 16,1-19 2-16,16-17-2 15,11-9-2-15,0 2-7 16,30 9 6-16,9 13-51 15,10 16-62-15,2 11-89 16,4 9-455-16</inkml:trace>
  <inkml:trace contextRef="#ctx0" brushRef="#br1" timeOffset="-56692.14">1830 12916 852 0,'0'0'0'15,"0"0"-24"-15,82 12-2 16,-42-12 21-16,6 0 5 16,11 0 7-16,7-12 7 15,9-10-6-15,8-5-7 0,4-5 19 16,4-6-19-16,5-4 4 15,2-1-2-15,1-1-2 16,1-4 7-16,-4-2-8 16,-4-4 0-16,-10-1 1 15,-14-3-1-15,-8-1 0 16,-9-5 2-16,-10-3-2 16,-5-3 0-16,-13-2 0 15,-6-5 0-15,-10-1 11 16,-5-9-10-16,0-3-1 15,0 1 9-15,-12 1-4 16,-11 9 7-16,-8 1-2 16,-6 8-4-16,-11 4 15 0,-6 7 9 15,-7 5-18-15,-6 5 9 16,-5 6-18-16,-1 1 9 16,3 2-5-16,5 4-7 15,2-1 12-15,5 3-12 16,-2 3 1-16,-4 4 6 15,1 4-1-15,-4 4 0 16,0 2-6-16,-9 5 0 16,0 1 8-16,-3 3-8 15,4 2 0-15,1 3 2 16,2-1-2-16,1 3 0 16,-4 1-3-16,-7 0 3 0,6 0 0 15,0 11-6-15,1 6 6 16,6 6-1-16,-5 2 0 15,4 5-3-15,1 4 1 16,1 1 3-16,2 5 0 16,8 1 0-16,0 4 0 15,3 0-4-15,2 3 11 16,1 5-9-16,3 1 2 16,1 1 0-16,2 6 1 15,4-3-1-15,9 2 0 16,3 1 1-16,5 3-1 15,10 9 0-15,-9 0 0 16,8 2 0-16,7 3-2 0,9 2 2 16,12 7 0-1,19 5 3-15,6 1-2 0,1-1 4 16,2-2-5 0,9-1 0-16,6 0-5 0,6 4 8 15,8 1-3-15,9-6 0 16,7-8-2-16,6-10 1 15,3-18 0-15,7-9-7 16,7-13 2-16,8-14-33 16,17-16-10-16,8-5-16 15,10-39-51-15,1-16-172 16</inkml:trace>
  <inkml:trace contextRef="#ctx0" brushRef="#br1" timeOffset="-45605.97">17177 8718 830 0,'0'0'0'0,"0"0"-55"16,0 0 45-16,0 0 9 16,0 0-1-16,0 0 2 15,0 0 9-15,-21-16-8 0,21 16-1 16,7 0 3-16,11 0 5 16,7 0 2-16,8 5-3 15,8 1-6-15,5 0 7 16,6-1-6-16,6 1-2 15,5 0 0-15,2-1 7 16,2 3 1-16,1-3-6 16,-1 1-1-16,-1-1 4 15,2-2-3-15,2-3-2 16,6 0 0-16,6 0 4 16,5 0-4-16,-1 0-2 15,-1 0 2-15,2 2 5 0,-3-1-5 16,-1 2 0-16,-1 0-1 15,-1 0 4-15,2-1 3 16,2-2-6-16,1 0 0 16,4 0 1-16,7 0 2 15,3 0-4-15,6 0 1 16,-2-2 0-16,-1-1 0 16,-5 0 0-16,-2 3 0 15,-3-2-1-15,-7 2 2 16,-3 0-1-16,0 0 1 15,-1 0-1-15,1 0 0 16,5 0 0-16,3 0 0 16,6 0 4-16,2 0-4 0,-2-1-4 15,-2-2 4 1,-1 0 0-16,-6 1 0 16,-1-1-1-16,-7 1 1 0,-4 2 2 15,-1-1-2-15,-1 0 0 16,-1-2 1-16,2 0-1 15,4-1 0-15,6-1 0 16,0 3 2-16,5-2-6 16,-5-2 4-16,-2 1 0 15,-1 2-1-15,-3-2 3 16,2 2-1-16,-4 2-1 16,2 1 0-16,2 0-3 15,3 0 3-15,2 0 0 16,3 0 0-16,6 0 0 0,3 0-1 15,0 0 1-15,1 0 0 16,-1 0-6-16,2 0 6 16,0 1-1-16,3 1-1 15,-2-1-15-15,-1 4 14 16,-1-2-16-16,-4 2-6 16,-1 1 14-16,1-2-44 15,-1 0-13-15,0 1 23 16,-3-2 11-16,0 0 2 15,-3 1-15-15,-4-1-19 16,3 1 1-16,-2-4-9 16,-7 3 40-16,-4-3 20 15,-5 3 14-15,-4-2-4 0,-1-1 5 16,-3 0-1 0,-1 0 5-16,1 0-4 0,3 0 2 15,5-4-3-15,3-1 0 16,3-2-2-16,0 0 2 15,3-2 0-15,-1 1 3 16,4-2-2-16,1 1 4 16,-1 1 20-16,2 1-18 15,3 2 0-15,4 2-1 16,1 1 10-16,6 2 15 16,4 0-31-16,10 0 2 15,3 2-2-15,9 3 3 0,2-1-1 16,2 0 1-16,4 0 10 15,-3 1 5-15,-1 1-10 16,-3-2 9-16,1 1 0 16,1 1-16-16,-1-3 29 15,1 0-4-15,-2-3 0 16,-3 0 10-16,0 0-17 16,0 0 9-16,-5 0-1 15,-4 0-21-15,-6 0 10 16,-6 0-16-16,-8 0 0 15,-10 0-2-15,-10 0 2 16,-18 0-68-16,-23-4-90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04:12:33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15426 3606 358 0,'0'0'6'0,"0"0"6"16,0 0 9-16,0 0-18 15,0 0 38-15,0 0-30 0,0 0 29 16,-54-46-14-16,49 42 49 16,2 3-46-16,2-1 4 15,1 2 0-15,0 0-26 16,0 0-6-16,0 0-2 16,0 0-7-16,11 0 8 15,12 0-3-15,17 0 6 16,16-7-3-16,15-2 19 15,11-2-17-15,12 2 11 16,2-2-13-16,1 5 2 16,-3 4-4-16,-3 2 2 15,-8 0 0-15,-8 0 0 16,-8 5 5-16,-6 4-7 0,-6 1 2 16,-4 2 0-1,-3 0 0-15,-2 4 3 0,-3-3-3 16,6 1 0-16,3 1 2 15,1-4-5-15,5 0 2 16,2-2 1-16,-2-3 1 16,2-6-1-16,4 0 0 15,0 0-1-15,3-6 5 16,-3 0-4-16,-3 1 0 16,-4 2 1-16,-3 0-2 15,-1 3 1-15,-4 0 0 16,-2 0-2-16,-3 0 2 0,-3 0 0 15,-1 8 0-15,-1-2 0 16,-4-3 4-16,3 3-4 16,-1-2 0-16,5-1-2 15,0-1 5-15,4 3-5 16,0-1 2-16,-1 0 0 16,0 0 1-16,-1-3-1 15,1-1-1-15,4 0 1 16,4 0 0-16,2 0 2 15,1-2-2-15,3-1 0 16,-1-3-2-16,-2-1 2 16,-1 0 0-16,-5 2 1 15,-7 2-1-15,-6 0 0 0,-4 2 0 16,-1-2 0 0,0-4 1-16,3 1-1 0,2-3 0 15,3-1 6-15,-3 1 0 16,-1 0 0-16,-1 2-6 15,-7 4 2-15,-4 2 1 16,-8 1-2-16,-8 0-1 16,-5 0 2-16,-2 0 0 15,-1 0 2-15,0 0-4 16,0 0 0-16,0 0-3 16,0 11 3-16,-1 13-38 15,-16 3-44-15,-5-8-187 16</inkml:trace>
  <inkml:trace contextRef="#ctx0" brushRef="#br0" timeOffset="5202.34">14902 8821 650 0,'0'0'37'16,"0"0"-37"-16,0 0 8 16,-83-36 5-16,72 28 20 15,5 1-12-15,3 2 37 0,3 3-48 16,0 0 8 0,1 1-18-16,18-1 0 0,6 2 2 15,6 0-2-15,5 0 0 16,1 7 1-16,0 10-1 15,1-2-1-15,-2 3 1 16,0-2 1-16,-1-4 0 16,2-2-1-16,1-3 0 15,-2-4-2-15,6-3 4 16,5 0-2-16,7-2 0 16,2-12 1-16,2-5 0 15,-2-7-1-15,-2-1 0 16,-1-4-2-16,1-2 2 15,2-4 0-15,1 0 0 16,3-1 1-16,0 6-2 16,-7 5 1-16,-5 8 0 15,-8 9 3-15,-7 10-3 0,-5 0-3 16,-4 6 3-16,-6 14 0 16,2 4-5-16,-3 4 5 15,0 3 0-15,1-4 1 16,0-1-1-16,4-3 0 15,0-6 0-15,4-4 3 16,-4-7-6-16,5-6-5 16,3 0 4-16,0-13 1 0,1-10-20 15,2-5 1 1,4-3 5-16,-1 1 15 0,1 0-6 16,1 6-9-16,-3 4 5 15,4 5 3-15,-5 8 4 16,-2 7 2-16,-1 0 2 15,-3 0 2-15,2 12-2 16,1 10 1-16,2 3 0 16,5 1-6-16,1 0 6 15,4-4 0-15,2-3 0 16,1-6 1-16,-1-8-2 16,1-5-3-16,-6 0 4 15,-1-5-7-15,-4-8 7 16,-3-6-16-16,-6 1 0 15,-4-2 9-15,-3 2 5 16,-2 1-4-16,-3 2-7 16,0 4 13-16,0 4-7 0,2 3 0 15,3 4 7-15,0 0-3 16,2 6 1-16,5 10 1 16,-1 2 1-16,3 0-1 15,0 2 1-15,2-6-2 16,5-3 1-16,1-2 1 15,1-6 0-15,3-3-2 16,-4 0 5-16,-5 0-6 16,-4-6 3-16,-7-5-2 15,-6-1 2-15,0-2 0 0,-1 2 0 16,-1 2 0 0,4 2 0-16,0 4-1 0,0 3 1 15,2 1 0-15,1 0 2 16,2 1-2-16,2 9-1 15,-1 1 0-15,2 0 1 16,-1 0 0-16,0 0 0 16,1-2 0-16,1-5 0 15,-1-3 1-15,0-1-1 16,-3 0 0-16,1-8 0 16,-1-4 1-16,-1-5-1 15,0 3 0-15,1 2 1 16,-3 7-1-16,1 5 0 15,1 0 0-15,-4 4 2 16,3 13 2-16,0 2 2 0,-2-2-2 16,4-3 8-1,-1-8-6-15,2-1-2 16,2-5 0-16,-2 0-1 0,-1-5 8 16,0-7-9-16,-3-3-1 15,-6 2 7-15,-3 0 0 16,-5 5 25-16,4 1 4 15,-4 1-33-15,2 1 1 16,2 0-5-16,2 2-10 16,2 1-11-16,2-1-21 15,6 3-37-15,0 0-8 16,-2 0-70-16</inkml:trace>
  <inkml:trace contextRef="#ctx0" brushRef="#br0" timeOffset="27721">12146 18633 611 0,'0'0'28'0,"0"0"56"0,0 0-23 16,0 0-47 0,0 0 42-16,-84-14 2 0,78 13-20 15,5-1-7-15,-2 2-10 16,1-1-7-16,2 1 23 15,0 0-28-15,0-2-1 16,0 2-4-16,0 0 1 16,0 0-6-16,0 0 1 15,0 0-4-15,8 0-5 16,12 0 9-16,9 0 0 16,7-4 0-16,4-3 3 15,6 0-6-15,2-6 2 16,-2 4 1-16,-1-2-10 15,1 5 8-15,-3-2-12 0,5-3 11 16,1 0 1-16,7-6 2 16,2-2 0-16,6-1 2 15,4 1-6-15,5-1 5 16,6 5-1-16,2 0 0 16,3 5 5-16,-6 0-10 15,-1 1 5-15,-6 1 0 16,-4 2-1-16,-7 0 1 15,-9-1 0-15,-7 0-1 16,-11 1 2-16,-7-2-1 16,-11 6 0-16,-8-1-7 15,-6 2 3-15,-1-1-10 16,0 1 12-16,0-3-57 0,0 1-131 16,0 0-197-1</inkml:trace>
  <inkml:trace contextRef="#ctx0" brushRef="#br0" timeOffset="39700.01">24484 12705 945 0,'0'0'21'0,"0"0"-10"0,0 0-22 16,0 0 22-16,0 0-8 15,0 0 37-15,0 0-10 16,25 92-4-16,-14-70-17 16,-4-4-8-16,4-8 19 15,-1 0-17-15,1-8 8 16,6-2 6-16,15-4-17 15,16-30 33-15,19-21-28 16,12-14-5-16,3-7 1 16,-2 3-1-16,-7 10-15 15,-10 16-26-15,-15 10-72 0,-14 14-118 16</inkml:trace>
  <inkml:trace contextRef="#ctx0" brushRef="#br0" timeOffset="42269.83">2801 11804 134 0,'0'0'39'0,"0"0"13"0,0 0-3 16,0 0-21-16,0 0 15 16,0 0 4-16,0 0-6 15,6-17-27-15,-6 15 1 16,0-3 35-16,0 5-22 16,0-2-3-16,0 2-2 15,0 0-21-15,0 0 0 16,0 0-2-16,4 0-2 15,-1 0-7-15,2 0 17 16,2 9-8-16,4 1 27 16,-1 7-14-16,2-2 33 0,0 2-20 15,-2 0-18-15,-2-4 51 16,5 0-59-16,-5-4 1 16,1-1 16-16,0 2-17 15,-2-5 1-15,2 2 1 16,0 1 3-16,1-1 9 15,1 2-14-15,1-1 0 16,3 1 1-16,-2-2 0 16,2 1-1-16,-6-2 0 15,2 1 3-15,-4-3-6 16,-3 0 3-16,-1 1 0 16,-1-1-1-16,-1-1 2 15,2 2-1-15,-1-2 0 16,-1-3 4-16,1 1-5 15,-2 1 1-15,3-1 0 0,0-1-4 16,1 0 5-16,-1 0-1 16,-3 0 0-16,3 0 1 15,2 0 1-15,4-11-1 16,5-18-1-16,8-20 21 16,6-15-17-16,10-18 3 15,4-16-1-15,9-5-4 16,3 0 36-16,7 3-38 15,-3 11 15-15,-6 17 16 16,-11 14-30-16,-13 19 17 16,-12 17 6-16,-8 13-24 15,-7 5 26-15,-1 3 24 0,0 1-16 16,0 0-14 0,0 0-19-16,0 0-1 0,0 0 0 15,0 0-32-15,0 8-32 16,0 10-23-16,0 3-69 15,-1 0-157-15</inkml:trace>
  <inkml:trace contextRef="#ctx0" brushRef="#br0" timeOffset="74032.22">9928 12187 462 0,'0'0'123'0,"0"0"-123"0,0 0-29 16,0 0 29-16,0 0 12 15,0 0-11-15,0 0 22 16,0 0-23-16,0 0 0 16,0 0 0-16,0 0 7 15,0 0 22-15,0 0-4 16,0 0 4-16,0 0 36 16,0 0-26-16,0 0-3 15,0 0 4-15,0 0-10 16,0 0 0-16,0 0-12 15,0 0-9-15,0 0 11 0,0 0-18 16,0 0 1-16,0 2 6 16,0-2-1-16,0 0 4 15,0 0-12-15,0 0 4 16,0 0-8-16,4 0 4 16,12 0 0-16,7-5-2 15,9-12 2-15,6-7-3 16,2-1-1-16,2-5 4 15,6 0-4-15,2-3 4 16,3-1 0-16,2 3 3 16,0 4-3-16,-9 3 0 15,-6 6-2-15,-13 6 2 16,-13 2 0-16,-8 8 0 0,-6 2 0 16,0 0 12-16,0 0 11 15,0 0-15-15,0 0-8 16,0 0-13-16,0 2-6 15,-3 13-119-15,-6 1-87 16,1 0-69-16</inkml:trace>
  <inkml:trace contextRef="#ctx0" brushRef="#br0" timeOffset="74468.58">10105 12346 685 0,'0'0'54'16,"0"0"-47"-16,0 0-6 15,0 0 12-15,0 0 27 16,0 0-35-16,14 1 3 16,8-11 24-16,5-5-20 15,1-5 20-15,8-4-28 0,1-4 12 16,5-4 12 0,4 1-25-16,2-2 6 0,-3 5 4 15,-2 3 2-15,-12 6 6 16,-10 8-16-16,-9 4-5 15,-8 4 12-15,-4 3-8 16,0 0 28-16,0 0-7 16,0 0-21-16,0 0 2 15,0 0-6-15,0 1-56 16,0 9-7-16,0 3-103 16,0 2-120-16</inkml:trace>
  <inkml:trace contextRef="#ctx0" brushRef="#br0" timeOffset="79903.89">6704 8327 489 0,'5'71'87'15,"4"9"-15"-15,1 2-31 16,-1 0-41-16,3-6 1 15,-3-9-5-15,-3-19 0 16,-3-12 4-16,-2-12 3 16,-1-11 1-16,0-5 8 15,0-5 11-15,0-3 21 0,-4 0 50 16,-14-22-76-16,-7-16-18 16,-8-17 0-16,2-20 22 15,-5-20-9-15,1-20-13 16,6-17-9-16,6-6 9 15,16 3 0-15,7 18 4 16,10 24 12-16,20 24-14 16,7 26 21-16,-4 17-23 15,-3 19 0-15,-6 7 24 16,-2 8-15-16,-1 20 28 16,-7 12 9-16,-6 12-15 15,-6 10-4-15,-2 6-25 16,0 10-2-16,-3 5-4 15,-1 3-113-15,4-3-21 16,0-9-244-16</inkml:trace>
  <inkml:trace contextRef="#ctx0" brushRef="#br0" timeOffset="80253.12">6998 8422 803 0,'0'0'1'0,"0"0"-1"0,0 0 0 16,91-10 39-16,-55 37-8 16,4 12 25-16,-4 9-23 15,-5 5-23-15,-10 0 11 16,-12-7-17-16,-7-12 3 15,-2-11 21-15,0-12 17 16,0-7-19-16,-6-4-8 16,-8-2 2-16,-1-28-7 15,-3-20-13-15,2-15-10 16,13-7-9-16,3-2-19 16,6 10-25-16,19 15-49 15,8 13-54-15,6 14-324 16</inkml:trace>
  <inkml:trace contextRef="#ctx0" brushRef="#br0" timeOffset="80608.91">7765 8497 1127 0,'0'0'29'15,"0"0"-29"-15,0 0-20 16,0 0 20-16,58-86 19 16,-16 53-19-16,7 0-7 15,2 8 1-15,-2 4-33 16,-7 8-16-16,-12 12-34 16,-16 1-69-16,-14 18-148 15,-7 23-86-15</inkml:trace>
  <inkml:trace contextRef="#ctx0" brushRef="#br0" timeOffset="80728.38">7810 8632 507 0,'0'0'364'0,"0"0"-245"16,0 0-51-16,0 0-68 15,0 0-5-15,0 0 0 16,61-31 4-16,13-13-94 16,16-6-74-16,7-4-136 15</inkml:trace>
  <inkml:trace contextRef="#ctx0" brushRef="#br0" timeOffset="82102.91">8794 7899 760 0,'0'0'19'16,"0"0"44"-16,0 0-49 16,0 0 60-16,0 0 2 15,0 0-29-15,-35-31 1 16,35 30-23-16,-2 1-17 15,2 0 19-15,-2 0-26 0,2 0 6 16,-1 3-6-16,-2 24 2 16,0 12 4-16,1 14-7 15,2 4 4-15,0 4 0 16,2 2-4-16,14 2 0 16,5-3 0-16,3-7 0 15,3-9-6-15,1-12-11 16,2-9-6-16,1-10 13 15,2-10-11-15,0-5 12 16,3-7 8-16,-1-18-10 16,0-10 11-16,-6-7-3 15,-7-9 3-15,-11-6-5 0,-11-7 5 16,0-8-2-16,-19 1 2 16,-14-1 0-16,-6 5 1 15,-5 10 1-15,-6 16 10 16,-2 15 14-16,-1 14-18 15,3 12-4-15,7 0 7 16,10 12-8-16,8 9-3 16,11 9-4-16,11 7-5 15,3 8 3-15,3 6-34 16,19 4-64-16,3 3 28 16,0-5-218-16</inkml:trace>
  <inkml:trace contextRef="#ctx0" brushRef="#br0" timeOffset="83001.32">9440 8095 641 0,'0'0'4'0,"0"0"-4"16,0 0 0-16,0 0 32 15,0 0-1-15,0 0 7 16,6 5 1-16,-3-1-15 16,0-1-9-16,-3-3-15 15,0 0 0-15,0 0 35 0,0 0-29 16,0 0 0-16,0 0 11 15,0 0 3-15,0 0 4 16,0 0-24-16,0-6 8 16,0 2 1-16,0 0-2 15,-2 1 9-15,1 3-2 16,-1 0-11-16,2 0-6 16,0 0-5-16,0 0-39 15,0 0-23-15,0 0-124 16,8 0-232-16</inkml:trace>
  <inkml:trace contextRef="#ctx0" brushRef="#br0" timeOffset="84403.09">9635 7585 401 0,'0'0'40'16,"0"0"4"-16,0 0 18 0,0 0 6 15,0 0-17 1,0 0 67-16,-9-35-75 0,9 33-13 16,-1-1 19-16,1 0-17 15,0 0-4-15,-2 3-11 16,2-3 17-16,-1 3 9 15,1 0-38-15,0 0 2 16,0 0 14-16,0 0-14 16,0 0-1-16,0 0-6 15,0 0 5-15,0 12-11 16,0 10 6-16,1 7 0 16,5 3 11-16,0-1-10 15,0 2 8-15,0-4-9 16,-1 1 0-16,-2-2 10 15,0 0-10-15,-2-5 0 0,1 0 4 16,1-5-1 0,0-2-2-16,2-3-1 0,-2-2 1 15,2-3-1-15,-1-2 0 16,1 1 0-16,1-3 1 16,1-1-1-16,1 0-2 15,1-3 2-15,2 0 0 16,5 0-8-16,1 0 3 15,6-6-8-15,1-8 1 16,1 0-3-16,0-2-1 16,-1-2 7-16,-3 1-9 15,-3 0 15-15,-6 1-22 0,-3-1 22 16,-8 2-2-16,-1 1 5 16,0-1-2-16,0 3 2 15,-1-1 0-15,-9 1-1 16,1 3 6-16,-1 2-5 15,2 1 16-15,2 5-8 16,3-1 10-16,0 2-14 16,1 0 9-16,2 0 3 15,-1 0-16-15,1 21 0 16,0 14 7-16,0 7 10 16,4 3-9-16,10 0-8 15,2 2 2-15,2 3-7 16,-3 1-30-16,0 4-74 15,-6 1-31-15,-6-3-494 16</inkml:trace>
  <inkml:trace contextRef="#ctx0" brushRef="#br0" timeOffset="85023.98">8546 9060 294 0,'0'0'788'0,"0"0"-777"16,0 0 0-16,0 0-11 15,0 0 0-15,0 0 2 16,8-15-1-16,23-6 8 16,8-3-9-16,10 0 0 15,-1 2-10-15,-2 7 3 16,-4 7-41-16,-11 8-64 15,-16 0-34-15,-15 16-120 16</inkml:trace>
  <inkml:trace contextRef="#ctx0" brushRef="#br0" timeOffset="85151.97">8639 9174 251 0,'0'0'622'0,"0"0"-622"15,0 0-20-15,0 0 7 16,0 0 11-16,128-85-8 0,-67 49-50 15,5-2-122-15,-3 1-137 16</inkml:trace>
  <inkml:trace contextRef="#ctx0" brushRef="#br0" timeOffset="85553.55">9250 8710 926 0,'0'0'118'15,"0"0"-118"-15,0 0-27 16,0 0 27-16,0 0 0 16,0 0 25-16,-1 65 21 0,10-21-20 15,3 0-19-15,4-1-2 16,1-5-5-16,-1-1 0 16,6-3 5-16,-2-4-5 15,5-7-14-15,-1-9 9 16,-2-11-17-16,-2-3 13 15,4 0 2-15,-2-15-26 16,-1-9 27-16,-5-7-17 16,-5-6 3-16,-7-6 14 15,-4-6-23-15,-10-2 13 16,-17-4 8-16,-6 1 8 16,-7 10 7-16,-2 13 7 15,-7 15 23-15,1 11 16 16,6 5 6-16,5 2-40 15,10 13-19-15,6 6-10 0,12 4-1 16,8 4-39-16,1-3-95 16,4-6-235-16</inkml:trace>
  <inkml:trace contextRef="#ctx0" brushRef="#br0" timeOffset="85723.47">9714 8756 1287 0,'0'0'0'15,"0"0"-80"-15,0 0-30 0,0 0 37 16,0 0 51-16,0 0-196 16,21-20-152-16</inkml:trace>
  <inkml:trace contextRef="#ctx0" brushRef="#br0" timeOffset="86073.82">9884 8335 1058 0,'0'0'0'16,"0"0"-55"-16,97-92 55 0,-53 75 6 15,0 7 14-15,-8 10 6 16,-2 5 25-16,-2 21-29 16,-10 16-6-16,-5 11-4 15,-10 10-11-15,-7 2-1 16,0-2-13-16,9-8-34 16,16-7 11-16,11-11-29 15,7-12 43-15,3-10 22 16,-5-6 1-16,-14-7 67 15,-11 3-50-15,-16 5-18 16,-13 8 67-16,-31 12-24 16,-17 8-43-16,-13 4-36 15,-6 1-39-15,-3-3-57 0,-3-1-265 16</inkml:trace>
  <inkml:trace contextRef="#ctx0" brushRef="#br0" timeOffset="87142.05">7781 7411 1133 0,'0'0'19'0,"0"0"-26"0,0 0 15 16,0 0 19-16,0 0-27 15,0 0-10-15,-37 0 7 16,58-8-10-16,10-2 13 16,14-5-12-16,1 6-59 15,-4 3 24-15,-8 6-71 16,-13 11-9-16,-18 23-42 15,-3 14-152-15</inkml:trace>
  <inkml:trace contextRef="#ctx0" brushRef="#br0" timeOffset="87237.91">7869 7693 800 0,'0'0'6'0,"0"0"-6"0,0 0-14 16,140-80-81-16,-74 37-41 15,6-6-155-15</inkml:trace>
  <inkml:trace contextRef="#ctx0" brushRef="#br0" timeOffset="87621.76">8555 7068 1093 0,'0'0'0'0,"0"0"-88"0,0 0 44 16,0 0 44-16,0 0 63 15,3 111-28-15,14-52-22 16,2 5 8-16,5 0-21 16,3-6 0-16,1-11-5 15,5-10 5-15,-3-12-5 16,1-9-9-16,-3-9 6 16,-1-7 6-16,-1-6-40 15,-2-22 26-15,-4-8 9 16,-9-8 7-16,-8-3-2 15,-3-3 2-15,-15-1 0 16,-15-3 22-16,-7 4-15 16,-6 9 4-16,-4 14 33 0,-2 15-34 15,-1 12-6 1,6 0-4-16,10 17-26 0,10 2 14 16,15 5-53-16,7-1-66 15,2-1-121-15</inkml:trace>
  <inkml:trace contextRef="#ctx0" brushRef="#br0" timeOffset="87743.41">8952 7220 1003 0,'0'0'0'0,"0"0"-326"15,0 0-139 1</inkml:trace>
  <inkml:trace contextRef="#ctx0" brushRef="#br0" timeOffset="87921.13">9341 6929 1120 0,'0'0'0'0,"0"0"-6"16,38 102 4-16,-21-51 4 15,0 6-2-15,4 3 0 16,0 6-9-16,6 2-98 16,-2-3-207-16</inkml:trace>
  <inkml:trace contextRef="#ctx0" brushRef="#br0" timeOffset="89088.92">9983 6628 954 0,'0'0'9'0,"0"0"-18"16,-9-82 11-16,30 61-2 16,9 4 27-16,4 7-21 15,7 7 13-15,1 3-11 16,3 8-7-16,-2 20 15 15,-1 6-16-15,-3 13 0 16,-5 6 5-16,-1 11-4 16,-6 7 5-16,-6 1-6 15,-3 1 0-15,-6 2 5 16,2 3-5-16,-3 1 0 16,4-3-4-16,1-7 4 0,4-5 0 15,3-8 0-15,3-3 0 16,1-5-6-16,7-6 6 15,0-11-2-15,5-7 1 16,0-7 1-16,-1-9-10 16,-2-8-8-16,-1 0-12 15,-4-13 15-15,-3-15-25 16,-2-9-14-16,-5-4-2 16,-3 1 3-16,-8 5 3 15,-5 10 32-15,-5 10 18 0,0 9 49 16,0 5-31-16,0 1 14 15,-3 7-32-15,-2 23 10 16,1 16 13-16,2 17 4 16,2 7-27-16,0 5 19 15,9 6-19-15,13 5 0 16,7 9 4-16,5 6-1 16,5 7-1-16,7 0-2 15,8-2 0-15,-3-9 0 16,-2-12 0-16,-9-10 0 15,-10-10 3-15,-14-7-3 16,-16-5 9-16,0-3 1 16,-22-3-2-16,-8-4 17 15,-7-2-25-15,-2-2-22 16,-6-7-34-16,-4-4-208 0</inkml:trace>
  <inkml:trace contextRef="#ctx0" brushRef="#br0" timeOffset="96614.89">7780 9550 725 0,'0'0'8'0,"0"0"-3"16,0 0 11-16,0 0 94 15,0 0-76-15,0 0 28 16,0 0-24-16,-97 21-10 15,67-14 6-15,-3-1-1 16,-6-3-27-16,-7-2 26 16,-2-1-28-16,-5 0-7 15,-7 0 7-15,-1-12 2 0,-5-3-5 16,-4-6-1-16,-3-4 0 16,1-4 5-16,-2-5-5 15,2-7 0-15,3-3 2 16,-2-7-1-16,4-4-2 15,6-5 0-15,4-4 1 16,11-4 7-16,0-1-7 16,4-3-5-16,0 1 5 15,3 1 4-15,5 2-4 16,3 5-3-16,2 5 2 16,4 3-11-16,3 4 12 15,4-2-4-15,1-3 4 0,7-4-9 16,2-3 6-16,4 0-7 15,4-1-14-15,0-1 21 16,3-5-24-16,15-3 19 16,10-3 2-16,5-4 5 15,7 4 0-15,2 1-3 16,1 3 4-16,2 7 2 16,-5 4-2-16,3 1 0 15,1 2 0-15,5-4 1 16,3-1 0-16,5-1-1 15,4 4 0-15,-1 4-4 16,1 4 4-16,2 2-1 16,1 5 1-16,4 2 1 15,1 5-1-15,-2 4-1 0,6 3 1 16,-6 1-3-16,6 4 3 16,0-3-2-16,2 2 1 15,4 0 2-15,-3-1-3 16,3 0 1-16,-3 2 1 15,2 2-12-15,-5 1 12 16,0 3 0-16,-9 4-1 16,-6 5 2-16,-4 1-4 15,-2 6-2-15,0 1 5 16,-2 3-5-16,0 0 5 16,1 0 0-16,0 0-1 0,1 0 4 15,3 0-5-15,2 0 2 16,1 2 0-16,0 2 1 15,3-1-1-15,-3 2 0 16,3 3 0-16,-1-3 0 16,4 4 0-16,-1-1-1 15,1 1 1-15,-4-1 0 16,-2 4 0-16,-7-1-1 16,-2 3 0-16,3 2 2 15,-1-2 0-15,4 3-1 16,0 2 0-16,3-1-3 15,1 2 3-15,-3 1-5 16,-1-2 5-16,-2 2 0 16,-3 0 0-16,-2 2-1 15,-5 3 2-15,-1 2 5 0,0 5-6 16,-3-2 0-16,-2 4-7 16,-1-1 9-16,2 0-3 15,-2 2 1-15,2 3 0 16,1 4 8-16,-1 6-8 15,-2 1-1-15,0 3-2 16,-3 1 5-16,1-1-4 16,-3-2-2-16,1 7 4 15,-2-3-4-15,-2 1 4 16,-1 3-3-16,-1-2 2 16,-2-2 1-16,-4-1-5 15,-1 2 3-15,-3-1 2 0,-1-1-11 16,0 1 11-16,-3-5-15 15,0-3 12-15,0-2-5 16,0-3 6-16,-4 2-1 16,0-1 3-16,-3-2 0 15,-2 2 0-15,0-2 0 16,-3-1-4-16,0 1 4 16,0-3 0-16,0 0-3 15,0-5 3-15,0 1-4 16,0-3 4-16,0-4 0 15,0 0-4-15,-2 0 7 16,-8-2-4-16,-3 2 1 16,-4-2 0-16,1-1-1 0,-1 3 1 15,-1-1 0-15,-2 1 1 16,0-4 3-16,-2-1-7 16,1-2 3-16,3 2 0 15,-1 0 4-15,1 0-4 16,4 0 0-16,1 2-1 15,-2 0 1-15,3 2 0 16,-4 1-3-16,-1-2 3 16,-4 1-3-16,-1-4 3 15,-2-1 0-15,-4-1 1 16,-2 0-1-16,-4-2 1 16,-5 0-6-16,1-1 11 15,1-2-7-15,0 1 4 16,3 0-3-16,-2 2 5 0,-2-1-3 15,-3-1-4-15,-1 1 2 16,0-5 0-16,-2 1 17 16,0-2-17-16,3-3 0 15,0-3 12-15,2-1-10 16,-2-3-2-16,0 3 3 16,-2-4-1-16,3 3 2 15,-2 1-4-15,0-1 3 16,1 0 5-16,3 1-8 15,1-4 0-15,1 3 0 16,1 0 7-16,2-1 2 0,0 0-9 16,2 0 1-1,-1 1 4-15,-1-1-3 0,-1-2-3 16,0 0 1-16,-2 0 0 16,-4 3 1-16,1 0-1 15,0 0 0-15,-1 3 9 16,4-1-9-16,3 1 0 15,2 0 8-15,1-2-5 16,-1 1 7-16,-1 0-10 16,0 0 2-16,0 5 1 15,1-6-3-15,3 4 0 16,-4-1 2-16,2 0-2 16,-1 3 0-16,-2-3 0 15,0 3 7-15,2-3-11 0,-2 1 4 16,-1-1 0-16,-2 3 1 15,-1-2 0-15,3 3 4 16,-4-3-5-16,1 1 0 16,0-1 11-16,1 0-11 15,0 0 0-15,0-3-1 16,-1 2 3-16,-3-2 3 16,6 1-1-16,-5 0-3 15,1-1 17-15,1-3-15 16,0-2-4-16,6 0 2 15,1 0 4-15,3 0-5 16,2 0-2-16,2-9 2 16,2 1 10-16,-1-4-7 15,2 0-4-15,0 1 1 16,-1-5-6-16,4 0-31 0,1-2-17 16,7-4-82-16,3-4-180 15,6 4-137-15</inkml:trace>
  <inkml:trace contextRef="#ctx0" brushRef="#br0" timeOffset="100527.51">2877 11147 499 0,'0'0'36'0,"0"0"-1"15,0 0 37 1,0 0-12-16,0 0-10 0,0 0-1 16,0 0-38-16,0-3 3 15,0 3-1-15,0 0 3 16,0 0 9-16,0 0-7 15,0 0-15-15,0 0 18 16,0 0-19-16,0 0-2 16,0 0 5-16,0 0-4 15,0 0 1-15,0 0-2 16,0 0 0-16,0 0 5 16,0 0-5-16,0 0 0 15,0 0 4-15,0 0-2 16,0 0 8-16,0 0-10 0,0 0 0 15,0 0 4-15,0 0-4 16,0 0-3-16,0 0 3 16,0 0 0-16,0 0 2 15,0 0-2-15,0 0 0 16,0 0-4-16,0 0 4 16,0 0-1-16,0 0 0 15,0 0 2-15,0 0 0 16,0 0-1-16,0 0 0 15,0 0 0-15,0 0 0 16,0 0 0-16,0 0 2 16,0 0-2-16,0 0 0 15,0 0 0-15,0 0 0 0,0 0 13 16,0 0-13-16,0 0 3 16,0 0 10-16,0 0-7 15,0 0 9-15,0 0-15 16,0 0 2-16,0 0 8 15,0 0-10-15,0 0 0 16,0 0 5-16,0 0-4 16,0 0 5-16,0 0-6 15,0 0 1-15,0 0-1 16,0 0 0-16,0 0 0 16,0 0 1-16,0 0 0 15,0 0-2-15,0 0-2 0,0 0 0 16,1 0-7-16,7 10 8 15,1 4 0-15,6 0 1 16,-2 4 2-16,2 0 8 16,-3-1-2-16,0 0-1 15,-3-4 1-15,-3-1-7 16,0-3 0-16,0-1 1 16,-2-4 0-16,-4-1 0 15,3-1-1-15,-3-1 0 16,0-1 2-16,3 0-2 15,-3 0 0-15,2 0-4 16,-1 0 4-16,1 0-1 16,1 0-1-16,-2 0 2 15,1 0-12-15,-1 0 11 16,1 0-15-16,2 0 6 0,2-7 10 16,0-10 3-16,3-3-3 15,-3-8 2-15,6 0 0 16,-5-2-2-16,4 2 0 15,-1 1 0-15,2 1 1 16,0 0 0-16,0 2-1 16,0 4 1-16,0 6 10 15,-5 3-11-15,-1 2 0 16,0-2 0-16,-1 5 3 16,2-1-6-16,-4 6 3 0,-3 1-21 15,3 0 7 1,-3 0-39-16,0 0-24 0,3 0-47 15,-1 13-79-15,-2 5-22 16</inkml:trace>
  <inkml:trace contextRef="#ctx0" brushRef="#br0" timeOffset="100804.08">3140 11342 366 0,'0'0'8'0,"0"0"0"16,0 0 7-16,0 0 12 0,0 0 29 16,0 0-20-1,11 2 52-15,0-22-13 0,2-4-27 16,-1-4 0-16,0-1 2 16,1 0-20-16,1-3 6 15,-1 4-24-15,-1 5-6 16,-4 4 0-16,2 7-6 15,-7 2-8-15,0 5-9 16,-3 0-33-16,5-1-97 16,-4-1-242-16</inkml:trace>
  <inkml:trace contextRef="#ctx0" brushRef="#br0" timeOffset="104145.75">7098 8891 397 0,'0'0'1'0,"0"0"9"15,0 0-9-15,0 0 45 16,0 0-1-16,0 0-14 0,6 0 23 15,-6 0 10-15,0 0-17 16,0 0 15-16,0 0-34 16,0 0-5-16,0 0 10 15,0 0-19-15,0 0-2 16,-6 0-5-16,-2 0-2 16,-5 3 18-16,-5 3-18 15,-1 0-4-15,-8 3 8 16,-1 1-5-16,-7 2-1 15,-5 4-3-15,-8 0 0 16,-4-1-1-16,-3 4 1 16,-3-3 0-16,-2 1 13 15,6 3-13-15,2-3 0 0,7 3-1 16,1 0-3 0,0 2-1-16,3 0 5 0,2-2-3 15,5-1-4-15,4 0 7 16,0-2 0-16,2 2-5 15,1-1 9-15,0 3-9 16,0-1 4-16,3 0 1 16,-3 1-2-16,2 0 2 15,-2 1-7-15,2 0-3 16,-2 2 0-16,-1 0 9 16,-2 1-7-16,3-2 8 15,-3 0-3-15,2 1 3 0,1 1-5 16,0-2 4-1,5 2-1-15,1-3 2 0,1 3-11 16,0-3-5-16,0 3 7 16,2 2 6-16,-4-1 3 15,7 3-1-15,-4-1 2 16,1 0-2-16,4 2 1 16,2-2 0-16,-1-2 1 15,7-1-1-15,-2-1 0 16,1-5 3-16,4-4 0 15,0-1 6-15,2-2-9 16,-1-4 0-16,2-2 13 16,-1-3-10-16,1-2-3 0,0-1 3 15,0 0-2 1,0 0 1-16,0 0-2 0,0 0 0 16,0 0-6-16,0 0 6 15,0 0-15-15,0 0-26 16,-2 0-61-16,-4-8-112 15,0-8-79-15</inkml:trace>
  <inkml:trace contextRef="#ctx0" brushRef="#br0" timeOffset="104611.83">5355 9868 449 0,'0'0'7'0,"0"0"4"0,0 0 60 16,0 0-27-16,0 0-22 15,0 0 4-15,-14-24 29 16,14 24-16-16,0 0-24 16,0 0 3-16,0 3 1 15,0 11 23-15,12 10 4 16,0 2-27-16,-2 4 5 16,1-1-24-16,-4-2 3 15,4 0 12-15,-2-1-8 16,-1-4 1-16,1-4-8 15,-4-2 5-15,1-4 0 16,3-5-1-16,-5 0-4 16,1-4 0-16,-2-3 2 15,0 0-5-15,3 0 2 0,4 0 1 16,7-3-9 0,5-11 9-16,6-3 0 0,2-7-1 15,9-2 4-15,7-2-8 16,5-3 5-16,6 3 0 15,1 0 11-15,-2 4-10 16,-5 6-1-16,-12 5 1 16,-12 7 2-16,-14 3-6 15,-8 3 0-15,-5 0 3 16,0 0 0-16,0 0 0 16,-8 11-82-16,-7 3-219 15</inkml:trace>
  <inkml:trace contextRef="#ctx0" brushRef="#br0" timeOffset="105479.69">5572 10607 580 0,'0'0'0'15,"0"0"0"-15,0 0 58 16,0 0-16-16,0 0 25 15,0 0-14-15,-18-3-36 16,15 6-7-16,-1 14-3 0,-2 7 9 16,-3 4 16-1,3 6-12-15,0 3-11 0,0 1 8 16,-1 3-13-16,4 0 7 16,1 1 7-16,2 2-12 15,0-2 13-15,6-1-19 16,12-3 0-16,4-2 6 15,2-4-5-15,3-3-1 16,0-6 0-16,1-3 0 16,4-5-8-16,-1-8 6 15,3-5-13-15,0-2 9 16,-1-5-2-16,-3-13 8 16,3-7 4-16,-5-6-3 15,-4-7 4-15,-3-5-5 0,-6-3 2 16,-8-7 2-16,-7 0-4 15,-3-1 0-15,-19 1 7 16,-5 8-6-16,-4 8 15 16,4 13 20-16,-3 10-25 15,-4 9 9-15,-5 5-20 16,-10 17-40-16,-8 19-66 16,-11 10-160-16</inkml:trace>
  <inkml:trace contextRef="#ctx0" brushRef="#br0" timeOffset="113104.76">25094 17624 582 0,'0'0'103'0,"0"0"-88"15,0 0 7-15,0 0 2 16,0 0 9-16,0 0 14 16,0 0-17-16,-33 7 5 15,26-7-6-15,-1 0-6 16,1 0 11-16,-1 0-18 16,0 3-3-16,0-3-3 0,0 0-7 15,-2 2 10 1,1-1-4-16,0 0-8 0,-3 2 11 15,2-3-6-15,-1 4 3 16,0-4 2-16,-2 0-3 16,0 3-6-16,-2-1-2 15,1 2 9-15,-2-3-5 16,1 2-2-16,-3 0-2 16,-1 1 0-16,0-4 0 15,-4 0 0-15,1 0-1 16,-2 0 2-16,-1 0-1 15,-2 0 0-15,-2 0 0 16,3 0-3-16,0 0 6 16,3 0-6-16,1 0 2 15,2 0 1-15,2 0 2 0,3-7-2 16,-1 3 0-16,0 0-5 16,0 2 3-16,3-1 1 15,-5-1 1-15,3 1 0 16,-4 1-4-16,-4 0 4 15,4 2-2-15,-2-3 2 16,2 3 1-16,4-3-1 16,-2-1 0-16,4 1 0 15,-3 1-2-15,2-1 2 16,-1 2 0-16,0 0 1 0,3-1-1 16,-4 2 1-1,2-1-1-15,-2-1 0 0,1 2-2 16,2-3 2-16,0-1-1 15,2 3 1-15,2-2 0 16,1 1 1-16,1 2-1 16,0-1 0-16,0 0 0 15,1-1 0-15,-1 0 0 16,-5 2 5-16,-3-3-5 16,-6 1-23-16,-2-1 13 15,1 0 10-15,0 2 13 16,0-2-13-16,0 1 0 15,2 2 9-15,2 0-9 16,5 0 5-16,1-3-5 16,4 3 3-16,4-2 5 15,1 2-8-15,0 0 0 0,-2-3 1 16,-2 3-1-16,1-1-1 16,-2-1 1-16,1 2 0 15,-6 0 0-15,-2 0 0 16,-5 0-14-16,-2 0 4 15,2 0 10-15,1 0 8 16,4 0-8-16,-1 0 2 16,2 0-3-16,1 0 1 15,5 0 0-15,1 0 7 16,0 0-7-16,2 0 0 16,-1 0-1-16,0 0 3 0,0 0-4 15,1 0 1 1,-2 0 1-16,3 0 0 0,-2 0 0 15,0 0 0 1,0 0 3-16,-3 0-3 0,3 0 2 16,0 0-2-16,-2 0 0 15,-3 0 4-15,-3 0-4 16,-2 0-21-16,-1 0 21 16,3 0 8-16,1 0-1 15,0 0-7-15,1 0 0 16,0 0 2-16,0 0 2 15,5 0-4-15,1 0 1 16,-2 0-1-16,3 0 0 0,-1 0 0 16,-1 0 0-16,3 0 0 15,-2 0 3-15,0 0-5 16,0 0 3-16,0 0-1 16,2 0 0-16,-1 0 0 15,2 0 0-15,-1 0 0 16,1 0 0-16,3 0 0 15,0 0 0-15,0 0 0 16,0 0-1-16,0 0-14 16,0 0-7-16,9 0 14 15,4 0 6-15,6 0-2 16,3 6 0-16,1-1-21 16,6 1 15-16,1 0-18 15,-1 1 4-15,1-1 20 0,-1 0-17 16,-3-3 18-16,-2 1 3 15,-1 0 0-15,-1-3 1 16,-1 0-1-16,1 1 0 16,-2-2-8-16,3 0 8 15,1 0 0-15,2 0 2 16,-4 0-2-16,0 0 0 16,-1 0 0-16,-4 0 0 15,-4 0-6-15,-1 0 6 16,0 0 0-16,-2 1 0 15,3-1 1-15,1 0-1 16,3 0-3-16,1 0 3 16,2 0 3-16,0 0-3 0,1 0 0 15,-1 0 0 1,0 0 2-16,1 0 2 0,-2 0-4 16,-2 0 0-16,-1 0-4 15,-5 0 4-15,-1 1 0 16,2-1 0-16,-5 2 0 15,-1-1 1-15,1-1-1 16,0 2 0-16,2 0-1 16,1 1 1-16,6-3 0 15,7 3 4-15,4-3 19 16,10 0 6-16,2 0-29 16,0 2 0-16,-5 0-3 0,-3 0 3 15,-5 3-1 1,-4-5 0-16,-4 0 2 0,-6 0-2 15,-5 0 0-15,-1 0 1 16,3 0 0-16,-1 0 1 16,-1 0-1-16,6 0 1 15,3 0 3-15,3 0 5 16,6 0 26-16,-1-4-29 16,3 3-6-16,-2 1 0 15,-2-2-1-15,-1 2 0 16,-5 0 0-16,-4 0 1 15,-4 0-2-15,-6 0 6 16,0 0-3-16,-3 0-1 0,0 0-1 16,1 0 0-1,-1 0 2-15,0 0-1 0,0 0 0 16,0 0 2-16,0 0 12 16,0 0-13-16,0 0 10 15,-12 0-6-15,-4 0-2 16,-2 0 1-16,-7 0-3 15,-2 0 3-15,-2 0 9 16,0 0-13-16,-1 0 0 16,2 0 1-16,-2 0 0 15,0 0-1-15,0 0-3 16,0 0 1-16,0 0-1 16,2 0 3-16,-2 0 0 15,-4-1-6-15,-4 1 6 0,0 0-14 16,-2 0 8-1,1-1 6-15,3 1-2 0,0-2 2 16,-2 2 0-16,3 0-2 16,2 0 5-16,5 0-3 15,3 0 0-15,5-3 0 16,4 3 1-16,4 0-1 16,2 0 0-16,0 0-1 15,1 0 1-15,-4 0 0 16,-2 0-1-16,-7 0-5 15,-5 0 0-15,-4 0-22 16,1 0 28-16,0-2 16 16,3 1-15-16,5-3 1 15,-1 3-2-15,7-1 4 16,4 1 0-16,3 0-1 0,4 1 2 16,-2 0-5-16,1-2 2 15,-1 2-4-15,1 0 2 16,-5 0 0-16,4 0 3 15,-1 0-3-15,-6 0 0 16,0 0 2-16,-4 0-1 16,2 0-1-16,1 0 4 15,4 0-2-15,4 2 12 16,1-2-14-16,3 0 1 16,3 0-2-16,0 0 1 0,0 0-3 15,0 0 1 1,0 0-6-16,0 0 4 0,0 0-18 15,6 0 14 1,6 0 2-16,1 1 8 0,5 3-4 16,3 3 4-16,0-1-2 15,4 2 0-15,2-3 0 16,0-1 0-16,3 2-4 16,1-1 4-16,4-5-1 15,0 0 1-15,0 2 0 16,0-1-3-16,-4 2-2 15,-1 0 5-15,-1-3-6 16,-4 0 6-16,5 0 0 16,2 0-6-16,3 0 15 15,1 0-15-15,1 0 6 0,4-6 0 16,2 3 3-16,2-1-2 16,-2 1-1-16,-4 3 3 15,-5-1-2-15,-7 1-1 16,-7 0-5-16,-3 0 5 15,-2 0-3-15,-3 0 3 16,0 0 0-16,0 0-1 16,1 0 5-16,6 0-1 15,5 0-2-15,5 0 21 16,-1 0-18-16,2 0-4 16,-3 0 0-16,-2 0 0 15,1 0 0-15,-4 0 0 0,-4 0-4 16,-5 0 4-16,-4 0-3 15,-4 0 3-15,-2 0 0 16,2 0 0-16,1 0 0 16,0 0 0-16,1 0 0 15,-3 0 0-15,3 0-4 16,-4 0 5-16,0 0-1 16,-1 0 0-16,-1 0 0 15,-1 0-4-15,0 0 4 16,0 0 0-16,0 0 0 15,0 0 1-15,0 0-1 16,0 0 0-16,0 0 3 0,0 0 8 16,0 0-6-16,0 0-1 15,-3 0 10-15,-10 0-14 16,-4 0 0-16,-3 0 1 16,-4 0 0-16,-4-2-2 15,-1-2 1-15,0 1 0 16,-4 0-6-16,-2-1 6 15,2 1-5-15,-1 1 5 16,3 0-2-16,-2-1 0 16,3 3 0-16,-4 0 2 15,-2 0-6-15,-3 0-10 16,-4-2-5-16,2-1 20 16,0 1-1-16,1 1 1 0,2 1 1 15,-2-2 0 1,4 1 1-16,5-2-1 0,6 2 0 15,5-1-1-15,5 0 3 16,5 1-3-16,-2-1 1 16,3-1 0-16,-2 1-2 15,1 0 2-15,0-1 0 16,1 0 0-16,2 2 1 16,0-2 2-16,3 1 11 15,2 2-14-15,2-3 17 16,0 3-17-16,0 0-12 15,0-2 6-15,10 1 3 16,3 1 3-16,3 0-1 16,2 0 1-16,3 0-6 0,0 0 6 15,4 0 0-15,5 0 0 16,1 0 5-16,1 0-5 16,1 1 0-16,0 1 0 15,2-2-1-15,-2 3 1 16,4-3 0-16,0 0 1 15,5 0 3-15,1 0 11 16,1 0-15-16,0 0 5 16,-3 0-6-16,-1 0 1 15,-3 0 0-15,1-3 2 16,-6 3-2-16,-2 0-2 16,-5 0 1-16,-2 0 2 15,-4 0 1-15,-1 0-2 0,0 0 0 16,2 0 4-1,0-3 1-15,0-2 0 0,5 4-5 16,0-4 1-16,2 2 2 16,-3-2-3-16,-3 4 0 15,-3-1 0-15,-7 2 0 16,-3 0 0-16,-3 0 0 16,-2 0 0-16,-3 0 0 15,0 0 0-15,0 0 0 16,0 0 7-16,0 0-7 15,0 0 0-15,0 0 0 16,0 0 0-16,0 0 16 16,0 0-15-16,0 0 9 15,-6 0-6-15,-9 0-4 16,-6 0-4-16,-6 0 4 0,-4 0 0 16,-6-1-6-16,-5 1 4 15,-2 0-5-15,-2 0 1 16,1 0 6-16,2 0-1 15,4 0-2-15,-2 0-4 16,-7 0-1-16,-3 0-39 16,-4 0 23-16,3 0 18 15,1-2 6-15,6 2 0 16,4 0 5-16,9 0-4 16,9 0 12-16,11 0-1 15,7 0-11-15,5 0 5 16,0 0-6-16,0 0-16 0,0 0 2 15,0 0-4-15,0 0 17 16,9 0-4-16,3 0 5 16,1 0-1-16,8 0 7 15,6 0-6-15,7 6 12 16,10-1-9-16,5 3 8 16,3-2-11-16,3 0 0 15,-2-2-1-15,0 0 1 16,4-1 0-16,1 0 0 15,-1-3 0-15,-5 0 0 16,-6 2-2-16,-12-2 2 16,-8 1 0-16,-11 1 0 15,-8-2-1-15,-5 0 1 0,-2 0 8 16,1 0 50-16,-1 0-31 16,0 0-15-16,0 0 13 15,0 0-25-15,0 0 3 16,3 0 1-16,-3 0-3 15,0 0 0-15,0 0-1 16,0 0 0-16,0 0 13 16,0 0-12-16,0 0 2 15,0 0 4-15,0 0 1 16,0 0 4-16,0 0-12 16,0 0 0-16,0 0 23 15,0 2-22-15,0-2 3 0,0 0 6 16,0 1-5-16,0-1-3 15,0 0-2-15,0 0 0 16,0 0 11-16,0 2-11 16,0-2 0-16,0 0 4 15,0 0 1-15,0 0-1 16,0 0-4-16,0 0 0 16,0 0 15-16,0 0-15 15,0 0 0-15,0 0 2 16,0 0-1-16,0 0 7 15,0 0-8-15,0 0 0 16,0 0 5-16,0 0-2 0,0 0-3 16,0 0 3-1,0 0-1-15,0 0 0 0,0 0-2 16,0 0 0-16,0 0 5 16,0 0-5-16,0 0 0 15,0 0 3-15,0 0 1 16,0 0-4-16,0 0-2 15,0 0 2-15,0 0 6 16,0 0-6-16,0 0-3 16,0 1 3-16,0-1 0 15,0 0 4-15,0 0-4 16,0 0 3-16,0 0-8 16,0 0 7-16,0 0-2 0,0 0 1 15,0 0 0 1,0 0-1-16,0 0 0 0,0 0 0 15,0 0 3-15,0 0-3 16,0 0 0-16,0 0 1 16,0 0 1-16,0 0-1 15,0 0-2-15,0 0 6 16,0 0-7-16,0 0 2 16,0 0 0-16,0 0 4 15,0 0-3-15,0 0 2 16,0 0-3-16,0 0 0 15,0 0-2-15,0 0 2 16,0 0 0-16,0 0 1 16,0 0-1-16,0 0-2 15,0 0 2-15,0 0 0 0,0 0 0 16,0 0 0-16,0 0 0 16,0 0 0-16,0 0 1 15,0 0-1-15,0 0 0 16,0 0 4-16,0 0-9 15,0 0 5-15,0 0 0 16,0 0 1-16,0 0 2 16,0 0-2-16,0 0-1 15,0 0 2-15,0 0-7 16,0 0 5-16,0 0 0 16,0 0-2-16,0 0 4 15,0 0-3-15,0 0 1 0,0 0 0 16,0 0 0-16,0 0 1 15,0 0-1-15,0 0 3 16,0 0-3-16,0 0 0 16,0 0-2-16,0 0 2 15,0 0-2-15,0 0 2 16,0 0 0-16,0 0 1 16,0 0-1-16,0 0 0 15,0 0 0-15,0 0 1 16,0 0-2-16,0 0 1 15,0 0 0-15,0 0 4 16,0 0-4-16,0 0 0 0,0 0 0 16,0 0 0-1,0 0-4-15,0 0 4 0,0 0 0 16,0 0 0-16,0 0 5 16,0 0-8-16,0 0 3 15,0 0 0-15,0 0 0 16,0 0 0-16,0 0 0 15,0 0 1-15,0 0-1 16,0 0 0-16,0 0-1 16,0 0 2-16,0 0-3 15,0 0 2-15,0 0 0 16,0 0-1-16,0 0 6 16,0 0-6-16,0 0 1 0,0 0 0 15,0 0-1 1,0 0 0-16,0 0 1 0,0 0 0 15,0 0 3-15,0 0-6 16,0 0 2-16,0 0 1 16,0 0 3-16,0 0-3 15,0 0-9-15,0 0 3 16,0 0-31-16,0 1-26 16,0 3-149-16,0-1-139 15</inkml:trace>
  <inkml:trace contextRef="#ctx0" brushRef="#br0" timeOffset="117855.26">18284 7285 977 0,'0'0'0'16,"0"0"-143"-16,0 0 111 15,0 0 21-15,22 79 12 0,-12-54-1 16,4-3 16-16,-1-5 4 16,5-3 12-16,0-3-32 15,6-7 2-15,7-4 26 16,9-1-10-16,10-24 2 16,11-11 5-16,6-9 9 15,10-6-3-15,4-7-10 16,1-1-15-16,-1 0 19 15,-10 1-25-15,-7 8 0 16,-10 10 8-16,-9 10-7 16,-16 10 3-16,-9 7-4 15,-8 8 0-15,-9 2-8 16,-2 2-19-16,-1 1-18 16,0 0-28-16,0 0-71 15,-10 0-187-15</inkml:trace>
  <inkml:trace contextRef="#ctx0" brushRef="#br0" timeOffset="118151.79">18765 7420 847 0,'0'0'0'15,"0"0"-21"-15,0 0-13 16,0 0-2-16,0 0 36 15,0 0 60-15,140-14-19 16,-62-34-19-16,13-4 11 0,6 3-17 16,-2-1-7-16,-1 6 23 15,-13 8-12-15,-17 7-2 16,-21 9-12-16,-19 7-5 16,-15 7-1-16,-6 4 0 15,-3-1 3-15,0 3-6 16,0 0-2-16,0 0-110 15,0 11-106-15,-3 3-4 16</inkml:trace>
  <inkml:trace contextRef="#ctx0" brushRef="#br0" timeOffset="124504.27">16571 9919 901 0,'0'0'0'0,"0"0"-1"16,0 0-38-16,0 0 39 16,0 0 23-16,0 0-9 0,0 0-7 15,0-2 9-15,-3 2-5 16,-2 5 4-16,-5 17 4 15,-3 11-15-15,-7 4 18 16,1 6-21-16,-4 1-1 16,4-6 12-16,4-11 0 15,7-10 3-15,4-7-15 16,4-5 0-16,0-4-2 16,0-1 2-16,0 0-8 15,8 0-1-15,4-17 1 16,5-8 8-16,3-10 0 15,2-6 1-15,-1 0-15 0,-1 1 12 16,-1 4-1 0,-2 6 2-16,-6 10 1 0,-3 9 0 15,-8 6 0-15,0 5 3 16,0 0 18-16,-5 10-12 16,-14 18-1-16,-8 9-4 15,-1 7-1-15,2-1 2 16,6-4-5-16,9-11 0 15,4-6 2-15,5-10-2 16,2-5-4-16,0-2 2 16,0-4 1-16,9-1-3 15,3 0-12-15,4-12-2 16,2-10 9-16,3-5 9 16,-3-2 0-16,0-1-2 15,-4 4 1-15,-4 4-2 0,-4 2-5 16,-6 7 8-16,0 5-7 15,0 5 10-15,-6 3-3 16,-10 0 9-16,-4 11-6 16,-4 8-1-16,0 0-2 15,2 3 2-15,5-5 8 16,6-3-10-16,3-4 0 16,7-7 3-16,1-3-3 15,0 0-4-15,0 0 2 16,1-3-16-16,14-14 11 15,3-7 7-15,1-5 0 16,-2 3 1-16,-4 4 2 0,-5 7-3 16,-7 4 0-16,-1 5 1 15,0 1 7-15,0 3-8 16,-10 2 1-16,-4 0 13 16,-1 0-7-16,-1 11-3 15,2 3-2-15,1 0 0 16,4 0 3-16,5-2-5 15,1-4 0-15,3-4-7 16,0-1 7-16,0-3-2 16,0 0 0-16,12 0-18 15,2-3 10-15,3-11 2 16,2-6 8-16,-2-1-2 16,-1-3 2-16,-2 2-3 15,-4 1-5-15,-7 5 8 16,-3 4-3-16,0 7 3 0,0 2 0 15,-13 3 9-15,-2 0-6 16,-3 3 9-16,0 16-9 16,-3 4 2-16,4 2 5 15,1 0-10-15,4 0 0 16,5-6 3-16,5-5-2 16,2-3-2-16,0-2-2 15,0-2 3-15,8-3 1 16,2-3-1-16,2-1 0 15,3 0-6-15,-1 0 1 0,3-10 4 16,-2-7-1-16,2 1 4 16,-5 2-5-16,-4 1 3 15,-5 7 0-15,-1 2-1 16,-2 2 1-16,0 2 0 16,0 0 4-16,0 0 11 15,-7 0-1-15,-7 17-14 16,-3 7 0-16,0 2 0 15,2 1 0-15,5-4 0 16,7-4 3-16,3-5 0 16,0-4-5-16,0-3 2 15,1-6 0-15,10-1-5 16,5 0 5-16,1-1-4 16,3-12 4-16,1-4 1 15,-1-2 2-15,-3-1-3 0,-3 0 0 16,-1 0-4-16,-7 3 4 15,-1-2-1-15,-5 5 1 16,0 3 0-16,0 3 0 16,0 5 0-16,-9 3 0 15,-2 0 5-15,-4 5-1 16,-1 13-4-16,-5 9 4 16,-1 4-2-16,1 1 5 15,6-2-7-15,6-3 0 16,4-7 2-16,5 0-2 15,0-8-1-15,0-3-1 16,2-4 4-16,8-2-4 0,2-3-3 16,6 0 0-16,1-4 3 15,1-12-1-15,2-2 3 16,2-2 2-16,-6-2-2 16,0 0 0-16,-6 3-8 15,-7 2 8-15,-4 5-9 16,-1 1 9-16,0 2-4 15,-3 5 4-15,-7 3 4 16,-3 1-2-16,-3 0-2 16,1 5 0-16,-3 12-1 15,1 5 1-15,3 1 0 16,2-3-1-16,5 0 7 16,5-4-6-16,2-5 0 0,0-4 0 15,3-2-4 1,10-1 4-16,4-4 0 0,2 0-2 15,4-2 2-15,0-12-1 16,2 0-1-16,-2-2 2 16,-2 0-6-16,-7 6 6 15,-6 0-2-15,-6 7-1 16,-2 3 6-16,0 0-2 16,0 0 6-16,-4 0-6 15,-13 8 14-15,-7 11-15 16,-1 3 0-16,-2-2 1 15,11-1 3-15,4-10-3 0,6-3-1 16,6-3 1-16,0-3-6 16,0 0 5-16,0 0-5 15,10 0-2-15,2-6-12 16,2-6 17-16,-3-4-1 16,0 2 3-16,-5 3 1 15,-6 0-1-15,0 3 0 16,0 1 3-16,-10 1 0 15,-10 2 0-15,-1 3-3 16,-7 1 1-16,-2 0-3 16,0 0 2-16,2 1 0 15,3 2-1-15,1-2 1 16,6-1 0-16,4 0 0 16,5 0 0-16,8-9-5 15,1-8 5-15,0-6-34 0,15-3 17 16,3 0 6-16,-1 5 9 15,-1 4 1-15,-4 4 1 16,-2 4 3-16,-4 6-3 16,-5 0-3-16,1 3 3 15,-2 0 10-15,0 0 8 16,0 0-5-16,-3 3-7 16,-9 9-2-16,-4 2-4 15,2 3 0-15,-1-1 3 16,5-2-2-16,4-5-1 15,0-2-4-15,6-4 4 16,0-1-6-16,0-2-1 0,6 0-6 16,7 0 3-16,8-12-9 15,0-5 18-15,3 0 1 16,-3 3 0-16,-3 0-2 16,-5 6 2-16,-5 3 0 15,-5 4-3-15,-3 1 8 16,0 0-1-16,0 0 23 15,-5 0-22-15,-9 11 4 16,-3 6-8-16,-4 4-1 16,3 1 14-16,0 3-14 15,3 2 0-15,0-1-3 16,3 0 10-16,5-5-9 16,1-5 2-16,6-4 0 0,0-5-5 15,0-3 5 1,9-3-5-16,3-1-3 0,2 0-14 15,5 0 21-15,0-8-7 16,-3-2 8-16,-1-1 2 16,-3 5-2-16,-4 1-1 15,-3 4 1-15,-3 1 0 16,-2 0 5-16,0 0-5 16,0 0 2-16,0 0 29 15,-15 9-31-15,-1 5-3 16,-2 0 3-16,1 0 1 15,3-3 4-15,4-1-5 16,2-3 0-16,5-2-1 0,1-5 1 16,2 3-2-16,0-3-8 15,0 0-1-15,2 0 9 16,9 0-31-16,0 0-46 16,4-3 5-16,0-4-27 15,1 0-92-15,-2 2 8 16</inkml:trace>
  <inkml:trace contextRef="#ctx0" brushRef="#br0" timeOffset="132342.76">26601 9931 365 0,'0'0'733'16,"0"0"-733"-16,-9 80-63 15,1-15 63-15,-2 6 0 16,2 3 2-16,4-3 7 16,1-5-9-16,3-9-6 15,0-15-2-15,0-16-14 0,-2-12 17 16,-1-9-2-16,-1-5 7 15,-7 0 19-15,-4-5-8 16,-5-19-8-16,-7-12 0 16,2-12 0-16,3-13-3 15,3-16-7-15,10-14 7 16,9-16 11-16,1-15-11 16,32-5 3-16,15 8-6 15,12 18 2-15,1 28-1 16,-3 31 2-16,-10 21 0 15,-11 21 1-15,-10 8 3 16,-12 27 3-16,-14 16 57 0,-1 14-5 16,-24 13-33-1,-10 4-26-15,-6 7-2 0,6 3-39 16,4-4-108-16,5-12-110 16</inkml:trace>
  <inkml:trace contextRef="#ctx0" brushRef="#br0" timeOffset="132631.79">26839 9886 1096 0,'0'0'0'0,"0"0"-57"16,0 0 57-16,66 100 15 0,-50-48 6 15,-5 5 6-15,-7-3-15 16,-4-2 2-16,0-12-14 15,0-13 3-15,-7-10-1 16,-1-12 18-16,2-5 15 16,-1-2-13-16,1-26-18 15,4-16-4-15,2-12-9 16,9-5 9-16,21 2-5 16,10 6-26-16,7 11-34 15,5 11-45-15,4 10-25 16,-2 9-347-16</inkml:trace>
  <inkml:trace contextRef="#ctx0" brushRef="#br0" timeOffset="133376.82">27580 9841 824 0,'0'0'320'0,"0"0"-320"16,0 0-38-16,0 0 34 15,0 0 4-15,0 0 3 16,74 18 21-16,-27-11-11 0,3-1-7 16,0-4-4-1,1 0 0-15,-6 3-2 16,-5 0 5-16,-6 6-5 0,-7 4-4 15,-11 7 4-15,-16 6 0 16,0 7 21-16,-29 8 2 16,-14 6-18-16,-4-1 1 15,-2-4-6-15,7-9-1 16,11-7-20-16,10-7-22 16,15-6-56-16,6-10-53 15,2-5-83-15,21-3-218 16</inkml:trace>
  <inkml:trace contextRef="#ctx0" brushRef="#br0" timeOffset="133778.98">28342 9747 1055 0,'0'0'0'0,"0"0"-39"15,0 0 39-15,0 0 3 16,-17 77 28-16,17-42-14 15,0 1-12-15,7 0-4 16,11-5-1-16,-3-6 1 16,3-5-3-16,0-6 4 15,-2-4-2-15,4-5 5 16,-1-5-5-16,3 0 11 0,1-3-11 16,0-13 5-16,0-7 5 15,-1-4-10-15,-2-8-9 16,-4-7 3-16,-4-4 6 15,-7-4-8-15,-5-1-2 16,0 4 10-16,-17 4 4 16,-9 11 0-16,-12 8 0 15,-7 10 24-15,-8 9-9 16,-1 5 6-16,6 0-19 16,8 0 2-16,12 10-7 15,10 6-1-15,6 4-29 16,10 4-24-16,2 4-58 15,2-5-115-15,19 1-526 16</inkml:trace>
  <inkml:trace contextRef="#ctx0" brushRef="#br0" timeOffset="133945.71">28844 9766 1025 0,'0'0'190'15,"0"0"-190"-15,0 0-11 16,0 0 4-16,0 0 7 16,0 0-123-16,52-26 6 15,-21 12-34-15,2-5-324 16</inkml:trace>
  <inkml:trace contextRef="#ctx0" brushRef="#br0" timeOffset="134260.1">29118 9535 942 0,'0'0'4'0,"0"0"1"16,0 0 24-16,0 0-5 15,0 0 2-15,0 0-18 16,-23 70-6-16,31-41 2 16,6 0-3-16,2 1-1 15,1-2 1-15,0 0 4 16,4 0-5-16,-3-2 0 15,2-1 0-15,-4-2 23 0,-1-5-16 16,-6-1 7 0,-1-5 17-16,-5-2-9 0,-3-4 0 15,0-1-1-15,0-2-16 16,-13 3 14-16,-10 2-19 16,-7-3-9-16,-1-4 0 15,-1-1-79-15,-1 0-72 16,2-17-295-16</inkml:trace>
  <inkml:trace contextRef="#ctx0" brushRef="#br0" timeOffset="134424.09">29257 9428 1031 0,'0'0'10'15,"124"-72"-8"-15,-54 42 7 0,-4 1-5 16,-11 8-2-16,-9 8-2 15,-15 5-10-15,-16 8-45 16,-15 0-59-16,-4 9-184 16,-38 17 38-16</inkml:trace>
  <inkml:trace contextRef="#ctx0" brushRef="#br0" timeOffset="134817.09">28080 10201 101 0,'0'0'873'0,"0"0"-850"0,0 0-16 15,0 0 72-15,0 0 2 16,-110 73-60-16,63-43-18 15,1-1 14-15,5-1-17 16,5 0-14-16,9-7-21 16,9-4-54-16,14-12-78 15,4-5-238-15</inkml:trace>
  <inkml:trace contextRef="#ctx0" brushRef="#br0" timeOffset="137677.9">30543 9634 687 0,'0'0'130'0,"0"0"-105"15,0 0-21-15,0 0 74 16,0 0 31-16,0 0-57 16,0 0-36-16,0-3-14 15,-5 32 22-15,-5 10 14 0,-2-2-29 16,6-1 2 0,3-7-11-16,3-8 0 15,0-1-1-15,8-6 3 0,8-1-5 16,3-4-7-16,5-6-20 15,3-3 26-15,0 0-2 16,0-15 4-16,-1-4-8 16,-3-9 1-16,-4 0 9 15,-3-3-10-15,-3 0 10 16,-3 1 5-16,-3 8-5 16,-1 6 0-16,-3 8 23 15,-1 8-4-15,-1 0-19 16,-1 29-12-16,0 27 12 15,0 21 55-15,-9 19-33 16,-11 9-15-16,0 6-1 16,5-1 6-16,6-3-5 15,5-9-7-15,4-16 4 0,0-19-6 16,0-19 4-16,-4-20-4 16,-3-15 4-16,-6-9 1 15,-9 0 43-15,-13-9-46 16,-6-15 1-16,0-13-2 15,11-9-18-15,14-5-22 16,12-9-69-16,4-3-90 16,20-4-494-16</inkml:trace>
  <inkml:trace contextRef="#ctx0" brushRef="#br0" timeOffset="137858.03">31256 9786 1200 0,'0'0'0'0,"91"-17"-82"16,-30 10 52-16,1 2 23 16,-9 3-82-16,-12 2-40 15,-17 0-91-15</inkml:trace>
  <inkml:trace contextRef="#ctx0" brushRef="#br0" timeOffset="137986.53">31354 9905 1107 0,'0'0'0'0,"0"0"-16"16,102 0 16-16,-44-2 0 16,3-9-60-16,0-3-141 15,-3-5-274-15</inkml:trace>
  <inkml:trace contextRef="#ctx0" brushRef="#br0" timeOffset="138211.06">32306 9428 1279 0,'0'0'0'0,"0"0"-26"16,0 0 26-16,10 92 21 15,-8-22 28-15,-2 8-15 16,0 6-17-16,0-1-10 16,0-4-14-16,0-4-8 15,0-2-54-15,0-8-18 16,-9-13-173-16</inkml:trace>
  <inkml:trace contextRef="#ctx0" brushRef="#br0" timeOffset="138779.03">30226 10476 1166 0,'0'0'0'16,"0"0"-324"-16,102-2 324 15,-8-5 41-15,34-1 43 0,32 2 16 16,23 2-53-16,10 2-29 16,1-1-2-16,-14 3-16 15,-10 0 0-15,-21 0-2 16,-29 0-1-16,-28-2-4 16,-35-1-3-16,-28 3-9 15,-15 0 11-15,-12 0-7 16,-2-2 10-16,-11 1-24 15,-23 0-199-15,-21-4-446 16</inkml:trace>
  <inkml:trace contextRef="#ctx0" brushRef="#br0" timeOffset="139061.49">30408 10629 982 0,'0'0'0'0,"0"0"-144"16,0 0 139-16,113 28 5 15,-28-28 89-15,22 0-2 16,26 0-17-16,19 0-11 16,12 0-41-16,1 0 4 15,-16 0-14-15,-20 0-11 16,-25 0 5-16,-28 0-4 15,-19 0 1-15,-27 0-16 16,-17 0-16-16,-10-9 15 0,-3-4-15 16,-18-5-198-16</inkml:trace>
  <inkml:trace contextRef="#ctx0" brushRef="#br0" timeOffset="140829.1">27299 10450 913 0,'0'0'0'0,"0"0"-1"16,0 0-10-16,0 0-28 15,0 0 39-15,0 0 9 16,64 50 9-16,-8-45 25 15,10-2-29-15,12-3 1 16,6 0 14-16,6 0-4 16,4 0-2-16,8 0-4 15,11 0-15-15,6 0 10 16,11-6-8-16,5-3-6 16,-2-3-2-16,-3-2-3 15,-6-3 3-15,-11-3 1 16,-11 0-4-16,-13-7-1 15,-8-3-1-15,-9-5-5 16,-4-5 12-16,-4-5 5 0,-3-2 0 16,-3 1 9-16,-5 1-6 15,-6 1 1-15,-3 0-6 16,-6 2 16-16,-6-1-19 16,-6-1 10-16,-6 1-3 15,-1-6-7-15,-5-2 5 16,2-2-14-16,-1 2 8 15,3 1 1-15,-1 0 4 16,-3 3-4-16,-3 5 3 16,-5-1 0-16,-6 2 4 15,0 5 21-15,-5 0-17 16,-14 2-3-16,-8 0 11 0,-6 1-18 16,-7-3 1-1,-2 2-2-15,-7-3 1 0,0 1-5 16,-8 1 4-16,-3 1 0 15,-7 3 5-15,-4 3-5 16,-1 0 0-16,2 3-1 16,4 3 2-16,2 1-3 15,3 2 2-15,-1 2 0 16,-1 3 0-16,2 0 1 16,-3 4-2-16,-2 2-1 15,-1 2 2-15,-2 3-4 16,-1 0 4-16,1 3 0 15,1 0 3-15,-4-2-3 0,-2 1-1 16,-7 1 1-16,0 0 0 16,1 0 0-16,3 0-28 15,3 0 28-15,6 0-2 16,-1 0 2-16,5 3 0 16,5 3-1-16,0 0 3 15,4 1-2-15,-2 0 0 16,-1 0 1-16,1 1-3 15,-1-2 3-15,2 1-1 16,-1 2 0-16,0-2 2 16,2 3-4-16,-5-3 0 15,-1 3 2-15,1 0-1 0,1-1 1 16,4 3-8 0,3-1 8-16,1 1 0 0,1 3 2 15,3-2-2-15,0 3 1 16,5-2-10-16,3 2 9 15,3-1-3-15,0 2 3 16,0 2-3-16,-2 3 1 16,-3 4 0-16,-2-1 2 15,-6 3-5-15,-2-1 10 16,0 2-10-16,2 0 6 16,3 3-1-16,7-1 0 15,5 6 0-15,4 3 0 16,3 1-4-16,2 0 9 15,7-1-6-15,1 1 1 16,4 2 0-16,1 1 0 0,1 2-6 16,5 2 6-16,0 1-2 15,5 1 0-15,-3 3 0 16,1 1 3-16,1-2-1 16,2-2 0-16,0-5-2 15,0-1 0-15,13-4-4 16,3 2 6-16,3-1-4 15,3-2 4-15,2 0 1 16,5-3-1-16,5-2-9 16,6 0 9-16,8-3-7 15,7 1 7-15,5-3-1 16,5-1 0-16,5-6 2 0,2-1-2 16,7-3-1-16,0-3 2 15,5-1-1-15,2-3-1 16,8-4 2-16,6-5-10 15,4 0 7-15,-2-2 3 16,-2 0-8-16,-5 0-15 16,-4-8-5-16,-4-3-43 15,-10 2-37-15,-14-2-147 16,-11 2-329-16</inkml:trace>
  <inkml:trace contextRef="#ctx0" brushRef="#br0" timeOffset="145868.34">27591 15590 892 0,'0'0'0'0,"0"0"-103"16,14-75 100-16,-3 44 3 16,1 1 18-16,3 0-11 15,-1-5 2-15,3-2 18 16,3-4-19-16,4-8 3 0,4-9 2 16,5-3 1-1,3-4 10-15,5 1-24 0,1 3 0 16,6 5 29-16,-2 2-27 15,2 4-2-15,-3 0 0 16,-1 3 0-16,-2 2-1 16,2-2 1-16,3 1-1 15,5-5-2-15,3-1 1 16,2-2 2-16,5 0-1 16,-4 4 4-16,-2 4 0 15,-2 4-2-15,-4 4-1 16,-2 1 5-16,3-1-5 15,0-5 0-15,1-2-5 16,3-1 10-16,2 3-8 0,1 4 3 16,0 3 0-16,2 8 2 15,-1 3-2-15,0 5-12 16,-8 3-5-16,-5 3-65 16,-12 1-65-16,-10 0-197 15</inkml:trace>
  <inkml:trace contextRef="#ctx0" brushRef="#br0" timeOffset="147398.96">29302 13580 1073 0,'0'0'0'15,"0"0"-56"-15,0 0-3 16,0 0 59-16,89-46 21 15,-29 38-14-15,16 0 28 0,18 1-23 16,21 1 6 0,14-1-2-16,16 3-15 0,3 3 1 15,10 1-2-15,3 0 3 16,-1 3-1-16,-5 6-2 16,-12 1 0-16,-19 1-1 15,-18 0 0-15,-21-3-2 16,-18-2-5-16,-18-3 4 15,-14-1 4-15,-15 1-3 16,-11-1 3-16,-7-2 0 16,-2 1 4-16,0-1 4 15,0 0-5-15,-14 2-3 16,-9 0-19-16,-9 0-26 16,-8 3-8-16,-11-2 26 15,-11 0-2-15,-13-2 11 0,-13 1-49 16,-16-2 38-1,-16 0 29-15,-20 0-29 0,-12-3 24 16,-12-1 5-16,-3 0 9 16,5 1 4-16,5 1 54 15,13 2-32-15,16 0-7 16,25 0 3-16,24 0-24 16,28 0 7-16,26 0-4 15,20 0-9-15,10 0-1 16,31 0-34-16,16 0 32 15,14-4-1-15,14-4 3 16,12 0 8-16,13-1 0 0,11 1-3 16,8 4 20-16,9 1-6 15,10 1-17-15,11 2 9 16,7 0-11-16,7 5 15 16,-2 7-15-16,-8-1 1 15,-10 0-2-15,-16 1 1 16,-17-3-4-16,-19-1-3 15,-21-1-7-15,-22-2 14 16,-22-2-16-16,-17-1 14 16,-14 0 2-16,0 0 49 15,-17-2-16-15,-8 0-33 16,-9 3 0-16,-4-3-4 16,-2 0 7-16,-5 0-3 0,-7 0 0 15,-12 0-4-15,-18 0-15 16,-19-7-39-16,-20 2 15 15,-17-3 41-15,-12 0 0 16,-9 2 2-16,2-4 9 16,3 4 13-16,10-2-22 15,15-1 1-15,11 1 19 16,15 2 7-16,18 1-15 16,23 4 4-16,26-2 4 15,23 3-14-15,13 0-6 16,22 0-42-16,22 0 30 15,18-2 8-15,15-1 8 16,19-2-3-16,19 1 24 16,19 4-10-16,19 0 12 0,13 0-26 15,5 4 5-15,-3 10-6 16,-15 1 0-16,-16-2-4 16,-20-2 4-16,-22-1 2 15,-23-3-2-15,-21-4-4 16,-22 0 4-16,-15-1-4 15,-11-2 11-15,-3 2 0 16,0-2 43-16,0 0-25 16,0 0-4-16,-15 0-21 15,-7 0 0-15,-10 0-6 16,-10-2 0-16,-10-1-15 16,-15 0-2-16,-19 1-14 15,-25-2-2-15,-21-1-38 0,-24 0 49 16,-18-1 28-16,-3 0 5 15,-2 4 15-15,8-1 4 16,16 1-20-16,12 1 33 16,21 1-22-16,28 0-13 15,31 0 18-15,30 0-8 16,32 0-12-16,5 0-28 16,40 0-10-16,21 1 25 15,22 1 13-15,21-2 10 16,21 0 9-16,18 0-1 15,26 0-4-15,12 8 9 16,8 1-16-16,-1 2-2 0,-14 0-5 16,-23 2 1-1,-22-2 14-15,-35 1-12 0,-29-4-3 16,-30-2 9-16,-22-3-7 16,-14-3-2-16,-3 0 73 15,0 0-38-15,-1 0-35 16,-14 0-2-16,-9 0-81 15,-4 0-65-15,-2 3-93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1T08:42:29.0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4243 2285 325 0,'0'0'38'0,"0"0"21"15,0 0-35-15,-46-86 55 16,40 78 62-16,3 4 6 15,0 2-52-15,0 2 14 16,1 0-65-16,-1 0 6 16,3 0-36-16,0 0-13 15,0 0 3-15,2 2-4 0,13 2-2 16,9-2-4-16,10-2 12 16,7 0-3-16,11-19-3 15,3-10 0-15,6-12 4 16,3-9-3-16,0-7-2 15,-4-9-12-15,-2-1-10 16,-9 2 6-16,-13 4-30 16,-12 11 41-16,-14 13 1 15,-10 7 9-15,0 7-4 16,-7 4 12-16,-8 4-12 16,0 6 2-16,0 7-1 15,2 2 3-15,-8 24 8 16,0 17-12-16,-6 17 0 0,-7 19 3 15,0 20-3 1,-1 21 7-16,1 20-7 0,3 13-3 16,1 11-4-16,0 3-4 15,6-6 9-15,3-10 1 16,2-18 2-16,7-24 6 16,0-18-6-16,4-16 5 15,1-15 5-15,-2-13-10 16,0-15-1-16,0-10 0 15,6-18 2-15,0-2-2 16,-1-33 0-16,4-17-108 16,0-18-29-16,0-4 96 15,13 8 41-15,11 17 0 16,4 21-46-16,5 26 11 0,1 3 27 16,2 30 8-1,3 7 82-15,6 2-28 0,1-6-36 16,5-6 3-16,-1-12-15 15,-2-10 26-15,-6-8 2 16,-8 0 5-16,-6-22-3 16,-8-4-19-16,-5-4 0 15,-9-1-17-15,-6 5-4 16,0 1-104-16,-3 4-208 16</inkml:trace>
  <inkml:trace contextRef="#ctx0" brushRef="#br0" timeOffset="1967.31">5620 1791 881 0,'0'0'0'0,"0"0"-17"16,0 0 17-16,0 0 4 15,0 0 22-15,0 0 50 16,0 0-30-16,31-72-25 16,-31 72-21-16,0 30 6 15,-6 32-4-15,-16 39 38 16,-9 38-6-16,-7 23-7 16,2 14-27-16,8 0 2 15,22-18-3-15,6-22 1 16,36-23-9-16,22-26-15 15,15-16-9-15,11-16 17 16,5-14-58-16,5-19-21 0,2-21-97 16,-4-6-201-16</inkml:trace>
  <inkml:trace contextRef="#ctx0" brushRef="#br0" timeOffset="2735.5">6485 2254 844 0,'0'0'28'0,"0"0"-27"15,0 0 10-15,0 0 17 16,0 0 33-16,0 0-5 16,-15-20-47-16,0 63 8 15,-3 21 3-15,-1 12-2 16,7 8 6-16,6 10-22 15,6-2-1-15,0-3 0 16,15-10-1-16,10-17-32 16,5-14 24-16,0-13 1 15,1-14 1-15,1-11 6 0,-1-10-6 16,9-8 6 0,0-23-2-16,7-13 1 0,2-19 0 15,-6-17-3-15,0-16 3 16,-8-10-24-16,-10-7 0 15,-3 3 12-15,-14 4 9 16,-8 9 4-16,-5 12-3 16,-25 19 6-16,-8 20 9 15,-10 19 12-15,-6 13-7 16,2 14 10-16,1 0-23 16,4 28 2-16,5 12 4 15,6 15-10-15,9 6 14 0,11 4-14 16,16 1 0-16,0-6-1 15,16-5-4 1,17-8 4-16,9-12-8 0,16-7-11 16,6-9-6-16,5-9-45 15,2-10-43-15,-8 0-207 16</inkml:trace>
  <inkml:trace contextRef="#ctx0" brushRef="#br0" timeOffset="3201.23">7268 1693 952 0,'0'0'0'0,"0"0"-43"0,0 0 9 16,0 0 33-16,0 0 1 15,75 104 52-15,-41-23 13 16,0 28-10-16,-4 19-26 16,-3 18-8-16,-6 16 2 15,-9 5-16-15,-11-8 0 16,-1-19-7-16,-4-20 4 16,-20-28-7-16,-1-17 3 15,-7-14-1-15,-8-13-4 16,-2-9-9-16,-7-8-72 15,4-11-62-15,7-14-22 16,5-6-242-16</inkml:trace>
  <inkml:trace contextRef="#ctx0" brushRef="#br0" timeOffset="3981.45">8482 2375 1062 0,'0'0'0'16,"0"0"-27"-16,0 0 12 16,0 0 5-16,0 0-6 15,0 0 16-15,0 0 19 16,128 2-2-16,-72-2-16 15,-1 0 2-15,2 0 9 16,-5-1-12-16,-4-2-1 16,-5 3-3-16,-7 0-66 15,-11 0-83-15,-16 0-182 0</inkml:trace>
  <inkml:trace contextRef="#ctx0" brushRef="#br0" timeOffset="4179.18">8567 2544 962 0,'0'0'0'0,"0"0"-98"15,0 0 88-15,94 15 10 16,-40-15 37-16,9 0-19 16,1-4-7-16,-3-3-7 15,-9-2-4-15,-10 1-2 16,-11 3-20-16,-11 1-85 0,-11-1-213 15</inkml:trace>
  <inkml:trace contextRef="#ctx0" brushRef="#br0" timeOffset="6109.52">10784 1939 541 0,'0'0'343'0,"0"0"-343"15,0 0 0-15,0 0 25 16,0 0 43-16,0 0-2 16,6-45-47-16,-6 52-19 15,2 34 0-15,-2 23 16 16,0 32 31-16,0 23-26 16,-13 12-18-16,-7 10 6 15,-5-3-6-15,-3-10 1 16,4-14 12-16,2-22-16 0,7-18-1 15,2-15-1-15,5-16 1 16,2-13-2-16,3-13-20 16,3-7-43-16,0-9-42 15,0-1-58-15,0-16-152 16</inkml:trace>
  <inkml:trace contextRef="#ctx0" brushRef="#br0" timeOffset="6585.81">10521 1923 595 0,'0'0'236'0,"0"0"-234"16,-83-1 11-16,63 1 25 15,10 0 39-15,7 0-48 0,3 0-25 16,0 0-4-16,30 0-17 15,19 0 17-15,27 0 26 16,19-5 5-16,17-11 20 16,7-1-19-16,4-3-1 15,-5 6-8-15,-11 2-14 16,-11 2 0-16,-14 5-9 16,-17 3 5-16,-19-1 3 15,-20 3-8-15,-13 0-3 16,-11 0-8-16,-2 0-14 15,-3 3-21-15,-26 14-30 16,-15 3-103-16,-10 3-257 16</inkml:trace>
  <inkml:trace contextRef="#ctx0" brushRef="#br0" timeOffset="6949.21">11225 1966 931 0,'0'0'55'16,"0"0"-55"-16,0 0-25 16,0 0 25-16,20 138 95 15,-10-43-40-15,-4 17-23 16,-3 3-17-16,-3 4 0 16,0-6 16-16,-11-7-20 15,-2-11 0-15,4-15-7 16,2-18-3-16,4-13 0 0,3-18-1 15,0-11 0-15,0-8-8 16,16-7-7-16,11-5 6 16,10 0 9-16,11-5 8 15,9-10 3-15,2 1-3 16,-2-1-5-16,-6 3 7 16,-5 5-10-16,-7 4 0 15,-9-1 3-15,-11 4-1 16,-12 0-4-16,-5 0-2 15,-2 0-10-15,0 0-2 16,0 0-77-16,-12-4-214 16</inkml:trace>
  <inkml:trace contextRef="#ctx0" brushRef="#br0" timeOffset="10032.4">11363 3628 752 0,'0'0'215'0,"0"0"-215"16,0 0-15-16,-11 92 15 15,2-46 49-15,0 5-4 16,6-2-35-16,3-6 15 16,0-7-12-16,15-6-13 15,3-7-1-15,6-9-8 0,1-6 6 16,0-8 1-16,1 0-39 16,-4-12-35-16,-1-12-34 15,-6-12-193-15</inkml:trace>
  <inkml:trace contextRef="#ctx0" brushRef="#br0" timeOffset="10334.25">11366 3381 1074 0,'0'0'0'15,"0"0"-88"-15,0 0 85 0,0 0 3 16,0 0 3-16,0 0 12 15,-30 68-15-15,43-67 0 16,9-1 1-16,1-4 0 16,2-17 5-16,-1-1-6 15,-6-3 3-15,-9 2 0 16,-5 1-2-16,-4 3-1 16,0 7 17-16,-13 6 17 15,-8 4-13-15,-1 2-6 16,-4 0-12-16,4 16-6 15,4 7-10-15,10 6-37 16,8 4-39-16,0 2-40 16,13 1-227-16</inkml:trace>
  <inkml:trace contextRef="#ctx0" brushRef="#br0" timeOffset="10587.4">11717 3727 1115 0,'0'0'0'16,"0"0"-95"-16,0 0 95 0,93-10 1 15,-46-2 8 1,0 0 1-16,-1 4-10 0,-10 4-3 15,-9 4-43-15,-17 0-100 16,-10 0-153-16,-3 7-19 16</inkml:trace>
  <inkml:trace contextRef="#ctx0" brushRef="#br0" timeOffset="10726.53">11799 3838 779 0,'0'0'66'15,"0"0"-66"-15,0 0 34 16,0 0 11-16,108 37-10 15,-53-39-16-15,-1-15-19 16,-1-7-10-16,-2-3-52 16,-3-7-55-16,-5-7-167 15,-8-1-152-15</inkml:trace>
  <inkml:trace contextRef="#ctx0" brushRef="#br0" timeOffset="10874.95">12348 3498 979 0,'0'0'91'16,"0"0"-71"-16,15 73 79 15,-10-26-36-15,-1 5-30 16,-4 3-22-16,2-1-2 16,-1-2-1-16,4-3-8 15,-1-5-42-15,1-6-31 16,-4-8-153-16,-1-9-584 16</inkml:trace>
  <inkml:trace contextRef="#ctx0" brushRef="#br0" timeOffset="11788.37">11215 1376 899 0,'0'0'0'0,"0"0"-22"15,0 0 4-15,0 0 18 16,0 0 39-16,19 88 4 16,-16-48-22-16,-3-1-16 15,0-3 5-15,0-9-5 0,0-9-4 16,0-8 11-16,0-6-11 16,0-4-1-16,0 0 17 15,0-11 9-15,0-18-18 16,0-10-8-16,0-6 0 15,0-2 3-15,9 6-3 16,3 13 0-16,0 10 0 16,0 11 0-16,1 7-6 15,4 0 2-15,1 19 4 16,1 8 15-16,-2-1-12 16,-3 2-3-16,-3-6 1 15,-1-5 6-15,-5-6-4 16,-1-11-3-16,-1 0-15 0,6-14 6 15,4-14 5-15,7-8-10 16,4-1 12-16,-5 14 2 16,-5 7 4-16,-3 13-2 15,-5 3 5-15,5 8-14 16,2 18 0-16,2 5 5 16,8 2-2-16,3 3-46 15,9-8-104-15,8 0-499 16</inkml:trace>
  <inkml:trace contextRef="#ctx0" brushRef="#br0" timeOffset="12605.77">12821 2152 1137 0,'0'0'0'0,"0"0"-10"0,0 0-6 15,0 0 16-15,17 94 11 16,-2-12 44-16,-1 13-40 15,-1 0-10-15,-3 1 5 16,-6-11 0-16,-1-4-10 16,-1-15 0-16,-2-14-8 15,0-13-29-15,0-17-17 16,0-11 1-16,0-9 10 16,0-2-6-16,0-16-12 15,0-16-35-15,0-12-47 0,-2-14 72 16,-2-18 29-1,2-15 3-15,-1-13 39 0,-1-9 14 16,4 1 36-16,0-4 77 16,0 7-8-16,15 11-57 15,16 20 16-15,8 20-18 16,5 26-27-16,1 21-19 16,0 11-11-16,-6 36 16 15,-5 16 15-15,-10 16 2 16,-10 6-8-16,-14 0-12 15,-3-4-13-15,-32-4 0 16,-8-6 1-16,-8-8-8 16,-1-11-27-16,9-10-29 15,11-12-64-15,12-14-150 16</inkml:trace>
  <inkml:trace contextRef="#ctx0" brushRef="#br0" timeOffset="13056.24">14023 1497 1089 0,'0'0'0'0,"-61"126"-105"15,21-19 105-15,-2 20 71 16,8 11-44-16,16 5 18 16,12 7-10-16,6-3-30 15,13-1-4-15,14-15-1 0,8-16 8 16,3-14-9-16,3-17 1 16,2-17-7-16,-1-14 4 15,-5-17-22-15,-1-19-19 16,-5-14-19-16,-3-3-67 15,-5-26-210-15</inkml:trace>
  <inkml:trace contextRef="#ctx0" brushRef="#br0" timeOffset="15156.22">14637 2068 222 0,'0'0'501'0,"0"0"-487"16,0 0-1-16,0 0 63 15,0 0-37-15,0 0 8 16,0 0 37-16,-13 67-26 16,13-35-21-16,0 2-16 15,0-3-4-15,0-4-6 16,6-1-11-16,7-9 8 15,3-2-8-15,3-5-11 16,4-10 9-16,5 0-28 16,2-3 23-16,4-19-2 15,-2-6-4-15,-1-5 2 16,-3-6-28-16,-6 0 28 0,-4-1 11 16,-6 6 7-16,-4 4 4 15,-5 11 18-15,1 8-9 16,-4 8 30-16,0 3-14 15,0 3-33-15,0 31 0 16,0 24-1-16,0 29 13 16,0 18 5-16,0 12-19 15,0 12 27-15,0 0 1 16,0-1-13-16,0-3-3 16,0-11-2-16,0-9 1 15,0-10-12-15,0-16 5 16,0-17 0-16,-13-12-5 0,-9-16 0 15,-7-14 6-15,-8-7-2 16,-11-13-4-16,-12-6 0 16,-4-28-18-16,-1-12 15 15,7-9-20-15,14-4 13 16,16 0 4-16,17-2-22 16,11 2-15-16,18-2-23 15,24 2-124-15,10 7-253 16</inkml:trace>
  <inkml:trace contextRef="#ctx0" brushRef="#br0" timeOffset="15643.02">15413 2076 1047 0,'0'0'15'16,"0"0"-15"-16,0 0-4 16,0 0 4-16,0 0 15 15,0 0 37-15,5 101-12 16,-2-56-9-16,2-1-25 15,1-8-1-15,2-4-5 16,6-6 4-16,4-9-12 16,0-5 4-16,6-9-28 15,1-3-3-15,2-9-26 16,1-14-47-16,-5-10-76 0,-6-6-378 16</inkml:trace>
  <inkml:trace contextRef="#ctx0" brushRef="#br0" timeOffset="15908.16">15515 1783 919 0,'0'0'0'0,"0"0"-45"16,0 0 45-16,0 0 0 15,0 0 1-15,0 0-5 16,11 27 2-16,12-28 2 0,3-17 1 15,-4-5 0-15,-8 1 3 16,-8-2-1-16,-6 7 11 16,0 0 20-16,-14 8 45 15,-7 6-37-15,-1 3-42 16,-1 0 5-16,4 9-10 16,7 18-12-16,9 7-77 15,3 0-59-15,1 5-162 16</inkml:trace>
  <inkml:trace contextRef="#ctx0" brushRef="#br0" timeOffset="16392.99">16292 1459 1084 0,'0'0'34'16,"0"0"-31"-16,0 0-6 15,0 0-16-15,0 0 19 16,-10 111 21-16,7-2 19 16,0 20-4-16,3 7-23 15,0 4 4-15,13 0-3 16,7-6-11-16,2-3 20 15,-1-8-16-15,-6-14-2 16,-2-11 5-16,-7-17-10 16,-3-17 0-16,-3-11-1 15,0-13 3-15,0-10-11 16,0-14-4-16,0-9-34 0,0-4-46 16,-5-3-113-16,-3 0-49 15</inkml:trace>
  <inkml:trace contextRef="#ctx0" brushRef="#br0" timeOffset="20025.37">16716 2194 1107 0,'0'0'5'0,"0"0"-10"15,0 0 0-15,0 0 5 16,0 0-2-16,-30-92 5 16,54 71-3-16,13 3 6 15,3 6-6-15,4 12 4 16,-3 0-4-16,-6 17-2 15,-6 21 2-15,-5 18 3 16,-10 9 3-16,-8 8 1 16,-6-1-2-16,-3-6 1 15,-22-3-6-15,-5-8 0 0,-3-4 7 16,2-7-7-16,4-15-5 16,10-12-12-16,8-9 17 15,5-8 0-15,4 0 0 16,0-25-18-16,19-15-5 15,11-15-5-15,9-12 8 16,8-6 13-16,2-6-40 16,1-4 26-16,-1 1 7 15,-7 12-3-15,-8 13 17 16,-13 25 41-16,-12 17-27 16,-9 13 47-16,0 2-11 15,-7 18-18-15,-19 21-24 0,-5 17 7 16,-3 10 13-1,10-1-21-15,10-2-2 0,13-6 0 16,1-7-3-16,15-8-4 16,15-9-6-16,10-13-7 15,6-12-2-15,9-8-30 16,6-10-18-16,4-19-42 16,-1-10-175-16,-6-5-328 15</inkml:trace>
  <inkml:trace contextRef="#ctx0" brushRef="#br0" timeOffset="20219.41">17688 1782 1073 0,'0'0'0'0,"0"0"-43"16,0 0 43-16,0 0 20 15,-13 99 10-15,13-53-9 16,0-5-20-16,0-4 2 15,0-6-3-15,9-5-4 16,-3-7-22-16,3-8-52 16,0-9-95-16,2-2-217 15</inkml:trace>
  <inkml:trace contextRef="#ctx0" brushRef="#br0" timeOffset="20511.24">17655 1506 913 0,'0'0'0'16,"0"0"-103"-16,0 0-25 16,0 0 128-16,0 0 20 15,100-81 18-15,-73 61 2 16,-9-2 8-16,-5 2 3 15,-11 1 8-15,-2 5 32 16,-2 4-8-16,-15 5-49 16,-4 3-20-16,-3 2-14 15,-2 0 0-15,3 14-9 0,2 15-39 16,9 12-91-16,4 10-125 16,8 5-316-16</inkml:trace>
  <inkml:trace contextRef="#ctx0" brushRef="#br0" timeOffset="21051.31">18461 2288 1304 0,'0'0'0'0,"0"0"-109"0,0 0 91 15,0 0 11 1,0 0-30-16,0 0-200 0,13 5-308 15</inkml:trace>
  <inkml:trace contextRef="#ctx0" brushRef="#br0" timeOffset="21283.14">18519 2658 1097 0,'0'0'53'16,"0"0"-48"-16,15 91-5 16,-15-51 0-16,0 1 10 15,0 2-6-15,-16-2 10 0,-4 0 9 16,-1-4-22-16,0-6-1 16,4-6-14-16,5-9-63 15,6-6-112-15,6-10-308 16</inkml:trace>
  <inkml:trace contextRef="#ctx0" brushRef="#br0" timeOffset="21809.71">19575 1984 1111 0,'0'0'0'0,"0"0"-104"16,0 0 104-16,0 0 25 16,0 0-15-16,0 0 5 15,-34 62 11-15,19-10 5 16,0 5-11-16,2 7-16 15,1 5-4-15,4-2 2 16,6-1 4-16,2-3-6 16,0-10-8-16,11-6 6 0,11-8-2 15,7-9 2 1,5-9-2-16,8-8-2 0,7-12 0 16,6-1 1-16,2-11 0 15,3-13 5-15,-1-10 0 16,0-12-15-16,-6-4 12 15,-4-9 2-15,-13-5 1 16,-12-4 9-16,-17-1-8 16,-7 4 0-16,-25 5 7 15,-24 9 17-15,-18 10-12 16,-9 12-1-16,-5 13-4 16,8 15-1-16,10 1-3 15,11 23-4-15,9 11 0 16,9 8-42-16,7 5-56 0,15-2-76 15,10-6-246-15</inkml:trace>
  <inkml:trace contextRef="#ctx0" brushRef="#br0" timeOffset="22215.53">20258 1065 803 0,'0'0'0'0,"0"0"-14"16,93-9 14-16,-49 29 0 15,0 13 77-15,-1 21-8 16,3 18 9-16,5 26-9 16,-1 28-30-16,-3 21-13 15,-3 18-16-15,-11 10-5 16,-4 2 16-16,-10 2-17 16,-7 0-3-16,-12-9 7 15,0-21-6-15,-27-12 2 0,-14-24-2 16,-16-14-2-16,-15-14 0 15,-7-15-33-15,-16-17-96 16,-5-15-142-16,-5-10-500 16</inkml:trace>
  <inkml:trace contextRef="#ctx0" brushRef="#br0" timeOffset="24827.79">19688 2080 811 0,'0'0'142'0,"0"0"-142"15,0 0-12-15,0 0 12 16,0 0 37-16,0 0-6 16,0 0-19-16,-14 1-6 15,4 20-5-15,0 5 2 16,1 3-2-16,3 2 0 15,5 2 17-15,1-3-15 0,0-1 0 16,4-2 0 0,12-4-3-16,3-5 0 0,4-3-3 15,6-8 6-15,7-4-2 16,7-3 0-16,2 0 5 16,4 0-2-16,-1-7-3 15,-4-3 5-15,-3-1-6 16,-6-3 0-16,-5 0 7 15,-6-2-7-15,-6 0-36 16,-8-5-84-16,-7-1-241 16</inkml:trace>
  <inkml:trace contextRef="#ctx0" brushRef="#br0" timeOffset="31296.75">4673 2461 974 0,'0'0'1'0,"0"0"-1"15,0 0-45-15,0 0 45 16,0 0 10-16,0 0 6 15,0 0 6-15,-5-13 8 16,-20 24-26-16,-20 11 5 16,-19 9-9-16,-24 5 0 15,-16 4 6-15,-16 1-6 16,-5 0-11-16,3-2-2 16,10-5 1-16,18-8 7 15,31-9 5-15,27-7 0 16,20-7-1-16,15-3 1 15,1 0-31-15,0 0-23 0,16-17-20 16,12-6-21 0,5-6-59-16,3 3 83 0,-8-1 51 15,-4 5-5-15,-9 1 6 16,-5 4 19-16,-5 3 46 16,-5 3 69-16,0 6 82 15,0 2-108-15,0 3-8 16,-10 0-42-16,-7 1-29 15,-8 16-3-15,-5 5-2 16,0 5 8-16,9 2-13 16,11-3 0-16,10-2-3 15,0-2 3-15,10-5-6 16,19 0 1-16,9-1 5 0,13-3-4 16,4-3-15-1,0 1-79-15,-10 0-97 0,-15 1-326 16</inkml:trace>
  <inkml:trace contextRef="#ctx0" brushRef="#br0" timeOffset="33149.9">738 3139 771 0,'0'0'33'0,"0"0"-3"16,0 0-4-16,0 0 4 16,0 0 52-16,0 0-49 15,0 0-33-15,5 27 0 16,-5 34 67-16,-8 19-11 15,-10 8-34-15,-1 5-22 16,-2 3 0-16,-2-4 3 16,4-9-2-16,7-14-2 15,3-17-9-15,8-15-20 16,1-11-35-16,0-10-52 16,0-11-5-16,3-5-213 0</inkml:trace>
  <inkml:trace contextRef="#ctx0" brushRef="#br0" timeOffset="33393.83">708 3141 846 0,'0'0'9'0,"0"0"-5"15,0 0-4-15,0 0 46 0,0 0 32 16,101 90-13-16,-72-41-25 16,2 1-23-16,-3-2-8 15,0-4-9-15,-3-7-14 16,0-5-31-16,-1-10 18 16,3-10-144-16,-2-12-123 15</inkml:trace>
  <inkml:trace contextRef="#ctx0" brushRef="#br0" timeOffset="33765.25">1284 3210 991 0,'0'0'0'0,"0"0"-10"16,-73 89 10-16,35-50 12 15,-3-3 10-15,5-1-3 16,5-5-12-16,4-2-1 15,9-10-12-15,6-10-5 16,9-6-3-16,3-2-8 16,18-25-19-16,13-12 24 15,8-8-23-15,10-2 40 16,-4 0 0-16,-2 2 0 16,-4 9 0-16,-6 11 3 15,-8 10 1-15,-10 13 6 16,-2 2-6-16,-5 21-4 15,1 18 58-15,-3 16-6 0,-6 11-20 16,0 9-6-16,0 5-21 16,0 11 7-16,-6 3-12 15,3-1-7-15,3-6-36 16,0-14-74-16,0-14-93 16,0-13-415-16</inkml:trace>
  <inkml:trace contextRef="#ctx0" brushRef="#br0" timeOffset="34425.83">1694 3292 440 0,'0'0'467'15,"0"0"-467"-15,0 0-39 16,0 0 39-16,0 0 31 16,0 0-18-16,0-4-13 15,0 4 0-15,3 0-1 16,-3-2 1-16,0 2 0 15,0 0 4-15,0 0-4 16,0 0 3-16,0 0-3 16,0 0 0-16,0 2-8 15,3 19 16-15,0 15 20 16,-3 17 12-16,0 11-22 16,0 8 4-16,0 9-18 15,-6 0 0-15,-3-3 7 0,9-13-11 16,0-17-3-16,0-15 2 15,6-11 1-15,12-8-8 16,9-7 14-16,13-7-6 16,11 0 35-16,7-2-20 15,2-9-2-15,-4 0-1 16,-12 6-8-16,-9 1 3 16,-12 2-7-16,-2 0 0 15,-12 1-6-15,-6 1-14 16,-3-1-45-16,0-3-37 0,-8-2-243 15</inkml:trace>
  <inkml:trace contextRef="#ctx0" brushRef="#br0" timeOffset="34638.64">1515 3810 1183 0,'0'0'0'0,"0"0"-35"15,0 0 32-15,0 0 2 16,0 0-6-16,0 0-149 16,3-2-24-16,27 2-114 0</inkml:trace>
  <inkml:trace contextRef="#ctx0" brushRef="#br0" timeOffset="34847.61">2382 3797 1074 0,'0'0'0'0,"0"0"-17"0,0 0-1 16,0 0 13-16,0 0-68 16,0 0-110-16,-12-14-492 15</inkml:trace>
  <inkml:trace contextRef="#ctx0" brushRef="#br0" timeOffset="35102.68">2517 3333 963 0,'0'0'0'0,"0"0"-17"0,0 0 17 15,0 106 63-15,0-43-1 16,-7 10-42-16,-2 1-8 15,2-1 5-15,2-4-17 16,5-10-23-16,0-9-8 16,0-11-44-16,0-11-72 15,0-14-281-15</inkml:trace>
  <inkml:trace contextRef="#ctx0" brushRef="#br0" timeOffset="35366.18">2497 3282 1005 0,'0'0'0'15,"31"-82"-2"-15,5 45 2 16,-1 11 16-16,-5 10 23 15,-2 13-38-15,-2 3 1 16,-2 0-4-16,3 12-6 16,-8 7 5-16,-2 8-54 15,-13 7-61-15,-4 4 3 16,-12 5-184-16</inkml:trace>
  <inkml:trace contextRef="#ctx0" brushRef="#br0" timeOffset="35540.78">2549 3634 1003 0,'0'0'0'0,"0"0"-82"15,0 0 76-15,92-42 9 16,-62 31-3-16,-2 5 0 16,-4 6-22-16,-10 0-35 15,-10 13-118-15,-4 8-37 16,-13 5 42-16</inkml:trace>
  <inkml:trace contextRef="#ctx0" brushRef="#br0" timeOffset="35665.78">2566 3832 136 0,'0'0'500'15,"0"0"-469"-15,0 0 103 16,93 3-74-16,-36-17-51 16,8-2-9-16,1-4-1 15,1 3-48-15,-4 4-295 16</inkml:trace>
  <inkml:trace contextRef="#ctx0" brushRef="#br0" timeOffset="36799.78">3821 3517 480 0,'0'0'202'0,"0"0"-196"16,0 0 87-16,0 0-8 15,0 0-12-15,0 0-69 16,15-61-1-16,-15 83-3 16,0 14 39-16,0 16 28 15,0 11-19-15,-15 7-46 16,0-2-2-16,2-3-1 15,2-10-30-15,11-16 15 16,0-10-12-16,12-11 3 16,21-7-1-16,19-8 0 15,17-3 22-15,20-6-11 16,31-8 15-16,26-3 5 16,31 1-5-16,25 5-5 15,20 4 1-15,12 7-5 0,14 0-2 16,11 0-15-16,-5 8 8 15,-1 2 11-15,-21-2-12 16,-13 0 9-16,-22 1 10 16,-17-1 0-16,-19 0-1 15,-22-2 1-15,-18 2 0 16,-21-5 25-16,-18-3-14 16,-21 0-6-16,-19 0 0 15,-11-3-1-15,-7-11 27 16,-6-5 6-16,-3-4 11 0,-2-7-6 15,-7-4-20 1,5-5-3-16,-5-7 0 0,4-4-18 16,3-5 11-16,8-3-11 15,3 7 5-15,0 4 7 16,0 7-12-16,-3 6 2 16,-6 4-3-16,-7 6-9 15,-8 6-8-15,0 1-144 16,-25 2-279-16</inkml:trace>
  <inkml:trace contextRef="#ctx0" brushRef="#br0" timeOffset="37788.64">966 4146 888 0,'0'0'0'16,"-94"-12"9"-16,58 12-8 16,14 0 46-16,10 0-12 15,9 0-2-15,3 0-33 16,2 0-27-16,23 3 3 16,21 6 15-16,21-1 9 0,26-2 4 15,20-3 1-15,23-3-5 16,13 0 1-16,16 0 14 15,7 0-15-15,4 0 0 16,-3 0 0-16,-21-5 0 16,-22 1 0-16,-27 1-4 15,-24 3 4-15,-27 0 1 16,-25 0-1-16,-18 0-3 16,-9 0 2-16,-11 0-7 15,-24 0 8-15,-13 0-132 16,-18 0-207-16</inkml:trace>
  <inkml:trace contextRef="#ctx0" brushRef="#br0" timeOffset="38100.55">862 4342 893 0,'0'0'0'0,"0"0"-291"16,0 0 278-16,83 7 13 16,-23-7 61-16,14 0 57 15,19 0-50-15,16 0-40 16,12-7-3-16,13 0-3 0,9-3-12 16,-3 4 1-1,-11 0 0-15,-19-1-6 0,-27 3 14 16,-27 3-12-16,-23-1-6 15,-20 2 5-15,-10 0-4 16,-3 0 55-16,0 0-56 16,0-3-1-16,-9-1-153 15,-4 0-191-15</inkml:trace>
  <inkml:trace contextRef="#ctx0" brushRef="#br0" timeOffset="51644.25">5016 6096 925 0,'0'0'0'0,"0"0"-10"16,-15-101 10-16,12 62 38 16,1 5-11-16,1 4 48 15,-2 9-30-15,3 7-14 16,0 6-13-16,0 4-16 15,0 4 1-15,0 0 13 16,0 0-16-16,0 12-12 16,0 22 8-16,0 19 4 15,9 10 16-15,0 9-15 16,0 1-1-16,-2-1 4 16,-4-4-4-16,0-5-2 15,-1-9-11-15,-2-10-11 0,0-14 18 16,0-10-15-1,0-10 3-15,0-3 14 0,0-7 8 16,-2 0-1-16,-14-17-3 16,-1-19-9-16,-5-18 2 15,1-12 1-15,6-20 0 16,5-18-5-16,10-14-23 16,4-7 0-16,23 5 16 15,12 21 16-15,9 25 1 16,10 27 1-16,6 25 0 15,-1 21 14-15,-7 1-9 16,-8 23 5-16,-17 15 10 16,-17 7-8-16,-14 8 17 0,-17 8-12 15,-26 6-4-15,-15 3-13 16,-3-3-19-16,4-3-61 16,9-11-67-16,14-17-217 15</inkml:trace>
  <inkml:trace contextRef="#ctx0" brushRef="#br0" timeOffset="51943.52">5802 5246 49 0,'0'0'994'15,"0"0"-994"-15,-27 123 0 16,0-17 18-16,-4 22 25 16,7 18-19-16,6 5-7 15,15-5 14-15,3-4-31 16,21-14 0-16,19-19 1 16,14-14 3-16,7-20-8 15,8-17 4-15,-1-16-16 16,-3-10-11-16,-7-14-76 15,-9-16-141-15</inkml:trace>
  <inkml:trace contextRef="#ctx0" brushRef="#br0" timeOffset="57747.25">6442 5657 911 0,'0'0'80'15,"0"0"-80"-15,0 0 0 16,0 0 17-16,0 0 39 16,0 0-19-16,0 0-24 15,-27-8-12-15,21 34 2 0,3 6 22 16,0 6-25-16,3-6 0 15,0-1 6-15,15-3-6 16,4-4-4-16,5-6 3 16,1-5-4-16,2-9-2 15,-1-4-2-15,2 0-3 16,2-11-2-16,0-9-5 16,0-8-8-16,-5-3-7 15,2-4 4-15,-5-5 28 16,-7 2-6-16,-3 5 8 15,-6 6 5-15,-5 12 25 16,-1 11 10-16,0 4-6 0,0 4-23 16,2 30-4-1,2 22-7-15,4 23 41 0,5 21-21 16,-1 6-5-16,3 8-4 16,-3 0 11-16,-4-6-14 15,-4-2 14-15,-4-9-22 16,0-19 0-16,0-17 8 15,-10-18-8-15,-11-16 0 16,-3-13 1-16,-8-9 1 16,-3-5 17-16,-4-19-19 15,6-17-39-15,5-15-27 16,14-10-60-16,14-3-152 16</inkml:trace>
  <inkml:trace contextRef="#ctx0" brushRef="#br0" timeOffset="57927.42">7332 5900 599 0,'0'0'0'0,"103"-8"-325"15,-67 8 195-15</inkml:trace>
  <inkml:trace contextRef="#ctx0" brushRef="#br0" timeOffset="58043.12">7289 6077 953 0,'0'0'0'0,"112"-27"-76"0,-36 6 76 16,-2-1-318-16</inkml:trace>
  <inkml:trace contextRef="#ctx0" brushRef="#br0" timeOffset="58308.97">8185 5317 1221 0,'0'0'0'0,"0"0"-57"0,11 90 57 15,-5-23 23-15,0 11 7 16,1 9-12-16,2 0 22 16,0 3-35-16,-1-6-4 15,0-3-2-15,0-9-24 16,-5-9-5-16,5-11-100 15,-5-16-257-15</inkml:trace>
  <inkml:trace contextRef="#ctx0" brushRef="#br0" timeOffset="58693.75">7283 5854 607 0,'0'0'357'0,"0"0"-357"15,0 0-31-15,0 0 31 16,0 0 12-16,0 0 25 16,94-5 25-16,-36-2-40 15,3-2-7-15,-3 1-15 16,-4 4-7-16,-9 1-1 15,-8 3-87-15,-11 0-98 0,-17 0-302 16</inkml:trace>
  <inkml:trace contextRef="#ctx0" brushRef="#br0" timeOffset="58874.18">7320 6107 1123 0,'0'0'0'0,"0"0"-169"16,0 0 169-16,90 3 10 15,-40-6-10-15,10-8-7 16,10-6-102-16,2 1-315 16</inkml:trace>
  <inkml:trace contextRef="#ctx0" brushRef="#br0" timeOffset="60227.21">8994 4981 1039 0,'0'0'0'0,"-17"-77"-57"16,9 53 57-16,3 11 78 0,2 9-37 15,2 4-10-15,1 9-31 16,0 32-7-16,0 25 7 16,0 33 35-16,4 27-11 15,9 19-14-15,1 17 7 16,5 0-9-16,3 0-8 16,1-11 1-16,4-17 6 15,-2-17 0-15,-3-23-7 16,-6-16 1-16,-3-17-6 15,-6-16-10-15,-1-11-23 16,-1-15-30-16,5-12-71 16,-1-7-127-16,2-12-224 0</inkml:trace>
  <inkml:trace contextRef="#ctx0" brushRef="#br0" timeOffset="60694.18">9410 5785 1091 0,'0'0'0'16,"0"0"-127"-16,97-31 127 15,-58 31 10-15,-4 18-5 0,-2 18 40 16,-6 12-26-16,-9 10 6 15,-12 1-5-15,-6 1-18 16,-12-11-2-16,-13-6 0 16,-5-9 0-16,10-8 12 15,4-12-11-15,7-9 0 16,9-5 0-16,0 0-1 16,3-6-11-16,17-21 8 15,15-15 3-15,10-15-5 16,6-12-11-16,-3-6-33 15,-7 8 37-15,-14 22 12 16,-9 17 11-16,-13 19 49 0,-5 9 11 16,-3 12-42-1,-21 25-25-15,-3 10 29 0,1 10 4 16,13-2-20-16,13-6-11 16,13-6-6-16,25-6 0 15,12-12-11-15,13-9 10 16,6-14-8-16,4-2-25 15,4-5-54-15,-5-20-97 16,-9-8-540-16</inkml:trace>
  <inkml:trace contextRef="#ctx0" brushRef="#br0" timeOffset="61461.9">11198 5721 1217 0,'0'0'0'0,"0"0"-7"16,0 0 6-16,0 0 2 15,0 0-9-15,0 0-9 16,20-26-85-16,-19 40-82 16,-1 3-306-16</inkml:trace>
  <inkml:trace contextRef="#ctx0" brushRef="#br0" timeOffset="61649.13">11261 6050 695 0,'0'0'404'0,"0"82"-401"0,0-31 4 16,0-2 23-16,-3 2-14 15,-12 2-6-15,-4 3 6 16,-5-3-16-16,0-2-19 16,3-5-61-16,6-9-164 15,5-9-164-15</inkml:trace>
  <inkml:trace contextRef="#ctx0" brushRef="#br0" timeOffset="62332.74">12201 5453 1010 0,'0'0'7'16,"0"0"-7"-16,0 0 20 15,0 0 24-15,0 0-44 16,0 0 2-16,-45 111 32 15,32-29-13-15,3-2-20 16,10-1 5-16,0-3-6 16,19-4 0-16,9-7-10 15,9-11-3-15,6-15-18 0,4-13 29 16,2-12-5-16,-2-11 3 16,0-3-13-16,0-19 17 15,0-17-7-15,-1-18 0 16,-4-16 6-16,-5-14-20 15,-8-18-24-15,-13-4 13 16,-15 2 1-16,-1 6 31 16,-34 17 15-16,-18 22 39 15,-12 23 28-15,-12 22-32 16,-1 14-18-16,3 9 7 16,10 27-26-16,16 13 0 15,18 7-4-15,17 4-9 16,13 1-11-16,18-3 6 0,31-7-27 15,18-9 9-15,15-9-60 16,8-14-77-16,-4-13-331 16</inkml:trace>
  <inkml:trace contextRef="#ctx0" brushRef="#br0" timeOffset="62760.64">12988 4721 1097 0,'0'0'0'16,"0"0"-87"-16,77 134 87 15,-24-44 41-15,7 23 5 0,-2 13-20 16,-3 12 19-16,-4 12-37 15,-16-1-4-15,-16 1 2 16,-18-4-2-16,-7-13-8 16,-33-12 3-16,-19-14-15 15,-19-15-14-15,-10-10-81 16,-7-19-125-16,7-13-332 16</inkml:trace>
  <inkml:trace contextRef="#ctx0" brushRef="#br0" timeOffset="67614.48">14350 5646 1176 0,'0'0'0'16,"0"0"0"-16,0 0-24 0,0 0 24 15,0 0 9 1,0 0-5-16,0 0-4 0,119 0 12 15,-45-2-11-15,9-3 3 16,-1-2-4-16,-6 4-10 16,-12 1-6-16,-12 2-61 15,-20 0-114-15,-23 0-315 16</inkml:trace>
  <inkml:trace contextRef="#ctx0" brushRef="#br0" timeOffset="67768.69">14405 5821 1091 0,'0'0'0'0,"0"0"-85"0,145 4 82 16,-60-8-5-16,19-15-60 16,11-4-65-16,15-1-273 15</inkml:trace>
  <inkml:trace contextRef="#ctx0" brushRef="#br0" timeOffset="68413.97">16127 5375 1198 0,'0'0'0'16,"0"0"-58"-16,0 0 53 16,0 0 5-16,0 0 17 15,125-19 14-15,-58 2-18 16,3-2-9-16,-4-2 1 15,-7-4-5-15,-10-4 0 16,-10-6-7-16,-12-7-2 0,-9-1-4 16,-9-7 3-1,-9 4-7-15,0 3 11 0,-9 10-2 16,-12 5 3-16,-4 6 5 16,0 10 1-16,-2 5 14 15,1 7-3-15,4 0-6 16,-1 19 3-16,3 17-9 15,-1 14 0-15,3 11 19 16,3 10-18-16,3 9 10 16,1 5-4-16,1-1 2 15,1-4-3-15,2-5-6 16,2-9 0-16,1-8 2 16,3-12-2-16,1-15-2 0,0-12-11 15,0-17-27 1,8-2-28-16,10-18 30 0,9-11 11 15,7 4 27-15,5 9 0 16,0 11 5-16,-2 5 24 16,1 9-14-16,0 10 30 15,2 3-30-15,-1-5-11 16,-1 0 12-16,2-9-16 16,0-5-13-16,2-3 3 15,3-2-43-15,-5-13-122 16,-7-7-223-16</inkml:trace>
  <inkml:trace contextRef="#ctx0" brushRef="#br0" timeOffset="69132.23">17344 4707 924 0,'0'0'2'0,"0"0"3"16,0 0 92-16,0 0-21 16,0 0-46-16,0 0-29 0,-50 126 17 15,17-22 10 1,2 13-16-16,6-3 11 0,10-1 6 15,11-2-18 1,4-3 2-16,19-8-13 0,17-10 0 16,13-13-7-16,6-16 7 15,11-17-15-15,1-13-24 16,6-17-36-16,4-14-26 16,0 0-242-16</inkml:trace>
  <inkml:trace contextRef="#ctx0" brushRef="#br0" timeOffset="69631.53">17796 5141 1157 0,'0'0'0'0,"0"0"-216"15,119-7 216-15,-74 35 0 16,-10 14 17-16,-6 11 29 16,-14 6 1-16,-11-2-12 15,-4-4-25-15,-9-4-8 16,-17-7 12-16,-4-5-12 16,0-10-2-16,10-8 7 15,9-9 4-15,9-7-20 0,2-3 9 16,6-3-7-16,21-19-3 15,10-14 10-15,14-10-8 16,1-7-24-16,3-10-28 16,-7 0 31-16,-7 7 20 15,-15 12 9-15,-11 18 14 16,-12 18 47-16,-3 8 1 16,-8 3-23-16,-20 28-26 15,-8 9 4-15,-2 9 8 16,12 3-9-16,11 0 5 15,15-2-21-15,5-3 3 16,25-3-4-16,10-7 1 0,5-9-7 16,7-8-11-1,0-12-32-15,6-8-33 0,2-3-88 16,-5-21-306-16</inkml:trace>
  <inkml:trace contextRef="#ctx0" brushRef="#br0" timeOffset="69867.58">18719 4497 994 0,'0'0'0'0,"0"0"-81"0,127 110 81 15,-74-19 100-15,-5 17-22 16,-3 16-26-16,-11 7-20 15,-7-2-5-15,-13-3-7 16,-13-8-13-16,-1-12-7 16,-17-14 0-16,-17-12-1 15,-10-15-43-15,-12-17-58 16,-5-11-163-16</inkml:trace>
  <inkml:trace contextRef="#ctx0" brushRef="#br0" timeOffset="73733.03">20012 5213 881 0,'0'0'0'0,"0"0"-7"16,-109 5 7-16,81 0 28 16,9-4 39-16,11 0-30 15,8 1-14-15,0 0-23 0,18 4-27 16,28 1 27-16,24-4 1 15,33-3 1-15,28 0 13 16,34-3-11-16,25-9 3 16,24 5 1-16,16 0 15 15,5 1-16-15,-2 3-6 16,-8 3 3-16,-19 0 15 16,-23 0-5-16,-24 0 19 15,-37 0-11-15,-30 0-10 16,-33 0-1-16,-28 0-11 15,-20 0-1-15,-7 0-6 0,-4 0 7 16,3 0-3 0,3 0-80-16,7-3-211 0,8-5-229 15</inkml:trace>
  <inkml:trace contextRef="#ctx0" brushRef="#br0" timeOffset="74046.6">24193 4995 414 0,'0'0'742'0,"0"0"-735"15,0 0-1-15,0 0 0 16,0 0 2-16,0 0-8 16,0 0 0-16,0 42 1 15,5 13 19-15,2 6-2 16,3-6-15-16,-2-4-6 16,-2-7 1-16,0-6-16 15,-3-6-9-15,-3-6-81 16,0-13-79-16,0-9-211 15</inkml:trace>
  <inkml:trace contextRef="#ctx0" brushRef="#br0" timeOffset="74484.02">24096 4819 969 0,'0'0'0'16,"-96"-41"-18"-16,49 41 18 15,3 0 13-15,2 24 20 16,-2 19 5-16,3 16-17 16,5 12 20-16,7 13-32 15,10 6-2-15,7 4-6 16,12 2-2-16,0-4-8 16,15-10 1-16,21-11-8 0,14-12 6 15,11-12 10 1,11-16 10-16,7-9-10 0,3-15 2 15,3-7-1-15,5-3 0 16,2-20 6-16,-1-13-7 16,-3-12 2-16,-7-13-5 15,-14-12 0-15,-12-16 1 16,-13-12 1-16,-17-8 2 16,-19-6 10-16,-6-2-7 15,-39 9 13-15,-22 13 15 16,-22 22-26-16,-19 26 5 15,-11 20-8-15,-11 19-3 16,0 8 0-16,3 14-39 16,7 21-54-16,12 12-88 0,19 11-333 15</inkml:trace>
  <inkml:trace contextRef="#ctx0" brushRef="#br0" timeOffset="75835.78">5274 7843 511 0,'0'0'578'0,"0"0"-578"16,0 0-9-16,0 0 3 0,0 0 12 15,-6 96 3 1,6-22 34-16,1 10-37 0,1-2 2 16,-1-4-8-16,-1-10 0 15,0-11 4-15,0-12-4 16,0-11 0-16,0-12 0 16,0-10-11-16,-4-10-1 15,-5-2 0-15,-3-12 9 16,-6-20-31-16,0-15-9 15,-1-15 26-15,5-15 15 16,6-12 2-16,8-8 1 16,0-3-1-16,7 2 0 15,17 18 9-15,7 23 2 16,5 31-4-16,-2 26 0 0,-1 5-5 16,-3 31 25-1,-9 14 4-15,-5 13-9 16,-14 2-7-16,-2 2-15 0,-18-8-2 15,-8-2-12-15,1-1-51 16,6-6-75-16,5-13-259 16</inkml:trace>
  <inkml:trace contextRef="#ctx0" brushRef="#br0" timeOffset="76067.6">5826 7559 909 0,'0'0'85'0,"-9"72"-74"16,-11-1 29-16,1 9 27 15,4 10-24-15,9 3-5 16,6 3-23-16,6 0-1 16,18-8-14-16,4-6-2 15,5-14-21-15,4-12-30 16,2-13-12-16,3-20-74 15,-6-16-187-15</inkml:trace>
  <inkml:trace contextRef="#ctx0" brushRef="#br0" timeOffset="76518.42">6291 7998 1137 0,'0'0'0'16,"0"0"-8"-16,0 106 8 15,0-62 23-15,9-1-20 16,6-2 2-16,9-6-5 16,1-6-7-16,5-11 3 15,3-10-16-15,-2-8-13 16,3-2-17-16,-2-27-13 16,-7-13-58-16,-1-8-60 15,-6-10 29-15,-6-1 40 16,-3 8 112-16,-6 14 50 15,-2 17 175-15,-1 16-42 16,0 6-74-16,0 28-96 0,0 25 22 16,0 25 50-1,0 15-47-15,2 12-32 0,2 7 14 16,8 4-1-16,6 4 28 16,4-1-30-16,2-4-6 15,-3-8-7-15,-6-10-4 16,-7-13 0-16,-7-20 12 15,-1-17-12-15,-15-19 0 16,-18-16 9-16,-11-12 1 16,-10 0-10-16,0-25-9 15,3-10-27-15,7-6-3 16,13-6-43-16,12-9-94 16,13-7-379-16</inkml:trace>
  <inkml:trace contextRef="#ctx0" brushRef="#br0" timeOffset="76710.31">7018 8317 1206 0,'0'0'0'16,"114"-31"-79"-16,-37 17 69 15,-3 7-8-15,-10 7-51 16,-22 0-56-16,-20 9-13 16,-22 13-213-16</inkml:trace>
  <inkml:trace contextRef="#ctx0" brushRef="#br0" timeOffset="76824.38">7132 8470 609 0,'0'0'215'0,"0"0"-93"15,0 0-43-15,0 0-37 16,0 0-23-16,142 25-19 15,-61-41-21-15,7-4-145 16,0 0-358-16</inkml:trace>
  <inkml:trace contextRef="#ctx0" brushRef="#br0" timeOffset="77234.63">7984 7790 1214 0,'0'0'0'16,"0"0"-141"-16,-12 87 141 15,5-27 36-15,4 9-3 16,3 0-15-16,0-1-7 15,10-3-7-15,14-6-4 16,10-12-3-16,5-12 3 0,3-15 1 16,4-13-1-16,-1-7 0 15,1-15 0-15,3-21 0 16,-3-15-8-16,-4-17-3 16,-9-14-17-16,-12-10 25 15,-18-4-42-15,-6 6-18 16,-31 15 53-16,-26 24 10 15,-16 27 29-15,-9 23-29 16,0 2-5-16,9 28-10 16,22 14 15-16,17 6-28 15,20 4-90-15,11 0-175 16</inkml:trace>
  <inkml:trace contextRef="#ctx0" brushRef="#br0" timeOffset="77518.78">9148 7258 1233 0,'0'0'0'16,"-14"91"-27"-16,9-8 27 15,4 16 15-15,1 15-4 0,0 10 27 16,6 12-36 0,9 5-1-16,1 0 3 0,1-7-4 15,2-11-26 1,5-16-25-16,9-12-29 0,4-17-77 16,8-17-255-16</inkml:trace>
  <inkml:trace contextRef="#ctx0" brushRef="#br0" timeOffset="78068.64">9912 7916 1071 0,'0'0'0'16,"0"0"-154"-16,78-83 134 15,-37 77 20-15,-3 6 10 16,-5 22 8-16,-3 19 11 15,-9 14 22-15,-8 8-24 16,-13 2-12-16,-13-2-4 0,-17-2-8 16,-9-6 9-16,2-11-7 15,9-17-4-15,12-9 3 16,11-12-3-16,5-6-1 16,0 0 2-16,19-26-2 15,18-16 0-15,14-22-6 16,7-10-24-16,-1-6-10 15,-8 2 4-15,-10 15 36 16,-20 21 43-16,-11 20 23 16,-8 19-3-16,0 3-20 15,-18 30-36-15,-9 18 32 16,-1 10-14-16,7 4-11 0,16 4-4 16,5-4-10-1,32-3-4-15,15-11-9 0,16-11-15 16,16-15-24-16,11-15-94 15,8-7-239-15</inkml:trace>
  <inkml:trace contextRef="#ctx0" brushRef="#br0" timeOffset="78207.75">11364 7914 1283 0,'0'0'0'0,"0"0"-119"0,0 0 52 16,0 0-52 0,0 0-159-16</inkml:trace>
  <inkml:trace contextRef="#ctx0" brushRef="#br0" timeOffset="78365.72">11441 8487 1214 0,'0'0'17'0,"-7"75"-15"16,-9-39 8-16,-5-8-10 16,-3-5-4-16,-6 1 3 15,0-4-67-15,0-1-130 16,5-2-358-16</inkml:trace>
  <inkml:trace contextRef="#ctx0" brushRef="#br0" timeOffset="78905.55">12253 7556 1236 0,'0'0'0'0,"0"0"-45"15,0 0 45-15,0 0 12 16,-70 137 23-16,50-52-25 16,6 2 8-16,9 2-11 15,5-7-5-15,2-6-2 16,21-6 0-16,9-12 0 15,8-9-1-15,8-16-13 16,0-13 14-16,5-15-4 16,-1-5-9-16,2-27 1 15,-3-19-9-15,-4-18 13 16,-6-14-14-16,-13-15-15 0,-12-15 0 16,-14-9-23-1,-4-1 52-15,-35 14 8 0,-15 20 1 16,-15 26 55-16,-9 25 0 15,4 24-23-15,8 9-8 16,12 20 31-16,16 23-39 16,12 15-17-16,18 9-2 15,6 2 2-15,20-2-2 16,24-6-8-16,14-7-12 16,11-11 5-16,6-13-69 15,1-14-53-15,-6-16-310 16</inkml:trace>
  <inkml:trace contextRef="#ctx0" brushRef="#br0" timeOffset="79135.55">12988 6982 1172 0,'0'0'0'16,"0"0"-76"-16,124 122 76 15,-70-34 38-15,-9 19-9 16,-8 14-14-16,-7 8 6 16,-8 7-6-16,-9-4-13 15,-13-4-2-15,-5-2-13 16,-39-10-47-16,-29-10-48 16,-30-18-241-16</inkml:trace>
  <inkml:trace contextRef="#ctx0" brushRef="#br0" timeOffset="81704.56">15123 7616 1134 0,'0'0'0'0,"0"0"-28"16,0 0-5-16,0 0 33 16,0 0 13-16,138 0 20 15,-57-1-20-15,16-4-9 16,0-1-4-16,-5 4-24 15,-18 2-31-15,-27 0-104 16,-30 1-147-16,-17 12-126 16</inkml:trace>
  <inkml:trace contextRef="#ctx0" brushRef="#br0" timeOffset="81837">15309 7764 853 0,'0'0'97'15,"0"0"-44"-15,0 0 8 0,0 0-39 16,0 0-7-16,0 0-15 15,76 39 0-15,26-39-23 16,22-13-62-16,16-8-161 16,6 1-401-16</inkml:trace>
  <inkml:trace contextRef="#ctx0" brushRef="#br0" timeOffset="82604.6">16783 7470 1226 0,'0'0'0'16,"0"0"-51"-16,0 0-10 16,0 0 61-16,0 0 22 15,133-56-20-15,-62 35-2 16,8-5 6-16,6-1-6 16,-4-5-1-16,-8 1-3 15,-16-6-13-15,-19-3 4 16,-17 1 0-16,-16 0 6 15,-5 1 7-15,-9 7 10 16,-17 3-7-16,-5 7 10 16,-2 4-3-16,-3 5 19 0,1 2-26 15,5 4 4-15,6 5 16 16,8 1-15-16,4 4 3 16,0 23-11-16,1 17 1 15,2 15 7-15,1 12-7 16,3 7-1-16,4 6 20 15,1 2-20-15,0-2 3 16,0-4 2-16,0-10-3 16,0-11-1-16,4-14-1 15,6-12-6-15,-1-15 5 16,2-11-24-16,7-7-6 0,8-17 18 16,13-9 5-1,7 0 8-15,1 9 0 0,0 14 0 16,-5 3 8-16,0 10-4 15,0 14-4-15,-3 2 0 16,-2-1-11-16,0-1-31 16,-1-8-38-16,-2-9-76 15,1-7-183-15</inkml:trace>
  <inkml:trace contextRef="#ctx0" brushRef="#br0" timeOffset="82837.39">17969 6984 1193 0,'0'0'0'15,"0"0"-10"-15,0 0 10 16,-38 73 30-16,13 6 4 16,-2 14-1-16,9 3-18 15,12-1-4-15,6-1-4 16,6-5-7-16,20-9-10 15,5-11-10-15,7-8-37 16,6-13-8-16,2-15-57 16,5-20-149-16</inkml:trace>
  <inkml:trace contextRef="#ctx0" brushRef="#br0" timeOffset="83240.07">18248 7342 1189 0,'0'0'0'16,"0"0"-51"-16,0 0 51 15,98 61 14-15,-71-17-4 16,-5 10-4-16,-10 1 26 16,-6-5-32-16,-6-5-6 15,-3-6 4-15,-10-9 2 16,1-9-1-16,3-10 0 15,8-8 1-15,1-3-13 16,0-14 7-16,23-17-7 0,10-11-13 16,6-8 14-16,6-6-30 15,-5-3 7-15,-7 6 31 16,-11 16 4-16,-10 14 19 16,-9 16 44-16,-3 7 3 15,-3 3-58-15,-13 25 8 16,-7 10 8-16,7 7-12 15,10 3-3-15,6-3-9 16,9-6-10-16,19-3 2 16,5-12-18-16,7-10-21 15,2-10-42-15,1-4-105 16,-5-8-332-16</inkml:trace>
  <inkml:trace contextRef="#ctx0" brushRef="#br0" timeOffset="83471.53">18949 6992 1035 0,'0'0'52'0,"0"0"-52"16,110 72 0-16,-62-4 34 16,-5 15 7-16,-10 7-13 15,-9 8 12-15,-8 3-16 16,-10-2 5-16,-6-9-12 15,-9-9-17-15,-25-11-13 16,-14-11-23-16,-4-10-50 16,-3-15-168-16,7-14-415 0</inkml:trace>
  <inkml:trace contextRef="#ctx0" brushRef="#br0" timeOffset="84034.88">20248 7616 824 0,'0'0'0'16,"-130"-10"-220"-16,94 3 220 15,20 4 74-15,16-1 49 16,13 1-123-16,29-1-6 15,18-2 6-15,17 0 15 16,17-2-5-16,21 2-10 0,22-3 1 16,23 1 26-1,26-2-1-15,25-1 17 0,20 0 1 16,24 0-26-16,10-1-10 16,8-1-2-16,0 3 7 15,-16-4 37-15,-9 3-17 16,-22 1 8-16,-17 1-14 15,-21 3-6-15,-28 0 9 16,-22 1-3-16,-30 2-17 16,-29-2 13-16,-29 3-16 15,-25-1 16-15,-17-1-12 16,-8 1-1-16,0 1-10 0,0-2-10 16,-7 1-70-1,-2-1-1-15,1 1-136 0,7 3-159 16</inkml:trace>
  <inkml:trace contextRef="#ctx0" brushRef="#br0" timeOffset="84988.6">24562 7193 507 0,'0'0'607'0,"0"0"-607"16,0 0-10-16,0 0 10 0,0 0 8 16,0 0 0-1,105-30 6-15,-79 45 4 0,-1 9-14 16,-4 6-3-16,-6 8 15 15,-8 3-16-15,-7 8 9 16,-4-2-3-16,-23-1-4 16,-10-4 2-16,-10-6-4 15,-3-8 0-15,2-5 0 16,3-9 9-16,16-3-9 16,13-5 1-16,12-5 0 15,4 0-1-15,7-1-5 16,26 0 5-16,21 0 7 15,16 0-7-15,15-1 0 16,5-6-4-16,1-1-30 16,-4-2-20-16,-4-3-69 0,-7-3-76 15,-14-4-365-15</inkml:trace>
  <inkml:trace contextRef="#ctx0" brushRef="#br0" timeOffset="85473.67">24970 6718 813 0,'-86'-39'71'0,"-2"9"-69"16,-3 7 0-16,-6 8 31 0,-2 11 38 15,-1 4-3-15,3 24 7 16,5 22-48-16,4 19-9 15,4 17-14-15,10 14 0 16,9 9-1-16,13 10-3 16,15 10-4-16,15-1-2 15,19-3 0-15,6-8-7 16,37-12 1-16,20-9 7 16,17-13 5-16,14-12 3 15,11-14 13-15,14-15-2 16,12-16-11-16,11-15 0 15,9-7-3-15,-2-11-7 16,0-24 1-16,-6-18-14 0,-13-16-1 16,-17-18 13-16,-19-16 1 15,-20-13 7-15,-21-6 18 16,-27-1-7-16,-23 5 21 16,-33 5-18-16,-39 14 4 15,-26 13 10-15,-19 17-20 16,-11 18-6-16,-4 18-2 15,6 13-8-15,14 15-9 16,17 5-44-16,17 19-46 16,15 18-53-16,8 10-346 15</inkml:trace>
  <inkml:trace contextRef="#ctx0" brushRef="#br0" timeOffset="87323.72">13932 7765 877 0,'0'0'51'16,"0"0"-49"-16,0 0 86 16,0 0-5-16,0 0-26 15,0 0-28-15,0 0-13 16,0 0 12-16,72-8-12 0,-20 0-3 16,6-1-11-1,7 1 0-15,0 1-1 0,-2 4-1 16,-9 3-35-16,-16 0-19 15,-14 0-128-15,-22 3-117 16,-4 7-374-16</inkml:trace>
  <inkml:trace contextRef="#ctx0" brushRef="#br0" timeOffset="87458.85">14017 7867 429 0,'0'0'669'15,"0"0"-656"-15,0 0-5 16,0 0-8-16,0 0 25 0,108 30-18 15,-15-37-7 1,17-9-3-16,7-2-129 0,-3 1-139 16</inkml:trace>
  <inkml:trace contextRef="#ctx0" brushRef="#br0" timeOffset="88290.54">14984 7291 1025 0,'0'0'0'0,"0"0"4"16,0 0-4-16,0 0 40 16,-76 86 0-16,51-56-17 15,5-5-3-15,4-5-9 16,5-8-10-16,7-5 4 16,2-4-5-16,2-3-9 15,0 0 6-15,5-18 0 16,11-11 2-16,8-8-3 15,1-3 8-15,-1 1-5 16,-1 0 2-16,-2 3-1 16,-4 10 8-16,-5 8 3 15,-5 13 4-15,-4 5-12 16,2 1-1-16,1 23 12 0,2 14 8 16,-1 16-4-1,-4 11 5-15,-1 10-13 0,-2 2 7 16,0 4-10-16,0-2-5 15,1-6 5-15,3-6-7 16,-1-10 0-16,2-7-2 16,0-14 2-16,-2-9-3 15,-3-10-1-15,0-10-12 16,0-2 13-16,0-5-20 16,-8 0 13-16,-19 0 9 15,-9 0-11-15,-10 0 10 16,0 0 3-16,-3 0-1 15,5 0 24-15,6 3-10 16,10 3 12-16,11-3 3 0,12 1-29 16,5 0 0-16,11 2-2 15,23-2 2-15,20-4 13 16,16 0-13-16,15 0-9 16,5-10-2-16,-2-4-44 15,-4 0-19-15,-12 0-99 16,-12-2-271-16</inkml:trace>
  <inkml:trace contextRef="#ctx0" brushRef="#br0" timeOffset="89507.02">15333 7718 980 0,'0'0'2'0,"0"0"26"15,0 0-28-15,0 0 18 0,0 0-17 16,0 0-1-16,0 0 25 16,132-25-17-16,-67 25 9 15,2 0-15-15,-4 0 0 16,-5 0 4-16,-7-2 1 16,-8 1-7-16,-6 0 3 15,-9 0-3-15,-10-1 8 16,-9 1-1-16,-7-1-2 15,-2 0 30-15,-5 0 7 16,-22 0-39-16,-13-1-3 16,-15 3 0-16,-11 0 6 15,-5 0-5-15,-1 0-1 16,6 3 0-16,11-1 0 0,11 2 0 16,18-1 0-1,10-1 3-15,10-1-5 0,6-1 2 16,0 1-30-16,15-1 15 15,20 0 14-15,15 0 1 16,14 0 3-16,9 0 3 16,0-4-3-16,-4-1-3 15,-9-2-3-15,-8 2 2 16,-10 1 1-16,-7 0-2 16,-12 0-3-16,-10 1 5 15,-13 3 5-15,0-3-1 16,-18 1 6-16,-19-1-10 15,-15 2-3-15,-12 1 1 16,-13 0 2-16,-5 0 0 0,0 0 7 16,9 0-4-16,13 0-3 15,20 3 10-15,15-3-6 16,15 1 6-16,10-1-10 16,0 0-27-16,17 0 21 15,21 0 2-15,17 0 4 16,12-1 4-16,6-2-3 15,-4-2 7-15,-8 1-8 16,-16 2 0-16,-12 2-1 16,-13 0 1-16,-11 0 0 15,-9 0 1-15,0 0 0 16,-15 0 11-16,-22 0-6 16,-18 6-4-16,-12 0 6 0,-5 2-8 15,10 0 4 1,11-2-4-16,17-3 2 0,14 3-2 15,10-5 0-15,10-1-8 16,4 0-5-16,26 0 1 16,16 0 12-16,18 0 6 15,11 0-1-15,-3-4-2 16,-8 1-3-16,-12 1-6 16,-10 1 5-16,-8-1 1 15,-9 2-11-15,-7 0 9 16,-12 0-8-16,-6 0-4 15,-4 0-5-15,-26 0 15 0,-11 5-13 16,-14 6-40-16,-9 0 35 16,-6 2 17-16,3-1-10 15,6 5 15-15,9-3 1 16,16-2-1-16,16-2 23 16,12-3 7-16,8-3-13 15,3 0-9-15,23-4 13 16,17 0 13-16,14 0-9 15,10 0-10-15,2-8 1 16,-3-1-16-16,-8 1-3 16,-6-1 1-16,-6 3-16 15,-4 1-10-15,-5 1-71 16,-5-1-85-16,-9 1-275 16</inkml:trace>
  <inkml:trace contextRef="#ctx0" brushRef="#br0" timeOffset="91010.81">15783 7654 663 0,'0'0'116'15,"0"0"-114"-15,0 0 14 16,0 0 67-16,0 0-2 16,0 0-33-16,-1-20-17 15,2 17-13-15,19 0-9 16,7 2 9-16,11-2-1 15,7 2-5-15,9-1 10 16,4 1-14-16,0 1-6 16,-6-2 1-16,-8 2-3 15,-11 0 0-15,-10 0-38 16,-14 0-59-16,-9 0-43 0,0 0-158 16,-20 0-71-1</inkml:trace>
  <inkml:trace contextRef="#ctx0" brushRef="#br0" timeOffset="91190.52">15827 7632 883 0,'0'0'0'16,"0"0"-22"-16,0 0 22 16,0 0 16-16,0 0 15 15,0 0-23-15,121-16-8 16,-78 11-3-16,-4 2-24 0,-8 3-34 15,-12 0-205 1,-14 0-60-16</inkml:trace>
  <inkml:trace contextRef="#ctx0" brushRef="#br0" timeOffset="91392.52">15807 7624 888 0,'0'0'0'15,"0"0"-48"-15,0 0 48 16,0 0 23-16,85-25-20 16,-50 21 5-16,-1-1-8 15,0 2-6-15,-2 1 4 16,-7 2-20-16,-10 0-67 16,-8 0-137-16,-7 0-102 0</inkml:trace>
  <inkml:trace contextRef="#ctx0" brushRef="#br0" timeOffset="91605.73">15857 7679 777 0,'0'0'1'16,"0"0"24"-16,0 0-10 16,0 0 37-16,0 0 21 15,85 10-19-15,-41-10-20 16,0 0-12-16,-4 0-15 15,-3 0 0-15,-9 0-1 0,-5 0-3 16,-5 0-3-16,-5-4-21 16,0 0-66-16,-2 0-55 15,-2-2-249-15</inkml:trace>
  <inkml:trace contextRef="#ctx0" brushRef="#br0" timeOffset="102896.97">15546 7764 972 0,'0'0'0'0,"0"0"-29"0,0 0 29 16,0 0 25-16,0 0-1 16,0 0 15-16,0 0-5 15,-53-19-27-15,60 19-7 16,19 0 0-16,17 0 10 16,16 0-4-16,16 0 7 15,10 0 4-15,6 0-9 16,5-5 15-16,-1 0-22 15,-4-6 11-15,-9 2 2 16,-15 2-6-16,-15 1-8 16,-20 3 0-16,-16 2 8 15,-12 1-14-15,-4 0 6 0,0 0-9 16,-14 0-6-16,-16 0-89 16,-12 0-109-16,-9 0-406 15</inkml:trace>
  <inkml:trace contextRef="#ctx0" brushRef="#br0" timeOffset="103463.22">14916 6907 732 0,'0'0'0'16,"0"0"9"-16,0 0 10 16,0 0 56-16,-91 116 47 15,40-22-17-15,-5 27-50 16,3 15-14-16,11 7-25 16,14 5-10-16,11-6 9 15,17-4-15-15,0-12-3 0,35-10-3 16,21-12-2-16,22-13-5 15,19-15 6-15,24-13-31 16,20-13-32-16,26-18-129 16,27-22-213-16</inkml:trace>
  <inkml:trace contextRef="#ctx0" brushRef="#br0" timeOffset="104213.79">19050 6511 845 0,'0'0'21'16,"0"0"-19"-16,0 0-2 16,0 0 59-16,0 0 6 15,79 45 7-15,-34 3-32 16,6 15-6-16,10 13 8 15,9 17-33-15,0 19-1 16,-1 12 9-16,-5 14-16 16,-11 6 0-16,-8 1-1 15,-14-1 0-15,-17-4-5 16,-14-7 6-16,0-9-1 16,-22-10 3-16,-8-14-3 0,-5-12 4 15,-2-16-4-15,0-13 0 16,1-9-6-16,2-11-5 15,8-8-31-15,4-9-36 16,4-8-114-16,8-11-338 16</inkml:trace>
  <inkml:trace contextRef="#ctx0" brushRef="#br0" timeOffset="122441.6">23961 9956 1084 0,'0'0'0'0,"0"0"-91"16,0 0 91-16,0 0 15 15,0 0 14-15,0 0-14 16,0 0-15-16,0-6 3 15,0 6-6-15,0 0 3 0,0 0 0 16,0 0 15-16,0 0-3 16,0 0-10-16,0 0-2 15,0 0-2-15,0 20 2 16,0 16 9-16,0 15-2 16,0 10 5-16,-2 6-12 15,-3 2 5-15,2-1-6 16,3-4 3-16,-1-3-4 15,1-10 2-15,0-10 0 16,0-12-2-16,0-10 7 16,0-7-13-16,0-7 8 15,0-3 0-15,0-2 0 16,0 0 1-16,-3-14-1 16,-6-13-10-16,-4-16 3 0,1-10 7 15,-2-15 1-15,2-9 1 16,6-11-2-16,6-8-10 15,0-4 10-15,14 4-3 16,16 10 3-16,7 17-5 16,9 23 0-16,2 18 5 15,1 22 1-15,-3 6-1 16,-9 26 0-16,-10 19 18 16,-16 10-13-16,-11 3 8 15,-14 0-5-15,-26 0-6 16,-12-5-4-16,-12-2-35 0,3-5-93 15,8-9-260 1</inkml:trace>
  <inkml:trace contextRef="#ctx0" brushRef="#br0" timeOffset="123123.56">24208 10222 1095 0,'0'0'0'16,"0"0"-125"-16,0 0 125 15,88-10 32-15,-49 33-8 16,1 10-2-16,3 13 14 0,-1 6-25 16,-11 4-9-1,-8-4 7-15,-11-4-4 16,-9-11-4-16,-3-9-1 0,0-6 1 16,-14-12 2-1,-7-3 2-15,-1-7 5 0,1-2 3 16,2-20 0-16,4-12-12 15,9-12-2-15,6-9 2 16,4-4-2-16,25-1 1 16,12 9-13-16,6 12-24 15,5 13-22-15,4 9-64 16,4 7-187-16</inkml:trace>
  <inkml:trace contextRef="#ctx0" brushRef="#br0" timeOffset="125323.76">25473 9712 173 0,'0'0'681'0,"0"0"-670"15,0 0-5-15,0 0 61 16,0 0 28-16,0 0-84 16,4 2-3-16,-26 63 28 15,-7 15-1-15,0 12-21 0,2 7-12 16,3-2 1-16,6-1-2 16,8 0 0-1,10-7 8-15,0-10-9 0,23-8-16 16,16-17-1-16,18-10-29 15,15-13-21-15,13-12-79 16,4-13-402-16</inkml:trace>
  <inkml:trace contextRef="#ctx0" brushRef="#br0" timeOffset="126540.32">26022 10159 1072 0,'0'0'0'15,"0"0"-18"-15,0 0 17 16,0 0 1-16,0 0 21 0,-6 84-12 15,6-59-8 1,9-5 5-16,6-3-3 0,1-3-3 16,3-7-3-16,4-3 0 15,-2-4 2-15,4 0-11 16,3-5-2-16,1-12 0 16,1-4-1-16,-4-6-8 15,-2-4-19-15,-4-5 13 16,-4 3 29-16,-2 2 0 15,-4 8 1-15,-6 12 21 16,-2 6 14-16,-2 5 28 16,0 3-54-16,0 22-5 0,0 19 22 15,-3 13-2 1,-3 9-13-16,3 15 13 16,3 3-8-16,0 5 0 0,0 1 2 15,0-1-9-15,0-7 3 16,1-2-12-16,7-7 3 15,-4-11-4-15,-2-12 1 16,-2-8-2-16,0-13 0 16,0-8 1-16,-15-10 7 15,-4-7-1-15,-7-4-5 16,-2-4-1-16,-2-16-19 16,3-6-16-16,6-6-47 15,6-5-110-15,9-5-277 16</inkml:trace>
  <inkml:trace contextRef="#ctx0" brushRef="#br0" timeOffset="126806.78">26791 10352 1164 0,'0'0'0'0,"0"0"-138"0,124-30 132 15,-76 22 6-15,-5 8-6 16,-10 0-66-16,-12 0-36 15,-9 0-254-15</inkml:trace>
  <inkml:trace contextRef="#ctx0" brushRef="#br0" timeOffset="126941.93">26800 10453 994 0,'0'0'0'16,"0"0"-19"-16,124 0 19 0,-58-3 0 15,4-10-95 1,0-2-240-16</inkml:trace>
  <inkml:trace contextRef="#ctx0" brushRef="#br0" timeOffset="127907.49">27485 10043 682 0,'0'0'122'0,"0"0"-122"0,0 0 67 15,0 0 56-15,0 0-36 16,0 0-49-16,18-36-31 15,-14 62-6-15,1 13 33 16,0 11-19-16,-3 6 7 16,-2-1-13-16,0-3 0 0,0-2-1 15,2-5-8-15,-2-2 0 16,3-5-18 0,0-6-22-16,4-6-53 0,4-14-87 15,4-12-204-15</inkml:trace>
  <inkml:trace contextRef="#ctx0" brushRef="#br0" timeOffset="128208.87">27816 9600 997 0,'0'0'0'0,"0"0"-133"15,110 68 133-15,-62-5 37 16,-1 12 4-16,-6 14 32 16,-2 8-22-16,-9 1-17 15,-15 0-20-15,-11-4-12 16,-4-4 7-16,-19-9-9 15,-14-9-6-15,-6-15 2 16,5-13-43-16,4-15-80 16,12-13-152-16</inkml:trace>
  <inkml:trace contextRef="#ctx0" brushRef="#br0" timeOffset="128525.12">29030 10226 1056 0,'0'0'0'0,"93"-16"-134"16,-38 11 130-16,-6 3 4 16,-13 2-64-16,-14 0-140 15,-20 13-171-15</inkml:trace>
  <inkml:trace contextRef="#ctx0" brushRef="#br0" timeOffset="128643.46">28960 10381 1106 0,'0'0'0'0,"105"0"-68"16,-19-9 68 0,17-5-131-16,6 3-232 15</inkml:trace>
  <inkml:trace contextRef="#ctx0" brushRef="#br0" timeOffset="129191.95">30303 9888 1042 0,'0'0'3'15,"0"0"0"-15,0 0-6 16,0 0 6-16,0 0 5 15,-78 92 15-15,53-41-8 16,4 2 3-16,10 2-10 16,10-4-6-16,1-4 7 15,3-4-9-15,15-9-1 0,9-8-2 16,3-8 3-16,4-7-1 16,6-8-3-16,0-3-5 15,5-11 7-15,-3-14-25 16,-2-14-3-16,0-12-5 15,-5-13-28-15,-10-9 23 16,-15-3 21-16,-10 5 19 16,-14 15 36-16,-27 14 55 15,-15 19-9-15,-10 14-44 16,-4 9-1-16,-2 9-7 16,8 22-12-16,13 7-17 15,11 3-1-15,19 5-4 16,15 0-29-16,6-3-51 15,21-7-141-15,14-9-646 16</inkml:trace>
  <inkml:trace contextRef="#ctx0" brushRef="#br0" timeOffset="129333.65">30762 10137 717 0,'0'0'482'0,"0"0"-482"15,0 0-22-15,0 0-5 16,0 0-136-16,0 0-30 16,0-19-332-16</inkml:trace>
  <inkml:trace contextRef="#ctx0" brushRef="#br0" timeOffset="129792.18">31250 9985 1140 0,'0'0'0'16,"0"0"-26"-16,0 0 26 15,0 0 8-15,-84 102 10 16,75-60 0-16,6 2-12 16,3-1-2-16,3-1 0 15,21-3-6-15,8-5 2 16,11-7 0-16,5-7-4 15,5-7-5-15,2-7-12 0,-1-3 17 16,-3-3-40 0,-7 0 38-16,-8-17 5 0,-7-8-5 15,-13-2 6-15,-7-5 10 16,-9-6-7-16,-9-7 2 16,-24-6-4-16,-12-7-1 15,-13-6 0-15,-7-6-7 16,0-3 5-16,16-3-1 15,26-3 3-15,23 4 19 16,28 15-18-16,25 17-1 16,10 26 0-16,-3 17 2 15,-8 23 14-15,-12 28-11 16,-13 19-1-16,-16 13 29 0,-11 4-30 16,-11-1-2-16,-25-3-1 15,-13-3-21-15,-15-5-22 16,-18-6-181-16</inkml:trace>
  <inkml:trace contextRef="#ctx0" brushRef="#br0" timeOffset="130608.96">24536 11567 1192 0,'0'0'0'16,"0"0"-26"-16,3 93 26 16,-3-24 10-16,0 6 8 15,-9 1-15-15,0-3 4 16,3-4 3-16,-1-11-9 16,1-8 4-16,3-12-5 15,-2-12 0-15,2-10 0 16,2-8-7-16,-2-8-6 15,-3-2 10-15,0-24-4 16,-1-13-17-16,2-16-9 16,2-16 25-16,3-11-8 15,4-14 6-15,23-9 10 0,11 0 3 16,12 15 8 0,1 23 21-16,3 34-2 0,-2 28-18 15,-9 6-3-15,-8 34 1 16,-16 20 8-16,-19 13 2 15,-5 3-14-15,-33 0 10 16,-16-9-16-16,-3-7-9 16,4-4-20-16,11-6-62 15,12-5-106-15,11-11-364 16</inkml:trace>
  <inkml:trace contextRef="#ctx0" brushRef="#br0" timeOffset="130881.55">24860 11913 1213 0,'0'0'0'0,"0"0"6"15,0 0-6-15,69 71 18 16,-53-30 9-16,-7 0-23 16,-9-3 2-16,0-5 1 15,-6-7-6-15,-13-9 3 16,-1-7-4-16,2-10 0 15,7 0 21-15,7-20-21 16,4-18 0-16,23-9 4 16,21-6-5-16,16 0 1 15,9 7-30-15,4 9-39 16,-5 10-24-16,-14 13-175 0</inkml:trace>
  <inkml:trace contextRef="#ctx0" brushRef="#br0" timeOffset="131126.56">25743 11321 1252 0,'0'0'0'15,"0"0"-27"-15,-33 75 27 16,0-3 21-16,-1 14 20 15,10 3-37-15,8 0 10 0,11-7-8 16,5-5-2-16,0-4-4 16,10-6-16-16,19-8-32 15,10-9 13-15,9-14-44 16,7-16-131-16,0-15-222 16</inkml:trace>
  <inkml:trace contextRef="#ctx0" brushRef="#br0" timeOffset="131559.74">26262 11751 1221 0,'0'0'0'0,"0"0"-11"16,0 0 11-16,-24 92 10 16,24-56-1-16,6-2-9 15,10-3 3-15,5-3-9 16,-1-10-5-16,4-7-13 15,-2-9-4-15,3-2-12 16,2-13-36-16,3-17-51 16,-3-7 35-16,-2-7 56 15,-2-1 22-15,-6 8 14 16,-6 11 32-16,-5 12 66 16,-5 12 31-16,-1 2-77 15,0 23-42-15,0 17 39 16,-1 14-13-16,-5 9-11 0,3 7-2 15,0 10-9 1,3 2 1-16,0 5 15 0,0 3-3 16,10-1 4-16,1-4-30 15,-7-10 10-15,-4-14-2 16,0-17-2-16,-12-13 0 16,-13-19-7-16,-6-12 1 15,-5-5-2-15,3-24-18 16,6-10-48-16,9-8-63 15,11-7-212-15</inkml:trace>
  <inkml:trace contextRef="#ctx0" brushRef="#br0" timeOffset="131825.99">26945 12019 1337 0,'0'0'0'0,"103"-22"-92"16,-42 16 92-16,-10 5 2 16,-18 1-2-16,-17 1-31 15,-14 15-41-15,-4 3-134 16,-34 6-2-16,-12 0-35 16,-2 0 243-16,9-4 126 15,16-3 62-15,19-6-116 16,6-4-9-16,30-6 4 15,19-2-29-15,14 0-38 16,8-15-91-16,3-10-218 0</inkml:trace>
  <inkml:trace contextRef="#ctx0" brushRef="#br0" timeOffset="132161.09">27715 11765 1033 0,'0'0'119'15,"0"0"-111"-15,0 0-8 16,-38 95 33-16,34-51-1 0,4 4-17 16,0-2 2-1,1-2-17-15,14-6 2 0,3-6-2 16,6-10-2-16,3-6 1 16,9-12-9-16,2-4-9 15,3-4-4-15,-5-23 8 16,-3-9 14-16,-8-12-15 15,-6-15 4-15,-10-4 9 16,-9 1 4-16,0 8-1 16,-30 10 29-16,-10 19 6 15,-8 14 0-15,0 12-31 16,4 3 3-16,5 18-7 16,6 11-2-16,8 8-17 15,8 3-42-15,9 1-59 16,8-5-171-16</inkml:trace>
  <inkml:trace contextRef="#ctx0" brushRef="#br0" timeOffset="132459.76">28355 11443 1137 0,'0'0'0'0,"0"0"-37"0,0 0 37 15,95 115 18-15,-70-33 33 16,-4 14-16-16,-9 1-6 16,-7-4-4-16,-5-5-17 15,-5-12 30-15,-21-12-25 16,-9-9-2-16,-7-10-11 15,-2-6-9-15,2-12-73 16,7-11-89-16,13-13-461 16</inkml:trace>
  <inkml:trace contextRef="#ctx0" brushRef="#br0" timeOffset="132640.59">29167 11943 1233 0,'0'0'0'0,"130"-10"-159"16,-54 10 132-16,-12 0-15 16,-23 17-81-16,-31 2-238 15</inkml:trace>
  <inkml:trace contextRef="#ctx0" brushRef="#br0" timeOffset="132753.6">29095 12137 225 0,'0'0'891'0,"0"0"-891"15,0 0 6-15,93 13 8 0,-9-13-14 16,19-7-7-16,6-4-271 16</inkml:trace>
  <inkml:trace contextRef="#ctx0" brushRef="#br0" timeOffset="133393.84">30488 11533 1224 0,'0'0'17'0,"0"0"-17"0,0 0 0 16,0 0 0-1,1 140 76-15,-1-59-33 0,0-5-35 16,0-1 6-16,0-4-10 16,0-8-1-16,0-5-3 15,0-5-21-15,0-10-31 16,0-8-56-16,0-13-151 16</inkml:trace>
  <inkml:trace contextRef="#ctx0" brushRef="#br0" timeOffset="133540.76">30811 11967 1284 0,'0'0'0'0,"88"-8"-51"0,-22 4 51 16,4 2 0-16,1 1-7 15,1-4-52-15,0-2-101 16,-4-3-358-16</inkml:trace>
  <inkml:trace contextRef="#ctx0" brushRef="#br0" timeOffset="133893.69">31538 11746 1173 0,'0'0'0'15,"0"0"0"-15,0 0 2 16,-69 82 37-16,47-35-28 0,5 6-8 15,10 3 9-15,5-1-10 16,2-4-2-16,2-7 0 16,16-11 0-16,4-9-5 15,8-9 5-15,9-10-6 16,7-5-11-16,8-7 10 16,-1-18-3-16,-3-11 3 15,-7-14 1-15,-9-9 4 16,-12-8-19-16,-13 1 21 15,-9 6 6-15,-20 13 10 16,-22 16 11-16,-18 12-12 16,-7 12-4-16,-4 7 12 0,6 6-20 15,13 15-3 1,10 6-1-16,14 5-31 0,14 0-45 16,14 2-91-16,0-10-350 15</inkml:trace>
  <inkml:trace contextRef="#ctx0" brushRef="#br0" timeOffset="134036.51">32006 11906 1221 0,'0'0'0'0,"0"0"-69"15,0 0 45-15,0 0-141 16,0 0-246-16</inkml:trace>
  <inkml:trace contextRef="#ctx0" brushRef="#br0" timeOffset="134463.04">32397 11847 1122 0,'0'0'44'0,"0"0"-44"15,0 0 0-15,0 0 20 16,-61 95 4-16,56-53-12 15,5 0-1-15,0 0-11 16,9 0 0-16,14-6 3 16,5-7 2-16,3-8-6 15,4-6 1-15,2-5-12 0,3-7 12 16,-1-3-7-16,-3 0 7 16,-5-3-1-16,-7-14 7 15,-7-8-6-15,-7-6 10 16,-10-5-10-16,0-8-4 15,-26-2-13-15,-10-6 0 16,-11-2 8-16,-3-2 2 16,3-3 7-16,11 0 0 15,18-2 0-15,18 3 13 16,23 8-13-16,24 17 2 16,7 16-5-16,0 17 6 15,-11 23 4-15,-14 20-3 16,-10 12 5-16,-13 6 3 0,-6-2-9 15,-6 2-1 1,-26-2-2-16,-11 0-38 0,-17-4-27 16,-16-5-214-16</inkml:trace>
  <inkml:trace contextRef="#ctx0" brushRef="#br0" timeOffset="134794.15">29478 12950 473 0,'0'0'748'16,"0"0"-748"-16,0 0-77 16,101-3 77-16,-38 3 14 15,5 0-14-15,-5 6-9 16,-17 6-111-16,-23 1-330 15</inkml:trace>
  <inkml:trace contextRef="#ctx0" brushRef="#br0" timeOffset="134899.51">29636 13072 1038 0,'0'0'0'16,"0"0"-5"-16,129 0 0 16,-42 0-26-16,8-17-175 15,2-4-217-15</inkml:trace>
  <inkml:trace contextRef="#ctx0" brushRef="#br0" timeOffset="135244.56">30590 12751 1189 0,'0'0'8'16,"0"0"-2"-16,0 0 0 16,-89 76 10-16,77-32 4 15,8 3-12-15,4 4-3 16,0-1 6-16,6-4-8 15,10-7-3-15,2-11-4 16,3-9 4-16,7-8-2 16,5-8-5-16,7-3-5 15,3-11 5-15,-1-18 5 16,1-15-8-16,-8-11-8 16,-7-8 11-16,-11-9 6 15,-17 6 2-15,0 4 11 16,-26 13 34-16,-12 14-19 0,-4 13 1 15,0 16-17 1,0 6-10-16,5 17-1 0,7 12-8 16,6 9-30-16,15 2-39 15,9-7-111-15,0 0-525 16</inkml:trace>
  <inkml:trace contextRef="#ctx0" brushRef="#br0" timeOffset="135393.16">31202 13002 1339 0,'0'0'0'16,"0"0"-37"-16,0 0 35 0,0 0-15 16,0 0-124-16,0 0-494 15</inkml:trace>
  <inkml:trace contextRef="#ctx0" brushRef="#br0" timeOffset="135711.6">31462 12697 906 0,'0'0'197'15,"80"-15"-197"-15,-44 30 0 16,-9 23 36-16,-11 13-14 15,-13 5 2-15,-3 2 22 0,-18 1-42 16,-15-4 6-16,-5-7-4 16,0-6-5-16,8-4 5 15,11-12-6-15,15-3 1 16,4-9-4-16,26-6-3 16,24-2 6-16,21-4 9 15,17-1-7-15,9-1-4 16,2 3-2-16,-7-1-26 15,-13 0 22-15,-16 1-16 16,-17-1-19-16,-19-2-76 16,-14 2-126-16</inkml:trace>
  <inkml:trace contextRef="#ctx0" brushRef="#br0" timeOffset="139897.01">29914 10531 986 0,'0'0'0'0,"0"0"-7"16,0 0 7-16,33-81 23 16,-28 78 32-16,-4 3-13 0,-1 0-16 15,0 12-26-15,0 19 2 16,0 18 15-16,-11 6-3 16,-9 5-9-16,-2 1 1 15,-2-2-5-15,2-9 4 16,5-6-5-16,8-10 0 15,4-8-3-15,5-8 3 16,0-6-7-16,20-3 5 16,19-4-5-16,18-2 3 15,19-1 4-15,15-1-3 16,13 0 2-16,12 2-9 16,8-1 8-16,12-1-12 15,4 3-17-15,6-1 11 16,2 6 9-16,-6-1-2 0,-8 1-16 15,-9 2 18 1,-8 0 8-16,-14 0 2 0,-11 2 1 16,-11-1 5-16,-19-4-4 15,-11-5 3-15,-14-3 14 16,-12 0 2-16,-2 0 23 16,-4-6-7-16,1-5-17 15,-4-2 1-15,4-2-4 16,-4-4-9-16,2-3 9 15,1 2-3-15,-2-6 1 16,-3-1 8-16,-1 0-20 16,-2-3 14-16,-5-2-10 15,0 3-6-15,-3-2 0 16,0 4-8-16,-3 3-15 0,0 7-53 16,0 7-51-16,0 3-137 15</inkml:trace>
  <inkml:trace contextRef="#ctx0" brushRef="#br0" timeOffset="142881.31">30258 13442 763 0,'0'0'16'0,"0"0"-9"16,0 0 55-16,0 0 36 15,18-82-14-15,-15 71-33 16,-1 3 10-16,0 3-26 15,0 5-17-15,-2 0-10 16,0 0-5-16,0 0-6 16,0 19-7-16,0 17 10 15,-8 11 3-15,-2 5 0 0,-2 0-2 16,-3-1 3-16,1-4-4 16,1-3 0-16,4-1-2 15,5-8-1-15,4-1 0 16,0-11-7-16,12-5-1 15,16-3 7-15,13-3-3 16,17-2 4-16,13-4-15 16,12 0-7-16,11-1 5 15,11-1-8-15,13 1 8 16,10 0 7-16,11 4-6 16,7 3-10-16,3 3-11 15,0 4 8-15,-7 2 14 16,-8 2-6-16,-7-1 19 0,-12-2-4 15,-9-2 9 1,-11-3 1-16,-11-4-1 0,-19-3 0 16,-13-6 0-16,-19-2 0 15,-12 0 26-15,-4 0 38 16,-7-11-8-16,0-2-17 16,-1-1-11-16,-1-1-8 15,4-4 5-15,4-8-9 16,5-3 1-16,7-8-12 15,5-7-3-15,2-7 11 16,-1-5-11-16,-4-1 0 16,-8 4 4-16,-8 5-6 15,-6 9-5-15,-5 4-19 16,-1 9-74-16,-2 5-43 0,0 8-332 16</inkml:trace>
  <inkml:trace contextRef="#ctx0" brushRef="#br0" timeOffset="162439.64">4806 5261 567 0,'0'0'14'0,"0"0"-13"16,0 0 109-16,-102 5-16 15,56 9 36-15,-5 6-103 16,-9 7-1-16,-2 5-21 15,-4 4 3-15,-1 5 12 16,6 2-14-16,3 3 4 16,10 7-10-16,9 1 0 15,5 6-1-15,7 3-1 16,6 7 2-16,5 0-3 0,10 1 9 16,6-3-14-16,0-6 8 15,16-4-2-15,17 3-1 16,10-1 3-16,14 6 0 15,9 4-1-15,1 0 3 16,-2 3 2-16,-8-1-4 16,-6 1 0-16,-8-3 4 15,-12-7-4-15,-13-5-4 16,-10-7 4-16,-8-6 0 16,-5 0 10-16,-23-8-8 15,-12-1 0-15,-17-1 3 0,-13-8-2 16,-15-3-3-1,-8-7 0-15,4-5 1 0,7-11 1 16,16-1-2-16,17-8 0 16,15-16 0-16,22-4-4 15,12 0-22-15,17 6-12 16,22 12 23-16,12 10 9 16,6 29 5-16,7 32 1 15,4 31 22-15,-3 24-10 16,-9 18 11-16,-14 5-22 15,-18 6 1-15,-15-7 11 16,-6-4-13-16,-3-9 0 16,0-16 7-16,0-12-1 15,10-15 7-15,8-8-9 16,8-12 0-16,5-11 17 0,6-13-16 16,5-14-1-16,4-11-4 15,8-13 0-15,7 0-7 16,3-17-36-16,-1-13-69 15,-5-5-202-15</inkml:trace>
  <inkml:trace contextRef="#ctx0" brushRef="#br0" timeOffset="164862.04">1816 11001 1097 0,'0'0'0'16,"0"0"-3"-16,0 0-48 16,0 0 46-16,0 0-7 15,0 0 12-15,11 113 68 16,5-35-36-16,-1 5-21 15,-3-4-11-15,-6-6 0 16,-3-6 12-16,-3-6-10 16,0-7-2-16,0-11 3 0,0-10 3 15,0-10-6-15,0-12-3 16,0-7 3-16,0-4 10 16,-6 0-9-16,-7-11 7 15,-4-20-8-15,-7-11-11 16,-1-12 4-16,0-8 0 15,-2-3-1-15,9-5 4 16,2-7 1-16,8-5 3 16,8-7 2-16,3 2-2 15,30 9 0-15,16 13-1 16,6 24 1-16,6 25 3 16,-8 16-3-16,-4 19 0 15,-9 27 6-15,-10 11 2 16,-17 5 9-16,-13 2-16 0,-8-3 2 15,-28-5 6-15,-14-5-5 16,-8-1-8-16,-3-2 4 16,10-8-63-16,11-8-71 15,24-13-157-15,16-14-388 16</inkml:trace>
  <inkml:trace contextRef="#ctx0" brushRef="#br0" timeOffset="165146.59">2465 10455 1164 0,'0'0'0'15,"-16"123"-9"-15,-5-17 9 16,-1 17 16-16,2 10 23 15,7 8-9-15,7 4-14 16,6 1 0-16,0-1-16 16,10-14 6-16,20-11-6 15,13-16-10-15,14-19 6 16,10-13-18-16,5-16-17 16,2-18-16-16,-2-21-88 15,0-17-289-15</inkml:trace>
  <inkml:trace contextRef="#ctx0" brushRef="#br0" timeOffset="166608.59">1557 9220 1056 0,'0'0'0'0,"0"0"3"15,0 0 7-15,0 0 9 16,0 0 2-16,0 0-1 16,-30 90-11-16,18-12 13 15,3 6-10-15,5-5-8 16,4-6 3-16,0-7-5 0,10-10-2 15,14-9 0-15,4-15 0 16,5-13-21-16,9-16 9 16,7-3-5-16,9-25-4 15,5-15-19-15,-8-10-5 16,-7 0 34-16,-15 8 7 16,-11 12-16-16,-13 15 17 15,-6 10 3-15,-3 5 0 16,0 0-8-16,3 15 8 15,10 1 12-15,4 0 1 16,4-2-5-16,4-8-5 16,6-4-2-16,-1-2 10 15,6-11-11-15,-5-15 0 0,-7-6 9 16,-13-7-8-16,-11-3 4 16,-11 2 8-16,-25 7 8 15,-11 11 19-15,-10 19-10 16,2 3-18-16,-1 17-6 15,7 15-2-15,12 3-4 16,13 3-7-16,15 2-41 16,9-3-27-16,9 1-66 15,27-9-214-15</inkml:trace>
  <inkml:trace contextRef="#ctx0" brushRef="#br0" timeOffset="167942.56">2409 9388 1101 0,'0'0'0'15,"0"0"-54"-15,28 76 54 16,-16-34 27-16,-3 1 10 16,-3-4-26-16,0-3 12 15,-3-4-18-15,1-3 0 16,-4-8 0-16,3-8-4 15,-3-4 3-15,0-8 0 16,0-1-3-16,0 0 12 16,0-19-13-16,3-11 0 0,3-10 4 15,5-3-4 1,6 3-4-16,4 9 3 0,0 11 1 16,0 12 2-16,1 8-2 15,-5 3-4-15,2 18 1 16,-4 3 3-16,0 1 0 15,-4-3-1-15,-5-5 1 16,-2-6-4-16,-3-8 4 16,-1-3-16-16,3 0 2 15,3-12-14-15,5-10-12 16,7 5 25-16,4 5 15 16,4 12 13-16,2 0-12 0,9 3 26 15,-1 11 9-15,4-2-16 16,2 0-9-16,0-4-11 15,-5-6 0-15,-3-2 1 16,-4-2-1-16,-6-20-16 16,-10-7 2-16,-6-12-23 15,-8-5 8-15,0-10-18 16,0-10-14-16,-7-9 45 16,1-10-8-16,3 4 5 15,0 12 19-15,3 22 22 16,-3 24 73-16,3 17-5 15,-3 6-70-15,0 9-19 16,0 24 9-16,0 19 18 16,-1 13 6-16,2 10-19 15,2 6-2-15,0 4-13 0,18-4 2 16,10-4-2-16,7-15-3 16,2-10-5-16,9-11-8 15,-1-8 13-15,4-11 0 16,-4-11-1-16,-5-9 4 15,-7-2-2-15,-8-14 2 16,-8-13-1-16,-8-7 1 16,-5-4 2-16,-4-1-1 15,0 5-1-15,-16 6 1 16,-5 6-7-16,0 9 7 16,5 6-1-16,5 4 14 15,5 1 6-15,6-1-15 0,0 0-5 16,3-3-19-1,21-2 16-15,12 0 2 0,4 4-5 16,5 4 5-16,-8 4 0 16,-9 15-1-16,-11 9-5 15,-1 0 7-15,-5 2 0 16,-4-3 4-16,2-1-2 16,0-3 1-16,2-4 10 15,2-7-13-15,-1-3-1 16,0-6-3-16,3-3 0 15,1 0 4-15,2-15-1 16,4-6-2-16,-2-4 6 16,4-1-8-16,-2 4 5 0,-3 7 0 15,-2 8 0-15,-4 7 0 16,-1 0-1-16,-3 12 1 16,1 8 3-16,-5 0 4 15,1 1-4-15,-3-4-2 16,0-3 15-16,5-6-16 15,2-1 0-15,5-7-7 16,15 0 2-16,10 0 5 16,12 0 0-16,11 0 0 15,7 0 7-15,0 0-7 16,-4 0-2-16,-10-8 0 16,-5-6-14-16,-11-5 1 0,-13-4-30 15,-10 0-31 1,-12-1 14-16,-5 9 28 0,0 8 34 15,0 7 61 1,0 0-8-16,-5 18-21 0,0 10 19 16,5-2-14-16,0 1-7 15,5-5-19-15,11-5-1 16,-1-3-6-16,7-4-4 16,2-6 13-16,7-4-7 15,1 0-5-15,-4-5-1 16,-6-12-24-16,-14-5-30 15,-8-3-49-15,-2-6-176 16</inkml:trace>
  <inkml:trace contextRef="#ctx0" brushRef="#br0" timeOffset="168094.01">3843 9235 1248 0,'0'0'0'16,"0"0"-141"-16,0 0 3 16,0 0 55-16,0 0-356 15</inkml:trace>
  <inkml:trace contextRef="#ctx0" brushRef="#br0" timeOffset="168826.9">6157 9657 1163 0,'0'0'13'16,"0"0"-13"-16,0 0-42 15,0 0 42-15,0 0 0 16,89-11 14-16,-51-9-8 16,-7 1-6-16,-4 0-2 15,-17 7 2-15,-10 3 9 16,-3 3-7-16,-22 6 2 16,-11 0 11-16,-6 7-13 15,1 15 9-15,5 9 10 16,12 4-20-16,15 6 16 0,9 2-17 15,18-3-7-15,19-5 7 16,14-6-7-16,4-9 2 16,5-10 0-16,5-9-3 15,-2-1-1-15,-5-14-3 16,-7-19-19-16,-5-10 2 16,-7-11-13-16,-14-7-9 15,-13-2-7-15,-12 9 38 16,0 12 20-16,-15 15 11 15,-4 15 62-15,7 12-14 16,2 6-9-16,4 31-37 16,3 16 4-16,3 18 13 15,0 13 19-15,1 8-32 0,15 7 4 16,1 7 7-16,1-1-4 16,-3-6-12-16,4-4-10 15,2-9 5-15,0-15-14 16,6-15-18-16,-5-20-12 15,3-22-16-15,-1-14-75 16,0-31-101-16</inkml:trace>
  <inkml:trace contextRef="#ctx0" brushRef="#br0" timeOffset="169034.34">7666 9475 1203 0,'0'0'32'0,"0"0"-30"16,6 101-2-16,-1-56 7 16,-1-3 21-16,2-1-21 15,4-5-6-15,1-4-2 16,0-7-1-16,-3-7-23 16,0-12-32-16,-5-6-35 15,-3-8-44-15,0-26-102 16</inkml:trace>
  <inkml:trace contextRef="#ctx0" brushRef="#br0" timeOffset="169411.36">7454 9036 984 0,'0'0'167'0,"-149"9"-167"0,69 36 1 16,8 22 8-16,15 25 34 15,16 12-4-15,23 8-17 16,18 4-4-16,9-8-5 15,34-4-13-15,18-9-1 16,18-15 1-16,12-20-6 16,5-21 6-16,2-20-7 15,2-19 6-15,2-22-9 16,-2-31 3-16,-4-22-23 16,-15-22-27-16,-21-19 15 15,-30-22-47-15,-30-9-15 16,-29 2 72-16,-38 16 32 0,-24 30 43 15,-15 42 33-15,-4 33 16 16,-2 24-45-16,15 18-20 16,17 26 5-16,21 16-20 15,16 10-11-15,22 11-1 16,18 3-8-16,6 3-28 16,37-4-44-16,21-10-95 15,24-9-268-15</inkml:trace>
  <inkml:trace contextRef="#ctx0" brushRef="#br0" timeOffset="169736.42">9496 9646 1152 0,'0'0'0'15,"-128"-22"-13"-15,45 3 13 16,-7-12 7-16,5-10-5 15,12-6-2-15,22-11 28 16,32-2-7-16,19 2-19 16,19 12 2-16,17 25 0 15,-1 21-4-15,-7 21-3 16,-6 37 3-16,-13 14 15 16,-9 6-3-16,-3-4 2 15,-22-5 5-15,1-4-1 0,3-9 18 16,12-12-29-16,9-14-7 15,6-16 0-15,36-14 0 16,25-9 0-16,28-27-15 16,22-17-61-16,23-12-37 15,14-6-272-15</inkml:trace>
  <inkml:trace contextRef="#ctx0" brushRef="#br0" timeOffset="170382.67">10921 9557 1167 0,'0'0'0'0,"0"0"-14"15,0 0 6-15,0 0 2 16,0 0 6-16,86 2 12 15,-35-29-12-15,-5-7-20 16,-13-7 5-16,-18 0 3 16,-15 3 9-16,-9 7 1 15,-24 13 2-15,-9 13 12 16,-5 5-12-16,3 23 22 16,6 16 15-16,10 11-18 15,14 3-6-15,13-5-13 16,1 3 4-16,20-4-10 0,18-6 3 15,8-6 0-15,9-11 0 16,3-9 1-16,2-8 0 16,0-7-3-16,-2-8 0 15,-6-22-8-15,-9-9-8 16,-7-14-10-16,-9-7 6 16,-11-4-24-16,-10-6 0 15,-6 10-21-15,-6 17 51 16,-13 15 19-16,7 19 103 15,0 9-49-15,2 6-26 16,-5 31-23-16,4 17 40 16,-2 17-6-16,3 7-17 15,4 7 20-15,1 12-19 0,2 10 0 16,-2 12 19-16,-2 5-27 16,3-2 7-16,4 1-13 15,0-9-2-15,0-15 12 16,1-17-16-16,8-21 1 15,-5-23 3-15,1-18 5 16,-5-13 3-16,0-7-10 16,8-26 11-16,3-30-16 15,10-31-31-15,15-17-37 16,13-13-23-16,8 1-47 16,3 8-205-16</inkml:trace>
  <inkml:trace contextRef="#ctx0" brushRef="#br0" timeOffset="170694.06">12074 9220 1172 0,'0'0'0'16,"33"73"-1"-16,-23-8 1 15,-10 8 41-15,0-8-23 16,-16-7 4-16,-10-7-4 15,0-5 3-15,3-4 11 16,8-9-22-16,8-7-7 0,7-11 0 16,3-8-1-16,24-7 0 15,17 0 11 1,16-7-9-16,12-11-4 0,7-3-4 16,-3-1-23-16,-6-2-11 15,-11 2 8-15,-11 1-4 16,-10-4-12-16,-13-6-24 15,-6-8-21-15,-10-16-110 16,-6-14-338-16</inkml:trace>
  <inkml:trace contextRef="#ctx0" brushRef="#br0" timeOffset="171064.04">12220 8780 1278 0,'-91'0'0'16,"-6"27"-13"-16,3 19 13 0,5 14 9 15,5 13 4-15,7 16 1 16,6 17 6-16,12 7-19 16,11 7 5-16,23-1-6 15,25-9-6-15,18-7-4 16,40-11 8-16,25-16-5 16,25-18 7-16,17-19 0 15,14-17-3-15,11-19 3 16,7-6-1-16,4-33-5 15,0-22-4-15,-7-26-9 16,-17-24 2-16,-18-21-4 16,-31-27-1-16,-34-7 8 15,-40 1 4-15,-37 18 10 0,-53 35 1 16,-37 34 2-16,-28 31 12 16,-15 20-11-16,-4 21-2 15,5 5-4-15,11 33 7 16,12 21-16-16,13 19 0 15,10 11-113-15,11 4-303 16</inkml:trace>
  <inkml:trace contextRef="#ctx0" brushRef="#br0" timeOffset="173895.42">3065 11260 1095 0,'0'0'6'16,"0"0"-6"-16,-27 113 0 15,18-67 5-15,9-2 18 16,0-7-10-16,18-1-12 16,12-7-1-16,7-5 2 15,0-12-7-15,5-12 5 0,1 0-3 16,-1-28-1-16,0-8-6 16,-2-8-4-16,-7-4 8 15,-8-3 6-15,-10 4 0 16,-7 10 0-16,-5 14 0 15,-3 12 34-15,0 11 12 16,0 9-41-16,0 30 3 16,0 23 0-16,0 25 41 15,7 19-40-15,7 5 2 16,5 9 14-16,-1 0-4 16,7-2-7-16,-1-1 3 15,-5-6-14-15,-5-9 11 16,-5-13-14-16,-9-19 0 0,-9-16 2 15,-27-18 3-15,-19-12-1 16,-14-18 4-16,-13-6 5 16,-1-8-12-16,10-20-1 15,10-12-22-15,20-12 2 16,25-10-36-16,18-13-37 16,7-9-4-16,36-10-384 15</inkml:trace>
  <inkml:trace contextRef="#ctx0" brushRef="#br0" timeOffset="174245.27">3799 10730 1048 0,'0'0'98'16,"0"0"-98"-16,0 0 0 15,0 0 17-15,0 0-14 16,0 0 29-16,59 163 33 16,-35-31-30-16,3 11 7 15,1-1-14-15,-1 1 3 0,-1-7-3 16,-1-7-11-16,-6-13-9 15,-5-15-8-15,-4-17 1 16,-5-15-7-16,-5-19-10 16,0-16-26-16,0-16-37 15,0-18-35-15,0-1-115 16,0-30-516-16</inkml:trace>
  <inkml:trace contextRef="#ctx0" brushRef="#br0" timeOffset="177113.9">4304 11226 1052 0,'0'0'0'0,"0"0"-72"15,0 0 72-15,96-72 37 16,-47 66-15-16,-3 6-4 0,0 3-10 16,-2 26-2-16,-7 12-1 15,-10 7 12-15,-8 8-6 16,-17-3 11-16,-2-3-22 16,-21-2 10-16,-12-5 6 15,-6-2-14-15,-4-3 9 16,1-3-11-16,6-6 1 15,5-7-1-15,13-10 0 16,9-9-3-16,9-3-37 16,0 0-26-16,14-20-86 15,14-9-140-15,8-6 63 16</inkml:trace>
  <inkml:trace contextRef="#ctx0" brushRef="#br0" timeOffset="177413.53">5002 11110 701 0,'0'0'164'16,"0"0"-148"-16,0 0 80 15,0 0 5-15,0 0-48 16,0 0-10-16,-125 70-5 16,76-2-5-16,7 2-10 15,14-3 18-15,16-7-33 16,12-5-3-16,16-8-2 15,20-5-3-15,18-13-3 16,10-10 3-16,6-14 5 16,3-5 2-16,-6-7-7 0,-12-13-4 15,-14 3 1 1,-16-1-19-16,-7 3-9 0,-9 1-13 16,-9-1-25-16,0 2-57 15,0 1-153-15</inkml:trace>
  <inkml:trace contextRef="#ctx0" brushRef="#br0" timeOffset="180046.39">5945 11276 1138 0,'0'0'0'0,"0"0"-13"0,0 0 13 15,0 0 27-15,0 0 8 16,0 0-15-16,0 0-19 16,15-47-1-16,-13 47-14 15,-1 0-43-15,5 6-65 16,-2 12-15-16,2 4-235 15</inkml:trace>
  <inkml:trace contextRef="#ctx0" brushRef="#br0" timeOffset="180314.64">6015 11540 928 0,'0'0'92'0,"0"0"-92"0,0 0 0 15,0 0 47-15,42 75 24 16,-36-35-34-16,-6 3-13 16,0-4 11-16,-10-1-27 15,-16-2 10-15,-8-4-18 16,-2 1-6-16,0-3-33 15,3-3-58-15,10-10-250 16</inkml:trace>
  <inkml:trace contextRef="#ctx0" brushRef="#br0" timeOffset="181498.51">6937 10997 859 0,'0'0'0'0,"0"0"0"16,0 0 0-16,0 0 49 15,0 0 14-15,0 0-15 16,0-20-36-16,-4 32-2 16,-4 17 13-16,-1 10 9 15,-3 9-2-15,2 7-9 16,2 4-5-16,-1 5 13 15,5-3-24-15,1 0 0 16,3-5 6-16,0-3-8 16,16-7-2-16,5-2 3 15,5-8-4-15,5-8 4 16,9-7-3-16,3-9-1 16,5-11 2-16,3-1 2 15,4-9-3-15,-1-13-2 16,1-7 4-16,-7-7-11 0,-4-8 7 15,-6-4-8-15,-7-10 8 16,-7-8-10-16,-9-6 4 16,-11-3-7-16,-4 0 7 15,-16 8 7-15,-20 9 0 16,-15 10 3-16,-8 14 12 16,-7 15-5-16,-3 13 14 15,5 6-1-15,6 16-7 16,7 17-2-16,11 11-3 15,10 5-4-15,14 2-7 16,16 2-2-16,3-3-3 16,30-5-20-16,13-7-15 0,12-9-3 15,11-9-39-15,5-8-73 16,1-8-230-16</inkml:trace>
  <inkml:trace contextRef="#ctx0" brushRef="#br0" timeOffset="182622.45">7523 10568 931 0,'0'0'0'0,"0"0"0"15,0 0 10-15,0 0 28 0,0 0 4 16,0 0-38-16,12-13 8 15,24 47 22-15,10 14 9 16,6 14-20-16,1 12-5 16,0 9-12-16,-5 11 13 15,-6 7-5-15,-8 4-9 16,-4-1 16-16,-11-3-19 16,-11 1 3-16,-8 2 1 15,0-3 0-15,-21-1 8 16,-3-8-10-16,-12-5-4 15,-4-8 7-15,-5-5-6 16,-4-11 0-16,5-8-2 0,6-13-9 16,13-13 1-1,10-10-35-15,7-17-40 0,8-2-89 16,0-13-233-16</inkml:trace>
  <inkml:trace contextRef="#ctx0" brushRef="#br0" timeOffset="188838.64">8317 11236 1067 0,'0'0'14'16,"0"0"-4"-16,0 0-5 16,0 0 29-16,0 0-7 15,0 0-11-15,0 0-14 16,101 0 13-16,-37-3 4 16,5-1-14-16,-7-3 1 15,-9 4-6-15,-6 1 0 16,-9 2-3-16,-11-2 0 0,-11 2-35 15,-10 0-27-15,-6 0-80 16,0 0-3-16,-16 0-143 16,-16 6-236-16</inkml:trace>
  <inkml:trace contextRef="#ctx0" brushRef="#br0" timeOffset="188988.65">8433 11330 461 0,'0'0'352'0,"0"0"-276"16,0 0-45-16,0 0 32 15,0 0-28-15,0 0-1 0,40 39-3 16,26-39 1 0,16-8-32-16,9-6-12 0,6-1-52 15,6 4-85-15,-2 1-230 16</inkml:trace>
  <inkml:trace contextRef="#ctx0" brushRef="#br0" timeOffset="189953.31">9893 11223 1097 0,'0'0'0'15,"0"0"-90"-15,0 0 90 16,0 0 38-16,90-19-12 16,-34 7-11-16,7-3-7 15,3 1-3-15,-7-2-5 16,-4 0-1-16,-10-5 1 16,-7 1-1-16,-11-6-2 15,-10-3-17-15,-11-5 13 16,-6 0 5-16,0-2-1 0,-6 2 0 15,-11 5 3-15,0 4 3 16,-4 4 1-16,-1 9-2 16,4-1 2-16,-1 9 3 15,3 1 9-15,3 3-7 16,3 0 1-16,2 0 4 16,-2 9-9-16,4 11-5 15,0 12 11-15,-2 9-5 16,1 7 5-16,0 7 4 15,2 7-4-15,-1 6 1 0,1 7 10 16,0 0-12 0,2-6-8-16,0-2 1 0,1-6-1 15,2-7 2-15,0-9-4 16,-1-8 2-16,1-13 1 16,-2-12-3-16,2-6-5 15,0-6 4-15,0-13-1 16,0-18-22-16,21-7-9 15,6 1 32-15,6 12-5 16,-1 13 6-16,-2 12 7 16,-6 6 2-16,-4 17-1 15,-3 12 13-15,0 5-2 16,-1-3 2-16,-4-5-18 16,5-9-3-16,-4-8 0 15,5-6-1-15,6-9-4 16,4 0-11-16,6-10-31 0,4-12-13 15,-1-8-67-15,-4-4-126 16</inkml:trace>
  <inkml:trace contextRef="#ctx0" brushRef="#br0" timeOffset="191320.86">11024 10843 675 0,'0'0'357'0,"0"0"-352"15,0 0-5-15,0 0 67 0,0 0-35 16,-34 74 4 0,4-7 0-16,0 13-7 0,6-1-3 15,9 4-11-15,15-6-5 16,0-4 4-16,15-5-14 16,20-9 0-16,11-5-2 15,9-10-3-15,6-10 0 16,3-12-20-16,5-14-47 15,1-8-64-15,-5 0-11 16,-8-15-337-16</inkml:trace>
  <inkml:trace contextRef="#ctx0" brushRef="#br0" timeOffset="191719.47">11283 11131 714 0,'0'0'450'0,"0"0"-450"15,0 0-11-15,0 0 11 16,39-78 18-16,5 69 8 15,6 8-21-15,4 1 13 16,-8 10-14-16,-6 15-1 0,-13 7 4 16,-9 6 4-16,-10 4-8 15,-8-3 14-15,0 0-16 16,-17-6 1-16,-10-2 10 16,-4-4-7-16,-2-5-2 15,5-6-3-15,4-5-4 16,12-5 1-16,7-5-27 15,5-1-5-15,0 0-25 16,17-17-71-16,14-10-56 16,11-7-68-16,0-3-57 15</inkml:trace>
  <inkml:trace contextRef="#ctx0" brushRef="#br0" timeOffset="191955.81">11804 10999 873 0,'0'0'29'0,"0"0"19"15,0 0 80-15,0 0-67 16,0 0-28-16,-93 52 1 16,65-10-5-16,4 4-4 15,12 0-7-15,8 2-12 16,4-2 11-16,6-6-16 16,19-5 1-16,11-9-2 15,9-10-7-15,10-7 6 16,3-9-38-16,0 0-37 15,-3 0-47-15,-10-5-104 16,-7-9-507-16</inkml:trace>
  <inkml:trace contextRef="#ctx0" brushRef="#br0" timeOffset="192353.62">12171 10668 94 0,'0'0'1024'0,"0"0"-1024"16,0 0 0-16,0 0 4 16,122 36 28-16,-70 22 2 15,1 19 9-15,-3 12-18 16,-9 6-2-16,-13 1 2 16,-12 3-19-16,-13-2 21 15,-3 1-5-15,-9-4 5 16,-22-11-27-16,-14-8-2 15,-8-11-10-15,-7-10-21 16,3-8-17-16,5-8-44 0,12-11-121 16,11-16-591-16</inkml:trace>
  <inkml:trace contextRef="#ctx0" brushRef="#br0" timeOffset="193570.31">12818 10285 379 0,'0'0'433'16,"0"0"-431"-16,0 0 14 16,0 0 76-16,0 0 16 15,0 0-66-15,3-24-39 16,-3 41 1-16,0 9 40 15,0 9-12-15,2 2-18 16,3 1-9-16,3-2-2 0,3-3 4 16,5-6-7-16,5-6 0 15,4-7 0-15,4-8-2 16,2-4 1-16,3-2-9 16,3-4 1-16,-2-13-5 15,-6-5-16-15,-6-7 11 16,-5-2 8-16,-6-4-15 15,-5 0 21-15,-2 2-5 16,-4 5 10-16,-1 6 1 16,0 6 1-16,2 3 0 15,-1 6 6-15,-1 2 13 16,0 3 2-16,0 1 1 16,0 1-10-16,0 0 12 0,0 0-21 15,0 0-5-15,0 5 2 16,2 15 5-16,-2 7 6 15,1 10-6-15,2 10 0 16,2 8 21-16,-2 9-23 16,1 4-2-16,0 3 15 15,-2 3-14-15,4-1 0 16,-1 2-1-16,-1-4 2 16,1-6 2-16,-1-11-5 15,-3-9 0-15,-1-9-4 16,0-8 4-16,-1-9-2 15,-14-5 0-15,-9-6 0 0,-7-7 5 16,-9-1-4 0,-8-4-2-16,0-17-5 0,8-8 3 15,10-6 2-15,12-8-1 16,12-6-4-16,6-8 1 16,11-4-7-16,23 3 2 15,20 7-2-15,11 6-6 16,13 6-15-16,4 5-32 15,12 2-79-15,3 6-128 16</inkml:trace>
  <inkml:trace contextRef="#ctx0" brushRef="#br0" timeOffset="195874.7">13474 11465 962 0,'0'0'0'16,"0"0"-13"-16,0 0 13 16,0 0 30-16,0 0-14 15,0 0-13-15,0 0 4 16,16 15 15-16,-12-6-9 15,-1-1-6-15,-2-1-3 16,-1-1 4-16,0-2 4 16,0-1-12-16,0 0 0 0,0-3 4 15,0 0 1-15,0 0 0 16,0 0 3-16,0 0-4 16,2 0 14-16,-2 0-14 15,1 0-3-15,1 0 1 16,-1 0 8-16,1 0 0 15,-2-6 2-15,0-1 1 16,0 0 16-16,-5-1-20 16,-14 2-9-16,-6 3 0 15,-2 3-22-15,9 0-36 16,9 0-113-16,9 0-391 16</inkml:trace>
  <inkml:trace contextRef="#ctx0" brushRef="#br0" timeOffset="196541.53">14466 10660 1031 0,'0'0'55'15,"0"0"-50"-15,0 0-5 16,0 0 42-16,0 0 14 15,0 0-41-15,-116 122 12 0,73-16-3 16,7 7-12 0,11 3 5-16,16-7-12 0,9-3 8 15,10-3-5 1,29-1-8-16,13-9-8 0,17-8-6 16,7-15-17-16,7-21-17 15,8-16-43-15,2-20-173 16</inkml:trace>
  <inkml:trace contextRef="#ctx0" brushRef="#br0" timeOffset="196855.84">15263 10960 1162 0,'0'0'0'15,"0"0"-12"-15,0 0 12 16,0 0 41-16,24 121 10 16,-17-48-14-16,1 6-15 15,-2 1 3-15,-2-7 10 16,3-4-18-16,-2-7-10 0,3-4-7 15,1-7-3 1,-2-9-17-16,2-8-41 0,0-13-2 16,4-10-53-16,5-11-149 15</inkml:trace>
  <inkml:trace contextRef="#ctx0" brushRef="#br0" timeOffset="197080.89">15724 11361 430 0,'0'0'739'16,"0"0"-739"-16,0 0-29 0,0 0 29 15,115-11 20-15,-57 8-13 16,3-2 1-16,-2 0-7 15,-9-2-1-15,-10-1-26 16,-9-3-86-16,-5-3-108 16</inkml:trace>
  <inkml:trace contextRef="#ctx0" brushRef="#br0" timeOffset="197806.49">16585 11064 983 0,'0'0'128'0,"0"0"-128"16,0 0-10-16,0 0 10 0,85-20 33 16,-35 9-27-16,13-1-1 15,6-3-4-15,-2-2 0 16,-1-8-1-16,-10-4 0 15,-8-5 0-15,-13-6 0 16,-9-2-2-16,-13 5-3 16,-11 4 4-16,-2 8 2 15,-8 5 7-15,-14 5-4 16,-4 2-4-16,-2 4 16 16,1 2-14-16,3 4 13 15,7 1-9-15,2 2 3 16,2 0 7-16,-1 13-12 15,-4 11-3-15,3 10 9 16,1 13-5-16,3 6 3 0,3 7-7 16,4 6 2-16,2 0 13 15,2 0-10-15,0-3 1 16,3 0 5-16,11-4-11 16,-1-6 0-16,1-7-1 15,-1-13 1-15,-3-12-4 16,-1-10 1-16,-4-10-15 15,5-1 4-15,4-15-8 16,6-8 18-16,7-2-5 16,1 5 3-16,1 8 5 15,-5 11 5-15,1 1-1 16,5 12 6-16,0 10-4 16,4 2-4-16,1-2-2 15,-1-1 3-15,-2-4-7 0,1-5-9 16,0-7-49-16,-1-5-45 15,-4 0-152-15</inkml:trace>
  <inkml:trace contextRef="#ctx0" brushRef="#br0" timeOffset="198056.58">17721 10657 1166 0,'0'0'8'15,"0"0"1"-15,0 0 25 0,0 0 17 16,0 0-39 0,0 0 35-16,-58 117 3 0,39-41-31 15,8 5 7-15,9 0-8 16,2-3-7-16,0-5-11 16,16-6-7-16,6-4-8 15,5-9-41-15,6-9-36 16,5-12 18-16,7-13-60 15,1-12-298-15</inkml:trace>
  <inkml:trace contextRef="#ctx0" brushRef="#br0" timeOffset="198523.84">17970 11051 1176 0,'0'0'0'0,"0"0"-54"16,124-43 54-16,-78 43 12 16,-9 13-3-16,-8 14 1 15,-7 8 2-15,-10 3-8 16,-10 0-1-16,-2-4 8 16,-11-5 11-16,-16-2-13 15,-3-7 3-15,2-4-8 16,9-7-4-16,10-5 1 15,7-4-13-15,2 0 9 16,5 0-10-16,25-18 3 0,10-7 3 16,9-8 3-1,-1-2-16-15,-5-1-27 16,-10 2 26-16,-9 5 21 0,-14 8 21 16,-8 7 18-16,-2 8 0 15,0 2 4-15,-15 4-13 16,-6 1-15-16,0 19 10 15,3 6-6-15,8 10 4 16,10 2-23-16,0 2-5 16,19-1 2-16,14-7 3 15,6-6-15-15,5-6-31 16,4-9-5-16,6-8-30 16,3-3-85-16,-4 0-59 0</inkml:trace>
  <inkml:trace contextRef="#ctx0" brushRef="#br0" timeOffset="198773.63">18783 10749 1161 0,'0'0'0'0,"0"0"-18"15,0 0 18-15,0 0 19 16,0 0-1-16,100 18 5 15,-76 31 11-15,-6 13-15 0,-6 8-11 16,-6 7 6-16,-6 1-3 16,0-2 6-16,-6-6-14 15,-12-8-3-15,-3-9 0 16,-2-10-49-16,3-7-41 16,2-14-89-16,1-11-367 15</inkml:trace>
  <inkml:trace contextRef="#ctx0" brushRef="#br0" timeOffset="199341.37">19011 10227 455 0,'0'0'446'16,"0"0"-430"-16,0 0 89 15,0 0-9-15,0 0-51 16,0 0-43-16,17-42 5 15,17 72 15-15,8 20-5 16,2 24 12-16,-5 19-10 16,-4 18 14-16,-9 14-5 15,-5 7-23-15,-10 8 5 16,-11 0-8-16,0-6 4 0,-21-1-1 16,-12-5 7-1,-9-11-1-15,-8-13 4 0,-7-22-15 16,-4-14-3-16,-2-14 1 15,4-12-11-15,3-8-29 16,7-7-31-16,10-12-37 16,11-11-149-16</inkml:trace>
  <inkml:trace contextRef="#ctx0" brushRef="#br0" timeOffset="200325.09">19566 9806 868 0,'0'0'5'0,"0"0"6"15,0 0 119-15,0 0-44 0,0 0-42 16,0 0-38 0,-30 55 11-16,12 6 25 0,1 6-23 15,5 6-12-15,6 0 3 16,6-3-1-16,0-7-8 16,9-7 2-16,11-11 5 15,6-4-13-15,2-9 5 16,3-10-22-16,4-10-36 15,4-12-52-15,-2-3-117 16,-3-20-495-16</inkml:trace>
  <inkml:trace contextRef="#ctx0" brushRef="#br0" timeOffset="200566.41">19978 9912 1088 0,'0'0'5'0,"0"0"0"16,0 0-3-16,0 0 67 15,18 85-9-15,-15-31-41 16,0 5 10-16,1-3-11 16,1-4-8-16,1-10 0 15,1-5-10-15,0-6-1 16,0-7-3-16,-3-7-39 15,5-5-18-15,-2-10-83 16,4-2-237-16</inkml:trace>
  <inkml:trace contextRef="#ctx0" brushRef="#br0" timeOffset="200733.4">20221 10146 810 0,'0'0'275'0,"0"0"-273"16,96-16-4-16,-52 12 2 16,1 3-6-16,0 1-35 15,-4-2-78-15,-3-3-241 16</inkml:trace>
  <inkml:trace contextRef="#ctx0" brushRef="#br0" timeOffset="201257.98">20723 9981 1071 0,'0'0'0'15,"0"0"-3"-15,0 0 3 16,0 0 20-16,10 79 5 16,2-52-25-16,4 1 0 15,1-6-1-15,2-5 1 16,-2-6-3-16,-1-7-5 15,0-4-4-15,-1 0 11 0,3-5-31 16,-2-12 6-16,2-5 12 16,0-2 4-16,-3-6-13 15,3-1 10-15,-3 5 13 16,-1 1 3-16,-5 9 6 16,-5 8 33-16,-3 4 4 15,-1 4-14-15,0 0-1 16,0 0-14-16,0 12-16 15,-6 12 32-15,-6 5-22 16,5 9 2-16,1 4-2 16,3 3 5-16,3 5-3 15,0 2-10-15,0 6-2 16,-2 3 16-16,-1 2-16 16,-1-3-1-16,-2-2 1 0,1-7 7 15,1-6-4-15,-1-5 4 16,-4-8-4-16,-4-12 10 15,-4-5-13-15,-2-9 6 16,-5-6 4-16,2 0-4 16,-2-8-7-16,2-11-5 15,6-5-35-15,9-3-9 16,7-3-39-16,0-3-152 16,12-3-529-16</inkml:trace>
  <inkml:trace contextRef="#ctx0" brushRef="#br0" timeOffset="201707.94">21195 9711 836 0,'0'0'16'0,"0"0"37"16,0 0 88-16,0 0-74 15,0 0-18 1,0 0-20-16,-6-43-23 0,8 43 4 15,12 2-1-15,7 15 2 16,5 6 1-16,2 7-8 16,-1 6 5-16,1 7 2 15,-3 9-9-15,-3 7 5 16,-6 8 7-16,-9 1-4 16,-7 4 7-16,0-6 2 15,-7-4-2-15,-15-6-8 16,-4-8-7-16,-1-7-4 15,-2-7-5-15,1-5-46 16,2-4-29-16,2-6-74 16,3-5-500-16</inkml:trace>
  <inkml:trace contextRef="#ctx0" brushRef="#br1" timeOffset="207264.34">1193 10930 907 0,'0'0'2'16,"-12"-84"1"-16,12 48-2 0,0 9 90 16,0 8-26-16,0 12-21 15,0 4-1-15,0 3-30 16,0 6-13-16,3 27 3 16,9 32-3-16,7 27 17 15,-1 28 8-15,-3 21-15 16,-2 9 5-16,-2 12 0 15,-2-4-5-15,-3-11-4 16,6-15-6-16,-3-24-1 16,0-19-9-16,-2-18-7 15,-1-14 2-15,0-15-13 16,-1-11-13-16,-1-13-36 0,3-14-110 16,-1-4-213-1</inkml:trace>
  <inkml:trace contextRef="#ctx0" brushRef="#br1" timeOffset="212279.53">1369 10698 835 0,'0'0'0'16,"0"0"-87"-16,0 0 5 15,0 0 45-15,0 0 37 16,0 0 20-16,80-16-9 16,-42 13 0-16,4-2 8 15,7 0-19-15,3 1 10 16,6-1-6-16,11-1-4 15,4 0 0-15,7 1-1 16,2-1 1-16,-1 0 8 16,7 1-4-16,0 3-8 15,0-1 5-15,6 0-1 16,0 2 0-16,3-2 0 0,1 1-2 16,-1 1 1-16,2 1-5 15,-1 0 6-15,-2 0 13 16,-4 0 9-16,-7 0-3 15,-6 0 8-15,-1 0-8 16,1 0-19-16,-6 0 2 16,4 0 11-16,-3 0-12 15,0 0 2-15,1 1-1 16,1-1 1-16,-3 3 4 16,3-1-5-16,-3 0 6 15,6 2 4-15,-6-1-12 16,0 0 1-16,-6-1 1 15,0-1-1-15,1-1 1 16,0 0-1-16,7 0-1 16,-5 0 0-16,6 0 1 0,-6 0-1 15,0 0 1-15,-3 2-1 16,2 1 1-16,-5-2-1 16,3 1 3-16,2 1-4 15,4-3 1-15,3 2 0 16,4 0 0-16,-1-1 1 15,-2 0 0-15,0-1-1 16,-1 2 0-16,3-1-1 16,-1-1 1-16,-1 0-1 15,-2 0 1-15,1 0 0 16,-1 0 1-16,-1 0-1 16,1 0 0-16,-2 0-3 0,-3 0 2 15,-1-1 1-15,2-1 5 16,-4 0-4-16,-3-2-2 15,-1-1 0-15,0-1 1 16,4-3-1-16,4 0 1 16,1-1-3-16,1 0 0 15,-3 3 6-15,-1 0-6 16,-2 0 3-16,-3-1 0 16,0 2 6-16,1 0-6 15,-2-1-2-15,3 0 1 16,3-1 1-16,4 1 3 15,10 0-3-15,-1-2 0 16,0 5 0-16,-1-3 0 0,-1 2 0 16,0 0-2-1,0-1 0-15,-1 1 2 0,0 1-1 16,2-1 3-16,-1-1-2 16,1 1 0-16,1-1-1 15,1 0 0-15,2-3 1 16,-2 2-6-16,0-1 5 15,-1 3 1-15,-7 1-2 16,-1-2 1-16,1-1 1 16,1 2 0-16,-2-2 0 15,0-1-1-15,-3 2 1 16,2 1-4-16,0-1 4 16,-1 0 4-16,0 1-4 15,-1-1-1-15,1 1 1 0,5 1 3 16,2-1-3-16,3 1 0 15,0 2-3-15,-1-3 4 16,4 0-1-16,1 5 0 16,2-3-5-16,0 0 3 15,-5 2 2-15,0-2 0 16,-1 3 2-16,-3 0-1 16,3 0-2-16,0 0 1 15,3 0 0-15,0 0 0 16,3-3 0-16,0 1 0 15,0-3 0-15,-1 2 0 16,1-1 0-16,3-1 0 16,-3 1 0-16,-2 1-3 0,-2-1 3 15,1 1 0-15,-3 0 2 16,0-1-1-16,-3 1-1 16,4 1 0-16,4 0 1 15,-1-1-7-15,-2 1 8 16,0-3-2-16,-1 0 0 15,2 1 0-15,-3 0-1 16,2 0-3-16,-4 3 3 16,-2-1 1-16,1 2 0 15,-4 0-1-15,0 0 0 16,-3 0 1-16,4 0 0 16,0 0-1-16,5 0 2 0,-1 0-1 15,-1 0 0-15,0-2 0 16,1 2-3-16,2-3 3 15,1 2-2-15,0-1 1 16,0 1 0-16,0-1-3 16,-1-1 1-16,-1 3-124 15,-1-4 127-15,2 1 13 16,0 2-5-16,3-2-3 16,3 2-1-16,-3-1-4 15,2-1 4-15,1-2-1 16,1-1-3-16,2 0-1 15,0 3-1-15,0-4-4 16,0 3 5-16,-1 2-2 0,-5-1 6 16,1-2 0-1,2 2-3-15,3 1 0 0,2-2 4 16,1 0-4-16,-2-3 3 16,5 1-11-16,-2 0 11 15,4-1-3-15,0 1 0 16,-1 2 5-16,2 2-1 15,-3 0-1-15,1 1 5 16,7-2-16-16,-1 0 8 16,5 0-2-16,0 0 2 15,0-2-3-15,-2-1-2 16,5 0 2-16,-2 1-12 0,-1-2 6 16,-3 3-21-16,-6-2 23 15,-4 2 4-15,-2-1 5 16,-2 0-3-16,1-2 1 15,-2-2-3-15,-3-1-6 16,-3 0-12-16,0-1 13 16,1 0-3-16,-4 0-5 15,2 0 6-15,-4 2-21 16,-4-1 21-16,-1 1 10 16,-7 1 3-16,-2 1 10 15,-3 2 0-15,1-3-12 16,1 3 11-16,-2-1-6 15,0 1-4-15,-2 0 0 16,-2 0-2-16,1 0-3 16,1 0 2-16,-3 0-8 0,-2 1 9 15,-4-1 0-15,-4 2 2 16,-6 0 3-16,-4-2-3 16,-1 4 1-16,-4-2-2 15,-5-1-1-15,-3 0 6 16,-1-1-2-16,-1 3 35 15,1-2-36-15,4 1-1 16,1 1-4-16,-4 0 7 16,-4-1-7-16,-8 1 6 15,-4 1 25-15,0 0 55 16,1 1-56-16,1 0-20 16,0 0-7-16,-4 0 3 0,0 0 3 15,-2 0-1-15,0 0-6 16,-1 0 2-16,1 2 10 15,-1 5-11-15,0 2-1 16,-2 2 2-16,-2 2 3 16,0 2-2-16,0 4 0 15,0 1-2-15,0 4 4 16,0 5-2-16,-2 3-1 16,-5 4 2-16,0-1 11 15,-2 3-1-15,-3 0-7 16,0 1 1-16,-2 5 2 15,-1 2-8-15,0 2 4 16,-1 0-5-16,1 1 16 0,0-3-16 16,2 0 20-16,0 3-16 15,2-2 6-15,-1 2 16 16,3 2-19-16,0 1-4 16,1 0-1-16,-2 1 5 15,1 0 2-15,0 1 11 16,-2-1 6-16,1 1-27 15,1 1 11-15,1-2-8 16,0 0-2-16,2 1 7 16,0-2-2-16,0 1 1 15,-3 6 1-15,2-4-3 16,-2-1-1-16,-1-4-3 0,-1-1 2 16,3-3 4-1,-2 0-6-15,1 2 0 0,2-1 7 16,-1 2-4-16,1-4-4 15,2-4 0-15,-1-3 0 16,3-6 5-16,-1 0-5 16,1-5 0-16,-2-2-1 15,1 0 4-15,1-2-3 16,2-4 0-16,-1 0 0 16,1-5 0-16,1-4 0 15,-2-3 1-15,2-1-4 16,0-5 6-16,0 2-3 15,-1-3 0-15,1 0 1 0,-4 0-5 16,0 0-2 0,-4 0 1-16,-2-3 5 0,-3-3-13 15,-2 0 1 1,-2 1-1-16,-5 2-12 0,-2 0 4 16,-3 2-23-16,-5 1-8 15,-9 0 1-15,-8 0 29 16,-5 0 20-16,-10 0-1 15,-6 0 5-15,-5 0-8 16,-7 0 2-16,-3 0 0 16,-1 0 3-16,-3 0 1 15,-4 0-4-15,-4 1-2 0,0 1 6 16,0-1 4 0,-4-1 0-16,2 0-4 0,-1 0 8 15,0 0-5-15,-3 0 9 16,3 0-7-16,2 0-3 15,0 0 24-15,5 0-22 16,4 0 9-16,-2 0-8 16,4 0-5-16,0 1-1 15,3 1 0-15,-1 3 2 16,3 0-2-16,2-1-2 16,1 2 3-16,0-1 1 15,-3 1 1-15,-1 0-4 16,5 3-2-16,4-3 4 15,-1 1 1-15,2 1-1 16,-2 0-4-16,-2-1 4 16,4 0 0-16,-5-4 1 0,0 2-2 15,-2-2 2-15,0-1-9 16,0-1 5-16,0-1 1 16,-3 0 2-16,-4 0 0 15,-3 2 0-15,-5-1 0 16,4-1 0-16,-4 3 1 15,-1-3-1-15,-4 2-5 16,-2-1 5-16,0 1 0 16,0 1-2-16,-2-2 2 15,-2 1 1-15,-1 1 0 16,1-1 1-16,-2-1-4 0,4 2 2 16,2-1-3-16,-2 0 3 15,1 1 0-15,-3-3 1 16,0 2-3-16,1 1 2 15,0-2-7-15,-1 2 7 16,-3-2 0-16,-1 1-9 16,-3 0-7-16,-1-2 7 15,-1 0 4-15,-1 0-2 16,-5 0 6-16,-3 0 1 16,2 0-5-16,-5 0 2 15,-5 0-9-15,-1 0-12 16,0-4 9-16,-4 1 13 15,5 1-8-15,0 0 9 0,-4-1 1 16,3 1 1 0,-4 1-1-16,0-3 1 0,-5 3 3 15,4 1-4-15,-3 0-1 16,4 0-3-16,4 0 8 16,-4 0-11-16,0 0 11 15,3 0-4-15,-2 0 4 16,-1 0 0-16,4 5-3 15,-4-2 7-15,5 3-8 16,4 0-1-16,-2-1 0 16,2-3 1-16,1 1 6 15,2-3-6-15,0 1 0 16,-2 1 9-16,0-2 0 16,-1 2-2-16,6 0-1 0,1 0 9 15,2 2-2-15,2-2-7 16,-1 3-5-16,6-4 5 15,1 2-6-15,0-1 0 16,-2-2-4-16,1 3 4 16,7 1-1-16,1-2 0 15,6 1 1-15,-1-1-1 16,2 1 2-16,3 0 0 16,-4 2 0-16,7-1-2 15,-3 0 2-15,0-1-2 16,-2 2 1-16,-4-2 0 15,-1-1 2-15,1 0-2 16,0 1 0-16,0 2 0 16,-3 0-5-16,0-2 4 0,-2 1 1 15,-3-1-1-15,4-1-1 16,-1 0 2-16,-2-2-3 16,1 0 8-16,-3 2-1 15,3-1-3-15,5 2 1 16,5 0-2-16,-1 0 0 15,3 0 0-15,0-2 0 16,3 2-3-16,2-3 1 16,1 1 2-16,6 1 0 15,1-1 0-15,-1 1 4 16,-1 0-3-16,2 0 2 0,2 1-1 16,0-1-2-16,3 1 5 15,0 1-12-15,-2-1 11 16,1 1-9-16,4-1 6 15,-2 2-2-15,2-3-2 16,3 2 3-16,-3-2 0 16,7 1 5-16,-1 0-5 15,4-2-4-15,-2 1 3 16,-2-2 1-16,4 0-1 16,5 0 0-16,4 0 1 15,5 0 0-15,4 0 0 16,-1-2 6-16,1-1-6 15,-1 2 0-15,1-1-4 16,1 1 2-16,0 1 2 16,0-2-7-16,2 1 5 0,1-1 0 15,0 1-7-15,0-1 7 16,-3 0 2-16,2 1 0 16,0 1 1-1,-7 0-1-15,3 0 0 0,-2 0 2 16,2 0-5-16,4 0-10 15,-4 0 13-15,1 0-4 16,-7 0 5-16,4 0-1 16,2 0 0-16,4 0 8 15,6 0 10-15,3 0-17 0,3 0 6 16,7 0 2 0,2 0-7-16,9 0 1 0,0 0 0 15,3 0-1-15,3 0 4 16,3 0-6-16,-4 0 0 15,5 0 4-15,-1 0-4 16,-1 0 6-16,-2 0-2 16,-2 0 0-16,-2-2-8 15,1 0 4-15,1 0-10 16,2 1 2-16,1-1-7 16,-1 1-27-16,-2 1-50 15,2 0-175-15,0-2-85 16</inkml:trace>
  <inkml:trace contextRef="#ctx0" brushRef="#br1" timeOffset="213855.94">21544 11310 378 0,'0'0'0'0,"0"0"0"16,0 0 31-16,0 0 25 15,0 0-28-15,0 0-8 16,0 0 39-16,-13-2-2 16,10 2-13-16,0 0 4 15,-3 0-8-15,-2 0-8 16,-1 0 4-16,2 0-19 15,1 0 19-15,4 0-5 16,2 0 13-16,0 0-37 16,21 0-1-16,22 0 30 0,25 0 9 15,24 0-6 1,24 0-1-16,14 0-12 0,13 0 2 16,2 0-8-16,-12 0-5 15,-11 0 3-15,-23 0-6 16,-25-3-5-16,-30 2 18 15,-21 0-24-15,-17-1 1 16,-6 2 10-16,0 0-12 16,0-1-4-16,0-2-72 15,0-5-171-15,0 2-595 16</inkml:trace>
  <inkml:trace contextRef="#ctx0" brushRef="#br1" timeOffset="214396.48">23206 11112 1039 0,'0'0'0'0,"0"0"-5"16,0 0 5-16,0 0 56 15,82-48-30-15,-49 40-11 16,4 2 11-16,6 3-12 16,-1 0-5-16,-1 3 1 15,-3 0-7-15,-4 0 11 16,-4 9-14-16,-5 5-1 15,-7 4 1-15,-4 4-1 16,-10 5-4-16,-4 1 5 16,-3 2 0-16,-19-3 6 15,-9 0-6-15,-7-4-6 16,-1-3-6-16,4-4-16 16,14-3-19-16,10-7 0 15,11-2-29-15,14 3 43 16,20 0 26-16,11 6 7 0,2 4 3 15,-1 4 26-15,-13 1 8 16,-13-2-8-16,-15-1-13 16,-5-4 15-16,-26 1-10 15,-19-4 23-15,-8-2-35 16,0-3-9-16,3-4-11 16,9-3-46-16,6 0-87 15,9-6-132-15</inkml:trace>
  <inkml:trace contextRef="#ctx0" brushRef="#br1" timeOffset="-214449.88">23274 10689 872 0,'0'0'0'0,"-101"-15"-1"15,54 15 1-15,3 0 58 16,7 12 11-16,-1 16-33 16,1 9-15-16,0 8 15 15,-2 6-22-15,5 4 6 0,1 1-10 16,7 3 0-16,10 0 1 15,4 5-9-15,11 5 0 16,1-2 11-16,0 4-13 16,17 0 0-16,3 1 3 15,7-2-2-15,3-5-1 16,4-11-2-16,7-8 2 16,6-8-3-16,7-9 5 15,7-5-4-15,6-6 2 16,4-3 0-16,3-4 0 15,-4-7-4-15,-2-4 4 16,-8 0-8-16,-6 0-10 0,-5-3 5 16,-6-11 10-16,0-7-2 15,-2-4 2-15,-2-5 2 16,2-9-16-16,-2-4 16 16,0 0 2-16,-5-7 0 15,-4 0 0-15,-5-3 3 16,-5 2-5-16,-7-5 8 15,-1 0-5-15,-5-5 11 16,-4 2-5-16,-3-3 0 16,0 4 1-16,-9 0 5 15,-19-2 0-15,-16-1-5 16,-21 1-6-16,-24 2 4 16,-26 5-4-16,-22 11-6 0,-12 12-24 15,-4 19-83 1,14 11-122-16</inkml:trace>
  <inkml:trace contextRef="#ctx0" brushRef="#br1" timeOffset="-209191.04">2955 13755 280 0,'0'0'682'0,"0"0"-682"15,0 0-46-15,0 0 46 16,0 0 50-16,0 0-25 15,-96 19-11-15,87-17 8 16,3-2-9-16,1 0 6 0,3 0-5 16,-1 0-9-1,0 0-5-15,0 0-5 0,-3 0-3 16,1 0 4-16,-5 0-9 16,4 0 11-16,-3 0 1 15,1 0 2-15,1 0-5 16,1 0 2-16,5 0 2 15,-4 0 1-15,5 0-1 16,0 0-4-16,0 0 0 16,0 0 4-16,0 0 4 15,0-2-4-15,0 2 0 16,0 0 6-16,0 0-3 16,0 0 1-16,0 0 0 15,0 0 0-15,0 0 5 16,0-2-6-16,0 1-1 0,0-1 4 15,0-1-1-15,0 2-8 16,0 0 6-16,0-1-2 16,0 1-1-16,0-1-3 15,0 0 3-15,0-1 3 16,0 1-3-16,0 0 0 16,0-1 1-16,-3 0 0 15,3 2 0-15,0-2-1 16,0 3 0-16,0-2 2 15,0 1-1-15,0-1-1 16,0 0 1-16,0-1-1 16,0 3 2-16,0 0-2 0,-3 0 0 15,3 0 0-15,0-1 0 16,0 1 0-16,0 0 0 16,0 0 1-16,0 0-4 15,0 0 2-15,0 0-10 16,0 0-18-16,0 0-102 15,-6-2-163-15</inkml:trace>
  <inkml:trace contextRef="#ctx0" brushRef="#br1" timeOffset="-205277.44">2725 13603 764 0,'0'0'12'0,"0"0"-7"16,0 0 15-16,0 0 49 16,0 0 7-16,0 0-17 0,0 0-24 15,12-28-20 1,-9 29 4-16,3 16-14 0,1 13 53 15,2 4-37-15,0 5-4 16,0-2-4-16,1-2-13 16,1-4 0-16,10-5 8 15,1-7-8-15,1-5-6 16,5-6 0-16,7-6 0 16,3-2 3-16,1-13-19 15,-2-12 13-15,-4-6 3 16,-2-4-1-16,-7-2-6 15,-5-1 9-15,-8 0 4 0,-5 1 3 16,-3 5-3 0,-3 4 0-16,0 11 8 0,0 6 1 15,0 10 10-15,0 1 3 16,0 0-19-16,0 20-3 16,0 30 7-16,10 23 4 15,2 18 25-15,4 13-32 16,1-2 5-16,-1 0 0 15,-1-3-2-15,0-5 2 16,0-7-9-16,0-7 0 16,-6-14 7-16,0-9-6 15,-3-11-2-15,-6-8-6 16,0-8 7-16,-18-7 7 16,-6-8-4-16,-6-6-1 15,-4-8 12-15,-5-1-14 0,3-10 0 16,-1-13-1-16,6-6-23 15,7-5-4-15,3-3-25 16,15-3-54-16,6-4-96 16,0 3-460-16</inkml:trace>
  <inkml:trace contextRef="#ctx0" brushRef="#br1" timeOffset="-205082.58">3618 14004 1075 0,'0'0'0'16,"0"0"-91"-16,123-40 91 16,-82 34 0-16,-8 6-67 15,-10 0-48-15,-15 20-120 16,-8 6-38-16</inkml:trace>
  <inkml:trace contextRef="#ctx0" brushRef="#br1" timeOffset="-204962.56">3612 14209 786 0,'0'0'56'16,"0"0"-53"-16,94-14-3 16,-33-2 0-16,10-6-1 15,0-1-255-15,1-1-129 16</inkml:trace>
  <inkml:trace contextRef="#ctx0" brushRef="#br1" timeOffset="-204576.23">4404 13659 1149 0,'0'0'0'15,"0"0"-9"-15,0 0 9 0,0 0 6 16,0 0 21 0,-3 110-15-16,3-64-7 0,0-2 11 15,18 1-16-15,2-8 0 16,5-6 1-16,5-6-1 16,0-11 0-16,1-9-1 15,2-5 2-15,-2-1-6 16,2-23 5-16,-2-9-3 15,-2-11 2-15,-9-4 1 16,-9-3 0-16,-11-7-2 16,0-5 4-16,-21 3-9 15,-21 5 13-15,-10 10-6 16,-9 19 8-16,-3 16-7 16,1 10-1-16,8 10-7 0,10 19-19 15,17 9-16 1,16 4-139-16,12-1-202 15</inkml:trace>
  <inkml:trace contextRef="#ctx0" brushRef="#br1" timeOffset="-204094.3">5501 13234 952 0,'0'0'5'0,"0"0"-5"16,0 0 71-16,0 0-23 15,0 0-46-15,13 87 67 16,-13 14-12-16,0 14-23 15,-6 3-24-15,-12-2-10 16,0-7 55-16,-3-5-47 16,-1-9 0-16,1-12-8 15,6-16-5-15,5-12-21 16,5-11-16-16,5-14-14 16,0-16-27-16,18-14-135 15,7-11-219-15</inkml:trace>
  <inkml:trace contextRef="#ctx0" brushRef="#br1" timeOffset="-203476.46">6072 13542 1082 0,'0'0'7'15,"0"0"-1"-15,0 0-6 16,-9 95 5-16,-3-74 14 15,3-4-9-15,6-5 12 16,3-8-21-16,0-1 0 16,0-3 2-16,0 0-2 15,0 0 2-15,0-18-3 16,12-12 3-16,6-13-11 0,1-6 13 16,1 3-8-16,2 4 3 15,-4 12 0-15,-5 13 13 16,-7 12-8-16,-3 5 0 15,-1 2 3-15,1 24 1 16,1 11 14-16,4 13 2 16,-2 3-13-16,0 0 1 15,1-1-10-15,5 2 3 16,0 1 9-16,3-4-13 16,-5-1-2-16,1-6 0 15,-4-8 0-15,2-9 0 16,-3-8 0-16,-1-5-10 0,-4-5 7 15,-1-4-6 1,0 1 3-16,0-1-8 0,-7 2 1 16,-19 3 12-1,-11 1-7-15,-8 2-8 0,-9 2 12 16,-1 1 4-16,3-3 1 16,7 2 6-16,9-4-7 15,16-4 25-15,9-3-25 16,11-3-4-16,0-1-5 15,14 0 2-15,20 0 7 16,17 0 5-16,10 0-3 16,3-6 6-16,2-5-8 15,-5 0 0-15,-6 3-5 16,-3-1 5-16,-7 3-48 0,-6-2-55 16,-11 2-325-16</inkml:trace>
  <inkml:trace contextRef="#ctx0" brushRef="#br1" timeOffset="-194004.08">8755 13679 981 0,'0'0'0'0,"0"0"-34"0,0 0 34 16,0 0 25-16,-29 104 11 15,27-62-25-15,2-1 0 16,6-3-11-16,13-6 2 16,8-7-8-16,3-4-1 15,6-8-5-15,0-7-2 16,2-6-9-16,-2 0 3 16,-3 0 6-16,-8-17 7 15,-5-3 0-15,-7-6 6 16,-4-6 1-16,-4-2-2 15,-2 1 4-15,-3-1-1 16,0 8 3-16,0 4 2 16,0 5 23-16,-3 4-8 15,0 4 9-15,0 2-15 0,1 3 0 16,1 1 10 0,-1 0-19-16,2 3-4 0,0 0 10 15,0 0-10-15,0 0 0 16,0 0 6-16,-3 0-2 15,3 0 10-15,-3-2-12 16,3 2-3-16,-3-2 10 16,1 1-8-16,-1 1 1 15,1-2 1-15,2 2-2 16,-2 0 1-16,2 0-4 16,0 0 0-16,0 0 7 15,0 0-6-15,0 0-1 0,0 0 3 16,-1 0-3-1,1 0 1-15,0 0-1 0,-2 0 0 16,1 0-6-16,-2 0 6 16,-3 0-7-16,-2 0-14 15,-5 0-31-15,5 3-51 16,-2 6-150-16</inkml:trace>
  <inkml:trace contextRef="#ctx0" brushRef="#br1" timeOffset="-192399.32">8596 14248 962 0,'0'0'0'0,"0"0"-47"0,0 0 47 16,0 0 41-16,0 0-28 16,0 0 9-16,65-88-8 15,-39 50-3-15,-3-8-2 16,0-7 10-16,-7-8 3 15,-4-9-15-15,-6-6-5 16,-6-7 8-16,0 1-10 16,0 4 0-16,-8 10 3 15,-5 13 0-15,4 14 13 16,-2 16 16-16,3 11-24 16,3 7 19-16,2 4-21 0,2 3-5 15,-1 0-1 1,-4 23-1-16,-1 16 1 0,0 18 8 15,-1 13-5-15,2 10 6 16,6 4-9-16,0 3 0 16,6-2 3-16,15-10-3 15,3-14-5-15,9-13 3 16,2-14 2-16,0-12-3 16,-1-8 3-16,-1-11-12 15,1-3 11-15,1-5-1 16,-1-22-4-16,-1-7 1 15,-1-10-2-15,-6-11 2 16,-2-8-4-16,-7-2 2 16,-6 2 7-16,-8 14 0 15,-3 11 0-15,-3 12 0 0,-12 12 11 16,-4 8 20-16,-2 6-31 16,0 0 7-16,-6 23 2 15,5 15-6-15,1 10 8 16,9 9-10-16,9-1 2 15,3-4-1-15,9-7-2 16,19-11-5-16,5-7 3 16,6-10-1-16,4-5 2 15,2-10-5-15,4-2 6 16,-1-2-7-16,1-20 4 16,-7-7-7-16,1-15 4 15,-7-12-4-15,-6-11 3 0,-7-6-1 16,-7-8-2-16,-12 3 0 15,-4 3 12-15,0 8-2 16,-15 18 9-16,1 15 19 16,0 17 14-16,6 13-8 15,2 4-4-15,-1 20-17 16,-4 27-10-16,2 18 21 16,5 15 10-16,4 2-23 15,1 1 4-15,17-4-15 16,5-6 7-16,-4-10-11 15,-1-10 4-15,1-11-17 16,-4-6-18-16,0-12-32 16,-6-10-13-16,-3-12-205 0,-6-2-210 15</inkml:trace>
  <inkml:trace contextRef="#ctx0" brushRef="#br1" timeOffset="-192246.92">9377 13733 258 0,'0'0'935'0,"0"0"-935"16,85-36-49-16,-16 21 41 15,14 0 5-15,20-2-123 16,20 0-116-16,21-1-246 16</inkml:trace>
  <inkml:trace contextRef="#ctx0" brushRef="#br1" timeOffset="-191788.98">10236 13908 902 0,'0'0'18'0,"0"0"32"15,0 0 53-15,-89-30-63 16,42 52-23-16,-5 5-5 15,10 4-11-15,19 2-1 16,23-1-12-16,9 1-30 16,41 0 12-16,21 0 17 15,12-1 13-15,-1-3 1 16,-12-3 5-16,-26-4 35 16,-28-5 0-16,-16-3-38 15,-43-1 51-15,-26 4-5 16,-17-2-34-16,-7-4-15 15,11-2-2-15,18-6-42 0,27-3-31 16,29 0-117-16,11-17-317 16</inkml:trace>
  <inkml:trace contextRef="#ctx0" brushRef="#br1" timeOffset="-191505.6">11540 13367 1229 0,'0'0'0'15,"0"0"0"-15,0 0 1 16,0 0 12-16,-25 110 23 16,25-25 13-16,13 13-21 15,11 14 7-15,1 7-8 16,2 4-12-16,-3-3 0 15,3-3-15-15,-5-7 1 16,2-10-6-16,-6-11-31 16,0-11-13-16,-11-15-22 15,-5-10-10-15,-2-14-96 16,0-15-314-16</inkml:trace>
  <inkml:trace contextRef="#ctx0" brushRef="#br1" timeOffset="-190786.96">11656 13878 1174 0,'0'0'0'16,"61"-93"-7"-16,-26 82 6 15,-2 11-1-15,-8 17 2 16,-6 29 14-16,-10 11-4 15,-9 4 13-15,-3-4-7 16,-22-7-16-16,-8-8 0 16,3-6 9-16,5-3-7 15,8-8 6-15,9-8-8 0,6-7-21 16,2-10 10-16,12 0-20 16,19-24 26-16,14-12 4 15,10-11-8-15,2-7 6 16,-2 2-8-16,-7 5 5 15,-8 15 6-15,-14 13 6 16,-10 13 8-16,-9 6-7 16,-5 8-4-16,1 19 24 15,-3 5-6-15,3 1-20 16,0-2 17-16,0-6-18 16,4-5 3-16,7-6-3 15,10-8-14-15,10-6 8 0,12-8-23 16,9-9 16-16,2 0 13 15,-2 11 5-15,-9 6 1 16,-7 3 4-16,-4 17 2 16,-4 4 9-16,0-2-21 15,1-2 0-15,-1-8 3 16,0-6-3-16,1-6-4 16,0-4 0-16,1-21 0 15,0-13-1-15,-5-12 5 16,-5-14-7-16,-4-12 5 15,-4-10-6-15,0-10 5 16,-3 3-1-16,-4 16 4 16,-3 20 12-16,-5 26 25 0,0 18 21 15,0 13-4 1,0 6-54-16,-3 28 0 0,-3 15 27 16,6 10-6-16,0 3-6 15,3 1-15-15,14-3-2 16,5 1-5-16,6-3-29 15,0-8-26-15,-1-10-18 16,-7-17-72-16,-7-11-434 16</inkml:trace>
  <inkml:trace contextRef="#ctx0" brushRef="#br1" timeOffset="-190649.07">12702 13672 1298 0,'0'0'0'0,"0"0"-127"16,112-58 119-16,-42 39 0 16,18 0-122-16,13 4-342 15</inkml:trace>
  <inkml:trace contextRef="#ctx0" brushRef="#br1" timeOffset="-190155.35">14156 13620 1202 0,'0'0'2'0,"0"0"-2"16,0 0 2-16,0 0-2 15,-21 86 6-15,23-59-4 16,17 1-4-16,8-9-2 15,6-3-2-15,7-10 1 16,3-6-19-16,-2-3 2 16,0-17 6-16,-9-7 1 15,-7-4 9-15,-7-6 3 16,-3 3 3-16,-8 5 4 0,-2 11-3 16,-4 10 49-1,-1 8-7-15,0 5-31 0,0 24-9 16,-1 22 6-1,-8 17 6-15,-3 16 8 0,3 6-20 16,1 6 2-16,5 6 17 16,3 7-4-16,5 2 5 15,14-1-23-15,1-6 1 16,-2-10 11-16,-6-13-11 16,-6-17 2-16,-6-20 7 15,-9-14-8-15,-26-13 22 16,-12-10-15-16,-9-7-7 15,0-5-2-15,4-19-27 16,13-12-29-16,12-7-39 16,14-8-30-16,11-6-262 0</inkml:trace>
  <inkml:trace contextRef="#ctx0" brushRef="#br1" timeOffset="-189975.38">14845 14108 974 0,'0'0'0'0,"99"-5"-173"16,-56 5 144-16,-18 1-155 0,-20 15-138 15</inkml:trace>
  <inkml:trace contextRef="#ctx0" brushRef="#br1" timeOffset="-189871.16">14954 14195 270 0,'0'0'158'0,"0"0"24"0,-83 84 13 16,81-64-103-16,2-9-4 16,25-5-51-16,14-6-17 15,13-2-20-15,8-23-55 16,7-9-168-16,6-9-312 16</inkml:trace>
  <inkml:trace contextRef="#ctx0" brushRef="#br1" timeOffset="-189538.09">15751 13798 960 0,'0'0'171'16,"0"0"-149"-16,0 0-18 15,-30 73 52-15,14-20-25 0,8 0-6 16,8 2-5-16,2-6-14 16,21-3 4-16,6-5-10 15,0-5 0-15,6-8-3 16,5-9-1-16,8-12 0 15,10-7 0-15,5-7 8 16,-2-26-3-16,-9-15-1 16,-16-18 0-16,-13-15-3 15,-15-12 5-15,-8 0-2 16,-22 11 0-16,-27 18 4 16,-15 24-3-16,-8 20 15 15,-2 20-14-15,6 3-4 0,9 30-7 16,11 14-16-1,16 11-42-15,21 7-61 0,11 2-114 16,46-4-332-16</inkml:trace>
  <inkml:trace contextRef="#ctx0" brushRef="#br1" timeOffset="-189000.38">17581 13955 1217 0,'0'0'0'0,"0"0"-8"0,0 0 8 16,0 0 29-16,0 104-8 16,4-58-19-16,19-1 8 15,8-3-8-15,3-8 4 16,8-5-6-16,-2-9 0 15,1-13-7-15,-1-7-3 16,-3-7-1-16,-4-23 10 16,-2-10-9-16,2-6 10 15,3 0-2-15,-3 9 4 16,-3 14 6-16,-13 12-8 16,-9 9 0-16,-2 2 4 0,-3 16 2 15,0 12 6 1,1 8 3-16,-2 0-12 0,-1-4 9 15,1-5-11-15,2-8-1 16,4-8 0-16,2-8-5 16,8-3 5-16,10-16-3 15,11-15 6-15,13-7-10 16,4 2 2-16,-7 10 5 16,-4 11 0-16,-11 12 8 15,-4 3 3-15,-2 10-11 16,-1 10 6-16,0 4 13 15,-1-1-14-15,0-1-5 16,3-6 0-16,0-5-11 16,3-6 0-16,-2-5-30 15,-2 0-41-15,-9-19-16 0,-11-3-99 16,-8-9-207-16</inkml:trace>
  <inkml:trace contextRef="#ctx0" brushRef="#br1" timeOffset="-188744.89">17884 13409 1107 0,'0'0'0'15,"0"0"-68"-15,0 0 68 0,105-18 14 16,-76-10-3-16,-8-1 15 15,-14 4 9-15,-7 6 0 16,-10 7-5-16,-21 11-26 16,-10 1 1-16,-2 20-10 15,6 15-23-15,13 10-70 16,18 3-118-16,6 2-626 16</inkml:trace>
  <inkml:trace contextRef="#ctx0" brushRef="#br1" timeOffset="-188054.92">19583 14019 1266 0,'0'0'0'0,"0"0"-75"15,0 0 64-15,0 0 11 16,80 28 0-16,-32-28 1 16,10-13-2-16,0-10 1 15,-6-10-10-15,-14-9-10 16,-13-9-1-16,-17 0 18 16,-8 3-5-16,-14 12 8 0,-20 16 14 15,-9 14-11-15,-4 6 22 16,0 23-8-16,6 19 2 15,11 11 6 1,14 10-25-16,13 3 4 0,3-1-8 16,18-1 4-16,19-5 0 15,11-6 5-15,6-10-4 16,7-9 12-16,6-12-13 16,3-11 1-16,6-11-4 15,5 0-4-15,-2-26 7 16,-8-15-11-16,-10-12 2 15,-8-10-8-15,-15-10-7 16,-6-9 10-16,-10 4 12 16,-10 9 4-16,-9 17-2 15,-3 22 38-15,0 18 2 0,0 10-13 16,-1 2-27-16,-7 27-1 16,-3 25 1-16,-2 20 13 15,0 13-4-15,0 8 21 16,-1 3-19-16,-1 6 16 15,2 2-26-15,3 0 11 16,6 3 9-16,4-2-18 16,4-6 1-16,15-9-4 15,3-20 0-15,2-16 7 16,-3-21-4-16,-3-20 2 16,-2-13-1-16,2-18-2 15,7-27 10-15,10-21-12 0,8-18-47 16,6-11-27-1,6-10-64-15,5-4-240 0</inkml:trace>
  <inkml:trace contextRef="#ctx0" brushRef="#br1" timeOffset="-187771.32">21683 13389 1195 0,'0'0'0'0,"0"0"-50"16,0 0 50-16,10 88 11 16,-17-28 9-16,-8 7-16 0,4 4 4 15,6-2-6-15,5 0 3 16,7-4-9-16,17-5 6 16,6-11-2-16,0-10 5 15,-10-9 1-15,-12-12-6 16,-8-6 0-16,-11-7-7 15,-22-5 5-15,-11 0 2 16,-7-7-19-16,-6-15-55 16,1-7-118-16,4-9-308 15</inkml:trace>
  <inkml:trace contextRef="#ctx0" brushRef="#br1" timeOffset="-187418.02">21128 13137 1067 0,'-97'-2'0'0,"-3"14"0"16,2 37 24-16,14 26 37 15,12 23-24-15,19 17 0 16,22 21-25-16,20 5-8 16,11 0-4-16,21 0 2 15,30-14-8-15,23-14 10 16,20-17-4-16,15-24 17 15,9-23 2-15,13-24-17 16,9-25-2-16,8-11 3 16,-5-37 2-16,-3-27-5 15,-13-30-9-15,-16-22-16 0,-17-28 11 16,-29-13 4-16,-35 0-10 16,-30 15 20-16,-54 27-11 15,-41 31 22-15,-26 28-12 16,-13 25 1-16,1 28-10 15,5 14-4-15,7 37-21 16,6 21-69-16,5 14-155 16</inkml:trace>
  <inkml:trace contextRef="#ctx0" brushRef="#br1" timeOffset="-169428.75">5681 15808 1019 0,'0'0'6'0,"0"0"7"0,0 0-8 15,0 0 27-15,0 0-10 16,0 0-20-16,18 86 41 16,-3-7-16-16,1 13-16 15,-1 5 8-15,-3 1-16 16,2-5-3-16,-4-7 3 0,-1-11-3 15,-3-11 2 1,-5-13-2-16,-1-10 0 0,0-15-7 16,0-10 9-16,0-9-4 15,0-7 4-15,-4 0-1 16,-9-20-1-16,-7-17-41 16,-2-17 30-16,-2-17 0 15,0-16 10-15,6-18-1 16,5-15-1-16,8-9-1 15,5 2 1-15,21 15-1 16,21 27 4-16,15 28 15 16,2 28-10-16,4 23-5 15,-5 7 3-15,-10 30 5 16,-19 15 9-16,-21 9-14 16,-8 6 4-16,-27-1 15 15,-13-1-22-15,-9-4 0 16,7-5-16-16,9-8-19 0,17-10-73 15,16-13-71-15,0-16-220 16</inkml:trace>
  <inkml:trace contextRef="#ctx0" brushRef="#br1" timeOffset="-169195.69">6466 15383 1090 0,'0'0'0'15,"0"0"-14"-15,0 0 14 0,-45 135 56 16,3-24-17 0,0 14-13-16,12-2-1 0,16-5-12 15,14-6 3 1,11-6-16-16,24-6-6 0,10-8 4 16,10-11-26-16,6-11-4 15,6-9-21-15,9-19-56 16,12-19-43-16,0-15-216 15</inkml:trace>
  <inkml:trace contextRef="#ctx0" brushRef="#br1" timeOffset="-168611.4">7079 16043 812 0,'0'0'96'16,"0"0"-79"-16,0 0-17 15,0 0 0-15,0 0 53 16,-3 88 38-16,4-34-57 15,12-2-19-15,1-8-14 16,5-8-1-16,1-4 0 0,5-8 2 16,-1-9-8-16,0-8 6 15,-3-7-9-15,3 0 8 16,-2-25-7-16,3-16 1 16,-1-11 3-16,-4-12-14 15,-3-6 17-15,-3 2 0 16,-1 5 1-16,-4 23 13 15,-4 18 11-15,-2 16 18 16,-2 6-31-16,4 25 0 16,2 29 4-16,8 27 13 15,3 20-9-15,2 5-5 16,5-1-11-16,2-6 11 16,1-2-7-16,2-2-6 15,3-6 19-15,-2-8-20 16,0-11 4-16,-10-13 10 0,-9-16-13 15,-12-13-1-15,0-11 0 16,-20-8 4-16,-13-5 11 16,-8-4-15-16,-5 0-17 15,-3-16-30-15,7-9-28 16,10-9-21-16,15-7-125 16,12-2-455-16</inkml:trace>
  <inkml:trace contextRef="#ctx0" brushRef="#br1" timeOffset="-168345.72">7898 16279 1151 0,'0'0'0'15,"0"0"-78"-15,94-16 78 16,-69 16-27-16,-16 13-118 15,-9 13-81-15,-8 9 134 16,-18 3 71-16,-4 3 21 16,3-2 67-16,12-3 29 15,10-10-38-15,5-9-50 16,12-11-8-16,24-6-2 16,15-12-8-16,7-18-161 15,8-7-234-15</inkml:trace>
  <inkml:trace contextRef="#ctx0" brushRef="#br1" timeOffset="-168011.62">8482 16012 1073 0,'0'0'10'16,"0"0"16"-16,0 0-13 15,0 97 32-15,0-44-20 16,9 5-1-16,8-7-18 15,3-7-4-15,7-4 7 16,5-9-9-16,2-11 0 0,3-7 0 16,3-10 1-16,-2-3-2 15,-2-11 1-15,-5-17 0 16,-3-14 9-16,-7-13-8 16,-7-13-1-16,-13-10 8 15,-1 2-8-15,-15 7 8 16,-18 15-8-16,-11 21-5 15,-7 16 5-15,0 17-14 16,5 3 1-16,9 23-7 16,7 9-16-16,12 5-74 15,9-3-129-15,9-1-281 16</inkml:trace>
  <inkml:trace contextRef="#ctx0" brushRef="#br1" timeOffset="-167027.75">9289 15357 901 0,'0'0'17'0,"0"0"13"16,0 0 1-16,42 87 90 15,-26 14-33-15,1 24-52 16,-2 12-5-16,-3 0-19 16,1-6 3-16,-1-8 2 15,3-13-15-15,0-10-2 16,3-14-21-16,1-12-27 15,5-13-10-15,1-15-17 0,-1-15-138 16,-6-21-213 0</inkml:trace>
  <inkml:trace contextRef="#ctx0" brushRef="#br1" timeOffset="-166627.08">9698 15976 1091 0,'0'0'3'16,"0"0"-3"-16,101-68 0 15,-62 68 0-15,-6 17 21 16,1 19-6-16,-2 12 10 16,-7 8 7-16,-6 3-12 15,-11 1-20-15,-8-4 0 0,0-10 2 16,-12-7-1-1,-3-12-1-15,7-10 0 0,5-9 9 16,3-8-9-16,0 0-8 16,5-12-16-16,20-26 19 15,8-19-2-15,9-18-6 16,-1-7-11-16,-8 9 24 16,-10 16 1-16,-8 26 24 15,-12 19 24-15,-3 12-9 16,0 5-22-16,-18 23-12 15,3 15-3-15,3 9 12 16,9 3-15-16,3 1-4 0,34-8-31 16,13-6-38-16,12-13-26 15,10-10-205-15,8-4-350 16</inkml:trace>
  <inkml:trace contextRef="#ctx0" brushRef="#br1" timeOffset="-165995.62">10888 16187 822 0,'0'0'46'0,"0"0"-46"15,0 0 52-15,0 0 10 16,0 0-23-16,0 0 11 16,14 0-32-16,-11 4 4 15,-2 3-14-15,1 0-2 16,-1-1 14-16,1 1-20 0,-2-3 0 16,1-3-1-1,-1-1-4-15,3 0-4 0,-3 0-6 16,1 0 0-16,-1 0 2 15,0 0 8-15,0 0 5 16,0 0-9-16,0 0-2 16,0 0-26-16,-5-1-63 15,-1-1-29-15,1 0-75 16,4 0 48-16,1-1-132 16</inkml:trace>
  <inkml:trace contextRef="#ctx0" brushRef="#br1" timeOffset="-165412.31">10808 15850 1117 0,'0'0'16'0,"0"0"-16"15,0 0 25-15,0 0-2 16,0 0-11-16,0 0-12 15,0-13-32-15,0 35-77 16,0 10 67-16,1 7-134 16,5 1-155-16</inkml:trace>
  <inkml:trace contextRef="#ctx0" brushRef="#br1" timeOffset="-165223.68">10979 16243 882 0,'0'0'80'0,"0"0"-24"15,0 0 47-15,15 102-40 16,-15-59-28-16,-22 5 9 16,-9-4-39-16,-2-1-3 15,-2-5-2-15,4-9-3 16,7-4-20-16,9-8-16 16,6-3-24-16,9-7-82 15,0-7-160-15</inkml:trace>
  <inkml:trace contextRef="#ctx0" brushRef="#br1" timeOffset="-164793.9">11366 15811 1100 0,'0'0'0'0,"0"0"0"16,0 0 0-16,-14 72 31 15,-4-8 6-15,3 8-25 16,8 4 27-16,7-3-34 16,0-4 3-16,15-9 3 15,7-16-11-15,9-7 0 16,2-13-2-16,5-7 3 16,-1-11-10-16,1-6 9 0,-2-17 0 15,-1-22-1 1,-1-19 4-16,-1-16-6 0,-8-18-2 15,-7-10-7-15,-15-1 0 16,-3 15 11-16,-27 22 1 16,-13 26 23-16,-8 26 12 15,1 14-30-15,3 19 16 16,7 21-16-16,11 13 5 16,13 2-10-16,13 0-10 15,4-4 0-15,29-7-19 16,12-6-16-16,9-14-39 15,7-12-136-15,6-12-171 16,9 0 95-16</inkml:trace>
  <inkml:trace contextRef="#ctx0" brushRef="#br1" timeOffset="-164559.87">12013 15305 811 0,'0'0'355'16,"0"0"-355"-16,0 0-11 16,103 67 11-16,-66 22 30 15,0 21 10-15,-6 17-17 16,-6 0 23-16,-6 3-34 0,-3-1 4 16,-5-8 15-1,-10-4-31-15,-1-13-5 0,-12-15-47 16,-22-11-31-16,-5-20-88 15,-3-17-406-15</inkml:trace>
  <inkml:trace contextRef="#ctx0" brushRef="#br1" timeOffset="-164174.42">13170 16041 1298 0,'0'0'0'15,"0"0"-72"-15,113-26 72 16,-38 17-1-16,7 5 1 15,-6 4-40-15,-11 0-22 16,-25 1-18-16,-30 18-83 16,-14 2-189-16,-44 6 254 15,-19 2 98-15,-5 3 71 16,5 2-11-16,15-5 133 16,25-8-51-16,24-7 0 15,9-8-74-15,40-6-14 16,26 0-8-16,23-22-46 0,17-4-9 15,9-4-86-15,1 4-247 16</inkml:trace>
  <inkml:trace contextRef="#ctx0" brushRef="#br1" timeOffset="-156889.72">15230 15288 1030 0,'0'0'2'0,"0"0"14"16,0 0 22-16,0 0 29 15,0 0-54-15,-40 81 13 16,14 28 22-16,-1 14-22 16,8 0-20-16,13-7 23 15,6-6-26-15,17-4 2 16,24-4-5-16,14-1-4 15,16-8 2-15,11-9-23 16,13-16-2-16,11-15 0 0,4-19-63 16,-2-18-96-16,-7-16-185 15</inkml:trace>
  <inkml:trace contextRef="#ctx0" brushRef="#br1" timeOffset="-156681.47">16243 15630 1262 0,'0'0'0'15,"0"0"-7"-15,0 0 5 16,46 104 2-16,-31-39 27 0,1 3 21 16,-1-1-41-1,3-3-7-15,0-3 7 0,2 0-7 16,0-4-35-16,3-8-35 15,1-15-60-15,-2-15-224 16</inkml:trace>
  <inkml:trace contextRef="#ctx0" brushRef="#br1" timeOffset="-156523.74">16908 15937 351 0,'0'0'707'0,"97"-38"-707"16,-21 14-203-16,13-3 33 0,1 2-91 15</inkml:trace>
  <inkml:trace contextRef="#ctx0" brushRef="#br1" timeOffset="-156056.12">17741 15758 1184 0,'0'0'0'0,"85"-29"-14"15,-26 7 11-15,1 1 3 16,4-2 7-16,7 0-7 16,-2-8-4-16,-5-5 4 0,-12-9-88 15,-19-10-24-15,-18-6 35 16,-15 3 32-16,-4 9 45 15,-24 10 2-15,-8 14 34 16,-2 7 5-16,1 7-2 16,4 6 38-16,14 5-23 15,3 0-6-15,2 19-11 16,1 21-36-16,1 19 29 16,3 16-9-16,4 6 5 15,5 3 2-15,0 0-19 16,0-4-8-16,0-4 16 15,0-4-16-15,0-7-1 16,0-7 5-16,0-15-5 0,6-16 0 16,2-16-27-1,4-11-16-15,10-6 17 0,14-18 22 16,8 0 4-16,4 6 10 16,0 11-9-16,-3 7-2 15,-1 0-5-15,7 4-4 16,5 7-22-16,5 1-57 15,1-5-169-15,-5-6-280 16</inkml:trace>
  <inkml:trace contextRef="#ctx0" brushRef="#br1" timeOffset="-155820.36">18938 15298 1259 0,'0'0'0'0,"0"0"-8"16,0 0 8-16,-55 138 50 16,27-58 12-16,4 5-1 15,13-2-34-15,8-2-6 16,3-5-21-16,12-4 3 16,17-6-10-16,12-5-44 15,10-7-18-15,7-12-11 16,8-13-41-16,-2-15-190 15</inkml:trace>
  <inkml:trace contextRef="#ctx0" brushRef="#br1" timeOffset="-155438.18">19258 15596 1146 0,'0'0'0'0,"98"-8"-46"15,-46 19 46-15,-4 24 27 16,-15 11-1-16,-8 8 9 16,-13 0 6-16,-12-2-33 15,0-9-8-15,-12-9-4 0,-9-9 4 16,3-8 10-16,6-7-10 16,9-7-1-16,3-3 0 15,3-3-26-15,23-21 8 16,9-13 16-16,4-10-19 15,1-4 13-15,-8 4 0 16,-13 13 9-16,-9 12 25 16,-8 15 18-16,-2 7-4 15,0 0-37-15,0 19 16 16,0 14 0-16,0 6-14 16,8 0 1-16,12-4-5 15,9-6-21-15,-1-9-11 16,2-9-14-16,0-8-56 15,-1-3-115-15,-4-8-341 16</inkml:trace>
  <inkml:trace contextRef="#ctx0" brushRef="#br1" timeOffset="-155218.28">19950 15298 1177 0,'0'0'11'0,"81"61"-11"15,-33 12 1-15,-3 14 40 16,-11 10 6-16,-5 6 19 16,-7-3-26-16,-11-11 12 15,-11-5-42-15,-7-14 0 16,-31-8-10-16,-15-7-18 0,-5-9-4 16,2-10-68-16,9-9-58 15,10-10-179-15</inkml:trace>
  <inkml:trace contextRef="#ctx0" brushRef="#br1" timeOffset="-153967.87">20716 15255 746 0,'0'0'30'0,"0"0"12"16,0 0 52-16,0 0 21 16,0 0-72-16,0 0-41 0,49 24 43 15,-8 52 1-15,8 30 2 16,3 15-29-16,-3 9-9 15,-7-4 12-15,-15-2-12 16,-23 1-8-16,-5-8 3 16,-39-8-4-16,-14-6-1 15,-19-13-19-15,-12-13-12 16,-7-9 17-16,-1-10-24 16,12-9-10-16,22-8-109 15,17-12-104-15</inkml:trace>
  <inkml:trace contextRef="#ctx0" brushRef="#br1" timeOffset="-149002.25">5923 17265 892 0,'0'0'0'16,"0"0"-3"-16,-87-17 3 15,75 13 1-15,5 1 25 16,7 0 6-16,0 0-32 15,0 2-7-15,0 1-27 16,9 0 34-16,16 0 2 16,11-2-1-16,10-1-1 15,14-2 1-15,10 2 0 16,9-1 5-16,11 2-6 16,11-1 0-16,12-1 12 0,15 3-11 15,13-2 7-15,8 0-6 16,15 0-1-16,6 0-1 15,6-1 0-15,9 3 0 16,3 1 3-16,15 0-3 16,2 0 0-16,6 0 0 15,2 0 4-15,0 0-4 16,1 8 0-16,2-1 0 16,2 6 2-16,0-2-2 15,3 1 0-15,-4 5-4 16,7-6 8-16,3 3-4 15,8-3 1-15,7-1-1 16,6 0 0-16,5 3 4 0,1 1-4 16,2-2 0-16,2 0 1 15,-3 0 19-15,3 2-14 16,-4 1 0-16,4-1 20 16,-1 2-16-16,-4-3-9 15,2 0 2-15,-4 1-1 16,-2 0 14-16,1 1-16 15,-5-1-7-15,-4 1 7 16,0 2 0-16,-5 0 0 16,-1-4-1-16,-1 0 8 15,-7 0-7-15,4 1 0 16,-5 1 0-16,-1-3-3 0,-3 1 7 16,-9 0-4-16,-1-3 0 15,-5 0 1-15,-7 1-5 16,0-3 4-16,-3-3-3 15,-6-3 1-15,0 1 1 16,1-3 1-16,4 0-4 16,-4 0 10-16,3 0-4 15,-4 0-2-15,-3 0 0 16,-3 0 1-16,2-8 0 16,-4 1 6-16,3-2-1 15,-1 4-3-15,-4-5 7 16,-2 0-10-16,-7 1 2 15,2 2 15-15,-8 3-2 16,-5-2-8-16,-11 3-2 16,-21-4-1-16,-23 3-8 0,-27-1-13 15,-30-3-53-15,-39-4-80 16,-17-7-329-16</inkml:trace>
  <inkml:trace contextRef="#ctx0" brushRef="#br1" timeOffset="-148136.33">5151 15820 820 0,'0'0'8'0,"-44"-93"-7"16,35 61 25-16,1 11 22 15,5 13 24-15,3 8 6 16,0 22-71-16,2 36 14 16,11 36 38-16,5 35-15 15,0 25-32-15,-3 16 3 16,-3 2-15-16,-4-8 0 15,-1-8-9-15,-3-17-7 16,4-20-27-16,-1-10-56 16,5-23-7-16,3-19-14 15,-3-22-220-15</inkml:trace>
  <inkml:trace contextRef="#ctx0" brushRef="#br1" timeOffset="-146918.1">5195 15426 710 0,'0'0'0'15,"97"-13"-43"-15,-18 7 43 16,15-4 22-16,22-4 6 0,17 0-11 16,18-6-5-1,17-2 33-15,17 0 6 16,19 0-34-16,14 2-8 0,19 2 0 16,9 0-8-16,8 1 5 15,11 1-4-15,7 2 2 16,10-1 4-16,3 3-8 15,-2-3 0-15,-1 3 11 16,-9 3-8-16,-2 0 13 16,-5 1-15-16,-12-4 1 15,-1 3 13-15,-4-2-12 16,2 0 5-16,-4-2-3 0,-8-2 1 16,3 3 6-16,-4-1-8 15,2 3 3-15,-2 0 7 16,-6 3-12-16,-2 5 8 15,-3 0 1-15,-1 2-11 16,1 0 10-16,-3-2-10 16,-5 0 0-16,0 2 0 15,-1 0 0-15,0 0 0 16,-2 0-1-16,-7 2 2 16,-5 3 0-16,-2 2-1 15,-5 0 0-15,-5-2 0 16,3-2 1-16,-8-3-2 15,-4 0 1-15,-2 0 0 0,-1 0-2 16,-2-8 2 0,-6-3-2-16,-1 1-3 0,-10 0 4 15,-3 3 1-15,-6 0-1 16,-1 4 1-16,2-3 0 16,6-1 0-16,5 0-1 15,4 1-1-15,-4-3-15 16,0 3 13-16,-7-1-4 15,-6 5 3-15,-1 1 5 16,-2 1-6-16,-2 0 6 16,3 0-4-16,1 0 4 15,3 0-2-15,1 0 0 16,0 0 4-16,-2 0-4 16,-2 0 2-16,-7 0-2 0,-3 0-4 15,-11-7 4-15,-10 0-2 16,-6 2 2-16,-11-3 2 15,-8 2 2-15,-8-2-2 16,-9-1 0-16,-8 0-4 16,-9-2 4-16,-10-1 0 15,-12 3-1-15,-11-3 7 16,-4 1-2-16,-10 4-1 16,-4 1-2-16,-3 3 30 15,-6 2-24-15,0 1 8 16,0 0-15-16,0 4-29 15,0 23 23-15,0 18 6 16,0 21 19-16,0 18 6 0,-8 18-21 16,-9 17-4-1,-3 10 0-15,1 12 2 0,0 7-7 16,3 4-4-16,5 5-3 16,3 1 12-16,5-1-13 15,3-2 8-15,0-11 4 16,0-5 1-16,9-15 0 15,1-18 0-15,1-17 0 16,-5-18 8-16,-3-13-6 16,1-13-1-16,-2-10 22 15,-2-6-11-15,1-10 14 16,-1-8-26-16,0-3 5 0,0-8 6 16,-1 0 28-1,-20 0-14-15,-13 0-25 0,-19-4-12 16,-17-4-17-16,-27 1-38 15,-44 2-72-15,-61 2 42 16,-72 2-204-16</inkml:trace>
  <inkml:trace contextRef="#ctx0" brushRef="#br1" timeOffset="-132262.08">23520 13329 642 0,'0'0'21'0,"-17"-97"-21"16,9 56 23-16,2 9 78 15,1 8-4-15,0 12-14 16,3 7-17-16,1 2-30 16,1 3-27-16,0 6-9 15,0 35 0-15,0 29 7 16,0 41 38-16,0 29-39 16,0 31 15-16,0 17-13 15,14 16-8-15,13 8 0 16,11-2-2-16,8 6 1 15,8-1-3-15,4-2 4 16,-3 0 3-16,-8-2-3 0,-8-3 0 16,-9 10-1-16,-6 8 2 15,-4 7 10-15,2 2-10 16,0-5-1-16,1 2 19 16,1-5-17-16,-1 1-2 15,-2-6-2-15,-6-11 2 16,1 2-1-16,-5-5-6 15,-2-12 7-15,0-14 1 16,-5-57-1-16,-2-46-1 16,-2-46 1-16,0-1048 3 15,0 1015-3-15</inkml:trace>
  <inkml:trace contextRef="#ctx0" brushRef="#br1" timeOffset="-131310.42">25448 13878 1060 0,'0'0'34'0,"0"0"-34"15,0 0-3-15,0 0-1 0,0 0 4 16,0 0 2 0,11 97 14-16,3-56 2 0,5 0-16 15,5-8-4-15,-1-8-8 16,5-6-6-16,2-10 15 15,3-9-41-15,7-6 1 16,0-24-3-16,-1-15-4 16,-3-8 45-16,-8-9 2 15,-6 0 2-15,-5 13 12 16,-8 15 54-16,-6 20 9 16,-3 14-19-16,0 37-57 15,0 33 0-15,-5 30 60 16,-4 22-41-16,3 4 3 15,6 0-22-15,0-3 0 16,2-7 8-16,13-9-8 0,0-10-3 16,-2-17 3-16,-9-19 4 15,-4-17-4-15,-6-16 0 16,-25-16 0-16,-15-12 7 16,-11-6-2-16,-8-27-5 15,2-13-5-15,8-6-22 16,18-11 5-16,20-1-68 15,17-5-111-15,15-3-260 16</inkml:trace>
  <inkml:trace contextRef="#ctx0" brushRef="#br1" timeOffset="-131157.02">26471 14070 466 0,'0'0'630'15,"94"-40"-630"-15,-21 19-111 16,9 4 97-16,-6 9-132 16,-21 8-292-16</inkml:trace>
  <inkml:trace contextRef="#ctx0" brushRef="#br1" timeOffset="-131038.66">26663 14166 1052 0,'0'0'0'0,"115"-12"-65"0,-35-8 35 16,1-4-147-16,-3 0-352 16</inkml:trace>
  <inkml:trace contextRef="#ctx0" brushRef="#br1" timeOffset="-130712.16">27553 13752 1056 0,'0'0'0'0,"0"84"0"16,0-29 9-16,0 1 7 15,8-2-8-15,11-5 6 16,4-6-6-16,10-4-8 16,8-9-2-16,10-9 0 0,15-9-3 15,5-12 9-15,1 0-4 16,-5-27 0-16,-16-15-4 15,-11-17 3-15,-17-19-2 16,-19-6 6-16,-4 6 21 16,-33 15-10-16,-19 20 20 15,-18 16-16-15,-6 17-18 16,-3 10-1-16,12 0-8 16,14 29-37-16,18 12-13 15,12 10-128-15,11 0-294 16</inkml:trace>
  <inkml:trace contextRef="#ctx0" brushRef="#br1" timeOffset="-130111.2">28990 14062 1130 0,'0'0'0'0,"0"0"0"16,0 0-1-16,0 0 4 15,0 0 29-15,14 89-16 16,-6-45-10-16,1-3 7 16,0-5-12-16,3-9-2 15,-1-10 2-15,-1-8-2 16,6-9-2-16,7 0-7 0,7-21 10 15,5-11 8-15,4-5-8 16,-3 2 1-16,-4 11 2 16,-7 11-1-16,-7 10-2 15,-8 3 0-15,-4 5 0 16,1 13-1-16,-4 4 8 16,0 2-7-16,2-5 3 15,2-5-3-15,7-7 0 16,8-7-19-16,13 0 9 15,9-4 10-15,7-6 0 16,-9 4 3-16,-5 6 11 16,-9 0-7-16,-2 0 5 15,-3 6-12-15,1 2 0 16,-1 1-5-16,1-2-18 16,-2-6-89-16,-5-1-225 0</inkml:trace>
  <inkml:trace contextRef="#ctx0" brushRef="#br1" timeOffset="-129967.77">29173 13822 1167 0,'0'0'0'0,"0"0"-192"15,0 0 45-15,93-10-112 16</inkml:trace>
  <inkml:trace contextRef="#ctx0" brushRef="#br1" timeOffset="-129394.04">30066 14165 1099 0,'0'0'10'16,"0"0"-4"-16,102 0 22 15,-57-3-26-15,6-13-2 16,2-5 10-16,-2-6-8 15,-5-2-2-15,-11-1 4 16,-18 2 1-16,-13 6 6 16,-4 10 11-16,-15 6-8 15,-16 6 0-15,-8 10-4 16,-6 17-10-16,6 10 3 16,11 5-2-16,11 1 1 15,10 4-2-15,7-3-8 0,0-5-1 16,18-8-6-16,7-6 7 15,6-11 3-15,7-6-6 16,5-6 2-16,0-2-11 16,5-10 15-16,-3-16-1 15,1-10 3-15,-1-10 3 16,-2-1 2-16,-4 2-2 16,-13 15 9-16,-10 13 16 15,-13 13 0-15,-3 4-8 16,0 11-17-16,0 25 0 0,-8 20 25 15,-8 13-5 1,-2 13-12-16,-3 5 2 0,0 9 9 16,5 8 28-16,5 3-39 15,4 0-5-15,7-5-2 16,0-21 0-16,0-20 2 16,1-27-3-16,3-17 0 15,-1-17 9-15,5 0-3 16,6-23 50-16,11-24-30 15,9-17-20-15,12-15-3 16,6-13-3-16,7-13-54 16,9-13-37-16,1-8-55 15,-5-2-131-15</inkml:trace>
  <inkml:trace contextRef="#ctx0" brushRef="#br1" timeOffset="-129126.27">31808 13721 1052 0,'0'0'0'0,"0"0"0"15,1 121-1-15,-1-66 2 16,-8 3 15-16,1 1-13 16,7-3-3-16,6-1 2 15,21-1-2-15,10-2 0 16,1-8 0-16,-9-5 41 0,-12-15 8 15,-13-12-28-15,-4-5-11 16,-10-7 30-16,-15 1-21 16,-5-1-19-16,0 0-15 15,6 0-48-15,5-11-93 16,8-6-312-16</inkml:trace>
  <inkml:trace contextRef="#ctx0" brushRef="#br1" timeOffset="-128293.31">28083 13615 1053 0,'0'0'0'0,"0"0"-2"16,0 0 2-16,-61 114 102 15,1-31-27-15,-13 5-52 16,-6-6-1-16,1-7-4 16,9-12-14-16,11-7 5 15,11-8-9-15,14-10-17 16,12-11-7-16,11-12-25 15,8-8-31-15,2-7-143 16,14-15-77-16</inkml:trace>
  <inkml:trace contextRef="#ctx0" brushRef="#br1" timeOffset="-127486.96">28896 13676 1029 0,'0'0'3'0,"0"0"3"15,0 0 29-15,0 0 10 16,0 0-44-16,0 0-1 15,-61 90 28-15,33-12-28 0,4 8 0 16,4 0 6-16,2-4-6 16,4-7 0-16,3-10-1 15,5-9-1-15,4-10-6 16,2-15-1-16,0-11 9 16,0-13 2-16,0-2-2 15,0-5-1-15,0-5-1 16,0-21 4-16,2-18 0 15,6-15 0-15,1-13-2 16,4-13 0-16,4-12 5 16,2-4-4-16,0 12-1 15,-5 14 0-15,-5 26 2 16,-4 23-2-16,-5 14-31 0,0 12-152 16,-13 0-422-16</inkml:trace>
  <inkml:trace contextRef="#ctx0" brushRef="#br1" timeOffset="-126109.7">31743 13528 603 0,'0'0'267'15,"0"0"-263"-15,-117-45 1 0,71 45 54 16,-10 6 9 0,-11 30-26-16,-6 21-9 0,-4 19-7 15,2 21-12-15,11 12 2 16,13 8-16-16,18 5 0 15,21-6 6-15,12-5-6 16,26-8-12-16,26-13 9 16,17-14 2-16,16-16-3 15,12-12 4-15,10-18-1 16,6-18-4-16,5-12 10 16,-3-12 0-16,-2-32-5 15,-7-17-22-15,-12-21 14 0,-10-21 8 16,-10-14 0-1,-19-15 19-15,-22-2 5 0,-28 8-7 16,-14 13 9-16,-48 21-6 16,-28 27-20-16,-30 18-6 15,-24 23-15-15,-11 22-60 16,-14 2-116-16,1 26-626 16</inkml:trace>
  <inkml:trace contextRef="#ctx0" brushRef="#br1" timeOffset="-124557.3">24367 15993 1156 0,'0'0'4'16,"0"0"-4"-16,0 0 0 15,0 0 0-15,0 0 0 16,0 0 8-16,17 152 33 15,-14-57-21-15,4-8-17 16,1-8-3-16,1-11 5 16,0-10-5-16,-2-9 0 15,-2-13-5-15,-4-15-5 0,-1-11 7 16,0-10-13-16,0-5 15 16,-13-28-6-16,-7-16-33 15,0-25-17-15,0-16 28 16,11-19 13-16,9-14 10 15,3-5-40-15,30 11 46 16,12 30 6-16,4 32 28 16,3 38 23-16,-1 17-42 15,-6 29 0-15,-11 18 23 16,-15 12-14-16,-19 3-12 16,-6 2 0-16,-27-4-12 15,-10-1-5-15,3-5-38 16,3-5-68-16,8-10-70 0,10-14-230 15</inkml:trace>
  <inkml:trace contextRef="#ctx0" brushRef="#br1" timeOffset="-124359.13">24981 15577 1195 0,'0'0'0'16,"0"0"-9"-16,-17 92 9 15,-12-9 53-15,-6 15-22 16,7 4-14-16,10 4 12 16,13-2-29-16,5-5-3 15,8-5 2-15,19-13-31 16,7-11-23-16,2-12-52 0,-2-15-168 16,-9-18-467-16</inkml:trace>
  <inkml:trace contextRef="#ctx0" brushRef="#br1" timeOffset="-123925.34">25264 16007 1162 0,'0'0'41'16,"0"0"-41"-16,-55 114-9 15,49-64 9-15,6-3 8 16,2-2-4-16,20-3-4 15,6-10 0-15,5-6-10 0,0-14-17 16,1-12-30-16,1-9 14 16,0-25 13-16,1-15-29 15,0-14 20-15,-2-7 36 16,-4 5 3-16,-8 12 16 16,-8 23 27-16,-8 17 41 15,-6 13-5-15,0 11-76 16,0 30 2-16,0 27 33 15,0 19-5-15,0 12-18 16,11 6-15-16,2-1 0 16,-3-1 19-16,-3 0-15 15,-4-5 8-15,-3-4 1 0,0-9 1 16,-13-16-12 0,-17-17-1-16,-9-18-1 0,-4-20 2 15,-5-14-2-15,3 0-7 16,2-23-26-16,8-14-50 15,9-7-51-15,16-10-360 16</inkml:trace>
  <inkml:trace contextRef="#ctx0" brushRef="#br1" timeOffset="-123715.84">26095 16204 1211 0,'0'0'0'0,"113"-25"-47"16,-40 20 40-16,-9 5 2 16,-20 8-44-16,-26 18-170 15,-18 6-63-15,-39 2-175 16</inkml:trace>
  <inkml:trace contextRef="#ctx0" brushRef="#br1" timeOffset="-123625.77">26088 16378 851 0,'0'0'84'16,"0"0"-84"-16,0 0-8 0,129-11 8 15,-32-7 0-15,16-4-82 16,-2 3-361-16</inkml:trace>
  <inkml:trace contextRef="#ctx0" brushRef="#br1" timeOffset="-121340.83">26896 15867 1089 0,'0'0'15'0,"0"0"11"16,0 0-22-1,0 0 27-15,0 0-7 0,0 0 6 16,40 116 18-16,-24-43-18 16,-3 4-23-16,-2-1 3 15,-5-6-10-15,-1-5-5 16,-2-4-20-16,1-1-38 16,5-7-39-16,5-10-144 15,5-17-470-15</inkml:trace>
  <inkml:trace contextRef="#ctx0" brushRef="#br1" timeOffset="-120606.34">27371 15467 1173 0,'0'0'0'15,"0"0"0"-15,0 0 14 0,0 0-10 16,-13 72 26-1,13 14 29-15,3 18-25 0,12 8 6 16,2 8-38-16,-1-5-2 16,-1-3 6-16,3-6-5 15,-1-12-1-15,2-9-28 16,-2-7-45-16,-2-14-20 16,0-17-177-16,-7-16-344 15</inkml:trace>
  <inkml:trace contextRef="#ctx0" brushRef="#br1" timeOffset="-120190.33">27758 16032 1194 0,'0'0'0'0,"0"0"-38"16,101 24 38-16,-65 16 13 15,-9 9 12-15,-10 4-20 16,-9-4 9-16,-8-5-10 16,0-8-2-16,-13-5-1 15,-5-9 0-15,2-8-1 16,5-6 0-16,10-8-2 16,1 0 2-16,1-20-14 15,20-17-10-15,15-17 14 16,12-14 4-16,7-12-14 0,-2 1 3 15,-8 15 17-15,-16 22 2 16,-18 26 56-16,-11 16-19 16,-5 13-14-16,-20 27-16 15,-4 13 16-15,3 8 10 16,13-3-35-16,13-9 0 16,15-5-4-16,27-7-30 15,14-9 4-15,10-8-48 16,1-10-124-16,-7-9-367 15</inkml:trace>
  <inkml:trace contextRef="#ctx0" brushRef="#br1" timeOffset="-120028.24">28702 16211 1123 0,'0'0'147'0,"0"0"-147"0,0 0 0 16,7 77 35-16,-7-35-12 15,0 5-18-15,-6-3-5 16,-5-3-14-16,-1-6-45 16,0-9-111-16,1-12-250 15</inkml:trace>
  <inkml:trace contextRef="#ctx0" brushRef="#br1" timeOffset="-119443.89">28692 15880 1286 0,'0'0'0'15,"0"0"-50"-15,0 0 43 16,0 0-1-16,0 0-97 15,0 0-256-15</inkml:trace>
  <inkml:trace contextRef="#ctx0" brushRef="#br1" timeOffset="-119005.4">29167 15775 1271 0,'0'0'0'15,"0"0"-85"-15,0 0 85 16,-35 106 23-16,27-38-5 16,8 0-5-16,0 2-12 15,12-6 1-15,10-11-4 16,4-11 9-16,1-11-11 15,4-11 4-15,1-12-7 0,4-8 6 16,3-3-2-16,3-25 2 16,3-14-2-16,-8-18 3 15,-5-16 1-15,-12-11-1 16,-15-5-6-16,-5 8-1 16,-27 17 11-16,-22 20-4 15,-8 21 23-15,-2 19-20 16,6 7 29-16,9 21-32 15,9 17-4-15,13 8-1 16,13 6 4-16,9 1 1 16,11 0-21-16,27-4-27 15,12-9 12-15,11-13-114 16,7-11-175-16</inkml:trace>
  <inkml:trace contextRef="#ctx0" brushRef="#br1" timeOffset="-118752.03">29830 15330 1162 0,'0'0'0'0,"0"0"-81"15,120 94 81-15,-73-17 65 16,-8 18-31-16,-9 17-1 0,-10 13 11 15,-11 11-31-15,-9-1 7 16,-6-9-20-16,-29-12-10 16,-18-19-9-16,-12-14-17 15,-9-14-66-15,0-17-183 16</inkml:trace>
  <inkml:trace contextRef="#ctx0" brushRef="#br1" timeOffset="-118354.68">30392 16010 1278 0,'0'0'0'0,"0"0"-90"15,90-44 70-15,-32 34 15 16,6 9-11-16,-3 1-154 16,-12 7-52-16,-24 12-338 15</inkml:trace>
  <inkml:trace contextRef="#ctx0" brushRef="#br1" timeOffset="-118244.18">30430 16198 243 0,'0'0'911'15,"0"0"-911"-15,154 0-15 0,-51 0 13 16,5-8-157-16,-8-1-304 16</inkml:trace>
  <inkml:trace contextRef="#ctx0" brushRef="#br1" timeOffset="-113654.52">28110 17251 981 0,'0'0'0'16,"0"0"-122"-16,0 0 122 15,97-20 53-15,-46 4-36 16,2-1 18-16,0-2-31 16,-1-3 7-16,-5 2-4 0,-8-4-7 15,-10 1 0 1,-14-2-1-16,-8-4 2 0,-7-1-1 15,0 1 0-15,-12 3 0 16,-3 6 9-16,0 5 12 16,3 6-2-16,1 0-2 15,5 8-10-15,4 1 32 16,0 0-36-16,1 6-1 16,-5 22-1-16,0 11-1 15,-3 11 8-15,2 9-8 16,-1 11 3-16,0 5 8 15,0 0-10-15,0 0-1 0,1-15 8 16,2-6-3 0,1-8-3-16,2-10-2 0,2-10 0 15,0-11-5-15,0-10 4 16,0-5-30-16,6-4 13 16,14-16 18-16,13-2 0 15,8 6 3-15,3 11-2 16,2 5 8-16,-1 10-9 15,2 13-6-15,-2 6-29 16,0-2-56-16,-6-4-89 16,-7-7-152-16</inkml:trace>
  <inkml:trace contextRef="#ctx0" brushRef="#br1" timeOffset="-113420.72">29251 16905 1175 0,'0'0'0'0,"0"0"-17"15,-60 76 17-15,33-9 34 16,1 18-15-16,6 9-3 16,13 3-11-16,7 2-2 15,0-10 0-15,19-6-6 16,5-8-28-16,8-10-31 15,5-10-85-15,4-16-23 16,3-19-284-16</inkml:trace>
  <inkml:trace contextRef="#ctx0" brushRef="#br1" timeOffset="-112970.02">29464 17238 1175 0,'0'0'0'16,"0"0"-74"-16,0 0 31 15,0 0 40-15,96-6 3 16,-51 37 4-16,-1 8 7 16,-5 4-11-16,-12-1 4 0,-18-4-10 15,-9-4 8-15,-8-5-2 16,-17-5 19-16,-5-7-17 15,5-5 4-15,5-5-6 16,10-7 4-16,10 0 18 16,0-14-22-16,25-11-33 15,13-15 0-15,11-9 16 16,6-8-20-16,0-4-16 16,-11 10 39-16,-16 17 14 15,-16 15 59-15,-12 16 4 16,0 3-10-16,-12 4-31 15,-15 26-1-15,-7 13-6 0,4 6-10 16,9 4 11 0,17-2-16-16,4-6 0 0,19-3-2 15,14-10-23-15,4-6-15 16,4-9-12-16,3-10-27 16,-4-7-44-16,-5-7-291 15</inkml:trace>
  <inkml:trace contextRef="#ctx0" brushRef="#br1" timeOffset="-112735.59">30255 16822 1043 0,'0'0'0'0,"0"0"-89"15,67 76 89-15,-27-16 52 16,5 16 11-16,-2 19-4 15,-2 14-32-15,-6 1 18 16,-12 0-32-16,-18-9-5 16,-5-10-3-16,-29-8-5 15,-20-14-24-15,-13-10-11 16,-5-9-15-16,-1-13-108 16,7-15-277-16</inkml:trace>
  <inkml:trace contextRef="#ctx0" brushRef="#br1" timeOffset="-96191.2">684 12279 631 0,'0'0'38'0,"0"0"-1"15,-82 24 6-15,73-22 41 16,5-2-10-16,4 0 2 0,0 0-66 15,7 0-10-15,23-14 0 16,21-16 21-16,22-13-3 16,15-12-4-16,9-11-14 15,6-5 0-15,1 0-3 16,-7 5 3-16,-12 13-10 16,-15 17-22-16,-23 16-33 15,-22 18-54-15,-25 4-172 16,0 26 61-16,-39 7 123 15</inkml:trace>
  <inkml:trace contextRef="#ctx0" brushRef="#br1" timeOffset="-96018.31">1048 12204 321 0,'0'0'157'16,"0"0"-93"-16,-71 79-11 0,71-73 15 16,4-6-65-16,26-6 56 15,16-22 29-15,18-14-56 16,8-11 13-16,7-6-24 15,3 2-3-15,-6 6-10 16,-10 13-7-16,-14 9-1 16,-13 14-60-16,-23 8-125 15,-16 7-137-15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C272-FA25-4228-9645-E4D53F0D5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FC3F-2559-4A74-8AFF-4A3DC42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9B59-A0C9-47DE-9BA3-DE47B0E6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E29D-B61A-4204-966A-341A62A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B5A6-2975-4978-A433-DB55DBD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5819-354F-4D9A-8EE4-669EA981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1D679-CCE7-4119-A09D-D681A1361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3099-0CCC-4D73-90FE-8BE80B0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1CE1-DC1E-44A0-8E17-28C63F9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F3B4-01EF-46D4-84C5-0D1964A1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E54ED-B253-40B1-9ABF-D2E42A727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CF26-B237-4132-B630-CBC6EAD3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C622-DFC4-4678-AFB0-BDA26DD6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2CF8-2774-4D71-8DAC-244BFFE1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75C3-3072-429B-AFD6-C872CF2B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EF65-65C1-4081-B7D5-C4DF7ECB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819F-53E1-463D-9BB1-271B84C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7A55-3F11-4B51-80C3-B57B91C0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D7C5-C8A1-46AC-9150-E2A2B72C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7F37-130D-46C2-969A-D868DCB7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8BFF-9557-42B9-9784-E4586842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3022-C723-45FE-806C-E4691B0C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6363-79A1-4617-99FE-F43C096F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6CF4-0ECD-4A6C-9C48-51FD3E25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070D-7663-4C98-B434-A1A6F549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7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55EA-4BCF-4D71-A8CD-867DF1E5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B9C1-5028-4900-A0F9-6BE10B88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DD0F1-0C02-4D97-B1C8-C5081C0B9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FA5FD-E36D-45A5-9B11-50527319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49E1D-1F99-46A7-A192-7F7F44EB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0D955-D525-40A2-832B-D1A1A255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9870-6180-4CEA-9A2E-37C534B7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4178A-437B-44D0-B616-28AAA8E2D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FC65E-3B12-40D9-8D82-6436DE42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DB914-91FC-4CD9-9FCD-9A25C93DA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2C927-73BD-444E-B76F-C7C5EE65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E4752-D88B-4E03-8389-6EA8FF55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2B17D-D7EB-4543-A46A-7B11333B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E9219-CF5B-4E83-9A4C-E80C0748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9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84E1-1219-43E4-9DAB-EE3F7BFF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49768-059B-4AC0-9531-43FF3039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D3541-9D22-4B6C-AE91-6A2A9A9F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DB0DC-6DA4-4E09-ADAE-B8463C21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8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C38A3-2412-4D37-9463-067B4755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9FA8-5D66-48D9-A263-16E2CD52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B31C0-B205-4FE4-BA2E-F8FAE69F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9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EE4A-C08D-4E58-9ABF-824CF5E9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877C-40D1-4192-87BA-AB2FB00E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70B3A-0192-41C4-9D15-20F5BCC8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79897-C081-4BAD-A572-FE57D378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6A808-1ED6-412F-B4AB-A418F365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664A-E25C-43EE-BE71-53EFD3D9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4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3BAC-AA27-4A1C-95AA-1B1546DC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748E1-030C-47E6-9469-420B51234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4BD4C-DF03-4E03-AFEE-C79ADD1C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05B29-43C1-4CEE-B823-A1687277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9371B-265B-4A13-9758-A97E0613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90DE9-208F-4FD3-9158-B0255FE9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F5380-A287-48F6-BBDA-0367E12F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5ECB-1DE2-4F75-A7CB-83C5FC04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FE3D-64B9-4005-B89E-87EF2588D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3576-DCEC-47EC-828D-C4CB128014BF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8034-2F2C-48F4-9AFB-C376BCE7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CD72-3EA5-49E6-952B-36DDAAC23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D0C3-C8D2-4C7B-AA62-45C2656A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7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2FD1-3654-4541-B290-590D8A7CC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0D2B0-1102-4677-A252-5F6939804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125563-2693-457A-A4E4-36E68F11EA4D}"/>
                  </a:ext>
                </a:extLst>
              </p14:cNvPr>
              <p14:cNvContentPartPr/>
              <p14:nvPr/>
            </p14:nvContentPartPr>
            <p14:xfrm>
              <a:off x="2010240" y="2774880"/>
              <a:ext cx="9778680" cy="379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125563-2693-457A-A4E4-36E68F11EA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0880" y="2765520"/>
                <a:ext cx="9797400" cy="38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68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4B18-5D59-47E6-9F11-79A59E52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B860-A478-4765-82BB-767C6D6D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ADB0A1-1926-4C16-8375-570D520602CC}"/>
                  </a:ext>
                </a:extLst>
              </p14:cNvPr>
              <p14:cNvContentPartPr/>
              <p14:nvPr/>
            </p14:nvContentPartPr>
            <p14:xfrm>
              <a:off x="893880" y="421200"/>
              <a:ext cx="11280600" cy="564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ADB0A1-1926-4C16-8375-570D52060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520" y="411840"/>
                <a:ext cx="11299320" cy="56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55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079-C371-41D6-A35B-F30026F4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E85D-1516-47CB-9824-8707BCD8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FA686F-D602-472A-B58F-402A0A1A4B93}"/>
                  </a:ext>
                </a:extLst>
              </p14:cNvPr>
              <p14:cNvContentPartPr/>
              <p14:nvPr/>
            </p14:nvContentPartPr>
            <p14:xfrm>
              <a:off x="1127520" y="524880"/>
              <a:ext cx="779724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FA686F-D602-472A-B58F-402A0A1A4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160" y="515520"/>
                <a:ext cx="781596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95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5207-8636-4883-8928-A027643B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D40C-7934-4A91-938F-0593BC79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BAE62A-2E30-4771-9765-15C637D94F2A}"/>
                  </a:ext>
                </a:extLst>
              </p14:cNvPr>
              <p14:cNvContentPartPr/>
              <p14:nvPr/>
            </p14:nvContentPartPr>
            <p14:xfrm>
              <a:off x="690480" y="90720"/>
              <a:ext cx="11507040" cy="653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BAE62A-2E30-4771-9765-15C637D94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120" y="81360"/>
                <a:ext cx="11525760" cy="65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5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970D-D96B-42AB-8431-0F0BE904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8046-ED9B-4ADE-A551-4D825115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682150-5A72-4346-A4A5-6E5445942295}"/>
                  </a:ext>
                </a:extLst>
              </p14:cNvPr>
              <p14:cNvContentPartPr/>
              <p14:nvPr/>
            </p14:nvContentPartPr>
            <p14:xfrm>
              <a:off x="396720" y="166680"/>
              <a:ext cx="11323080" cy="646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682150-5A72-4346-A4A5-6E5445942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360" y="157320"/>
                <a:ext cx="11341800" cy="64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92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A748-BF91-477B-B8F5-E22F92A8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9517-6894-4ED2-9538-B37C8B6E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41B21E-800F-4B47-8934-2B70F8BAD732}"/>
                  </a:ext>
                </a:extLst>
              </p14:cNvPr>
              <p14:cNvContentPartPr/>
              <p14:nvPr/>
            </p14:nvContentPartPr>
            <p14:xfrm>
              <a:off x="2647080" y="988920"/>
              <a:ext cx="1323000" cy="220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41B21E-800F-4B47-8934-2B70F8BAD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720" y="979560"/>
                <a:ext cx="1341720" cy="22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97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DBB9-E900-42F9-909E-A594BA3F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94C4-600F-44F9-998A-571F1CAC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EF21E-4F57-4461-BC52-1E9C3414F71E}"/>
                  </a:ext>
                </a:extLst>
              </p14:cNvPr>
              <p14:cNvContentPartPr/>
              <p14:nvPr/>
            </p14:nvContentPartPr>
            <p14:xfrm>
              <a:off x="710280" y="572040"/>
              <a:ext cx="11100600" cy="602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EF21E-4F57-4461-BC52-1E9C3414F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920" y="562680"/>
                <a:ext cx="11119320" cy="60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55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9405-B0B9-4163-87AE-85FD08C8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3A5E-AAEA-48FE-9E3E-CC5C4DF5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B14F8A-5842-401B-A69B-326C86102E2B}"/>
                  </a:ext>
                </a:extLst>
              </p14:cNvPr>
              <p14:cNvContentPartPr/>
              <p14:nvPr/>
            </p14:nvContentPartPr>
            <p14:xfrm>
              <a:off x="213480" y="508320"/>
              <a:ext cx="11709720" cy="570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B14F8A-5842-401B-A69B-326C86102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498960"/>
                <a:ext cx="11728440" cy="57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C2F294-CB34-40A5-B028-AD4E50BB37BA}"/>
                  </a:ext>
                </a:extLst>
              </p14:cNvPr>
              <p14:cNvContentPartPr/>
              <p14:nvPr/>
            </p14:nvContentPartPr>
            <p14:xfrm>
              <a:off x="2038680" y="1317600"/>
              <a:ext cx="8808120" cy="442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C2F294-CB34-40A5-B028-AD4E50BB37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9320" y="1308240"/>
                <a:ext cx="8826840" cy="44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76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80E5-29CB-4091-B247-B17109B6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821D-918D-47B3-B58D-666566D6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918F4E-5EA1-4536-9BF7-AEED613CF637}"/>
                  </a:ext>
                </a:extLst>
              </p14:cNvPr>
              <p14:cNvContentPartPr/>
              <p14:nvPr/>
            </p14:nvContentPartPr>
            <p14:xfrm>
              <a:off x="239760" y="207720"/>
              <a:ext cx="11822400" cy="646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918F4E-5EA1-4536-9BF7-AEED613CF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400" y="198360"/>
                <a:ext cx="11841120" cy="64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21107C-0251-4FBD-A9A9-B7953FE3F8E8}"/>
                  </a:ext>
                </a:extLst>
              </p14:cNvPr>
              <p14:cNvContentPartPr/>
              <p14:nvPr/>
            </p14:nvContentPartPr>
            <p14:xfrm>
              <a:off x="2221920" y="169200"/>
              <a:ext cx="9533160" cy="625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21107C-0251-4FBD-A9A9-B7953FE3F8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560" y="159840"/>
                <a:ext cx="9551880" cy="62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87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225E-2F9C-4235-ABCA-EA531070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DE4F-5C7F-4DB8-90AC-0FA498F5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09BFB-56ED-404C-9F55-28026C579237}"/>
                  </a:ext>
                </a:extLst>
              </p14:cNvPr>
              <p14:cNvContentPartPr/>
              <p14:nvPr/>
            </p14:nvContentPartPr>
            <p14:xfrm>
              <a:off x="141120" y="450000"/>
              <a:ext cx="11877120" cy="615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09BFB-56ED-404C-9F55-28026C5792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60" y="440640"/>
                <a:ext cx="11895840" cy="61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B1F8F3-EACE-4757-A345-5DFA5F002612}"/>
                  </a:ext>
                </a:extLst>
              </p14:cNvPr>
              <p14:cNvContentPartPr/>
              <p14:nvPr/>
            </p14:nvContentPartPr>
            <p14:xfrm>
              <a:off x="1008360" y="1259280"/>
              <a:ext cx="10626480" cy="544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B1F8F3-EACE-4757-A345-5DFA5F0026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9000" y="1249920"/>
                <a:ext cx="10645200" cy="54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66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3EB6-F4D7-4E1C-93EF-DDADD997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6B3E-4A41-45C9-AF9E-800D294E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D7FD60-5417-43A7-94BD-588510A4FBB9}"/>
                  </a:ext>
                </a:extLst>
              </p14:cNvPr>
              <p14:cNvContentPartPr/>
              <p14:nvPr/>
            </p14:nvContentPartPr>
            <p14:xfrm>
              <a:off x="212040" y="380160"/>
              <a:ext cx="11598840" cy="647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D7FD60-5417-43A7-94BD-588510A4F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680" y="370800"/>
                <a:ext cx="11617560" cy="64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BAC50C-66D4-4D1D-98BD-787F759605CC}"/>
                  </a:ext>
                </a:extLst>
              </p14:cNvPr>
              <p14:cNvContentPartPr/>
              <p14:nvPr/>
            </p14:nvContentPartPr>
            <p14:xfrm>
              <a:off x="399960" y="106920"/>
              <a:ext cx="11482560" cy="458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BAC50C-66D4-4D1D-98BD-787F759605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600" y="97560"/>
                <a:ext cx="11501280" cy="46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8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8FAA-5B3A-4232-AD7D-79B245B1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4E8F-9470-43E9-B751-4EC211FA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8783EB-05CC-4ED0-9788-5CC7D15C2D32}"/>
                  </a:ext>
                </a:extLst>
              </p14:cNvPr>
              <p14:cNvContentPartPr/>
              <p14:nvPr/>
            </p14:nvContentPartPr>
            <p14:xfrm>
              <a:off x="928800" y="341280"/>
              <a:ext cx="9640440" cy="177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8783EB-05CC-4ED0-9788-5CC7D15C2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331920"/>
                <a:ext cx="9659160" cy="17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25CD73-B812-45FE-A117-47B6DA45F8F8}"/>
                  </a:ext>
                </a:extLst>
              </p14:cNvPr>
              <p14:cNvContentPartPr/>
              <p14:nvPr/>
            </p14:nvContentPartPr>
            <p14:xfrm>
              <a:off x="3310920" y="1605960"/>
              <a:ext cx="8750160" cy="327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25CD73-B812-45FE-A117-47B6DA45F8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1560" y="1596600"/>
                <a:ext cx="8768880" cy="32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48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A77A-3099-41D5-A42A-754C2A4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48EE-10ED-4B16-9430-59C7668B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DF4FD6-6D86-46E1-B8DF-5DAC0B084012}"/>
                  </a:ext>
                </a:extLst>
              </p14:cNvPr>
              <p14:cNvContentPartPr/>
              <p14:nvPr/>
            </p14:nvContentPartPr>
            <p14:xfrm>
              <a:off x="463320" y="665280"/>
              <a:ext cx="11723400" cy="61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DF4FD6-6D86-46E1-B8DF-5DAC0B084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960" y="655920"/>
                <a:ext cx="11742120" cy="61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71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538B-75CD-4108-8142-E6371281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652E-5614-4035-A59E-D733DB0C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D459A7-ACEA-4383-A460-3416D1020B5D}"/>
                  </a:ext>
                </a:extLst>
              </p14:cNvPr>
              <p14:cNvContentPartPr/>
              <p14:nvPr/>
            </p14:nvContentPartPr>
            <p14:xfrm>
              <a:off x="1466280" y="796680"/>
              <a:ext cx="1055664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D459A7-ACEA-4383-A460-3416D1020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6920" y="787320"/>
                <a:ext cx="1057536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10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Deepika Pantola</dc:creator>
  <cp:lastModifiedBy>Deepika Pantola</cp:lastModifiedBy>
  <cp:revision>3</cp:revision>
  <dcterms:created xsi:type="dcterms:W3CDTF">2022-02-01T07:55:11Z</dcterms:created>
  <dcterms:modified xsi:type="dcterms:W3CDTF">2022-02-03T05:06:13Z</dcterms:modified>
</cp:coreProperties>
</file>