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28"/>
  </p:notesMasterIdLst>
  <p:sldIdLst>
    <p:sldId id="261" r:id="rId2"/>
    <p:sldId id="262" r:id="rId3"/>
    <p:sldId id="263" r:id="rId4"/>
    <p:sldId id="264" r:id="rId5"/>
    <p:sldId id="300" r:id="rId6"/>
    <p:sldId id="265" r:id="rId7"/>
    <p:sldId id="266" r:id="rId8"/>
    <p:sldId id="269" r:id="rId9"/>
    <p:sldId id="301" r:id="rId10"/>
    <p:sldId id="267" r:id="rId11"/>
    <p:sldId id="302" r:id="rId12"/>
    <p:sldId id="270" r:id="rId13"/>
    <p:sldId id="303" r:id="rId14"/>
    <p:sldId id="271" r:id="rId15"/>
    <p:sldId id="272" r:id="rId16"/>
    <p:sldId id="268" r:id="rId17"/>
    <p:sldId id="273" r:id="rId18"/>
    <p:sldId id="274" r:id="rId19"/>
    <p:sldId id="286" r:id="rId20"/>
    <p:sldId id="275" r:id="rId21"/>
    <p:sldId id="287" r:id="rId22"/>
    <p:sldId id="288" r:id="rId23"/>
    <p:sldId id="304" r:id="rId24"/>
    <p:sldId id="291" r:id="rId25"/>
    <p:sldId id="289" r:id="rId26"/>
    <p:sldId id="29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lpi Sengupta" initials="SS" lastIdx="0" clrIdx="0">
    <p:extLst>
      <p:ext uri="{19B8F6BF-5375-455C-9EA6-DF929625EA0E}">
        <p15:presenceInfo xmlns:p15="http://schemas.microsoft.com/office/powerpoint/2012/main" userId="d215c900ca345e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732191-59A9-4E25-844E-0F7F459BAA6B}" v="34" dt="2022-04-07T04:56:04.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sh Gupta" userId="35470c46-d51d-41c5-aa07-3535d40f1513" providerId="ADAL" clId="{CE732191-59A9-4E25-844E-0F7F459BAA6B}"/>
    <pc:docChg chg="addSld delSld modSld sldOrd">
      <pc:chgData name="Umesh Gupta" userId="35470c46-d51d-41c5-aa07-3535d40f1513" providerId="ADAL" clId="{CE732191-59A9-4E25-844E-0F7F459BAA6B}" dt="2022-04-07T04:56:04.120" v="69"/>
      <pc:docMkLst>
        <pc:docMk/>
      </pc:docMkLst>
      <pc:sldChg chg="addSp modSp mod modAnim">
        <pc:chgData name="Umesh Gupta" userId="35470c46-d51d-41c5-aa07-3535d40f1513" providerId="ADAL" clId="{CE732191-59A9-4E25-844E-0F7F459BAA6B}" dt="2022-04-06T16:29:28.194" v="4"/>
        <pc:sldMkLst>
          <pc:docMk/>
          <pc:sldMk cId="1663161419" sldId="263"/>
        </pc:sldMkLst>
        <pc:spChg chg="add mod">
          <ac:chgData name="Umesh Gupta" userId="35470c46-d51d-41c5-aa07-3535d40f1513" providerId="ADAL" clId="{CE732191-59A9-4E25-844E-0F7F459BAA6B}" dt="2022-04-06T16:28:54.964" v="1" actId="207"/>
          <ac:spMkLst>
            <pc:docMk/>
            <pc:sldMk cId="1663161419" sldId="263"/>
            <ac:spMk id="3" creationId="{BAAFAF29-E54B-4A36-889B-7A93439D995E}"/>
          </ac:spMkLst>
        </pc:spChg>
      </pc:sldChg>
      <pc:sldChg chg="modSp mod modAnim">
        <pc:chgData name="Umesh Gupta" userId="35470c46-d51d-41c5-aa07-3535d40f1513" providerId="ADAL" clId="{CE732191-59A9-4E25-844E-0F7F459BAA6B}" dt="2022-04-06T16:34:15.109" v="20" actId="20577"/>
        <pc:sldMkLst>
          <pc:docMk/>
          <pc:sldMk cId="2920713134" sldId="264"/>
        </pc:sldMkLst>
        <pc:spChg chg="mod">
          <ac:chgData name="Umesh Gupta" userId="35470c46-d51d-41c5-aa07-3535d40f1513" providerId="ADAL" clId="{CE732191-59A9-4E25-844E-0F7F459BAA6B}" dt="2022-04-06T16:34:15.109" v="20" actId="20577"/>
          <ac:spMkLst>
            <pc:docMk/>
            <pc:sldMk cId="2920713134" sldId="264"/>
            <ac:spMk id="3" creationId="{00000000-0000-0000-0000-000000000000}"/>
          </ac:spMkLst>
        </pc:spChg>
        <pc:picChg chg="mod">
          <ac:chgData name="Umesh Gupta" userId="35470c46-d51d-41c5-aa07-3535d40f1513" providerId="ADAL" clId="{CE732191-59A9-4E25-844E-0F7F459BAA6B}" dt="2022-04-06T16:34:06.652" v="9" actId="1076"/>
          <ac:picMkLst>
            <pc:docMk/>
            <pc:sldMk cId="2920713134" sldId="264"/>
            <ac:picMk id="7" creationId="{00000000-0000-0000-0000-000000000000}"/>
          </ac:picMkLst>
        </pc:picChg>
      </pc:sldChg>
      <pc:sldChg chg="addSp mod">
        <pc:chgData name="Umesh Gupta" userId="35470c46-d51d-41c5-aa07-3535d40f1513" providerId="ADAL" clId="{CE732191-59A9-4E25-844E-0F7F459BAA6B}" dt="2022-04-07T04:55:58.514" v="66" actId="9405"/>
        <pc:sldMkLst>
          <pc:docMk/>
          <pc:sldMk cId="1791346095" sldId="267"/>
        </pc:sldMkLst>
        <pc:inkChg chg="add">
          <ac:chgData name="Umesh Gupta" userId="35470c46-d51d-41c5-aa07-3535d40f1513" providerId="ADAL" clId="{CE732191-59A9-4E25-844E-0F7F459BAA6B}" dt="2022-04-07T04:51:23.666" v="28" actId="9405"/>
          <ac:inkMkLst>
            <pc:docMk/>
            <pc:sldMk cId="1791346095" sldId="267"/>
            <ac:inkMk id="2" creationId="{5F7DF203-E754-48D7-835A-EAC591061BC5}"/>
          </ac:inkMkLst>
        </pc:inkChg>
        <pc:inkChg chg="add">
          <ac:chgData name="Umesh Gupta" userId="35470c46-d51d-41c5-aa07-3535d40f1513" providerId="ADAL" clId="{CE732191-59A9-4E25-844E-0F7F459BAA6B}" dt="2022-04-07T04:51:25.199" v="29" actId="9405"/>
          <ac:inkMkLst>
            <pc:docMk/>
            <pc:sldMk cId="1791346095" sldId="267"/>
            <ac:inkMk id="3" creationId="{A0454689-4284-4DB8-AD3E-EF2EAD364951}"/>
          </ac:inkMkLst>
        </pc:inkChg>
        <pc:inkChg chg="add">
          <ac:chgData name="Umesh Gupta" userId="35470c46-d51d-41c5-aa07-3535d40f1513" providerId="ADAL" clId="{CE732191-59A9-4E25-844E-0F7F459BAA6B}" dt="2022-04-07T04:51:37.068" v="30" actId="9405"/>
          <ac:inkMkLst>
            <pc:docMk/>
            <pc:sldMk cId="1791346095" sldId="267"/>
            <ac:inkMk id="4" creationId="{629FCC24-9D72-4F82-8558-ADA8E4734244}"/>
          </ac:inkMkLst>
        </pc:inkChg>
        <pc:inkChg chg="add">
          <ac:chgData name="Umesh Gupta" userId="35470c46-d51d-41c5-aa07-3535d40f1513" providerId="ADAL" clId="{CE732191-59A9-4E25-844E-0F7F459BAA6B}" dt="2022-04-07T04:55:57.126" v="65" actId="9405"/>
          <ac:inkMkLst>
            <pc:docMk/>
            <pc:sldMk cId="1791346095" sldId="267"/>
            <ac:inkMk id="9" creationId="{0DDD917C-4082-4B54-AA21-F6786D9B39F7}"/>
          </ac:inkMkLst>
        </pc:inkChg>
        <pc:inkChg chg="add">
          <ac:chgData name="Umesh Gupta" userId="35470c46-d51d-41c5-aa07-3535d40f1513" providerId="ADAL" clId="{CE732191-59A9-4E25-844E-0F7F459BAA6B}" dt="2022-04-07T04:55:58.514" v="66" actId="9405"/>
          <ac:inkMkLst>
            <pc:docMk/>
            <pc:sldMk cId="1791346095" sldId="267"/>
            <ac:inkMk id="10" creationId="{7A76ACA9-9C93-46E9-A788-7B648323E6F9}"/>
          </ac:inkMkLst>
        </pc:inkChg>
      </pc:sldChg>
      <pc:sldChg chg="ord">
        <pc:chgData name="Umesh Gupta" userId="35470c46-d51d-41c5-aa07-3535d40f1513" providerId="ADAL" clId="{CE732191-59A9-4E25-844E-0F7F459BAA6B}" dt="2022-04-06T16:44:23.705" v="24"/>
        <pc:sldMkLst>
          <pc:docMk/>
          <pc:sldMk cId="3528256996" sldId="269"/>
        </pc:sldMkLst>
      </pc:sldChg>
      <pc:sldChg chg="addSp delSp modSp mod modAnim">
        <pc:chgData name="Umesh Gupta" userId="35470c46-d51d-41c5-aa07-3535d40f1513" providerId="ADAL" clId="{CE732191-59A9-4E25-844E-0F7F459BAA6B}" dt="2022-04-07T04:56:04.120" v="69"/>
        <pc:sldMkLst>
          <pc:docMk/>
          <pc:sldMk cId="224027503" sldId="302"/>
        </pc:sldMkLst>
        <pc:grpChg chg="del mod">
          <ac:chgData name="Umesh Gupta" userId="35470c46-d51d-41c5-aa07-3535d40f1513" providerId="ADAL" clId="{CE732191-59A9-4E25-844E-0F7F459BAA6B}" dt="2022-04-07T04:55:06.301" v="36"/>
          <ac:grpSpMkLst>
            <pc:docMk/>
            <pc:sldMk cId="224027503" sldId="302"/>
            <ac:grpSpMk id="13" creationId="{158103F2-89C5-490E-BC7B-BC369BBD62A9}"/>
          </ac:grpSpMkLst>
        </pc:grpChg>
        <pc:grpChg chg="del mod">
          <ac:chgData name="Umesh Gupta" userId="35470c46-d51d-41c5-aa07-3535d40f1513" providerId="ADAL" clId="{CE732191-59A9-4E25-844E-0F7F459BAA6B}" dt="2022-04-07T04:55:07.485" v="38"/>
          <ac:grpSpMkLst>
            <pc:docMk/>
            <pc:sldMk cId="224027503" sldId="302"/>
            <ac:grpSpMk id="15" creationId="{E88CC158-F582-4780-B0B4-E62482BA3129}"/>
          </ac:grpSpMkLst>
        </pc:grpChg>
        <pc:grpChg chg="mod">
          <ac:chgData name="Umesh Gupta" userId="35470c46-d51d-41c5-aa07-3535d40f1513" providerId="ADAL" clId="{CE732191-59A9-4E25-844E-0F7F459BAA6B}" dt="2022-04-07T04:55:07.485" v="38"/>
          <ac:grpSpMkLst>
            <pc:docMk/>
            <pc:sldMk cId="224027503" sldId="302"/>
            <ac:grpSpMk id="17" creationId="{B85E522D-B6C1-4F13-A0CF-96977AEEB0BC}"/>
          </ac:grpSpMkLst>
        </pc:grpChg>
        <pc:grpChg chg="del mod">
          <ac:chgData name="Umesh Gupta" userId="35470c46-d51d-41c5-aa07-3535d40f1513" providerId="ADAL" clId="{CE732191-59A9-4E25-844E-0F7F459BAA6B}" dt="2022-04-07T04:55:19.939" v="48"/>
          <ac:grpSpMkLst>
            <pc:docMk/>
            <pc:sldMk cId="224027503" sldId="302"/>
            <ac:grpSpMk id="20" creationId="{652C003E-B1B1-48E7-AA17-3F3863A78BD4}"/>
          </ac:grpSpMkLst>
        </pc:grpChg>
        <pc:grpChg chg="mod">
          <ac:chgData name="Umesh Gupta" userId="35470c46-d51d-41c5-aa07-3535d40f1513" providerId="ADAL" clId="{CE732191-59A9-4E25-844E-0F7F459BAA6B}" dt="2022-04-07T04:55:12.043" v="44"/>
          <ac:grpSpMkLst>
            <pc:docMk/>
            <pc:sldMk cId="224027503" sldId="302"/>
            <ac:grpSpMk id="23" creationId="{7061631D-F125-4A8A-8A74-3062E0D0A15B}"/>
          </ac:grpSpMkLst>
        </pc:grpChg>
        <pc:grpChg chg="del mod">
          <ac:chgData name="Umesh Gupta" userId="35470c46-d51d-41c5-aa07-3535d40f1513" providerId="ADAL" clId="{CE732191-59A9-4E25-844E-0F7F459BAA6B}" dt="2022-04-07T04:55:23.089" v="53"/>
          <ac:grpSpMkLst>
            <pc:docMk/>
            <pc:sldMk cId="224027503" sldId="302"/>
            <ac:grpSpMk id="27" creationId="{0DE8ECCE-7CFC-4721-AEFA-FFFF0B8311D7}"/>
          </ac:grpSpMkLst>
        </pc:grpChg>
        <pc:grpChg chg="mod">
          <ac:chgData name="Umesh Gupta" userId="35470c46-d51d-41c5-aa07-3535d40f1513" providerId="ADAL" clId="{CE732191-59A9-4E25-844E-0F7F459BAA6B}" dt="2022-04-07T04:55:23.089" v="53"/>
          <ac:grpSpMkLst>
            <pc:docMk/>
            <pc:sldMk cId="224027503" sldId="302"/>
            <ac:grpSpMk id="32" creationId="{FA0CE72C-3048-4B54-B1D4-4548F6C61C62}"/>
          </ac:grpSpMkLst>
        </pc:grpChg>
        <pc:grpChg chg="mod">
          <ac:chgData name="Umesh Gupta" userId="35470c46-d51d-41c5-aa07-3535d40f1513" providerId="ADAL" clId="{CE732191-59A9-4E25-844E-0F7F459BAA6B}" dt="2022-04-07T04:55:27.421" v="56"/>
          <ac:grpSpMkLst>
            <pc:docMk/>
            <pc:sldMk cId="224027503" sldId="302"/>
            <ac:grpSpMk id="35" creationId="{4A704770-28C1-450C-B4DF-EF4112D04250}"/>
          </ac:grpSpMkLst>
        </pc:grpChg>
        <pc:grpChg chg="del mod">
          <ac:chgData name="Umesh Gupta" userId="35470c46-d51d-41c5-aa07-3535d40f1513" providerId="ADAL" clId="{CE732191-59A9-4E25-844E-0F7F459BAA6B}" dt="2022-04-07T04:55:31.611" v="62"/>
          <ac:grpSpMkLst>
            <pc:docMk/>
            <pc:sldMk cId="224027503" sldId="302"/>
            <ac:grpSpMk id="38" creationId="{0AB33A92-398C-4C7B-A76C-890F8426CFCD}"/>
          </ac:grpSpMkLst>
        </pc:grpChg>
        <pc:grpChg chg="mod">
          <ac:chgData name="Umesh Gupta" userId="35470c46-d51d-41c5-aa07-3535d40f1513" providerId="ADAL" clId="{CE732191-59A9-4E25-844E-0F7F459BAA6B}" dt="2022-04-07T04:55:31.611" v="62"/>
          <ac:grpSpMkLst>
            <pc:docMk/>
            <pc:sldMk cId="224027503" sldId="302"/>
            <ac:grpSpMk id="41" creationId="{B6461592-1CA0-4BA7-9319-D36FBFF899DD}"/>
          </ac:grpSpMkLst>
        </pc:grpChg>
        <pc:grpChg chg="mod">
          <ac:chgData name="Umesh Gupta" userId="35470c46-d51d-41c5-aa07-3535d40f1513" providerId="ADAL" clId="{CE732191-59A9-4E25-844E-0F7F459BAA6B}" dt="2022-04-07T04:56:04.120" v="69"/>
          <ac:grpSpMkLst>
            <pc:docMk/>
            <pc:sldMk cId="224027503" sldId="302"/>
            <ac:grpSpMk id="46" creationId="{ABD72A2E-46BC-4A93-9D9E-5D1BF465D50A}"/>
          </ac:grpSpMkLst>
        </pc:grpChg>
        <pc:inkChg chg="add mod">
          <ac:chgData name="Umesh Gupta" userId="35470c46-d51d-41c5-aa07-3535d40f1513" providerId="ADAL" clId="{CE732191-59A9-4E25-844E-0F7F459BAA6B}" dt="2022-04-07T04:55:07.485" v="38"/>
          <ac:inkMkLst>
            <pc:docMk/>
            <pc:sldMk cId="224027503" sldId="302"/>
            <ac:inkMk id="3" creationId="{9F93251B-5538-47BC-9995-7E3157F150A3}"/>
          </ac:inkMkLst>
        </pc:inkChg>
        <pc:inkChg chg="add mod">
          <ac:chgData name="Umesh Gupta" userId="35470c46-d51d-41c5-aa07-3535d40f1513" providerId="ADAL" clId="{CE732191-59A9-4E25-844E-0F7F459BAA6B}" dt="2022-04-07T04:55:07.485" v="38"/>
          <ac:inkMkLst>
            <pc:docMk/>
            <pc:sldMk cId="224027503" sldId="302"/>
            <ac:inkMk id="11" creationId="{D143905B-BE46-4F57-869B-B1AFDE48BFAB}"/>
          </ac:inkMkLst>
        </pc:inkChg>
        <pc:inkChg chg="add mod">
          <ac:chgData name="Umesh Gupta" userId="35470c46-d51d-41c5-aa07-3535d40f1513" providerId="ADAL" clId="{CE732191-59A9-4E25-844E-0F7F459BAA6B}" dt="2022-04-07T04:55:07.485" v="38"/>
          <ac:inkMkLst>
            <pc:docMk/>
            <pc:sldMk cId="224027503" sldId="302"/>
            <ac:inkMk id="12" creationId="{110EC1FB-631E-4997-BAAD-1D009AF8A592}"/>
          </ac:inkMkLst>
        </pc:inkChg>
        <pc:inkChg chg="add mod">
          <ac:chgData name="Umesh Gupta" userId="35470c46-d51d-41c5-aa07-3535d40f1513" providerId="ADAL" clId="{CE732191-59A9-4E25-844E-0F7F459BAA6B}" dt="2022-04-07T04:55:07.485" v="38"/>
          <ac:inkMkLst>
            <pc:docMk/>
            <pc:sldMk cId="224027503" sldId="302"/>
            <ac:inkMk id="14" creationId="{270B4A83-0265-4047-A377-B77B77F7B3C1}"/>
          </ac:inkMkLst>
        </pc:inkChg>
        <pc:inkChg chg="add mod">
          <ac:chgData name="Umesh Gupta" userId="35470c46-d51d-41c5-aa07-3535d40f1513" providerId="ADAL" clId="{CE732191-59A9-4E25-844E-0F7F459BAA6B}" dt="2022-04-07T04:55:07.485" v="38"/>
          <ac:inkMkLst>
            <pc:docMk/>
            <pc:sldMk cId="224027503" sldId="302"/>
            <ac:inkMk id="16" creationId="{A68C19DB-B189-4378-BF45-604D0A2188EC}"/>
          </ac:inkMkLst>
        </pc:inkChg>
        <pc:inkChg chg="add mod">
          <ac:chgData name="Umesh Gupta" userId="35470c46-d51d-41c5-aa07-3535d40f1513" providerId="ADAL" clId="{CE732191-59A9-4E25-844E-0F7F459BAA6B}" dt="2022-04-07T04:55:23.089" v="53"/>
          <ac:inkMkLst>
            <pc:docMk/>
            <pc:sldMk cId="224027503" sldId="302"/>
            <ac:inkMk id="18" creationId="{EA6A2603-E296-493D-836F-B76A52E2D591}"/>
          </ac:inkMkLst>
        </pc:inkChg>
        <pc:inkChg chg="add mod">
          <ac:chgData name="Umesh Gupta" userId="35470c46-d51d-41c5-aa07-3535d40f1513" providerId="ADAL" clId="{CE732191-59A9-4E25-844E-0F7F459BAA6B}" dt="2022-04-07T04:55:23.089" v="53"/>
          <ac:inkMkLst>
            <pc:docMk/>
            <pc:sldMk cId="224027503" sldId="302"/>
            <ac:inkMk id="19" creationId="{12E0908B-F83E-48CC-A5E5-81970442A121}"/>
          </ac:inkMkLst>
        </pc:inkChg>
        <pc:inkChg chg="add mod">
          <ac:chgData name="Umesh Gupta" userId="35470c46-d51d-41c5-aa07-3535d40f1513" providerId="ADAL" clId="{CE732191-59A9-4E25-844E-0F7F459BAA6B}" dt="2022-04-07T04:55:12.043" v="44"/>
          <ac:inkMkLst>
            <pc:docMk/>
            <pc:sldMk cId="224027503" sldId="302"/>
            <ac:inkMk id="21" creationId="{9087A089-F977-497E-B8DA-752E3A2264D9}"/>
          </ac:inkMkLst>
        </pc:inkChg>
        <pc:inkChg chg="add mod">
          <ac:chgData name="Umesh Gupta" userId="35470c46-d51d-41c5-aa07-3535d40f1513" providerId="ADAL" clId="{CE732191-59A9-4E25-844E-0F7F459BAA6B}" dt="2022-04-07T04:55:12.043" v="44"/>
          <ac:inkMkLst>
            <pc:docMk/>
            <pc:sldMk cId="224027503" sldId="302"/>
            <ac:inkMk id="22" creationId="{660DC3EA-8AFA-4468-A54B-8731B3AE6375}"/>
          </ac:inkMkLst>
        </pc:inkChg>
        <pc:inkChg chg="add">
          <ac:chgData name="Umesh Gupta" userId="35470c46-d51d-41c5-aa07-3535d40f1513" providerId="ADAL" clId="{CE732191-59A9-4E25-844E-0F7F459BAA6B}" dt="2022-04-07T04:55:17.304" v="45" actId="9405"/>
          <ac:inkMkLst>
            <pc:docMk/>
            <pc:sldMk cId="224027503" sldId="302"/>
            <ac:inkMk id="24" creationId="{E16536ED-F99A-4E3C-9901-F90DCA971A20}"/>
          </ac:inkMkLst>
        </pc:inkChg>
        <pc:inkChg chg="add mod">
          <ac:chgData name="Umesh Gupta" userId="35470c46-d51d-41c5-aa07-3535d40f1513" providerId="ADAL" clId="{CE732191-59A9-4E25-844E-0F7F459BAA6B}" dt="2022-04-07T04:55:23.089" v="53"/>
          <ac:inkMkLst>
            <pc:docMk/>
            <pc:sldMk cId="224027503" sldId="302"/>
            <ac:inkMk id="25" creationId="{43311307-B0B0-49EF-8673-FC815FFC578F}"/>
          </ac:inkMkLst>
        </pc:inkChg>
        <pc:inkChg chg="add mod">
          <ac:chgData name="Umesh Gupta" userId="35470c46-d51d-41c5-aa07-3535d40f1513" providerId="ADAL" clId="{CE732191-59A9-4E25-844E-0F7F459BAA6B}" dt="2022-04-07T04:55:23.089" v="53"/>
          <ac:inkMkLst>
            <pc:docMk/>
            <pc:sldMk cId="224027503" sldId="302"/>
            <ac:inkMk id="26" creationId="{3B079286-1276-405B-9027-0962A6FE3776}"/>
          </ac:inkMkLst>
        </pc:inkChg>
        <pc:inkChg chg="add mod">
          <ac:chgData name="Umesh Gupta" userId="35470c46-d51d-41c5-aa07-3535d40f1513" providerId="ADAL" clId="{CE732191-59A9-4E25-844E-0F7F459BAA6B}" dt="2022-04-07T04:55:23.089" v="53"/>
          <ac:inkMkLst>
            <pc:docMk/>
            <pc:sldMk cId="224027503" sldId="302"/>
            <ac:inkMk id="28" creationId="{C90A9915-E1CC-4189-B9BA-EEE385B466D0}"/>
          </ac:inkMkLst>
        </pc:inkChg>
        <pc:inkChg chg="add mod">
          <ac:chgData name="Umesh Gupta" userId="35470c46-d51d-41c5-aa07-3535d40f1513" providerId="ADAL" clId="{CE732191-59A9-4E25-844E-0F7F459BAA6B}" dt="2022-04-07T04:55:23.089" v="53"/>
          <ac:inkMkLst>
            <pc:docMk/>
            <pc:sldMk cId="224027503" sldId="302"/>
            <ac:inkMk id="29" creationId="{6D81A769-28B3-4677-974E-AD4C35D7A100}"/>
          </ac:inkMkLst>
        </pc:inkChg>
        <pc:inkChg chg="add mod">
          <ac:chgData name="Umesh Gupta" userId="35470c46-d51d-41c5-aa07-3535d40f1513" providerId="ADAL" clId="{CE732191-59A9-4E25-844E-0F7F459BAA6B}" dt="2022-04-07T04:55:23.089" v="53"/>
          <ac:inkMkLst>
            <pc:docMk/>
            <pc:sldMk cId="224027503" sldId="302"/>
            <ac:inkMk id="30" creationId="{9A874B2C-3D4E-4897-9173-D3A4293A6EFC}"/>
          </ac:inkMkLst>
        </pc:inkChg>
        <pc:inkChg chg="add mod">
          <ac:chgData name="Umesh Gupta" userId="35470c46-d51d-41c5-aa07-3535d40f1513" providerId="ADAL" clId="{CE732191-59A9-4E25-844E-0F7F459BAA6B}" dt="2022-04-07T04:55:23.089" v="53"/>
          <ac:inkMkLst>
            <pc:docMk/>
            <pc:sldMk cId="224027503" sldId="302"/>
            <ac:inkMk id="31" creationId="{CDCF9DE9-01D1-4B21-89C4-5900CED21996}"/>
          </ac:inkMkLst>
        </pc:inkChg>
        <pc:inkChg chg="add mod">
          <ac:chgData name="Umesh Gupta" userId="35470c46-d51d-41c5-aa07-3535d40f1513" providerId="ADAL" clId="{CE732191-59A9-4E25-844E-0F7F459BAA6B}" dt="2022-04-07T04:55:27.421" v="56"/>
          <ac:inkMkLst>
            <pc:docMk/>
            <pc:sldMk cId="224027503" sldId="302"/>
            <ac:inkMk id="33" creationId="{87E74D2A-12D3-47E5-B71D-C746F2EDDD1B}"/>
          </ac:inkMkLst>
        </pc:inkChg>
        <pc:inkChg chg="add mod">
          <ac:chgData name="Umesh Gupta" userId="35470c46-d51d-41c5-aa07-3535d40f1513" providerId="ADAL" clId="{CE732191-59A9-4E25-844E-0F7F459BAA6B}" dt="2022-04-07T04:55:27.421" v="56"/>
          <ac:inkMkLst>
            <pc:docMk/>
            <pc:sldMk cId="224027503" sldId="302"/>
            <ac:inkMk id="34" creationId="{B6E37529-93B5-4640-90B1-BE95AF7524BD}"/>
          </ac:inkMkLst>
        </pc:inkChg>
        <pc:inkChg chg="add mod">
          <ac:chgData name="Umesh Gupta" userId="35470c46-d51d-41c5-aa07-3535d40f1513" providerId="ADAL" clId="{CE732191-59A9-4E25-844E-0F7F459BAA6B}" dt="2022-04-07T04:55:31.611" v="62"/>
          <ac:inkMkLst>
            <pc:docMk/>
            <pc:sldMk cId="224027503" sldId="302"/>
            <ac:inkMk id="36" creationId="{BC6ECA56-4097-465A-9DD0-16E13D8A979D}"/>
          </ac:inkMkLst>
        </pc:inkChg>
        <pc:inkChg chg="add mod">
          <ac:chgData name="Umesh Gupta" userId="35470c46-d51d-41c5-aa07-3535d40f1513" providerId="ADAL" clId="{CE732191-59A9-4E25-844E-0F7F459BAA6B}" dt="2022-04-07T04:55:31.611" v="62"/>
          <ac:inkMkLst>
            <pc:docMk/>
            <pc:sldMk cId="224027503" sldId="302"/>
            <ac:inkMk id="37" creationId="{669C8B03-AD44-4965-9CB6-FC1187360AF9}"/>
          </ac:inkMkLst>
        </pc:inkChg>
        <pc:inkChg chg="add mod">
          <ac:chgData name="Umesh Gupta" userId="35470c46-d51d-41c5-aa07-3535d40f1513" providerId="ADAL" clId="{CE732191-59A9-4E25-844E-0F7F459BAA6B}" dt="2022-04-07T04:55:31.611" v="62"/>
          <ac:inkMkLst>
            <pc:docMk/>
            <pc:sldMk cId="224027503" sldId="302"/>
            <ac:inkMk id="39" creationId="{76C6CE15-6CBB-41BC-A934-E53AED1AB5D2}"/>
          </ac:inkMkLst>
        </pc:inkChg>
        <pc:inkChg chg="add mod">
          <ac:chgData name="Umesh Gupta" userId="35470c46-d51d-41c5-aa07-3535d40f1513" providerId="ADAL" clId="{CE732191-59A9-4E25-844E-0F7F459BAA6B}" dt="2022-04-07T04:55:31.611" v="62"/>
          <ac:inkMkLst>
            <pc:docMk/>
            <pc:sldMk cId="224027503" sldId="302"/>
            <ac:inkMk id="40" creationId="{77960CB4-1081-4DCE-8422-33C120DE11CC}"/>
          </ac:inkMkLst>
        </pc:inkChg>
        <pc:inkChg chg="add">
          <ac:chgData name="Umesh Gupta" userId="35470c46-d51d-41c5-aa07-3535d40f1513" providerId="ADAL" clId="{CE732191-59A9-4E25-844E-0F7F459BAA6B}" dt="2022-04-07T04:55:49.135" v="63" actId="9405"/>
          <ac:inkMkLst>
            <pc:docMk/>
            <pc:sldMk cId="224027503" sldId="302"/>
            <ac:inkMk id="42" creationId="{C587EB1B-5532-4183-9E08-67737DFFE7FC}"/>
          </ac:inkMkLst>
        </pc:inkChg>
        <pc:inkChg chg="add">
          <ac:chgData name="Umesh Gupta" userId="35470c46-d51d-41c5-aa07-3535d40f1513" providerId="ADAL" clId="{CE732191-59A9-4E25-844E-0F7F459BAA6B}" dt="2022-04-07T04:55:54.793" v="64" actId="9405"/>
          <ac:inkMkLst>
            <pc:docMk/>
            <pc:sldMk cId="224027503" sldId="302"/>
            <ac:inkMk id="43" creationId="{B437A714-CCCA-489A-9ED3-888E55010F9D}"/>
          </ac:inkMkLst>
        </pc:inkChg>
        <pc:inkChg chg="add mod">
          <ac:chgData name="Umesh Gupta" userId="35470c46-d51d-41c5-aa07-3535d40f1513" providerId="ADAL" clId="{CE732191-59A9-4E25-844E-0F7F459BAA6B}" dt="2022-04-07T04:56:04.120" v="69"/>
          <ac:inkMkLst>
            <pc:docMk/>
            <pc:sldMk cId="224027503" sldId="302"/>
            <ac:inkMk id="44" creationId="{63A832E6-A7F0-4EF0-9D07-9C1BF72DD8AE}"/>
          </ac:inkMkLst>
        </pc:inkChg>
        <pc:inkChg chg="add mod">
          <ac:chgData name="Umesh Gupta" userId="35470c46-d51d-41c5-aa07-3535d40f1513" providerId="ADAL" clId="{CE732191-59A9-4E25-844E-0F7F459BAA6B}" dt="2022-04-07T04:56:04.120" v="69"/>
          <ac:inkMkLst>
            <pc:docMk/>
            <pc:sldMk cId="224027503" sldId="302"/>
            <ac:inkMk id="45" creationId="{E869A899-7FD7-444C-A926-99BA8855ED31}"/>
          </ac:inkMkLst>
        </pc:inkChg>
      </pc:sldChg>
      <pc:sldChg chg="add del">
        <pc:chgData name="Umesh Gupta" userId="35470c46-d51d-41c5-aa07-3535d40f1513" providerId="ADAL" clId="{CE732191-59A9-4E25-844E-0F7F459BAA6B}" dt="2022-04-06T16:44:20.218" v="22" actId="47"/>
        <pc:sldMkLst>
          <pc:docMk/>
          <pc:sldMk cId="2893302872" sldId="518"/>
        </pc:sldMkLst>
      </pc:sldChg>
      <pc:sldMasterChg chg="delSldLayout">
        <pc:chgData name="Umesh Gupta" userId="35470c46-d51d-41c5-aa07-3535d40f1513" providerId="ADAL" clId="{CE732191-59A9-4E25-844E-0F7F459BAA6B}" dt="2022-04-06T16:44:20.218" v="22" actId="47"/>
        <pc:sldMasterMkLst>
          <pc:docMk/>
          <pc:sldMasterMk cId="0" sldId="2147483684"/>
        </pc:sldMasterMkLst>
        <pc:sldLayoutChg chg="del">
          <pc:chgData name="Umesh Gupta" userId="35470c46-d51d-41c5-aa07-3535d40f1513" providerId="ADAL" clId="{CE732191-59A9-4E25-844E-0F7F459BAA6B}" dt="2022-04-06T16:44:20.218" v="22" actId="47"/>
          <pc:sldLayoutMkLst>
            <pc:docMk/>
            <pc:sldMasterMk cId="0" sldId="2147483684"/>
            <pc:sldLayoutMk cId="1471774085" sldId="2147483696"/>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1:23.666"/>
    </inkml:context>
    <inkml:brush xml:id="br0">
      <inkml:brushProperty name="width" value="0.05" units="cm"/>
      <inkml:brushProperty name="height" value="0.05" units="cm"/>
      <inkml:brushProperty name="color" value="#5B2D90"/>
    </inkml:brush>
  </inkml:definitions>
  <inkml:trace contextRef="#ctx0" brushRef="#br0">0 1 624,'0'0'7836,"4"1"-7006,24 13 1508,-10-6-2008,-1 0-1,1-1 1,0 0 0,1-2 0,18 4-1,84 4 381,218-5 0,-235-8-670,514-16 415,193 4-251,-741 17 78,-25-1-1159,-12-3-2666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06.473"/>
    </inkml:context>
    <inkml:brush xml:id="br0">
      <inkml:brushProperty name="width" value="0.05" units="cm"/>
      <inkml:brushProperty name="height" value="0.05" units="cm"/>
      <inkml:brushProperty name="color" value="#5B2D90"/>
    </inkml:brush>
  </inkml:definitions>
  <inkml:trace contextRef="#ctx0" brushRef="#br0">1 1 6243,'0'0'15831,"37"11"-15799,32-11-16,17 0-16,1 0-960,-6 0-1457,-11 0-3362,-16-9-7187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11.092"/>
    </inkml:context>
    <inkml:brush xml:id="br0">
      <inkml:brushProperty name="width" value="0.05" units="cm"/>
      <inkml:brushProperty name="height" value="0.05" units="cm"/>
      <inkml:brushProperty name="color" value="#5B2D90"/>
    </inkml:brush>
  </inkml:definitions>
  <inkml:trace contextRef="#ctx0" brushRef="#br0">0 0 7571,'0'0'6417,"5"25"-5425,7 73 378,1 105 0,-13-174-1227,0 1 0,7 38 1,97-218-205,-9 16 1079,-79 116 187,-5 18 32,-9 3-1113,0 0-1,0 0 0,-1 0 0,1 0 0,0 1 1,-1-1-1,0 0 0,1 5 0,3 6-507,83 268 389,-59-160-2595,-17-74-1366,2-20-3437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11.473"/>
    </inkml:context>
    <inkml:brush xml:id="br0">
      <inkml:brushProperty name="width" value="0.05" units="cm"/>
      <inkml:brushProperty name="height" value="0.05" units="cm"/>
      <inkml:brushProperty name="color" value="#5B2D90"/>
    </inkml:brush>
  </inkml:definitions>
  <inkml:trace contextRef="#ctx0" brushRef="#br0">11 212 10597,'0'0'8102,"20"-14"-7990,61-47-61,-78 58-46,1 1-1,-1-1 1,0 0-1,0 1 1,0-1 0,0-1-1,0 1 1,-1 0-1,1-1 1,-1 1 0,0-1-1,0 0 1,0 0-1,-1 0 1,1 0-1,-1 0 1,0 0 0,0 0-1,0 0 1,-1 0-1,0 0 1,1-1 0,-2-6-1,1 5 9,0 4-3,-1 0 0,1 1-1,-1-1 1,1 0 0,-1 0 0,0 1 0,1-1 0,-1 1 0,0-1 0,0 0 0,0 1 0,0 0 0,-1-1-1,1 1 1,0 0 0,-1-1 0,1 1 0,0 0 0,-1 0 0,0 0 0,1 0 0,-1 1 0,1-1 0,-1 0-1,0 1 1,0-1 0,1 1 0,-1-1 0,0 1 0,0 0 0,0 0 0,-2 0 0,0-1 16,0 1 1,-1 0 0,1 0 0,0 0-1,0 0 1,0 1 0,0 0 0,0 0 0,0 0-1,0 0 1,0 1 0,0-1 0,0 1-1,-5 3 1,5 0-21,0-1-1,0 1 1,0 0-1,0 0 1,1 0-1,0 1 1,0-1-1,1 1 1,-1-1-1,1 1 1,0 0-1,1 0 1,-1 0 0,0 12-1,-1 12-28,3 55 0,0-51 21,1-17-12,0-1 0,1 0 0,0 1 1,6 18-1,-6-28-287,0 0 0,1 0 0,0 0 0,0-1 0,6 8 0,-8-11-185,1 0 0,1-1 0,-1 1 0,0-1 0,0 0 0,1 0 0,-1 0 0,1 0 0,0 0 0,0 0 0,0-1 0,4 3 0,10-2-5867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17.304"/>
    </inkml:context>
    <inkml:brush xml:id="br0">
      <inkml:brushProperty name="width" value="0.05" units="cm"/>
      <inkml:brushProperty name="height" value="0.05" units="cm"/>
      <inkml:brushProperty name="color" value="#5B2D90"/>
    </inkml:brush>
  </inkml:definitions>
  <inkml:trace contextRef="#ctx0" brushRef="#br0">15 93 1985,'3'-5'18646,"-1"6"-18273,-22 178-498,20-139 210,22-51-15,25-40 234,-47 50-317,1 1-1,-1 0 1,1-1 0,-1 1 0,1 0-1,-1 0 1,0-1 0,1 1 0,-1 0-1,1 0 1,-1 0 0,1 0 0,-1 0-1,1 0 1,-1 0 0,1 0 0,0 0-1,-1 0 1,1 0 0,-1 0 0,1 0-1,-1 0 1,1 0 0,-1 0 0,1 1-1,-1-1 1,0 0 0,1 0 0,-1 1-1,1-1 1,-1 0 0,1 1 0,-1-1-1,0 0 1,1 1 0,-1-1 0,0 0-1,1 2 1,12 19-534,-10-16 442,6 10 39,0-1 1,1 0-1,0-1 0,1 0 1,1 0-1,0-1 0,24 17 0,-29-23 58,1-1-1,0-1 1,1 1-1,-1-2 1,1 1-1,0-1 1,0 0-1,0-1 1,0 0-1,0-1 1,1 1 0,-1-2-1,0 1 1,1-2-1,16-1 1,-22 1 32,1-1 1,-1 1 0,1-1-1,-1 0 1,0 0-1,0 0 1,0-1 0,0 1-1,0-1 1,0 0 0,-1 0-1,0-1 1,1 1-1,-1-1 1,0 0 0,-1 1-1,1-1 1,-1 0 0,1-1-1,-1 1 1,0 0 0,-1-1-1,1 1 1,-1-1-1,0 1 1,1-7 0,2-13 259,0-1 0,-2 1-1,0-38 1,-2 32-86,1 15-152,0 0 1,-1 0-1,-1 0 1,-1 0-1,0 0 0,0 1 1,-2-1-1,0 1 1,-7-19-1,2 22-235,3 16-879,1 21-1405,4-22 2252,-3 42-4256,1 4-1878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08.718"/>
    </inkml:context>
    <inkml:brush xml:id="br0">
      <inkml:brushProperty name="width" value="0.05" units="cm"/>
      <inkml:brushProperty name="height" value="0.05" units="cm"/>
      <inkml:brushProperty name="color" value="#5B2D90"/>
    </inkml:brush>
  </inkml:definitions>
  <inkml:trace contextRef="#ctx0" brushRef="#br0">10 5 5122,'0'0'12347,"0"-1"-12314,0 1 0,0 0 0,0 0 0,0 0 0,0 0 0,0 0 0,0-1-1,-1 1 1,1 0 0,0 0 0,0 0 0,0 0 0,0 0 0,0-1 0,0 1 0,-1 0-1,1 0 1,0 0 0,0 0 0,0 0 0,0 0 0,-1 0 0,1 0 0,0 0 0,0 0-1,0 0 1,0 0 0,-1 0 0,1 0 0,0 0 0,0 0 0,0 0 0,0 0 0,-1 0-1,1 0 1,0 0 0,0 0 0,0 0 0,-1 0 0,1 0 0,0 0 0,0 0 0,0 0-1,0 0 1,0 1 0,-1-1 0,1 0 0,0 0 0,0 0 0,0 0 0,0 1-1,-2 259 2416,5 298-1446,-1-530-1009,0 0 0,2 0 0,11 40 0,-12-57-3,0-1 0,1 1 1,0-1-1,1 0 1,0 0-1,1-1 0,0 0 1,0 0-1,1 0 0,0-1 1,14 12-1,-18-17 1,1 0 0,-1 0 0,1-1-1,0 1 1,0-1 0,0 0 0,0 0 0,1 0 0,-1-1 0,0 0 0,1 1 0,-1-2-1,1 1 1,-1 0 0,1-1 0,0 0 0,7 0 0,-6-2 0,0 1 0,0-1 1,0 0-1,0 0 1,0-1-1,0 0 0,0 0 1,-1 0-1,1-1 0,-1 0 1,6-5-1,2-4 5,0-1 0,0 0-1,-2-1 1,0 0 0,-1-1 0,0 0 0,11-27-1,-10 14-14,-1-1 0,-1 0 0,-2-1 0,-1 0 0,3-47 0,-7 18-99,-9-115 1,4 149 78,-2 1 0,0 0 0,-2 0 1,-1 1-1,0 0 0,-2 0 0,-1 1 0,-1 0 0,-1 0 0,-21-27 0,21 32 91,-2 1 0,1 1-1,-2 0 1,0 1-1,-1 1 1,-1 0-1,0 2 1,0 0 0,-1 0-1,-1 2 1,0 1-1,-25-9 1,44 17-40,-1 1 0,1-1 1,0 1-1,0-1 0,0 1 0,0 0 1,0-1-1,0 1 0,-1 0 0,1 0 1,0 0-1,0 0 0,0 0 0,0 0 1,-1 0-1,1 0 0,0 0 1,0 0-1,0 1 0,0-1 0,-1 1 1,1-1-1,0 0 0,0 1 0,0 0 1,0-1-1,0 1 0,0 0 0,0-1 1,1 1-1,-1 0 0,-1 1 0,1 2-22,0-1 0,0 1 0,0-1 0,1 1 0,-1 0 0,1-1 0,0 1-1,1 6 1,-1 3-31,1 2 35,1 0 0,0 0 0,1-1 0,0 1 0,1-1 0,1 1 1,0-1-1,1-1 0,1 1 0,0-1 0,14 20 0,11 10-6,70 73 0,-82-95-43,95 96-2389,-31-49-5586,-31-34-3423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09.417"/>
    </inkml:context>
    <inkml:brush xml:id="br0">
      <inkml:brushProperty name="width" value="0.05" units="cm"/>
      <inkml:brushProperty name="height" value="0.05" units="cm"/>
      <inkml:brushProperty name="color" value="#5B2D90"/>
    </inkml:brush>
  </inkml:definitions>
  <inkml:trace contextRef="#ctx0" brushRef="#br0">186 228 9492,'0'0'11264,"8"-4"-11002,7-4-193,129-80 230,-129 77-255,-1 1 0,-1-2 0,0 0 0,-1 0 0,0-1 0,-1-1 0,18-27 0,-29 40-44,0 1 0,0 0-1,0 0 1,0 0 0,0 0 0,0 0 0,0 0 0,0 0-1,0 0 1,1-1 0,-1 1 0,0 0 0,0 0-1,0 0 1,0 0 0,0 0 0,0 0 0,0 0 0,0 0-1,0 0 1,1 0 0,-1 0 0,0-1 0,0 1 0,0 0-1,0 0 1,0 0 0,0 0 0,0 0 0,1 0-1,-1 0 1,0 0 0,0 0 0,0 0 0,0 0 0,0 0-1,0 0 1,0 0 0,1 0 0,-1 1 0,0-1 0,0 0-1,0 0 1,0 0 0,0 0 0,0 0 0,0 0 0,0 0-1,1 0 1,-1 0 0,0 0 0,0 0 0,0 0-1,0 1 1,0-1 0,0 0 0,0 0 0,0 0 0,0 0-1,0 0 1,0 0 0,0 0 0,0 1 0,0-1 0,0 0-1,0 0 1,0 0 0,0 0 0,0 0 0,4 18-116,0 22-108,1 381 438,-5-325 121,-1-48-209,-2 0-1,-2 1 0,-2-1 1,-14 47-1,13-66-66,-1 0 0,-2 0 0,-1-1 0,-1 0 0,-1-1 0,-2-1 0,-26 35 1,35-52 4,0-1 0,-1 0 0,0-1 0,0 0 0,-1 0 0,0-1 0,0 0 0,-13 6 0,17-9-7,0-1 0,0 0 0,0 0 0,0-1 0,-1 0 0,1 0 0,0 0 0,-1 0 0,1-1 0,-1 0 0,1 0 0,-1-1 0,1 1 0,0-1 0,-1 0 0,1-1 0,0 1 0,-7-4 0,4 1-19,0-2 1,1 1-1,0-1 0,0 0 1,0 0-1,1-1 0,0 0 1,0 0-1,0 0 0,1-1 1,1 0-1,-1 0 0,1 0 1,0 0-1,-3-11 0,-1-4-158,1-1-1,1 0 1,1 0-1,-3-40 1,6 42-450,2-1 0,0 0 0,2 1 0,5-33 0,-4 42-467,1-1 0,0 1 1,1 0-1,12-23 1,20-26-6512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18.039"/>
    </inkml:context>
    <inkml:brush xml:id="br0">
      <inkml:brushProperty name="width" value="0.05" units="cm"/>
      <inkml:brushProperty name="height" value="0.05" units="cm"/>
      <inkml:brushProperty name="color" value="#5B2D90"/>
    </inkml:brush>
  </inkml:definitions>
  <inkml:trace contextRef="#ctx0" brushRef="#br0">18 87 6227,'0'0'5904,"-3"29"-4837,-9 92-128,11-110-784,0-1 0,0 1 0,1 0 0,1-1 0,0 1 0,0-1-1,6 21 1,-6-28-104,1 0 0,-1 0 0,1-1 0,0 1 0,0-1-1,0 1 1,0-1 0,0 0 0,1 1 0,-1-1 0,1 0 0,-1-1-1,1 1 1,0 0 0,0-1 0,-1 1 0,1-1 0,0 0 0,0 0-1,1 0 1,-1-1 0,0 1 0,0-1 0,4 1 0,1-1 46,0 1 0,-1-1-1,1-1 1,0 1 0,0-1 0,-1-1 0,1 1 0,0-1 0,-1-1 0,0 1 0,1-1 0,-1-1 0,0 1 0,-1-1 0,1 0 0,-1-1 0,1 0 0,-1 0 0,-1 0 0,1 0 0,-1-1 0,0 0 0,0 0 0,0-1-1,-1 1 1,0-1 0,-1 0 0,1 0 0,-1 0 0,-1-1 0,1 1 0,-1-1 0,-1 1 0,1-1 0,-1 0 0,-1 0 0,1 1 0,-1-1 0,-1 0 0,-1-11 0,0 12-23,0-1 1,0 1-1,-1 0 0,0 0 1,0 0-1,0 0 1,-1 0-1,-1 1 0,1-1 1,-1 1-1,0 1 1,0-1-1,0 0 0,-1 1 1,0 0-1,0 1 1,0-1-1,-11-4 0,1-1-362,-1 2-1,0 0 0,-1 1 0,1 1 0,-1 1 0,-28-5 0,43 9-378,1 1-397,26 0-13905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19.297"/>
    </inkml:context>
    <inkml:brush xml:id="br0">
      <inkml:brushProperty name="width" value="0.05" units="cm"/>
      <inkml:brushProperty name="height" value="0.05" units="cm"/>
      <inkml:brushProperty name="color" value="#5B2D90"/>
    </inkml:brush>
  </inkml:definitions>
  <inkml:trace contextRef="#ctx0" brushRef="#br0">47 74 5699,'0'0'13766,"7"127"-12742,-7-56-511,0 7-385,-17 0-128,-3 4-1313,8-9-1840,7-8-3058,5-10-1473</inkml:trace>
  <inkml:trace contextRef="#ctx0" brushRef="#br0" timeOffset="1">428 381 6931,'0'0'8121,"-27"-20"-5440,-83-60-1200,106 78-1384,1-1 0,-1 1 0,0 0 0,0 0 0,1 1 0,-1-1 0,0 1 0,-1 0 0,1 0 0,0 0 0,-8 0 0,10 1-74,0 1-1,0-1 1,-1 0-1,1 1 1,0-1-1,0 1 1,0 0-1,0 0 1,0 0-1,0 0 1,0 0-1,0 0 1,1 0-1,-1 1 1,0-1-1,-1 3 1,-2 3-34,0-1 1,1 1-1,0 0 1,1 1 0,-1-1-1,1 1 1,1-1-1,-3 11 1,1-2 75,-4 9-50,2 1 1,1 0-1,1 0 0,1 1 0,1-1 1,2 29-1,0-50-27,1 0 0,-1 0 1,1 0-1,0 0 0,0 0 0,1 0 0,-1 0 1,1-1-1,0 1 0,0-1 0,1 1 1,-1-1-1,1 0 0,0 0 0,0 0 1,0 0-1,1 0 0,-1-1 0,1 1 0,0-1 1,0 0-1,0 0 0,1-1 0,-1 1 1,0-1-1,1 0 0,0 0 0,0-1 0,-1 1 1,1-1-1,9 1 0,-5 0-32,1-2-1,-1 1 1,0-1 0,1-1-1,-1 0 1,0 0-1,1-1 1,-1 0 0,0 0-1,0-1 1,-1 0 0,1-1-1,0 0 1,-1 0-1,0-1 1,12-9 0,-2-3-32,-2 0 0,0-1 1,-1 0-1,0-1 0,-2-1 1,0 0-1,-2-1 1,0 0-1,-1-1 0,-1 0 1,6-24-1,7-39-12,21-142-1,-35 173 371,-4 29 1919,-5 52-1729,-6 105-184,-6-1-1,-31 138 1,8-60-2928,26-120-2410,6-17-4819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20.149"/>
    </inkml:context>
    <inkml:brush xml:id="br0">
      <inkml:brushProperty name="width" value="0.05" units="cm"/>
      <inkml:brushProperty name="height" value="0.05" units="cm"/>
      <inkml:brushProperty name="color" value="#5B2D90"/>
    </inkml:brush>
  </inkml:definitions>
  <inkml:trace contextRef="#ctx0" brushRef="#br0">1 85 1969,'0'0'16327,"207"-49"-15878,-110 34-449,-11 3-32,-14 6-801,-20 4-1024,-13 2-912,-17 0-2225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20.878"/>
    </inkml:context>
    <inkml:brush xml:id="br0">
      <inkml:brushProperty name="width" value="0.05" units="cm"/>
      <inkml:brushProperty name="height" value="0.05" units="cm"/>
      <inkml:brushProperty name="color" value="#5B2D90"/>
    </inkml:brush>
  </inkml:definitions>
  <inkml:trace contextRef="#ctx0" brushRef="#br0">724 0 5859,'0'0'12595,"-8"5"-12387,-9 7-123,2 1 0,0 0 0,0 1 0,1 1 1,-15 21-1,-23 23 338,17-23-329,-1-1 0,-2-2 0,-2-2 0,0-1 1,-2-2-1,-1-2 0,-1-2 0,-2-2 0,-68 24 0,110-45-87,-42 10-9,45-11 9,0 1 0,0-1 0,0 0 0,0 0 0,0 0 0,0 1 0,0-1-1,0 0 1,0 0 0,0 0 0,0-1 0,0 1 0,0 0 0,0 0 0,0 0 0,1-1-1,-1 1 1,0-1 0,0 1 0,0 0 0,0-1 0,0 1 0,1-1 0,-1 0 0,0 1 0,0-1-1,1 0 1,-1 1 0,1-1 0,-1 0 0,0 0 0,1 0 0,-1 1 0,1-1 0,0 0-1,-1 0 1,1-2 0,-1-4-40,1 0 1,0-1-1,1 1 0,0 0 1,0 0-1,1-1 0,-1 1 0,2 0 1,-1 0-1,1 1 0,0-1 1,0 0-1,5-6 0,-1 3 27,1 1 0,0 0 0,1 0 0,0 1 0,0 0 0,0 0-1,17-9 1,-21 14 46,1-1 0,0 1 0,0-1-1,0 2 1,0-1 0,0 1 0,1 0-1,-1 0 1,1 1 0,-1-1 0,1 2-1,0-1 1,12 1 0,-13 1-32,0 0 1,0 1 0,-1 0-1,1 0 1,-1 0-1,1 1 1,-1 0-1,0 0 1,0 0 0,0 1-1,0-1 1,0 1-1,-1 0 1,0 1-1,5 4 1,75 98-21,20 20-1734,-88-110-392,2 0 0,28 20 0,1-6-5607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1:25.199"/>
    </inkml:context>
    <inkml:brush xml:id="br0">
      <inkml:brushProperty name="width" value="0.05" units="cm"/>
      <inkml:brushProperty name="height" value="0.05" units="cm"/>
      <inkml:brushProperty name="color" value="#5B2D90"/>
    </inkml:brush>
  </inkml:definitions>
  <inkml:trace contextRef="#ctx0" brushRef="#br0">1 0 944,'0'0'3263,"35"5"-1216,415 64 2336,-93-12-2892,644 19 1,-574-76-1231,-426 0-357,-5 1-494,-16 3-1893,-11 2-2018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21.562"/>
    </inkml:context>
    <inkml:brush xml:id="br0">
      <inkml:brushProperty name="width" value="0.05" units="cm"/>
      <inkml:brushProperty name="height" value="0.05" units="cm"/>
      <inkml:brushProperty name="color" value="#5B2D90"/>
    </inkml:brush>
  </inkml:definitions>
  <inkml:trace contextRef="#ctx0" brushRef="#br0">30 269 9604,'0'0'9514,"26"-1"-8839,-5 0-533,17-1 72,0-1 0,59-14 0,-94 16-197,23-4 210,0-2 0,0-1 0,0-1 1,41-20-1,-67 29-204,0 0 0,0 0 1,0 0-1,-1-1 0,1 1 0,0 0 0,0 0 1,0 0-1,0 0 0,-1 0 0,1 0 0,0 0 1,0 0-1,0 0 0,0 0 0,0-1 0,0 1 1,-1 0-1,1 0 0,0 0 0,0 0 1,0 0-1,0-1 0,0 1 0,0 0 0,0 0 1,0 0-1,0 0 0,0 0 0,0-1 0,0 1 1,0 0-1,0 0 0,0 0 0,0 0 0,0-1 1,0 1-1,0 0 0,0 0 0,0 0 0,0 0 1,0-1-1,0 1 0,0 0 0,0 0 1,0 0-1,0 0 0,0 0 0,1-1 0,-1 1 1,0 0-1,0 0 0,0 0 0,0 0 0,0 0 1,0 0-1,1 0 0,-1-1 0,0 1 0,0 0 1,0 0-1,0 0 0,0 0 0,1 0 0,-1 0 1,0 0-1,0 0 0,0 0 0,1 0 1,-24-3 248,-31 4-440,-32 18 16,63-13 72,1 0 1,-1-2-1,0-1 1,-38 1-1,57-5 79,0 0 1,-1 0-1,1 0 0,0 0 0,-1-1 0,1 1 1,0-1-1,0 0 0,1-1 0,-1 1 0,0-1 1,1 1-1,-1-1 0,1 0 0,0 0 0,0-1 1,0 1-1,0-1 0,1 1 0,-1-1 0,1 0 1,0 0-1,0 0 0,1 0 0,-2-5 0,-3-5-60,2-1-1,0 1 0,1-1 0,1 0 0,0 1 0,0-22 1,13 39-1055,17 14 837,0-1 0,58 22 0,-74-34 306,0 0 0,0 0 0,0-2 0,1 1 1,-1-2-1,1 0 0,0 0 0,-1-1 0,1-1 0,24-3 1,-36 3 8,1 1 1,-1-1 0,0 1 0,1-1 0,-1 0 0,0 1 0,0-1 0,0 0 0,1 0 0,-1 0 0,0 0 0,0 0 0,0 0 0,-1 0 0,1 0 0,0 0 0,0-1 0,-1 1 0,1 0 0,0 0 0,-1-1 0,1 1 0,-1 0 0,0-1 0,1 1 0,-1-3 0,0 1 76,1-1 1,-1 0 0,0 0-1,-1 1 1,1-1-1,-1 0 1,0 0 0,1 1-1,-2-1 1,-1-5 0,2 6-54,0 1 1,0 0 0,-1 0-1,1 0 1,0 0 0,-1 0-1,1 0 1,-1 0 0,0 0-1,1 0 1,-1 1 0,0-1-1,0 1 1,0 0 0,0-1-1,-3 0 1,3 2-48,1-1-1,-1 1 1,0 0 0,0 0 0,1 0-1,-1 0 1,0 0 0,1 0 0,-1 0-1,0 1 1,0-1 0,1 1-1,-1-1 1,0 1 0,1-1 0,-1 1-1,1 0 1,-1 0 0,1 0-1,-1 0 1,1 0 0,0 0 0,0 0-1,-1 1 1,1-1 0,-1 2 0,-6 7-45,0 0 0,1 1 0,0 0 0,1 1 0,0-1 0,1 1 0,0 0 0,1 1 0,-4 15 0,2 0-258,1 1 1,1-1-1,1 36 1,2-56-83,0-1 1,1 1 0,0 0-1,1 0 1,0-1 0,0 1 0,0 0-1,1-1 1,1 1 0,-1-1-1,1 0 1,0 0 0,1 0 0,-1 0-1,1 0 1,1-1 0,5 8-1,-1-7-1680,-1 1-1,1-2 0,17 11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22.119"/>
    </inkml:context>
    <inkml:brush xml:id="br0">
      <inkml:brushProperty name="width" value="0.05" units="cm"/>
      <inkml:brushProperty name="height" value="0.05" units="cm"/>
      <inkml:brushProperty name="color" value="#5B2D90"/>
    </inkml:brush>
  </inkml:definitions>
  <inkml:trace contextRef="#ctx0" brushRef="#br0">97 47 7555,'0'0'13449,"-2"-8"-12555,2 7-859,-4-23 265,4 24-297,-1 0-1,1-1 1,0 1 0,0-1-1,0 1 1,0-1-1,0 1 1,0 0 0,0-1-1,0 1 1,0-1-1,0 1 1,0-1 0,0 1-1,0-1 1,0 1-1,1 0 1,-1-1-1,0 1 1,0-1 0,0 1-1,1 0 1,-1-1-1,0 1 1,0 0 0,1-1-1,-1 1 1,0 0-1,1-1 1,-1 1 0,0 0-1,1 0 1,-1-1-1,1 1 1,-1 0 0,0 0-1,1 0 1,-1 0-1,1-1 1,-1 1 0,0 0-1,1 0 1,-1 0-1,1 0 1,-1 0 0,1 0-1,-1 0 1,1 0-1,-1 0 1,0 0-1,1 1 1,-1-1 0,1 0-1,-1 0 1,0 0-1,1 0 1,-1 1 0,1-1-1,16 10-2,0 0-1,-1 1 0,0 0 0,-1 2 0,0-1 1,20 24-1,-13-11 27,-1 2 0,-1 0 0,18 33 0,-26-37-23,-1 0-1,-1 1 1,-2 0 0,0 1-1,-1-1 1,-2 1 0,0 1-1,-2-1 1,1 50 0,-4-66-47,0 0-1,-1 1 1,1-1 0,-2 0 0,1 0 0,-1 0 0,-1 0 0,0 0-1,0 0 1,0-1 0,-1 0 0,-1 1 0,1-1 0,-1-1 0,-1 1 0,1-1-1,-1 0 1,-1 0 0,1-1 0,-1 1 0,0-1 0,0-1 0,-17 10-1,10-7-22,0-2-1,0 1 0,-1-2 1,0 1-1,-1-2 0,1 0 1,0-1-1,-1-1 0,0 0 1,-27-1-1,38-1 110,1 0-1,0 0 1,0-1-1,0 1 0,0-1 1,0 0-1,0 0 1,0 0-1,0-1 1,0 1-1,0-1 1,1 0-1,-1 0 1,1 0-1,-1-1 1,1 1-1,0-1 1,0 0-1,-3-3 1,2 1 12,1-1 0,0 1 1,0 0-1,0-1 0,1 0 1,0 1-1,0-1 0,0 0 1,1 0-1,0 0 1,-1-12-1,2 4-57,0 0 1,1 0-1,0 0 1,1 0-1,1 0 1,0 0-1,1 0 1,1 1-1,0 0 1,11-22-1,0 10-307,1 1-1,1 0 1,24-23 0,17-5-2229,-48 44 735,-1 1 0,1 1-1,21-9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25.661"/>
    </inkml:context>
    <inkml:brush xml:id="br0">
      <inkml:brushProperty name="width" value="0.05" units="cm"/>
      <inkml:brushProperty name="height" value="0.05" units="cm"/>
      <inkml:brushProperty name="color" value="#5B2D90"/>
    </inkml:brush>
  </inkml:definitions>
  <inkml:trace contextRef="#ctx0" brushRef="#br0">37 113 4514,'0'0'11536,"-7"-19"-9799,-20-55-163,24 55 2743,14 18-4896,-3 3 816,263-2 168,-51 0-2341,-71 0-8160,-178 0 6401,-21 0-557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26.875"/>
    </inkml:context>
    <inkml:brush xml:id="br0">
      <inkml:brushProperty name="width" value="0.05" units="cm"/>
      <inkml:brushProperty name="height" value="0.05" units="cm"/>
      <inkml:brushProperty name="color" value="#5B2D90"/>
    </inkml:brush>
  </inkml:definitions>
  <inkml:trace contextRef="#ctx0" brushRef="#br0">461 1 3330,'0'0'11776,"7"12"-10157,5 7-1332,-1 1 0,-1 0-1,-1 1 1,-1 0 0,-1 0 0,-1 1 0,0-1 0,3 36 0,-7-43-264,-1 0 1,-1 0 0,0 0 0,-1 0 0,0 0 0,-1 0 0,0 0 0,-2 0 0,1-1 0,-2 1-1,0-1 1,0 0 0,-1-1 0,-1 1 0,-8 11 0,4-9 44,-1-2 0,0 1-1,-1-2 1,-1 0 0,0 0 0,0-1-1,-1-1 1,-1-1 0,0 0 0,0-1-1,0 0 1,-1-1 0,0-1 0,-1-1-1,1-1 1,-1 0 0,0-1 0,0-1 0,-35 0-1,47-3 115,-1 0-1,1-1 1,0 0-1,0 0 1,0 0-1,0 0 1,1-1-1,-1 0 1,1-1-1,-1 1 1,1-1-1,0 0 1,0 0-1,1 0 1,-1-1-1,1 0 1,-6-8-1,5 5-287,-1 1-1,2-1 0,-1 0 0,1 0 0,0-1 0,1 1 1,0-1-1,0 1 0,1-1 0,0 0 0,1 0 0,-1-10 0,5 31-5870,8 4 2555,-3-4 381,7 23-3839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27.828"/>
    </inkml:context>
    <inkml:brush xml:id="br0">
      <inkml:brushProperty name="width" value="0.05" units="cm"/>
      <inkml:brushProperty name="height" value="0.05" units="cm"/>
      <inkml:brushProperty name="color" value="#5B2D90"/>
    </inkml:brush>
  </inkml:definitions>
  <inkml:trace contextRef="#ctx0" brushRef="#br0">11 2 3490,'0'0'13414,"-11"0"-11157,333-1-976,802 17-729,-1042-14-1401,-98 15-3900,-22-1-714,-14 5-2101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29.375"/>
    </inkml:context>
    <inkml:brush xml:id="br0">
      <inkml:brushProperty name="width" value="0.05" units="cm"/>
      <inkml:brushProperty name="height" value="0.05" units="cm"/>
      <inkml:brushProperty name="color" value="#5B2D90"/>
    </inkml:brush>
  </inkml:definitions>
  <inkml:trace contextRef="#ctx0" brushRef="#br0">16 224 5507,'0'0'14614,"-3"-17"-13218,-7-49-553,8 49-441,2 32-271,0 683 512,0-688-610,-1 11-205,2 1 1,0-1 0,7 32-1,-7-49 129,0 0 0,0 0 0,0 0 0,0 0 0,1 0 0,-1 0 0,1 0 0,0 0 0,1-1 0,-1 1 0,0-1 0,1 0 0,0 0 0,0 0 0,0 0 0,0 0 0,0 0 0,1-1 0,-1 0 0,1 1 0,-1-1-1,1-1 1,0 1 0,6 1 0,-4-1 8,1-1 0,0 0 0,0 0 0,0-1-1,0 0 1,0 0 0,0-1 0,0 1 0,0-2-1,0 1 1,0-1 0,0 0 0,-1 0 0,13-7 0,-9 3 21,-1 0 0,0-1 0,0 0 0,-1 0 0,0-1 0,0 0 0,-1 0 0,12-17 0,-5 2-30,-2 0-1,0 0 1,-1-1 0,-2-1-1,0 1 1,-1-2-1,5-37 1,-6 19-78,-2 1 1,-3-1 0,-1 0-1,-2 1 1,-2-1-1,-10-52 1,8 70 201,-2 1 1,0 0-1,-1 0 0,-2 1 1,-1 0-1,0 1 1,-2 0-1,-1 1 0,0 1 1,-2 0-1,-30-33 1,39 48 151,0 0 0,0 0 1,-1 0-1,-12-7 1,19 12-207,-1 0 1,1 1-1,0-1 0,0 0 1,-1 1-1,1-1 0,0 0 1,-1 1-1,1 0 1,0-1-1,-1 1 0,1 0 1,0 0-1,-1 0 0,1 0 1,-1 0-1,1 0 1,-1 0-1,1 0 0,0 0 1,-1 1-1,1-1 0,0 1 1,-1-1-1,1 1 1,0-1-1,0 1 0,-1 0 1,1 0-1,0-1 1,0 1-1,0 0 0,0 0 1,0 0-1,0 0 0,0 0 1,0 1-1,0-1 1,1 0-1,-2 2 0,-4 18-45,0-1 0,2 2 0,0-1 0,2 1 0,0-1 0,1 1 0,4 37-1,-3-45 19,1 5-112,1-1 1,0-1 0,2 1 0,0 0 0,1-1 0,0 0 0,2 0 0,0 0 0,1-1 0,0 0 0,1 0 0,1-1 0,1-1 0,0 1 0,1-2 0,0 1 0,1-2 0,1 0 0,21 15 0,40 23-4162,-2-13-4402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30.644"/>
    </inkml:context>
    <inkml:brush xml:id="br0">
      <inkml:brushProperty name="width" value="0.05" units="cm"/>
      <inkml:brushProperty name="height" value="0.05" units="cm"/>
      <inkml:brushProperty name="color" value="#5B2D90"/>
    </inkml:brush>
  </inkml:definitions>
  <inkml:trace contextRef="#ctx0" brushRef="#br0">373 117 4082,'3'-1'14446,"20"-6"-14293,-7-1-121,6-1-132,0-1 0,-1 0 0,0-2 1,31-24-1,-44 18-122,-7 13 538,-3 10 1249,-4 13-1479,-9 26 125,3 0 0,1 0 1,-5 50-1,12-51-199,-1 0-1,-2-1 1,-2 0-1,-2 0 1,-18 42 0,23-69-10,-1 1 0,-1-1 1,-1-1-1,0 1 0,0-1 1,-2-1-1,0 0 0,0 0 1,-1-1-1,-1-1 0,0 0 1,0-1-1,-1 0 0,0-1 1,-29 14-1,28-18 31,0 1 1,0-2-1,0 0 0,-1-1 1,1-1-1,-1 0 0,0-1 1,0-1-1,-30-3 0,43 3-17,1-1-1,-1 0 1,1 0-1,-1 0 1,1 0-1,0-1 0,-1 1 1,1-1-1,0 1 1,0-1-1,0 0 1,0 0-1,1 0 1,-1 0-1,0 0 0,1 0 1,-1 0-1,1 0 1,0-1-1,0 1 1,0 0-1,0-1 0,0 1 1,0-1-1,1 0 1,-1 1-1,1-1 1,-1 1-1,1-1 1,0 0-1,1-4 0,-1-2-110,0 1 0,1-1 0,0 0 0,0 0-1,1 1 1,0-1 0,0 1 0,7-15 0,2 6-821,0 0 0,2 1 0,24-26 0,-28 32 103,42-45-5203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31.071"/>
    </inkml:context>
    <inkml:brush xml:id="br0">
      <inkml:brushProperty name="width" value="0.05" units="cm"/>
      <inkml:brushProperty name="height" value="0.05" units="cm"/>
      <inkml:brushProperty name="color" value="#5B2D90"/>
    </inkml:brush>
  </inkml:definitions>
  <inkml:trace contextRef="#ctx0" brushRef="#br0">0 123 6067,'0'0'9612,"19"7"-9054,-8-3-371,58 21 405,-64-24-466,1 1 1,0-1 0,-1 0-1,1 0 1,0-1-1,-1 0 1,1 0 0,0 0-1,-1-1 1,1 1 0,0-1-1,6-2 1,-10 1-49,0 1 0,0-1 0,-1 0 0,1 1 0,0-1 0,0 0 0,-1 0 0,1 0 0,-1 0 0,0 0 0,0 0 0,0 0 0,0-1 0,0 1 0,0 0 0,0-1 0,-1 1 0,1-1-1,-1 1 1,0-1 0,1 1 0,-1-1 0,0 1 0,-1-3 0,1 0 56,0-1 0,-1 1-1,1 0 1,-1 0 0,0 0 0,-1 0-1,1 0 1,-1 0 0,0 0-1,-5-8 1,4 10-97,-1-1 0,1 1 0,-1 0 1,0 0-1,0 0 0,0 0 0,-1 1 0,1-1 0,0 1 0,-1 0 0,0 1 0,-5-2 0,7 2-59,0 0-1,0 0 1,-1 0 0,1 1-1,0 0 1,0 0-1,-1-1 1,1 2-1,0-1 1,-1 0-1,1 1 1,0-1-1,0 1 1,0 0 0,0 0-1,0 1 1,0-1-1,0 0 1,0 1-1,-4 2 1,3 1-188,1-1 0,-1 0 1,1 1-1,0 0 0,1-1 1,-1 1-1,1 0 0,0 0 1,0 1-1,0-1 0,-1 11 1,-6 65-5839,8-23-2871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49.135"/>
    </inkml:context>
    <inkml:brush xml:id="br0">
      <inkml:brushProperty name="width" value="0.05" units="cm"/>
      <inkml:brushProperty name="height" value="0.05" units="cm"/>
      <inkml:brushProperty name="color" value="#5B2D90"/>
    </inkml:brush>
  </inkml:definitions>
  <inkml:trace contextRef="#ctx0" brushRef="#br0">0 251 784,'1'-6'13863,"-1"6"-13802,0 0 1,0 0 0,0 0 0,0 0-1,0 0 1,0 0 0,0 0 0,1 0 0,-1 0-1,0 0 1,0 0 0,0 0 0,0 0 0,0 0-1,0 0 1,0 0 0,0 0 0,0 0 0,0 0-1,1 0 1,0-1 865,-1 1-865,0 0 0,0 0-1,0 0 1,0 0 0,0 0 0,0 0 0,0 0-1,0 0 1,0 0 0,0-1 0,0 1 0,0 0-1,0 0 1,0 0 0,0 0 0,0 0 0,0 0-1,9 11 569,5 13-1024,-2 4 400,-8-17 3,1 0 1,-1-1-1,2 1 0,-1-1 1,2 0-1,-1 0 1,1 0-1,11 11 1,-15-20-7,-1 0 0,1 1 0,-1-1 0,1 0 0,-1 0-1,1-1 1,0 1 0,-1 0 0,1-1 0,0 0 0,0 1 0,-1-1 0,1 0 0,0-1 0,4 0 0,44-12 22,9-16 74,87-55 0,-26 14 7,-24 19 58,2 3-1,203-66 1,-290 110-136,-10 3-13,1 0-1,-1 1 0,0-1 0,0 1 1,1-1-1,-1 1 0,0 0 0,0-1 0,1 1 1,-1 1-1,0-1 0,4 1 0,-20 10-2924,-18 2-2186,-11-2-4623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54.792"/>
    </inkml:context>
    <inkml:brush xml:id="br0">
      <inkml:brushProperty name="width" value="0.05" units="cm"/>
      <inkml:brushProperty name="height" value="0.05" units="cm"/>
      <inkml:brushProperty name="color" value="#5B2D90"/>
    </inkml:brush>
  </inkml:definitions>
  <inkml:trace contextRef="#ctx0" brushRef="#br0">1 142 2785,'0'0'10658,"0"-4"-9609,0-13-387,0 13-147,13 2 896,240 4-1197,537-22-60,-105-17 350,-477 30 62,-37 2-576,295-24 73,-332 17-81,0 5 1,137 12-1,-213 0-150,59 13 1,-63-8 1652,78 5 1,-150-30-1172,-5 3-2760,-7-3-2458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1:37.068"/>
    </inkml:context>
    <inkml:brush xml:id="br0">
      <inkml:brushProperty name="width" value="0.05" units="cm"/>
      <inkml:brushProperty name="height" value="0.05" units="cm"/>
      <inkml:brushProperty name="color" value="#5B2D90"/>
    </inkml:brush>
  </inkml:definitions>
  <inkml:trace contextRef="#ctx0" brushRef="#br0">1 1888 3089,'0'0'5934,"1"24"-4051,2-10-1794,0 0-1,0 0 1,2-1-1,-1 1 1,2-1-1,0 0 1,0 0-1,1-1 1,1 0-1,0 0 1,1-1 0,0 0-1,0-1 1,1 1-1,1-2 1,0 0-1,0 0 1,1-1-1,0 0 1,0-1-1,0 0 1,1-1-1,0-1 1,1 0-1,-1 0 1,1-2-1,26 5 1,-17-6 5,0-1 1,0-1-1,0-1 1,0-1-1,0-2 1,0 0-1,-1-1 1,1-1-1,-1-1 1,0-1-1,39-20 1,130-85 124,251-196 1,-367 254-198,650-516-107,-162 121-62,-388 314 71,151-113 49,16 30 199,-331 212-134,-8 5-26,0 0 1,1 0-1,-1 0 0,0 0 1,0 1-1,1 0 0,-1 0 1,1 0-1,-1 0 1,4-1-1,-7 21-154,1-12-77,-1 1 0,0 0 0,0 0-1,-1-1 1,0 1 0,-1 0 0,0-1-1,0 0 1,0 1 0,-1-1 0,0 0-1,0 0 1,-1 0 0,0 0-1,-8 10 1,-38 32-5647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6:01.806"/>
    </inkml:context>
    <inkml:brush xml:id="br0">
      <inkml:brushProperty name="width" value="0.05" units="cm"/>
      <inkml:brushProperty name="height" value="0.05" units="cm"/>
      <inkml:brushProperty name="color" value="#5B2D90"/>
    </inkml:brush>
  </inkml:definitions>
  <inkml:trace contextRef="#ctx0" brushRef="#br0">1 323 2401,'0'0'14407,"1"-8"-13249,5-41 1531,-6 48-2156,0 1-519,0 0-1,1 0 1,-1 0 0,0 0-1,0 0 1,0-1-1,0 1 1,1 0-1,-1 0 1,0 0-1,0 0 1,0 0-1,1 0 1,-1 0 0,0 0-1,0 0 1,0 0-1,1 0 1,-1 0-1,0 0 1,0 0-1,0 0 1,1 0 0,-1 0-1,0 0 1,0 0-1,0 0 1,1 0-1,-1 0 1,0 1-1,0-1 1,0 0-1,1 0 1,-1 0 0,0 0-1,0 0 1,0 0-1,0 1 1,0-1-1,1 0 1,-1 0-1,0 0 1,0 0 0,0 1-1,0-1 1,0 0-1,0 0 1,0 0-1,0 1 1,0-1-1,0 0 1,0 0-1,0 1 1,0-1 0,0 0-1,0 0 1,0 0-1,0 1 1,0-1-1,0 0 1,0 0-1,0 0 1,0 1-1,25 82-221,10 27 224,-30-99-4,0 0 0,0 0 1,1-1-1,1 1 1,0-2-1,0 1 1,13 12-1,-14-17-8,1 0 0,0 0-1,0-1 1,0 0 0,0 0 0,0-1 0,1 0-1,0 0 1,0-1 0,0 0 0,0 0 0,0-1-1,0 0 1,0 0 0,0-1 0,14-1 0,0-1 19,-1-1 0,1-1 0,0-1 0,-1 0 0,25-11 0,5-6 42,-1-2 0,77-50 0,88-77-2,-115 79-57,-52 37-53,15-12-168,1 4-1,109-55 0,-170 97-624,-6 5-590,-26 29-2989,-36 33 0,54-54 3111,-47 44-5322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6:03.168"/>
    </inkml:context>
    <inkml:brush xml:id="br0">
      <inkml:brushProperty name="width" value="0.05" units="cm"/>
      <inkml:brushProperty name="height" value="0.05" units="cm"/>
      <inkml:brushProperty name="color" value="#5B2D90"/>
    </inkml:brush>
  </inkml:definitions>
  <inkml:trace contextRef="#ctx0" brushRef="#br0">1 489 1873,'0'0'11912,"18"2"-10759,15 2-685,0-2 0,0-1 1,0-1-1,0-2 1,0-1-1,45-11 0,-23-4 209,-1-2-1,65-35 0,98-66 688,-141 77-856,28-17-20,178-91 715,-281 151-1287,0 0 1,1 0-1,-1 0 0,1 1 0,-1-1 1,1 1-1,-1-1 0,1 1 0,0-1 1,-1 1-1,1 0 0,-1 0 0,1 0 1,0 0-1,-1 0 0,1 0 0,0 0 1,-1 0-1,1 1 0,-1-1 0,1 1 1,0-1-1,-1 1 0,1 0 0,1 1 1,-2 0-246,0-1 0,-1 1-1,1 0 1,-1 0 0,1 0 0,-1 0 0,0 0 0,0 0 0,0 0 0,0 0 0,0 0 0,0 0 0,0 0 0,-1 0 0,1 0 0,-1-1 0,1 1 0,-1 0 0,0 0 0,0 0 0,0 0 0,-2 2-1,-34 47-9426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57.122"/>
    </inkml:context>
    <inkml:brush xml:id="br0">
      <inkml:brushProperty name="width" value="0.05" units="cm"/>
      <inkml:brushProperty name="height" value="0.05" units="cm"/>
      <inkml:brushProperty name="color" value="#5B2D90"/>
    </inkml:brush>
  </inkml:definitions>
  <inkml:trace contextRef="#ctx0" brushRef="#br0">1 324 1249,'0'0'7523,"5"19"-6064,21 62 65,-24-77-1363,0 1 1,0 0 0,1-1-1,0 0 1,0 1 0,0-1-1,0 0 1,1 0 0,0-1 0,-1 1-1,1-1 1,0 0 0,1 0-1,-1 0 1,1 0 0,-1-1-1,1 0 1,0 0 0,7 2-1,4-1 174,-1 0 0,1-1-1,0-1 1,26-1-1,-24 0-46,33-3 222,0-3 0,0-1-1,-1-3 1,0-2 0,70-28 0,-45 16-245,15-4 18,548-164 850,8 39-1044,-602 143-331,0 3-1,0 1 1,0 3 0,1 1-1,64 6 1,-105-4 78,-1 1 0,1 0 0,-1 0 0,0 0 0,0 0 0,1 0 0,-1 1 0,0-1 0,0 1 0,0 0 0,0 0 0,-1 0 0,1 0 0,0 1 0,-1-1 0,0 1 0,3 3 0,-4-4-106,1 0-1,-1 0 1,-1 0 0,1 1-1,0-1 1,0 0 0,-1 1-1,1-1 1,-1 0 0,0 1-1,0-1 1,0 0 0,0 1-1,0-1 1,0 1 0,0-1-1,-1 0 1,0 1 0,1-1-1,-1 0 1,0 0 0,0 1-1,0-1 1,0 0 0,-3 3-1,-3 4-1050,-1 0-1,0-1 0,-1 0 1,-9 6-1,18-13 1301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58.514"/>
    </inkml:context>
    <inkml:brush xml:id="br0">
      <inkml:brushProperty name="width" value="0.05" units="cm"/>
      <inkml:brushProperty name="height" value="0.05" units="cm"/>
      <inkml:brushProperty name="color" value="#5B2D90"/>
    </inkml:brush>
  </inkml:definitions>
  <inkml:trace contextRef="#ctx0" brushRef="#br0">0 612 8548,'0'0'4703,"25"0"-2672,-18 1-1899,36 0 547,0-2-1,-1-1 1,73-14-1,28-20 659,140-57 1,132-72-366,264-134-390,-674 297-3239,-7 6 643,-22 13-738,-40 26-2191,-12 7-2551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01.413"/>
    </inkml:context>
    <inkml:brush xml:id="br0">
      <inkml:brushProperty name="width" value="0.05" units="cm"/>
      <inkml:brushProperty name="height" value="0.05" units="cm"/>
      <inkml:brushProperty name="color" value="#5B2D90"/>
    </inkml:brush>
  </inkml:definitions>
  <inkml:trace contextRef="#ctx0" brushRef="#br0">66 287 4866,'0'0'14260,"0"0"-14210,0 0 1,0 0-1,0 0 1,0 0-1,0-1 0,0 1 1,0 0-1,0 0 1,0 0-1,0 0 0,0 0 1,1-1-1,-1 1 0,0 0 1,0 0-1,0 0 1,0 0-1,0 0 0,0 0 1,0-1-1,1 1 0,-1 0 1,0 0-1,0 0 1,0 0-1,0 0 0,0 0 1,1 0-1,-1 0 1,0 0-1,0 0 0,0 0 1,0 0-1,1 0 0,-1 0 1,0 0-1,0 0 1,0 0-1,0 0 0,0 0 1,1 0-1,-1 0 0,0 0 1,0 0-1,0 0 1,0 0-1,1 0 0,-1 0 1,0 0-1,0 0 1,0 0-1,0 1 0,0-1 1,0 0-1,1 0 0,-1 0 1,0 0-1,0 0 1,0 0-1,0 1 0,0-1 1,0 0-1,0 0 0,0 0 1,0 0-1,0 0 1,0 1-1,0-1 0,-1 21-4,-2 0-1,-1-1 1,0 1-1,-15 37 1,-8 43 1,20-46-40,2 1 1,2-1-1,10 111 0,-4-141-19,2-1 0,0 1 0,1-1-1,2 0 1,0-1 0,2 0-1,0 0 1,1-1 0,2 0-1,26 35 1,-30-46 5,0 0-1,0-1 1,1 0-1,0 0 1,1-1 0,0-1-1,0 0 1,1 0-1,0-1 1,0-1 0,1 0-1,0 0 1,0-2-1,0 1 1,0-2 0,1 0-1,0 0 1,0-1-1,-1-1 1,26-1 0,-29-2-6,-1 0 0,0-1 0,0 0 1,0 0-1,0-1 0,-1 0 1,0-1-1,1 0 0,-2 0 0,1-1 1,-1 0-1,1 0 0,-2-1 0,1 0 1,-1 0-1,0-1 0,6-9 1,8-13-59,0-1 1,-2-1 0,15-38 0,-15 26 73,-3-1 0,-1 0 0,-2 0 0,-3-2 0,-1 1 0,-2-1 0,-3 0 0,-1 0 0,-6-58-1,1 82 22,-1 1-1,-1 0 1,-2 0-1,0 0 0,-18-38 1,-62-94 84,70 128-46,0 1 1,-26-28 0,36 46 17,-1-1 1,1 1 0,-1 0 0,-1 0 0,1 1 0,-1 0 0,0 1 0,-1 0 0,-18-7 0,26 11-73,-1 0-1,1 1 0,0-1 0,-1 1 1,1 0-1,-1 0 0,1 0 0,0 0 1,-1 0-1,1 1 0,0-1 0,-1 1 1,1-1-1,0 1 0,-1 0 0,1 0 1,0 0-1,0 0 0,0 0 0,-2 2 1,0 0-12,0 1 1,0 0 0,0 0 0,1 0 0,-1 0 0,1 1 0,0-1 0,-3 9 0,-3 8-25,1-1 0,1 2 1,-6 28-1,13-48 30,-7 26 7,2 1-1,1 0 0,2 0 0,1 52 1,2-68-4,0 0 0,1-1 0,1 1 0,0-1 0,0 1 0,1-1 0,1 0 0,0-1 0,0 1 0,1-1 0,1 0 0,0 0 0,11 13 0,-3-9-15,0-1 0,1-1 0,0 0 0,1 0 0,1-2 0,0 0 0,0-1 0,1-1 0,0-1 0,24 7 0,-13-6-789,0-2-1,34 4 1,63-4-6316,-50-7-3794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02.216"/>
    </inkml:context>
    <inkml:brush xml:id="br0">
      <inkml:brushProperty name="width" value="0.05" units="cm"/>
      <inkml:brushProperty name="height" value="0.05" units="cm"/>
      <inkml:brushProperty name="color" value="#5B2D90"/>
    </inkml:brush>
  </inkml:definitions>
  <inkml:trace contextRef="#ctx0" brushRef="#br0">0 283 6979,'0'0'8468,"23"-5"-7075,76-20-275,-85 20-997,0-1 0,0 0 1,0-1-1,-1-1 1,0 0-1,0-1 0,-1 0 1,0-1-1,-1 0 0,0-1 1,0 0-1,-1-1 1,13-20-1,-22 30-33,9-10-59,-1 0-1,-1-1 1,13-23-1,-14 2 4057,-7 61-3989,1 114 117,-8 260-35,2-334-230,-4-1-1,-2 0 1,-39 126 0,44-176 39,0 0 1,-1 0 0,0 0-1,-1-1 1,-11 14-1,16-24 20,-1-1 0,0 1 0,0-1 0,0 0-1,-1 0 1,1 0 0,-1 0 0,0-1 0,0 0-1,0 0 1,-1 0 0,1-1 0,-1 1 0,1-2-1,-1 1 1,0 0 0,-9 0 0,10-1-1,0 0-1,0-1 1,1 0 0,-1 0 0,0 0 0,0-1 0,1 1-1,-1-1 1,0 0 0,1-1 0,-1 1 0,1-1 0,-8-3-1,9 2-26,0 0-1,-1 0 0,1 0 0,1 0 1,-1-1-1,0 1 0,1-1 0,0 0 0,0 0 1,0 0-1,0 0 0,0 0 0,1 0 1,0 0-1,-1-7 0,-4-18-977,2-1-1,1 0 1,1 0 0,1 0-1,2 0 1,7-43 0,17-27-5108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02.586"/>
    </inkml:context>
    <inkml:brush xml:id="br0">
      <inkml:brushProperty name="width" value="0.05" units="cm"/>
      <inkml:brushProperty name="height" value="0.05" units="cm"/>
      <inkml:brushProperty name="color" value="#5B2D90"/>
    </inkml:brush>
  </inkml:definitions>
  <inkml:trace contextRef="#ctx0" brushRef="#br0">90 113 4466,'0'0'9941,"25"14"-9210,78 42 85,-100-54-709,2 0 0,-1 0 1,0 0-1,0-1 0,1 1 0,-1-1 0,0 0 1,1-1-1,-1 1 0,1-1 0,-1 0 0,1 0 1,5-1-1,-9 1-43,1 0 1,-1-1-1,1 0 1,-1 1-1,1-1 1,-1 0 0,0 0-1,1 0 1,-1 0-1,0 0 1,0 0-1,0 0 1,1 0-1,-1 0 1,0-1-1,0 1 1,-1 0-1,1-1 1,0 1-1,0-1 1,-1 1 0,1-1-1,0-2 1,0 0 43,-1-1 0,0 0 0,1 1 1,-2-1-1,1 0 0,0 1 0,-1-1 1,0 0-1,0 1 0,0-1 0,-1 1 1,0-1-1,0 1 0,0 0 0,0 0 1,0 0-1,-1 0 0,-3-4 0,-3-1-70,-1 1 0,0 1-1,0 0 1,0 0-1,-1 1 1,0 0 0,0 1-1,-1 0 1,0 0-1,1 2 1,-1-1 0,0 2-1,-1 0 1,1 0 0,0 1-1,-1 0 1,1 1-1,-1 1 1,-20 3 0,31-3-143,-1 0 0,1 0 0,0 0 0,0 1 0,0-1-1,0 1 1,0-1 0,0 1 0,0 0 0,0 0 0,1 0 0,-1 0 0,1 0 0,-1 0 0,1 0 0,0 1 0,0-1 0,0 0 0,0 1 0,0-1 0,1 1 0,-1-1 0,1 1 0,-1-1 0,1 1 0,0-1 0,0 1 0,0-1 0,0 1 0,1 2 0,0 3-684,0 0 0,0-1 0,0 1 1,1-1-1,0 1 0,1-1 0,-1 0 0,1 0 1,6 10-1,30 28-6358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4:55:05.280"/>
    </inkml:context>
    <inkml:brush xml:id="br0">
      <inkml:brushProperty name="width" value="0.05" units="cm"/>
      <inkml:brushProperty name="height" value="0.05" units="cm"/>
      <inkml:brushProperty name="color" value="#5B2D90"/>
    </inkml:brush>
  </inkml:definitions>
  <inkml:trace contextRef="#ctx0" brushRef="#br0">7 6 1665,'-6'-2'19678,"179"0"-19312,49 0-823,-75 7-2949,-135-5 2445,25 4-1598,-19 7-3601,-15 1-805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E69B3-4EA6-4C5E-96AA-7F77AC118C17}" type="datetimeFigureOut">
              <a:rPr lang="en-US" smtClean="0"/>
              <a:pPr/>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3FF3E-32CF-4067-9D9D-4871EFF0F43C}" type="slidenum">
              <a:rPr lang="en-US" smtClean="0"/>
              <a:pPr/>
              <a:t>‹#›</a:t>
            </a:fld>
            <a:endParaRPr lang="en-US"/>
          </a:p>
        </p:txBody>
      </p:sp>
    </p:spTree>
    <p:extLst>
      <p:ext uri="{BB962C8B-B14F-4D97-AF65-F5344CB8AC3E}">
        <p14:creationId xmlns:p14="http://schemas.microsoft.com/office/powerpoint/2010/main" val="89235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4/6/2022</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pPr/>
              <a:t>4/6/2022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4/6/2022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5.xml"/><Relationship Id="rId3" Type="http://schemas.openxmlformats.org/officeDocument/2006/relationships/image" Target="../media/image21.png"/><Relationship Id="rId7" Type="http://schemas.openxmlformats.org/officeDocument/2006/relationships/customXml" Target="../ink/ink2.xml"/><Relationship Id="rId12"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customXml" Target="../ink/ink3.xml"/><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customXml" Target="../ink/ink11.xml"/><Relationship Id="rId26" Type="http://schemas.openxmlformats.org/officeDocument/2006/relationships/customXml" Target="../ink/ink15.xml"/><Relationship Id="rId39" Type="http://schemas.openxmlformats.org/officeDocument/2006/relationships/image" Target="../media/image50.png"/><Relationship Id="rId21" Type="http://schemas.openxmlformats.org/officeDocument/2006/relationships/image" Target="../media/image41.png"/><Relationship Id="rId34" Type="http://schemas.openxmlformats.org/officeDocument/2006/relationships/customXml" Target="../ink/ink19.xml"/><Relationship Id="rId42" Type="http://schemas.openxmlformats.org/officeDocument/2006/relationships/customXml" Target="../ink/ink23.xml"/><Relationship Id="rId47" Type="http://schemas.openxmlformats.org/officeDocument/2006/relationships/image" Target="../media/image54.png"/><Relationship Id="rId50" Type="http://schemas.openxmlformats.org/officeDocument/2006/relationships/customXml" Target="../ink/ink27.xml"/><Relationship Id="rId55" Type="http://schemas.openxmlformats.org/officeDocument/2006/relationships/image" Target="../media/image58.png"/><Relationship Id="rId7" Type="http://schemas.openxmlformats.org/officeDocument/2006/relationships/image" Target="../media/image34.png"/><Relationship Id="rId2" Type="http://schemas.openxmlformats.org/officeDocument/2006/relationships/image" Target="../media/image29.png"/><Relationship Id="rId16" Type="http://schemas.openxmlformats.org/officeDocument/2006/relationships/customXml" Target="../ink/ink10.xml"/><Relationship Id="rId29" Type="http://schemas.openxmlformats.org/officeDocument/2006/relationships/image" Target="../media/image45.png"/><Relationship Id="rId11" Type="http://schemas.openxmlformats.org/officeDocument/2006/relationships/image" Target="../media/image36.png"/><Relationship Id="rId24" Type="http://schemas.openxmlformats.org/officeDocument/2006/relationships/customXml" Target="../ink/ink14.xml"/><Relationship Id="rId32" Type="http://schemas.openxmlformats.org/officeDocument/2006/relationships/customXml" Target="../ink/ink18.xml"/><Relationship Id="rId37" Type="http://schemas.openxmlformats.org/officeDocument/2006/relationships/image" Target="../media/image49.png"/><Relationship Id="rId40" Type="http://schemas.openxmlformats.org/officeDocument/2006/relationships/customXml" Target="../ink/ink22.xml"/><Relationship Id="rId45" Type="http://schemas.openxmlformats.org/officeDocument/2006/relationships/image" Target="../media/image53.png"/><Relationship Id="rId53" Type="http://schemas.openxmlformats.org/officeDocument/2006/relationships/image" Target="../media/image57.png"/><Relationship Id="rId58" Type="http://schemas.openxmlformats.org/officeDocument/2006/relationships/customXml" Target="../ink/ink31.xml"/><Relationship Id="rId5" Type="http://schemas.openxmlformats.org/officeDocument/2006/relationships/image" Target="../media/image32.png"/><Relationship Id="rId19"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image" Target="../media/image44.png"/><Relationship Id="rId30" Type="http://schemas.openxmlformats.org/officeDocument/2006/relationships/customXml" Target="../ink/ink17.xml"/><Relationship Id="rId35" Type="http://schemas.openxmlformats.org/officeDocument/2006/relationships/image" Target="../media/image48.png"/><Relationship Id="rId43" Type="http://schemas.openxmlformats.org/officeDocument/2006/relationships/image" Target="../media/image52.png"/><Relationship Id="rId48" Type="http://schemas.openxmlformats.org/officeDocument/2006/relationships/customXml" Target="../ink/ink26.xml"/><Relationship Id="rId56" Type="http://schemas.openxmlformats.org/officeDocument/2006/relationships/customXml" Target="../ink/ink30.xml"/><Relationship Id="rId8" Type="http://schemas.openxmlformats.org/officeDocument/2006/relationships/customXml" Target="../ink/ink6.xml"/><Relationship Id="rId51" Type="http://schemas.openxmlformats.org/officeDocument/2006/relationships/image" Target="../media/image56.png"/><Relationship Id="rId3" Type="http://schemas.openxmlformats.org/officeDocument/2006/relationships/image" Target="../media/image30.png"/><Relationship Id="rId12" Type="http://schemas.openxmlformats.org/officeDocument/2006/relationships/customXml" Target="../ink/ink8.xml"/><Relationship Id="rId17" Type="http://schemas.openxmlformats.org/officeDocument/2006/relationships/image" Target="../media/image39.png"/><Relationship Id="rId25" Type="http://schemas.openxmlformats.org/officeDocument/2006/relationships/image" Target="../media/image43.png"/><Relationship Id="rId33" Type="http://schemas.openxmlformats.org/officeDocument/2006/relationships/image" Target="../media/image47.png"/><Relationship Id="rId38" Type="http://schemas.openxmlformats.org/officeDocument/2006/relationships/customXml" Target="../ink/ink21.xml"/><Relationship Id="rId46" Type="http://schemas.openxmlformats.org/officeDocument/2006/relationships/customXml" Target="../ink/ink25.xml"/><Relationship Id="rId59" Type="http://schemas.openxmlformats.org/officeDocument/2006/relationships/image" Target="../media/image60.png"/><Relationship Id="rId20" Type="http://schemas.openxmlformats.org/officeDocument/2006/relationships/customXml" Target="../ink/ink12.xml"/><Relationship Id="rId41" Type="http://schemas.openxmlformats.org/officeDocument/2006/relationships/image" Target="../media/image51.png"/><Relationship Id="rId54"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image" Target="../media/image33.png"/><Relationship Id="rId15" Type="http://schemas.openxmlformats.org/officeDocument/2006/relationships/image" Target="../media/image38.png"/><Relationship Id="rId23" Type="http://schemas.openxmlformats.org/officeDocument/2006/relationships/image" Target="../media/image42.png"/><Relationship Id="rId28" Type="http://schemas.openxmlformats.org/officeDocument/2006/relationships/customXml" Target="../ink/ink16.xml"/><Relationship Id="rId36" Type="http://schemas.openxmlformats.org/officeDocument/2006/relationships/customXml" Target="../ink/ink20.xml"/><Relationship Id="rId49" Type="http://schemas.openxmlformats.org/officeDocument/2006/relationships/image" Target="../media/image55.png"/><Relationship Id="rId57" Type="http://schemas.openxmlformats.org/officeDocument/2006/relationships/image" Target="../media/image59.png"/><Relationship Id="rId10" Type="http://schemas.openxmlformats.org/officeDocument/2006/relationships/customXml" Target="../ink/ink7.xml"/><Relationship Id="rId31" Type="http://schemas.openxmlformats.org/officeDocument/2006/relationships/image" Target="../media/image46.png"/><Relationship Id="rId44" Type="http://schemas.openxmlformats.org/officeDocument/2006/relationships/customXml" Target="../ink/ink24.xml"/><Relationship Id="rId52" Type="http://schemas.openxmlformats.org/officeDocument/2006/relationships/customXml" Target="../ink/ink28.xml"/></Relationships>
</file>

<file path=ppt/slides/_rels/slide1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2.png"/></Relationships>
</file>

<file path=ppt/slides/_rels/slide1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17.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9" Type="http://schemas.openxmlformats.org/officeDocument/2006/relationships/image" Target="../media/image9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missinglink.ai/guides/neural-network-concepts/7-types-neural-network-activation-functions-righ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723900"/>
          </a:xfrm>
        </p:spPr>
        <p:txBody>
          <a:bodyPr/>
          <a:lstStyle/>
          <a:p>
            <a:r>
              <a:rPr lang="en-IN" dirty="0"/>
              <a:t>Let’s Clarify</a:t>
            </a:r>
          </a:p>
        </p:txBody>
      </p:sp>
      <p:pic>
        <p:nvPicPr>
          <p:cNvPr id="4" name="Content Placeholder 3"/>
          <p:cNvPicPr>
            <a:picLocks noGrp="1" noChangeAspect="1"/>
          </p:cNvPicPr>
          <p:nvPr>
            <p:ph idx="1"/>
          </p:nvPr>
        </p:nvPicPr>
        <p:blipFill>
          <a:blip r:embed="rId2"/>
          <a:stretch>
            <a:fillRect/>
          </a:stretch>
        </p:blipFill>
        <p:spPr>
          <a:xfrm>
            <a:off x="3569954" y="2057400"/>
            <a:ext cx="5018754" cy="4038600"/>
          </a:xfrm>
          <a:prstGeom prst="rect">
            <a:avLst/>
          </a:prstGeom>
        </p:spPr>
      </p:pic>
      <p:pic>
        <p:nvPicPr>
          <p:cNvPr id="5" name="Picture 4"/>
          <p:cNvPicPr>
            <a:picLocks noChangeAspect="1"/>
          </p:cNvPicPr>
          <p:nvPr/>
        </p:nvPicPr>
        <p:blipFill>
          <a:blip r:embed="rId3"/>
          <a:stretch>
            <a:fillRect/>
          </a:stretch>
        </p:blipFill>
        <p:spPr>
          <a:xfrm>
            <a:off x="3086100" y="1632143"/>
            <a:ext cx="5574506" cy="4350583"/>
          </a:xfrm>
          <a:prstGeom prst="rect">
            <a:avLst/>
          </a:prstGeom>
        </p:spPr>
      </p:pic>
      <p:sp>
        <p:nvSpPr>
          <p:cNvPr id="6" name="TextBox 5"/>
          <p:cNvSpPr txBox="1"/>
          <p:nvPr/>
        </p:nvSpPr>
        <p:spPr>
          <a:xfrm>
            <a:off x="725228" y="2607105"/>
            <a:ext cx="2118945" cy="1569660"/>
          </a:xfrm>
          <a:prstGeom prst="rect">
            <a:avLst/>
          </a:prstGeom>
          <a:noFill/>
        </p:spPr>
        <p:txBody>
          <a:bodyPr wrap="square" rtlCol="0">
            <a:spAutoFit/>
          </a:bodyPr>
          <a:lstStyle/>
          <a:p>
            <a:r>
              <a:rPr lang="en-IN" sz="2400" dirty="0"/>
              <a:t>With two feature input , weights and bias values</a:t>
            </a:r>
          </a:p>
        </p:txBody>
      </p:sp>
    </p:spTree>
    <p:extLst>
      <p:ext uri="{BB962C8B-B14F-4D97-AF65-F5344CB8AC3E}">
        <p14:creationId xmlns:p14="http://schemas.microsoft.com/office/powerpoint/2010/main" val="335035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43000" y="557927"/>
            <a:ext cx="5482752" cy="954405"/>
          </a:xfrm>
          <a:prstGeom prst="rect">
            <a:avLst/>
          </a:prstGeom>
          <a:ln w="22225">
            <a:solidFill>
              <a:schemeClr val="accent1"/>
            </a:solidFill>
          </a:ln>
        </p:spPr>
      </p:pic>
      <p:sp>
        <p:nvSpPr>
          <p:cNvPr id="6" name="TextBox 5"/>
          <p:cNvSpPr txBox="1"/>
          <p:nvPr/>
        </p:nvSpPr>
        <p:spPr>
          <a:xfrm>
            <a:off x="1066800" y="3337378"/>
            <a:ext cx="2628900" cy="369332"/>
          </a:xfrm>
          <a:prstGeom prst="rect">
            <a:avLst/>
          </a:prstGeom>
          <a:noFill/>
        </p:spPr>
        <p:txBody>
          <a:bodyPr wrap="square" rtlCol="0">
            <a:spAutoFit/>
          </a:bodyPr>
          <a:lstStyle/>
          <a:p>
            <a:r>
              <a:rPr lang="en-IN" dirty="0"/>
              <a:t>Also called as Delta Rule</a:t>
            </a:r>
          </a:p>
        </p:txBody>
      </p:sp>
      <p:pic>
        <p:nvPicPr>
          <p:cNvPr id="7" name="Picture 6"/>
          <p:cNvPicPr>
            <a:picLocks noChangeAspect="1"/>
          </p:cNvPicPr>
          <p:nvPr/>
        </p:nvPicPr>
        <p:blipFill>
          <a:blip r:embed="rId3"/>
          <a:stretch>
            <a:fillRect/>
          </a:stretch>
        </p:blipFill>
        <p:spPr>
          <a:xfrm>
            <a:off x="1143000" y="2565169"/>
            <a:ext cx="9467850" cy="723900"/>
          </a:xfrm>
          <a:prstGeom prst="rect">
            <a:avLst/>
          </a:prstGeom>
        </p:spPr>
      </p:pic>
      <p:pic>
        <p:nvPicPr>
          <p:cNvPr id="8" name="Picture 7"/>
          <p:cNvPicPr>
            <a:picLocks noChangeAspect="1"/>
          </p:cNvPicPr>
          <p:nvPr/>
        </p:nvPicPr>
        <p:blipFill>
          <a:blip r:embed="rId4"/>
          <a:stretch>
            <a:fillRect/>
          </a:stretch>
        </p:blipFill>
        <p:spPr>
          <a:xfrm>
            <a:off x="1714500" y="3797642"/>
            <a:ext cx="8058150" cy="638175"/>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5F7DF203-E754-48D7-835A-EAC591061BC5}"/>
                  </a:ext>
                </a:extLst>
              </p14:cNvPr>
              <p14:cNvContentPartPr/>
              <p14:nvPr/>
            </p14:nvContentPartPr>
            <p14:xfrm>
              <a:off x="2965154" y="3268828"/>
              <a:ext cx="828360" cy="29520"/>
            </p14:xfrm>
          </p:contentPart>
        </mc:Choice>
        <mc:Fallback>
          <p:pic>
            <p:nvPicPr>
              <p:cNvPr id="2" name="Ink 1">
                <a:extLst>
                  <a:ext uri="{FF2B5EF4-FFF2-40B4-BE49-F238E27FC236}">
                    <a16:creationId xmlns:a16="http://schemas.microsoft.com/office/drawing/2014/main" id="{5F7DF203-E754-48D7-835A-EAC591061BC5}"/>
                  </a:ext>
                </a:extLst>
              </p:cNvPr>
              <p:cNvPicPr/>
              <p:nvPr/>
            </p:nvPicPr>
            <p:blipFill>
              <a:blip r:embed="rId6"/>
              <a:stretch>
                <a:fillRect/>
              </a:stretch>
            </p:blipFill>
            <p:spPr>
              <a:xfrm>
                <a:off x="2956154" y="3260188"/>
                <a:ext cx="8460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A0454689-4284-4DB8-AD3E-EF2EAD364951}"/>
                  </a:ext>
                </a:extLst>
              </p14:cNvPr>
              <p14:cNvContentPartPr/>
              <p14:nvPr/>
            </p14:nvContentPartPr>
            <p14:xfrm>
              <a:off x="4937234" y="3256228"/>
              <a:ext cx="817920" cy="78840"/>
            </p14:xfrm>
          </p:contentPart>
        </mc:Choice>
        <mc:Fallback>
          <p:pic>
            <p:nvPicPr>
              <p:cNvPr id="3" name="Ink 2">
                <a:extLst>
                  <a:ext uri="{FF2B5EF4-FFF2-40B4-BE49-F238E27FC236}">
                    <a16:creationId xmlns:a16="http://schemas.microsoft.com/office/drawing/2014/main" id="{A0454689-4284-4DB8-AD3E-EF2EAD364951}"/>
                  </a:ext>
                </a:extLst>
              </p:cNvPr>
              <p:cNvPicPr/>
              <p:nvPr/>
            </p:nvPicPr>
            <p:blipFill>
              <a:blip r:embed="rId8"/>
              <a:stretch>
                <a:fillRect/>
              </a:stretch>
            </p:blipFill>
            <p:spPr>
              <a:xfrm>
                <a:off x="4928594" y="3247228"/>
                <a:ext cx="8355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629FCC24-9D72-4F82-8558-ADA8E4734244}"/>
                  </a:ext>
                </a:extLst>
              </p14:cNvPr>
              <p14:cNvContentPartPr/>
              <p14:nvPr/>
            </p14:nvContentPartPr>
            <p14:xfrm>
              <a:off x="9332834" y="4291588"/>
              <a:ext cx="1256040" cy="788760"/>
            </p14:xfrm>
          </p:contentPart>
        </mc:Choice>
        <mc:Fallback>
          <p:pic>
            <p:nvPicPr>
              <p:cNvPr id="4" name="Ink 3">
                <a:extLst>
                  <a:ext uri="{FF2B5EF4-FFF2-40B4-BE49-F238E27FC236}">
                    <a16:creationId xmlns:a16="http://schemas.microsoft.com/office/drawing/2014/main" id="{629FCC24-9D72-4F82-8558-ADA8E4734244}"/>
                  </a:ext>
                </a:extLst>
              </p:cNvPr>
              <p:cNvPicPr/>
              <p:nvPr/>
            </p:nvPicPr>
            <p:blipFill>
              <a:blip r:embed="rId10"/>
              <a:stretch>
                <a:fillRect/>
              </a:stretch>
            </p:blipFill>
            <p:spPr>
              <a:xfrm>
                <a:off x="9324194" y="4282588"/>
                <a:ext cx="1273680" cy="806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0DDD917C-4082-4B54-AA21-F6786D9B39F7}"/>
                  </a:ext>
                </a:extLst>
              </p14:cNvPr>
              <p14:cNvContentPartPr/>
              <p14:nvPr/>
            </p14:nvContentPartPr>
            <p14:xfrm>
              <a:off x="9876434" y="3186748"/>
              <a:ext cx="882720" cy="181800"/>
            </p14:xfrm>
          </p:contentPart>
        </mc:Choice>
        <mc:Fallback>
          <p:pic>
            <p:nvPicPr>
              <p:cNvPr id="9" name="Ink 8">
                <a:extLst>
                  <a:ext uri="{FF2B5EF4-FFF2-40B4-BE49-F238E27FC236}">
                    <a16:creationId xmlns:a16="http://schemas.microsoft.com/office/drawing/2014/main" id="{0DDD917C-4082-4B54-AA21-F6786D9B39F7}"/>
                  </a:ext>
                </a:extLst>
              </p:cNvPr>
              <p:cNvPicPr/>
              <p:nvPr/>
            </p:nvPicPr>
            <p:blipFill>
              <a:blip r:embed="rId12"/>
              <a:stretch>
                <a:fillRect/>
              </a:stretch>
            </p:blipFill>
            <p:spPr>
              <a:xfrm>
                <a:off x="9867794" y="3178108"/>
                <a:ext cx="9003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7A76ACA9-9C93-46E9-A788-7B648323E6F9}"/>
                  </a:ext>
                </a:extLst>
              </p14:cNvPr>
              <p14:cNvContentPartPr/>
              <p14:nvPr/>
            </p14:nvContentPartPr>
            <p14:xfrm>
              <a:off x="10021514" y="3249748"/>
              <a:ext cx="648360" cy="221400"/>
            </p14:xfrm>
          </p:contentPart>
        </mc:Choice>
        <mc:Fallback>
          <p:pic>
            <p:nvPicPr>
              <p:cNvPr id="10" name="Ink 9">
                <a:extLst>
                  <a:ext uri="{FF2B5EF4-FFF2-40B4-BE49-F238E27FC236}">
                    <a16:creationId xmlns:a16="http://schemas.microsoft.com/office/drawing/2014/main" id="{7A76ACA9-9C93-46E9-A788-7B648323E6F9}"/>
                  </a:ext>
                </a:extLst>
              </p:cNvPr>
              <p:cNvPicPr/>
              <p:nvPr/>
            </p:nvPicPr>
            <p:blipFill>
              <a:blip r:embed="rId14"/>
              <a:stretch>
                <a:fillRect/>
              </a:stretch>
            </p:blipFill>
            <p:spPr>
              <a:xfrm>
                <a:off x="10012514" y="3240748"/>
                <a:ext cx="666000" cy="239040"/>
              </a:xfrm>
              <a:prstGeom prst="rect">
                <a:avLst/>
              </a:prstGeom>
            </p:spPr>
          </p:pic>
        </mc:Fallback>
      </mc:AlternateContent>
    </p:spTree>
    <p:extLst>
      <p:ext uri="{BB962C8B-B14F-4D97-AF65-F5344CB8AC3E}">
        <p14:creationId xmlns:p14="http://schemas.microsoft.com/office/powerpoint/2010/main" val="179134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D0BE-76F1-49FC-8461-87ADB7EB8769}"/>
              </a:ext>
            </a:extLst>
          </p:cNvPr>
          <p:cNvSpPr>
            <a:spLocks noGrp="1"/>
          </p:cNvSpPr>
          <p:nvPr>
            <p:ph type="title"/>
          </p:nvPr>
        </p:nvSpPr>
        <p:spPr>
          <a:xfrm>
            <a:off x="1143000" y="609600"/>
            <a:ext cx="9875520" cy="982717"/>
          </a:xfrm>
        </p:spPr>
        <p:txBody>
          <a:bodyPr/>
          <a:lstStyle/>
          <a:p>
            <a:r>
              <a:rPr lang="en-IN" dirty="0"/>
              <a:t>Learning and Learning Rate</a:t>
            </a:r>
          </a:p>
        </p:txBody>
      </p:sp>
      <p:sp>
        <p:nvSpPr>
          <p:cNvPr id="4" name="Rectangle 3">
            <a:extLst>
              <a:ext uri="{FF2B5EF4-FFF2-40B4-BE49-F238E27FC236}">
                <a16:creationId xmlns:a16="http://schemas.microsoft.com/office/drawing/2014/main" id="{695D48C0-0EE7-42AF-9072-6AE486420E57}"/>
              </a:ext>
            </a:extLst>
          </p:cNvPr>
          <p:cNvSpPr/>
          <p:nvPr/>
        </p:nvSpPr>
        <p:spPr>
          <a:xfrm>
            <a:off x="1066800" y="1790209"/>
            <a:ext cx="10489324" cy="646331"/>
          </a:xfrm>
          <a:prstGeom prst="rect">
            <a:avLst/>
          </a:prstGeom>
        </p:spPr>
        <p:txBody>
          <a:bodyPr wrap="square">
            <a:spAutoFit/>
          </a:bodyPr>
          <a:lstStyle/>
          <a:p>
            <a:r>
              <a:rPr lang="en-US" dirty="0">
                <a:solidFill>
                  <a:srgbClr val="444444"/>
                </a:solidFill>
                <a:latin typeface="Helvetica" panose="020B0604020202020204" pitchFamily="34" charset="0"/>
              </a:rPr>
              <a:t>To decrease the error, we then subtract this value from the current weight (optionally multiplied by some learning rate, eta, which we’ll set to 0.5):</a:t>
            </a:r>
            <a:endParaRPr lang="en-IN" dirty="0"/>
          </a:p>
        </p:txBody>
      </p:sp>
      <p:pic>
        <p:nvPicPr>
          <p:cNvPr id="5" name="Picture 4">
            <a:extLst>
              <a:ext uri="{FF2B5EF4-FFF2-40B4-BE49-F238E27FC236}">
                <a16:creationId xmlns:a16="http://schemas.microsoft.com/office/drawing/2014/main" id="{ECE318B8-A351-4135-B326-BB50CACCC0B4}"/>
              </a:ext>
            </a:extLst>
          </p:cNvPr>
          <p:cNvPicPr>
            <a:picLocks noChangeAspect="1"/>
          </p:cNvPicPr>
          <p:nvPr/>
        </p:nvPicPr>
        <p:blipFill>
          <a:blip r:embed="rId2"/>
          <a:stretch>
            <a:fillRect/>
          </a:stretch>
        </p:blipFill>
        <p:spPr>
          <a:xfrm>
            <a:off x="1143000" y="2554217"/>
            <a:ext cx="9163050" cy="638175"/>
          </a:xfrm>
          <a:prstGeom prst="rect">
            <a:avLst/>
          </a:prstGeom>
        </p:spPr>
      </p:pic>
      <p:pic>
        <p:nvPicPr>
          <p:cNvPr id="6" name="Picture 5">
            <a:extLst>
              <a:ext uri="{FF2B5EF4-FFF2-40B4-BE49-F238E27FC236}">
                <a16:creationId xmlns:a16="http://schemas.microsoft.com/office/drawing/2014/main" id="{65FFFC9F-F5A1-4C30-B57B-2091ECF048BC}"/>
              </a:ext>
            </a:extLst>
          </p:cNvPr>
          <p:cNvPicPr>
            <a:picLocks noChangeAspect="1"/>
          </p:cNvPicPr>
          <p:nvPr/>
        </p:nvPicPr>
        <p:blipFill>
          <a:blip r:embed="rId3"/>
          <a:stretch>
            <a:fillRect/>
          </a:stretch>
        </p:blipFill>
        <p:spPr>
          <a:xfrm>
            <a:off x="534312" y="3321533"/>
            <a:ext cx="11123376" cy="345995"/>
          </a:xfrm>
          <a:prstGeom prst="rect">
            <a:avLst/>
          </a:prstGeom>
        </p:spPr>
      </p:pic>
      <p:pic>
        <p:nvPicPr>
          <p:cNvPr id="7" name="Content Placeholder 3">
            <a:extLst>
              <a:ext uri="{FF2B5EF4-FFF2-40B4-BE49-F238E27FC236}">
                <a16:creationId xmlns:a16="http://schemas.microsoft.com/office/drawing/2014/main" id="{AB31780D-DCFC-4BBE-A0D4-97D693D161CD}"/>
              </a:ext>
            </a:extLst>
          </p:cNvPr>
          <p:cNvPicPr>
            <a:picLocks noGrp="1" noChangeAspect="1"/>
          </p:cNvPicPr>
          <p:nvPr>
            <p:ph idx="1"/>
          </p:nvPr>
        </p:nvPicPr>
        <p:blipFill>
          <a:blip r:embed="rId4"/>
          <a:stretch>
            <a:fillRect/>
          </a:stretch>
        </p:blipFill>
        <p:spPr>
          <a:xfrm>
            <a:off x="742868" y="4143569"/>
            <a:ext cx="8867775" cy="361950"/>
          </a:xfrm>
          <a:prstGeom prst="rect">
            <a:avLst/>
          </a:prstGeom>
        </p:spPr>
      </p:pic>
      <p:pic>
        <p:nvPicPr>
          <p:cNvPr id="8" name="Picture 7">
            <a:extLst>
              <a:ext uri="{FF2B5EF4-FFF2-40B4-BE49-F238E27FC236}">
                <a16:creationId xmlns:a16="http://schemas.microsoft.com/office/drawing/2014/main" id="{0C05CF8D-7D6C-4FD6-A704-566012DE84B9}"/>
              </a:ext>
            </a:extLst>
          </p:cNvPr>
          <p:cNvPicPr>
            <a:picLocks noChangeAspect="1"/>
          </p:cNvPicPr>
          <p:nvPr/>
        </p:nvPicPr>
        <p:blipFill>
          <a:blip r:embed="rId5"/>
          <a:stretch>
            <a:fillRect/>
          </a:stretch>
        </p:blipFill>
        <p:spPr>
          <a:xfrm>
            <a:off x="857909" y="4804595"/>
            <a:ext cx="2857500" cy="533400"/>
          </a:xfrm>
          <a:prstGeom prst="rect">
            <a:avLst/>
          </a:prstGeom>
        </p:spPr>
      </p:pic>
      <p:pic>
        <p:nvPicPr>
          <p:cNvPr id="9" name="Picture 8">
            <a:extLst>
              <a:ext uri="{FF2B5EF4-FFF2-40B4-BE49-F238E27FC236}">
                <a16:creationId xmlns:a16="http://schemas.microsoft.com/office/drawing/2014/main" id="{7116F83F-D42A-4B39-AE05-EDA6670CD943}"/>
              </a:ext>
            </a:extLst>
          </p:cNvPr>
          <p:cNvPicPr>
            <a:picLocks noChangeAspect="1"/>
          </p:cNvPicPr>
          <p:nvPr/>
        </p:nvPicPr>
        <p:blipFill>
          <a:blip r:embed="rId6"/>
          <a:stretch>
            <a:fillRect/>
          </a:stretch>
        </p:blipFill>
        <p:spPr>
          <a:xfrm>
            <a:off x="3896384" y="4814120"/>
            <a:ext cx="2819400" cy="523875"/>
          </a:xfrm>
          <a:prstGeom prst="rect">
            <a:avLst/>
          </a:prstGeom>
        </p:spPr>
      </p:pic>
      <p:pic>
        <p:nvPicPr>
          <p:cNvPr id="10" name="Picture 9">
            <a:extLst>
              <a:ext uri="{FF2B5EF4-FFF2-40B4-BE49-F238E27FC236}">
                <a16:creationId xmlns:a16="http://schemas.microsoft.com/office/drawing/2014/main" id="{5877C3BD-DD9F-4691-85CE-E0D056F5DBDF}"/>
              </a:ext>
            </a:extLst>
          </p:cNvPr>
          <p:cNvPicPr>
            <a:picLocks noChangeAspect="1"/>
          </p:cNvPicPr>
          <p:nvPr/>
        </p:nvPicPr>
        <p:blipFill>
          <a:blip r:embed="rId7"/>
          <a:stretch>
            <a:fillRect/>
          </a:stretch>
        </p:blipFill>
        <p:spPr>
          <a:xfrm>
            <a:off x="6715784" y="4804595"/>
            <a:ext cx="2781300" cy="552450"/>
          </a:xfrm>
          <a:prstGeom prst="rect">
            <a:avLst/>
          </a:prstGeom>
        </p:spPr>
      </p:pic>
      <p:grpSp>
        <p:nvGrpSpPr>
          <p:cNvPr id="17" name="Group 16">
            <a:extLst>
              <a:ext uri="{FF2B5EF4-FFF2-40B4-BE49-F238E27FC236}">
                <a16:creationId xmlns:a16="http://schemas.microsoft.com/office/drawing/2014/main" id="{B85E522D-B6C1-4F13-A0CF-96977AEEB0BC}"/>
              </a:ext>
            </a:extLst>
          </p:cNvPr>
          <p:cNvGrpSpPr/>
          <p:nvPr/>
        </p:nvGrpSpPr>
        <p:grpSpPr>
          <a:xfrm>
            <a:off x="8265794" y="486388"/>
            <a:ext cx="846720" cy="775440"/>
            <a:chOff x="8265794" y="486388"/>
            <a:chExt cx="846720" cy="775440"/>
          </a:xfrm>
        </p:grpSpPr>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9F93251B-5538-47BC-9995-7E3157F150A3}"/>
                    </a:ext>
                  </a:extLst>
                </p14:cNvPr>
                <p14:cNvContentPartPr/>
                <p14:nvPr/>
              </p14:nvContentPartPr>
              <p14:xfrm>
                <a:off x="8265794" y="486388"/>
                <a:ext cx="315000" cy="462600"/>
              </p14:xfrm>
            </p:contentPart>
          </mc:Choice>
          <mc:Fallback>
            <p:pic>
              <p:nvPicPr>
                <p:cNvPr id="3" name="Ink 2">
                  <a:extLst>
                    <a:ext uri="{FF2B5EF4-FFF2-40B4-BE49-F238E27FC236}">
                      <a16:creationId xmlns:a16="http://schemas.microsoft.com/office/drawing/2014/main" id="{9F93251B-5538-47BC-9995-7E3157F150A3}"/>
                    </a:ext>
                  </a:extLst>
                </p:cNvPr>
                <p:cNvPicPr/>
                <p:nvPr/>
              </p:nvPicPr>
              <p:blipFill>
                <a:blip r:embed="rId9"/>
                <a:stretch>
                  <a:fillRect/>
                </a:stretch>
              </p:blipFill>
              <p:spPr>
                <a:xfrm>
                  <a:off x="8256794" y="477748"/>
                  <a:ext cx="332640" cy="480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D143905B-BE46-4F57-869B-B1AFDE48BFAB}"/>
                    </a:ext>
                  </a:extLst>
                </p14:cNvPr>
                <p14:cNvContentPartPr/>
                <p14:nvPr/>
              </p14:nvContentPartPr>
              <p14:xfrm>
                <a:off x="8516354" y="855388"/>
                <a:ext cx="131400" cy="406440"/>
              </p14:xfrm>
            </p:contentPart>
          </mc:Choice>
          <mc:Fallback>
            <p:pic>
              <p:nvPicPr>
                <p:cNvPr id="11" name="Ink 10">
                  <a:extLst>
                    <a:ext uri="{FF2B5EF4-FFF2-40B4-BE49-F238E27FC236}">
                      <a16:creationId xmlns:a16="http://schemas.microsoft.com/office/drawing/2014/main" id="{D143905B-BE46-4F57-869B-B1AFDE48BFAB}"/>
                    </a:ext>
                  </a:extLst>
                </p:cNvPr>
                <p:cNvPicPr/>
                <p:nvPr/>
              </p:nvPicPr>
              <p:blipFill>
                <a:blip r:embed="rId11"/>
                <a:stretch>
                  <a:fillRect/>
                </a:stretch>
              </p:blipFill>
              <p:spPr>
                <a:xfrm>
                  <a:off x="8507354" y="846388"/>
                  <a:ext cx="14904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110EC1FB-631E-4997-BAAD-1D009AF8A592}"/>
                    </a:ext>
                  </a:extLst>
                </p14:cNvPr>
                <p14:cNvContentPartPr/>
                <p14:nvPr/>
              </p14:nvContentPartPr>
              <p14:xfrm>
                <a:off x="8620034" y="758908"/>
                <a:ext cx="112680" cy="72000"/>
              </p14:xfrm>
            </p:contentPart>
          </mc:Choice>
          <mc:Fallback>
            <p:pic>
              <p:nvPicPr>
                <p:cNvPr id="12" name="Ink 11">
                  <a:extLst>
                    <a:ext uri="{FF2B5EF4-FFF2-40B4-BE49-F238E27FC236}">
                      <a16:creationId xmlns:a16="http://schemas.microsoft.com/office/drawing/2014/main" id="{110EC1FB-631E-4997-BAAD-1D009AF8A592}"/>
                    </a:ext>
                  </a:extLst>
                </p:cNvPr>
                <p:cNvPicPr/>
                <p:nvPr/>
              </p:nvPicPr>
              <p:blipFill>
                <a:blip r:embed="rId13"/>
                <a:stretch>
                  <a:fillRect/>
                </a:stretch>
              </p:blipFill>
              <p:spPr>
                <a:xfrm>
                  <a:off x="8611394" y="749908"/>
                  <a:ext cx="13032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270B4A83-0265-4047-A377-B77B77F7B3C1}"/>
                    </a:ext>
                  </a:extLst>
                </p14:cNvPr>
                <p14:cNvContentPartPr/>
                <p14:nvPr/>
              </p14:nvContentPartPr>
              <p14:xfrm>
                <a:off x="8891834" y="732628"/>
                <a:ext cx="220680" cy="11880"/>
              </p14:xfrm>
            </p:contentPart>
          </mc:Choice>
          <mc:Fallback>
            <p:pic>
              <p:nvPicPr>
                <p:cNvPr id="14" name="Ink 13">
                  <a:extLst>
                    <a:ext uri="{FF2B5EF4-FFF2-40B4-BE49-F238E27FC236}">
                      <a16:creationId xmlns:a16="http://schemas.microsoft.com/office/drawing/2014/main" id="{270B4A83-0265-4047-A377-B77B77F7B3C1}"/>
                    </a:ext>
                  </a:extLst>
                </p:cNvPr>
                <p:cNvPicPr/>
                <p:nvPr/>
              </p:nvPicPr>
              <p:blipFill>
                <a:blip r:embed="rId15"/>
                <a:stretch>
                  <a:fillRect/>
                </a:stretch>
              </p:blipFill>
              <p:spPr>
                <a:xfrm>
                  <a:off x="8883194" y="723628"/>
                  <a:ext cx="2383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A68C19DB-B189-4378-BF45-604D0A2188EC}"/>
                    </a:ext>
                  </a:extLst>
                </p14:cNvPr>
                <p14:cNvContentPartPr/>
                <p14:nvPr/>
              </p14:nvContentPartPr>
              <p14:xfrm>
                <a:off x="8904074" y="813628"/>
                <a:ext cx="174600" cy="4320"/>
              </p14:xfrm>
            </p:contentPart>
          </mc:Choice>
          <mc:Fallback>
            <p:pic>
              <p:nvPicPr>
                <p:cNvPr id="16" name="Ink 15">
                  <a:extLst>
                    <a:ext uri="{FF2B5EF4-FFF2-40B4-BE49-F238E27FC236}">
                      <a16:creationId xmlns:a16="http://schemas.microsoft.com/office/drawing/2014/main" id="{A68C19DB-B189-4378-BF45-604D0A2188EC}"/>
                    </a:ext>
                  </a:extLst>
                </p:cNvPr>
                <p:cNvPicPr/>
                <p:nvPr/>
              </p:nvPicPr>
              <p:blipFill>
                <a:blip r:embed="rId17"/>
                <a:stretch>
                  <a:fillRect/>
                </a:stretch>
              </p:blipFill>
              <p:spPr>
                <a:xfrm>
                  <a:off x="8895434" y="804988"/>
                  <a:ext cx="192240" cy="21960"/>
                </a:xfrm>
                <a:prstGeom prst="rect">
                  <a:avLst/>
                </a:prstGeom>
              </p:spPr>
            </p:pic>
          </mc:Fallback>
        </mc:AlternateContent>
      </p:grpSp>
      <p:grpSp>
        <p:nvGrpSpPr>
          <p:cNvPr id="23" name="Group 22">
            <a:extLst>
              <a:ext uri="{FF2B5EF4-FFF2-40B4-BE49-F238E27FC236}">
                <a16:creationId xmlns:a16="http://schemas.microsoft.com/office/drawing/2014/main" id="{7061631D-F125-4A8A-8A74-3062E0D0A15B}"/>
              </a:ext>
            </a:extLst>
          </p:cNvPr>
          <p:cNvGrpSpPr/>
          <p:nvPr/>
        </p:nvGrpSpPr>
        <p:grpSpPr>
          <a:xfrm>
            <a:off x="8429954" y="330508"/>
            <a:ext cx="260280" cy="244440"/>
            <a:chOff x="8429954" y="330508"/>
            <a:chExt cx="260280" cy="244440"/>
          </a:xfrm>
        </p:grpSpPr>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9087A089-F977-497E-B8DA-752E3A2264D9}"/>
                    </a:ext>
                  </a:extLst>
                </p14:cNvPr>
                <p14:cNvContentPartPr/>
                <p14:nvPr/>
              </p14:nvContentPartPr>
              <p14:xfrm>
                <a:off x="8429954" y="330508"/>
                <a:ext cx="153360" cy="244440"/>
              </p14:xfrm>
            </p:contentPart>
          </mc:Choice>
          <mc:Fallback>
            <p:pic>
              <p:nvPicPr>
                <p:cNvPr id="21" name="Ink 20">
                  <a:extLst>
                    <a:ext uri="{FF2B5EF4-FFF2-40B4-BE49-F238E27FC236}">
                      <a16:creationId xmlns:a16="http://schemas.microsoft.com/office/drawing/2014/main" id="{9087A089-F977-497E-B8DA-752E3A2264D9}"/>
                    </a:ext>
                  </a:extLst>
                </p:cNvPr>
                <p:cNvPicPr/>
                <p:nvPr/>
              </p:nvPicPr>
              <p:blipFill>
                <a:blip r:embed="rId19"/>
                <a:stretch>
                  <a:fillRect/>
                </a:stretch>
              </p:blipFill>
              <p:spPr>
                <a:xfrm>
                  <a:off x="8420954" y="321508"/>
                  <a:ext cx="17100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Ink 21">
                  <a:extLst>
                    <a:ext uri="{FF2B5EF4-FFF2-40B4-BE49-F238E27FC236}">
                      <a16:creationId xmlns:a16="http://schemas.microsoft.com/office/drawing/2014/main" id="{660DC3EA-8AFA-4468-A54B-8731B3AE6375}"/>
                    </a:ext>
                  </a:extLst>
                </p14:cNvPr>
                <p14:cNvContentPartPr/>
                <p14:nvPr/>
              </p14:nvContentPartPr>
              <p14:xfrm>
                <a:off x="8633354" y="375868"/>
                <a:ext cx="56880" cy="158040"/>
              </p14:xfrm>
            </p:contentPart>
          </mc:Choice>
          <mc:Fallback>
            <p:pic>
              <p:nvPicPr>
                <p:cNvPr id="22" name="Ink 21">
                  <a:extLst>
                    <a:ext uri="{FF2B5EF4-FFF2-40B4-BE49-F238E27FC236}">
                      <a16:creationId xmlns:a16="http://schemas.microsoft.com/office/drawing/2014/main" id="{660DC3EA-8AFA-4468-A54B-8731B3AE6375}"/>
                    </a:ext>
                  </a:extLst>
                </p:cNvPr>
                <p:cNvPicPr/>
                <p:nvPr/>
              </p:nvPicPr>
              <p:blipFill>
                <a:blip r:embed="rId21"/>
                <a:stretch>
                  <a:fillRect/>
                </a:stretch>
              </p:blipFill>
              <p:spPr>
                <a:xfrm>
                  <a:off x="8624714" y="367228"/>
                  <a:ext cx="74520" cy="175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24" name="Ink 23">
                <a:extLst>
                  <a:ext uri="{FF2B5EF4-FFF2-40B4-BE49-F238E27FC236}">
                    <a16:creationId xmlns:a16="http://schemas.microsoft.com/office/drawing/2014/main" id="{E16536ED-F99A-4E3C-9901-F90DCA971A20}"/>
                  </a:ext>
                </a:extLst>
              </p14:cNvPr>
              <p14:cNvContentPartPr/>
              <p14:nvPr/>
            </p14:nvContentPartPr>
            <p14:xfrm>
              <a:off x="8793914" y="383428"/>
              <a:ext cx="168480" cy="158040"/>
            </p14:xfrm>
          </p:contentPart>
        </mc:Choice>
        <mc:Fallback>
          <p:pic>
            <p:nvPicPr>
              <p:cNvPr id="24" name="Ink 23">
                <a:extLst>
                  <a:ext uri="{FF2B5EF4-FFF2-40B4-BE49-F238E27FC236}">
                    <a16:creationId xmlns:a16="http://schemas.microsoft.com/office/drawing/2014/main" id="{E16536ED-F99A-4E3C-9901-F90DCA971A20}"/>
                  </a:ext>
                </a:extLst>
              </p:cNvPr>
              <p:cNvPicPr/>
              <p:nvPr/>
            </p:nvPicPr>
            <p:blipFill>
              <a:blip r:embed="rId23"/>
              <a:stretch>
                <a:fillRect/>
              </a:stretch>
            </p:blipFill>
            <p:spPr>
              <a:xfrm>
                <a:off x="8784914" y="374428"/>
                <a:ext cx="186120" cy="175680"/>
              </a:xfrm>
              <a:prstGeom prst="rect">
                <a:avLst/>
              </a:prstGeom>
            </p:spPr>
          </p:pic>
        </mc:Fallback>
      </mc:AlternateContent>
      <p:grpSp>
        <p:nvGrpSpPr>
          <p:cNvPr id="32" name="Group 31">
            <a:extLst>
              <a:ext uri="{FF2B5EF4-FFF2-40B4-BE49-F238E27FC236}">
                <a16:creationId xmlns:a16="http://schemas.microsoft.com/office/drawing/2014/main" id="{FA0CE72C-3048-4B54-B1D4-4548F6C61C62}"/>
              </a:ext>
            </a:extLst>
          </p:cNvPr>
          <p:cNvGrpSpPr/>
          <p:nvPr/>
        </p:nvGrpSpPr>
        <p:grpSpPr>
          <a:xfrm>
            <a:off x="9424634" y="411868"/>
            <a:ext cx="1792800" cy="887760"/>
            <a:chOff x="9424634" y="411868"/>
            <a:chExt cx="1792800" cy="887760"/>
          </a:xfrm>
        </p:grpSpPr>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EA6A2603-E296-493D-836F-B76A52E2D591}"/>
                    </a:ext>
                  </a:extLst>
                </p14:cNvPr>
                <p14:cNvContentPartPr/>
                <p14:nvPr/>
              </p14:nvContentPartPr>
              <p14:xfrm>
                <a:off x="9424634" y="588988"/>
                <a:ext cx="172080" cy="406440"/>
              </p14:xfrm>
            </p:contentPart>
          </mc:Choice>
          <mc:Fallback>
            <p:pic>
              <p:nvPicPr>
                <p:cNvPr id="18" name="Ink 17">
                  <a:extLst>
                    <a:ext uri="{FF2B5EF4-FFF2-40B4-BE49-F238E27FC236}">
                      <a16:creationId xmlns:a16="http://schemas.microsoft.com/office/drawing/2014/main" id="{EA6A2603-E296-493D-836F-B76A52E2D591}"/>
                    </a:ext>
                  </a:extLst>
                </p:cNvPr>
                <p:cNvPicPr/>
                <p:nvPr/>
              </p:nvPicPr>
              <p:blipFill>
                <a:blip r:embed="rId25"/>
                <a:stretch>
                  <a:fillRect/>
                </a:stretch>
              </p:blipFill>
              <p:spPr>
                <a:xfrm>
                  <a:off x="9415994" y="580348"/>
                  <a:ext cx="18972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12E0908B-F83E-48CC-A5E5-81970442A121}"/>
                    </a:ext>
                  </a:extLst>
                </p14:cNvPr>
                <p14:cNvContentPartPr/>
                <p14:nvPr/>
              </p14:nvContentPartPr>
              <p14:xfrm>
                <a:off x="9604994" y="864748"/>
                <a:ext cx="176760" cy="434880"/>
              </p14:xfrm>
            </p:contentPart>
          </mc:Choice>
          <mc:Fallback>
            <p:pic>
              <p:nvPicPr>
                <p:cNvPr id="19" name="Ink 18">
                  <a:extLst>
                    <a:ext uri="{FF2B5EF4-FFF2-40B4-BE49-F238E27FC236}">
                      <a16:creationId xmlns:a16="http://schemas.microsoft.com/office/drawing/2014/main" id="{12E0908B-F83E-48CC-A5E5-81970442A121}"/>
                    </a:ext>
                  </a:extLst>
                </p:cNvPr>
                <p:cNvPicPr/>
                <p:nvPr/>
              </p:nvPicPr>
              <p:blipFill>
                <a:blip r:embed="rId27"/>
                <a:stretch>
                  <a:fillRect/>
                </a:stretch>
              </p:blipFill>
              <p:spPr>
                <a:xfrm>
                  <a:off x="9596354" y="855748"/>
                  <a:ext cx="194400" cy="452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5" name="Ink 24">
                  <a:extLst>
                    <a:ext uri="{FF2B5EF4-FFF2-40B4-BE49-F238E27FC236}">
                      <a16:creationId xmlns:a16="http://schemas.microsoft.com/office/drawing/2014/main" id="{43311307-B0B0-49EF-8673-FC815FFC578F}"/>
                    </a:ext>
                  </a:extLst>
                </p14:cNvPr>
                <p14:cNvContentPartPr/>
                <p14:nvPr/>
              </p14:nvContentPartPr>
              <p14:xfrm>
                <a:off x="9622994" y="490348"/>
                <a:ext cx="99000" cy="139320"/>
              </p14:xfrm>
            </p:contentPart>
          </mc:Choice>
          <mc:Fallback>
            <p:pic>
              <p:nvPicPr>
                <p:cNvPr id="25" name="Ink 24">
                  <a:extLst>
                    <a:ext uri="{FF2B5EF4-FFF2-40B4-BE49-F238E27FC236}">
                      <a16:creationId xmlns:a16="http://schemas.microsoft.com/office/drawing/2014/main" id="{43311307-B0B0-49EF-8673-FC815FFC578F}"/>
                    </a:ext>
                  </a:extLst>
                </p:cNvPr>
                <p:cNvPicPr/>
                <p:nvPr/>
              </p:nvPicPr>
              <p:blipFill>
                <a:blip r:embed="rId29"/>
                <a:stretch>
                  <a:fillRect/>
                </a:stretch>
              </p:blipFill>
              <p:spPr>
                <a:xfrm>
                  <a:off x="9613994" y="481708"/>
                  <a:ext cx="1166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6" name="Ink 25">
                  <a:extLst>
                    <a:ext uri="{FF2B5EF4-FFF2-40B4-BE49-F238E27FC236}">
                      <a16:creationId xmlns:a16="http://schemas.microsoft.com/office/drawing/2014/main" id="{3B079286-1276-405B-9027-0962A6FE3776}"/>
                    </a:ext>
                  </a:extLst>
                </p14:cNvPr>
                <p14:cNvContentPartPr/>
                <p14:nvPr/>
              </p14:nvContentPartPr>
              <p14:xfrm>
                <a:off x="9783194" y="411868"/>
                <a:ext cx="230760" cy="335160"/>
              </p14:xfrm>
            </p:contentPart>
          </mc:Choice>
          <mc:Fallback>
            <p:pic>
              <p:nvPicPr>
                <p:cNvPr id="26" name="Ink 25">
                  <a:extLst>
                    <a:ext uri="{FF2B5EF4-FFF2-40B4-BE49-F238E27FC236}">
                      <a16:creationId xmlns:a16="http://schemas.microsoft.com/office/drawing/2014/main" id="{3B079286-1276-405B-9027-0962A6FE3776}"/>
                    </a:ext>
                  </a:extLst>
                </p:cNvPr>
                <p:cNvPicPr/>
                <p:nvPr/>
              </p:nvPicPr>
              <p:blipFill>
                <a:blip r:embed="rId31"/>
                <a:stretch>
                  <a:fillRect/>
                </a:stretch>
              </p:blipFill>
              <p:spPr>
                <a:xfrm>
                  <a:off x="9774194" y="403228"/>
                  <a:ext cx="24840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8" name="Ink 27">
                  <a:extLst>
                    <a:ext uri="{FF2B5EF4-FFF2-40B4-BE49-F238E27FC236}">
                      <a16:creationId xmlns:a16="http://schemas.microsoft.com/office/drawing/2014/main" id="{C90A9915-E1CC-4189-B9BA-EEE385B466D0}"/>
                    </a:ext>
                  </a:extLst>
                </p14:cNvPr>
                <p14:cNvContentPartPr/>
                <p14:nvPr/>
              </p14:nvContentPartPr>
              <p14:xfrm>
                <a:off x="10105034" y="909748"/>
                <a:ext cx="207720" cy="30600"/>
              </p14:xfrm>
            </p:contentPart>
          </mc:Choice>
          <mc:Fallback>
            <p:pic>
              <p:nvPicPr>
                <p:cNvPr id="28" name="Ink 27">
                  <a:extLst>
                    <a:ext uri="{FF2B5EF4-FFF2-40B4-BE49-F238E27FC236}">
                      <a16:creationId xmlns:a16="http://schemas.microsoft.com/office/drawing/2014/main" id="{C90A9915-E1CC-4189-B9BA-EEE385B466D0}"/>
                    </a:ext>
                  </a:extLst>
                </p:cNvPr>
                <p:cNvPicPr/>
                <p:nvPr/>
              </p:nvPicPr>
              <p:blipFill>
                <a:blip r:embed="rId33"/>
                <a:stretch>
                  <a:fillRect/>
                </a:stretch>
              </p:blipFill>
              <p:spPr>
                <a:xfrm>
                  <a:off x="10096394" y="901108"/>
                  <a:ext cx="2253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6D81A769-28B3-4677-974E-AD4C35D7A100}"/>
                    </a:ext>
                  </a:extLst>
                </p14:cNvPr>
                <p14:cNvContentPartPr/>
                <p14:nvPr/>
              </p14:nvContentPartPr>
              <p14:xfrm>
                <a:off x="10429034" y="782668"/>
                <a:ext cx="261000" cy="234000"/>
              </p14:xfrm>
            </p:contentPart>
          </mc:Choice>
          <mc:Fallback>
            <p:pic>
              <p:nvPicPr>
                <p:cNvPr id="29" name="Ink 28">
                  <a:extLst>
                    <a:ext uri="{FF2B5EF4-FFF2-40B4-BE49-F238E27FC236}">
                      <a16:creationId xmlns:a16="http://schemas.microsoft.com/office/drawing/2014/main" id="{6D81A769-28B3-4677-974E-AD4C35D7A100}"/>
                    </a:ext>
                  </a:extLst>
                </p:cNvPr>
                <p:cNvPicPr/>
                <p:nvPr/>
              </p:nvPicPr>
              <p:blipFill>
                <a:blip r:embed="rId35"/>
                <a:stretch>
                  <a:fillRect/>
                </a:stretch>
              </p:blipFill>
              <p:spPr>
                <a:xfrm>
                  <a:off x="10420034" y="773668"/>
                  <a:ext cx="27864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Ink 29">
                  <a:extLst>
                    <a:ext uri="{FF2B5EF4-FFF2-40B4-BE49-F238E27FC236}">
                      <a16:creationId xmlns:a16="http://schemas.microsoft.com/office/drawing/2014/main" id="{9A874B2C-3D4E-4897-9173-D3A4293A6EFC}"/>
                    </a:ext>
                  </a:extLst>
                </p14:cNvPr>
                <p14:cNvContentPartPr/>
                <p14:nvPr/>
              </p14:nvContentPartPr>
              <p14:xfrm>
                <a:off x="10794434" y="819388"/>
                <a:ext cx="153000" cy="170640"/>
              </p14:xfrm>
            </p:contentPart>
          </mc:Choice>
          <mc:Fallback>
            <p:pic>
              <p:nvPicPr>
                <p:cNvPr id="30" name="Ink 29">
                  <a:extLst>
                    <a:ext uri="{FF2B5EF4-FFF2-40B4-BE49-F238E27FC236}">
                      <a16:creationId xmlns:a16="http://schemas.microsoft.com/office/drawing/2014/main" id="{9A874B2C-3D4E-4897-9173-D3A4293A6EFC}"/>
                    </a:ext>
                  </a:extLst>
                </p:cNvPr>
                <p:cNvPicPr/>
                <p:nvPr/>
              </p:nvPicPr>
              <p:blipFill>
                <a:blip r:embed="rId37"/>
                <a:stretch>
                  <a:fillRect/>
                </a:stretch>
              </p:blipFill>
              <p:spPr>
                <a:xfrm>
                  <a:off x="10785794" y="810748"/>
                  <a:ext cx="1706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1" name="Ink 30">
                  <a:extLst>
                    <a:ext uri="{FF2B5EF4-FFF2-40B4-BE49-F238E27FC236}">
                      <a16:creationId xmlns:a16="http://schemas.microsoft.com/office/drawing/2014/main" id="{CDCF9DE9-01D1-4B21-89C4-5900CED21996}"/>
                    </a:ext>
                  </a:extLst>
                </p14:cNvPr>
                <p14:cNvContentPartPr/>
                <p14:nvPr/>
              </p14:nvContentPartPr>
              <p14:xfrm>
                <a:off x="11069474" y="667468"/>
                <a:ext cx="147960" cy="282960"/>
              </p14:xfrm>
            </p:contentPart>
          </mc:Choice>
          <mc:Fallback>
            <p:pic>
              <p:nvPicPr>
                <p:cNvPr id="31" name="Ink 30">
                  <a:extLst>
                    <a:ext uri="{FF2B5EF4-FFF2-40B4-BE49-F238E27FC236}">
                      <a16:creationId xmlns:a16="http://schemas.microsoft.com/office/drawing/2014/main" id="{CDCF9DE9-01D1-4B21-89C4-5900CED21996}"/>
                    </a:ext>
                  </a:extLst>
                </p:cNvPr>
                <p:cNvPicPr/>
                <p:nvPr/>
              </p:nvPicPr>
              <p:blipFill>
                <a:blip r:embed="rId39"/>
                <a:stretch>
                  <a:fillRect/>
                </a:stretch>
              </p:blipFill>
              <p:spPr>
                <a:xfrm>
                  <a:off x="11060834" y="658468"/>
                  <a:ext cx="165600" cy="300600"/>
                </a:xfrm>
                <a:prstGeom prst="rect">
                  <a:avLst/>
                </a:prstGeom>
              </p:spPr>
            </p:pic>
          </mc:Fallback>
        </mc:AlternateContent>
      </p:grpSp>
      <p:grpSp>
        <p:nvGrpSpPr>
          <p:cNvPr id="35" name="Group 34">
            <a:extLst>
              <a:ext uri="{FF2B5EF4-FFF2-40B4-BE49-F238E27FC236}">
                <a16:creationId xmlns:a16="http://schemas.microsoft.com/office/drawing/2014/main" id="{4A704770-28C1-450C-B4DF-EF4112D04250}"/>
              </a:ext>
            </a:extLst>
          </p:cNvPr>
          <p:cNvGrpSpPr/>
          <p:nvPr/>
        </p:nvGrpSpPr>
        <p:grpSpPr>
          <a:xfrm>
            <a:off x="11296994" y="636508"/>
            <a:ext cx="282600" cy="226800"/>
            <a:chOff x="11296994" y="636508"/>
            <a:chExt cx="282600" cy="226800"/>
          </a:xfrm>
        </p:grpSpPr>
        <mc:AlternateContent xmlns:mc="http://schemas.openxmlformats.org/markup-compatibility/2006">
          <mc:Choice xmlns:p14="http://schemas.microsoft.com/office/powerpoint/2010/main" Requires="p14">
            <p:contentPart p14:bwMode="auto" r:id="rId40">
              <p14:nvContentPartPr>
                <p14:cNvPr id="33" name="Ink 32">
                  <a:extLst>
                    <a:ext uri="{FF2B5EF4-FFF2-40B4-BE49-F238E27FC236}">
                      <a16:creationId xmlns:a16="http://schemas.microsoft.com/office/drawing/2014/main" id="{87E74D2A-12D3-47E5-B71D-C746F2EDDD1B}"/>
                    </a:ext>
                  </a:extLst>
                </p14:cNvPr>
                <p14:cNvContentPartPr/>
                <p14:nvPr/>
              </p14:nvContentPartPr>
              <p14:xfrm>
                <a:off x="11341994" y="636508"/>
                <a:ext cx="237600" cy="40680"/>
              </p14:xfrm>
            </p:contentPart>
          </mc:Choice>
          <mc:Fallback>
            <p:pic>
              <p:nvPicPr>
                <p:cNvPr id="33" name="Ink 32">
                  <a:extLst>
                    <a:ext uri="{FF2B5EF4-FFF2-40B4-BE49-F238E27FC236}">
                      <a16:creationId xmlns:a16="http://schemas.microsoft.com/office/drawing/2014/main" id="{87E74D2A-12D3-47E5-B71D-C746F2EDDD1B}"/>
                    </a:ext>
                  </a:extLst>
                </p:cNvPr>
                <p:cNvPicPr/>
                <p:nvPr/>
              </p:nvPicPr>
              <p:blipFill>
                <a:blip r:embed="rId41"/>
                <a:stretch>
                  <a:fillRect/>
                </a:stretch>
              </p:blipFill>
              <p:spPr>
                <a:xfrm>
                  <a:off x="11332994" y="627508"/>
                  <a:ext cx="25524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4" name="Ink 33">
                  <a:extLst>
                    <a:ext uri="{FF2B5EF4-FFF2-40B4-BE49-F238E27FC236}">
                      <a16:creationId xmlns:a16="http://schemas.microsoft.com/office/drawing/2014/main" id="{B6E37529-93B5-4640-90B1-BE95AF7524BD}"/>
                    </a:ext>
                  </a:extLst>
                </p14:cNvPr>
                <p14:cNvContentPartPr/>
                <p14:nvPr/>
              </p14:nvContentPartPr>
              <p14:xfrm>
                <a:off x="11296994" y="636868"/>
                <a:ext cx="197640" cy="226440"/>
              </p14:xfrm>
            </p:contentPart>
          </mc:Choice>
          <mc:Fallback>
            <p:pic>
              <p:nvPicPr>
                <p:cNvPr id="34" name="Ink 33">
                  <a:extLst>
                    <a:ext uri="{FF2B5EF4-FFF2-40B4-BE49-F238E27FC236}">
                      <a16:creationId xmlns:a16="http://schemas.microsoft.com/office/drawing/2014/main" id="{B6E37529-93B5-4640-90B1-BE95AF7524BD}"/>
                    </a:ext>
                  </a:extLst>
                </p:cNvPr>
                <p:cNvPicPr/>
                <p:nvPr/>
              </p:nvPicPr>
              <p:blipFill>
                <a:blip r:embed="rId43"/>
                <a:stretch>
                  <a:fillRect/>
                </a:stretch>
              </p:blipFill>
              <p:spPr>
                <a:xfrm>
                  <a:off x="11288354" y="628228"/>
                  <a:ext cx="215280" cy="244080"/>
                </a:xfrm>
                <a:prstGeom prst="rect">
                  <a:avLst/>
                </a:prstGeom>
              </p:spPr>
            </p:pic>
          </mc:Fallback>
        </mc:AlternateContent>
      </p:grpSp>
      <p:grpSp>
        <p:nvGrpSpPr>
          <p:cNvPr id="41" name="Group 40">
            <a:extLst>
              <a:ext uri="{FF2B5EF4-FFF2-40B4-BE49-F238E27FC236}">
                <a16:creationId xmlns:a16="http://schemas.microsoft.com/office/drawing/2014/main" id="{B6461592-1CA0-4BA7-9319-D36FBFF899DD}"/>
              </a:ext>
            </a:extLst>
          </p:cNvPr>
          <p:cNvGrpSpPr/>
          <p:nvPr/>
        </p:nvGrpSpPr>
        <p:grpSpPr>
          <a:xfrm>
            <a:off x="11070914" y="1088668"/>
            <a:ext cx="550440" cy="608400"/>
            <a:chOff x="11070914" y="1088668"/>
            <a:chExt cx="550440" cy="608400"/>
          </a:xfrm>
        </p:grpSpPr>
        <mc:AlternateContent xmlns:mc="http://schemas.openxmlformats.org/markup-compatibility/2006">
          <mc:Choice xmlns:p14="http://schemas.microsoft.com/office/powerpoint/2010/main" Requires="p14">
            <p:contentPart p14:bwMode="auto" r:id="rId44">
              <p14:nvContentPartPr>
                <p14:cNvPr id="36" name="Ink 35">
                  <a:extLst>
                    <a:ext uri="{FF2B5EF4-FFF2-40B4-BE49-F238E27FC236}">
                      <a16:creationId xmlns:a16="http://schemas.microsoft.com/office/drawing/2014/main" id="{BC6ECA56-4097-465A-9DD0-16E13D8A979D}"/>
                    </a:ext>
                  </a:extLst>
                </p14:cNvPr>
                <p14:cNvContentPartPr/>
                <p14:nvPr/>
              </p14:nvContentPartPr>
              <p14:xfrm>
                <a:off x="11070914" y="1088668"/>
                <a:ext cx="550440" cy="26280"/>
              </p14:xfrm>
            </p:contentPart>
          </mc:Choice>
          <mc:Fallback>
            <p:pic>
              <p:nvPicPr>
                <p:cNvPr id="36" name="Ink 35">
                  <a:extLst>
                    <a:ext uri="{FF2B5EF4-FFF2-40B4-BE49-F238E27FC236}">
                      <a16:creationId xmlns:a16="http://schemas.microsoft.com/office/drawing/2014/main" id="{BC6ECA56-4097-465A-9DD0-16E13D8A979D}"/>
                    </a:ext>
                  </a:extLst>
                </p:cNvPr>
                <p:cNvPicPr/>
                <p:nvPr/>
              </p:nvPicPr>
              <p:blipFill>
                <a:blip r:embed="rId45"/>
                <a:stretch>
                  <a:fillRect/>
                </a:stretch>
              </p:blipFill>
              <p:spPr>
                <a:xfrm>
                  <a:off x="11061914" y="1080028"/>
                  <a:ext cx="5680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7" name="Ink 36">
                  <a:extLst>
                    <a:ext uri="{FF2B5EF4-FFF2-40B4-BE49-F238E27FC236}">
                      <a16:creationId xmlns:a16="http://schemas.microsoft.com/office/drawing/2014/main" id="{669C8B03-AD44-4965-9CB6-FC1187360AF9}"/>
                    </a:ext>
                  </a:extLst>
                </p14:cNvPr>
                <p14:cNvContentPartPr/>
                <p14:nvPr/>
              </p14:nvContentPartPr>
              <p14:xfrm>
                <a:off x="11228594" y="1128628"/>
                <a:ext cx="148320" cy="377640"/>
              </p14:xfrm>
            </p:contentPart>
          </mc:Choice>
          <mc:Fallback>
            <p:pic>
              <p:nvPicPr>
                <p:cNvPr id="37" name="Ink 36">
                  <a:extLst>
                    <a:ext uri="{FF2B5EF4-FFF2-40B4-BE49-F238E27FC236}">
                      <a16:creationId xmlns:a16="http://schemas.microsoft.com/office/drawing/2014/main" id="{669C8B03-AD44-4965-9CB6-FC1187360AF9}"/>
                    </a:ext>
                  </a:extLst>
                </p:cNvPr>
                <p:cNvPicPr/>
                <p:nvPr/>
              </p:nvPicPr>
              <p:blipFill>
                <a:blip r:embed="rId47"/>
                <a:stretch>
                  <a:fillRect/>
                </a:stretch>
              </p:blipFill>
              <p:spPr>
                <a:xfrm>
                  <a:off x="11219594" y="1119988"/>
                  <a:ext cx="16596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9" name="Ink 38">
                  <a:extLst>
                    <a:ext uri="{FF2B5EF4-FFF2-40B4-BE49-F238E27FC236}">
                      <a16:creationId xmlns:a16="http://schemas.microsoft.com/office/drawing/2014/main" id="{76C6CE15-6CBB-41BC-A934-E53AED1AB5D2}"/>
                    </a:ext>
                  </a:extLst>
                </p14:cNvPr>
                <p14:cNvContentPartPr/>
                <p14:nvPr/>
              </p14:nvContentPartPr>
              <p14:xfrm>
                <a:off x="11305274" y="1413748"/>
                <a:ext cx="202680" cy="283320"/>
              </p14:xfrm>
            </p:contentPart>
          </mc:Choice>
          <mc:Fallback>
            <p:pic>
              <p:nvPicPr>
                <p:cNvPr id="39" name="Ink 38">
                  <a:extLst>
                    <a:ext uri="{FF2B5EF4-FFF2-40B4-BE49-F238E27FC236}">
                      <a16:creationId xmlns:a16="http://schemas.microsoft.com/office/drawing/2014/main" id="{76C6CE15-6CBB-41BC-A934-E53AED1AB5D2}"/>
                    </a:ext>
                  </a:extLst>
                </p:cNvPr>
                <p:cNvPicPr/>
                <p:nvPr/>
              </p:nvPicPr>
              <p:blipFill>
                <a:blip r:embed="rId49"/>
                <a:stretch>
                  <a:fillRect/>
                </a:stretch>
              </p:blipFill>
              <p:spPr>
                <a:xfrm>
                  <a:off x="11296274" y="1405108"/>
                  <a:ext cx="22032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0" name="Ink 39">
                  <a:extLst>
                    <a:ext uri="{FF2B5EF4-FFF2-40B4-BE49-F238E27FC236}">
                      <a16:creationId xmlns:a16="http://schemas.microsoft.com/office/drawing/2014/main" id="{77960CB4-1081-4DCE-8422-33C120DE11CC}"/>
                    </a:ext>
                  </a:extLst>
                </p14:cNvPr>
                <p14:cNvContentPartPr/>
                <p14:nvPr/>
              </p14:nvContentPartPr>
              <p14:xfrm>
                <a:off x="11532074" y="1247428"/>
                <a:ext cx="73800" cy="80280"/>
              </p14:xfrm>
            </p:contentPart>
          </mc:Choice>
          <mc:Fallback>
            <p:pic>
              <p:nvPicPr>
                <p:cNvPr id="40" name="Ink 39">
                  <a:extLst>
                    <a:ext uri="{FF2B5EF4-FFF2-40B4-BE49-F238E27FC236}">
                      <a16:creationId xmlns:a16="http://schemas.microsoft.com/office/drawing/2014/main" id="{77960CB4-1081-4DCE-8422-33C120DE11CC}"/>
                    </a:ext>
                  </a:extLst>
                </p:cNvPr>
                <p:cNvPicPr/>
                <p:nvPr/>
              </p:nvPicPr>
              <p:blipFill>
                <a:blip r:embed="rId51"/>
                <a:stretch>
                  <a:fillRect/>
                </a:stretch>
              </p:blipFill>
              <p:spPr>
                <a:xfrm>
                  <a:off x="11523074" y="1238428"/>
                  <a:ext cx="91440" cy="97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42" name="Ink 41">
                <a:extLst>
                  <a:ext uri="{FF2B5EF4-FFF2-40B4-BE49-F238E27FC236}">
                    <a16:creationId xmlns:a16="http://schemas.microsoft.com/office/drawing/2014/main" id="{C587EB1B-5532-4183-9E08-67737DFFE7FC}"/>
                  </a:ext>
                </a:extLst>
              </p14:cNvPr>
              <p14:cNvContentPartPr/>
              <p14:nvPr/>
            </p14:nvContentPartPr>
            <p14:xfrm>
              <a:off x="5619794" y="2295388"/>
              <a:ext cx="385560" cy="151200"/>
            </p14:xfrm>
          </p:contentPart>
        </mc:Choice>
        <mc:Fallback>
          <p:pic>
            <p:nvPicPr>
              <p:cNvPr id="42" name="Ink 41">
                <a:extLst>
                  <a:ext uri="{FF2B5EF4-FFF2-40B4-BE49-F238E27FC236}">
                    <a16:creationId xmlns:a16="http://schemas.microsoft.com/office/drawing/2014/main" id="{C587EB1B-5532-4183-9E08-67737DFFE7FC}"/>
                  </a:ext>
                </a:extLst>
              </p:cNvPr>
              <p:cNvPicPr/>
              <p:nvPr/>
            </p:nvPicPr>
            <p:blipFill>
              <a:blip r:embed="rId53"/>
              <a:stretch>
                <a:fillRect/>
              </a:stretch>
            </p:blipFill>
            <p:spPr>
              <a:xfrm>
                <a:off x="5610794" y="2286388"/>
                <a:ext cx="4032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3" name="Ink 42">
                <a:extLst>
                  <a:ext uri="{FF2B5EF4-FFF2-40B4-BE49-F238E27FC236}">
                    <a16:creationId xmlns:a16="http://schemas.microsoft.com/office/drawing/2014/main" id="{B437A714-CCCA-489A-9ED3-888E55010F9D}"/>
                  </a:ext>
                </a:extLst>
              </p14:cNvPr>
              <p14:cNvContentPartPr/>
              <p14:nvPr/>
            </p14:nvContentPartPr>
            <p14:xfrm>
              <a:off x="6717434" y="3053188"/>
              <a:ext cx="1255680" cy="51120"/>
            </p14:xfrm>
          </p:contentPart>
        </mc:Choice>
        <mc:Fallback>
          <p:pic>
            <p:nvPicPr>
              <p:cNvPr id="43" name="Ink 42">
                <a:extLst>
                  <a:ext uri="{FF2B5EF4-FFF2-40B4-BE49-F238E27FC236}">
                    <a16:creationId xmlns:a16="http://schemas.microsoft.com/office/drawing/2014/main" id="{B437A714-CCCA-489A-9ED3-888E55010F9D}"/>
                  </a:ext>
                </a:extLst>
              </p:cNvPr>
              <p:cNvPicPr/>
              <p:nvPr/>
            </p:nvPicPr>
            <p:blipFill>
              <a:blip r:embed="rId55"/>
              <a:stretch>
                <a:fillRect/>
              </a:stretch>
            </p:blipFill>
            <p:spPr>
              <a:xfrm>
                <a:off x="6708794" y="3044188"/>
                <a:ext cx="1273320" cy="68760"/>
              </a:xfrm>
              <a:prstGeom prst="rect">
                <a:avLst/>
              </a:prstGeom>
            </p:spPr>
          </p:pic>
        </mc:Fallback>
      </mc:AlternateContent>
      <p:grpSp>
        <p:nvGrpSpPr>
          <p:cNvPr id="46" name="Group 45">
            <a:extLst>
              <a:ext uri="{FF2B5EF4-FFF2-40B4-BE49-F238E27FC236}">
                <a16:creationId xmlns:a16="http://schemas.microsoft.com/office/drawing/2014/main" id="{ABD72A2E-46BC-4A93-9D9E-5D1BF465D50A}"/>
              </a:ext>
            </a:extLst>
          </p:cNvPr>
          <p:cNvGrpSpPr/>
          <p:nvPr/>
        </p:nvGrpSpPr>
        <p:grpSpPr>
          <a:xfrm>
            <a:off x="10120154" y="2960308"/>
            <a:ext cx="515880" cy="225000"/>
            <a:chOff x="10120154" y="2960308"/>
            <a:chExt cx="515880" cy="225000"/>
          </a:xfrm>
        </p:grpSpPr>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63A832E6-A7F0-4EF0-9D07-9C1BF72DD8AE}"/>
                    </a:ext>
                  </a:extLst>
                </p14:cNvPr>
                <p14:cNvContentPartPr/>
                <p14:nvPr/>
              </p14:nvContentPartPr>
              <p14:xfrm>
                <a:off x="10120154" y="2967868"/>
                <a:ext cx="478080" cy="217440"/>
              </p14:xfrm>
            </p:contentPart>
          </mc:Choice>
          <mc:Fallback>
            <p:pic>
              <p:nvPicPr>
                <p:cNvPr id="44" name="Ink 43">
                  <a:extLst>
                    <a:ext uri="{FF2B5EF4-FFF2-40B4-BE49-F238E27FC236}">
                      <a16:creationId xmlns:a16="http://schemas.microsoft.com/office/drawing/2014/main" id="{63A832E6-A7F0-4EF0-9D07-9C1BF72DD8AE}"/>
                    </a:ext>
                  </a:extLst>
                </p:cNvPr>
                <p:cNvPicPr/>
                <p:nvPr/>
              </p:nvPicPr>
              <p:blipFill>
                <a:blip r:embed="rId57"/>
                <a:stretch>
                  <a:fillRect/>
                </a:stretch>
              </p:blipFill>
              <p:spPr>
                <a:xfrm>
                  <a:off x="10111514" y="2959228"/>
                  <a:ext cx="4957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E869A899-7FD7-444C-A926-99BA8855ED31}"/>
                    </a:ext>
                  </a:extLst>
                </p14:cNvPr>
                <p14:cNvContentPartPr/>
                <p14:nvPr/>
              </p14:nvContentPartPr>
              <p14:xfrm>
                <a:off x="10186754" y="2960308"/>
                <a:ext cx="449280" cy="179640"/>
              </p14:xfrm>
            </p:contentPart>
          </mc:Choice>
          <mc:Fallback>
            <p:pic>
              <p:nvPicPr>
                <p:cNvPr id="45" name="Ink 44">
                  <a:extLst>
                    <a:ext uri="{FF2B5EF4-FFF2-40B4-BE49-F238E27FC236}">
                      <a16:creationId xmlns:a16="http://schemas.microsoft.com/office/drawing/2014/main" id="{E869A899-7FD7-444C-A926-99BA8855ED31}"/>
                    </a:ext>
                  </a:extLst>
                </p:cNvPr>
                <p:cNvPicPr/>
                <p:nvPr/>
              </p:nvPicPr>
              <p:blipFill>
                <a:blip r:embed="rId59"/>
                <a:stretch>
                  <a:fillRect/>
                </a:stretch>
              </p:blipFill>
              <p:spPr>
                <a:xfrm>
                  <a:off x="10178114" y="2951668"/>
                  <a:ext cx="466920" cy="197280"/>
                </a:xfrm>
                <a:prstGeom prst="rect">
                  <a:avLst/>
                </a:prstGeom>
              </p:spPr>
            </p:pic>
          </mc:Fallback>
        </mc:AlternateContent>
      </p:grpSp>
    </p:spTree>
    <p:extLst>
      <p:ext uri="{BB962C8B-B14F-4D97-AF65-F5344CB8AC3E}">
        <p14:creationId xmlns:p14="http://schemas.microsoft.com/office/powerpoint/2010/main" val="22402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495300"/>
          </a:xfrm>
        </p:spPr>
        <p:txBody>
          <a:bodyPr>
            <a:normAutofit fontScale="90000"/>
          </a:bodyPr>
          <a:lstStyle/>
          <a:p>
            <a:r>
              <a:rPr lang="en-IN" dirty="0"/>
              <a:t>Hidden Layer</a:t>
            </a:r>
          </a:p>
        </p:txBody>
      </p:sp>
      <p:sp>
        <p:nvSpPr>
          <p:cNvPr id="8" name="Content Placeholder 7"/>
          <p:cNvSpPr>
            <a:spLocks noGrp="1"/>
          </p:cNvSpPr>
          <p:nvPr>
            <p:ph idx="1"/>
          </p:nvPr>
        </p:nvSpPr>
        <p:spPr>
          <a:xfrm>
            <a:off x="1143001" y="1209675"/>
            <a:ext cx="9743088" cy="1139387"/>
          </a:xfrm>
        </p:spPr>
        <p:txBody>
          <a:bodyPr/>
          <a:lstStyle/>
          <a:p>
            <a:r>
              <a:rPr lang="en-IN" dirty="0"/>
              <a:t>We need to update w1, w2, w3, w4. Hence we need to figure out, </a:t>
            </a:r>
          </a:p>
        </p:txBody>
      </p:sp>
      <p:pic>
        <p:nvPicPr>
          <p:cNvPr id="9" name="Picture 8"/>
          <p:cNvPicPr>
            <a:picLocks noChangeAspect="1"/>
          </p:cNvPicPr>
          <p:nvPr/>
        </p:nvPicPr>
        <p:blipFill>
          <a:blip r:embed="rId2"/>
          <a:stretch>
            <a:fillRect/>
          </a:stretch>
        </p:blipFill>
        <p:spPr>
          <a:xfrm>
            <a:off x="2000250" y="1633537"/>
            <a:ext cx="5143500" cy="828675"/>
          </a:xfrm>
          <a:prstGeom prst="rect">
            <a:avLst/>
          </a:prstGeom>
        </p:spPr>
      </p:pic>
    </p:spTree>
    <p:extLst>
      <p:ext uri="{BB962C8B-B14F-4D97-AF65-F5344CB8AC3E}">
        <p14:creationId xmlns:p14="http://schemas.microsoft.com/office/powerpoint/2010/main" val="265096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E99EA1-2E24-47C8-95D8-C4730DABC13F}"/>
              </a:ext>
            </a:extLst>
          </p:cNvPr>
          <p:cNvPicPr>
            <a:picLocks noChangeAspect="1"/>
          </p:cNvPicPr>
          <p:nvPr/>
        </p:nvPicPr>
        <p:blipFill>
          <a:blip r:embed="rId2"/>
          <a:stretch>
            <a:fillRect/>
          </a:stretch>
        </p:blipFill>
        <p:spPr>
          <a:xfrm>
            <a:off x="839556" y="753952"/>
            <a:ext cx="9553575" cy="3057525"/>
          </a:xfrm>
          <a:prstGeom prst="rect">
            <a:avLst/>
          </a:prstGeom>
        </p:spPr>
      </p:pic>
      <p:pic>
        <p:nvPicPr>
          <p:cNvPr id="5" name="Picture 4">
            <a:extLst>
              <a:ext uri="{FF2B5EF4-FFF2-40B4-BE49-F238E27FC236}">
                <a16:creationId xmlns:a16="http://schemas.microsoft.com/office/drawing/2014/main" id="{46F8E167-0975-4332-B7C0-BE0521F0C5C9}"/>
              </a:ext>
            </a:extLst>
          </p:cNvPr>
          <p:cNvPicPr>
            <a:picLocks noChangeAspect="1"/>
          </p:cNvPicPr>
          <p:nvPr/>
        </p:nvPicPr>
        <p:blipFill>
          <a:blip r:embed="rId3"/>
          <a:stretch>
            <a:fillRect/>
          </a:stretch>
        </p:blipFill>
        <p:spPr>
          <a:xfrm>
            <a:off x="6499334" y="2881773"/>
            <a:ext cx="4150273" cy="3239051"/>
          </a:xfrm>
          <a:prstGeom prst="rect">
            <a:avLst/>
          </a:prstGeom>
        </p:spPr>
      </p:pic>
    </p:spTree>
    <p:extLst>
      <p:ext uri="{BB962C8B-B14F-4D97-AF65-F5344CB8AC3E}">
        <p14:creationId xmlns:p14="http://schemas.microsoft.com/office/powerpoint/2010/main" val="70056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5350" y="828675"/>
            <a:ext cx="1257300" cy="369332"/>
          </a:xfrm>
          <a:prstGeom prst="rect">
            <a:avLst/>
          </a:prstGeom>
          <a:noFill/>
        </p:spPr>
        <p:txBody>
          <a:bodyPr wrap="square" rtlCol="0">
            <a:spAutoFit/>
          </a:bodyPr>
          <a:lstStyle/>
          <a:p>
            <a:r>
              <a:rPr lang="en-IN" dirty="0"/>
              <a:t>Visually, </a:t>
            </a:r>
          </a:p>
        </p:txBody>
      </p:sp>
      <p:pic>
        <p:nvPicPr>
          <p:cNvPr id="2" name="Picture 1"/>
          <p:cNvPicPr>
            <a:picLocks noChangeAspect="1"/>
          </p:cNvPicPr>
          <p:nvPr/>
        </p:nvPicPr>
        <p:blipFill>
          <a:blip r:embed="rId2"/>
          <a:stretch>
            <a:fillRect/>
          </a:stretch>
        </p:blipFill>
        <p:spPr>
          <a:xfrm>
            <a:off x="3671521" y="617659"/>
            <a:ext cx="4786680" cy="1747518"/>
          </a:xfrm>
          <a:prstGeom prst="rect">
            <a:avLst/>
          </a:prstGeom>
        </p:spPr>
      </p:pic>
      <p:pic>
        <p:nvPicPr>
          <p:cNvPr id="6" name="Picture 5"/>
          <p:cNvPicPr>
            <a:picLocks noChangeAspect="1"/>
          </p:cNvPicPr>
          <p:nvPr/>
        </p:nvPicPr>
        <p:blipFill>
          <a:blip r:embed="rId3"/>
          <a:stretch>
            <a:fillRect/>
          </a:stretch>
        </p:blipFill>
        <p:spPr>
          <a:xfrm>
            <a:off x="2997809" y="2335090"/>
            <a:ext cx="6591300" cy="4210050"/>
          </a:xfrm>
          <a:prstGeom prst="rect">
            <a:avLst/>
          </a:prstGeom>
        </p:spPr>
      </p:pic>
    </p:spTree>
    <p:extLst>
      <p:ext uri="{BB962C8B-B14F-4D97-AF65-F5344CB8AC3E}">
        <p14:creationId xmlns:p14="http://schemas.microsoft.com/office/powerpoint/2010/main" val="647292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52537" y="441960"/>
            <a:ext cx="3295650" cy="1571625"/>
          </a:xfrm>
          <a:prstGeom prst="rect">
            <a:avLst/>
          </a:prstGeom>
        </p:spPr>
      </p:pic>
      <p:pic>
        <p:nvPicPr>
          <p:cNvPr id="5" name="Picture 4"/>
          <p:cNvPicPr>
            <a:picLocks noChangeAspect="1"/>
          </p:cNvPicPr>
          <p:nvPr/>
        </p:nvPicPr>
        <p:blipFill>
          <a:blip r:embed="rId3"/>
          <a:stretch>
            <a:fillRect/>
          </a:stretch>
        </p:blipFill>
        <p:spPr>
          <a:xfrm>
            <a:off x="1219199" y="2036445"/>
            <a:ext cx="7800975" cy="514350"/>
          </a:xfrm>
          <a:prstGeom prst="rect">
            <a:avLst/>
          </a:prstGeom>
        </p:spPr>
      </p:pic>
      <p:pic>
        <p:nvPicPr>
          <p:cNvPr id="6" name="Picture 5"/>
          <p:cNvPicPr>
            <a:picLocks noChangeAspect="1"/>
          </p:cNvPicPr>
          <p:nvPr/>
        </p:nvPicPr>
        <p:blipFill>
          <a:blip r:embed="rId4"/>
          <a:stretch>
            <a:fillRect/>
          </a:stretch>
        </p:blipFill>
        <p:spPr>
          <a:xfrm>
            <a:off x="1326356" y="2607945"/>
            <a:ext cx="9677400" cy="704850"/>
          </a:xfrm>
          <a:prstGeom prst="rect">
            <a:avLst/>
          </a:prstGeom>
        </p:spPr>
      </p:pic>
      <p:pic>
        <p:nvPicPr>
          <p:cNvPr id="7" name="Picture 6"/>
          <p:cNvPicPr>
            <a:picLocks noChangeAspect="1"/>
          </p:cNvPicPr>
          <p:nvPr/>
        </p:nvPicPr>
        <p:blipFill>
          <a:blip r:embed="rId5"/>
          <a:stretch>
            <a:fillRect/>
          </a:stretch>
        </p:blipFill>
        <p:spPr>
          <a:xfrm>
            <a:off x="1252537" y="3347085"/>
            <a:ext cx="3486150" cy="628650"/>
          </a:xfrm>
          <a:prstGeom prst="rect">
            <a:avLst/>
          </a:prstGeom>
        </p:spPr>
      </p:pic>
      <p:pic>
        <p:nvPicPr>
          <p:cNvPr id="8" name="Picture 7"/>
          <p:cNvPicPr>
            <a:picLocks noChangeAspect="1"/>
          </p:cNvPicPr>
          <p:nvPr/>
        </p:nvPicPr>
        <p:blipFill>
          <a:blip r:embed="rId6"/>
          <a:stretch>
            <a:fillRect/>
          </a:stretch>
        </p:blipFill>
        <p:spPr>
          <a:xfrm>
            <a:off x="1190624" y="3985260"/>
            <a:ext cx="5838825" cy="514350"/>
          </a:xfrm>
          <a:prstGeom prst="rect">
            <a:avLst/>
          </a:prstGeom>
        </p:spPr>
      </p:pic>
      <p:pic>
        <p:nvPicPr>
          <p:cNvPr id="9" name="Picture 8"/>
          <p:cNvPicPr>
            <a:picLocks noChangeAspect="1"/>
          </p:cNvPicPr>
          <p:nvPr/>
        </p:nvPicPr>
        <p:blipFill>
          <a:blip r:embed="rId7"/>
          <a:stretch>
            <a:fillRect/>
          </a:stretch>
        </p:blipFill>
        <p:spPr>
          <a:xfrm>
            <a:off x="8501061" y="3937635"/>
            <a:ext cx="2857500" cy="609600"/>
          </a:xfrm>
          <a:prstGeom prst="rect">
            <a:avLst/>
          </a:prstGeom>
        </p:spPr>
      </p:pic>
      <p:pic>
        <p:nvPicPr>
          <p:cNvPr id="10" name="Picture 9"/>
          <p:cNvPicPr>
            <a:picLocks noChangeAspect="1"/>
          </p:cNvPicPr>
          <p:nvPr/>
        </p:nvPicPr>
        <p:blipFill>
          <a:blip r:embed="rId8"/>
          <a:stretch>
            <a:fillRect/>
          </a:stretch>
        </p:blipFill>
        <p:spPr>
          <a:xfrm>
            <a:off x="1252537" y="4619625"/>
            <a:ext cx="2400300" cy="400050"/>
          </a:xfrm>
          <a:prstGeom prst="rect">
            <a:avLst/>
          </a:prstGeom>
        </p:spPr>
      </p:pic>
      <p:pic>
        <p:nvPicPr>
          <p:cNvPr id="11" name="Picture 10"/>
          <p:cNvPicPr>
            <a:picLocks noChangeAspect="1"/>
          </p:cNvPicPr>
          <p:nvPr/>
        </p:nvPicPr>
        <p:blipFill>
          <a:blip r:embed="rId9"/>
          <a:stretch>
            <a:fillRect/>
          </a:stretch>
        </p:blipFill>
        <p:spPr>
          <a:xfrm>
            <a:off x="1219199" y="5246996"/>
            <a:ext cx="8753475" cy="638175"/>
          </a:xfrm>
          <a:prstGeom prst="rect">
            <a:avLst/>
          </a:prstGeom>
        </p:spPr>
      </p:pic>
      <p:sp>
        <p:nvSpPr>
          <p:cNvPr id="12" name="TextBox 11"/>
          <p:cNvSpPr txBox="1"/>
          <p:nvPr/>
        </p:nvSpPr>
        <p:spPr>
          <a:xfrm>
            <a:off x="7503317" y="4115038"/>
            <a:ext cx="523875" cy="369332"/>
          </a:xfrm>
          <a:prstGeom prst="rect">
            <a:avLst/>
          </a:prstGeom>
          <a:noFill/>
        </p:spPr>
        <p:txBody>
          <a:bodyPr wrap="square" rtlCol="0">
            <a:spAutoFit/>
          </a:bodyPr>
          <a:lstStyle/>
          <a:p>
            <a:r>
              <a:rPr lang="en-IN" dirty="0"/>
              <a:t>So,</a:t>
            </a:r>
          </a:p>
        </p:txBody>
      </p:sp>
    </p:spTree>
    <p:extLst>
      <p:ext uri="{BB962C8B-B14F-4D97-AF65-F5344CB8AC3E}">
        <p14:creationId xmlns:p14="http://schemas.microsoft.com/office/powerpoint/2010/main" val="274440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5781" y="742950"/>
            <a:ext cx="6057900" cy="533400"/>
          </a:xfrm>
          <a:prstGeom prst="rect">
            <a:avLst/>
          </a:prstGeom>
        </p:spPr>
      </p:pic>
      <p:pic>
        <p:nvPicPr>
          <p:cNvPr id="5" name="Picture 4"/>
          <p:cNvPicPr>
            <a:picLocks noChangeAspect="1"/>
          </p:cNvPicPr>
          <p:nvPr/>
        </p:nvPicPr>
        <p:blipFill>
          <a:blip r:embed="rId3"/>
          <a:stretch>
            <a:fillRect/>
          </a:stretch>
        </p:blipFill>
        <p:spPr>
          <a:xfrm>
            <a:off x="6700837" y="600075"/>
            <a:ext cx="3362325" cy="819150"/>
          </a:xfrm>
          <a:prstGeom prst="rect">
            <a:avLst/>
          </a:prstGeom>
        </p:spPr>
      </p:pic>
      <p:pic>
        <p:nvPicPr>
          <p:cNvPr id="6" name="Picture 5"/>
          <p:cNvPicPr>
            <a:picLocks noChangeAspect="1"/>
          </p:cNvPicPr>
          <p:nvPr/>
        </p:nvPicPr>
        <p:blipFill>
          <a:blip r:embed="rId4"/>
          <a:stretch>
            <a:fillRect/>
          </a:stretch>
        </p:blipFill>
        <p:spPr>
          <a:xfrm>
            <a:off x="609600" y="1419225"/>
            <a:ext cx="1543050" cy="390525"/>
          </a:xfrm>
          <a:prstGeom prst="rect">
            <a:avLst/>
          </a:prstGeom>
        </p:spPr>
      </p:pic>
      <p:pic>
        <p:nvPicPr>
          <p:cNvPr id="7" name="Picture 6"/>
          <p:cNvPicPr>
            <a:picLocks noChangeAspect="1"/>
          </p:cNvPicPr>
          <p:nvPr/>
        </p:nvPicPr>
        <p:blipFill>
          <a:blip r:embed="rId5"/>
          <a:stretch>
            <a:fillRect/>
          </a:stretch>
        </p:blipFill>
        <p:spPr>
          <a:xfrm>
            <a:off x="676275" y="1809750"/>
            <a:ext cx="10458450" cy="695325"/>
          </a:xfrm>
          <a:prstGeom prst="rect">
            <a:avLst/>
          </a:prstGeom>
        </p:spPr>
      </p:pic>
      <p:pic>
        <p:nvPicPr>
          <p:cNvPr id="8" name="Picture 7"/>
          <p:cNvPicPr>
            <a:picLocks noChangeAspect="1"/>
          </p:cNvPicPr>
          <p:nvPr/>
        </p:nvPicPr>
        <p:blipFill>
          <a:blip r:embed="rId6"/>
          <a:stretch>
            <a:fillRect/>
          </a:stretch>
        </p:blipFill>
        <p:spPr>
          <a:xfrm>
            <a:off x="414337" y="2505075"/>
            <a:ext cx="11325225" cy="561975"/>
          </a:xfrm>
          <a:prstGeom prst="rect">
            <a:avLst/>
          </a:prstGeom>
        </p:spPr>
      </p:pic>
      <p:pic>
        <p:nvPicPr>
          <p:cNvPr id="9" name="Picture 8"/>
          <p:cNvPicPr>
            <a:picLocks noChangeAspect="1"/>
          </p:cNvPicPr>
          <p:nvPr/>
        </p:nvPicPr>
        <p:blipFill>
          <a:blip r:embed="rId7"/>
          <a:stretch>
            <a:fillRect/>
          </a:stretch>
        </p:blipFill>
        <p:spPr>
          <a:xfrm>
            <a:off x="954881" y="3019425"/>
            <a:ext cx="2609850" cy="666750"/>
          </a:xfrm>
          <a:prstGeom prst="rect">
            <a:avLst/>
          </a:prstGeom>
        </p:spPr>
      </p:pic>
      <p:pic>
        <p:nvPicPr>
          <p:cNvPr id="10" name="Picture 9"/>
          <p:cNvPicPr>
            <a:picLocks noChangeAspect="1"/>
          </p:cNvPicPr>
          <p:nvPr/>
        </p:nvPicPr>
        <p:blipFill>
          <a:blip r:embed="rId8"/>
          <a:stretch>
            <a:fillRect/>
          </a:stretch>
        </p:blipFill>
        <p:spPr>
          <a:xfrm>
            <a:off x="414337" y="3581400"/>
            <a:ext cx="10572750" cy="628650"/>
          </a:xfrm>
          <a:prstGeom prst="rect">
            <a:avLst/>
          </a:prstGeom>
        </p:spPr>
      </p:pic>
      <p:pic>
        <p:nvPicPr>
          <p:cNvPr id="11" name="Picture 10"/>
          <p:cNvPicPr>
            <a:picLocks noChangeAspect="1"/>
          </p:cNvPicPr>
          <p:nvPr/>
        </p:nvPicPr>
        <p:blipFill>
          <a:blip r:embed="rId9"/>
          <a:stretch>
            <a:fillRect/>
          </a:stretch>
        </p:blipFill>
        <p:spPr>
          <a:xfrm>
            <a:off x="342900" y="4257676"/>
            <a:ext cx="10648950" cy="317010"/>
          </a:xfrm>
          <a:prstGeom prst="rect">
            <a:avLst/>
          </a:prstGeom>
        </p:spPr>
      </p:pic>
      <p:pic>
        <p:nvPicPr>
          <p:cNvPr id="12" name="Picture 11"/>
          <p:cNvPicPr>
            <a:picLocks noChangeAspect="1"/>
          </p:cNvPicPr>
          <p:nvPr/>
        </p:nvPicPr>
        <p:blipFill>
          <a:blip r:embed="rId10"/>
          <a:stretch>
            <a:fillRect/>
          </a:stretch>
        </p:blipFill>
        <p:spPr>
          <a:xfrm>
            <a:off x="414337" y="4631837"/>
            <a:ext cx="4886325" cy="523875"/>
          </a:xfrm>
          <a:prstGeom prst="rect">
            <a:avLst/>
          </a:prstGeom>
        </p:spPr>
      </p:pic>
      <p:pic>
        <p:nvPicPr>
          <p:cNvPr id="13" name="Picture 12"/>
          <p:cNvPicPr>
            <a:picLocks noChangeAspect="1"/>
          </p:cNvPicPr>
          <p:nvPr/>
        </p:nvPicPr>
        <p:blipFill>
          <a:blip r:embed="rId11"/>
          <a:stretch>
            <a:fillRect/>
          </a:stretch>
        </p:blipFill>
        <p:spPr>
          <a:xfrm>
            <a:off x="5700712" y="4686301"/>
            <a:ext cx="2762250" cy="704850"/>
          </a:xfrm>
          <a:prstGeom prst="rect">
            <a:avLst/>
          </a:prstGeom>
        </p:spPr>
      </p:pic>
    </p:spTree>
    <p:extLst>
      <p:ext uri="{BB962C8B-B14F-4D97-AF65-F5344CB8AC3E}">
        <p14:creationId xmlns:p14="http://schemas.microsoft.com/office/powerpoint/2010/main" val="1771729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485775"/>
          </a:xfrm>
        </p:spPr>
        <p:txBody>
          <a:bodyPr>
            <a:normAutofit fontScale="90000"/>
          </a:bodyPr>
          <a:lstStyle/>
          <a:p>
            <a:r>
              <a:rPr lang="en-IN" dirty="0"/>
              <a:t>Putting it all together, </a:t>
            </a:r>
          </a:p>
        </p:txBody>
      </p:sp>
      <p:pic>
        <p:nvPicPr>
          <p:cNvPr id="6" name="Picture 5"/>
          <p:cNvPicPr>
            <a:picLocks noChangeAspect="1"/>
          </p:cNvPicPr>
          <p:nvPr/>
        </p:nvPicPr>
        <p:blipFill>
          <a:blip r:embed="rId2"/>
          <a:stretch>
            <a:fillRect/>
          </a:stretch>
        </p:blipFill>
        <p:spPr>
          <a:xfrm>
            <a:off x="1071562" y="1223962"/>
            <a:ext cx="4619625" cy="714375"/>
          </a:xfrm>
          <a:prstGeom prst="rect">
            <a:avLst/>
          </a:prstGeom>
        </p:spPr>
      </p:pic>
      <p:pic>
        <p:nvPicPr>
          <p:cNvPr id="7" name="Picture 6"/>
          <p:cNvPicPr>
            <a:picLocks noChangeAspect="1"/>
          </p:cNvPicPr>
          <p:nvPr/>
        </p:nvPicPr>
        <p:blipFill>
          <a:blip r:embed="rId3"/>
          <a:stretch>
            <a:fillRect/>
          </a:stretch>
        </p:blipFill>
        <p:spPr>
          <a:xfrm>
            <a:off x="1071562" y="1933574"/>
            <a:ext cx="8486775" cy="704850"/>
          </a:xfrm>
          <a:prstGeom prst="rect">
            <a:avLst/>
          </a:prstGeom>
        </p:spPr>
      </p:pic>
      <p:pic>
        <p:nvPicPr>
          <p:cNvPr id="8" name="Picture 7"/>
          <p:cNvPicPr>
            <a:picLocks noChangeAspect="1"/>
          </p:cNvPicPr>
          <p:nvPr/>
        </p:nvPicPr>
        <p:blipFill>
          <a:blip r:embed="rId4"/>
          <a:stretch>
            <a:fillRect/>
          </a:stretch>
        </p:blipFill>
        <p:spPr>
          <a:xfrm>
            <a:off x="1004887" y="2543173"/>
            <a:ext cx="3209925" cy="466725"/>
          </a:xfrm>
          <a:prstGeom prst="rect">
            <a:avLst/>
          </a:prstGeom>
        </p:spPr>
      </p:pic>
      <p:pic>
        <p:nvPicPr>
          <p:cNvPr id="9" name="Picture 8"/>
          <p:cNvPicPr>
            <a:picLocks noChangeAspect="1"/>
          </p:cNvPicPr>
          <p:nvPr/>
        </p:nvPicPr>
        <p:blipFill>
          <a:blip r:embed="rId5"/>
          <a:stretch>
            <a:fillRect/>
          </a:stretch>
        </p:blipFill>
        <p:spPr>
          <a:xfrm>
            <a:off x="1071562" y="3038473"/>
            <a:ext cx="9525000" cy="666750"/>
          </a:xfrm>
          <a:prstGeom prst="rect">
            <a:avLst/>
          </a:prstGeom>
        </p:spPr>
      </p:pic>
      <p:pic>
        <p:nvPicPr>
          <p:cNvPr id="10" name="Picture 9"/>
          <p:cNvPicPr>
            <a:picLocks noChangeAspect="1"/>
          </p:cNvPicPr>
          <p:nvPr/>
        </p:nvPicPr>
        <p:blipFill>
          <a:blip r:embed="rId6"/>
          <a:stretch>
            <a:fillRect/>
          </a:stretch>
        </p:blipFill>
        <p:spPr>
          <a:xfrm>
            <a:off x="1071562" y="3733798"/>
            <a:ext cx="4495800" cy="485775"/>
          </a:xfrm>
          <a:prstGeom prst="rect">
            <a:avLst/>
          </a:prstGeom>
        </p:spPr>
      </p:pic>
      <p:pic>
        <p:nvPicPr>
          <p:cNvPr id="11" name="Picture 10"/>
          <p:cNvPicPr>
            <a:picLocks noChangeAspect="1"/>
          </p:cNvPicPr>
          <p:nvPr/>
        </p:nvPicPr>
        <p:blipFill>
          <a:blip r:embed="rId7"/>
          <a:stretch>
            <a:fillRect/>
          </a:stretch>
        </p:blipFill>
        <p:spPr>
          <a:xfrm>
            <a:off x="1071562" y="4291009"/>
            <a:ext cx="2705100" cy="581025"/>
          </a:xfrm>
          <a:prstGeom prst="rect">
            <a:avLst/>
          </a:prstGeom>
        </p:spPr>
      </p:pic>
      <p:pic>
        <p:nvPicPr>
          <p:cNvPr id="12" name="Picture 11"/>
          <p:cNvPicPr>
            <a:picLocks noChangeAspect="1"/>
          </p:cNvPicPr>
          <p:nvPr/>
        </p:nvPicPr>
        <p:blipFill>
          <a:blip r:embed="rId8"/>
          <a:stretch>
            <a:fillRect/>
          </a:stretch>
        </p:blipFill>
        <p:spPr>
          <a:xfrm>
            <a:off x="4024312" y="4314821"/>
            <a:ext cx="2771775" cy="533400"/>
          </a:xfrm>
          <a:prstGeom prst="rect">
            <a:avLst/>
          </a:prstGeom>
        </p:spPr>
      </p:pic>
      <p:pic>
        <p:nvPicPr>
          <p:cNvPr id="13" name="Picture 12"/>
          <p:cNvPicPr>
            <a:picLocks noChangeAspect="1"/>
          </p:cNvPicPr>
          <p:nvPr/>
        </p:nvPicPr>
        <p:blipFill>
          <a:blip r:embed="rId9"/>
          <a:stretch>
            <a:fillRect/>
          </a:stretch>
        </p:blipFill>
        <p:spPr>
          <a:xfrm>
            <a:off x="7281862" y="4362445"/>
            <a:ext cx="2638425" cy="476250"/>
          </a:xfrm>
          <a:prstGeom prst="rect">
            <a:avLst/>
          </a:prstGeom>
        </p:spPr>
      </p:pic>
    </p:spTree>
    <p:extLst>
      <p:ext uri="{BB962C8B-B14F-4D97-AF65-F5344CB8AC3E}">
        <p14:creationId xmlns:p14="http://schemas.microsoft.com/office/powerpoint/2010/main" val="4101685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Finally, </a:t>
            </a:r>
          </a:p>
        </p:txBody>
      </p:sp>
      <p:sp>
        <p:nvSpPr>
          <p:cNvPr id="3" name="Content Placeholder 2"/>
          <p:cNvSpPr>
            <a:spLocks noGrp="1"/>
          </p:cNvSpPr>
          <p:nvPr>
            <p:ph idx="1"/>
          </p:nvPr>
        </p:nvSpPr>
        <p:spPr>
          <a:xfrm>
            <a:off x="1143000" y="1676400"/>
            <a:ext cx="9872871" cy="4419600"/>
          </a:xfrm>
        </p:spPr>
        <p:txBody>
          <a:bodyPr>
            <a:normAutofit lnSpcReduction="10000"/>
          </a:bodyPr>
          <a:lstStyle/>
          <a:p>
            <a:pPr marL="45720" indent="0">
              <a:buNone/>
            </a:pPr>
            <a:r>
              <a:rPr lang="en-US" sz="2800" dirty="0"/>
              <a:t>We’ve updated all of our weights! When we fed forward the 0.05 and 0.1 inputs originally, the error on the network was 0.298371109. </a:t>
            </a:r>
          </a:p>
          <a:p>
            <a:pPr marL="45720" indent="0">
              <a:buNone/>
            </a:pPr>
            <a:r>
              <a:rPr lang="en-US" sz="2800" dirty="0"/>
              <a:t>After this first round of backpropagation, the total error is now down to 0.291027924. </a:t>
            </a:r>
          </a:p>
          <a:p>
            <a:pPr marL="45720" indent="0">
              <a:buNone/>
            </a:pPr>
            <a:r>
              <a:rPr lang="en-US" sz="2800" dirty="0"/>
              <a:t>It might not seem like much, but after repeating this process 10,000 times, for example, the error plummets to 0.000035085. </a:t>
            </a:r>
          </a:p>
          <a:p>
            <a:pPr marL="45720" indent="0">
              <a:buNone/>
            </a:pPr>
            <a:r>
              <a:rPr lang="en-US" sz="2800" dirty="0"/>
              <a:t>At this point, when we feed forward 0.05 and 0.1, the two outputs neurons generate 0.015912196 (vs 0.01 target) and 0.984065734 (vs 0.99 target).</a:t>
            </a:r>
            <a:endParaRPr lang="en-IN" sz="2800" dirty="0"/>
          </a:p>
        </p:txBody>
      </p:sp>
    </p:spTree>
    <p:extLst>
      <p:ext uri="{BB962C8B-B14F-4D97-AF65-F5344CB8AC3E}">
        <p14:creationId xmlns:p14="http://schemas.microsoft.com/office/powerpoint/2010/main" val="173133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Neurons in </a:t>
            </a:r>
            <a:r>
              <a:rPr lang="en-IN"/>
              <a:t>hidden layer</a:t>
            </a:r>
          </a:p>
        </p:txBody>
      </p:sp>
      <p:sp>
        <p:nvSpPr>
          <p:cNvPr id="3" name="Content Placeholder 2"/>
          <p:cNvSpPr>
            <a:spLocks noGrp="1"/>
          </p:cNvSpPr>
          <p:nvPr>
            <p:ph idx="1"/>
          </p:nvPr>
        </p:nvSpPr>
        <p:spPr>
          <a:xfrm>
            <a:off x="1143000" y="1723292"/>
            <a:ext cx="9872871" cy="4372708"/>
          </a:xfrm>
        </p:spPr>
        <p:txBody>
          <a:bodyPr>
            <a:normAutofit/>
          </a:bodyPr>
          <a:lstStyle/>
          <a:p>
            <a:r>
              <a:rPr lang="en-US" sz="2800" dirty="0"/>
              <a:t>There are many rule-of-thumb methods for determining the correct number of neurons to use in the hidden layers, such as the following:</a:t>
            </a:r>
          </a:p>
          <a:p>
            <a:r>
              <a:rPr lang="en-US" sz="2800" dirty="0"/>
              <a:t>The number of hidden neurons should be between the size of the input layer and the size of the output layer.</a:t>
            </a:r>
          </a:p>
          <a:p>
            <a:r>
              <a:rPr lang="en-US" sz="2800" dirty="0"/>
              <a:t>The number of hidden neurons should be 2/3 the size of the input layer, plus the size of the output layer.</a:t>
            </a:r>
          </a:p>
          <a:p>
            <a:r>
              <a:rPr lang="en-US" sz="2800" dirty="0"/>
              <a:t>The number of hidden neurons should be less than twice the size of the input layer.</a:t>
            </a:r>
          </a:p>
          <a:p>
            <a:endParaRPr lang="en-IN" dirty="0"/>
          </a:p>
        </p:txBody>
      </p:sp>
    </p:spTree>
    <p:extLst>
      <p:ext uri="{BB962C8B-B14F-4D97-AF65-F5344CB8AC3E}">
        <p14:creationId xmlns:p14="http://schemas.microsoft.com/office/powerpoint/2010/main" val="85896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Forward Pass – Hidden Layer</a:t>
            </a:r>
          </a:p>
        </p:txBody>
      </p:sp>
      <p:sp>
        <p:nvSpPr>
          <p:cNvPr id="3" name="Content Placeholder 2"/>
          <p:cNvSpPr>
            <a:spLocks noGrp="1"/>
          </p:cNvSpPr>
          <p:nvPr>
            <p:ph idx="1"/>
          </p:nvPr>
        </p:nvSpPr>
        <p:spPr>
          <a:xfrm>
            <a:off x="1143000" y="1714500"/>
            <a:ext cx="9872871" cy="4381500"/>
          </a:xfrm>
        </p:spPr>
        <p:txBody>
          <a:bodyPr/>
          <a:lstStyle/>
          <a:p>
            <a:r>
              <a:rPr lang="en-IN" sz="2800" dirty="0"/>
              <a:t>net</a:t>
            </a:r>
            <a:r>
              <a:rPr lang="en-IN" sz="2800" baseline="-25000" dirty="0"/>
              <a:t>h1</a:t>
            </a:r>
            <a:r>
              <a:rPr lang="en-IN" sz="2800" dirty="0"/>
              <a:t> = w</a:t>
            </a:r>
            <a:r>
              <a:rPr lang="en-IN" sz="2800" baseline="-25000" dirty="0"/>
              <a:t>1</a:t>
            </a:r>
            <a:r>
              <a:rPr lang="en-IN" sz="2800" dirty="0"/>
              <a:t> * i</a:t>
            </a:r>
            <a:r>
              <a:rPr lang="en-IN" sz="2800" baseline="-25000" dirty="0"/>
              <a:t>1</a:t>
            </a:r>
            <a:r>
              <a:rPr lang="en-IN" sz="2800" dirty="0"/>
              <a:t> + w</a:t>
            </a:r>
            <a:r>
              <a:rPr lang="en-IN" sz="2800" baseline="-25000" dirty="0"/>
              <a:t>2</a:t>
            </a:r>
            <a:r>
              <a:rPr lang="en-IN" sz="2800" dirty="0"/>
              <a:t> * i</a:t>
            </a:r>
            <a:r>
              <a:rPr lang="en-IN" sz="2800" baseline="-25000" dirty="0"/>
              <a:t>2</a:t>
            </a:r>
            <a:r>
              <a:rPr lang="en-IN" sz="2800" dirty="0"/>
              <a:t> + b</a:t>
            </a:r>
            <a:r>
              <a:rPr lang="en-IN" sz="2800" baseline="-25000" dirty="0"/>
              <a:t>1</a:t>
            </a:r>
            <a:r>
              <a:rPr lang="en-IN" sz="2800" dirty="0"/>
              <a:t> * 1</a:t>
            </a:r>
          </a:p>
          <a:p>
            <a:r>
              <a:rPr lang="en-IN" sz="2800" dirty="0"/>
              <a:t>net</a:t>
            </a:r>
            <a:r>
              <a:rPr lang="en-IN" sz="2800" baseline="-25000" dirty="0"/>
              <a:t>h1</a:t>
            </a:r>
            <a:r>
              <a:rPr lang="en-IN" sz="2800" dirty="0"/>
              <a:t> = 0.15 * 0.05 + 0.2 * 0.1 + 0.32 * 1 = 0.3775</a:t>
            </a:r>
          </a:p>
          <a:p>
            <a:r>
              <a:rPr lang="en-IN" sz="2800" dirty="0"/>
              <a:t>Passing net</a:t>
            </a:r>
            <a:r>
              <a:rPr lang="en-IN" sz="2800" baseline="-25000" dirty="0"/>
              <a:t>h1 through sigmoid function,</a:t>
            </a:r>
            <a:r>
              <a:rPr lang="en-IN" sz="2800" dirty="0"/>
              <a:t> gives the output of h1, out</a:t>
            </a:r>
            <a:r>
              <a:rPr lang="en-IN" sz="2800" baseline="-25000" dirty="0"/>
              <a:t>h1</a:t>
            </a:r>
          </a:p>
          <a:p>
            <a:endParaRPr lang="en-IN" sz="2800" baseline="-25000" dirty="0"/>
          </a:p>
          <a:p>
            <a:endParaRPr lang="en-IN" dirty="0"/>
          </a:p>
          <a:p>
            <a:r>
              <a:rPr lang="en-IN" sz="2400" dirty="0"/>
              <a:t>Out(h2)=?</a:t>
            </a:r>
            <a:endParaRPr lang="en-IN" dirty="0"/>
          </a:p>
        </p:txBody>
      </p:sp>
      <p:pic>
        <p:nvPicPr>
          <p:cNvPr id="5" name="Picture 4"/>
          <p:cNvPicPr>
            <a:picLocks noChangeAspect="1"/>
          </p:cNvPicPr>
          <p:nvPr/>
        </p:nvPicPr>
        <p:blipFill>
          <a:blip r:embed="rId2"/>
          <a:stretch>
            <a:fillRect/>
          </a:stretch>
        </p:blipFill>
        <p:spPr>
          <a:xfrm>
            <a:off x="1306390" y="3638550"/>
            <a:ext cx="5657850" cy="438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333815" y="5019675"/>
            <a:ext cx="5200650" cy="1390650"/>
          </a:xfrm>
          <a:prstGeom prst="rect">
            <a:avLst/>
          </a:prstGeom>
        </p:spPr>
      </p:pic>
      <p:grpSp>
        <p:nvGrpSpPr>
          <p:cNvPr id="14" name="Group 13">
            <a:extLst>
              <a:ext uri="{FF2B5EF4-FFF2-40B4-BE49-F238E27FC236}">
                <a16:creationId xmlns:a16="http://schemas.microsoft.com/office/drawing/2014/main" id="{4500E13A-F979-4ACF-A3C2-D3AD2BEB26F4}"/>
              </a:ext>
            </a:extLst>
          </p:cNvPr>
          <p:cNvGrpSpPr/>
          <p:nvPr/>
        </p:nvGrpSpPr>
        <p:grpSpPr>
          <a:xfrm>
            <a:off x="8442434" y="4028090"/>
            <a:ext cx="1324304" cy="1087820"/>
            <a:chOff x="8442434" y="4154214"/>
            <a:chExt cx="1324304" cy="1087820"/>
          </a:xfrm>
        </p:grpSpPr>
        <p:sp>
          <p:nvSpPr>
            <p:cNvPr id="4" name="Oval 3">
              <a:extLst>
                <a:ext uri="{FF2B5EF4-FFF2-40B4-BE49-F238E27FC236}">
                  <a16:creationId xmlns:a16="http://schemas.microsoft.com/office/drawing/2014/main" id="{946B047D-1EDA-4462-99B0-E3B69643780F}"/>
                </a:ext>
              </a:extLst>
            </p:cNvPr>
            <p:cNvSpPr/>
            <p:nvPr/>
          </p:nvSpPr>
          <p:spPr>
            <a:xfrm>
              <a:off x="8505497" y="4154214"/>
              <a:ext cx="1261241" cy="1087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66614ADD-2255-4118-8B6A-C13A4E40BE30}"/>
                </a:ext>
              </a:extLst>
            </p:cNvPr>
            <p:cNvCxnSpPr>
              <a:cxnSpLocks/>
              <a:stCxn id="4" idx="0"/>
              <a:endCxn id="4" idx="4"/>
            </p:cNvCxnSpPr>
            <p:nvPr/>
          </p:nvCxnSpPr>
          <p:spPr>
            <a:xfrm>
              <a:off x="9136118" y="4154214"/>
              <a:ext cx="0" cy="1087820"/>
            </a:xfrm>
            <a:prstGeom prst="line">
              <a:avLst/>
            </a:prstGeom>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3AC39EE5-B537-4D00-BB4D-47084C7267BE}"/>
                </a:ext>
              </a:extLst>
            </p:cNvPr>
            <p:cNvSpPr txBox="1"/>
            <p:nvPr/>
          </p:nvSpPr>
          <p:spPr>
            <a:xfrm>
              <a:off x="8442434" y="4525034"/>
              <a:ext cx="691027" cy="369332"/>
            </a:xfrm>
            <a:prstGeom prst="rect">
              <a:avLst/>
            </a:prstGeom>
            <a:noFill/>
          </p:spPr>
          <p:txBody>
            <a:bodyPr wrap="square" rtlCol="0">
              <a:spAutoFit/>
            </a:bodyPr>
            <a:lstStyle/>
            <a:p>
              <a:r>
                <a:rPr lang="en-IN" dirty="0"/>
                <a:t>net</a:t>
              </a:r>
              <a:r>
                <a:rPr lang="en-IN" baseline="-25000" dirty="0"/>
                <a:t>h1</a:t>
              </a:r>
            </a:p>
          </p:txBody>
        </p:sp>
        <p:sp>
          <p:nvSpPr>
            <p:cNvPr id="11" name="TextBox 10">
              <a:extLst>
                <a:ext uri="{FF2B5EF4-FFF2-40B4-BE49-F238E27FC236}">
                  <a16:creationId xmlns:a16="http://schemas.microsoft.com/office/drawing/2014/main" id="{B6B56148-1A33-4099-A409-928D51CB927E}"/>
                </a:ext>
              </a:extLst>
            </p:cNvPr>
            <p:cNvSpPr txBox="1"/>
            <p:nvPr/>
          </p:nvSpPr>
          <p:spPr>
            <a:xfrm>
              <a:off x="9067000" y="4527992"/>
              <a:ext cx="691027" cy="369332"/>
            </a:xfrm>
            <a:prstGeom prst="rect">
              <a:avLst/>
            </a:prstGeom>
            <a:noFill/>
          </p:spPr>
          <p:txBody>
            <a:bodyPr wrap="square" rtlCol="0">
              <a:spAutoFit/>
            </a:bodyPr>
            <a:lstStyle/>
            <a:p>
              <a:r>
                <a:rPr lang="en-IN" dirty="0"/>
                <a:t>out</a:t>
              </a:r>
              <a:r>
                <a:rPr lang="en-IN" baseline="-25000" dirty="0"/>
                <a:t>h1</a:t>
              </a:r>
            </a:p>
          </p:txBody>
        </p:sp>
      </p:grpSp>
    </p:spTree>
    <p:extLst>
      <p:ext uri="{BB962C8B-B14F-4D97-AF65-F5344CB8AC3E}">
        <p14:creationId xmlns:p14="http://schemas.microsoft.com/office/powerpoint/2010/main" val="98295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1143000" y="2066192"/>
            <a:ext cx="9872871" cy="4038600"/>
          </a:xfrm>
        </p:spPr>
        <p:txBody>
          <a:bodyPr/>
          <a:lstStyle/>
          <a:p>
            <a:r>
              <a:rPr lang="en-IN" dirty="0"/>
              <a:t>https://mattmazur.com/2015/03/17/a-step-by-step-backpropagation-example/</a:t>
            </a:r>
          </a:p>
        </p:txBody>
      </p:sp>
    </p:spTree>
    <p:extLst>
      <p:ext uri="{BB962C8B-B14F-4D97-AF65-F5344CB8AC3E}">
        <p14:creationId xmlns:p14="http://schemas.microsoft.com/office/powerpoint/2010/main" val="568702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331177"/>
          </a:xfrm>
        </p:spPr>
        <p:txBody>
          <a:bodyPr>
            <a:normAutofit fontScale="90000"/>
          </a:bodyPr>
          <a:lstStyle/>
          <a:p>
            <a:r>
              <a:rPr lang="en-IN" dirty="0" err="1"/>
              <a:t>MLPClassifier</a:t>
            </a:r>
            <a:endParaRPr lang="en-IN" dirty="0"/>
          </a:p>
        </p:txBody>
      </p:sp>
      <p:sp>
        <p:nvSpPr>
          <p:cNvPr id="3" name="Content Placeholder 2"/>
          <p:cNvSpPr>
            <a:spLocks noGrp="1"/>
          </p:cNvSpPr>
          <p:nvPr>
            <p:ph idx="1"/>
          </p:nvPr>
        </p:nvSpPr>
        <p:spPr>
          <a:xfrm>
            <a:off x="1143000" y="1143000"/>
            <a:ext cx="9872871" cy="4953000"/>
          </a:xfrm>
        </p:spPr>
        <p:txBody>
          <a:bodyPr>
            <a:noAutofit/>
          </a:bodyPr>
          <a:lstStyle/>
          <a:p>
            <a:r>
              <a:rPr lang="en-IN" sz="2400" dirty="0"/>
              <a:t>class </a:t>
            </a:r>
            <a:r>
              <a:rPr lang="en-IN" sz="2400" dirty="0" err="1"/>
              <a:t>sklearn.neural_network.MLPClassifier</a:t>
            </a:r>
            <a:r>
              <a:rPr lang="en-IN" sz="2400" dirty="0"/>
              <a:t>(</a:t>
            </a:r>
          </a:p>
          <a:p>
            <a:r>
              <a:rPr lang="en-IN" sz="2400" dirty="0" err="1">
                <a:solidFill>
                  <a:schemeClr val="tx1"/>
                </a:solidFill>
              </a:rPr>
              <a:t>hidden_layer_sizes</a:t>
            </a:r>
            <a:r>
              <a:rPr lang="en-IN" sz="2400" dirty="0">
                <a:solidFill>
                  <a:schemeClr val="tx1"/>
                </a:solidFill>
              </a:rPr>
              <a:t>=(100, )  </a:t>
            </a:r>
            <a:r>
              <a:rPr lang="en-IN" sz="2400" dirty="0">
                <a:solidFill>
                  <a:srgbClr val="00B050"/>
                </a:solidFill>
              </a:rPr>
              <a:t>(5, 2)</a:t>
            </a:r>
            <a:r>
              <a:rPr lang="en-US" sz="2400" dirty="0">
                <a:solidFill>
                  <a:srgbClr val="00B050"/>
                </a:solidFill>
              </a:rPr>
              <a:t> The </a:t>
            </a:r>
            <a:r>
              <a:rPr lang="en-US" sz="2400" dirty="0" err="1">
                <a:solidFill>
                  <a:srgbClr val="00B050"/>
                </a:solidFill>
              </a:rPr>
              <a:t>i</a:t>
            </a:r>
            <a:r>
              <a:rPr lang="en-US" sz="2400" baseline="30000" dirty="0" err="1">
                <a:solidFill>
                  <a:srgbClr val="00B050"/>
                </a:solidFill>
              </a:rPr>
              <a:t>th</a:t>
            </a:r>
            <a:r>
              <a:rPr lang="en-US" sz="2400" dirty="0">
                <a:solidFill>
                  <a:srgbClr val="00B050"/>
                </a:solidFill>
              </a:rPr>
              <a:t> element represents the number of neurons in the </a:t>
            </a:r>
            <a:r>
              <a:rPr lang="en-US" sz="2400" dirty="0" err="1">
                <a:solidFill>
                  <a:srgbClr val="00B050"/>
                </a:solidFill>
              </a:rPr>
              <a:t>ith</a:t>
            </a:r>
            <a:r>
              <a:rPr lang="en-US" sz="2400" dirty="0">
                <a:solidFill>
                  <a:srgbClr val="00B050"/>
                </a:solidFill>
              </a:rPr>
              <a:t> hidden layer.</a:t>
            </a:r>
            <a:endParaRPr lang="en-IN" sz="2400" dirty="0">
              <a:solidFill>
                <a:srgbClr val="00B050"/>
              </a:solidFill>
            </a:endParaRPr>
          </a:p>
          <a:p>
            <a:r>
              <a:rPr lang="en-IN" sz="2400" dirty="0">
                <a:solidFill>
                  <a:schemeClr val="tx1"/>
                </a:solidFill>
              </a:rPr>
              <a:t>activation=Activation function for the hidden layer.</a:t>
            </a:r>
          </a:p>
          <a:p>
            <a:pPr lvl="1"/>
            <a:r>
              <a:rPr lang="en-IN" sz="2400" dirty="0">
                <a:solidFill>
                  <a:srgbClr val="00B050"/>
                </a:solidFill>
              </a:rPr>
              <a:t>activation : {‘identity’, ‘logistic’, ‘tanh’, ‘</a:t>
            </a:r>
            <a:r>
              <a:rPr lang="en-IN" sz="2400" dirty="0" err="1">
                <a:solidFill>
                  <a:srgbClr val="00B050"/>
                </a:solidFill>
              </a:rPr>
              <a:t>relu</a:t>
            </a:r>
            <a:r>
              <a:rPr lang="en-IN" sz="2400" dirty="0">
                <a:solidFill>
                  <a:srgbClr val="00B050"/>
                </a:solidFill>
              </a:rPr>
              <a:t>’}, default ‘</a:t>
            </a:r>
            <a:r>
              <a:rPr lang="en-IN" sz="2400" dirty="0" err="1">
                <a:solidFill>
                  <a:srgbClr val="00B050"/>
                </a:solidFill>
              </a:rPr>
              <a:t>relu</a:t>
            </a:r>
            <a:r>
              <a:rPr lang="en-IN" sz="2400" dirty="0">
                <a:solidFill>
                  <a:srgbClr val="00B050"/>
                </a:solidFill>
              </a:rPr>
              <a:t>’</a:t>
            </a:r>
          </a:p>
          <a:p>
            <a:pPr lvl="1"/>
            <a:r>
              <a:rPr lang="en-IN" sz="2400" dirty="0">
                <a:solidFill>
                  <a:srgbClr val="00B050"/>
                </a:solidFill>
              </a:rPr>
              <a:t>‘identity’, no-op activation, useful to implement linear bottleneck, returns f(x) = x</a:t>
            </a:r>
          </a:p>
          <a:p>
            <a:pPr lvl="1"/>
            <a:r>
              <a:rPr lang="en-IN" sz="2400" dirty="0">
                <a:solidFill>
                  <a:srgbClr val="00B050"/>
                </a:solidFill>
              </a:rPr>
              <a:t>‘logistic’, the logistic sigmoid function, returns f(x) = 1 / (1 + </a:t>
            </a:r>
            <a:r>
              <a:rPr lang="en-IN" sz="2400" dirty="0" err="1">
                <a:solidFill>
                  <a:srgbClr val="00B050"/>
                </a:solidFill>
              </a:rPr>
              <a:t>exp</a:t>
            </a:r>
            <a:r>
              <a:rPr lang="en-IN" sz="2400" dirty="0">
                <a:solidFill>
                  <a:srgbClr val="00B050"/>
                </a:solidFill>
              </a:rPr>
              <a:t>(-x)).</a:t>
            </a:r>
          </a:p>
          <a:p>
            <a:pPr lvl="1"/>
            <a:r>
              <a:rPr lang="en-IN" sz="2400" dirty="0">
                <a:solidFill>
                  <a:srgbClr val="00B050"/>
                </a:solidFill>
              </a:rPr>
              <a:t>‘tanh’, the hyperbolic tan function, returns f(x) = tanh(x).</a:t>
            </a:r>
          </a:p>
          <a:p>
            <a:pPr marL="274320" lvl="1" indent="0">
              <a:buNone/>
            </a:pPr>
            <a:endParaRPr lang="en-IN" sz="2400" dirty="0">
              <a:solidFill>
                <a:srgbClr val="00B050"/>
              </a:solidFill>
            </a:endParaRPr>
          </a:p>
        </p:txBody>
      </p:sp>
    </p:spTree>
    <p:extLst>
      <p:ext uri="{BB962C8B-B14F-4D97-AF65-F5344CB8AC3E}">
        <p14:creationId xmlns:p14="http://schemas.microsoft.com/office/powerpoint/2010/main" val="4078185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738554"/>
            <a:ext cx="9872871" cy="5357446"/>
          </a:xfrm>
        </p:spPr>
        <p:txBody>
          <a:bodyPr>
            <a:normAutofit/>
          </a:bodyPr>
          <a:lstStyle/>
          <a:p>
            <a:r>
              <a:rPr lang="en-US" sz="2800" dirty="0">
                <a:solidFill>
                  <a:schemeClr val="tx1"/>
                </a:solidFill>
              </a:rPr>
              <a:t>solver : {‘</a:t>
            </a:r>
            <a:r>
              <a:rPr lang="en-US" sz="2800" dirty="0" err="1">
                <a:solidFill>
                  <a:schemeClr val="tx1"/>
                </a:solidFill>
              </a:rPr>
              <a:t>lbfgs</a:t>
            </a:r>
            <a:r>
              <a:rPr lang="en-US" sz="2800" dirty="0">
                <a:solidFill>
                  <a:schemeClr val="tx1"/>
                </a:solidFill>
              </a:rPr>
              <a:t>’, ‘</a:t>
            </a:r>
            <a:r>
              <a:rPr lang="en-US" sz="2800" dirty="0" err="1">
                <a:solidFill>
                  <a:schemeClr val="tx1"/>
                </a:solidFill>
              </a:rPr>
              <a:t>sgd</a:t>
            </a:r>
            <a:r>
              <a:rPr lang="en-US" sz="2800" dirty="0">
                <a:solidFill>
                  <a:schemeClr val="tx1"/>
                </a:solidFill>
              </a:rPr>
              <a:t>’, ‘</a:t>
            </a:r>
            <a:r>
              <a:rPr lang="en-US" sz="2800" dirty="0" err="1">
                <a:solidFill>
                  <a:schemeClr val="tx1"/>
                </a:solidFill>
              </a:rPr>
              <a:t>adam</a:t>
            </a:r>
            <a:r>
              <a:rPr lang="en-US" sz="2800" dirty="0">
                <a:solidFill>
                  <a:schemeClr val="tx1"/>
                </a:solidFill>
              </a:rPr>
              <a:t>’}, default ‘</a:t>
            </a:r>
            <a:r>
              <a:rPr lang="en-US" sz="2800" dirty="0" err="1">
                <a:solidFill>
                  <a:schemeClr val="tx1"/>
                </a:solidFill>
              </a:rPr>
              <a:t>adam</a:t>
            </a:r>
            <a:r>
              <a:rPr lang="en-US" sz="2800" dirty="0">
                <a:solidFill>
                  <a:schemeClr val="tx1"/>
                </a:solidFill>
              </a:rPr>
              <a:t>’</a:t>
            </a:r>
          </a:p>
          <a:p>
            <a:pPr lvl="1"/>
            <a:endParaRPr lang="en-US" sz="2600" dirty="0"/>
          </a:p>
          <a:p>
            <a:pPr lvl="1"/>
            <a:r>
              <a:rPr lang="en-US" sz="2600" dirty="0"/>
              <a:t>The solver for weight optimization.</a:t>
            </a:r>
          </a:p>
          <a:p>
            <a:pPr lvl="1"/>
            <a:r>
              <a:rPr lang="en-US" sz="2600" dirty="0"/>
              <a:t>‘</a:t>
            </a:r>
            <a:r>
              <a:rPr lang="en-US" sz="2600" dirty="0" err="1"/>
              <a:t>lbfgs</a:t>
            </a:r>
            <a:r>
              <a:rPr lang="en-US" sz="2600" dirty="0"/>
              <a:t>’ is an optimizer in the family of quasi-Newton methods.</a:t>
            </a:r>
          </a:p>
          <a:p>
            <a:pPr lvl="1"/>
            <a:r>
              <a:rPr lang="en-US" sz="2600" dirty="0"/>
              <a:t>‘</a:t>
            </a:r>
            <a:r>
              <a:rPr lang="en-US" sz="2600" dirty="0" err="1"/>
              <a:t>sgd</a:t>
            </a:r>
            <a:r>
              <a:rPr lang="en-US" sz="2600" dirty="0"/>
              <a:t>’ refers to stochastic gradient descent.</a:t>
            </a:r>
          </a:p>
          <a:p>
            <a:pPr lvl="1"/>
            <a:r>
              <a:rPr lang="en-US" sz="2600" dirty="0"/>
              <a:t>‘</a:t>
            </a:r>
            <a:r>
              <a:rPr lang="en-US" sz="2600" dirty="0" err="1"/>
              <a:t>adam</a:t>
            </a:r>
            <a:r>
              <a:rPr lang="en-US" sz="2600" dirty="0"/>
              <a:t>’ refers to a stochastic gradient-based optimizer proposed by </a:t>
            </a:r>
            <a:r>
              <a:rPr lang="en-US" sz="2600" dirty="0" err="1"/>
              <a:t>Kingma</a:t>
            </a:r>
            <a:r>
              <a:rPr lang="en-US" sz="2600" dirty="0"/>
              <a:t>, </a:t>
            </a:r>
            <a:r>
              <a:rPr lang="en-US" sz="2600" dirty="0" err="1"/>
              <a:t>Diederik</a:t>
            </a:r>
            <a:r>
              <a:rPr lang="en-US" sz="2600" dirty="0"/>
              <a:t>, and Jimmy Ba</a:t>
            </a:r>
          </a:p>
          <a:p>
            <a:r>
              <a:rPr lang="en-US" sz="2800" dirty="0"/>
              <a:t>Note: The default solver ‘</a:t>
            </a:r>
            <a:r>
              <a:rPr lang="en-US" sz="2800" dirty="0" err="1"/>
              <a:t>adam</a:t>
            </a:r>
            <a:r>
              <a:rPr lang="en-US" sz="2800" dirty="0"/>
              <a:t>’ works pretty well on relatively large datasets (with thousands of training samples or more) in terms of both training time and validation score. For small datasets, however, ‘</a:t>
            </a:r>
            <a:r>
              <a:rPr lang="en-US" sz="2800" dirty="0" err="1"/>
              <a:t>lbfgs</a:t>
            </a:r>
            <a:r>
              <a:rPr lang="en-US" sz="2800" dirty="0"/>
              <a:t>’ can converge faster and perform better.</a:t>
            </a:r>
          </a:p>
          <a:p>
            <a:endParaRPr lang="en-IN" dirty="0"/>
          </a:p>
        </p:txBody>
      </p:sp>
    </p:spTree>
    <p:extLst>
      <p:ext uri="{BB962C8B-B14F-4D97-AF65-F5344CB8AC3E}">
        <p14:creationId xmlns:p14="http://schemas.microsoft.com/office/powerpoint/2010/main" val="2352550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E73BB-5074-44F3-9BA3-4DF2A0D9B578}"/>
              </a:ext>
            </a:extLst>
          </p:cNvPr>
          <p:cNvSpPr>
            <a:spLocks noGrp="1"/>
          </p:cNvSpPr>
          <p:nvPr>
            <p:ph idx="1"/>
          </p:nvPr>
        </p:nvSpPr>
        <p:spPr>
          <a:xfrm>
            <a:off x="1159564" y="898634"/>
            <a:ext cx="9872871" cy="5102773"/>
          </a:xfrm>
        </p:spPr>
        <p:txBody>
          <a:bodyPr>
            <a:normAutofit fontScale="92500" lnSpcReduction="20000"/>
          </a:bodyPr>
          <a:lstStyle/>
          <a:p>
            <a:r>
              <a:rPr lang="en-IN" sz="2800" dirty="0">
                <a:solidFill>
                  <a:schemeClr val="tx1"/>
                </a:solidFill>
              </a:rPr>
              <a:t>alpha=0.0001, </a:t>
            </a:r>
            <a:br>
              <a:rPr lang="en-IN" sz="2800" dirty="0"/>
            </a:br>
            <a:endParaRPr lang="en-IN" sz="2800" dirty="0"/>
          </a:p>
          <a:p>
            <a:r>
              <a:rPr lang="en-US" sz="2800" dirty="0" err="1"/>
              <a:t>MLPClassifier</a:t>
            </a:r>
            <a:r>
              <a:rPr lang="en-US" sz="2800" dirty="0"/>
              <a:t> use parameter alpha for regularization (L2 regularization) term which helps in avoiding overfitting by penalizing weights with large magnitudes. </a:t>
            </a:r>
            <a:endParaRPr lang="en-IN" sz="2800" dirty="0"/>
          </a:p>
          <a:p>
            <a:r>
              <a:rPr lang="en-US" sz="2800" dirty="0" err="1">
                <a:solidFill>
                  <a:schemeClr val="tx1"/>
                </a:solidFill>
              </a:rPr>
              <a:t>max_iter</a:t>
            </a:r>
            <a:r>
              <a:rPr lang="en-US" sz="2800" dirty="0">
                <a:solidFill>
                  <a:schemeClr val="tx1"/>
                </a:solidFill>
              </a:rPr>
              <a:t> : </a:t>
            </a:r>
            <a:r>
              <a:rPr lang="en-US" sz="2800" dirty="0" err="1">
                <a:solidFill>
                  <a:schemeClr val="tx1"/>
                </a:solidFill>
              </a:rPr>
              <a:t>int</a:t>
            </a:r>
            <a:r>
              <a:rPr lang="en-US" sz="2800" dirty="0">
                <a:solidFill>
                  <a:schemeClr val="tx1"/>
                </a:solidFill>
              </a:rPr>
              <a:t>, optional, default 200</a:t>
            </a:r>
          </a:p>
          <a:p>
            <a:pPr lvl="1"/>
            <a:r>
              <a:rPr lang="en-US" sz="2800" dirty="0"/>
              <a:t>Maximum number of iterations. The solver iterates until convergence (determined by ‘</a:t>
            </a:r>
            <a:r>
              <a:rPr lang="en-US" sz="2800" dirty="0" err="1"/>
              <a:t>tol</a:t>
            </a:r>
            <a:r>
              <a:rPr lang="en-US" sz="2800" dirty="0"/>
              <a:t>’) or this number of iterations.</a:t>
            </a:r>
          </a:p>
          <a:p>
            <a:pPr lvl="1"/>
            <a:endParaRPr lang="en-US" sz="2800" dirty="0"/>
          </a:p>
          <a:p>
            <a:r>
              <a:rPr lang="en-US" sz="3200" dirty="0" err="1">
                <a:solidFill>
                  <a:schemeClr val="tx1"/>
                </a:solidFill>
              </a:rPr>
              <a:t>tol</a:t>
            </a:r>
            <a:r>
              <a:rPr lang="en-US" sz="3200" dirty="0">
                <a:solidFill>
                  <a:schemeClr val="tx1"/>
                </a:solidFill>
              </a:rPr>
              <a:t> : float, optional, default 1e-4</a:t>
            </a:r>
          </a:p>
          <a:p>
            <a:r>
              <a:rPr lang="en-US" sz="3200" dirty="0"/>
              <a:t>Tolerance for the optimization. When the loss or score is not improving by at least </a:t>
            </a:r>
            <a:r>
              <a:rPr lang="en-US" sz="3200" dirty="0" err="1"/>
              <a:t>tol</a:t>
            </a:r>
            <a:r>
              <a:rPr lang="en-US" sz="3200" dirty="0"/>
              <a:t> for two consecutive iterations, convergence is considered to be reached and training stops.</a:t>
            </a:r>
            <a:endParaRPr lang="en-IN" sz="3200" dirty="0"/>
          </a:p>
          <a:p>
            <a:endParaRPr lang="en-US" sz="3000" dirty="0"/>
          </a:p>
          <a:p>
            <a:endParaRPr lang="en-IN" dirty="0"/>
          </a:p>
        </p:txBody>
      </p:sp>
    </p:spTree>
    <p:extLst>
      <p:ext uri="{BB962C8B-B14F-4D97-AF65-F5344CB8AC3E}">
        <p14:creationId xmlns:p14="http://schemas.microsoft.com/office/powerpoint/2010/main" val="3389044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77008"/>
            <a:ext cx="9872871" cy="5418992"/>
          </a:xfrm>
        </p:spPr>
        <p:txBody>
          <a:bodyPr>
            <a:normAutofit/>
          </a:bodyPr>
          <a:lstStyle/>
          <a:p>
            <a:r>
              <a:rPr lang="en-US" dirty="0" err="1">
                <a:solidFill>
                  <a:schemeClr val="tx1"/>
                </a:solidFill>
              </a:rPr>
              <a:t>learning_rate_init</a:t>
            </a:r>
            <a:r>
              <a:rPr lang="en-US" dirty="0">
                <a:solidFill>
                  <a:schemeClr val="tx1"/>
                </a:solidFill>
              </a:rPr>
              <a:t> : double, optional, default 0.001</a:t>
            </a:r>
          </a:p>
          <a:p>
            <a:r>
              <a:rPr lang="en-US" dirty="0"/>
              <a:t>The initial learning rate used. It controls the step-size in updating the weights. Only used when solver=’</a:t>
            </a:r>
            <a:r>
              <a:rPr lang="en-US" dirty="0" err="1"/>
              <a:t>sgd</a:t>
            </a:r>
            <a:r>
              <a:rPr lang="en-US" dirty="0"/>
              <a:t>’ or ‘</a:t>
            </a:r>
            <a:r>
              <a:rPr lang="en-US" dirty="0" err="1"/>
              <a:t>adam</a:t>
            </a:r>
            <a:r>
              <a:rPr lang="en-US" dirty="0"/>
              <a:t>’.</a:t>
            </a:r>
          </a:p>
        </p:txBody>
      </p:sp>
    </p:spTree>
    <p:extLst>
      <p:ext uri="{BB962C8B-B14F-4D97-AF65-F5344CB8AC3E}">
        <p14:creationId xmlns:p14="http://schemas.microsoft.com/office/powerpoint/2010/main" val="3971982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137139"/>
            <a:ext cx="9875520" cy="383931"/>
          </a:xfrm>
        </p:spPr>
        <p:txBody>
          <a:bodyPr>
            <a:normAutofit fontScale="90000"/>
          </a:bodyPr>
          <a:lstStyle/>
          <a:p>
            <a:r>
              <a:rPr lang="en-IN" dirty="0"/>
              <a:t>Regularization</a:t>
            </a:r>
          </a:p>
        </p:txBody>
      </p:sp>
      <p:sp>
        <p:nvSpPr>
          <p:cNvPr id="3" name="Content Placeholder 2"/>
          <p:cNvSpPr>
            <a:spLocks noGrp="1"/>
          </p:cNvSpPr>
          <p:nvPr>
            <p:ph idx="1"/>
          </p:nvPr>
        </p:nvSpPr>
        <p:spPr/>
        <p:txBody>
          <a:bodyPr>
            <a:normAutofit/>
          </a:bodyPr>
          <a:lstStyle/>
          <a:p>
            <a:r>
              <a:rPr lang="en-US" sz="2800" dirty="0"/>
              <a:t>One method of combating overfitting is called regularization. </a:t>
            </a:r>
          </a:p>
          <a:p>
            <a:r>
              <a:rPr lang="en-US" sz="2800" dirty="0"/>
              <a:t>Regularization modifies the objective function that we minimize by adding additional terms that penalize large weights.</a:t>
            </a:r>
          </a:p>
          <a:p>
            <a:endParaRPr lang="en-US" sz="2800" dirty="0"/>
          </a:p>
          <a:p>
            <a:r>
              <a:rPr lang="en-IN" sz="2800">
                <a:hlinkClick r:id="rId2"/>
              </a:rPr>
              <a:t>https://missinglink.ai/guides/neural-network-concepts/7-types-neural-network-activation-functions-right/</a:t>
            </a:r>
            <a:endParaRPr lang="en-IN" sz="2800" dirty="0"/>
          </a:p>
        </p:txBody>
      </p:sp>
    </p:spTree>
    <p:extLst>
      <p:ext uri="{BB962C8B-B14F-4D97-AF65-F5344CB8AC3E}">
        <p14:creationId xmlns:p14="http://schemas.microsoft.com/office/powerpoint/2010/main" val="3014423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43000" y="696310"/>
            <a:ext cx="9786937" cy="5399690"/>
          </a:xfrm>
          <a:prstGeom prst="rect">
            <a:avLst/>
          </a:prstGeom>
        </p:spPr>
      </p:pic>
      <p:sp>
        <p:nvSpPr>
          <p:cNvPr id="2" name="TextBox 1"/>
          <p:cNvSpPr txBox="1"/>
          <p:nvPr/>
        </p:nvSpPr>
        <p:spPr>
          <a:xfrm>
            <a:off x="9334500" y="3152775"/>
            <a:ext cx="2000250" cy="646331"/>
          </a:xfrm>
          <a:prstGeom prst="rect">
            <a:avLst/>
          </a:prstGeom>
          <a:noFill/>
        </p:spPr>
        <p:txBody>
          <a:bodyPr wrap="square" rtlCol="0">
            <a:spAutoFit/>
          </a:bodyPr>
          <a:lstStyle/>
          <a:p>
            <a:r>
              <a:rPr lang="en-IN" dirty="0"/>
              <a:t>Lambda is weight decay parameter</a:t>
            </a:r>
          </a:p>
        </p:txBody>
      </p:sp>
    </p:spTree>
    <p:extLst>
      <p:ext uri="{BB962C8B-B14F-4D97-AF65-F5344CB8AC3E}">
        <p14:creationId xmlns:p14="http://schemas.microsoft.com/office/powerpoint/2010/main" val="142786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Forward Pass – Output Layer</a:t>
            </a:r>
          </a:p>
        </p:txBody>
      </p:sp>
      <p:pic>
        <p:nvPicPr>
          <p:cNvPr id="7" name="Picture 6"/>
          <p:cNvPicPr>
            <a:picLocks noChangeAspect="1"/>
          </p:cNvPicPr>
          <p:nvPr/>
        </p:nvPicPr>
        <p:blipFill>
          <a:blip r:embed="rId2"/>
          <a:stretch>
            <a:fillRect/>
          </a:stretch>
        </p:blipFill>
        <p:spPr>
          <a:xfrm>
            <a:off x="1206377" y="1760292"/>
            <a:ext cx="9058275" cy="4410075"/>
          </a:xfrm>
          <a:prstGeom prst="rect">
            <a:avLst/>
          </a:prstGeom>
        </p:spPr>
      </p:pic>
      <p:sp>
        <p:nvSpPr>
          <p:cNvPr id="5" name="Oval 4">
            <a:extLst>
              <a:ext uri="{FF2B5EF4-FFF2-40B4-BE49-F238E27FC236}">
                <a16:creationId xmlns:a16="http://schemas.microsoft.com/office/drawing/2014/main" id="{FAFA3D3E-27E7-4837-A6E1-CFFD9F79849B}"/>
              </a:ext>
            </a:extLst>
          </p:cNvPr>
          <p:cNvSpPr/>
          <p:nvPr/>
        </p:nvSpPr>
        <p:spPr>
          <a:xfrm>
            <a:off x="8505497" y="4193633"/>
            <a:ext cx="1261241" cy="1087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B9AA81A2-5EB2-444F-BB2D-615469AA6379}"/>
              </a:ext>
            </a:extLst>
          </p:cNvPr>
          <p:cNvCxnSpPr>
            <a:cxnSpLocks/>
            <a:stCxn id="5" idx="0"/>
            <a:endCxn id="5" idx="4"/>
          </p:cNvCxnSpPr>
          <p:nvPr/>
        </p:nvCxnSpPr>
        <p:spPr>
          <a:xfrm>
            <a:off x="9136118" y="4193633"/>
            <a:ext cx="0" cy="1087820"/>
          </a:xfrm>
          <a:prstGeom prst="line">
            <a:avLst/>
          </a:prstGeom>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25F60D26-F537-456B-B124-B14C11CAC27D}"/>
              </a:ext>
            </a:extLst>
          </p:cNvPr>
          <p:cNvSpPr txBox="1"/>
          <p:nvPr/>
        </p:nvSpPr>
        <p:spPr>
          <a:xfrm>
            <a:off x="8442434" y="4564453"/>
            <a:ext cx="691027" cy="369332"/>
          </a:xfrm>
          <a:prstGeom prst="rect">
            <a:avLst/>
          </a:prstGeom>
          <a:noFill/>
        </p:spPr>
        <p:txBody>
          <a:bodyPr wrap="square" rtlCol="0">
            <a:spAutoFit/>
          </a:bodyPr>
          <a:lstStyle/>
          <a:p>
            <a:r>
              <a:rPr lang="en-IN" dirty="0"/>
              <a:t>net</a:t>
            </a:r>
            <a:r>
              <a:rPr lang="en-IN" baseline="-25000" dirty="0"/>
              <a:t>o1</a:t>
            </a:r>
          </a:p>
        </p:txBody>
      </p:sp>
      <p:sp>
        <p:nvSpPr>
          <p:cNvPr id="9" name="TextBox 8">
            <a:extLst>
              <a:ext uri="{FF2B5EF4-FFF2-40B4-BE49-F238E27FC236}">
                <a16:creationId xmlns:a16="http://schemas.microsoft.com/office/drawing/2014/main" id="{6062C0D5-56CB-436A-9ED7-CCF78A937172}"/>
              </a:ext>
            </a:extLst>
          </p:cNvPr>
          <p:cNvSpPr txBox="1"/>
          <p:nvPr/>
        </p:nvSpPr>
        <p:spPr>
          <a:xfrm>
            <a:off x="9067000" y="4567411"/>
            <a:ext cx="691027" cy="369332"/>
          </a:xfrm>
          <a:prstGeom prst="rect">
            <a:avLst/>
          </a:prstGeom>
          <a:noFill/>
        </p:spPr>
        <p:txBody>
          <a:bodyPr wrap="square" rtlCol="0">
            <a:spAutoFit/>
          </a:bodyPr>
          <a:lstStyle/>
          <a:p>
            <a:r>
              <a:rPr lang="en-IN" dirty="0"/>
              <a:t>out</a:t>
            </a:r>
            <a:r>
              <a:rPr lang="en-IN" baseline="-25000" dirty="0"/>
              <a:t>o1</a:t>
            </a:r>
          </a:p>
        </p:txBody>
      </p:sp>
      <p:sp>
        <p:nvSpPr>
          <p:cNvPr id="3" name="TextBox 2">
            <a:extLst>
              <a:ext uri="{FF2B5EF4-FFF2-40B4-BE49-F238E27FC236}">
                <a16:creationId xmlns:a16="http://schemas.microsoft.com/office/drawing/2014/main" id="{BAAFAF29-E54B-4A36-889B-7A93439D995E}"/>
              </a:ext>
            </a:extLst>
          </p:cNvPr>
          <p:cNvSpPr txBox="1"/>
          <p:nvPr/>
        </p:nvSpPr>
        <p:spPr>
          <a:xfrm>
            <a:off x="956603" y="5444197"/>
            <a:ext cx="2926080" cy="956603"/>
          </a:xfrm>
          <a:prstGeom prst="rect">
            <a:avLst/>
          </a:prstGeom>
          <a:solidFill>
            <a:schemeClr val="bg2">
              <a:lumMod val="90000"/>
            </a:schemeClr>
          </a:solidFill>
        </p:spPr>
        <p:txBody>
          <a:bodyPr wrap="square" rtlCol="0">
            <a:spAutoFit/>
          </a:bodyPr>
          <a:lstStyle/>
          <a:p>
            <a:endParaRPr lang="en-IN" dirty="0"/>
          </a:p>
        </p:txBody>
      </p:sp>
    </p:spTree>
    <p:extLst>
      <p:ext uri="{BB962C8B-B14F-4D97-AF65-F5344CB8AC3E}">
        <p14:creationId xmlns:p14="http://schemas.microsoft.com/office/powerpoint/2010/main" val="166316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18392"/>
            <a:ext cx="9875520" cy="348762"/>
          </a:xfrm>
        </p:spPr>
        <p:txBody>
          <a:bodyPr>
            <a:normAutofit fontScale="90000"/>
          </a:bodyPr>
          <a:lstStyle/>
          <a:p>
            <a:r>
              <a:rPr lang="en-IN" dirty="0"/>
              <a:t>Calculating the total Error</a:t>
            </a:r>
          </a:p>
        </p:txBody>
      </p:sp>
      <p:sp>
        <p:nvSpPr>
          <p:cNvPr id="3" name="Content Placeholder 2"/>
          <p:cNvSpPr>
            <a:spLocks noGrp="1"/>
          </p:cNvSpPr>
          <p:nvPr>
            <p:ph idx="1"/>
          </p:nvPr>
        </p:nvSpPr>
        <p:spPr>
          <a:xfrm>
            <a:off x="1143000" y="1186962"/>
            <a:ext cx="10234246" cy="5205046"/>
          </a:xfrm>
        </p:spPr>
        <p:txBody>
          <a:bodyPr/>
          <a:lstStyle/>
          <a:p>
            <a:r>
              <a:rPr lang="en-IN" sz="2400" dirty="0"/>
              <a:t>Calculate the total error for each output neuron using the squared error function and sum them to get the total error:</a:t>
            </a:r>
          </a:p>
          <a:p>
            <a:endParaRPr lang="en-IN" dirty="0"/>
          </a:p>
          <a:p>
            <a:endParaRPr lang="en-IN" sz="2400" dirty="0"/>
          </a:p>
          <a:p>
            <a:endParaRPr lang="en-IN" sz="2400" dirty="0"/>
          </a:p>
          <a:p>
            <a:r>
              <a:rPr lang="en-IN" sz="2400" dirty="0"/>
              <a:t>Note: </a:t>
            </a:r>
            <a:r>
              <a:rPr lang="en-US" sz="2400" dirty="0"/>
              <a:t>The ½ is included so that exponent is cancelled when we differentiate later on. The result is eventually multiplied by a learning rate anyway so it doesn’t matter that we introduce a constant here</a:t>
            </a:r>
          </a:p>
          <a:p>
            <a:endParaRPr lang="en-US" sz="2400" dirty="0"/>
          </a:p>
          <a:p>
            <a:r>
              <a:rPr lang="en-US" sz="2400" dirty="0"/>
              <a:t>E(o2)=?</a:t>
            </a:r>
            <a:endParaRPr lang="en-IN" sz="2400" dirty="0"/>
          </a:p>
        </p:txBody>
      </p:sp>
      <p:pic>
        <p:nvPicPr>
          <p:cNvPr id="4" name="Picture 3"/>
          <p:cNvPicPr>
            <a:picLocks noChangeAspect="1"/>
          </p:cNvPicPr>
          <p:nvPr/>
        </p:nvPicPr>
        <p:blipFill>
          <a:blip r:embed="rId2"/>
          <a:stretch>
            <a:fillRect/>
          </a:stretch>
        </p:blipFill>
        <p:spPr>
          <a:xfrm>
            <a:off x="1608260" y="2156674"/>
            <a:ext cx="5055168" cy="720533"/>
          </a:xfrm>
          <a:prstGeom prst="rect">
            <a:avLst/>
          </a:prstGeom>
        </p:spPr>
      </p:pic>
      <p:pic>
        <p:nvPicPr>
          <p:cNvPr id="6" name="Picture 5"/>
          <p:cNvPicPr>
            <a:picLocks noChangeAspect="1"/>
          </p:cNvPicPr>
          <p:nvPr/>
        </p:nvPicPr>
        <p:blipFill>
          <a:blip r:embed="rId3"/>
          <a:stretch>
            <a:fillRect/>
          </a:stretch>
        </p:blipFill>
        <p:spPr>
          <a:xfrm>
            <a:off x="1328738" y="4577201"/>
            <a:ext cx="9415462" cy="667320"/>
          </a:xfrm>
          <a:prstGeom prst="rect">
            <a:avLst/>
          </a:prstGeom>
        </p:spPr>
      </p:pic>
      <p:pic>
        <p:nvPicPr>
          <p:cNvPr id="7" name="Picture 6"/>
          <p:cNvPicPr>
            <a:picLocks noChangeAspect="1"/>
          </p:cNvPicPr>
          <p:nvPr/>
        </p:nvPicPr>
        <p:blipFill>
          <a:blip r:embed="rId4"/>
          <a:stretch>
            <a:fillRect/>
          </a:stretch>
        </p:blipFill>
        <p:spPr>
          <a:xfrm>
            <a:off x="1328738" y="5712386"/>
            <a:ext cx="3011025" cy="527222"/>
          </a:xfrm>
          <a:prstGeom prst="rect">
            <a:avLst/>
          </a:prstGeom>
        </p:spPr>
      </p:pic>
    </p:spTree>
    <p:extLst>
      <p:ext uri="{BB962C8B-B14F-4D97-AF65-F5344CB8AC3E}">
        <p14:creationId xmlns:p14="http://schemas.microsoft.com/office/powerpoint/2010/main" val="292071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C962-2117-451E-90DA-45BA90B913D7}"/>
              </a:ext>
            </a:extLst>
          </p:cNvPr>
          <p:cNvSpPr>
            <a:spLocks noGrp="1"/>
          </p:cNvSpPr>
          <p:nvPr>
            <p:ph type="title"/>
          </p:nvPr>
        </p:nvSpPr>
        <p:spPr/>
        <p:txBody>
          <a:bodyPr/>
          <a:lstStyle/>
          <a:p>
            <a:r>
              <a:rPr lang="en-IN" dirty="0"/>
              <a:t>Total Error</a:t>
            </a:r>
          </a:p>
        </p:txBody>
      </p:sp>
      <p:pic>
        <p:nvPicPr>
          <p:cNvPr id="4" name="Content Placeholder 3">
            <a:extLst>
              <a:ext uri="{FF2B5EF4-FFF2-40B4-BE49-F238E27FC236}">
                <a16:creationId xmlns:a16="http://schemas.microsoft.com/office/drawing/2014/main" id="{8CD22015-65BE-4F4D-A908-7A41EB07316D}"/>
              </a:ext>
            </a:extLst>
          </p:cNvPr>
          <p:cNvPicPr>
            <a:picLocks noGrp="1" noChangeAspect="1"/>
          </p:cNvPicPr>
          <p:nvPr>
            <p:ph idx="1"/>
          </p:nvPr>
        </p:nvPicPr>
        <p:blipFill>
          <a:blip r:embed="rId2"/>
          <a:stretch>
            <a:fillRect/>
          </a:stretch>
        </p:blipFill>
        <p:spPr>
          <a:xfrm>
            <a:off x="1218116" y="2750820"/>
            <a:ext cx="9472465" cy="1356360"/>
          </a:xfrm>
          <a:prstGeom prst="rect">
            <a:avLst/>
          </a:prstGeom>
        </p:spPr>
      </p:pic>
    </p:spTree>
    <p:extLst>
      <p:ext uri="{BB962C8B-B14F-4D97-AF65-F5344CB8AC3E}">
        <p14:creationId xmlns:p14="http://schemas.microsoft.com/office/powerpoint/2010/main" val="280589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59777"/>
          </a:xfrm>
        </p:spPr>
        <p:txBody>
          <a:bodyPr>
            <a:normAutofit fontScale="90000"/>
          </a:bodyPr>
          <a:lstStyle/>
          <a:p>
            <a:r>
              <a:rPr lang="en-IN" dirty="0"/>
              <a:t>Backward Pass- Actual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0" y="1169377"/>
                <a:ext cx="9872871" cy="4926623"/>
              </a:xfrm>
            </p:spPr>
            <p:txBody>
              <a:bodyPr/>
              <a:lstStyle/>
              <a:p>
                <a:r>
                  <a:rPr lang="en-US" sz="2400" dirty="0"/>
                  <a:t>Our goal with backpropagation is to update each of the weights in the network so that they cause the actual output to be closer to target output, thereby minimizing the error for each output neuron and the network as a whole.</a:t>
                </a:r>
              </a:p>
              <a:p>
                <a:r>
                  <a:rPr lang="en-US" sz="2400" dirty="0"/>
                  <a:t>Lets observe Output Layer, Consider w</a:t>
                </a:r>
                <a:r>
                  <a:rPr lang="en-US" sz="2400" baseline="-25000" dirty="0"/>
                  <a:t>5</a:t>
                </a:r>
                <a:r>
                  <a:rPr lang="en-US" sz="2400" dirty="0"/>
                  <a:t>. We want to know how much change in w</a:t>
                </a:r>
                <a:r>
                  <a:rPr lang="en-US" sz="2400" baseline="-25000" dirty="0"/>
                  <a:t>5</a:t>
                </a:r>
                <a:r>
                  <a:rPr lang="en-US" sz="2400" dirty="0"/>
                  <a:t> affects the total error, aka </a:t>
                </a:r>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m:t>
                        </m:r>
                        <m:r>
                          <a:rPr lang="en-IN" sz="2400" b="0" i="1" smtClean="0">
                            <a:latin typeface="Cambria Math" panose="02040503050406030204" pitchFamily="18" charset="0"/>
                          </a:rPr>
                          <m:t>𝐸</m:t>
                        </m:r>
                        <m:r>
                          <a:rPr lang="en-IN" sz="2400" b="0" i="1" baseline="-25000" smtClean="0">
                            <a:latin typeface="Cambria Math" panose="02040503050406030204" pitchFamily="18" charset="0"/>
                          </a:rPr>
                          <m:t>𝑡𝑜𝑡𝑎𝑙</m:t>
                        </m:r>
                      </m:num>
                      <m:den>
                        <m:r>
                          <a:rPr lang="en-US" sz="2400" i="1" smtClean="0">
                            <a:latin typeface="Cambria Math" panose="02040503050406030204" pitchFamily="18" charset="0"/>
                          </a:rPr>
                          <m:t>𝜕</m:t>
                        </m:r>
                        <m:r>
                          <a:rPr lang="en-IN" sz="2400" b="0" i="1" smtClean="0">
                            <a:latin typeface="Cambria Math" panose="02040503050406030204" pitchFamily="18" charset="0"/>
                          </a:rPr>
                          <m:t>𝑤</m:t>
                        </m:r>
                        <m:r>
                          <a:rPr lang="en-IN" sz="2400" b="0" i="1" baseline="-25000" smtClean="0">
                            <a:latin typeface="Cambria Math" panose="02040503050406030204" pitchFamily="18" charset="0"/>
                          </a:rPr>
                          <m:t>5</m:t>
                        </m:r>
                      </m:den>
                    </m:f>
                  </m:oMath>
                </a14:m>
                <a:endParaRPr lang="en-US" sz="2400" dirty="0"/>
              </a:p>
              <a:p>
                <a:r>
                  <a:rPr lang="en-US" sz="2400" dirty="0"/>
                  <a:t>By applying the chain rule</a:t>
                </a:r>
              </a:p>
              <a:p>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0" y="1169377"/>
                <a:ext cx="9872871" cy="4926623"/>
              </a:xfrm>
              <a:blipFill>
                <a:blip r:embed="rId2"/>
                <a:stretch>
                  <a:fillRect l="-124" t="-1733"/>
                </a:stretch>
              </a:blipFill>
            </p:spPr>
            <p:txBody>
              <a:bodyPr/>
              <a:lstStyle/>
              <a:p>
                <a:r>
                  <a:rPr lang="en-IN">
                    <a:noFill/>
                  </a:rPr>
                  <a:t> </a:t>
                </a:r>
              </a:p>
            </p:txBody>
          </p:sp>
        </mc:Fallback>
      </mc:AlternateContent>
      <p:pic>
        <p:nvPicPr>
          <p:cNvPr id="6147" name="Picture 3" descr="w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8638" y="-98425"/>
            <a:ext cx="171450" cy="1047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6221828" y="4123754"/>
            <a:ext cx="5143500" cy="930520"/>
          </a:xfrm>
          <a:prstGeom prst="rect">
            <a:avLst/>
          </a:prstGeom>
        </p:spPr>
      </p:pic>
      <p:pic>
        <p:nvPicPr>
          <p:cNvPr id="7" name="Picture 6"/>
          <p:cNvPicPr>
            <a:picLocks noChangeAspect="1"/>
          </p:cNvPicPr>
          <p:nvPr/>
        </p:nvPicPr>
        <p:blipFill>
          <a:blip r:embed="rId5"/>
          <a:stretch>
            <a:fillRect/>
          </a:stretch>
        </p:blipFill>
        <p:spPr>
          <a:xfrm>
            <a:off x="671150" y="4224589"/>
            <a:ext cx="5408285" cy="2281717"/>
          </a:xfrm>
          <a:prstGeom prst="rect">
            <a:avLst/>
          </a:prstGeom>
        </p:spPr>
      </p:pic>
    </p:spTree>
    <p:extLst>
      <p:ext uri="{BB962C8B-B14F-4D97-AF65-F5344CB8AC3E}">
        <p14:creationId xmlns:p14="http://schemas.microsoft.com/office/powerpoint/2010/main" val="267036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58012" y="896892"/>
            <a:ext cx="5143500" cy="895350"/>
          </a:xfrm>
          <a:prstGeom prst="rect">
            <a:avLst/>
          </a:prstGeom>
          <a:ln w="22225">
            <a:solidFill>
              <a:schemeClr val="accent1"/>
            </a:solidFill>
          </a:ln>
        </p:spPr>
      </p:pic>
      <p:pic>
        <p:nvPicPr>
          <p:cNvPr id="5" name="Picture 4">
            <a:extLst>
              <a:ext uri="{FF2B5EF4-FFF2-40B4-BE49-F238E27FC236}">
                <a16:creationId xmlns:a16="http://schemas.microsoft.com/office/drawing/2014/main" id="{2FB2FA34-054A-4466-9564-6F55DB3E8A0E}"/>
              </a:ext>
            </a:extLst>
          </p:cNvPr>
          <p:cNvPicPr>
            <a:picLocks noChangeAspect="1"/>
          </p:cNvPicPr>
          <p:nvPr/>
        </p:nvPicPr>
        <p:blipFill>
          <a:blip r:embed="rId3"/>
          <a:stretch>
            <a:fillRect/>
          </a:stretch>
        </p:blipFill>
        <p:spPr>
          <a:xfrm>
            <a:off x="957262" y="2228763"/>
            <a:ext cx="10277475" cy="638175"/>
          </a:xfrm>
          <a:prstGeom prst="rect">
            <a:avLst/>
          </a:prstGeom>
        </p:spPr>
      </p:pic>
      <p:pic>
        <p:nvPicPr>
          <p:cNvPr id="8" name="Picture 7">
            <a:extLst>
              <a:ext uri="{FF2B5EF4-FFF2-40B4-BE49-F238E27FC236}">
                <a16:creationId xmlns:a16="http://schemas.microsoft.com/office/drawing/2014/main" id="{BA9AC9F3-6FBC-4F9B-A158-EEC784DA1DAA}"/>
              </a:ext>
            </a:extLst>
          </p:cNvPr>
          <p:cNvPicPr>
            <a:picLocks noChangeAspect="1"/>
          </p:cNvPicPr>
          <p:nvPr/>
        </p:nvPicPr>
        <p:blipFill>
          <a:blip r:embed="rId4"/>
          <a:stretch>
            <a:fillRect/>
          </a:stretch>
        </p:blipFill>
        <p:spPr>
          <a:xfrm>
            <a:off x="962025" y="3057525"/>
            <a:ext cx="10267950" cy="742950"/>
          </a:xfrm>
          <a:prstGeom prst="rect">
            <a:avLst/>
          </a:prstGeom>
        </p:spPr>
      </p:pic>
      <p:pic>
        <p:nvPicPr>
          <p:cNvPr id="11" name="Picture 10">
            <a:extLst>
              <a:ext uri="{FF2B5EF4-FFF2-40B4-BE49-F238E27FC236}">
                <a16:creationId xmlns:a16="http://schemas.microsoft.com/office/drawing/2014/main" id="{DFCC80A7-763E-42D1-A078-3258EA3C4C44}"/>
              </a:ext>
            </a:extLst>
          </p:cNvPr>
          <p:cNvPicPr>
            <a:picLocks noChangeAspect="1"/>
          </p:cNvPicPr>
          <p:nvPr/>
        </p:nvPicPr>
        <p:blipFill>
          <a:blip r:embed="rId5"/>
          <a:stretch>
            <a:fillRect/>
          </a:stretch>
        </p:blipFill>
        <p:spPr>
          <a:xfrm>
            <a:off x="957262" y="4045095"/>
            <a:ext cx="10220325" cy="704850"/>
          </a:xfrm>
          <a:prstGeom prst="rect">
            <a:avLst/>
          </a:prstGeom>
        </p:spPr>
      </p:pic>
    </p:spTree>
    <p:extLst>
      <p:ext uri="{BB962C8B-B14F-4D97-AF65-F5344CB8AC3E}">
        <p14:creationId xmlns:p14="http://schemas.microsoft.com/office/powerpoint/2010/main" val="254885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361950"/>
          </a:xfrm>
        </p:spPr>
        <p:txBody>
          <a:bodyPr>
            <a:normAutofit fontScale="90000"/>
          </a:bodyPr>
          <a:lstStyle/>
          <a:p>
            <a:r>
              <a:rPr lang="en-IN" dirty="0"/>
              <a:t>Derivative of sigmoid function</a:t>
            </a:r>
          </a:p>
        </p:txBody>
      </p:sp>
      <p:pic>
        <p:nvPicPr>
          <p:cNvPr id="4" name="Content Placeholder 3"/>
          <p:cNvPicPr>
            <a:picLocks noGrp="1" noChangeAspect="1"/>
          </p:cNvPicPr>
          <p:nvPr>
            <p:ph idx="1"/>
          </p:nvPr>
        </p:nvPicPr>
        <p:blipFill>
          <a:blip r:embed="rId2"/>
          <a:stretch>
            <a:fillRect/>
          </a:stretch>
        </p:blipFill>
        <p:spPr>
          <a:xfrm>
            <a:off x="1143000" y="971550"/>
            <a:ext cx="5876925" cy="628650"/>
          </a:xfrm>
          <a:prstGeom prst="rect">
            <a:avLst/>
          </a:prstGeom>
        </p:spPr>
      </p:pic>
      <p:pic>
        <p:nvPicPr>
          <p:cNvPr id="5" name="Picture 4"/>
          <p:cNvPicPr>
            <a:picLocks noChangeAspect="1"/>
          </p:cNvPicPr>
          <p:nvPr/>
        </p:nvPicPr>
        <p:blipFill>
          <a:blip r:embed="rId3"/>
          <a:stretch>
            <a:fillRect/>
          </a:stretch>
        </p:blipFill>
        <p:spPr>
          <a:xfrm>
            <a:off x="2133599" y="1600201"/>
            <a:ext cx="4467225" cy="4887310"/>
          </a:xfrm>
          <a:prstGeom prst="rect">
            <a:avLst/>
          </a:prstGeom>
        </p:spPr>
      </p:pic>
    </p:spTree>
    <p:extLst>
      <p:ext uri="{BB962C8B-B14F-4D97-AF65-F5344CB8AC3E}">
        <p14:creationId xmlns:p14="http://schemas.microsoft.com/office/powerpoint/2010/main" val="352825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DB72E6-5F44-4CC5-AB4C-7D7A866E25A6}"/>
              </a:ext>
            </a:extLst>
          </p:cNvPr>
          <p:cNvPicPr>
            <a:picLocks noChangeAspect="1"/>
          </p:cNvPicPr>
          <p:nvPr/>
        </p:nvPicPr>
        <p:blipFill>
          <a:blip r:embed="rId2"/>
          <a:stretch>
            <a:fillRect/>
          </a:stretch>
        </p:blipFill>
        <p:spPr>
          <a:xfrm>
            <a:off x="819700" y="2432120"/>
            <a:ext cx="11013912" cy="1576753"/>
          </a:xfrm>
          <a:prstGeom prst="rect">
            <a:avLst/>
          </a:prstGeom>
        </p:spPr>
      </p:pic>
      <p:pic>
        <p:nvPicPr>
          <p:cNvPr id="6" name="Picture 5">
            <a:extLst>
              <a:ext uri="{FF2B5EF4-FFF2-40B4-BE49-F238E27FC236}">
                <a16:creationId xmlns:a16="http://schemas.microsoft.com/office/drawing/2014/main" id="{32A09437-898E-4CF9-A43F-7CBDB3DD8165}"/>
              </a:ext>
            </a:extLst>
          </p:cNvPr>
          <p:cNvPicPr>
            <a:picLocks noChangeAspect="1"/>
          </p:cNvPicPr>
          <p:nvPr/>
        </p:nvPicPr>
        <p:blipFill>
          <a:blip r:embed="rId3"/>
          <a:stretch>
            <a:fillRect/>
          </a:stretch>
        </p:blipFill>
        <p:spPr>
          <a:xfrm>
            <a:off x="2558012" y="896892"/>
            <a:ext cx="5143500" cy="895350"/>
          </a:xfrm>
          <a:prstGeom prst="rect">
            <a:avLst/>
          </a:prstGeom>
          <a:ln w="22225">
            <a:solidFill>
              <a:schemeClr val="accent1"/>
            </a:solidFill>
          </a:ln>
        </p:spPr>
      </p:pic>
      <p:pic>
        <p:nvPicPr>
          <p:cNvPr id="2" name="Picture 1">
            <a:extLst>
              <a:ext uri="{FF2B5EF4-FFF2-40B4-BE49-F238E27FC236}">
                <a16:creationId xmlns:a16="http://schemas.microsoft.com/office/drawing/2014/main" id="{554C15C6-7282-4D38-BE44-6709BFE82192}"/>
              </a:ext>
            </a:extLst>
          </p:cNvPr>
          <p:cNvPicPr>
            <a:picLocks noChangeAspect="1"/>
          </p:cNvPicPr>
          <p:nvPr/>
        </p:nvPicPr>
        <p:blipFill>
          <a:blip r:embed="rId4"/>
          <a:stretch>
            <a:fillRect/>
          </a:stretch>
        </p:blipFill>
        <p:spPr>
          <a:xfrm>
            <a:off x="867324" y="4233316"/>
            <a:ext cx="8524875" cy="533400"/>
          </a:xfrm>
          <a:prstGeom prst="rect">
            <a:avLst/>
          </a:prstGeom>
        </p:spPr>
      </p:pic>
      <p:pic>
        <p:nvPicPr>
          <p:cNvPr id="3" name="Picture 2">
            <a:extLst>
              <a:ext uri="{FF2B5EF4-FFF2-40B4-BE49-F238E27FC236}">
                <a16:creationId xmlns:a16="http://schemas.microsoft.com/office/drawing/2014/main" id="{E86FBD39-C9E5-4F4E-93C1-E730D9E4C637}"/>
              </a:ext>
            </a:extLst>
          </p:cNvPr>
          <p:cNvPicPr>
            <a:picLocks noChangeAspect="1"/>
          </p:cNvPicPr>
          <p:nvPr/>
        </p:nvPicPr>
        <p:blipFill>
          <a:blip r:embed="rId5"/>
          <a:stretch>
            <a:fillRect/>
          </a:stretch>
        </p:blipFill>
        <p:spPr>
          <a:xfrm>
            <a:off x="819700" y="4779185"/>
            <a:ext cx="8439150" cy="666750"/>
          </a:xfrm>
          <a:prstGeom prst="rect">
            <a:avLst/>
          </a:prstGeom>
        </p:spPr>
      </p:pic>
    </p:spTree>
    <p:extLst>
      <p:ext uri="{BB962C8B-B14F-4D97-AF65-F5344CB8AC3E}">
        <p14:creationId xmlns:p14="http://schemas.microsoft.com/office/powerpoint/2010/main" val="234145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12197</TotalTime>
  <Words>905</Words>
  <Application>Microsoft Office PowerPoint</Application>
  <PresentationFormat>Widescreen</PresentationFormat>
  <Paragraphs>78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Corbel</vt:lpstr>
      <vt:lpstr>Helvetica</vt:lpstr>
      <vt:lpstr>Basis</vt:lpstr>
      <vt:lpstr>Let’s Clarify</vt:lpstr>
      <vt:lpstr>Forward Pass – Hidden Layer</vt:lpstr>
      <vt:lpstr>Forward Pass – Output Layer</vt:lpstr>
      <vt:lpstr>Calculating the total Error</vt:lpstr>
      <vt:lpstr>Total Error</vt:lpstr>
      <vt:lpstr>Backward Pass- Actual Learning</vt:lpstr>
      <vt:lpstr>PowerPoint Presentation</vt:lpstr>
      <vt:lpstr>Derivative of sigmoid function</vt:lpstr>
      <vt:lpstr>PowerPoint Presentation</vt:lpstr>
      <vt:lpstr>PowerPoint Presentation</vt:lpstr>
      <vt:lpstr>Learning and Learning Rate</vt:lpstr>
      <vt:lpstr>Hidden Layer</vt:lpstr>
      <vt:lpstr>PowerPoint Presentation</vt:lpstr>
      <vt:lpstr>PowerPoint Presentation</vt:lpstr>
      <vt:lpstr>PowerPoint Presentation</vt:lpstr>
      <vt:lpstr>PowerPoint Presentation</vt:lpstr>
      <vt:lpstr>Putting it all together, </vt:lpstr>
      <vt:lpstr>Finally, </vt:lpstr>
      <vt:lpstr>Neurons in hidden layer</vt:lpstr>
      <vt:lpstr>References</vt:lpstr>
      <vt:lpstr>MLPClassifier</vt:lpstr>
      <vt:lpstr>PowerPoint Presentation</vt:lpstr>
      <vt:lpstr>PowerPoint Presentation</vt:lpstr>
      <vt:lpstr>PowerPoint Presentation</vt:lpstr>
      <vt:lpstr>Regularization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creator>Shilpi Sengupta</dc:creator>
  <cp:lastModifiedBy>Umesh Gupta</cp:lastModifiedBy>
  <cp:revision>124</cp:revision>
  <dcterms:created xsi:type="dcterms:W3CDTF">2016-12-09T15:53:39Z</dcterms:created>
  <dcterms:modified xsi:type="dcterms:W3CDTF">2022-04-07T04:56:07Z</dcterms:modified>
</cp:coreProperties>
</file>