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7T06:40:37.4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3863 2319 1006 0,'0'0'4'0,"0"0"-4"16,0 0 0-16,0 0 0 16,0 0 49-16,0 0-37 15,0 0-11-15,6 2 10 16,-6-2-11-16,0 0 6 0,0 0-6 16,0 0 2-1,0 0 7-15,0 0-8 0,0 0 3 16,0 0 16-16,0-4-8 15,0-5 5-15,0-3-17 16,-6 1 0-16,-8 4-7 16,-8 5-1-16,-5 2-12 15,-9 5 20-15,-7 22 1 16,-3 14 8-16,-3 13-6 16,7 10 1-16,9 4 26 15,11 4-22-15,16-4-4 16,6-8-4-16,10-9-1 0,23-12-9 15,12-5 9 1,8-10-21-16,10-12 11 0,6-7-26 16,4-5-63-16,10-12-13 15,1-13-74-15</inkml:trace>
  <inkml:trace contextRef="#ctx0" brushRef="#br0" timeOffset="427.15">4704 2221 659 0,'0'0'458'16,"0"0"-458"-16,0 0 0 16,0 0 9-16,0 0 14 0,0 0-5 15,0 0-5-15,-63-28-7 16,43 53-5-16,-3 13 6 15,2 7-2-15,2 9 1 16,8 8 1-16,1 2-3 16,9 4 8-16,1-3-12 15,0-8-19-15,11-12 19 16,6-15-15-16,7-14 8 16,-2-9 5-16,9-7-18 15,1-6 16-15,2-19-23 16,-1-8-3-16,-5-7 16 15,-4 4 13-15,-10 6 1 0,-4 12 2 16,-6 13 32-16,-4 5-4 16,2 5-30-16,2 17 6 15,1 5-3-15,8 6 5 16,-2-2-5-16,2-2-3 16,2-2-11-16,6-3-50 15,-3-7-59-15,3-3-164 16</inkml:trace>
  <inkml:trace contextRef="#ctx0" brushRef="#br0" timeOffset="862.25">5171 2344 1010 0,'0'0'134'0,"0"0"-134"0,0 0-10 16,0 0 5-16,0 0 5 15,0 0 29-15,33 104-9 16,-23-54 2-16,-1-4-14 16,-3-2-2-16,-1-3-4 15,-4-7-2-15,2-3 4 16,-3-7-4-16,0-9-6 16,0-4-6-16,0-6-4 15,0-5-25-15,0 0 31 16,-9-5-19-16,-6-13-8 15,-3-12 5-15,0-12 32 16,2-13 23-16,10-13-18 16,6-11-5-16,0-9 0 0,28 5 9 15,10 15 0-15,8 19 21 16,-1 28-16-16,-3 21 12 16,-4 0-18-16,-5 26-1 15,-9 6 10-15,-12 5-3 16,-12 1 0-16,0 0 2 15,-21-1-4-15,-9-2 9 16,0-4-21-16,5-3 0 16,10-4-46-16,10-5-66 15,5-12-184-15</inkml:trace>
  <inkml:trace contextRef="#ctx0" brushRef="#br0" timeOffset="1277.8">6009 2177 1054 0,'0'0'69'0,"0"0"-64"15,0 0-5-15,-19 111 25 16,4-63 11-16,0 0-14 16,6-4-19-16,0-5 9 15,6-1-12-15,1-4 0 16,1-9 0-16,1-5-2 15,-3-11-6-15,3-4 7 0,-1-5-3 16,-1 0-3-16,-1-17-2 16,2-16-37-16,1-10 32 15,0-14-5-15,14-14 4 16,9-5-31-16,4 5 12 16,0 12 34-16,-2 23 26 15,-3 22 40-15,-2 14-35 16,5 8-19-16,2 25 8 15,3 10 4-15,-3 8 6 16,-2 1 1-16,-3 0-6 16,-1-6-10-16,3 0-15 15,0 0 1-15,3 0-6 16,-6 3 5-16,-2-2-28 16,-13-7-44-16,-6-8-334 15</inkml:trace>
  <inkml:trace contextRef="#ctx0" brushRef="#br0" timeOffset="1434.04">6091 2464 912 0,'0'0'0'0,"103"-29"-56"15,-34 15 44-15,8-1-49 16,7 1-209-16,8-2-75 15</inkml:trace>
  <inkml:trace contextRef="#ctx0" brushRef="#br0" timeOffset="1916.38">7141 2634 779 0,'0'0'506'0,"0"0"-506"0,0 0-7 16,0 0 2-16,0 0 5 15,0 0 25-15,12 89-20 16,-19-57-5-16,-10 4-14 16,0-4-76-16,1-2-168 15,5-9-476-15</inkml:trace>
  <inkml:trace contextRef="#ctx0" brushRef="#br0" timeOffset="4245.03">8202 2005 803 0,'0'0'248'16,"0"0"-248"-16,0 0-26 15,0 0 17-15,0 0-2 0,0 0 11 16,31 14 4-16,9-13 20 16,5-1-7-16,7 0-14 15,-1-1 12-15,-2-11-15 16,-5-2 0-16,-7-1-6 16,-9-4 11-16,-10 2-8 15,-6 2 3-15,-12 1 0 16,0 2 17-16,-13 5 20 15,-16 4-36-15,-8 3 28 16,-5 3-14-16,-1 17-6 16,3 8 6-16,4 6-14 15,10 4 10-15,12 1-11 16,12 0 1-16,2-3-6 0,10-5-3 16,13-5 8-1,5-6-15-15,7-6 13 0,0-6-4 16,-2-8 6-16,3 0-3 15,-5 0 0-15,-4-9-24 16,-9-5 7-16,-6-2-4 16,-8 2-2-16,-4 2 26 15,0 5 1-15,-19 4 18 16,-6 3 20-16,-6 11-33 16,-5 15 10-16,0 10 2 15,6 5 2-15,9 4-1 16,9-1-14-16,9-2-4 15,3-5-1-15,0-7-6 16,15-4 6-16,9-6-10 0,3-7 10 16,6-9-5-16,4-4 1 15,3-7-27-15,2-17 8 16,0-8-58-16,1-2 5 16,-6-10-1-16,-2 1-13 15,-7 1 61-15,-3 12 29 16,-7 11 80-16,-9 11 28 15,-1 8-18-15,-4 0-43 16,1 15-23-16,0 11 10 16,-3 6 9-16,-2 2-15 15,0-5-22-15,0-3 21 16,0-6-17-16,0-8-2 16,0-5-8-16,3-7-3 0,1 0-1 15,4-7-12 1,11-15 16-16,5-8 13 0,4 4-13 15,-2 5-5-15,-2 13 5 16,-2 8-6-16,-1 0-1 16,0 10-1-16,7 7 8 15,1 0 5-15,0-3-5 16,1-3 0-16,-3-5 0 16,4-3 7-16,-4-3-14 15,-3 0-7-15,-1-13-7 16,-6-14 12-16,-6-6-23 15,-4-6-4-15,-2-6-2 0,-5-5 9 16,0-7 5 0,0-10 23-16,0-5 1 0,0 5 3 15,0 12 48-15,0 23 25 16,-5 15 6-16,1 15-24 16,1 2-49-16,3 2-9 15,0 24 0-15,0 16 1 16,0 11 16-16,0 8-4 15,0-2-9-15,12-2 0 16,3 4-8-16,4-1-6 16,5 0-37-16,0 1-34 15,3-10-132-15,-2-10-425 16</inkml:trace>
  <inkml:trace contextRef="#ctx0" brushRef="#br0" timeOffset="5929.84">9611 2276 674 0,'0'0'477'16,"0"0"-467"-16,0 0-10 15,0 0 19-15,90 17-8 16,-74 7-3-16,-5 2 4 16,-4-5-4-16,-7-1 5 15,0-4 0-15,0-3 1 16,-7-3 11-16,1-7-19 15,4-1-2-15,2-2-3 16,0 0-1-16,3-11-12 0,20-10 2 16,11-3 10-16,12-3-17 15,8 3-5-15,4 3-15 16,5 2 34-16,4 1-29 16,-2-1-4-16,-5 0 16 15,-9 1-2-15,-16 4 16 16,-16 2 4-16,-15 5 4 15,-4 4 51-15,-1 3 8 16,-18 0-38-16,-3 0-12 16,-5 18-6-16,2 6 6 15,5 7-3-15,3 1-7 16,6 2 1-16,4-1-2 16,4-4 0-16,3-5-1 0,0-7-10 15,3-7 2-15,7-3-3 16,1-7-13-16,5 0 3 15,-1-7 7-15,4-14-11 16,-2-9 9-16,-2-4-3 16,-5 1 10-16,0 6 9 15,-5 10 1-15,-4 11 4 16,-1 6 34-16,0 0-27 16,0 0-11-16,5 16-28 15,1 4 28-15,2 6 5 16,3 0-4-16,3-5 2 15,7-1-3-15,4-5 0 0,3-8 3 16,2-7-3-16,3 0-16 16,0-10-10-16,0-13-29 15,-2-5-38-15,-3-6-11 16,-4-1 17-16,-6 3 50 16,-5 3 37-16,-4 12 33 15,-6 8 76-15,-1 9-32 16,-2 0-6-16,0 10-57 15,3 13-11-15,-3 6 45 16,0 1-27-16,0 2-3 16,0-6 4-16,0-2-21 15,5-7 12-15,-1-5-13 16,0-8 0-16,-1-3 1 16,0-1 3-16,3 0-4 15,3-17 27-15,6-10-27 16,2-2-7-16,2-2-26 0,0 7-10 15,-4 10 34-15,-2 8 1 16,-2 6-5-16,-3 0 6 16,1 12 0-16,1 8 7 15,2 4 3-15,9-1 9 16,4 1 1-16,8-4 11 16,6-5-12-16,3-3 8 15,2-8-11-15,1-4-5 16,0 0 10-16,-3-6-12 15,-2-14-1-15,-9-6-1 16,-8-8-39-16,-10-6 8 0,-7 0-29 16,-6 4-1-1,0 12 2-15,0 10 59 0,0 13 70 16,-5 1 2-16,-2 12-65 16,-2 13 6-16,0 10 32 15,6-1-21-15,3-1-22 16,0 0 12-16,8-4-13 15,6-8-1-15,4-3 4 16,3-9-3-16,3-4 9 16,3-5 2-16,4-3-5 15,2-16 1-15,1-3-6 16,-4-6-2-16,-5 1-13 16,-11 1 10-16,-3 6-5 0,-7 6 8 15,-4 9 1-15,0 4 6 16,0 1-7-16,0 0-12 15,0 0-14-15,0 5 26 16,0 0 0-16,0-3-4 16,0-1-7-16,0-1-19 15,0 0 3-15,0 2 1 16,0-2 1-16,0 0-3 16,0 0 3-16,0 0 11 15,0 0-11-15,0 0-4 16,0 0 13-16,1 0 0 15,-1 0-5-15,2 0 5 0,-1 0-38 16,1 0 22 0,-2 0 16-16,0 0 16 0,0 0 4 15,0 0-3-15,0 0 6 16,0 0 52-16,0 0-13 16,0 0-10-16,0 0-18 15,1 0-2-15,2 0 4 16,-1 0-3-16,-1 0-8 15,4 0 18-15,-1-7 10 16,1-5-6-16,2-5-28 16,-2-3-3-16,-4 1-4 15,-1 2-10-15,0 6 14 16,0 3-6-16,-3 5 13 16,-9 3 7-16,0 0 12 15,-1 19-18-15,-2 9 11 0,4 7-6 16,4 0 2-16,7 1-3 15,0-7-12-15,9 0 0 16,9-9 5-16,10-6 2 16,5-5 0-16,10-9 38 15,8 0-40-15,6 0 9 16,3-14-14-16,-7-8-5 16,-7 0-34-16,-20-5-51 15,-19 0-65-15,-7 1-126 16</inkml:trace>
  <inkml:trace contextRef="#ctx0" brushRef="#br0" timeOffset="6130.25">9977 1830 616 0,'0'0'0'0,"155"-21"-92"16,-49 6 14-16</inkml:trace>
  <inkml:trace contextRef="#ctx0" brushRef="#br0" timeOffset="6847.14">12736 1947 1071 0,'0'0'0'0,"0"0"-118"15,0 0 118-15,0 0 25 16,0 0 18-16,79 12-18 16,-47-12-2-16,1-6-23 15,2-8-1-15,-1-7-1 16,-4 1-27-16,-10 2 16 16,-10-1-4-16,-10 5 17 0,0 5 10 15,-22 4-6-15,-10 5 10 16,-5 2 6-16,-1 18-9 15,3 6 2-15,10 9-11 16,10 0 8-16,10 1-12 16,5-4 2-16,5-3-3 15,13-5-2-15,9-7 5 16,1-8 0-16,3-6-2 16,1-3-3-16,-4 0-5 15,-7-12-41-15,-11 0-5 16,-10-2 25-16,0 5 10 15,-21 3 21-15,-14 6 14 16,-7 0-12-16,-3 19 34 0,2 9 14 16,7 6 3-16,11 4 7 15,11 0-29-15,11-1-26 16,3-3 7-16,8-3-9 16,17-4-6-16,8-5 3 15,6-6 0-15,4-12 4 16,8-4-4-16,4-1-40 15,3-18-50-15,-9-5-74 16,-9-8-112-16,-16-7-116 16</inkml:trace>
  <inkml:trace contextRef="#ctx0" brushRef="#br0" timeOffset="7005.77">13200 2014 1074 0,'0'0'7'0,"0"0"-1"0,0 0 13 16,63 82 10-16,-43-36 8 15,-3-3-17-15,1-3-10 16,-5-5-10-16,1-5 2 16,-4-7-8-16,-4-6 0 15,-1-11-84-15,-2-6-159 16,-3 0-348-16</inkml:trace>
  <inkml:trace contextRef="#ctx0" brushRef="#br0" timeOffset="7179.09">13382 2073 1160 0,'0'0'1'0,"0"0"1"15,-83 65 26-15,51-31 16 16,1 1-44-16,4-1-1 16,6-2-3-16,5-4-4 15,10-1-70-15,6-7-93 16,0-5-287-16</inkml:trace>
  <inkml:trace contextRef="#ctx0" brushRef="#br0" timeOffset="8147.98">13906 2135 913 0,'0'0'79'15,"0"0"-57"-15,0 0 21 16,0 0 46-16,-82-61-40 16,70 61-20-16,-2 0-1 15,-1 15-24-15,2 15 3 16,-5 6 8-16,6 5-14 16,0 1 6-16,5-2-6 15,4-1-2-15,3-5 2 16,0-9-8-16,0-7 7 15,7-6-9-15,9-9 9 16,3-3 0-16,4 0-8 0,6-17 7 16,-3-9-1-16,-2-4-1 15,-4-1 1-15,-5 4-13 16,-5 8 15-16,-5 7-1 16,-4 9 3-16,-1 3-4 15,0 0 2-15,6 13-15 16,0 10 13-16,3 4 4 15,3 0-1-15,1-1 5 16,2-9-6-16,2-2 0 16,-4-8 0-16,2-6 0 15,2-1-1-15,-1-1-4 16,3-16-9-16,-2-5 2 16,0-6-14-16,0-2-3 0,4-1 14 15,-1-3 4-15,2 1 11 16,0 6 1-16,-3 7-1 15,-5 11 0-15,-1 9 9 16,-4 0 0-16,3 7-8 16,-2 19 7-16,-4 1-1 15,-3 3 5-15,-3 1 0 16,0-2-1-16,0-5-3 16,0-3-2-16,-3-8-4 15,-1-5 0-15,1-3-1 16,-3-2-2-16,2-3 4 15,-1 0 15-15,-1-2-18 16,3-12-1-16,1-8-11 0,2-1 1 16,0-8 5-16,8 2-6 15,10 0 9-15,0 8-10 16,3 9 1-16,-2 7 5 16,4 5 4-16,-4 0 0 15,-3 14 3-15,-1 5 3 16,-4 1 13-16,-4-3 3 15,-3-3-16-15,-4-4 5 16,0-3 8-16,0-4-10 16,0-3 1-16,0 0 14 15,0 0-21-15,0-19 0 16,3-4-27-16,14-5 6 16,7 1 19-16,1 7 3 15,-3 9-1-15,-3 8 1 0,-3 3 14 16,-1 9-10-16,-2 10-4 15,1 6 12-15,-5 2-3 16,-1-5-3-16,-2 0 1 16,1-3-16-16,-3-2 17 15,1-4-18-15,3-2-23 16,4-4-39-16,3-4-311 16</inkml:trace>
  <inkml:trace contextRef="#ctx0" brushRef="#br0" timeOffset="8999.93">15503 2194 1220 0,'0'0'0'0,"0"0"-13"15,0 0 13-15,0 0 44 16,0 0-32-16,0 0-9 16,-3 0 6-16,3 0 12 15,9-12-12-15,6-7-9 16,9-9 22-16,3-9-22 15,6-10-1-15,1-14-5 16,6-17-1-16,2-10-5 16,0-3-18-16,-4 10 27 15,-12 23 0-15,-7 20 3 16,-13 20 1-16,-4 11 11 16,-2 6-8-16,0 1-4 15,0 1-18-15,-11 20 18 0,-10 13-2 16,-3 7 4-16,2 8-4 15,9-1-1-15,11 1-32 16,2 1 11-16,18-2-9 16,12-5 20-16,4-4 7 15,-1-5 8-15,-5-4-8 16,-8-5 7-16,-11-7-1 16,-9-6 16-16,0-4 10 15,-20 1 13-15,-15-4-2 16,-10 0-25-16,-5 2 2 0,4-7-13 15,9 3-1 1,16-3-12-16,12 0-30 0,9 0-13 16,16-3-193-16,23-16-8 15,12-3 58-15,4-3-105 16</inkml:trace>
  <inkml:trace contextRef="#ctx0" brushRef="#br0" timeOffset="9997.56">16116 1914 839 0,'0'0'141'15,"0"0"-134"-15,0 0 19 16,0 0 32-16,-22 79-14 16,19-46-9-16,3-2-31 15,0-1-4-15,17-2 4 16,2-5-4-16,1-6 0 16,3-6-3-16,1-7 3 0,3-4-1 15,3 0 0-15,1-15-22 16,2-7-14-16,-2-5-27 15,3-2 16-15,-1 3-5 16,0 4 27-16,-4 12 26 16,-2 10 11-16,-6 0 2 15,-4 10 3-15,-5 15-11 16,-8 5 6-16,-4 4 22 16,0-1 9-16,-15-3 1 15,-7-3-33-15,0-5 17 16,0-8-5-16,3-6-4 15,3-5-7-15,-1-3-5 0,4 0-3 16,1-11-3 0,6-8-15-16,6-5 1 0,0-5 12 15,5-3 0-15,18-2-4 16,10-4 6-16,6 7 0 16,3 6 5-16,-2 11-5 15,-3 11 0-15,-1 3 3 16,0 5 6-16,-6 15-3 15,-6 6-2-15,-3 5-4 16,-5-2 1-16,-6 0 19 16,-2-5-20-16,-4-6 13 15,-2-8-10-15,-2-4 1 16,0-6-2-16,0 0 11 0,0 0 5 16,0-8-14-1,7-8 4-15,5-4-9 0,13 0 2 16,7 4 2-16,1 5-3 15,3 5-8-15,-4 4 6 16,4 0 2-16,-3 2 0 16,-1-3-1-16,0-4-1 15,-8-2-9-15,0-5-13 16,-6-3 2-16,-8-2 17 16,-7 2-8-16,-3 8 13 15,0 4 20-15,-4 5-9 16,-4 0 26-16,0 20-37 15,0 7 1-15,3 6 1 16,5-3-2-16,0 1 0 0,6-5-3 16,15-4 3-1,4-9 0-15,7-3 3 0,2-7 2 16,5-3 10-16,-1-2-15 16,0-19 0-16,-4-8 0 15,-2-5-6-15,-4-10-9 16,-1-4-10-16,-6-3-25 15,-6 4-38-15,-14 8 9 16,-1 14 58-16,-8 10 21 16,-3 11 44-16,2 4 11 15,1 2-55-15,2 17 5 16,2 8 10-16,4 7-6 16,3 2-3-16,16 0 18 0,10-1-17 15,5-2 9-15,2-1 0 16,5-2-16-16,-2-5 15 15,-7-1-15-15,-10-9 0 16,-16 2-3-16,-6-5-8 16,-36 4-43-16,-25-2-80 15,-24 0-560-15</inkml:trace>
  <inkml:trace contextRef="#ctx0" brushRef="#br0" timeOffset="11599.12">5093 3087 892 0,'0'0'0'16,"0"0"-58"-16,0 0 7 15,0 0 51-15,0 0 17 16,0 0 37-16,72 3-12 16,-33 0-9-16,13-2 12 15,12 1-4-15,9-2-40 16,8 0 20-16,4 0-21 15,3 0 0-15,1 0-3 0,2 0 2 16,2-2 1-16,-1-1 0 16,-2 2 8-16,-5 1-31 15,-6 0 31-15,3 0-10 16,-5 0 2-16,-5 0-4 16,0 0-1-16,-1 3-1 15,-2 0 1-15,1 2 5 16,3-2-10-16,0-1 9 15,-3-2-1-15,3 0-4 16,0 0 6-16,3 0-1 16,2 0-6-16,1 0 1 15,3 0 2-15,-3-2 6 16,0 1-7-16,4 1 5 0,-2-2-1 16,3 1 0-16,5 1 1 15,8 0 0-15,7-4-6 16,4 4 6-16,5-3-6 15,-1 0 6-15,2 3-1 16,-1 0-1-16,-1 0 2 16,-5 0 1-16,5 0 0 15,1 0 2-15,4 0-6 16,2 0 1-16,2 0-3 16,0 0 5-16,-2-3-3 15,2-3 3-15,3 2 0 16,-2-2 2-16,-1 2-3 15,4-3 1-15,6 2-4 16,1-2 3-16,2-2 1 0,0 1 0 16,-1 0 0-16,7 0 0 15,0-1-6-15,-4 3 4 16,7-2 1-16,5 0 1 16,-2 1 0-16,12-2 0 15,0 3-13-15,-1-6 1 16,6 3 8-16,0-1 7 15,6 0-11-15,6 0 7 16,2 1 1-16,5 1-5 16,-3-3 0-16,0 2 5 15,0 3 2-15,3 0-2 16,3 0-2-16,1 0 2 16,4 0 0-16,-5 1-1 15,0 1-5-15,-5-1 6 16,4-2 0-16,-2 2 3 0,0 0-9 15,4-2 10-15,-4 3-7 16,2 0 3-16,-5 2-34 16,3-1 2-16,-3 1 7 15,-5-3 19-15,0 1 6 16,-11-1 22-16,-5-3 11 16,-9 3 14-16,-6-2-22 15,-8 0-2-15,-7-1-8 16,-14-2 25-16,-13-1-38 15,-17 0 0-15,-19 2-4 0,-19-4-6 16,-22-1-67 0,-24 0-321-16</inkml:trace>
  <inkml:trace contextRef="#ctx0" brushRef="#br0" timeOffset="13037.9">4631 3216 1128 0,'0'0'0'0,"0"0"-15"0,0 0 15 15,0 0 8-15,0 0 0 16,0 0-8-16,21-23-2 15,13 15 0-15,8-1-4 16,7-1 6-16,8 3 0 16,14-4 6-16,4 2-11 15,10 2 5-15,4 2-2 16,2 1 0-16,5 1-27 16,-5 3-78-16,0 0-62 15,-12 0-162-15</inkml:trace>
  <inkml:trace contextRef="#ctx0" brushRef="#br0" timeOffset="13833.11">5013 3643 1137 0,'0'0'0'0,"0"0"-39"0,0 0 34 15,0 0 10-15,36-80-5 16,5 73 16-16,3 7-13 16,-4 3 3-16,-3 18-6 15,-10 11 0-15,-15 4-6 16,-12 7 7-16,0 4-1 15,-28 0 13-15,-13-2-4 16,-2-9-9-16,4-10 3 16,8-12 3-16,12-4 0 0,8-9-6 15,10-1-1 1,1 0-20-16,4-18-51 16,20-18 43-16,10-14 1 0,5-11-64 15,3-6-20-15,-8 3-10 16,-7 3 102-16,-9 8 20 15,-6 16 83-15,-9 13 62 16,-3 15-29-16,0 9 5 16,0 0-52-16,-12 27-66 15,-5 14 7-15,0 11 15 16,3 3-13-16,11-1-11 16,3-2-2-16,8-7-8 15,15-8 8-15,6-7-9 16,8-14-29-16,5-10-50 15,7-6-87-15,-4 0-218 0</inkml:trace>
  <inkml:trace contextRef="#ctx0" brushRef="#br0" timeOffset="14264.74">5821 3704 1145 0,'0'0'36'0,"0"0"-34"15,0 0 36 1,0 0-38-16,0 0 19 0,0 89-19 16,0-36 28-16,0-3-28 15,0-1 0-15,5-2-8 16,2-2-76-16,6-6-179 16</inkml:trace>
  <inkml:trace contextRef="#ctx0" brushRef="#br0" timeOffset="15116.7">11204 3473 1134 0,'0'0'0'0,"0"0"-43"0,0 0 43 15,0 0 6-15,60-72 0 16,-21 71 18-16,1 1-6 15,-3 12-11-15,-4 15-2 16,-11 9-5-16,-11 6 3 16,-11 1-3-16,-3 1 15 15,-24 0-10-15,-7-5 0 16,-1-4 4-16,3-10-9 16,8-6 1-16,9-11 2 15,11-5-3-15,4-3-2 16,0 0-21-16,16-21-25 15,14-11 38-15,10-12 2 16,6-5-14-16,-1-7-53 0,-2-2 11 16,-4 0 16-16,-6 7 47 15,-9 10 1-15,-12 18 39 16,-9 14 58-16,-3 9 9 16,0 0-52-16,-12 26-48 15,-12 13 11-15,-6 11 10 16,8 6-23-16,8-2-1 15,11-2-2-15,3-4-1 16,17-4-11-16,14-7-25 16,14-11-65-16,7-10-149 15</inkml:trace>
  <inkml:trace contextRef="#ctx0" brushRef="#br0" timeOffset="15400.9">11990 3609 982 0,'0'0'0'0,"0"0"0"16,0 0 47-16,84 16-30 16,-71 14 22-16,-8 7 1 15,-5 3-21-15,-5 2-5 16,-23 0 15-16,-5-9-25 15,5-9-2-15,11-8 12 0,9-10-14 16,8-5-4-16,5-1-5 16,28 0 0-16,18-11 9 15,17-8 0-15,7 1-43 16,3 4-79-16,-2 2-107 16,0 4-244-16</inkml:trace>
  <inkml:trace contextRef="#ctx0" brushRef="#br0" timeOffset="16685.34">18561 1468 926 0,'0'0'0'0,"0"0"-2"16,0 0 2-16,0 0-4 15,0 0 4-15,0 140 78 16,-6-49-39-16,1 12-19 15,4 7-9-15,-1 5 7 16,-1 0 17-16,0-3-34 16,-3-11 8-16,-1-9 0 0,3-12 3 15,-2-15-19 1,3-14 13-16,0-14-6 0,-1-13 0 16,4-9-29-16,0-8-24 15,0-7-97-15,0-5-107 16,0-20-151-16</inkml:trace>
  <inkml:trace contextRef="#ctx0" brushRef="#br0" timeOffset="17735.09">18720 1342 791 0,'0'0'4'0,"0"0"6"15,0 0-10-15,0 0 43 16,0 0-18-16,0 0-8 16,-4-17 4-16,-6 15 7 15,-3 1-16-15,-1-4-11 16,-4 4 1-16,-5-2 2 0,-2 3-4 16,0-3-2-16,-3 3 0 15,-2 0 2-15,-5 0-4 16,-4 0-3-16,-4 0-4 15,-6 0 5-15,-6 0-3 16,-5 0 4-16,-7 0-6 16,-10 0-4-16,-4 0 0 15,-4 0-9-15,-3 0 24 16,0-4-1-16,-5 1-14 16,-2 3 15-16,-1 0 0 15,-6 0 13-15,-1 0-13 16,-4 0 0-16,-4 0-5 15,-4 0 5-15,-1 3-3 16,1 4-22-16,3-3 25 0,8 1 6 16,2-2-5-1,2 2-1-15,2 0 0 0,-1-1 10 16,2 1-10-16,0-3-2 16,2 1 2-16,-5 1 0 15,-1-1-7-15,0 0 7 16,-3 1 0-16,3-3-1 15,-2 1-37-15,-5-1 30 16,0 1 8-16,-3-1-1 16,1-1-2-16,1 0 0 15,-3 0 3-15,-4 0 0 16,-2 0-38-16,-1 0 20 0,-4 0 6 16,3 0 7-16,-4 0-3 15,-5 0-23-15,2 0-19 16,2-1 7-16,0-5 22 15,-2 2 9-15,5-3 12 16,8 1 7-16,3-1 0 16,5 0 17-16,1 2-20 15,-5-5-4-15,-4 3-22 16,-3 2-71-16,-3-4 18 16,-2 2 43-16,-2-1 32 15,2-2 16-15,1 2-2 16,5-3 12-16,1 2-9 15,6 1-11-15,-1 2 13 16,-2-2-18-16,-1 5-1 16,2-4-11-16,-2 4 11 0,-5 0 4 15,5 2-2-15,-1 1-1 16,-2-2-2-16,3 2-3 16,1 0 3-16,0 0-8 15,-3 0 6-15,-1 0 6 16,-1 0-10-16,-2 0-12 15,-3 0 9-15,-1 0-7 16,1 0-46-16,3 3-17 16,4 1 43-16</inkml:trace>
  <inkml:trace contextRef="#ctx0" brushRef="#br0" timeOffset="18703.25">5060 1419 37 0,'0'0'120'0,"-155"19"-58"0,78-9-14 16,-2 1-7-16,6-2-10 16,-2 3-11-16,4-3 11 15,0 3-17-15,1-1-10 16,-3-2-3-16,3 0 0 15,0-2 13-15,3-2 8 16,3 4-7-16,0-4 5 16,1-1-3-16,-1 5 26 15,1-5-43-15,5 4 36 16,0-2-25-16,6 0-9 0,1-1 2 16,0 3 8-1,2-4-12-15,4 4 2 0,1 0 8 16,3-4-7-16,4 4-1 15,7-1-2-15,0-1 0 16,2 1-6-16,6-3 0 16,5-1-8-16,7-2 14 15,7-1 3-15,3 0 6 16,0 0-9-16,0 0-27 16,0 0 22-16,0 0 1 15,0 0 4-15,0 0 3 16,0 0 20-16,0 0 21 15,0 0-1-15,0 0-17 16,0 0 0-16,0 0-8 16,0 0-12-16,0 0 1 0,0 10-7 15,3 6 0-15,4 9 36 16,-1 13-12-16,2 16-14 16,-1 14 4-16,-2 16-13 15,0 11 9-15,-3 4-10 16,-1 3-3-16,1-7-4 15,-2-9 7-15,0-6 0 16,0-8 3-16,0-2 3 16,-2-3 1-16,-9-8-7 15,0-1 0-15,-5-5 2 16,5-4-2-16,-2-6 0 16,-2-2-1-16,6-9 2 0,1-5-4 15,3-6 3-15,0 1-1 16,4-2-1-16,1-1-1 15,0-2 2-15,0 5-4 16,14 0 5-16,6 2 6 16,10 2-4-16,10-6 2 15,14-5-1-15,25-7 50 16,19-8-9-16,25 0-21 16,21-23 3-16,13-7-26 15,25-4-36-15,10 1-47 16,11-1-40-16,3 4-155 15,-8-1-217-15</inkml:trace>
  <inkml:trace contextRef="#ctx0" brushRef="#br0" timeOffset="19551.91">5044 1421 746 0,'0'0'0'0,"0"0"7"15,0 0 26-15,-85-10 54 0,79 10-38 16,6 0-19 0,0 0-30-16,0 0-14 0,21 0 2 15,15 0 12-15,16 0 23 16,20 0-13-16,17-3 23 15,21-3 2-15,20-4-20 16,16 3-1-16,16-2-14 16,9-3 0-16,9 3 3 15,7-2-3-15,4 2 3 16,7 1 0-16,2-2-1 16,-2 3-2-16,-8-2-1 15,-11 2 1-15,-12-2 1 16,-9 0 3-16,-7-1-4 15,-17-4 0-15,-6 1 0 16,-17 0 0-16,-16-3-2 0,-13 3 1 16,-15 0 1-16,-12 1 11 15,-16 3-3-15,-10 1-8 16,-14 4 0-16,-4 1-1 16,-3 3-27-16,1 0-69 15,4 0-70-15,-4 0-154 16</inkml:trace>
  <inkml:trace contextRef="#ctx0" brushRef="#br0" timeOffset="20102.9">9151 4616 1080 0,'0'0'0'16,"0"0"-5"-16,0 0 5 15,-3 102 56-15,-5-45-19 0,2 6-33 16,3 2 13-16,3-4-8 16,0-12-3-16,0-11-2 15,6-11-4-15,15-13-12 16,3-10 10-16,6-4-18 15,8-4-58-15,4-21-6 16,1-8-56-16,-7-10-237 16</inkml:trace>
  <inkml:trace contextRef="#ctx0" brushRef="#br0" timeOffset="20368.72">9204 4407 971 0,'0'0'0'0,"0"0"-15"0,0 0-17 16,0 0 0-16,0 0 26 15,0 0-1-15,66-40 7 16,-33 19-4-16,-5-2 9 16,-10 3-5-16,-17 3 2 15,-1 5 70-15,-12 5 29 16,-12 4-51-16,1 3-17 15,-1 0-15-15,4 15-18 16,6 9-11-16,6 5-56 16,8 2-86-16,11-3-98 15,18-5-191-15</inkml:trace>
  <inkml:trace contextRef="#ctx0" brushRef="#br0" timeOffset="20585.84">9901 4288 1152 0,'0'0'25'15,"0"0"-4"-15,-55 126-29 16,28-57 16-16,3 10 10 16,4 1-3-16,5-2-7 15,5 2 0-15,3-2-8 16,2-6-6-16,2-7-7 15,3-17-86-15,0-15-117 16,0-18-238-16</inkml:trace>
  <inkml:trace contextRef="#ctx0" brushRef="#br0" timeOffset="20852.82">10127 4316 1193 0,'0'0'0'16,"0"0"-18"-16,0 0 18 16,8 112 39-16,-5-31-20 15,-2 6 50-15,2 12-61 0,5 3 63 16,4 3-59-16,0 2 32 16,2 2-30-16,-3-4-14 15,0-3-4-15,0-1-6 16,-3-6-21-16,-1-10-36 15,-2-13-14-15,-5-20-35 16,0-17-129-16,0-21-139 16</inkml:trace>
  <inkml:trace contextRef="#ctx0" brushRef="#br0" timeOffset="21084.43">10263 4967 938 0,'0'0'0'0,"0"0"0"15,109-22 19-15,-76 53 51 16,-12 10-13-16,0 2-1 16,-15-1-19-16,-6-3-10 15,-9-3-6-15,-21-5-19 16,-3-6 3-16,-3-1-5 15,6-10-20-15,5-8-189 16,14-6-396-16</inkml:trace>
  <inkml:trace contextRef="#ctx0" brushRef="#br0" timeOffset="21752.79">8759 5550 907 0,'0'0'0'15,"0"0"-101"-15,0 0 101 16,96 1 46-16,-21-10 21 16,23-5 5-16,29-5 8 15,16-1-5-15,14-2-41 16,8 3-33-16,-11 0 9 16,-11 4-10-16,-19 1 0 15,-21 1 5-15,-23 4-5 16,-22 3-6-16,-25 2-19 0,-19 2-31 15,-14 2-2 1,-5 0 26-16,-26 0-5 0,-18 0-77 16,-7 12-9-16,-13 2-61 15,-9 1-38-15</inkml:trace>
  <inkml:trace contextRef="#ctx0" brushRef="#br0" timeOffset="22002.9">9085 5629 681 0,'0'0'0'0,"0"0"-200"16,0 0 189-16,0 0 11 15,85 11 35-15,-2-19 116 16,22-7-67-16,16-2 15 0,10-4-7 16,2 4-9-16,-5 2-35 15,-12 3-5-15,-22 5-19 16,-25 0-4-16,-26 3-3 15,-19 3-17-15,-17-1 0 16,-7 2 3-16,0-1-3 16,0-1-35-16,0 0-78 15,2-6-137-15,13-1-202 16</inkml:trace>
  <inkml:trace contextRef="#ctx0" brushRef="#br0" timeOffset="23338.95">11209 4652 1060 0,'0'0'0'0,"0"0"-6"16,0 0 6-16,0 0 14 15,6 87 25-15,6-34-23 16,0 0 10-16,2 0-13 15,0-6-12-15,2-6-1 0,-1-12 2 16,0-10-1-16,0-10-1 16,1-9-11-16,1 0 8 15,5-26-12-15,4-16 10 16,-1-8-6-16,-4-5-7 16,-2-1 9-16,-5 10 1 15,-4 12 8-15,-2 13 12 16,-2 13-12-16,4 8-1 15,2 0 1-15,9 13 7 16,1 7 14-16,11 0-21 16,6-3 2-16,1-4 18 15,5-8-19-15,-3-5 1 0,-5 0 6 16,2-10-8 0,-5-7 8-16,-10-8-8 0,-6 1 0 15,-8-2-2-15,-5-3 7 16,-5-1-5-16,0 2 2 15,-3 4 7-15,-9 7 15 16,0 7-15-16,0 3 8 16,3 7 4-16,0 0-21 15,-4 4 0-15,-3 16 4 16,-3 6 2-16,0 10-1 16,2 3-3-16,3 5-2 15,-3 2 2-15,2-1 6 16,3-1-16-16,5-5 2 0,7-12 6 15,0-10-8 1,0-11-5-16,10-6 5 0,11-7 3 16,10-19-9-1,4-3 10-15,-2 2 3 0,-5 10 2 16,-3 8 0-16,-4 9 1 16,2 0 2-16,-1 12 5 15,3 7-9-15,-1 3-9 16,5-3 6-16,5-2-37 15,0-7-89-15,3-8-135 16</inkml:trace>
  <inkml:trace contextRef="#ctx0" brushRef="#br0" timeOffset="23705.32">12311 4604 1099 0,'0'0'67'0,"0"0"-52"15,0 0-15-15,0 0 12 16,0 0 9-16,88 76-4 16,-73-36 11-16,-3 3-1 15,-6-4-16-15,-6-3-3 16,0-10-2-16,0-6-3 16,0-10-1-16,0-8-2 15,0-2-9-15,0-4-1 16,12-21-24-16,10-8 25 15,8-6-4-15,7-2-13 16,1 5 17-16,-2 9-9 16,-7 12 1-16,-3 10 17 0,-7 5 4 15,-4 12-1-15,-2 12 7 16,-4 6-2-16,0 1 16 16,0-2-14-16,0-2-10 15,-3-7 0-15,0-3-4 16,-3-7 3-16,0-4-64 15,-3-6-212-15,0 0-330 16</inkml:trace>
  <inkml:trace contextRef="#ctx0" brushRef="#br0" timeOffset="23857.06">12563 4367 1168 0,'0'0'0'15,"0"0"-78"-15,0 0 35 16,0 0-78-16,0 0-33 16,0 0 27-16,85 38-120 15</inkml:trace>
  <inkml:trace contextRef="#ctx0" brushRef="#br0" timeOffset="25073.67">13149 4535 891 0,'0'0'9'16,"0"0"153"-16,0 0-81 0,0 0-37 16,0 0-4-16,0 0-7 15,-29-68-30-15,23 65 16 16,-2 3-19-16,2 0 3 16,-4 11-3-16,-4 10 4 15,-4 6-6-15,5 3 2 16,-3 6 0-16,2 0 6 15,4-2-6-15,1 0 0 16,4-7-1-16,5-5-6 16,0-7-6-16,2-9-23 15,18-6-10-15,7 0 8 16,9-17-25-16,3-2-8 0,0 7 23 16,1 7-2-16,-6 5 43 15,1 0 7-15,-2 3 30 16,-1 5 4-16,1 1-9 15,2-7-10-15,-4-2 16 16,-1 0-24-16,0-16-7 16,-4-9-3-16,-2-7-20 15,-5-7 8-15,-10-5-62 16,-7-4 24-16,-2-2-13 16,0 0 60-16,0-5 6 15,0 3 63-15,0 8-7 16,0 13 27-16,0 17 6 15,0 11-26-15,0 3-38 0,-3 13-17 16,-2 17-8 0,1 14 10-16,0 7 2 0,4 4-4 15,0 1-7-15,1-1-1 16,14-4 11-16,9-3-11 16,1-9-5-16,1-10 4 15,4-13 1-15,-2-14-3 16,-3-2-33-16,-1-13 11 15,-5-9 11-15,-7-9-31 16,-7-1-8-16,-5 5 3 16,0 6 50-16,0 9 10 15,0 9 53-15,0 3-36 0,6 0-27 16,15 0 0 0,8 0 12-16,7 0 5 0,3-4-8 15,6-3-4 1,0-4-5-16,4-4-5 0,-6-5-4 15,-4-2-17-15,-13-5-4 16,-13 1 6-16,-13-4 19 16,0-1 5-16,-13 3 26 15,-6 8-3-15,2 5 27 16,3 10-18-16,3 5-6 16,1 3-7-16,1 21-15 15,0 13-2-15,0 10 0 16,8 4-2-16,1 0 8 15,0-3-8-15,1-2 0 16,16-7-1-16,5-10 1 16,4-5 0-16,7-11 4 15,5-8 2-15,2-5 7 0,-1 0-3 16,0-17-8-16,-10-8-2 16,-7-4 2-16,-8-2-5 15,-9 0 6-15,-5 8-2 16,0 11 1-16,0 8-1 15,0 4 16-15,-2 2-17 16,1 20-5-16,-1 6 5 16,2 4 2-16,0 0 3 15,0-6-3-15,12-4-2 16,6-5 0-16,4-5 1 0,4-8 1 16,4-4 4-16,5 0-6 15,1-17-2-15,0-9 0 16,-1-9-12-16,-1-7 0 15,-1-4-6-15,1 2-21 16,0 5 32-16,-1 16 9 16,-5 11 0-16,-5 12 20 15,-1 0-19-15,0 24 13 16,4 7 18-16,-7 10-19 16,-2-2 4-16,-10-3-2 15,-7-4-14-15,0-6 6 16,-19-2-7-16,-7-2-16 15,-6-5-51-15,4-5-365 16</inkml:trace>
  <inkml:trace contextRef="#ctx0" brushRef="#br0" timeOffset="26140.1">19046 2185 176 0,'0'0'617'16,"0"0"-617"-16,0 0-135 15,0 0 135-15,128 3 61 16,-34 5 60-16,31-2-36 16,29 2-20-16,22-1 12 15,9 0-39-15,4 1-15 16,-8-2-1-16,-10 0-2 15,-19-1-10-15,-22-3 1 0,-24-1-7 16,-27-1-4-16,-25 0 2 16,-25 0-1-16,-15 0-1 15,-11-1 11-15,-3-6 11 16,0-3-22-16,0-5-18 16,-7 1-10-16,-9-2-40 15,-1-1-57-15,-1 0 7 16,3 0 60-16,3 0 50 15,0 2 8-15,5 1 18 16,-3 3 2-16,0 3 44 16,0 2 9-16,-1 2-23 15,2 4-10-15,3-1 7 0,6 1-11 16,0 0-36-16,0 0-27 16,23 3 27-16,13 13 1 15,14 7 8-15,8 4 0 16,-4 4-7-16,-6 3 6 15,-18 4-8-15,-20-1 0 16,-10 3 22-16,-19 1-16 16,-27-4-3-16,-14 0 7 15,-6-1-10-15,2 0-52 16,7-7-152-16,15-2-390 16</inkml:trace>
  <inkml:trace contextRef="#ctx0" brushRef="#br0" timeOffset="27056.1">20560 1373 1013 0,'0'0'0'16,"0"0"-15"-16,-83 78 15 15,69-40 5-15,9 1-5 16,5-5-8-16,6-6 4 16,16-8-13-16,10-4 16 15,2-12 0-15,5-4-5 16,2 0 6-16,0-15 1 15,-2-11 0-15,-9-7-1 16,-8-5-2-16,-13-4 2 0,-9 5 9 16,-3 6 0-16,-18 10 31 15,-6 10-6-15,-1 5-12 16,-1 6-22-16,6 0-6 16,3 6-9-16,14 6-43 15,6 2-69-15,5-7-82 16,23-5-208-16</inkml:trace>
  <inkml:trace contextRef="#ctx0" brushRef="#br0" timeOffset="27255.75">21183 1039 1151 0,'0'0'0'16,"0"0"-49"-16,-30 81 49 15,9-17 44-15,-1 7-30 16,2 9-5-16,1-1-4 16,6 1-5-16,2-7-14 15,7-13-108-15,4-11-50 16,0-23-187-16</inkml:trace>
  <inkml:trace contextRef="#ctx0" brushRef="#br0" timeOffset="27506.22">21437 1028 1163 0,'0'0'0'16,"0"0"-42"-16,0 0 42 15,0 0 48-15,0 123-35 16,0-61 15-16,1 8-23 15,1 6 11-15,2 3-14 16,-1 0 8-16,-3-2-19 16,0-8 20-16,0-8-22 15,0-8-18-15,0-11-126 0,-6-13-214 16</inkml:trace>
  <inkml:trace contextRef="#ctx0" brushRef="#br0" timeOffset="27745.49">21623 1260 1134 0,'0'0'0'15,"0"0"-49"-15,93 14 49 16,-63 20 22-16,-8 13-1 15,-15 4 0-15,-7 3-15 16,-10-2 7-16,-22-8-10 0,-8-10-6 16,-5-7-5-16,-1-14-91 15,2-6-132-15</inkml:trace>
  <inkml:trace contextRef="#ctx0" brushRef="#br0" timeOffset="31057.69">22839 1735 947 0,'0'0'0'16,"0"0"-50"-16,0 0 50 15,0 0 11-15,0 0 35 16,0 0-26-16,5-72-8 16,-5 69 21-16,0 1-19 15,0 0 3-15,2 0 16 16,-2-1-19-16,0-2 20 15,0 3-13-15,0-3-15 16,0 3 6-16,0-1-2 16,0-1-3-16,0 1-7 15,0 3 0-15,0 0 5 16,0 0-5-16,0 0 0 16,0 0-2-16,0 0 1 0,0 10-12 15,0 11-3-15,0 14 16 16,0 10 1-16,0 6 0 15,-9 2 5-15,3-1-4 16,0-7-2-16,0-8 0 16,2-7 1-16,-2-7-1 15,5-8 3-15,-1-6-3 16,1-5 0-16,1-1 0 16,0-3 0-16,0 0-7 15,0 0-46-15,0 0-70 16,0-7-41-16,10-6-390 15</inkml:trace>
  <inkml:trace contextRef="#ctx0" brushRef="#br0" timeOffset="31266.56">23062 1968 1181 0,'0'0'0'0,"0"0"6"15,0 0-5-15,0 0-1 0,0 0-5 16,0 0-59 0,-10-20-173-16</inkml:trace>
  <inkml:trace contextRef="#ctx0" brushRef="#br0" timeOffset="32075.85">24007 1484 1078 0,'0'0'0'0,"0"0"-87"16,-27 100 87-16,-2-26 38 15,-3 3-3-15,0-1-23 16,4-6-4-16,3-5-7 16,2-11 10-16,5-8-11 15,-1-7-5-15,5-12 2 16,4-8-13-16,4-12 12 15,5-3-14-15,1-4 11 0,0 0 3 16,0-16-15 0,0-8-79-16,0-10 50 0,0-7 19 15,7-6 6-15,6-15-38 16,4-9 60-16,4-7-5 16,6-3 6-16,4-1 0 15,3 8 25-15,-1 15 2 16,-3 17 10-16,-5 19-18 15,-4 17 3-15,-4 6-13 16,-1 9 5-16,-3 28 40 16,1 21 30-16,-4 17-50 15,-2 12-6-15,-5 3-10 0,-3 0-11 16,0 1-1 0,0-8-6-16,0-7 2 0,0-10-6 15,0-9-28-15,0-10-60 16,0-14-89-16,0-13-150 15</inkml:trace>
  <inkml:trace contextRef="#ctx0" brushRef="#br0" timeOffset="32658.97">23868 1898 138 0,'0'0'755'16,"0"0"-755"-16,0 0-65 0,85-14 65 16,-25 14 17-16,5 0-15 15,8-3-1-15,2 0-1 16,2-3 0-16,1-2-22 16,-4-1 12-16,-6-8 2 15,-13-2 3-15,-16-1 3 16,-16 1 4-16,-14 4 13 15,-9 2 47-15,-1 4 38 16,-18 2-4-16,-8 7-82 16,-4 0 12-16,-7 8 8 0,-1 20-32 15,5 9 3 1,4 6-5-16,11 3-3 0,11-2-2 16,8-5 5-1,0-6-23-15,15-10 23 0,12-7-35 16,5-13 5-16,6-3 6 15,6-5-1-15,-3-20 2 16,2-6-15-16,-7-10-17 16,-6-7 7-16,-6-8 11 15,-7-9 28-15,-6-8 9 16,-5-7 6-16,-3-7 38 16,-3 7 33-16,0 20-44 15,0 21 89-15,-4 23-42 16,-1 12-34-16,2 4-29 15,-7 15-15-15,-4 26-4 16,-3 20 1-16,0 13 1 0,4 2 14 16,8-1-12-16,5-3-2 15,0-4 0-15,8-5-9 16,11-10-62-16,6-10-148 16,7-16-210-16</inkml:trace>
  <inkml:trace contextRef="#ctx0" brushRef="#br0" timeOffset="33425.82">25117 1741 1081 0,'0'0'0'0,"0"0"-102"15,0 0 102-15,0 0 35 16,1 94-9-16,-1-54-1 15,-8-2-14-15,-4-4-8 16,1-5-2-16,2-10-1 16,1-4 0-16,2-8 0 15,0-4 2-15,5-3-2 16,-1 0 0-16,2-11-10 16,0-9-29-16,0-3 28 15,0-9 11-15,9-1-2 16,6-4 2-16,6 1 4 0,-3 7-4 15,1 10 0 1,0 11 1-16,-3 8-1 0,0 0 1 16,-3 16 3-16,-1 12 5 15,-3 8 4-15,-3 4-5 16,-3-2-3-16,-3-1-2 16,0-6 1-16,0-7-4 15,0-7 0-15,0-5-1 16,0-9-1-16,0-3 1 15,2 0 1-15,2-3 0 16,3-14-2-16,4-7-42 16,4-6 42-16,3-6 3 15,6-3-2-15,1-2-7 16,-2 7 6-16,-3 10 2 0,-3 10 0 16,-5 14 3-16,-2 0 3 15,-1 18 3-15,0 10 32 16,-3 5-36-16,2 2 1 15,0-2 0-15,3-4-6 16,5-5 1-16,4-6 5 16,2-6-6-16,5-7-5 15,4-5 1-15,5 0-5 16,6-13-1-16,-1-9-28 16,-3-6 9-16,-4-8 18 15,-4 0 5-15,-5 1-2 16,-7 11 8-16,-10 12 43 15,-5 9 29-15,-3 3-31 0,0 15-30 16,0 13 13 0,0 7-3-16,-3 3 5 0,3-4-25 15,0-4 3-15,0-5 2 16,0-5-6-16,6-7-16 16,4-6-15-16,5-3-19 15,0-4-50-15,3-2-51 16,-3-15-405-16</inkml:trace>
  <inkml:trace contextRef="#ctx0" brushRef="#br0" timeOffset="33708.82">25858 1604 989 0,'0'0'0'15,"0"0"-121"-15,0 0 121 16,0 0 26-16,0 0-5 16,0 0 1-16,58-81 8 15,-58 64 18-15,0 3 39 16,-9 2-31-16,-12 12-36 16,-6 0-16-16,-3 14-4 15,2 15-5-15,4 1 4 16,12 3-58-16,9-2-104 0,3-7-106 15,9-3-221 1</inkml:trace>
  <inkml:trace contextRef="#ctx0" brushRef="#br0" timeOffset="33961.03">26262 1277 1162 0,'0'0'7'16,"0"0"-4"-16,0 0-3 16,0 0 2-16,-9 87 28 0,1-15-5 15,0 10-14 1,-3 1 2-16,3-8-5 0,0-8-6 16,2-11 0-16,4-7-2 15,2-9-2-15,0-10-9 16,0-9-4-16,2-10-40 15,9-10-53-15,3-1-28 16,5-14-129-16</inkml:trace>
  <inkml:trace contextRef="#ctx0" brushRef="#br0" timeOffset="34164.68">26529 1313 349 0,'0'0'701'0,"0"0"-661"0,0 0 3 15,0 0-18-15,0 0 2 16,-24 116 25-16,9-39-7 16,0 3-32-16,5-4-11 15,4-7 37-15,0-8-39 16,3-1 0-16,3-11-20 16,0-8-48-16,0-13-22 15,0-15-295-15</inkml:trace>
  <inkml:trace contextRef="#ctx0" brushRef="#br0" timeOffset="34892.65">26595 1861 601 0,'0'0'376'0,"0"0"-370"16,0 0-6-16,0 0 6 16,83-16 2-16,-62 4-8 15,0-5-5-15,0-2-9 16,-9 2-39-16,-9 0 38 15,-3 3 15-15,-6 4 49 16,-15 6 9-16,-5 4-53 16,-1 0 17-16,5 6 13 15,6 13-15-15,-1 7-20 16,10 2-3-16,4 0 3 16,3-1 0-16,6-4-8 15,16-2-12-15,9-6 18 0,11-4-18 16,12-6 18-16,12-2 2 15,8-3-7 1,8 0 3-16,0-10-19 0,-4-13 7 16,-8-7-8-16,-15-9-15 15,-18 0 6-15,-25 4 33 16,-12 7 12-16,-16 11 90 16,-17 10-35-16,-2 7-10 15,0 0-31-15,4 12-8 16,4 15-13-16,9 9-5 15,6 5 4-15,12-2-13 16,0-5 9-16,6-6-3 16,12-8-1-16,4-5-11 15,2-10 5-15,3-5-3 16,6 0-2-16,-2-9 14 0,-1-11-4 16,-4-7-3-16,-3-9 3 15,0-7 0-15,0-10-9 16,-1-13-3-16,3-10-26 15,0-17 41-15,-3 3 2 16,-5 10 15-16,-7 22 64 16,-8 29-1-16,-2 17-4 15,0 12-35-15,-3 1-39 16,-18 31 4-16,-7 25-4 16,-2 17 21-16,4 9-7 15,11-1-10-15,8-7 2 16,7-10 0-16,0-10-12 15,21-8 5-15,6-13-15 0,3-9-10 16,2-9 17 0,-2-9-30-16,-1-7-7 0,-6 0 16 15,-6-12-72-15,-7-15-59 16,-10-7-154-16</inkml:trace>
  <inkml:trace contextRef="#ctx0" brushRef="#br0" timeOffset="35276.05">26400 1400 574 0,'0'0'290'0,"0"0"-286"16,0 0-3-16,0 0 19 16,0 0-9-16,0 0-11 15,-62 8-6-15,62-2-4 0,15 1 10 16,18-2 22-1,13-2 12-15,9-3 10 16,8 0-25-16,-2 0 0 0,-3 0-10 16,-7 0-3-16,-10 0-6 15,-12 0-5-15,-16 0-64 16,-13 5-119-16,0-1-185 16</inkml:trace>
  <inkml:trace contextRef="#ctx0" brushRef="#br0" timeOffset="36059.65">22770 2968 1099 0,'0'0'0'16,"0"0"-25"-16,0 0 25 16,0 0 2-16,0 0 7 15,85-44-3-15,-58 45 9 16,-3 18-2-16,-6 5-6 16,-5 8 5-16,-9 3-8 15,-4 1 1-15,-4-1 2 16,-18-4-1-16,-8-5-2 0,-6-1 2 15,-5-3-6 1,-1-3 1-16,6-7-2 0,9-4 5 16,12-3-5-16,9-4 8 15,6 0-11-15,0 1 4 16,12 0-2-16,16-2 2 16,16 0 8-16,11 0-8 15,7 0-20-15,3-9-104 16,-1 0-133-16</inkml:trace>
  <inkml:trace contextRef="#ctx0" brushRef="#br0" timeOffset="36173.05">23324 3212 1180 0,'0'0'34'0,"0"0"-34"16,0 0-1-16,0 0-13 15,0 0-176-15,0 0-518 16</inkml:trace>
  <inkml:trace contextRef="#ctx0" brushRef="#br0" timeOffset="41513.1">24232 2738 1119 0,'0'0'0'0,"0"0"-13"16,0 0 13-16,0 0 65 0,0 0-36 16,0 0-15-16,0 0-14 15,-3 31 6-15,3 30 6 16,0 7 0-16,0 4 5 15,0-7 6-15,0-4-23 16,0-6 1-16,0-6-2 16,0-3-17-16,4-10-42 15,4-11-46-15,5-11-124 16,3-14-157-16</inkml:trace>
  <inkml:trace contextRef="#ctx0" brushRef="#br0" timeOffset="41847.71">24559 3050 1024 0,'0'0'2'0,"0"0"7"16,-101 94 15-16,63-63 45 16,2-4-41-16,2-2-18 15,7-6-5-15,9-2-5 16,5-8 0-16,8-6 0 15,5-3 0-15,0 0-19 16,0-9-38-16,11-16-28 16,11-6 31-16,6-1 54 15,2 5 0-15,3 8 8 16,-3 10 31-16,3 9 0 16,1 5 2-16,4 19 6 0,4 6-6 15,2 0-34-15,2-3 2 16,-1 0-9-16,-2-5-5 15,-3-5-14-15,-5-8-39 16,-6-6-37-16,-5-3-101 16,-8-5-189-16</inkml:trace>
  <inkml:trace contextRef="#ctx0" brushRef="#br0" timeOffset="42059.89">24927 2767 900 0,'0'0'186'0,"0"0"-129"0,0 0-35 16,0 0-12-16,0 0-3 16,-14 99 46-16,4-34 21 15,1 5-53-15,3-7-16 16,5-4-5-16,-1-11 6 16,2-3-6-16,0-5-12 15,0-4-28-15,6-7-97 16,8-9-103-16,5-11-275 15</inkml:trace>
  <inkml:trace contextRef="#ctx0" brushRef="#br0" timeOffset="42897.52">25368 3107 918 0,'0'0'102'0,"0"0"-101"15,-3-87 59-15,-10 62 3 16,-1 8-25-16,-2 4-5 15,4 4-13-15,1 3-15 16,3 4 3-16,2 2-8 16,-2 0 0-16,-5 16-1 15,-2 12 1-15,-4 6 8 16,1 4-8-16,1 2 4 16,4-5-9-16,3 2 19 15,4-6-20-15,4-3 6 16,2-5-2-16,0-6-3 0,15-1 0 15,6-8 1 1,6-5-16-16,4-3-1 0,0 0 8 16,1-8-7-16,-5-11-10 15,-4-7 7-15,-3-2-2 16,-5-5-7-16,-8 4 11 16,-2 0 14-16,-2 8 7 15,-3 3 5-15,0 11 11 16,0 3 11-16,0 4 2 15,0 0-24-15,0 13-5 16,0 7 0-16,0 9 12 16,0 0-10-16,0-1-1 15,5-3 7-15,11-3-5 16,1-5-3-16,3-5 2 16,5-7 2-16,5-5-5 0,4 0 1 15,6-20-5-15,-1-5-21 16,-3-5-22-16,-6-2 5 15,-8 3 9-15,-8 9 27 16,-8 9 7-16,-5 8 47 16,-1 3 16-16,5 14-58 15,2 10 15-15,5 3 4 16,7 0-4-16,5-5-12 16,0-2 14-16,5-6-19 15,6-6-1-15,3-8 5 0,4 0-7 16,0-7-1-1,-3-14-10-15,-3-8-7 0,-4-9-4 16,-7-10-6-16,-4-12 2 16,-5-11-7-16,-3-7-5 15,-3-1 24-15,-9 10 14 16,-1 19 8-16,0 23 115 16,0 20-53-16,-6 7-45 15,-6 27-24-15,-1 21-1 16,-3 14 29-16,2 8 22 15,6 1-26-15,5-6-2 16,3-6-23-16,0-5 5 16,0-10-7-16,5-7 2 15,2-10-18-15,3-5-45 16,-2-10-22-16,-3-12-160 0,-2 0-702 16</inkml:trace>
  <inkml:trace contextRef="#ctx0" brushRef="#br0" timeOffset="43079.55">26308 2852 1103 0,'0'0'3'0,"0"0"14"16,106-13-17-16,-63 10 15 15,-6-1-14-15,-1-1-2 16,-7 1-2-16,-7-1-46 0,-13 0-71 15,-9 0-50-15,-8-1-193 16</inkml:trace>
  <inkml:trace contextRef="#ctx0" brushRef="#br0" timeOffset="43349">25621 2782 908 0,'0'0'0'0,"0"0"0"0,20-72 0 16,-20 56 99-16,0 2 34 16,-3 8-60-16,-10 6-36 15,1 0-37-15,-7 10-18 16,4 16 14-16,1 7 3 15,14 4-28-15,5-1-75 16,38-2-108-16,15-4-174 16</inkml:trace>
  <inkml:trace contextRef="#ctx0" brushRef="#br0" timeOffset="43929.71">26844 2663 1105 0,'0'0'69'15,"0"0"-69"-15,0 0 0 16,-38 109 19-16,28-43 7 16,0 3-14-16,2-1 15 15,3-1 1-15,1-3-23 16,-1-11-4-16,1-10 8 15,0-11-9-15,1-17 0 16,1-8-4-16,-4-7-2 16,-6 0-3-16,-6-19 6 15,-7-9-49-15,0-5 28 16,1 3 19-16,3 9-12 0,5 9 17 16,7 8 5-16,6 4 1 15,1 1-6-15,2 14-8 16,0 6 8-16,19 1-1 15,7-2 1-15,11-6 0 16,2-3 14-16,4-5-14 16,5-6 0-16,2 0-8 15,0-5-9-15,0-11-1 16,-2-7-38-16,-5-4-13 16,-7-8 10-16,-9 1 9 15,-6 5 20-15,-11 5 30 16,-5 13 47-16,-5 10 58 0,0 1-42 15,0 9-39-15,0 18-11 16,0 7 37-16,0 5-26 16,0-3-21-16,0-3 13 15,0-6-18-15,8-7 6 16,2-5-8-16,0-6-10 16,5-6-18-16,3-3-35 15,4-3-58-15,-1-16-177 16</inkml:trace>
  <inkml:trace contextRef="#ctx0" brushRef="#br0" timeOffset="44184.97">27227 2850 864 0,'0'0'60'0,"0"0"-58"16,0 0-2-16,0 0 20 15,85-54 3-15,-68 37 5 16,-9 2 36-16,-8 6-12 16,0 3 13-16,-13 3-17 15,-14 3-42-15,-4 3-2 16,-1 17-5-16,9 5 1 16,8 3-38-16,13 5-60 15,2 0-109-15,11-4-67 16,14-7-303-16</inkml:trace>
  <inkml:trace contextRef="#ctx0" brushRef="#br0" timeOffset="44464.71">27691 2889 953 0,'0'0'107'15,"0"0"-105"-15,0 0 12 16,-83 37 5-16,80-5 1 15,3 4-5-15,11 5 3 16,14 0 8-16,4 1 0 16,2-1-6-16,-5-2-8 0,-2-7 38 15,-10-8-41 1,-12-7-6-16,-2-8 1 0,-10-4 7 16,-20-4 10-16,-9-1-5 15,-5 0-16-15,0-9-2 16,4-5-12-16,5-3-44 15,10-3-17-15,10-7-128 16,12-6-237-16</inkml:trace>
  <inkml:trace contextRef="#ctx0" brushRef="#br0" timeOffset="44655.06">27962 2544 1172 0,'0'0'18'0,"0"0"0"15,0 129-14-15,-1-59 32 16,-7 5 26-16,4-4-18 16,4-2-18-16,0-6-3 15,0-5-19-15,0-10-4 16,6-6-21-16,-2-11-73 16,-2-12-66-16,-1-16-440 15</inkml:trace>
  <inkml:trace contextRef="#ctx0" brushRef="#br0" timeOffset="45382.98">28157 3128 991 0,'0'0'13'0,"0"0"-13"16,87-10 2-16,-58 2 6 16,-2-6-4-16,-4-5-4 15,-5-1-27-15,-12 2-15 16,-6 2 1-16,-3 6 41 15,-22 2 9-15,-7 7 27 16,-5 1-21-16,0 10-9 16,4 14 30-16,6 8-14 15,12 5-4-15,8-3-11 16,7 0-6-16,0-7 1 16,19-2 3-16,14-6 9 15,12-5 4-15,8-3 4 0,7-7 6 16,10-4-28-1,7 0-4-15,4-4-3 0,3-16-31 16,-9-12-26-16,-13-7-20 16,-22-3 8-16,-23 0 18 15,-17 10 58-15,-14 10 94 16,-22 11-1-16,-7 10-77 16,3 1 26-16,3 13 3 15,7 14-45-15,6 9 12 16,12 2-12-16,6 1 0 15,6-3 4-15,6-3-4 16,12-5 0-16,6-9-1 16,4-8-2-16,2-8-8 15,3-3 8-15,1-3-1 16,1-15 0-16,-6-8-16 0,-2-9-16 16,-6-8 17-16,-3-11-13 15,1-13-16-15,1-11-7 16,-1-6 29-16,0-3 26 15,-3 7 24-15,-6 16 109 16,-7 19 11-16,-3 23-59 16,0 14-43-16,0 8-18 15,-6 11-24-15,-14 25 0 16,-5 14 2-16,-2 11 4 16,8 2 6-16,4 2-9 15,9-4-3-15,6-3 9 16,0-9-9-16,25-6 2 0,8-12-2 15,8-9-19-15,3-8 10 16,1-9-19-16,-2-5-7 16,-7 0-7-16,-8-20-59 15,-13-10-117-15,-10-7-317 16</inkml:trace>
  <inkml:trace contextRef="#ctx0" brushRef="#br0" timeOffset="45586.61">28131 2646 1242 0,'0'0'0'0,"0"0"-59"16,125 0 58-16,-50 0 1 15,8 0-10-15,4-8-205 16,-7-6-622-16</inkml:trace>
  <inkml:trace contextRef="#ctx0" brushRef="#br0" timeOffset="47550.09">22988 4242 1168 0,'0'0'0'16,"0"0"-15"-16,0 0 15 15,0 0 19-15,0 0-4 16,0 0-11-16,0 0 7 15,61-37-10-15,-28 34-1 16,2 3 10-16,-7 0-10 16,-8 5-3-16,-3 6 2 15,-11 9 2-15,-6 5-6 16,-8 5 9-16,-27 7-4 16,-10-1 0-16,-3-4-11 0,11-2-3 15,15-5-77-15,19-3-6 16,3 1-8-16,26 0 75 15,7 1 23-15,0 1 7 16,-9-3 61-16,-15-3 8 16,-9-5-37-16,-6-1 16 15,-29 0 26-15,-10-4-39 16,-8-1-24-16,-1-1-5 16,8-4 7-16,10-2-26 15,14-1 12-15,13 0-149 16,9-14-321-16</inkml:trace>
  <inkml:trace contextRef="#ctx0" brushRef="#br0" timeOffset="47700.47">23534 4570 1209 0,'0'0'33'15,"0"0"-27"-15,0 0 6 16,0 0-12-16,0 0-10 15,0 0-131-15,-37-8-516 16</inkml:trace>
  <inkml:trace contextRef="#ctx0" brushRef="#br0" timeOffset="55625.95">28050 1814 435 0,'0'0'44'0,"0"0"21"0,0 0 12 15,102-34-39-15,-65 25-20 16,0-2-18-16,-1 2 5 16,-5 2-10-16,-2 1-31 15,-7 3-70-15,-10 3-98 16</inkml:trace>
  <inkml:trace contextRef="#ctx0" brushRef="#br0" timeOffset="55783.88">28118 1898 822 0,'0'0'0'15,"0"0"-19"-15,0 0 12 0,0 0 7 16,110-21 13-16,-58 4-13 16,7-5-38-16,1-10-292 15</inkml:trace>
  <inkml:trace contextRef="#ctx0" brushRef="#br0" timeOffset="65857.7">24542 4166 947 0,'0'0'75'15,"0"0"-75"-15,0 0 0 16,0 0 2-16,0 0 22 15,0 0 11-15,0 0-30 16,0 0-5-16,-10-9-5 16,2 47 5-16,-5 16 45 15,-1 5-28-15,-2 1-16 16,1 0 10-16,-1-2-6 16,1-6-4-16,3-8-1 15,1-13 5-15,4-7-12 0,2-9 11 16,2-8-8-1,2-4 1-15,1-3 2 0,0 0-2 16,0 0-1-16,0-8-4 16,0-16-2-16,0-13-20 15,0-8 27-15,0-11 3 16,4-11-1-16,10-8-2 16,2-12-10-16,5-8 13 15,6-2 0-15,4 7-13 16,5 6 13-16,0 19-3 15,0 16 7-15,3 18-10 16,-4 16 4-16,2 13 2 0,-7 2 0 16,-6 17-9-1,-6 12 6-15,-12 7 0 0,-6 6 3 16,-1-1 19-16,-25 1-16 16,-9 0 7-16,-9-1-10 15,-8-1 12-15,-6-2-10 16,-3-3-4-16,0-6-18 15,2-8 16-15,10-9-16 16,17-7 20-16,13-5 4 16,12 0-1-16,7 0-3 15,0 5-19-15,1 14 6 16,14 14 13-16,8 16 28 16,8 13 6-16,3 2-6 15,4 2-28-15,-1-9 15 16,0-6-12-16,-1-5-3 0,3-8 1 15,1-6-1-15,3-8-56 16,-1-12-68-16,-6-12-147 16</inkml:trace>
  <inkml:trace contextRef="#ctx0" brushRef="#br0" timeOffset="66440.42">24858 4567 1098 0,'0'0'0'15,"0"0"-100"-15,0 0 68 16,0 0 32-16,0 0 8 16,0 0 2-16,58-11 3 0,-39-4-7 15,-2-5-12-15,-5-3 2 16,-6-2 4-16,-6 2 0 16,0 7 3-16,-4 3 42 15,-11 9-1-15,0 4-24 16,-3 0 29-16,-3 10-42 15,0 16-5-15,3 7 5 16,8 2-6-16,6 0-2 16,4-4-12-16,8-5 12 15,15-4-9-15,7-8 3 16,5-4 7-16,6-10-2 16,2 0 0-16,9-2-4 15,5-17-19-15,-1-6-1 0,2-4-12 16,-2-7-12-1,-11-1 14-15,-11-1-21 0,-10 7 26 16,-11 6 31-16,-7 8 33 16,-6 8 36-16,0 6-3 15,0 3 18-15,0 0-59 16,0 12-23-16,-4 19-2 16,-5 16 20-16,0 11-1 15,3 10-6-15,0 11 15 16,1 7-11-16,2 5-7 15,3-2 31-15,0-10-35 16,0-11-1-16,0-7 1 16,0-8-2-16,3-9-4 15,5-10 0-15,-2-12-5 0,-3-8 3 16,0-6-20-16,-3-6-21 16,1-2 10-16,1-14-9 15,-1-18-116-15,1-13-139 16,-2-8-256-16</inkml:trace>
  <inkml:trace contextRef="#ctx0" brushRef="#br0" timeOffset="66727.42">25461 4079 1020 0,'0'0'0'0,"0"0"-127"0,0 0 104 16,0 0 18-16,0 0 5 15,0 0 23-15,12 2-15 16,1-4 34-16,-1-10-20 16,-1-3-16-16,-4 1 15 15,-7 1 20-15,0 2 15 16,-3 6-15-16,-9 5-32 15,-3 0-7-15,-3 1-2 16,2 20-55-16,4 5-58 16,8 5-43-16,4 7-219 15</inkml:trace>
  <inkml:trace contextRef="#ctx0" brushRef="#br0" timeOffset="67440.84">25812 4506 824 0,'0'0'0'16,"0"0"0"-16,0 0-4 15,91-39 4-15,-74 25 0 16,-5-2 15-16,-3 1 3 16,-4 1-3-16,-5 3-6 15,0 2 25-15,-15 4 19 0,-3 5-15 16,-5 0 2-1,-2 6-12-15,-3 19-23 0,3 6 7 16,6 2-12-16,9 0 11 16,10-2-15-16,0-3 4 15,10-5-6-15,12-3 1 16,4-10 0-16,6-6 1 16,6-4-4-16,7 0-4 15,6-10 3-15,0-11 3 16,-2-5-51-16,-9-8 42 15,-7-2-16-15,-9-3 16 16,-8 5 10-16,-11 7 5 16,-5 13 33-16,0 5 7 15,-2 7 3-15,-13 2-4 0,2 9-25 16,-2 14-2-16,6 7-12 16,6 3 0-16,3 1-1 15,0-3 10-15,18-4-18 16,3-7 8-16,7-3 1 15,7-7 1-15,4-6-1 16,6-4 0-16,4 0-10 16,4-20-9-16,-4-6-10 15,-1-13 1-15,-8-9-11 16,-6-8 0-16,-4-12 3 16,-8-6 19-16,-5-12 17 15,-8 2 0-15,-8 7 17 16,-1 18 38-16,0 24 32 0,-6 17 29 15,-1 15-73 1,1 3-15-16,-5 18-21 0,-3 28-2 16,-4 15 15-16,1 11-3 15,8 4-13-15,6-3 8 16,3-4-12-16,0-4 0 16,9-2 0-16,12-2 0 15,9-6-13-15,7-6-50 16,11-11-42-16,3-13-218 15</inkml:trace>
  <inkml:trace contextRef="#ctx0" brushRef="#br0" timeOffset="68207.78">27021 4550 1037 0,'0'0'0'0,"0"0"-91"16,0 0 91-16,0 0 10 15,0 0-8-15,94-36-4 16,-62 20-8-16,-7-2-56 16,-4-1-8-16,-12-1 37 15,-8 3 24-15,-1 4 13 16,-10 7 65-16,-13 1-6 16,-3 5-17-16,-3 0 16 15,1 0-11-15,5 14-16 0,4 3-25 16,4 3-6-1,6 4-2-15,5 2 0 0,4 1-12 16,0-2-22-16,10-5 36 16,11-3-16-16,6-4 8 15,7-5 6-15,12-3 2 16,10-5-3-16,12 0 2 16,10-5 1-16,5-14-1 15,2-8-33-15,-5-7 0 16,-8-5-11-16,-15-4 27 15,-20 5 14-15,-23 5 4 16,-14 11 36-16,-14 8 65 16,-20 11-42-16,-9 3-9 15,-1 6-23-15,4 16-26 0,3 6 19 16,14 6-20-16,7 1-3 16,12 1-9-16,4-3 4 15,0-7 8-15,16-6-17 16,8-7 10-16,4-9 7 15,2-4-2-15,5 0-15 16,-4-9 13-16,-1-11 4 16,-5-11 0-16,-3-7-1 15,1-9 3-15,-2-10 4 16,1-14-6-16,0-11-22 16,-2-13 4-16,-1-3 12 0,-4 9 6 15,-8 16 9 1,-4 24 33-16,-3 22 41 0,0 15-53 15,0 12 9 1,-3 0-27-16,-14 32-5 0,-12 18-2 16,-3 23 9-16,-3 9-10 15,8 6 8-15,11-4-10 16,7-5-2-16,9-8 0 16,0-11-5-16,18-9-6 15,7-8 3-15,6-9-22 16,1-12-5-16,-1-10-97 15,-4-9-29-15,-10-3-204 16</inkml:trace>
  <inkml:trace contextRef="#ctx0" brushRef="#br0" timeOffset="68438.98">26847 4120 1148 0,'0'0'0'0,"0"0"-289"15,0 0 284-15,112 0-1 0,-31-6 6 16,21-3-178-1,14 0-206-15</inkml:trace>
  <inkml:trace contextRef="#ctx0" brushRef="#br0" timeOffset="68575.85">28699 4363 920 0,'0'0'9'0,"0"0"-8"16,0 0 53-16,0 0-53 15,0 0-1-15,0 0-343 16</inkml:trace>
  <inkml:trace contextRef="#ctx0" brushRef="#br0" timeOffset="78711.98">22869 1346 428 0,'0'0'15'0,"0"0"-5"16,0 0-9-16,0 0 1 15,-97 39 14-15,64-29 0 0,1 3 14 16,3-2 5-16,0-2 0 15,4 1-9-15,4-2 46 16,0-1-50-16,3 2-14 16,3 1-7-16,-2 5 8 15,-3 7-5-15,-2 3 0 16,-5 5 15-16,-5 2-3 16,0 2 2-16,-3-1-4 15,-1 4-14-15,1-2 21 16,5 2-21-16,4 0 0 15,4 2 4-15,3 2-3 16,5 1 0-16,8 0-1 0,2-1 0 16,4 1-2-16,0 0 6 15,0-2-8-15,10-1 3 16,5-6 1-16,2-5-1 16,1-2-1-16,1-5 2 15,0 1 4-15,-1-3-4 16,0-1-1-16,-3-2 1 15,-2 1 3-15,-3 0-2 16,-4 0-1-16,0 3 4 16,-2 0-4-16,-3 1 2 15,-1 2-2-15,0 0 3 16,0 1-1-16,0-1-3 16,0-1 1-16,0-2 0 0,0 2 1 15,0 0 1-15,2 4-2 16,-2 2 0-16,0 0 0 15,0-2 0-15,0-1 0 16,0 0 0-16,0 2-4 16,-3 1 12-16,-7 2-16 15,-1 2 14-15,-4 0-6 16,0-3 0-16,-3 1 0 16,2-5 0-16,-3 0 3 15,-2-1-3-15,0 1 0 16,-3-2-1-16,-1 0 7 15,-2-2-6-15,-3-2 0 0,-3 1 0 16,-4-1 0-16,-1-2 0 16,-2-6 0-16,4-5 4 15,7-1-3-15,6-5 2 16,7 0-3-16,4-5 2 16,3-7-5-16,4-5-4 15,5 0 2-15,0 0 2 16,0 1 6-16,7 2-6 15,7 3 3-15,0 2 0 16,4 2 0-16,-3 1 0 16,2 1 0-16,3 2-1 15,-2 1 2-15,-1 2-1 16,0 0 0-16,-1 0 0 16,-4 5 2-16,0 6-2 15,-3 2 0-15,0 2-2 0,0 2 4 16,-2 2-2-1,1 0 2-15,-2 3 1 0,0 4-6 16,3 2 7-16,-3 3-4 16,1 5 3-16,1 2-3 15,-2 2 6-15,0-1-12 16,-3 0 15-16,0-1-14 16,-3 3 5-16,1 2 0 15,-1 0 5-15,0 5-5 16,0 0 0-16,0 0 8 15,0-2 11-15,0 1-19 16,-1-2 0-16,-2-1 2 0,1 3-2 16,1-4 0-16,-1 2 0 15,-1-3-1-15,3 0 2 16,-1-1 4-16,-3 1-5 16,-1-1 0-16,0 2 2 15,-2 1-2-15,1 1 10 16,-1 2-31-16,1-1 37 15,1 4-27-15,1 2 11 16,0-1 0-16,3 5 0 16,1 2 0-16,0 1 8 15,0-2-12-15,3-7 6 16,11-4-4-16,5-5 2 16,5-5 0-16,8-4 0 0,10-5 1 15,9-9-2-15,12-7-13 16,5-9 11-16,11-2-31 15,5-2-74-15,0-17-181 16</inkml:trace>
  <inkml:trace contextRef="#ctx0" brushRef="#br0" timeOffset="82770.22">28068 1644 479 0,'0'0'2'0,"0"0"-1"0,0 0-1 15,0 0 27-15,0 0 31 16,0 0 4-16,0 0-13 16,0 0 11-16,0 0-44 15,0 0-6-15,0 0 4 16,0 0 4-16,0 0 8 16,0 0-18-16,0 0-7 15,0 0 7-15,0 0-8 16,0 0-4-16,0 3 3 15,0 6 2-15,0 4 2 16,0 6-1-16,0 5-2 16,0 0 17-16,0 3-17 15,0-4 4-15,0 0-4 16,0-1 7-16,0-1-6 0,3-2-1 16,2-2 1-16,-1-7-2 15,-1 0 1-15,0-4 0 16,0-2 2-16,-1 0-1 15,2-4-1-15,-3 3 0 16,1-3 1-16,4 0 4 16,5 0 1-16,8 0 6 15,12-2 12-15,8-11-19 16,5-3-4-16,1-4-2 16,3-4 5-16,-3-3-1 15,4-2 1-15,-1 1-2 0,0 0 8 16,-5 2-8-1,-6-1 6-15,-10 7-4 0,-6 0 6 16,-5 5 20-16,-5 3-27 16,-2 2-3-16,-5 3 9 15,0 4-9-15,-2 3-6 16,1-4-72-16,-2 4-145 16,1-5-195-16</inkml:trace>
  <inkml:trace contextRef="#ctx0" brushRef="#br0" timeOffset="83910.43">27807 4930 805 0,'0'0'11'0,"0"0"-22"0,0 0 15 16,0 0-4-16,0 0 37 15,0 0-15-15,0-5-1 16,0 10-19-16,0 15 3 15,0 5 16-15,0 8-11 16,-4-2-1-16,-4 0-9 16,1-3 3-16,1-2-5 15,1-5 5-15,4-4-3 16,1-6 0-16,0-5-5 16,0-3-1-16,9-3 2 15,19-5 4-15,15-19 3 16,11-11-3-16,15-8 0 0,5-6 8 15,7-3-5-15,-2-2 0 16,-5 6 1-16,-11 7 0 16,-12 9 7-16,-14 10-11 15,-10 4 0-15,-12 8-1 16,-9 3 1-16,-6 4-9 16,0 1-37-16,0-3-138 15,0 0-298-15</inkml:trace>
  <inkml:trace contextRef="#ctx0" brushRef="#br0" timeOffset="84764.78">29547 3313 817 0,'0'0'0'0,"0"0"-65"16,0 0 65-16,0 0 0 15,0 0 40-15,-41 85-35 16,32-66 3-16,2-2 3 16,5-5-11-16,2-5 0 15,0-4 8-15,0 0-2 16,0-3 14-16,0 0-14 16,12 0 13-16,15-6 60 15,12-14-39-15,8-7-15 16,4-1-5-16,1 0 0 15,-5 1 1-15,-4 1-20 16,-7 3 14-16,-6 1 0 16,-7 5-9-16,-3 3-12 0,-4 6 2 15,-4 2-49-15,-2 1-70 16,-7 3-163-16</inkml:trace>
  <inkml:trace contextRef="#ctx0" brushRef="#br0" timeOffset="99354.99">23159 6434 1126 0,'0'0'30'16,"0"0"-30"-16,0 0-24 15,0 0 24-15,0 0 26 16,0 0-15-16,0 0-11 16,0 0-12-16,-20 5 12 15,18 49 17-15,1 6-14 0,-4-1 2 16,-1-4 3-16,0-7-8 15,-4-6 0-15,-1-8 14 16,2-11-21-16,1-8 7 16,3-9-2-16,5-6 1 15,0 0 1-15,-3-8 0 16,-3-19-8-16,-2-11-9 16,3-9 17-16,5-6-6 15,0-7 4-15,5 0-21 16,10 9 14-16,-1 16 9 15,-2 16 13-15,1 16-13 16,-1 3-17-16,5 15 9 16,0 12 3-16,4 8-2 0,-3 0 6 15,3-3 1 1,0-6 0-16,0-4-1 0,3-5-7 16,1-6 2-16,-1-8-27 15,3-3-31-15,-2-5 26 16,5-18 2-16,-2-7 23 15,-1-6 13-15,-1-5 5 16,-4-5 20-16,-3 3 19 16,-1 5-4-16,-6 13 3 15,-5 15 26-15,-4 10-26 16,0 1-43-16,2 29 3 16,1 16 7-16,0 15 1 15,1 8 0-15,-1-1 1 16,0 1-11-16,2-6 2 0,0-2-6 15,0-4-20 1,1-9-3-16,-1-11-179 0,0-11-21 16,-2-11-109-16</inkml:trace>
  <inkml:trace contextRef="#ctx0" brushRef="#br0" timeOffset="100439.35">23813 6638 737 0,'0'0'21'0,"0"0"18"16,0 0 52-16,0 0-16 16,0 0-29-16,0 0-39 15,21 29 74-15,-21 17-39 0,0-2-39 16,0-1 19 0,0-4-21-16,0-3 1 0,6-5 1 15,5-12-6-15,3-6 3 16,2-10-3-16,2-3-3 15,6-8 4-15,3-19 4 16,3-6-2-16,-2-1 4 16,-4 9-4-16,-6 11 5 15,-5 10-5-15,-4 4-1 16,3 0-1-16,2 4 2 16,1 8 0-16,2-2 1 15,3 0 1-15,-1-3-2 0,4-2-1 16,0-5 1-1,0 0-2-15,4-2-6 0,-3-13-17 16,-1-5 9-16,-2-7-2 16,-3-10 11-16,1-10-14 15,0-11 0-15,-3-10 20 16,-3-11-16-16,-4-6 17 16,-6 3 3-16,-3 2 1 15,0 18 1-15,-13 20 35 16,-4 15-25-16,0 15 21 15,1 10-14-15,-1 2-16 16,-4 28 0-16,1 16-6 16,0 19 0-16,4 12 0 15,13 5 2-15,3 0-6 16,6-4-11-16,23-10 5 0,5-10-18 16,7-8-6-16,3-9 0 15,1-9 0-15,1-7 29 16,1-10-4-16,-3-11-6 15,-4-2-6-15,-5-14-1 16,-5-15-1-16,-5-13 13 16,-3-13 10-16,-1-10 20 15,0-13-8-15,0-4 4 16,-6-1 3-16,-6 8 31 16,-3 11-16-16,-6 17 32 15,0 13-32-15,-9 9-13 16,0 9 7-16,0 4-16 0,3 7 10 15,2 2-11-15,2 3-10 16,1 0 1-16,-1 0-2 16,-4 23-2-16,0 13 2 15,-1 7 3-15,1 3-3 16,4 1 0-16,2-1 0 16,0 1 0-16,0 0 6 15,9 1-15-15,3-1 9 16,0 0-6-16,3-5 6 15,0-2 1-15,3-4 1 16,-1-6-2-16,2-6 0 16,0-6 2-16,-4-7-7 15,1-5-1-15,-2-4-1 0,2-2-3 16,-1-5 8 0,4-20 1-16,2-11-3 0,0-7-7 15,5-6 6-15,-4 2 1 16,-1 10 3-16,-8 15-4 15,-7 12 10-15,-1 10-5 16,0 3 0-16,3 21 6 16,1 11-4-16,0 5 1 15,-2-1-1-15,1-3 3 16,1-3-5-16,4-5 2 16,5-2-2-16,6-7-4 15,0-4-12-15,0-6-71 16,-6-9-98-16,-7 0-362 0</inkml:trace>
  <inkml:trace contextRef="#ctx0" brushRef="#br0" timeOffset="100675.98">25318 6277 839 0,'0'0'130'0,"0"0"-130"16,0 0-18-16,0 0 18 16,0 0 20-16,0 0 23 0,40-77 31 15,-40 65-14 1,0 5-26-16,-10 0-26 0,-7-1-7 16,-1 5-2-16,-1 2-42 15,4 1-86-15,0 0-135 16</inkml:trace>
  <inkml:trace contextRef="#ctx0" brushRef="#br0" timeOffset="100852.7">24464 6348 1320 0,'0'0'0'0,"0"0"-34"15,0 0 1-15,0 0 5 16,157-17-46-16,-39 7-129 16,15 6-302-16</inkml:trace>
  <inkml:trace contextRef="#ctx0" brushRef="#br0" timeOffset="101063.66">26153 6461 1198 0,'0'0'17'15,"0"0"-3"-15,0 0 11 0,0 0-20 16,-85-2 5 0,46 10 1-16,5 8-20 0,6 1 9 15,10 0-56-15,10 0-75 16,8-2-123-16,3-5-218 15</inkml:trace>
  <inkml:trace contextRef="#ctx0" brushRef="#br0" timeOffset="102290.58">26601 6433 218 0,'0'0'882'0,"0"0"-873"15,0 0 27-15,0 0-4 16,0 0-11-16,-83 65-15 16,75-26-3-16,8 2 1 15,7 0-4-15,19-6-1 16,5-5-1-16,3-7-7 16,0-10 3-16,2-9-15 15,4-4 0-15,6-4-4 16,1-17 8-16,2-10-4 15,-7-8-5-15,-6-9 8 16,-6-13 16-16,-5-14 2 16,-6-12 0-16,-7-10 9 15,-6-2-8-15,-6 4 44 16,0 16 1-16,-3 20-12 0,-6 25 6 16,3 20-6-16,0 10-15 15,0 4-8-15,-4 15-11 16,-7 29 0-16,-2 20 5 15,-2 9 5-15,11 8-6 16,7 0-4-16,3-2 0 16,12-2-18-16,18-9-40 15,11-10 55-15,4-12-38 16,2-11-6-16,2-12-1 16,3-9 18-16,-2-11 20 15,0-3 6-15,-7-10-3 16,-7-16 6-16,-5-9-6 0,-4-9 7 15,-6-7 12-15,-5-1 0 16,-7 7-4-16,-9 8 8 16,0 16 26-16,-10 11 13 15,-13 10-45-15,-4 2-8 16,-4 22 13-16,-3 10-5 16,2 7 2-16,6 1-8 15,9-1-4-15,5-3-2 16,9-4 1-16,3-7-10 15,3-5-2-15,15-6 9 16,4-9-12-16,0-4-3 16,0-3 5-16,3-3 14 15,-1-15 0-15,2-9-8 0,-1-5 6 16,-3-6 1 0,-1-7 1-16,-8 7 4 0,-1 5 3 15,-7 13 3-15,-5 11 5 16,0 6 5-16,0 3-10 15,0 9-10-15,-2 13 0 16,-6 11 8-16,3 2-6 16,2-1-1-16,3-2-1 15,0-2 0-15,0-7 0 16,6-2 0-16,6-8-12 16,0-2 11-16,1-8-18 15,1-3 13-15,2 0-6 16,2-7-1-16,1-15 11 0,1-6-14 15,1-6 2-15,-1-7-2 16,4-3 1-16,2-1 15 16,2 6 9-16,-1 9 10 15,-5 13 22-15,-4 13-25 16,-1 4-10-16,-3 4 8 16,0 20-9-16,-4 6 0 15,-2 7-1-15,-5 0-2 16,-3-4 6-16,0 0-8 15,0-7-1-15,0-3 1 16,0-9 4-16,-3-4-4 16,-2-4-12-16,4-6 11 15,-4 0 0-15,2 0-3 16,2-12-11-16,1-9-29 0,0-4 20 16,10-8 18-16,16-6 3 15,8-5 3-15,11 0 1 16,-2 11 17-16,-1 13-13 15,-10 14 27-15,-6 6 5 16,-8 14-29-16,-3 15 12 16,-8 3-20-16,-5 3 5 15,-2-1-2-15,-3-2 0 16,-14-4-3-16,-2-5-38 16,-2-3-144-16,0-4-497 15</inkml:trace>
  <inkml:trace contextRef="#ctx0" brushRef="#br0" timeOffset="104623.49">29175 6075 959 0,'0'0'115'0,"0"0"-101"16,3-75-14-16,-8 58 52 0,-15 7-10 15,-12 10-25 1,-8 7 11-16,-9 31-28 0,-4 16 18 16,3 9-18-16,11 5 14 15,14 1-30-15,14-3 14 16,11-2 2-16,11-7 0 15,26-11-10-15,14-8 6 16,7-10-28-16,4-11 0 16,4-10 17-16,1-7-47 15,2-14-63-15,-1-16 67 16,-5-12 18-16,-12-15-68 16,-8-14 70-16,-13-11 38 15,-6-10 41-15,-9-2 49 16,-8 2 11-16,-5 13-64 0,-2 20 79 15,0 25-70-15,-8 17 27 16,2 13-41-16,2 4-10 16,-1 11-22-16,-5 28 0 15,-1 25 8-15,-1 12-8 16,4 7 7-16,8 1-14 16,0-8 9-16,8-9-4 15,15-8 4-15,8-10-7 16,6-14-11-16,2-10-5 15,2-10 20-15,-2-13-24 16,0-2 3-16,-3-10-6 16,-3-17-2-16,-4-9 5 15,-3-10 13-15,-6-4-5 0,-5 6 4 16,-8 10 13-16,-7 17 16 16,0 8-5-16,0 6 35 15,-12 3-39-15,-10 3 0 16,-3 15-7-16,-5 6 17 15,5 1-9-15,2 1 0 16,5-1-7-16,6-2-2 16,5-5-9-16,7-6-21 15,0-3-1-15,5-1 0 16,14-2 16-16,4 2 16 16,4 4 5-16,3 0 7 15,1-2-12-15,1 0 4 0,-2-5-3 16,-1-3-1-1,1-2 0-15,0 0-2 0,0-7-1 16,-2-10 3-16,-1-12 1 16,-3-7 6-16,0-7 12 15,3-9 12-15,-1-2-5 16,1 6-18-16,-8 15 0 16,-6 11 1-16,-9 13 7 15,-2 9-3-15,-2 0-13 16,0 2-9-16,0 16-4 15,6 12 7-15,4 6 12 16,4 6-3-16,2 0-3 16,-1-2 0-16,0-1 2 15,-6-8-2-15,-5-9 0 16,-2-3-3-16,-2-8 11 0,0-3-8 16,0-5 0-16,0-3 0 15,-2 0 0-15,-2 0 1 16,1-15-1-16,3-6-21 15,0-6 3-15,4-7 9 16,18-7-2-16,8-3 9 16,6 1 2-16,5 9 8 15,-2 12-7-15,-3 16-1 16,-3 6 21-16,-5 4-18 16,-2 18 3-16,-8 8-4 15,-2 7 22-15,-7 2-13 16,-4 0-11-16,-2-3 7 0,0-5-3 15,0-7-4-15,2-4 0 16,-2-8-12-16,1-2-5 16,-1-8-91-16,-3-2-81 15,0 0-311-15</inkml:trace>
  <inkml:trace contextRef="#ctx0" brushRef="#br0" timeOffset="104858.83">30927 6125 991 0,'0'0'77'0,"0"0"-64"16,0 0-8 0,0 0 38-16,27 80-10 0,-25-39-1 15,-2 0 0-15,0-2-32 16,0-4 10-16,0-5-10 15,0-7 0-15,-3-4-1 16,0-7-8-16,-1-3-119 16,1-7-140-16,1-2-343 15</inkml:trace>
  <inkml:trace contextRef="#ctx0" brushRef="#br0" timeOffset="105108.53">30889 5808 962 0,'0'0'0'16,"0"0"-26"-16,0 0 26 16,0 0 9-16,0 0 17 15,0 0 35-15,10-61-8 16,-10 61-13-16,0 0-3 15,0 0-24-15,-7 8-13 16,-8 9-17-16,-2 7-21 16,6 1-125-16,9-1-128 15</inkml:trace>
  <inkml:trace contextRef="#ctx0" brushRef="#br0" timeOffset="105708.54">31250 5702 1086 0,'0'0'17'0,"0"0"-2"16,0 0 19-16,0 0-26 16,0 84 26-16,0-16 16 15,0 20-50-15,0 12 0 16,0 7 36-16,0 5-36 0,0 1 1 15,0-1 8 1,0-3-5-16,0-9-4 0,4-7-9 16,5-13 9-16,3-12-5 15,3-15 9-15,2-14-8 16,3-6 8-16,4-10-4 16,3-11 0-16,1-9 0 15,-2-3 0-15,1-13 0 16,-2-19 2-16,-6-8 12 15,-5-9-13-15,-8-7-2 16,-6-1 4-16,-5 2-9 16,-21 4 6-16,-13 10-6 15,-8 7-3-15,-2 8 4 0,-3 5-4 16,9 6 9-16,10 4 0 16,12 3-2-16,12 5 2 15,7-3 0-15,2-4-11 16,10-12 9-16,21-7-26 15,11-7 7-15,8-6 8 16,2 6 12-16,-4 4-1 16,-5 6-3-16,-10 12 5 15,-9 8 25-15,-9 6-12 16,-3 0 3-16,-3 19-10 16,0 6-3-16,0 3 9 15,3 0-12-15,-2 0 5 0,3-6-14 16,1-2 9-1,2-6-50-15,-4-6-58 0,-2-6-216 16</inkml:trace>
  <inkml:trace contextRef="#ctx0" brushRef="#br0" timeOffset="105876.92">31564 6090 1193 0,'0'0'0'0,"0"0"-11"16,0 0 11-16,0 0-7 15,0 0-50-15,0 0-124 16,-11-15-248-16</inkml:trace>
  <inkml:trace contextRef="#ctx0" brushRef="#br0" timeOffset="107525.71">31887 6278 771 0,'0'0'33'15,"0"0"23"-15,0 0 117 16,0 0-19-16,0 0-125 16,0 0-17-16,-44-15-5 15,21 35 0-15,4 4-7 16,11 3 10-16,6 2-21 0,2-3 15 15,2-2-11-15,17-4 3 16,11-3 0-16,3-8 3 16,4-2 1-16,2-7-5 15,-4 0-4-15,1 0 9 16,0-14-1-16,-6-6 1 16,-2-10-2-16,-2-2-1 15,-10 3 3-15,-6 4 0 16,-5 11 0-16,-5 5 3 15,0 5 5-15,0 4 6 16,-12 0-5-16,0 0-8 16,-1 2 12-16,-5 7-12 15,4 5 5-15,1 0-6 0,6 1-11 16,2-5-9-16,5 1-15 16,0-5 9-16,8 2 0 15,12-2-14-15,6-1 37 16,2-2-2-16,8-3 5 15,-2 0 0-15,4 0 3 16,2-8 0-16,3-9-3 16,0-9 9-16,-1-8-9 15,-6-10-7-15,1-7 7 16,-7-15 0-16,-5-10-6 16,-10-2 0-16,-13 6 6 15,-2 13-5-15,-6 17 5 0,-11 11 33 16,1 10 34-1,4 8-29-15,2 6-17 0,4 7-9 16,-2 0-12-16,-4 8-5 16,-6 22 4-16,-4 13-5 15,4 12 12-15,3 11-8 16,8 3 3-16,5-1-1 16,2-6 2-16,0-8-2 15,12-7 0-15,7-5-1 16,4-9-13-16,-2-4-5 15,3-10 12-15,1-7-11 16,0-10-21-16,-2-2 36 16,2-2-4-16,-1-16 7 15,0-5 0-15,-5 1 6 16,-4 5 3-16,-7 5 19 0,-4 9-4 16,-4 3-3-16,2 0-21 15,-1 15-16-15,2 8 16 16,3 3 9-16,0-4-3 15,2 0-8-15,3-5 3 16,0-3-1-16,5-8 0 16,5-3 0-16,0-3 0 15,3 0-2-15,-3-9 2 16,-3-8-2-16,-3-2 3 16,-2-3-3-16,-4-1-10 15,-4 6 4-15,-4 8 7 16,1 5-4-16,-2 4 3 0,0 0 1 15,0 9-25 1,0 8 26-16,0 3 9 0,5-4-8 16,3 1-1-16,2-5 4 15,-1-4-3-15,3-4 5 16,-1-2 7-16,2-2-12 16,2 0 12-16,0-6-13 15,-5-10 0-15,-2-2 3 16,-7-6-3-16,-1-4-11 15,0-2 6-15,-12 1-38 16,-9 2 16-16,-1 8 9 16,1 9-16-16,3 10 30 15,5 0 4-15,1 6 12 0,3 14-11 16,3 0 2 0,4 1 1-16,2 1-4 0,0-2 5 15,0-3-6-15,14-5 2 16,4-1 4-16,-2-8 0 15,5 0-5-15,1-3 13 16,-2 0-12-16,8-7 7 16,5-10-8-16,9-3-14 15,13-4-4-15,-3-3-32 16,5 1 24-16,-14 4 26 16,-12 7 4-16,-16 6 57 15,-9 6-1-15,-4 3-21 16,-2 0-39-16,0 7-3 15,0 15 3-15,0 6 11 0,0 3-5 16,0 0 2-16,-3 0 1 16,1-3-9-16,2-4-1 15,0-3 1-15,0-5 0 16,0-5 2-16,0-2 0 16,2-7-4-16,4-2 1 15,-2 0 1-15,2 0 10 16,6-7-4-16,6-11-3 15,3-7-3-15,6-4-7 16,4-7-5-16,11-1 8 16,0 6-45-16,-6 8 19 0,-13 14 21 15,-15 9 9 1,-8 0 2-16,0 20 6 0,0 6 8 16,0 6 11-16,0-1-22 15,0-2 10-15,0-2-3 16,0-10-4-16,4-3 7 15,2-7-7-15,0-6-5 16,5-1 14-16,2 0 1 16,4-5 8-16,3-15-22 15,1-8-2-15,-1-6-4 16,-1-8-71-16,-11-4-54 16,-8-4-253-16</inkml:trace>
  <inkml:trace contextRef="#ctx0" brushRef="#br0" timeOffset="107804.56">32907 6012 1062 0,'0'0'0'16,"0"0"-36"-16,0 0 36 15,0 0 65-15,0 0-24 0,0 0-18 16,37-71-10-16,-44 58-13 16,-7 5-18-16,-1 5-19 15,-1 3-36-15,-2 0-54 16,-1 0-262-16</inkml:trace>
  <inkml:trace contextRef="#ctx0" brushRef="#br0" timeOffset="108006.37">32219 5941 1076 0,'0'0'0'0,"97"-2"-110"15,-25 0 95-15,-2-1-199 16,0 3-401-16</inkml:trace>
  <inkml:trace contextRef="#ctx0" brushRef="#br0" timeOffset="113612.85">23168 8177 869 0,'0'0'0'0,"0"0"-14"15,0 0 14-15,-15-90 52 16,12 73 18-16,2 3-5 16,-5 3-25-16,5 2 22 15,-1 5-38-15,2 4-8 0,0 0-12 16,-1 0-4 0,-1 0 0-16,2 0-3 0,0 17-13 15,0 18 16-15,2 22 0 16,8 21 20-1,0 16-20-15,1 12 1 0,2 8 1 16,1 7-2-16,0 7 0 16,5 4-2-16,0 0-14 15,2 3 14-15,-2 1-3 16,2 0 5-16,-2-2 0 16,-4 0-13-16,-1-3 11 15,-4 2 2-15,-4 0 2 16,-3 0 0-16,-3 2-2 15,0 5-3-15,0 1 3 16,0 4 8-16,0 1 1 0,0 0-6 16,0 3-3-16,0 1 5 15,3 5-5-15,2 2 0 16,2 0-1-16,-3-1 0 16,-2-5-7-16,-2-1 7 15,0-4-23-15,0 0 23 16,0 5-5-16,0-1 2 15,0 4-1-15,0 2 3 16,0-5 2-16,3 3-6 16,3-7-1-16,2 3-2 15,-1-3 3-15,-1-6 6 16,1-3-6-16,1-5-4 0,1-6 5 16,1 0 3-1,2-6 4-15,1-2 7 0,1-3-9 16,1-4-10-16,-2-11 8 15,2-5-4-15,-4-14-4 16,1-12-41-16,-2-11-54 16,-3-9-153-16,0-14-385 15</inkml:trace>
  <inkml:trace contextRef="#ctx0" brushRef="#br0" timeOffset="115296.74">23238 15463 859 0,'0'0'0'0,"0"0"-98"0,0 0 77 15,0 0 21-15,0 0 12 16,0 0 21-16,32 4 2 16,-3-4-8-16,9 0-11 15,7 0-2-15,13-4 17 16,8-5 4-16,6 2-11 15,6 1-11-15,4-1 2 16,6 3-6-16,3 0-1 16,3 2-8-16,3-2 2 0,7 1 1 15,2-2-1-15,2 1-3 16,-1-4 2-16,0 3 1 16,0-2-2-16,-2-1-1 15,-3 3 1-15,-5-1 0 16,0 3 6-16,1-2-5 15,1-1 4-15,8 0-4 16,3-1 8-16,4 1-8 16,2-3-1-16,-2 1 11 15,0-3-9-15,4 1-1 16,-2-2 1-16,1 1-2 16,-1 1 5-16,-1 2-5 0,3 3 1 15,1 1 0-15,-1 0 0 16,0 3-1-16,-5-4 0 15,-4 4 2-15,1-3 1 16,-3 1-2-16,0 2 1 16,3-4 1-16,2 1-1 15,4 3 0-15,1-2-1 16,-3 3-1-16,-4 0 0 16,-8 0 0-16,-2-3-3 15,0 2 3-15,3-4 0 16,0 2 2-16,0 0-2 15,0 2 0-15,-2 1 1 16,2 0-1-16,-3 0 0 16,0 0 4-16,-3 0-4 15,-3 0-3-15,-3 0 1 0,0 0-6 16,0 0 7-16,0 0-7 16,-3 0-1-16,0 0 8 15,-2 7 1-15,-4-1 0 16,-1 2-3-16,-2 0-7 15,3-1 7-15,2-2-8 16,2-1 9-16,-1 1 0 16,-3-1-9-16,-2 1 3 15,1 2 7-15,3 2-7 16,-1 1 8-16,-2 0-1 16,1 0 1-16,1 0 0 15,0-2 0-15,-1 2-1 0,-2-1 1 16,1 1 2-16,2 0-1 15,1-1-1-15,-4-1 7 16,-7 2-7-16,-2-1 4 16,-3 0 13-16,-5-1 3 15,-2-1-5-15,-3 0 5 16,-7 0-14-16,-4-2-1 16,-6-2 7-16,-8-2-6 15,-7-1-1-15,-2 0 7 16,-3 0-7-16,-3-1 9 15,1-5-11-15,-2 1-1 16,-1 1 4-16,-1 1-6 16,3 1-1-16,-3 0-2 0,3 0-27 15,0-1 10-15,-3 2 5 16,-1-2-40-16,0 1 20 16,-3-1-25-16,-1-1 12 15,-1-2-195-15,-3 0-107 16</inkml:trace>
  <inkml:trace contextRef="#ctx0" brushRef="#br0" timeOffset="115695.78">32661 15137 1051 0,'0'0'13'0,"0"0"-13"16,0 0 23-16,0 0-12 16,0 0 11-16,0 0-12 15,37 28 21-15,-9-6-10 16,7-2-16-16,2 3-5 15,3-3 6-15,4-2-6 16,-3-3 0-16,-5 2 1 16,-6 2 1-16,-12-1-4 15,-8 3 2-15,-10 4 0 0,-3 8 15 16,-22 5 10-16,-11 2 5 16,-9 0-10-16,-4-1-16 15,-3-1-4-15,0-1-33 16,-2-2-86-16,5-6-271 15</inkml:trace>
  <inkml:trace contextRef="#ctx0" brushRef="#br0" timeOffset="116779.54">23029 8112 1080 0,'0'0'0'0,"0"0"-8"16,0 0 8-16,0 0 47 0,0 0-5 15,0 0-28-15,-14 5-3 16,-1 31-10-16,-6 10 8 15,0 4 0-15,6-3-9 16,2-8 0-16,4-8 2 16,3-9-5-16,4-13-1 15,1-4 3-15,1-5-12 16,0-9 3-16,7-26 9 16,15-15-2-16,5-15 2 15,3-8 1-15,3 5 0 16,0 13 1-16,-3 17 5 15,-7 18 7-15,-7 14-6 16,1 6-7-16,3 17 9 16,10 15-9-16,14 10 22 0,13 2-21 15,15-2-1 1,19-3-1-16,17-9-32 0,12-10-76 16,5-12-291-16</inkml:trace>
  <inkml:trace contextRef="#ctx0" brushRef="#br0" timeOffset="118115.8">27053 16020 538 0,'0'0'587'16,"0"0"-587"-16,0 0-58 16,0 0 58-16,0 0 54 15,-115-58-21-15,62 74-24 16,-8 22 26-16,-3 21-6 16,3 9-17-16,7 7 8 0,14-2-15 15,20-3 4-15,20-9-8 16,5-6 2-16,35-12-6 15,19-16 1-15,19-13-10 16,16-14-18-16,10 0-86 16,1-17-201-16,-6-4-165 15</inkml:trace>
  <inkml:trace contextRef="#ctx0" brushRef="#br0" timeOffset="118496.66">27661 15958 1171 0,'0'0'0'0,"0"0"-71"16,0 0 71-16,0 0 61 16,0 0-45-16,0 0-9 15,-82-21 16-15,67 36-20 16,0 9-3-16,-1 12 14 15,-2 17-14-15,0 13 7 16,0 8 0-16,1 1-2 16,4-6 3-16,6-7-5 15,7-11-2-15,0-5 2 16,17-19-3-16,16-14-8 16,8-13 3-16,8-11-8 0,5-18 5 15,-2 1 4-15,-6 7 4 16,-16 11 2-16,-12 10-2 15,-8 0-19-15,-5 21 7 16,1 6 8-16,1 3-40 16,5-3-113-16,5-3-65 15,5-4-107-15</inkml:trace>
  <inkml:trace contextRef="#ctx0" brushRef="#br0" timeOffset="118914.28">28170 16137 192 0,'0'0'1015'0,"0"0"-1015"16,0 0-16-16,0 76 16 16,0-29 31-16,0 1-23 15,1-1-7-15,7-3 8 16,0-5-6-16,-2-8-3 15,-1-9-2-15,-4-9 1 16,1-6-5-16,-2-7 6 16,0 0-4-16,0-5 0 15,0-17-22-15,-8-9 1 16,-5-6 21-16,1-12-7 16,1-7-30-16,4-14 15 0,7-11 22 15,3-4 4-15,24 10 2 16,8 17 18-16,2 30-18 15,-6 22 31-15,-4 6-7 16,-6 19-16-16,-3 13 8 16,-11 9 13-16,-7 3-14 15,0 2 2-15,-24-5-19 16,2-4 0-16,2-6-8 16,10-5-54-16,10-10-183 15,1-5-375-15</inkml:trace>
  <inkml:trace contextRef="#ctx0" brushRef="#br0" timeOffset="119365.86">28747 15969 1221 0,'0'0'0'0,"0"0"0"16,-5 110 0-16,1-53 1 16,1 2 4-16,3-2 3 15,-2-9 1-15,2-3-3 16,-4-10 0-16,1-10-6 16,0-9-1-16,2-9-1 0,-1-7 4 15,2 0 7-15,-1-12-9 16,1-17-7-16,0-11 7 15,0-10-11 1,6-10 8-16,11-12-3 0,4-3-9 16,3 7 13-16,0 15 2 15,-2 21 17-15,-5 20 1 16,-1 12-4-16,1 0-10 16,4 27 11-16,1 14 9 15,0 10 3-15,-1 7 1 16,0-5-18-16,-2-2-3 15,1-7-7-15,-2-6-3 0,0-6-13 16,0-7-33-16,-6-9-16 16,-4-8-114-16,-8-7-341 15</inkml:trace>
  <inkml:trace contextRef="#ctx0" brushRef="#br0" timeOffset="119540.45">28810 16237 1256 0,'0'0'0'16,"0"0"12"-16,0 0-12 15,126-58 25-15,-64 41-25 16,2-2-5-16,-3 2-4 0,-9 3-30 16,-15 3-36-16,-14 2-182 15,-16 1-494-15</inkml:trace>
  <inkml:trace contextRef="#ctx0" brushRef="#br0" timeOffset="124500.13">19661 12447 1146 0,'0'0'5'0,"0"0"6"16,0 0-10-16,0 0 14 15,0 0-7-15,0 0-1 16,0 0-7-16,0 0 3 16,2 0 9-16,53-31-3 15,6-7-9-15,0-7-1 16,-5-6-3-16,-7-4 4 15,-10-1-9-15,-9 2-14 16,-13 9 12-16,-9 15-1 16,-8 13-2-16,0 14 14 15,-12 3 0-15,-16 13 3 0,-10 16 3 16,-3 7 10-16,-1 5-11 16,7 2 8-16,10-3-12 15,11-2-2-15,12-4 1 16,2-8-8-16,16-6-5 15,16-4-14-15,6-10-24 16,7-6-4-16,0 0-17 16,-2-8 33-16,-10 2-13 15,-14 4 16-15,-13 2 24 16,-6 18 12-16,-15 22 24 16,-18 14 41-16,-5 7-15 15,-2 1 51-15,8-8-40 16,14-9-34-16,17-9-4 15,1-8-23-15,24-6-11 16,13-13 3-16,8-9-27 0,7 0-17 16,4-19-25-16,-2-13-57 15,-3-4-86-15,-12-8-222 16</inkml:trace>
  <inkml:trace contextRef="#ctx0" brushRef="#br0" timeOffset="124986.53">20291 12251 1055 0,'0'0'4'16,"0"0"5"-16,0 0 5 16,-9 108 67-16,9-59-60 0,0-2 16 15,0-5-20 1,5-6-12-16,-1-7 12 0,0-11-15 16,-2-8-2-16,-1-10 0 15,4-6-36-15,4-25 1 16,7-16 28-16,8-4 4 15,5 4-2-15,1 12 10 16,-4 20-3-16,0 12 2 16,-3 3-3-16,1 11 6 15,3 8-4-15,0-1 1 16,3 0-4-16,-2-6-5 16,1-4 2-16,-4-8-25 15,2 0-54-15,-7-10 10 16,-3-12-8-16,-7-7 12 15,-10-10-23-15,0-6 2 0,-7-14 58 16,-13-13 31-16,-3-15 3 16,-4-15 21-16,-1-2 13 15,2 15 62-15,5 25 5 16,8 29 43-16,7 30-22 16,1 11-74-16,5 34-49 15,0 20 30-15,0 18 13 16,12 3-32-16,9 0-1 15,8-4-12-15,0-6-7 16,1-6-14-16,-2-6-25 16,-1-8-11-16,-7-7-162 15,-4-11-251-15</inkml:trace>
  <inkml:trace contextRef="#ctx0" brushRef="#br0" timeOffset="126133.45">20856 12194 428 0,'0'0'695'16,"0"0"-695"-16,0 0 0 15,0 0 52-15,0 0-33 16,72 92-2-16,-68-70 10 16,-4-5-18-16,0-5-8 15,-7-7-1-15,-2-5 3 16,3 0-7-16,6-10-14 15,0-17-1-15,12-6 15 16,19-2 6-16,9-1-2 0,4 3 0 16,-2 3-21-16,2 1-1 15,-6 0-21-15,-2 0 6 16,-8 4-13-16,-9 4-24 16,-8 6 35-16,-8 4 38 15,-3 5 1-15,0 2 12 16,0 4 46-16,-14 0 4 15,-4 17-43-15,0 8 21 16,1 5 4-16,3-3-20 16,7-2-12-16,4-4-1 0,3-4-11 15,0-5-8 1,4-8-10-16,12-4-59 0,4 0 3 16,1-15 34-16,1-5 5 15,-4 2 33-15,-4 6-9 16,-5 6 11-16,-1 6 3 15,3 0 16-15,2 7 29 16,7 2-25-16,0-3-20 16,0-3 2-16,5-3-3 15,-1 0-4-15,1-16 0 16,2-7-4-16,-6-5-33 16,0-1-6-16,-3 0 41 15,-8-4-1-15,1 4 5 16,-1 2 0-16,-2 9 21 15,-5 10 25-15,-2 8-6 0,1 0-6 16,1 15-27 0,0 9 50-16,-2 4-40 0,2 1-5 15,-2 0 2-15,-1-7-4 16,2-4-7-16,-1-7-3 16,1-7 0-16,0-4-1 15,1 0 1-15,4-12-10 16,6-9 4-16,4-7 12 15,1-2-13-15,3-4 7 16,-2 5-6-16,-1 5 5 16,-5 10 0-16,-3 9-1 15,0 5 1-15,0 6 2 0,1 11 10 16,5 2-8-16,3-2 0 16,2-2 0-16,6-3-1 15,2-9-2-15,0-3-3 16,3 0 2-16,-1-3 1 15,-3-11-2-15,-2-6 4 16,-6-1-5-16,-4-5 3 16,-4 2-4-16,-4 4 2 15,-5 6 4-15,-3 10 1 16,0 4 7-16,0 0 12 16,0 14-2-16,-3 7-10 15,2 4-3-15,1-3 0 16,0-2-6-16,12-8-1 0,12-5-6 15,10-7 6 1,10 0-8-16,6-14 8 0,-1-13-8 16,-8-2-21-16,-12-4-1 15,-11 6-3-15,-12 10 30 16,-6 10 6-16,0 7 21 16,-1 0-10-16,-10 17-10 15,7 3 14-15,4-1-18 16,0-6 0-16,21-5 0 15,8-8 0-15,7 0 1 16,5-9-1-16,0-13-6 16,-5-5 5-16,-11-4-16 0,-11-1-35 15,-9-2-85 1,-5 0-237-16</inkml:trace>
  <inkml:trace contextRef="#ctx0" brushRef="#br0" timeOffset="126323.45">21040 11592 1236 0,'0'0'0'15,"95"-12"-38"-15,-4-11 38 16,23-8 0-16,11 2-34 15,3 1-72-15,-7 9-320 0</inkml:trace>
  <inkml:trace contextRef="#ctx0" brushRef="#br0" timeOffset="127155.39">20392 13138 1251 0,'0'0'0'0,"0"0"-117"16,0 0 112-16,0 0 5 15,88-32 10-15,-22 4-7 16,7-7 3-16,2-8-6 15,-11-3-11-15,-15 0 10 16,-13 2 2-16,-20 10-2 0,-14 15 1 16,-2 8 0-16,-18 11 47 15,-19 1-38-15,-7 25 18 16,-6 9 4-16,5 1-28 16,12 0 17-16,14-6-20 15,17-7-2-15,2-3 1 16,21-8-29-16,15-8 2 15,7-4 10-15,8-6-1 16,-2-9-4-16,-10 5 17 16,-15 4-2-16,-15 6 7 0,-9 9 2 15,-12 22 8 1,-20 15 39-16,-8 8-30 0,-2 2 15 16,6-4-6-16,11-8-17 15,16-8 8-15,9-7-18 16,6-10-18-16,19-9 17 15,8-10-17-15,8 0-7 16,6-22 5-16,3-14-15 16,-1-7-19-16,-10-9-39 15,-9-5-43-15,-10-4-9 16,-8-1 90-16,-7 6 55 16,-4 14 44-16,1 19 114 15,-2 15-3-15,2 8-50 16,6 1-76-16,6 21-9 15,10 8 32-15,5 4-6 0,6-2-27 16,-1-4-19-16,-3-3 11 16,-2-6-11-16,-4-4-19 15,-6-6-13-15,-5-8-36 16,-4-1-7-16,-1-8-42 16,-4-11-82-16,-4-8-198 15</inkml:trace>
  <inkml:trace contextRef="#ctx0" brushRef="#br0" timeOffset="127314.69">21338 12893 308 0,'0'0'714'0,"0"0"-602"16,0 0-59-16,0 0 17 15,-109 116 1-15,72-70-23 0,4-3-9 16,6-6-29 0,9-4-10-16,7-8-2 0,9-6-27 15,2-9-48-15,11-10-21 16,19 0-89-16,9-15-250 15</inkml:trace>
  <inkml:trace contextRef="#ctx0" brushRef="#br0" timeOffset="128211.01">21625 12732 1024 0,'0'0'23'16,"0"0"37"-16,0 0 37 15,0 0-46-15,0 0-32 16,0 0 2-16,-84-10-4 0,69 27-6 16,0 4 8-16,0 9-10 15,3 7 1-15,1 0 4 16,1 7-3-16,4-4 0 16,2-5-11-16,4-2 1 15,0-8-6-15,0-7 5 16,9-5-7-16,9-9-15 15,4-4-21-15,4-3 31 16,0-16-5-16,-2-9-6 16,-6-5 19-16,-1-4-7 0,-7 3 11 15,-1 3-3 1,-5 14 8-16,-2 7-1 0,-2 10 5 16,0 0 2-16,0 7-11 15,4 11 5-15,2 3-2 16,6 2 6-16,-1-5-7 15,2-4 0-15,1-6-2 16,-1-3-11-16,6-5 0 16,2-2 5-16,2-16 3 15,2-6 2-15,-3-2-14 16,-3-10 14-16,-2-2-9 16,-1-4 10-16,-2 5 0 15,-2 8 3-15,-3 7-3 16,-3 12 10-16,-5 8-6 15,2 2-3-15,0 1-1 0,0 18 0 16,1 5 14 0,-3 5-14-16,-1 2 10 0,2-3-3 15,0-2 1-15,-2-5-3 16,0-9-5-16,0-4 0 16,0-3 4-16,0-5 0 15,0 0-4-15,0 0 0 16,0-5-4-16,3-14 0 15,0-6 0-15,3-6 4 16,5-2-2-16,2 1 2 16,1 7 0-16,0 8 0 15,-2 8-1-15,-1 7-2 0,-1 2 0 16,1 3-4 0,-4 15 7-16,2 6 0 0,-5-2 12 15,-1-1-7-15,-1-6-2 16,0-8 3-16,-1-6-6 15,4-1-1-15,6-13-4 16,12-17 5-16,15-7 1 16,6 1 4-16,-1 9-2 15,-1 10-2-15,-9 8 1 16,-5 8 0-16,-1 1 31 16,-5 0-18-16,-1 0-13 15,-3 0 13-15,-3 0-15 16,-2 0 0-16,-1 0-7 15,-3-5-40-15,-4 0-19 16,-5-1-67-16,0 6-296 0</inkml:trace>
  <inkml:trace contextRef="#ctx0" brushRef="#br0" timeOffset="128671.42">20879 14006 1221 0,'0'0'0'16,"0"0"-33"-16,0 0 33 15,-112 8 7-15,67 28 4 16,-3 7-6-16,13 1 10 16,15-4-15-16,20-3-20 15,9-5-1-15,30-3-43 16,9-2 17-16,4-4 44 15,-3-3-13-15,-13-4 16 0,-17-1 16 16,-14 0 0-16,-5 2 41 16,-29 0-4-16,-12-3-40 15,-7-1 2-15,0-4-15 16,8-4-3-16,12-5-5 16,11 0-35-16,17-11-84 15,6-22-114-15,30-13-281 16</inkml:trace>
  <inkml:trace contextRef="#ctx0" brushRef="#br0" timeOffset="129651.64">21114 14103 1146 0,'0'0'30'0,"0"0"-18"16,0 85 55 0,0-55-40-16,0-3-10 0,0-4-15 15,15-5 3-15,9-5-10 16,3-7 1-16,1-6-18 15,4 0 3-15,-4-14-7 16,-4-9 22-16,-2-9-24 16,-2-3 8-16,-2-4 19 15,2-3-5-15,0 8-1 16,-2 5 14-16,1 14-4 16,-1 7 8-16,-2 8-4 15,4 3 11-15,-5 19 4 16,0 8-15-16,-6 1-3 15,-5-1-1-15,-4-1-1 0,0-6 7 16,-12-3-1-16,-6-6-4 16,-2-7 8-1,1-4-11-15,2-3-1 0,2-1 0 16,1-18-16-16,8-6 2 16,3-10 6-16,3-4-8 15,5-2 10-15,14-2-12 16,8 6 5-16,1 8 11 15,2 12-1-15,3 10 3 16,-2 7 0-16,1 2 0 16,-3 18 9-16,0 3 4 15,-8 2-2-15,-2-1-5 16,-7-2-3-16,-6-5 4 0,-3-5 6 16,-3-6-8-16,0-5 11 15,0-1-7-15,0-4-9 16,0-18-11-16,3-10 4 15,9-1 1-15,9 0 4 16,2 7-7-16,2 10 2 16,-2 7 6-16,1 6-2 15,-2 3 3-15,2-1 0 16,2 0-1-16,-1-3 1 16,1-6 0-16,-3-6-4 15,3-4 3-15,-1-5-54 16,-7 0 15-16,-5 3 9 15,-8 5 31-15,-5 10 12 0,0 4 52 16,-7 3 0 0,-10 6-43-16,2 14-15 0,5 3 9 15,7 3-8-15,3-1-1 16,0-1-6-16,7-8 1 16,9-5-3-16,4-8 2 15,8-3 0-15,5-5 8 16,9-18-1-16,1-5-3 15,3-9-4-15,1-9 0 16,-1-8-7-16,-4-7-4 16,-5 2-1-16,-7 8 11 15,-9 14 1-15,-11 17 0 0,-6 12 9 16,-4 7 5-16,0 1-4 16,0 5-10-16,0 15 0 15,0 1 1-15,2 4-1 16,21 0-10-16,9 0 7 15,11 0 1-15,1-1 2 16,-6-3 25-16,-15-3-16 16,-20-1-9-16,-3-2-9 15,-26 1 5-15,-15-1-6 16,-7 2-58-16,-6-1-75 16,-5 1-466-16</inkml:trace>
  <inkml:trace contextRef="#ctx0" brushRef="#br0" timeOffset="130703.4">21735 9747 1020 0,'0'0'28'0,"0"0"-28"0,0 0 0 15,0 0 16-15,-19 143 78 16,13-53-67-16,1 2-19 15,2-2 8-15,-1-8-16 16,4-12 4-16,0-12 0 16,0-15-4-16,0-11-11 15,0-12 0-15,0-11-7 16,0-9-13-16,0 0-33 16,0-20 29-16,0-14 7 15,0-16-7-15,0-11 32 16,0-9-31-16,0-9 30 15,0-1 3-15,-5 1 2 16,-4 10 13-16,0 18-8 0,2 22 34 16,-1 17 16-16,-4 12 7 15,0 12-46-15,-8 20-4 16,-6 10-7-16,0 5 1 16,0-3-1-16,4-6 0 15,4-6-7-15,6-12 1 16,6-11 0-16,4-9-2 15,2-9-10-15,0-28-38 16,5-14-21-16,10-9 71 16,6-1 5-16,-1 12 8 0,-5 15 26 15,-2 20 9 1,0 14-18-16,0 15-9 0,8 18 36 16,10 1-41-16,5 0-11 15,12-5-5-15,8-7-8 16,9-3-28-16,5-7-50 15,2-6-158-15</inkml:trace>
  <inkml:trace contextRef="#ctx0" brushRef="#br0" timeOffset="131721.16">29998 16283 1195 0,'0'0'63'0,"0"0"-60"15,0 0-3-15,0 0 38 16,0 0-27-16,0 0-2 15,70-19-8-15,-7 19 5 16,7 0 1-16,3 0-4 16,-4 0-3-16,-8 0 0 15,-9-4-1-15,-3-7-4 16,-8-3-7-16,-10-1 5 16,-12-1 6-16,-13-1-7 15,-6-2 8-15,-9-1-1 16,-16 3-18-16,-5-1 18 15,3 6-8-15,7 5 9 0,11 4-1 16,9 3-14-16,6 0-58 16,25 15 32-16,12 13 38 15,12 6 3-15,5 6 9 16,-9-1 6-16,-14-5 30 16,-18-5-12-16,-19-6-9 15,0-3 18-15,-22-3-3 16,-11-1-20-16,-3 0-19 15,1-2-58-15,-1 3-47 16,4-5-272-16</inkml:trace>
  <inkml:trace contextRef="#ctx0" brushRef="#br1" timeOffset="137150.23">24022 11084 1070 0,'0'0'0'16,"0"0"-30"-16,0 0 20 15,-12 72 7-15,12-57 3 16,9-4-1-16,10 0 4 16,5-7-3-16,-2-3 0 15,1-1-19-15,-3-6 12 16,-4-14 2-16,-6-5-7 15,-9-3 12-15,-1 2 1 16,-3 1 10-16,-19 7 1 16,-5 7 8-16,-3 8-15 15,2 3-5-15,4 1-30 0,9 15-22 16,7 1-24-16,8-2-92 16,0-2-176-16</inkml:trace>
  <inkml:trace contextRef="#ctx0" brushRef="#br1" timeOffset="137589.31">24174 10288 1005 0,'0'0'0'0,"0"0"-26"15,0 0 21-15,0 0 5 16,10 78 1-16,10-72 2 15,5-2-2-15,5-4-1 16,4-4 0-16,5-16 7 16,-4-6-7-16,-6-3 0 15,-14-3-3-15,-11-2 7 16,-4-2 26-16,-7 1-4 16,-17 4-10-16,-6 8 32 0,-3 7-38 15,2 8-6-15,4 8-8 16,8 0-25-16,1 19-32 15,7 10-55-15,4 6-158 16</inkml:trace>
  <inkml:trace contextRef="#ctx0" brushRef="#br1" timeOffset="140073.12">24912 9632 251 0,'0'0'534'0,"0"0"-526"16,0 0 17-16,0 0 34 15,0 0-29-15,0 0 10 16,0 0 0-16,42 61-18 0,-23-61-11 15,1 0 19 1,0-8-13-16,0-12 17 0,-5-4-28 16,-8 0 2-16,-5-3 30 15,-2 2-26-15,-3 4 6 16,-17 2-8-16,-5 8-6 16,-5 9-2-16,-1 2-2 15,-4 14-18-15,7 16-15 16,7 7-81-16,11 9-102 15</inkml:trace>
  <inkml:trace contextRef="#ctx0" brushRef="#br1" timeOffset="140806.81">24891 11872 974 0,'0'0'0'15,"0"0"0"-15,0 0 20 16,0 0-1-16,91-3 15 0,-67-15 0 15,-4-4-31 1,-4-5 16-16,-9 2-8 0,-5 2 13 16,-2-1 6-16,-8 9 2 15,-12 5-25-15,-6 9-7 16,-4 1-18-16,3 11 6 16,0 16-50-16,8 6-110 15,7 3-174-15</inkml:trace>
  <inkml:trace contextRef="#ctx0" brushRef="#br1" timeOffset="141341.75">24238 12816 452 0,'0'0'573'16,"0"0"-573"-16,0 0-10 15,0 0 10-15,0 0 0 16,0 0 5-16,43 28 15 15,-16-44-12-15,-2-8-3 16,-7-5 10-16,-12-5-14 16,-6 2 6-16,-4 3 11 15,-17 8 2-15,-3 7 36 16,-1 6-50-16,-1 8-5 16,4 3 4-16,4 21-5 0,6 12-54 15,12 7-72-15,0 4-76 16,19 1-261-16</inkml:trace>
  <inkml:trace contextRef="#ctx0" brushRef="#br1" timeOffset="142792.93">24903 13588 487 0,'0'0'210'0,"0"0"-210"16,0 0 0-16,0 0 56 15,0 0 0-15,0 0 1 16,18 53-17-16,-3-46-10 16,0-2 12-16,0-4-13 15,0-1-9-15,-3 0 6 16,1-3-9-16,-3-11 7 15,-2-5-22-15,-2-1-1 16,-6 0 7-16,0 0-6 16,-6 3 2-16,-9 5-1 15,-3 5-1-15,0 7 10 0,-1 0-12 16,1 0-30 0,4 20-39-16,5 3-60 0,6 4-150 15,3 1-111-15</inkml:trace>
  <inkml:trace contextRef="#ctx0" brushRef="#br1" timeOffset="144025.76">25831 14219 941 0,'0'0'0'0,"0"0"-3"15,0 0 3-15,0 0 15 16,0 0-2-16,0 0 3 15,0 0-16-15,-2 27 13 16,7-25-13-16,-1-1 0 16,1-1 3-16,-2 0-3 0,1 0 5 15,-1 0-5 1,-1 0 0-16,-1-1-5 0,2-8 5 16,-3-1 0-16,0-1-5 15,0 0 4-15,0-1-5 16,-12 0 6-16,-3 2-4 15,-5 3-4-15,-3 6 8 16,-5 1-4-16,-2 0 1 16,1 1 2-16,1 13-7 15,9 4-20-15,8 3-37 16,10 5-31-16,1-1-105 16,12 1-153-16</inkml:trace>
  <inkml:trace contextRef="#ctx0" brushRef="#br1" timeOffset="144591.44">25185 14461 910 0,'0'0'22'0,"0"0"-13"16,0 0-9-16,0 0 37 15,0 0-28-15,0 0 25 16,24-61 18-16,-27 52-22 16,-11 2 6-16,-6 5-17 15,-3 2-17-15,2 0-2 16,-1 4 0-16,4 13-40 15,8 0-30-15,8 5-68 16,2-1-108-16,16-8-296 16</inkml:trace>
  <inkml:trace contextRef="#ctx0" brushRef="#br1" timeOffset="145071.47">26760 14434 952 0,'0'0'0'16,"0"0"-15"-16,0 0 15 15,0 0 15-15,0 0 8 16,0 0-13-16,73 5 21 16,-54-17-30-16,-3-4 0 15,-7 1 13-15,-9-1-1 0,0 2 35 16,-22 3 12-16,-10 3-48 16,-8 6 5-16,1 2-17 15,6 0-2-15,11 5-5 16,11 9-75-16,11 1-127 15,0-3-617-15</inkml:trace>
  <inkml:trace contextRef="#ctx0" brushRef="#br1" timeOffset="146326.66">27801 14325 1016 0,'0'0'67'0,"0"0"-64"0,0 0 2 16,0 0 18-16,0 0 6 15,0 0-22-15,0 0 3 16,61 32-3-16,-43-32-5 16,2-10 6-16,-4-9-8 15,-6-2 0-15,-6 0-2 16,-4 1 8-16,-2 3-3 16,-22 6 3-16,-7 4 0 15,-5 5-12-15,0 2-1 16,8 0-37-16,7 3 7 15,12 6-118-15,4-1-186 0</inkml:trace>
  <inkml:trace contextRef="#ctx0" brushRef="#br1" timeOffset="146870.54">26204 13721 900 0,'0'0'179'0,"0"0"-179"15,0 0-13-15,0 0 5 16,0 0 16-16,0 0-7 16,33 16 5-16,-17-32 1 15,-4-4 15-15,-10-1-22 16,-2 6 9-16,-5 4 16 15,-17 5 2-15,-8 6-2 16,-3 0-25-16,3 9-12 16,6 9-6-16,11 4-83 0,13-3-76 15,0-2-331 1</inkml:trace>
  <inkml:trace contextRef="#ctx0" brushRef="#br1" timeOffset="149794.67">24639 8816 838 0,'0'0'14'0,"0"0"-13"0,0 0 66 16,0 0 10-16,0 0-7 15,0 0-6-15,0 0-14 16,-33-62-18-16,33 62-16 15,0 0-16-15,0 6-12 16,0 16 10-16,2 10 2 16,13 11 7-16,10 6-7 15,9 6-35-15,7 3 17 16,3 3-64-16,4 2-76 16,0-5-14-16,-6-2-169 15</inkml:trace>
  <inkml:trace contextRef="#ctx0" brushRef="#br1" timeOffset="150055.68">25286 9709 1002 0,'0'0'8'0,"0"0"-8"16,0 0 0-16,0 0 2 15,0 0 14-15,0 0-2 0,24 73 14 16,-12-40-27-16,4 4-2 16,3 3-13-16,4-1-25 15,6-1-71-15,2-1-94 16,-3-6-7-16</inkml:trace>
  <inkml:trace contextRef="#ctx0" brushRef="#br1" timeOffset="150250.81">25722 10280 946 0,'0'0'0'0,"0"0"0"0,0 0 3 15,0 0-1 1,15 83 7-16,-3-57-9 0,4 3-6 16,4 0-65-16,1 2-3 15,-1 1-211-15,-2 1-194 16</inkml:trace>
  <inkml:trace contextRef="#ctx0" brushRef="#br1" timeOffset="150414.04">26110 10960 767 0,'0'0'0'0,"0"0"-20"15,0 0 15 1,50 72 5-16,-41-56-23 0,1 1 12 16,-2-1-91-16,1 0-12 15,0 1-168-15</inkml:trace>
  <inkml:trace contextRef="#ctx0" brushRef="#br1" timeOffset="150562.81">26322 11335 769 0,'0'0'0'16,"0"0"3"-16,0 0 27 16,0 0-30-16,52 76-21 15,-42-62-33-15,2-4-138 16,-1 3 14-16</inkml:trace>
  <inkml:trace contextRef="#ctx0" brushRef="#br1" timeOffset="150706.51">26635 11754 851 0,'0'0'10'0,"0"0"-7"15,37 80 5-15,-23-56-8 16,-1-5-12-16,2 1-50 15,1 1-72-15,-1 0-75 16,1 2-58-16</inkml:trace>
  <inkml:trace contextRef="#ctx0" brushRef="#br1" timeOffset="150828.43">26908 12187 311 0,'0'0'224'0,"0"0"-214"15,47 73 37-15,-34-53-23 16,0 0-24-16,-3-3-2 15,-4-1-65-15,3-3-102 16</inkml:trace>
  <inkml:trace contextRef="#ctx0" brushRef="#br1" timeOffset="150992.31">27131 12615 925 0,'0'0'27'0,"0"0"-19"15,0 0-16 1,0 0 8-16,0 0-34 0,0 0-23 16,57 45-51-16,-40-37-35 15,0 3-12-15</inkml:trace>
  <inkml:trace contextRef="#ctx0" brushRef="#br1" timeOffset="151165.31">27325 12857 734 0,'0'0'45'0,"0"0"5"16,0 0 14-16,50 79-58 16,-37-61-5-16,0 0-1 15,1 0-8-15,1 1-23 16,-2 1-32-16,3 1-27 0,-2 1-89 16,2-2 27-16</inkml:trace>
  <inkml:trace contextRef="#ctx0" brushRef="#br1" timeOffset="151262.87">27650 13343 634 0,'0'0'163'0,"0"0"-159"15,0 0-2-15,0 0-2 16,68 82-100-16,-52-69-157 16</inkml:trace>
  <inkml:trace contextRef="#ctx0" brushRef="#br1" timeOffset="151379.07">27807 13571 570 0,'0'0'152'0,"0"0"-134"16,0 0 37-16,0 0-55 15,0 0 0-15,0 0-194 16</inkml:trace>
  <inkml:trace contextRef="#ctx0" brushRef="#br1" timeOffset="151526.28">27977 13791 927 0,'0'0'42'16,"0"0"6"-16,0 0 35 15,0 0-72-15,0 0-11 0,89 73-31 16,-64-61-82 0,-3 4-58-16,0 1-140 0</inkml:trace>
  <inkml:trace contextRef="#ctx0" brushRef="#br1" timeOffset="151661.67">28258 14086 624 0,'0'0'133'0,"0"0"-51"16,0 0-19-16,70 76-46 15,-51-62-17-15,1 2-14 16,-3-1-49-16,1 0-128 16,-3 2-38-16,-3-1 71 15</inkml:trace>
  <inkml:trace contextRef="#ctx0" brushRef="#br1" timeOffset="151756.84">28456 14330 286 0,'0'0'147'0,"0"0"-107"16,0 0-20-16,0 0-20 0,0 0-26 16,68 83 6-16,-57-71-36 15,0-1-12-15,-3 0 5 16,0 0-173-16</inkml:trace>
  <inkml:trace contextRef="#ctx0" brushRef="#br1" timeOffset="151930.79">28634 14563 155 0,'0'0'221'16,"0"0"-221"-16,0 0 58 16,0 0-58-16,0 0-20 15,64 85-10-15,-54-69 15 16,-1 2 15-16,2-2 55 0,-1 1 106 16,-1-2-6-16,0-1-86 15,1-1-69-15,-1-4-33 16,2-1-214-16</inkml:trace>
  <inkml:trace contextRef="#ctx0" brushRef="#br1" timeOffset="152140.79">28932 15037 1155 0,'0'0'9'16,"0"0"-8"-16,0 0 24 15,0 0-2-15,21 83-23 0,-15-62 0 16,0 3 1-16,3-2-1 16,1 1-27-16,2-3-29 15,1 0-38-15,-1-2-4 16,5-3-92-16,-2 1-126 16</inkml:trace>
  <inkml:trace contextRef="#ctx0" brushRef="#br1" timeOffset="153012.78">25867 11243 1053 0,'0'0'0'15,"0"0"-40"-15,0 0 30 16,0 0 8-16,1 75-2 16,18-75 0-16,7 0 4 15,3-7 0-15,0-15-1 16,-5-10-2-16,-9 1-28 15,-12-3 31-15,-3 4 22 16,-8 5 0-16,-14 10-3 16,-5 10-19-16,-3 5-1 15,1 4-1-15,-3 23-79 0,5 15-25 16,5 8-216-16</inkml:trace>
  <inkml:trace contextRef="#ctx0" brushRef="#br1" timeOffset="153394.64">25795 12492 937 0,'0'0'0'0,"0"0"-6"15,0 0 6-15,40 79 30 16,-16-77 23-16,3-2-41 15,0-5 2-15,-5-15 4 16,-5-2-18-16,-11-3 4 16,-6-1 20-16,0 6-19 0,-23 6 33 15,-5 7-38 1,-2 7-15-16,-1 0-38 0,4 14-127 16</inkml:trace>
  <inkml:trace contextRef="#ctx0" brushRef="#br2" timeOffset="161884.73">26381 9736 452 0,'0'0'14'0,"0"0"-13"16,0 0 48-16,0 0 1 15,0 0-12-15,0 0-1 16,0 0 0-16,0-25 47 16,0 24-35-16,0-2-18 15,0 2 15-15,0-1 12 16,0 2-30-16,0 0 11 16,0 0-20-16,0 0-1 15,0 0 1-15,0 0-19 16,0 11 1-16,0 9 16 15,2 2-1-15,-1 4 0 16,1-3-15-16,-1 1 5 16,1-7-10-16,-2 0 4 0,3-5-13 15,-2 0-45 1,-1-6-121-16,3-3-96 0</inkml:trace>
  <inkml:trace contextRef="#ctx0" brushRef="#br2" timeOffset="162420.49">26393 9674 859 0,'0'0'0'0,"0"0"-24"0,0 0 24 15,0 0 25-15,0 0-16 16,0 0 1-16,64-14-9 16,-44 13 5-16,2-1-6 15,0-2 0-15,-2 2 3 16,-2-3-3-16,-2 2 0 16,-3 1-1-16,-3 2 2 15,-3-1-1-15,-3 1 0 16,-1 0 1-16,-1 0 5 15,-2 0-5-15,1 0 5 16,1 0 17-16,-1 11-6 16,2 3 0-16,0 6-3 15,0-1-10-15,3 3 5 0,0-1-7 16,-1 1-2 0,1-2 0-16,-2 1 0 0,-1-7-2 15,0-2-1-15,-3-4-6 16,2-3 8-16,-2 0-15 15,0-3-2-15,0 0 9 16,0-1 9-16,-8 1 1 16,-8 3 4-16,-10-2 0 15,-2 2 26-15,-3-1-22 16,-4-1-1-16,4 4-8 16,4-3-17-16,6-1-46 15,12-3-105-15,8 0-183 0</inkml:trace>
  <inkml:trace contextRef="#ctx0" brushRef="#br2" timeOffset="163032.46">27454 9428 843 0,'0'0'0'0,"0"0"-1"15,0 0 1-15,0 0 27 16,-5 84-17-16,5-54 16 16,0-2-19-16,0-5-2 15,0-2-3-15,2-8 4 0,-1-3-12 16,1-3-7-16,-1-2-30 16,-1-5-114-16,3 0-89 15</inkml:trace>
  <inkml:trace contextRef="#ctx0" brushRef="#br2" timeOffset="163435.76">27436 9467 703 0,'0'0'26'0,"0"0"-24"16,0 0 76-16,0 0-39 15,0 0-37-15,0 0 1 0,15-3 10 16,4 3 2-1,5-2-13-15,1-2 5 0,1-1-5 16,2-3-2-16,0 2 0 16,1 0 4-16,-5 1-4 15,-5 2 1-15,-9 0 1 16,-4 3-2-16,-3 0 22 16,-3 0-14-16,0 6 19 15,0 11 26-15,0 5-28 16,0 0-9-16,0-2-6 15,5 0-5-15,4-2 4 16,0-1-9-16,0-3-3 16,2-4 3-16,-5 0 0 15,-1-1 1-15,-5-6-1 16,0 4 6-16,0-2-9 0,-12 2 3 16,-10 1-9-16,-10 4-14 15,-2 0-45-15,-2 3-50 16,-1 0-160-16</inkml:trace>
  <inkml:trace contextRef="#ctx0" brushRef="#br2" timeOffset="163865.6">27128 10292 940 0,'0'0'45'15,"0"0"-44"-15,0 0 84 0,0 0-26 16,0 0-37-16,0 0-18 16,0 36 18-16,0-3 3 15,0 3-24-15,3-3 1 16,-1-3 4-16,1-6-6 15,0-3-4-15,2-7 0 16,-1-4-31-16,2-5-49 16,0-5-63-16,-2 0-72 15,1-10-333-15</inkml:trace>
  <inkml:trace contextRef="#ctx0" brushRef="#br2" timeOffset="164234.59">27157 10271 844 0,'0'0'48'0,"0"0"-48"0,0 0 0 15,0 0 4-15,0 0 1 16,0 0 5-16,100-38-10 16,-64 29 0-16,-5 3 0 15,-4 3 2-15,-7 1 12 16,-6 2 11-16,-5 0 4 15,-2 11 7-15,-2 6-2 16,-4 2-1-16,2 2-17 16,0 0-15-16,3 1 7 15,5-4-8-15,1 0 0 16,1-2-5-16,1-3 0 0,-5-4 5 16,-2-1-3-16,-4-3-2 15,-3 1 1-15,0-1 8 16,-13 3-2-16,-14 2-1 15,-9 3-1-15,-1 1-6 16,-2 0-47-16,3 2-107 16,5-2-213-16</inkml:trace>
  <inkml:trace contextRef="#ctx0" brushRef="#br2" timeOffset="164674.9">27575 11179 941 0,'0'0'88'15,"0"0"-64"-15,0 0 21 16,0 0-13-16,0 0-31 16,0 0 19-16,0 56-8 15,0-29-6-15,0 0 0 16,0-3-6-16,0-5-5 16,1-4 1-16,3-7-32 15,-1-4-61-15,0-4-77 0,0 0-297 16</inkml:trace>
  <inkml:trace contextRef="#ctx0" brushRef="#br2" timeOffset="165067.65">27555 11126 549 0,'0'0'381'0,"0"0"-381"16,0 0-28-16,0 0 28 15,0 0 0-15,0 0 8 16,106-21-7-16,-73 16-2 16,-2-2-1-16,-4 4 2 0,-5 0 0 15,-4 1 1-15,-6 2 1 16,-6 0 11-16,-3 5 5 16,-1 8 24-16,-2 5-8 15,1 0-14-15,2 3-16 16,6-1-4-16,3 0 2 15,4-2 1-15,1-1-3 16,-1-2-2-16,-4-2 1 16,-4-4 1-16,-4-1 0 15,-4-2 0-15,0 0 0 16,-15-1 26-16,-15-1-14 16,-10 2-12-16,-9-2-2 15,-2 0-23-15,0-1-71 16,1 0-125-16,-1-2-234 0</inkml:trace>
  <inkml:trace contextRef="#ctx0" brushRef="#br2" timeOffset="165501.44">26963 11151 812 0,'0'0'90'16,"0"0"-77"-16,0 0 78 16,0 0-10-16,0 0-66 15,0 0-2-15,-4 41 10 0,4-18 1 16,0-2-22-1,0-2-2-15,3-5 0 0,3-1 0 16,1-6-17-16,-1-2-32 16,-3-2-41-16,1-3-9 15,1 0-88-15,-4 0-125 16</inkml:trace>
  <inkml:trace contextRef="#ctx0" brushRef="#br2" timeOffset="165851.71">26957 11151 794 0,'0'0'46'16,"0"0"-11"-16,0 0 12 0,0 0-42 15,0 0-1 1,0 0 6-16,77-41-9 0,-51 35 0 16,1 3-1-16,-3 2 0 15,-5 1 19-15,-2 0 2 16,-4 7 16-16,-6 12-13 15,-1 3-4-15,-4 4 6 16,-1 2-20-16,2-1-6 16,0-1 9-16,6-5-7 15,0-1-2-15,3-5 0 16,1-2-3-16,-4-2 2 16,-4-7 0-16,-5-1 1 15,0-1 9-15,-9 1 0 16,-18 1 18-16,-9-1-17 0,-7 1-5 15,0-1-5-15,1 5-14 16,6 1-94-16,1 1-198 16</inkml:trace>
  <inkml:trace contextRef="#ctx0" brushRef="#br2" timeOffset="166609.24">28147 11935 821 0,'0'0'48'0,"0"0"-31"16,0 0 71-16,0 0-31 16,0 0-27-16,0 0 24 0,12 73-37 15,-6-42 7 1,-1 1-19-16,-1-5-1 0,1-3-1 15,-2-3-3-15,1-6-18 16,0-3-35-16,1-7-85 16,-1-5-100-16,-2 0-234 15</inkml:trace>
  <inkml:trace contextRef="#ctx0" brushRef="#br2" timeOffset="167035.57">28193 11972 847 0,'0'0'0'0,"0"0"-43"15,0 0 43-15,0 0 22 0,0 0-20 16,94-29-2 0,-64 25 5-16,0 0-4 0,-3 2 5 15,-2 2 9-15,-5 0 1 16,-4 0 23-16,-5 0-22 15,-2 3 1-15,-2 4 4 16,-3 5-12-16,-1 2 17 16,0 1-24-16,-1 4-2 15,1 0 8-15,2 1-9 16,1 2 0-16,2-3 3 16,1-2-2-16,0 0-2 15,1-3-6-15,-2-4 4 0,-3-3-5 16,-4-3 8-16,-1-1 0 15,0-1 1-15,-4 1 18 16,-19 0 13-16,-5 2-25 16,-8-1 6-16,-3 1 6 15,0 2-19-15,2-1-23 16,5 0-51-16,3-1-98 16,13-2-254-16</inkml:trace>
  <inkml:trace contextRef="#ctx0" brushRef="#br2" timeOffset="167907.86">28819 10905 719 0,'0'0'85'0,"0"0"-79"15,0 0 77-15,0 0 26 16,0 0-49-16,0 0-35 15,7-8-16-15,-4 29 7 16,1 5 23-16,1 5-33 16,-1-1 6-16,-1 0-12 0,-1-1 0 15,1-6-1 1,1-3-24-16,-1-5-37 0,2-8-62 16,-2-5-50-16,1-2-273 15</inkml:trace>
  <inkml:trace contextRef="#ctx0" brushRef="#br2" timeOffset="168319.93">28881 10905 91 0,'0'0'770'0,"0"0"-760"15,0 0-10 1,0 0 32-16,0 0-32 0,0 0 14 15,23-6-5-15,-4 6 1 16,0-2-7-16,4-4-2 16,0 0 7-16,4 1-8 15,0 0 2-15,-2 2-2 16,-5 3 2-16,-5 0 0 16,-5 0 5-16,-4 11 12 15,-1 7 25-15,-5 3-18 16,0 3-9-16,0-3 6 15,0 1-22-15,4-5 1 16,2 0-2-16,2 0-5 16,1-3 1-16,-1-1-4 15,-3-4 8-15,-4 2-2 0,-1-2 2 16,0-1 0-16,-6-2 1 16,-17 3 3-16,-7-2-4 15,-6-1-7-15,-3-2-46 16,1-1-55-16,-1-2-148 15,1-1-399-15</inkml:trace>
  <inkml:trace contextRef="#ctx0" brushRef="#br2" timeOffset="169604.91">28402 10406 902 0,'0'0'14'16,"0"0"-5"-16,0 0-9 16,0 0 55-16,0 0-22 15,-7 86-22-15,7-59 4 16,0-4-15-16,0-4 0 0,0-7-2 15,0-3-22-15,0-4-33 16,0-5-40-16,0 0-173 16,0 0-59-16</inkml:trace>
  <inkml:trace contextRef="#ctx0" brushRef="#br2" timeOffset="170053.49">28374 10428 247 0,'0'0'524'0,"0"0"-497"15,0 0 46-15,0 0 19 16,0 0-40-16,0 0-40 16,-10-18-2-16,10 14-7 15,10 3-3-15,5-3 2 0,4 1-1 16,5-2-1-16,-1 1 0 16,2-1 2-16,0 1 1 15,-1 0-3-15,-4 0 2 16,-6 1-7-16,-5 3 5 15,-5 0 0-15,-4 0 7 16,0 0-4-16,0 0 11 16,0 0-14-16,1 0 0 15,-1 7 19-15,4 3-14 16,-2 2-2-16,1 3-3 16,1-1 3-16,1 1 10 15,1 2-13-15,0 0 2 0,2 0 0 16,0 2-2-16,0-3 0 15,-2-1-1-15,1-3 4 16,-4-2-1-16,-2-5-2 16,-1 0 0-16,0-2 0 15,0-2 10-15,-19 2 22 16,-11 4-12-16,-9-2-18 16,-1 3 3-16,-3 1-5 15,4-1-59-15,5 1-113 16,1-2-252-16</inkml:trace>
  <inkml:trace contextRef="#ctx0" brushRef="#br2" timeOffset="173321.93">26629 8589 714 0,'0'0'35'16,"0"0"56"-16,0 0-9 15,0 0-14-15,0 0-6 16,0 0-20-16,0 0-27 16,0 0 11-16,-28-32-26 15,28 32-1-15,0 3-6 16,0 12 7-16,17 6 4 16,9 3-4-16,8 5-10 15,8 1 6-15,10 3-40 0,6-1-5 16,5-2-59-16,3-2-92 15,-2-4-131-15</inkml:trace>
  <inkml:trace contextRef="#ctx0" brushRef="#br2" timeOffset="173530.37">27624 8973 657 0,'0'0'246'0,"0"0"-222"0,0 0-24 15,0 0 23-15,0 0-2 16,0 0 20-16,85 76-36 16,-60-55 0-16,6 3-3 15,5 0-2-15,3 2-9 16,0-2-65-16,2-1 12 16,-2 4-160-16,2-2-117 15</inkml:trace>
  <inkml:trace contextRef="#ctx0" brushRef="#br2" timeOffset="173674.44">28283 9481 527 0,'0'0'299'0,"0"0"-281"16,0 0 10-16,0 0-27 16,42 73 1-16,-29-59-2 0,2 2-39 15,7 1-19 1,7 3-251-16</inkml:trace>
  <inkml:trace contextRef="#ctx0" brushRef="#br2" timeOffset="173839.49">28711 9919 905 0,'0'0'37'16,"0"0"-32"-16,0 0-5 15,0 0 12-15,0 0-12 16,61 85 0-16,-41-65-28 15,4 4 0-15,2 3-146 0,0 4 8 16,0-2 10-16</inkml:trace>
  <inkml:trace contextRef="#ctx0" brushRef="#br2" timeOffset="173972.92">29106 10396 747 0,'0'0'40'0,"0"0"-27"16,0 0-9-16,0 0 2 15,0 0-6-15,26 82-38 16,-17-63-86-16,3 3 70 16,4 2-458-16</inkml:trace>
  <inkml:trace contextRef="#ctx0" brushRef="#br2" timeOffset="174130.36">29387 10836 918 0,'0'0'0'0,"0"0"-9"16,0 0 8-16,0 0 0 16,0 0 1-16,0 0-65 15,42 61-138-15,-29-44 131 16,-1 2-117-16</inkml:trace>
  <inkml:trace contextRef="#ctx0" brushRef="#br2" timeOffset="174288.9">29555 11157 663 0,'0'0'76'0,"0"0"4"0,0 0-52 15,0 0 3-15,0 0-31 16,0 0 0-16,12 35-4 16,-3-23-51-16,4 3-15 15,0 4-339-15</inkml:trace>
  <inkml:trace contextRef="#ctx0" brushRef="#br2" timeOffset="174605.62">29754 11475 810 0,'0'0'125'16,"0"0"-125"-16,0 0-8 0,0 0 7 15,0 0 2-15,0 0-2 16,11 25-10-16,-3-11-34 15,4 5 17-15,4 2-83 16,1 1-46-16,-1 3 78 16,-1 4 37-16,1 1 5 15,-2 0-13-15,-2 1 47 16,-3-5 3-16,-2-5 119 16,0-4 31-16,-2-8-7 15,0 1-65-15,-2-3-45 16,3-2-29-16,1 4 0 15,5 2-4-15,3 0-1 0,0 5-30 16,-3 0-112-16,-2 1-208 16</inkml:trace>
  <inkml:trace contextRef="#ctx0" brushRef="#br2" timeOffset="174747.7">30129 12121 710 0,'0'0'55'0,"0"0"-49"15,0 0-1-15,0 0 3 16,0 0-8-16,0 0-15 16,47 58-61-16,-35-41-30 15,1 5-40-15,1 0-191 16</inkml:trace>
  <inkml:trace contextRef="#ctx0" brushRef="#br2" timeOffset="174889.53">30306 12388 456 0,'0'0'124'0,"0"0"-47"0,0 0 29 15,0 0-47-15,34 72-41 16,-27-62-16-16,-1 1-2 16,0 0-3-16,-1 3-28 15,-1 1-110-15,2 2-11 16,-1 2-19-16,1 3-34 16</inkml:trace>
  <inkml:trace contextRef="#ctx0" brushRef="#br2" timeOffset="174993.03">30408 12664 318 0,'0'0'104'0,"0"0"-8"0,0 0 17 15,0 0-40 1,45 79-23-16,-35-67-40 0,1 4-10 16,0-3-53-16,2 6-105 15,0-1-386-15</inkml:trace>
  <inkml:trace contextRef="#ctx0" brushRef="#br2" timeOffset="175122.62">30634 13046 372 0,'0'0'568'15,"0"0"-548"-15,0 0 17 16,0 0-6-16,0 0-31 16,0 0-10-16,31 70-56 15,-22-61-12-15,4 4-234 16</inkml:trace>
  <inkml:trace contextRef="#ctx0" brushRef="#br2" timeOffset="175372.83">30753 13295 648 0,'0'0'246'0,"0"0"-144"15,0 0-36-15,0 0-5 16,0 0-54-16,0 0-7 16,18 55-25-16,-9-47-71 15,5 3 30-15,3 3-92 16,1 4-98-16,-3 3 47 16,-3 2 209-16,0-1 63 15,-5-1 82-15,-1-4 74 16,-2-4-53-16,0-3-25 15,-3-1-82-15,2-1-38 0,3-2-21 16,5 4-16-16,3 0-33 16,5 1-57-16,-2 3-96 15,-1-1-114-15</inkml:trace>
  <inkml:trace contextRef="#ctx0" brushRef="#br2" timeOffset="175480.69">31005 13699 641 0,'0'0'219'0,"0"0"-70"16,0 0-22-16,0 0-89 15,0 0-28-15,0 0-10 16,24 65-37-16,-6-55-14 16,3 4-119-16,0 3-148 15</inkml:trace>
  <inkml:trace contextRef="#ctx0" brushRef="#br2" timeOffset="175607.64">31157 13950 785 0,'0'0'221'0,"0"0"-75"16,0 0-86-16,0 0-9 15,0 0-50-15,0 0-1 16,6 42 0-16,-4-40-13 16,-1-2-39-16,-1 0-185 15</inkml:trace>
  <inkml:trace contextRef="#ctx0" brushRef="#br3" timeOffset="182225.76">28920 8663 381 0,'0'0'0'16,"0"0"-73"-16,0 0-63 16,0 0 32-16</inkml:trace>
  <inkml:trace contextRef="#ctx0" brushRef="#br3" timeOffset="182826.02">28920 8663 847 0,'-63'-89'14'15,"63"83"-12"-15,2 5 32 16,-2 1 29-16,0 0-25 15,0 0-38-15,0 12 11 16,0 12 1-16,0 0 17 16,-11-2-27-16,2 2 10 15,2-7-12-15,-1-5 1 16,3-3-4-16,3-4 6 0,1-3 1 16,1-2-4-1,0 0 0-15,0 0-4 0,0-20 4 16,3-9-22-16,11-3 19 15,3-2-4-15,-1 5 6 16,-1 5 1-16,0 5 0 16,-3 9-1-16,-2 7-1 15,-1 3 1-15,2 3-2 16,1 16-1-16,0 5 4 16,0 1 1-16,2 1 2 15,0-4-3-15,4-2 0 16,3-3-8-16,0-3-14 15,3-3-16-15,-4 1 17 16,-6-5 1-16,-5-1-4 16,-9 2-4-16,0-1-2 0,-26 2 30 15,-14 0 34-15,-9 2 5 16,-6 3 22-16,0-4-9 16,3 0-19-16,7-1-14 15,9 1-19-15,6-3-13 16,9 3-19-16,12-5-68 15,9-4-115-15,5-1-281 16</inkml:trace>
  <inkml:trace contextRef="#ctx0" brushRef="#br3" timeOffset="183460.34">30179 8637 513 0,'0'0'435'0,"0"0"-432"16,0 0 25-16,0 0 32 0,0 0-40 16,0 0 0-16,-18 37-9 15,2-9 17-15,0 0-28 16,2-1 1-16,3-6 3 16,-1-5-1-16,6-2-3 15,2-8 0-15,2-4 2 16,2 0-9-16,0-2 7 15,0 0-9-15,0-11-3 16,8-9-24-16,5-6 30 16,-1-2 3-16,2-4 6 15,0-3 1-15,2 4-4 16,-3 5-2-16,-6 9 2 16,-1 10 6-16,-3 7-2 15,5 0-4-15,-1 1-2 16,4 16-1-16,3 3 3 0,-1 3 0 15,3 0 6-15,0 1-5 16,5-5 0-16,0-2-1 16,-1-2-4-16,-3-3 4 15,-5-3-7-15,-4-3-22 16,-6-3 21-16,-2 0-16 16,-2 2-10-16,-21-2 33 15,-13 1 2-15,-8 1-2 16,-7 3-8-16,0 1-35 15,-1 5-185-15,5 0-166 16</inkml:trace>
  <inkml:trace contextRef="#ctx0" brushRef="#br3" timeOffset="184061.7">29658 9194 945 0,'0'0'92'15,"0"0"-91"-15,0 0-2 16,0 0 2-16,0 0 36 16,0 0-19-16,-12 87-14 15,5-55 16-15,2-2-16 16,1-6 0-16,1-5-4 16,1-6 4-16,2-6-4 15,0-5 0-15,0-2 0 16,0 0 2-16,0-9-2 15,0-15-15-15,0-2-3 16,5-7-7-16,4 0 25 0,4 4-15 16,-4 5 13-16,0 9 0 15,1 4-1-15,-2 10 2 16,4 1-2-16,3 0 3 16,3 10-6-16,3 9 6 15,3 0 0-15,-1 4 0 16,3-3 2-16,-2 0-3 15,-2-1 1-15,-3-6-24 16,-7-1 11-16,-6-5-22 16,-6 1 1-16,0 0 13 15,-9-1 21-15,-17-1 3 16,-12-3 25-16,-8-1-4 0,0-1 21 16,-3 2-45-16,4 2 0 15,3 1-26 1,8-1-53-16,4-1-108 0,5-1-189 15</inkml:trace>
  <inkml:trace contextRef="#ctx0" brushRef="#br3" timeOffset="184747.61">29761 8204 842 0,'0'0'0'0,"0"0"9"15,0 0 55-15,0 0 10 16,0 0-53-16,0 0-19 16,-16 70 44-16,4-36-22 0,4 2-24 15,1-5 0-15,1-8-2 16,1-4 5-16,2-8-11 15,-1-7 2-15,4-3-15 16,0-1 16-16,0 0 5 16,0-8 0-16,0-9-41 15,0-5 29-15,0-6 4 16,0-3 8-16,0-5-2 16,2 2-1-16,3 3 4 15,0 11-1-15,-1 8 0 16,1 8 5-16,1 4-10 15,3 0 5-15,0 7-3 16,4 11 2-16,2 7 1 16,2 0 0-16,0-1-1 0,3 0 2 15,-2-4-4-15,4-2-11 16,-1-5-18-16,-5-5 8 16,-6-2-6-16,-6-6 14 15,-4 3 0-15,-4-3 16 16,-19 1 20-16,-12 0-14 15,-6 2 8-15,1 1 36 16,-2 3-48-16,8 3-2 16,4 5-37-16,3-1-90 15,7 6-153-15</inkml:trace>
  <inkml:trace contextRef="#ctx0" brushRef="#br3" timeOffset="185945.46">31045 10508 1045 0,'0'0'36'0,"0"0"-31"0,0 0 0 16,0 0 1-16,0 0 17 16,0 0 21-16,-23 74-39 15,16-52 3-15,3-3-5 16,0-5 0-16,2-8 3 16,1-1-6-16,1-5 0 15,0 0-4-15,0 0-1 16,0-17-1-16,10-8 5 15,4-8-1-15,2-4-4 16,0 1 7-16,4 3-2 16,-4 5 2-16,-1 12-4 0,-6 10 5 15,-1 6-4-15,0 0 1 16,4 8-8-16,6 11 18 16,0 7-9-16,3 4 2 15,3-2-2-15,0 2 0 16,1-6 0-16,2 1 2 15,0-3-6-15,-3-3 4 16,-5-5-11-16,-9-2-5 16,-5-2-4-16,-5-4-9 15,-18 0 14-15,-22-3 15 16,-18 1 14-16,-13-4-6 16,-6 0 0-16,1 0 14 15,7 0-22-15,11 0-45 0,10 0-58 16,11 0-179-16,9 0-318 15</inkml:trace>
  <inkml:trace contextRef="#ctx0" brushRef="#br3" timeOffset="186477.46">30844 9941 1102 0,'0'0'0'16,"0"0"-100"-16,0 0 100 16,-6 73 28-16,-3-53 21 15,-1 0-27-15,4-5-17 16,3-3 3-16,0-4-8 15,0-7-1-15,3-1-1 16,0 0 2-16,0-4-2 16,0-13-50-16,0-7 1 15,1-4 49-15,10-3-9 16,3-4 11-16,0 3 3 16,1 6-1-16,-5 9 5 15,-4 9 17-15,4 8-19 0,0 0 7 16,3 13-11-16,3 8 3 15,3 4 12-15,0 4-16 16,2-3 5-16,0-1-5 16,3-1 1-16,-1-1 9 15,0-3-10-15,-8-5-8 16,-6-3 7-16,-8-4-20 16,-1-4-1-16,-6 1 22 15,-24 0 7-15,-10-2 11 16,-12 0-18-16,-6-3 0 15,-2 1-6-15,-1 1-95 16,0 3-39-16,0 1-123 16,-2 0-73-16</inkml:trace>
  <inkml:trace contextRef="#ctx0" brushRef="#br3" timeOffset="187061.62">30164 9915 819 0,'0'0'35'0,"0"0"-35"16,0 0 0-16,0 0 57 16,0 0-27-16,-12 82-19 15,8-65 8-15,1-5-18 16,1-2 2-16,2-6-3 16,0-4 3-16,0 0-2 15,0 0-1-15,0-14-19 16,0-11-12-16,3-4 28 15,6-7-3-15,0-3 1 16,3-9 5-16,-3-4-3 0,3 5 8 16,-3 9-3-16,-2 17 8 15,0 12 33-15,1 9-42 16,1 0 6-16,2 17-7 16,3 8 28-16,5 1-24 15,0 3 5-15,1-2 1 16,0 2-10-16,2-5 4 15,4 0-4-15,-4-5-14 16,-5-4-13-16,-4-2-10 16,-9-4 16-16,-4 0 9 15,0-1 9-15,-13-3 3 16,-16 1 49-16,-9-4-22 16,-6 1-16-16,-2 0-9 15,4 0-4-15,5-1-53 0,7-2-60 16,8 0-319-16</inkml:trace>
  <inkml:trace contextRef="#ctx0" brushRef="#br3" timeOffset="187645.57">31476 9106 1095 0,'0'0'0'0,"0"0"-60"15,0 0 60-15,0 0 20 16,0 0 13-16,-37 87-28 15,24-60 5-15,1-4-10 16,3-2 0-16,-1-6 0 16,3-6-2-16,4-4-10 15,2-5-8-15,1 0 1 16,0-3 10-16,0-13-28 16,0-9 4-16,0-1 33 0,9-4 1 15,4-1-1-15,1-3 1 16,2 0 5-16,1 5 4 15,-1 9-8-15,-1 9 9 16,0 8-11-16,-2 3 0 16,3 8-1-16,1 13 1 15,-2 11 0-15,0 2 11 16,1 0-11-16,-1-1 0 16,3-1 2-16,-1-2-2 15,2-3-7-15,2-7-20 16,-5-3-15-16,-3-7 28 15,-5-5-4-15,-8-3 8 16,0 1-13-16,-24-3 23 16,-16 0 15-16,-15 0-10 15,-6 0 10-15,-4-6-1 0,6 4-14 16,4 1-43-16,7-3-255 16</inkml:trace>
  <inkml:trace contextRef="#ctx0" brushRef="#br3" timeOffset="188228.07">31345 8369 662 0,'0'0'11'0,"0"0"-11"16,0 0 68-16,0 0-12 16,0 0-31-16,-21 80-13 15,17-71-9-15,2-3-1 16,2-5-2-16,0-1 0 15,0 0 9-15,0-7 8 16,0-10-12-16,3-5-5 16,3-4 0-16,0 1 19 0,2-1-14 15,-1 1 16-15,1-1 1 16,-1 4-13-16,2 2 30 16,-2 4-22-16,-1 6-15 15,-3 5 12-15,2 5-14 16,0 0-3-16,5 3 3 15,2 16-5-15,2 4 3 16,3 4 1-16,2 3 2 16,1-1-3-16,4-3 2 15,0-1-2-15,-2-3-7 16,-2-3-11-16,-6-4 2 16,-5-7-9-16,-3-5 21 0,-6-3 3 15,0 0 6-15,-6 0 21 16,-17 0-13-16,-12-2-9 15,-5-4-3-15,-6 4 1 16,2-2-29-16,1 4-116 16,7 0-167-16</inkml:trace>
  <inkml:trace contextRef="#ctx0" brushRef="#br3" timeOffset="188795.41">30874 7897 968 0,'0'0'0'0,"0"0"26"16,0 0-26-16,0 0 49 16,-51 78-27-16,32-45-5 15,1-1-13-15,4-1-2 16,1-7-2-16,7-7-4 16,3-7 2-16,2-8-9 15,1-2 7-15,0 0 4 0,0-10 0 16,0-14-11-16,9-5-4 15,5-6 15-15,0 0 0 16,1-3 2-16,0-1-2 16,1 2 0-16,-2 9 2 15,-1 12-7-15,-4 10 0 16,0 6-4-16,-1 2 7 16,3 18-7-16,0 8 8 15,-2 6 1-15,1 4 0 16,-1-1-2-16,0-3 2 15,4-1 0-15,-1-5-4 16,5-8 1-16,-7-7-4 16,-2-6-13-16,-8-6-5 0,0-1 24 15,-14 0-8-15,-19 0 5 16,-14-2 3-16,-8 0-10 16,1 2-9-16,-1 0-71 15,4 3-226-15</inkml:trace>
  <inkml:trace contextRef="#ctx0" brushRef="#br3" timeOffset="189616.65">32559 10130 991 0,'0'0'37'0,"0"0"-37"0,0 0 0 16,0 0 17-16,0 0 32 15,-31 94-39-15,19-67 1 16,5-6-6-16,2-6-5 16,1-5 0-16,4-8-7 15,0-2 6-15,0 0-2 16,0-11 0-16,7-9-37 16,7-7 30-16,0-4 6 15,2 0 4-15,3 1 6 16,1 3-6-16,-3 6 0 15,-2 10 6-15,-3 8 0 16,-1 3-6-16,2 5-5 16,0 13 5-16,7 4 7 0,-4 5-7 15,5-3 0-15,-3 0 1 16,-2 1-1-16,2-6 1 16,-1-2-1-16,-3-5 0 15,-1-5 0-15,-6-3-19 16,-6-3 15-16,-1-1 0 15,-13 2 4-15,-20-2 4 16,-10 3-4-16,-11 2-60 16,-1 4-2-16,3 4-106 15,7 2-243-15</inkml:trace>
  <inkml:trace contextRef="#ctx0" brushRef="#br3" timeOffset="190245.66">32683 10762 1128 0,'0'0'0'0,"0"0"-1"15,0 0 1-15,0 0 1 16,0 0 8-16,-3 74-2 15,-3-47-7-15,5-2 0 16,-2-7 4-16,3-5-4 16,0-6-2-16,0-5 1 15,0-2-8-15,0 0 7 16,0-10-23-16,7-11-12 16,8-8 26-16,-1-3 1 15,0 1-8-15,3 0 18 0,1 0 0 16,-1 9-6-16,-3 7 8 15,-2 10-2-15,1 5 1 16,1 0 0-16,4 20-1 16,1 3 8-16,-1 4-6 15,1-1-1-15,0 3-1 16,-2-5 0-16,2-3 0 16,-3-3 1-16,-2-5-2 15,-5-6-1-15,-4-5-3 16,-5 1 3-16,0-3 4 15,-6 0 1-15,-21 0 14 16,-10 0-17-16,-12 3 0 16,-8-1-26-16,-6 2-115 0,-1-1-371 15</inkml:trace>
  <inkml:trace contextRef="#ctx0" brushRef="#br3" timeOffset="191280.43">32814 8811 873 0,'0'0'1'15,"0"0"16"-15,0 0-10 16,0 0 11-16,0 0-18 16,0 0 61-16,-23 78-18 0,11-48-36 15,0-2-7-15,4-9 3 16,2-4-1-16,3-9-2 16,3-3 0-16,0-3-8 15,0 0-1-15,0-9 9 16,3-18-36-16,9-4 20 15,5-1 12-15,-2-2 3 16,1-1-6-16,-1 2 7 16,0 2-1-16,-3 6 1 15,-1 8 0-15,-3 8 0 16,1 9 1-16,3 0-2 16,1 12-3-16,4 8 4 0,-1 6-3 15,2 0 6-15,-1 2-3 16,3-1 0-16,1-1 0 15,-1-4-1-15,-2-5-29 16,-6-5 8-16,-8-4 13 16,-4-4-29-16,0-3-8 15,-21-1 30-15,-10 0 15 16,-11 0-20-16,-1-5-34 16,-5-8-101-16,5 1-26 15</inkml:trace>
  <inkml:trace contextRef="#ctx0" brushRef="#br3" timeOffset="191848.84">32692 8272 220 0,'0'0'40'0,"0"0"-12"15,0 0-10-15,0 0 85 16,0 0-56-16,0 0-14 15,-3-44 48-15,12 19-57 16,-1-2 71-16,0 2-27 16,1 0-23-16,-1 0-3 15,2 2-2-15,1-1-2 16,-1 5-20-16,4 2 3 16,-2 5-19-16,-5 5-1 15,0 6-1-15,-1 1 4 16,0 0-8-16,4 5 0 15,1 12 4-15,1 3-2 16,0 5 2-16,3 3 0 16,4 3 0-16,4 2 0 0,4 0 4 15,6-2-4-15,0-6 0 16,-4-5-1-16,-3-9 2 16,-13-5-1-16,-9-4 0 15,-4-2 1-15,0 0 32 16,-19 0 25-16,-17 0-50 15,-10-3-4-15,-5-2-4 16,1 2-35-16,3 3-80 16,4 0-171-16</inkml:trace>
  <inkml:trace contextRef="#ctx0" brushRef="#br3" timeOffset="-213722.4">29788 937 1139 0,'0'0'0'0,"0"0"-3"0,0 0-81 15,0 0-9-15,0 0 93 16,0 0 3-16,0 0-3 16,0 0 1-16,109-36 17 15,-67 36-10-15,8 8-1 16,4 6-7-16,0 5 1 15,-2 4-1-15,-6 4 0 16,-4 6-1-16,-3 4 0 16,1 6 2-16,-3 3 0 15,-2 2-1-15,-6 5 9 16,-5 5-13-16,-7 6 4 0,-5 6 0 16,-6 0 0-16,-6 5 1 15,0-1-1-15,-8 4 0 16,-11 2 0-16,0-3 2 15,-1 1-2-15,1-3-2 16,4 2 2-16,1-4 2 16,7 0-1-16,-1 2-1 15,5 2 7-15,-2 5-14 16,3 0 7-16,2-4 0 16,0-3 8-16,7-3-8 15,13-7-1-15,7-4-6 16,4-10 11-16,5-8-4 15,4-7 3-15,3-9-3 16,5-7-10-16,3-10-19 16,1-8 24-16,0-2-4 0,-7 0-13 15,-7-17 17-15,-6-5-13 16,-13-2-8-16,-5-3 17 16,-10 5 9-16,-4 4 14 15,0 5-1-15,-6 6 5 16,-6 5 14-16,-3 2-32 15,-8 11-15-15,-9 21 14 16,-8 14 2-16,-5 8-15 16,3 8-2-16,1 7 9 15,10 6 2-15,6 8-4 16,6 13 9-16,8 7 2 16,7 6 2-16,4 3 5 0,0-3 13 15,4 2-9-15,6-1 3 16,-4 4-15-16,-2-2 22 15,-4-6 4-15,0-8-11 16,-22-3 6-16,-11-9-2 16,-9-9-3-16,-14-6 14 15,-12-12-31-15,-12-9-16 16,-11-10-4-16,-12-9-78 16,-15-6-132-16</inkml:trace>
  <inkml:trace contextRef="#ctx0" brushRef="#br3" timeOffset="-210252.05">2042 7754 1182 0,'0'0'0'15,"0"0"-1"-15,0 0-2 16,0 0 3-16,-6-92 0 16,31 68 12-16,6 2-8 15,8 2-4-15,4 6 0 16,-1 5 2-16,-3 6-4 16,-3 3 2-16,-8 0-6 15,-10 9 4-15,-6 14-2 16,-6 6-3-16,-6 8 5 15,-12 5 2-15,-18 3-5 0,-3-1-27 16,5-4-29-16,17-7-6 16,11-2-42-16,17-1 7 15,26 1-17-15,11 1 118 16,0 0 1-16,-2-4 30 16,-15-3 67-16,-16-2-27 15,-21 2-12-15,-16 4 50 16,-34 7-4-16,-21 3-87 15,-10 2-5-15,2-8-12 16,9-4-2-16,19-7-8 16,17-7-84-16,15-2-110 15,11-4-326-15</inkml:trace>
  <inkml:trace contextRef="#ctx0" brushRef="#br3" timeOffset="-208702.11">3524 7916 1068 0,'0'0'0'16,"0"0"-10"-16,-82-17 10 15,54 23 48-15,2 22-45 16,4 13 16-16,7 7-4 16,14 4-9-16,1 0-2 15,16-5-4-15,17-4-3 16,10-9-16-16,5-12 7 15,4-12 12-15,-1-10-12 0,3-3 11 16,-4-24-16 0,-3-11 9-16,-4-11-5 0,-9-9-22 15,-10-10 5-15,-12-9 5 16,-9-6-2-16,-3-1 0 16,-8-1 27-16,-17 4 5 15,-2 12-3-15,-1 17 31 16,10 19-3-16,5 19 73 15,8 14-38-15,2 0-65 16,3 34 3-16,0 19-3 16,0 20 27-16,12 6-27 15,12 3 1-15,9 0 0 0,4-7-1 16,6-8-4-16,2-12-9 16,4-18-8-16,2-13 17 15,-2-14-2-15,-1-10-7 16,-3-3 6-16,-4-19-8 15,-2-10 9-15,-6-4 2 16,-8-9 4-16,-8-4-2 16,-10-1 3-16,-7 5-1 15,0 11 6-15,-16 10 5 16,-1 10 9-16,1 10 13 16,1 4-21-16,2 0-3 15,-4 23 0-15,-2 16-5 16,-2 14 6-16,4 7-4 15,4-1-1-15,9-6-5 0,4-3 3 16,0-10-3-16,4-5 0 16,14-10-20-16,-1-10 19 15,5-13-16-15,0-2-2 16,5-15 14-16,0-16 10 16,1-7-7-16,-7-4 2 15,-5-6 0-15,-8 2 6 16,-2 5-4-16,-6 13-2 15,0 14 9-15,0 12 2 16,0 2-9-16,6 9-2 16,4 15 0-16,4 11 8 15,5 0-7-15,2 0 4 16,0-6-5-16,1-4-1 16,2-7-4-16,-3-7-8 0,0-6-9 15,0-5-5-15,-5 0 1 16,2-18 7-16,-4-9 5 15,-3-2 12-15,-3-6-2 16,1-5 3-16,3-4 1 16,3-1 12-16,7 6-9 15,5 11 8-15,1 14 0 16,2 14-7-16,0 0 8 16,0 23-9-16,-2 10-1 15,-7 6 9-15,-3 1-7 16,-12 1 4-16,-3-7-5 15,-3-3-3-15,0-5 7 0,-12-8-7 16,-1-2 3-16,-1-8-7 16,5-6 8-16,0-2-2 15,3-1-2-15,5-19-1 16,1-10-3-16,0-11 1 16,19-5 3-16,11-5 10 15,6 5-10-15,6 10 0 16,-1 16-5-16,-2 17 7 15,0 3-2-15,-8 17 3 16,-4 16 2-16,-5 3 16 16,-8 5 2-16,-7-3-13 15,-4-3 1-15,-3-4-7 0,0-2-2 16,-3-5-2 0,-4-4-33-16,2-6-39 0,2-11-178 15,2-3-643-15</inkml:trace>
  <inkml:trace contextRef="#ctx0" brushRef="#br3" timeOffset="-208252.09">5405 7977 1034 0,'0'0'0'16,"0"0"-13"-16,0 0 13 16,0 0 12-16,102-66 2 15,-77 38 6-15,-1-5-20 16,-8 0-11-16,-10 4-10 0,-6 7-1 15,-3 10 22 1,-18 7 8-16,-1 5 9 0,-3 6 19 16,-1 17-15-16,-1 10 1 15,3 9 13-15,8 2-24 16,7 1-8-16,8-5 6 16,1-2-9-16,0-4-1 15,12-3-7-15,7-5 8 16,6-5-6-16,2-5 6 15,-3-8 0-15,-3-8 0 16,-2 0-9-16,-1-13 2 16,5-15-2-16,0-13-29 15,6-10 12-15,2-7-35 16,8 0 53-16,7 9 3 0,5 15 10 16,-2 20 26-16,-7 11 7 15,-4 3 14-15,-8 17-1 16,-10 9-20-16,-5 5 10 15,-8-1-1-15,-7-4-39 16,0-1-2-16,-4-1-8 16,-17-1-54-16,0-1-79 15,-6-6-406-15</inkml:trace>
  <inkml:trace contextRef="#ctx0" brushRef="#br3" timeOffset="-206619.15">2298 8797 1038 0,'0'0'0'15,"0"0"-128"-15,0 0 83 16,0 0 40-16,94 4 5 15,-15-4 4-15,24 0 7 16,30-2 19-16,32-12-10 16,26-3-8-16,27-5-6 15,19 0-3-15,17-3-2 16,16 2 3-16,7-4-4 16,1 2 1-16,-4 4 9 15,-10-1 8-15,-15 2 10 16,-16 4-14-16,-21-1 5 15,-30 0-5-15,-30 5-11 0,-25-2 4 16,-29 2-7 0,-25 3-10-16,-22-2-60 0,-27 2-67 15,-20-4-272-15</inkml:trace>
  <inkml:trace contextRef="#ctx0" brushRef="#br3" timeOffset="-206302.31">7181 7677 1112 0,'0'0'0'0,"0"0"-5"16,0 0-34-16,0 0 39 15,0 0 10-15,80 13 39 16,-52-20-29-16,-4-10 0 16,-5-1-16-16,-8 1 3 15,-11-1 6-15,0 1-8 16,-15 0 1-16,-8 8-6 16,-8 2-17-16,-2 7-31 15,6 0-45-15,2 23-10 16,9 9-25-16,4 10-79 15,4 5-91-15</inkml:trace>
  <inkml:trace contextRef="#ctx0" brushRef="#br3" timeOffset="-206093.16">7313 8199 961 0,'0'0'1'15,"0"0"-1"-15,0 0 21 16,82-29 1-16,-70 7 27 15,-9-2 31-15,-3 4-28 16,0 4-22-16,-9 6-8 16,-15 5-22-16,0 5-2 0,-3 0-19 15,5 12 0 1,4 7-13-16,15-1-65 0,3 0-31 16,0-4-131-16</inkml:trace>
  <inkml:trace contextRef="#ctx0" brushRef="#br3" timeOffset="-205855.14">7656 7781 1078 0,'0'0'0'15,"99"-21"0"-15,-43 10 12 0,-4 2-4 16,-10 1 19-16,-8 1 20 16,-13 4-34-16,-9 1-5 15,-9 2-8-15,-3-2-2 16,0 2-14-16,-16-3-164 16</inkml:trace>
  <inkml:trace contextRef="#ctx0" brushRef="#br3" timeOffset="-204334.91">2958 9912 1229 0,'0'0'0'0,"0"0"-54"15,0 0 54-15,0 0 7 0,0 0 0 16,0 0-5-16,-20-97 2 16,5 67-2-16,-6 5-4 15,-1 5 4-15,-8 13-2 16,3 7 6-16,-4 7 8 15,-2 22-14-15,0 19 0 16,2 7 0-16,4 4-6 16,12-3 6-16,14-3-5 15,1-7-2-15,16-6-8 16,11-14-3-16,1-9 3 16,2-12-14-16,4-5 23 15,1-13-16-15,2-18-17 16,-4-7 6-16,-3-6 7 15,-11-3 21-15,-10 4 4 16,-4 7 1-16,-5 11 31 0,0 14 32 16,0 11 3-16,0 0-61 15,0 22 1-15,7 11-6 16,8 7 0-16,7-2 0 16,8-6-4-16,7-6 0 15,4-8-13-15,3-7 11 16,1-11-15-16,3 0-2 15,-5-22-3-15,-1-9-20 16,-11-3 4-16,-8-4 5 16,-13-4 26-16,-10 5 7 0,0 4 8 15,-21 11 0 1,-3 14 52-16,2 8 14 0,-2 5-28 16,3 19-41-16,6 8 0 15,8 4-2-15,7 0 1 16,0-4 0-16,21-3 0 15,2-6-17-15,4-8 8 16,0-10-10-16,3-5-3 16,-3-4 21-16,-3-23-19 15,-2-12 2-15,-8-14-9 16,-7-8 3-16,-7-12 23 16,0-1-7-16,-21-3 8 15,-4-3 9-15,-5 10 2 16,2 19 40-16,8 17 80 15,7 23-58-15,10 11-12 0,3 26-61 16,0 24 6-16,0 17 6 16,9 9-3-16,10-1-9 15,8 0-2-15,4-7-16 16,2-3-16-16,3-9-38 16,0-12-117-16,-2-8-148 15</inkml:trace>
  <inkml:trace contextRef="#ctx0" brushRef="#br3" timeOffset="-203601.39">3769 9818 113 0,'0'0'1076'0,"0"0"-1076"0,0 0-31 16,0 0 31-16,3 72 44 15,-3-31-27-15,0 1 11 16,0-1-12-16,-5-4-7 15,-1-6-9-15,0-7 0 16,2-12 3-16,1-7-3 16,2-5-2-16,1 0-6 15,0-5 1-15,0-15 1 16,0-13 0-16,0-9 1 16,4-3 3-16,11-1-10 15,4 8-4-15,4 13 15 16,2 11-2-16,2 14 2 15,4 0-10-15,-1 16 11 16,-5 10 1-16,-7 5 6 0,-1 2-3 16,-10-4 0-16,0-3-4 15,-4-5 3-15,-1-4-3 16,-2-7 2-16,0-6 1 16,0-4-3-16,0 0 0 15,3-3 1-15,3-15 0 16,3-9-2-16,7-6-4 15,1-1 5-15,7 5-5 16,-5 8 0-16,3 11 0 16,-2 9 3-16,-1 1 1 0,3 6 1 15,-2 15 5 1,4 2 2-16,-5 3 5 0,4-2-3 16,-1-2-9-16,5 0 0 15,6-4 0-15,4-4 15 16,6-7-13-16,-1-7 2 15,1 0-4-15,-4-19-11 16,-2-11-3-16,-4-4 2 16,-8-7 1-16,-7-2 5 15,-7 7 3-15,-5 8 3 16,-3 16 1-16,-2 10 10 16,1 2 19-16,-1 11-28 15,2 16 3-15,3 8 31 16,3 1-19-16,2-2-8 15,3-3-5-15,0-4-3 0,10-7 4 16,1-6-5-16,2-7-14 16,-2-7 2-16,-2 0-25 15,-4-15-23-15,-5-9-65 16,-10-5-157-16,-4-3-365 16</inkml:trace>
  <inkml:trace contextRef="#ctx0" brushRef="#br3" timeOffset="-203334.31">4564 9614 1024 0,'0'0'0'0,"0"0"-10"16,0 0 10-16,0 0 8 16,0 0 5-16,0 0 21 15,64-41-20-15,-58 18-9 16,-6 4 38-16,-2 6-23 15,-17 4-2-15,-2 9 20 16,2 0-21-16,1 11-17 16,4 13-3-16,4 5-15 15,9 2-1-15,1 0-63 16,10-3-16-16,14-2-13 16,13-5-118-16,8-10-88 15</inkml:trace>
  <inkml:trace contextRef="#ctx0" brushRef="#br3" timeOffset="-203083.31">5044 9261 1088 0,'0'0'51'0,"0"0"13"16,0 0-24-16,0 0-36 15,-6 99 70-15,15-17-10 16,3 5-24-16,-3-1-2 15,3-7-14-15,0-4-20 16,0-6 3-16,1-7-7 16,1-6-10-16,2-13-21 0,-4-11-46 15,3-12 14 1,-2-14-27-16,-2-6-20 0,2-9-75 16,-4-20-178-16</inkml:trace>
  <inkml:trace contextRef="#ctx0" brushRef="#br3" timeOffset="-202886.04">5275 9278 1018 0,'0'0'98'15,"0"0"-70"-15,0 0-17 16,15 75 76-16,-6-3 22 16,2 6-58-16,-2-5-11 15,1-8-6-15,2-2-25 16,0-7 0-16,4-6-18 15,1-4 7-15,2-8-42 0,3-8-22 16,2-10-21-16,-6-13-64 16,0-7-115-16,0 0-221 15</inkml:trace>
  <inkml:trace contextRef="#ctx0" brushRef="#br3" timeOffset="-202201.01">5560 9895 534 0,'0'0'202'0,"0"0"-32"15,0 0-51-15,0 0-71 16,0 0-35-16,96-71-5 15,-77 48 3-15,2-4-11 16,-12 0-11-16,-8 6 10 16,-1 4 2-16,-7 7 4 15,-20 10 24-15,-3 0-22 0,-4 16 6 16,4 9-11-16,9 7 23 16,12 2-11-16,9 2-11 15,0-2-6-15,14-2-2 16,13-1 2-16,10-6-11 15,15-6 12-15,11-5 2 16,13-11 1-16,6-3 0 16,6-1-2-16,1-18 0 15,-4-10-10-15,-7-7 7 16,-17-7-40-16,-19-7 5 16,-27 2 5-16,-15 7-2 15,-11 14 36-15,-23 14 57 16,1 11 8-16,-1 2-31 15,4 16 10-15,5 15-15 16,5 8-3-16,10 5-20 0,7 1-1 16,3-3-10-16,1-3 8 15,13-6-3-15,10-9 0 16,-2-7-5-16,2-7-5 16,-3-10 5-16,3 0 4 15,-1-15 0-15,1-15-5 16,-4-8 2-16,-2-12-11 15,-9-10-4-15,-5-12-16 16,-2-14-11-16,-2-16-21 16,0-11 5-16,0-5 58 15,-5 3 4-15,-5 27 58 16,-1 29-4-16,2 27 47 0,5 22-23 16,-2 10-55-16,-5 29-22 15,-5 27 24-15,1 24 21 16,2 15-14-16,8 2-10 15,5-2-8-15,3-7-12 16,16-12-1-16,8-12-1 16,3-13-16-16,7-14-9 15,1-13 11-15,-4-12-16 16,-7-10-9-16,0-2-14 16,-11-10 0-16,-4-14-19 15,-12-8-97-15,0-4-108 16</inkml:trace>
  <inkml:trace contextRef="#ctx0" brushRef="#br3" timeOffset="-201859.45">4895 9634 1107 0,'0'0'0'0,"0"0"-18"15,0 0-13-15,0 0 31 16,0 0 0-16,97-8 48 15,-18-6-9-15,15-5-20 16,-3 2-16-16,0-2 7 16,-14 4-10-16,-17 4-12 15,-21 5 0-15,-27 6-88 16,-12 0-44-16,-20 3 16 16</inkml:trace>
  <inkml:trace contextRef="#ctx0" brushRef="#br3" timeOffset="-200432.69">2768 10962 1152 0,'0'0'0'16,"0"0"-91"-16,0 0 91 16,-3 111 55-16,3-53-14 15,0-2-17-15,8-3-5 16,-1-1-13-16,-1-7 0 15,1-9 2-15,1-9-8 0,-2-13-21 16,7-14-40-16,4 0-49 16,2-22 33-16,9-6 9 15,4 3 53-15,-1 13 15 16,0 12 0-16,1 3 9 16,-1 23 33-16,2 10 33 15,5-1-2-15,0-4-39 16,-1-6-10-16,-4-11 8 15,1-11-28-15,-2-3 3 16,-4-17 1-16,-3-18-3 16,-11-13 8-16,-7-8 7 15,-7-3-10-15,-12-7 22 16,-22 1-19-16,-8 7-8 0,-7 9-4 16,4 16-2-16,7 17-14 15,5 13-34-15,13 3-49 16,13 14-131-16,7 9-198 15</inkml:trace>
  <inkml:trace contextRef="#ctx0" brushRef="#br3" timeOffset="-199665.82">3705 11153 854 0,'0'0'147'0,"0"0"-144"16,0 0 6-16,-18-73-8 15,4 53 9-15,-5 4 10 16,1 8 18-16,0 5-7 16,0 3-12-16,0 0 0 15,-1 4-8-15,4 16 3 16,-1 7-4-16,5 10 1 16,2 4 2-16,6 4-11 15,3 1 13-15,0-1 8 16,5-4-21-16,10-5 1 15,4-10-3-15,6-5 3 16,2-10-6-16,3-10 1 16,1-1-12-16,2-12 13 0,-3-16-13 15,0-5-2 1,-9-3 3-16,-2 0 8 0,-8 7 0 16,-4 8 4-16,-4 11 1 15,-3 10 24-15,0 0-15 16,0 0-1-16,6 10-5 15,5 6 4-15,3 4 5 16,3-6-12-16,8-3 0 16,-1-8 8-16,4-3-8 15,2-6-11-15,-3-15 2 16,-3-6-6-16,-5 4 7 16,-4 3 0-16,-9 7 8 15,-3 10 6-15,0 3-2 16,2 3 4-16,5 16-3 0,8 7 21 15,9-1-15-15,9-1-8 16,7-6-2 0,6-8 0-16,5-7 2 0,-1-3-6 15,-3-17-1-15,-7-12-1 16,-7-11-13-16,-11-10-5 16,-5-9 7-16,-12-10-2 15,-8-8-52-15,0-1 31 16,-19 6-39-16,0 19 78 15,1 19 16-15,6 21 153 16,6 12-108-16,3 1-14 16,3 28-46-16,0 14 17 15,0 13 39-15,0 5-13 0,13 1-19 16,2 0-2 0,3-4-23-16,-1-5 0 0,2-4-3 15,-1-5-13-15,6-7-43 16,-8-11-53-16,-2-12 34 15,-11-12-388-15</inkml:trace>
  <inkml:trace contextRef="#ctx0" brushRef="#br3" timeOffset="-199494.97">4588 10922 1135 0,'0'0'25'0,"0"0"-16"0,122-25-9 15,-83 19 0-15,-11 0 3 16,-7-1-3-16,-3 0 0 16,-11-1-1-16,-7-2-33 15,0 0-107-15,-17-1-239 16</inkml:trace>
  <inkml:trace contextRef="#ctx0" brushRef="#br3" timeOffset="-199255.16">3918 10788 1171 0,'0'0'6'0,"0"0"-2"15,0 0 45-15,-33-80-5 16,0 73-12-16,2 7-19 15,0 2-13-15,5 23-15 16,9 11-24-16,14 10-20 16,3 2-71-16,22-1-111 15,21-5-593-15</inkml:trace>
  <inkml:trace contextRef="#ctx0" brushRef="#br3" timeOffset="-198699.29">5469 10674 970 0,'0'0'241'0,"0"0"-241"16,-6 77 0-16,14-16 36 15,5 7 0-15,-1 0 3 16,0-1 3-16,-2-6-22 16,-7-5 9-16,-3-8-18 15,0-13-9-15,0-12 6 0,-10-12-8 16,-6-11-8-16,-5 0 6 16,-9-13-38-16,-6-12 9 15,2-1 14-15,4 3-3 16,15 9 20-16,6 10 0 15,8 4 1-15,1 0-1 16,3 10 0-16,19 7-6 16,14-3 6-16,10-3 0 15,9-7-6-15,6-4 6 16,2-6-11-16,-2-16-8 16,-7-10-28-16,-8-1 2 15,-10 0 19-15,-11 6 26 16,-11 8 1-16,-9 9 7 15,-3 10 46-15,-2 0-5 16,0 11-35-16,3 13 3 0,3 7 23 16,3 2-36-16,4-6 9 15,1 0-13-15,2-9-13 16,-1-7-14-16,1-5-11 16,-5-6-32-16,1 0-68 15,-6-12-154-15</inkml:trace>
  <inkml:trace contextRef="#ctx0" brushRef="#br3" timeOffset="-198535.98">5799 10864 1216 0,'0'0'0'0,"0"0"-17"16,0 0 17-16,0 0 1 15,0 0 6-15,0 0-7 16,27-74-22-16,-18 72-65 15,1 2-93-15,-1 0-198 16,8 0 32-16</inkml:trace>
  <inkml:trace contextRef="#ctx0" brushRef="#br3" timeOffset="-198265.93">6284 10839 1057 0,'0'0'41'15,"0"0"10"-15,0 0 12 0,-79 94-27 16,70-65-11-16,9 6 19 16,0 0-31-16,19 0-6 15,8 1 6-15,1-3-8 16,2-1 24-16,-9-10 5 16,-8-6-32-16,-13-4 5 15,0-1 6-15,-25-5 9 16,-14-1-22-16,-4-5-2 15,1 0-28-15,8-14-35 16,8-11-27-16,15-12 14 16,11-13-77-16,0-21-151 15</inkml:trace>
  <inkml:trace contextRef="#ctx0" brushRef="#br3" timeOffset="-197497.76">6333 10592 1116 0,'0'0'35'16,"28"90"26"-16,-10-29 36 15,-2 6-30-15,-5-2-4 16,4-4-3-16,-5-3-34 16,4-8-16-16,-1-4-9 15,4-9-1-15,-1-7-49 16,-4-7-40-16,7-10-65 16,5-9-61-16,6-4-37 15,6 0-191-15,-5-3 443 16,-1-2 164-16,-12 1 32 15,-5-1-16-15,-4-1-20 0,3-4-30 16,0-6-89-16,6-5-13 16,-2-5-25-16,-5-1-1 15,-4 0 2-15,-7 7-4 16,-13 5 0-16,-14 11 15 16,-7 4-15-16,1 0 0 15,8 19 12-15,11 2-1 16,8 7-11-16,6-1 0 15,9-3 0-15,19 0-3 16,10-7 3-16,12-3 0 16,10-6-3-16,10-8 7 0,9 0 1 15,5-8-5 1,4-14 0-16,-3-9 0 0,-9-8-16 16,-22 0 5-16,-23 2 5 15,-25 7-13-15,-6 13 19 16,-29 11 15-16,-5 6 0 15,4 4 8-15,5 20 8 16,6 5-8-16,13 3-10 16,6 2-8-16,0-4 4 15,16-7-9-15,8-6-2 16,1-7-5-16,1-9 6 16,-1-1 1-16,0-9-7 15,-5-20-7-15,-1-8 0 16,-7-9-7-16,-3-9-4 15,-6-8 4-15,-3-10-28 0,0-11 8 16,0-8 0-16,-10 2 41 16,-1 15 22-16,-1 24 23 15,3 27 37-15,3 24 8 16,2 7-68-16,-4 38-19 16,-2 17 15-16,1 16 41 15,9 3-29-15,0-2-18 16,6-3-6-16,13-6-3 15,5-8-3-15,7-9-11 16,4-13-19-16,2-11-28 16,-1-13 14-16,-2-14-35 15,-7-2-48-15,-8-14-205 0</inkml:trace>
  <inkml:trace contextRef="#ctx0" brushRef="#br3" timeOffset="-197306.31">6342 10757 1442 0,'0'0'0'0,"0"0"-212"15,130-11 203-15,-39-9 9 0,13-3-74 16,-1 1-130-16,-9 1-352 15</inkml:trace>
  <inkml:trace contextRef="#ctx0" brushRef="#br3" timeOffset="-195446.76">3151 12190 1072 0,'0'0'86'0,"0"86"-74"15,6-23-12-15,0 0 6 16,-3-5 5-16,-1-4 11 16,-2-8-6-16,0-6 5 15,0-10-21-15,0-6 7 16,0-10-6-16,0-11-1 16,-6-3 0-16,-5 0-1 0,-5-20-7 15,-5-13 6 1,-3-15 0-16,6-10 2 15,6-15-3-15,9-11 3 0,3-7 0 16,12-1 3-16,20 17-3 16,5 22 1-16,0 27-5 15,-3 26 7-15,-8 0-6 16,-11 21 6-16,-11 8 0 16,-4 1 8-16,-18 3-9 15,-22-2 0-15,-5-4-2 16,-2-3-4-16,11-2-10 15,15-2 12-15,15 11-21 16,6 5-10-16,27 13 33 16,13 3 2-16,9 0 7 15,6-1 1-15,2-9 7 0,1-6-6 16,-2-8-7 0,-6-9 3-16,-5-6-7 0,-8-6-5 15,-7-7-4-15,-2 0-26 16,-8-7 9-16,1-8-44 15,-5-5-14-15,-7-2 7 16,0-2 21-16,-3 0 30 16,-3 0 11-16,-3 1 10 15,0 2 5-15,0 2 30 16,0 5 31-16,-7 0-5 16,-4 8 32-16,2-2-9 15,-3 6-46-15,2-1-25 0,-2 3 11 16,6 0 1-16,0 0-1 15,-2 3-13 1,1 10-3-16,-3 4-3 0,2 7 11 16,2 5-7-16,6 5 10 15,0 2-14-15,3 1 5 16,15-1 8-16,9-6-8 16,10-5-1-16,6-5-6 15,5-11 7-15,-2-6-10 16,2-3 0-16,-3-12-9 15,-2-13 4-15,-9-6-16 16,-7-5 8-16,-10-5-3 16,-10-2 7-16,-7-1 14 15,0 5-7-15,0 10 7 16,-1 9 9-16,-4 11 19 0,2 6 13 16,2 3-5-16,1 10-34 15,0 26 5-15,0 15 6 16,9 17 28-16,7 15-3 15,5 15 4-15,0 13-16 16,7 7 24-16,-1 2-34 16,0-1-1-16,-2 1-15 15,-7-8-4-15,-3-13-2 16,-9-18-24-16,-6-27-3 16,0-22-33-16,-14-30-39 0,-14-11 34 15,-9-35-128 1,-5-22-479-16</inkml:trace>
  <inkml:trace contextRef="#ctx0" brushRef="#br3" timeOffset="-195273.96">3812 12104 1370 0,'0'0'0'16,"0"0"-58"-16,0 0 40 15,0 0-4-15,0 0 3 16,0 0-71-16,20-58-157 16,14 67-230-16</inkml:trace>
  <inkml:trace contextRef="#ctx0" brushRef="#br3" timeOffset="-194061.38">4274 12465 812 0,'0'0'258'16,"0"0"-256"-16,0 0 12 15,91-4-7-15,-77-21-3 16,-1-6 14-16,-8-1-7 16,-5 5 12-16,-9 10-4 15,-20 10 2-15,-6 7 5 16,-7 8 4-16,3 18-11 16,8 11-3-16,10 6-4 15,15 3-9-15,6 0 7 16,18-6-9-16,16-4-1 15,8-10 0-15,10-7-13 0,2-8 4 16,1-11 9-16,3 0-9 16,-1-18-3-16,-8-12-5 15,-7-6-12-15,-11-7 20 16,-16-1-1-16,-12 3 10 16,-3 9 0-16,0 11 1 15,-7 11 7-15,2 10 25 16,4 0-9-16,1 21-24 15,0 7 0-15,13 5 4 16,11-3-1-16,3-6-2 16,10-3-2-16,3-9 1 0,7-9-1 15,5-3 1 1,3-14-1-16,0-15-6 0,-7-13-13 16,-8-7-3-16,-12-8 11 15,-14-9-19-15,-6-4-17 16,-8 0 34-16,0 12 14 15,-8 17 63-15,-1 19 30 16,3 14 0-16,2 8 23 16,1 10-86-16,-3 22-26 15,1 13 22-15,2 10-9 16,3-1-8-16,0-1-9 16,11 0-10-16,8-6-19 0,5-2-22 15,7-10-41 1,2-6-3-16,4-12-67 0,-1-8-211 15,-6-8-138-15,-2-1 511 16,-7 0 22-16,-9 0 207 16,-4 0 99-16,-3 0-165 15,1 0-62-15,2 0-12 16,7 0-51-16,4-15-11 16,7-6-11-16,2-4-15 15,-3 0 2-15,-7 3-3 16,-12 2 0-16,-6 4 0 15,-6 7 7-15,-19 4 9 16,-4 5 11-16,1 0-16 16,10 8 31-16,11 9-31 15,7 3-7-15,0 2-8 0,9 0 0 16,16-2-5-16,11-3 9 16,13-4-10-16,15-9 9 15,8-4-2-15,16-1 3 16,3-18-5-16,0-7 5 15,-3-3-18-15,-15-5 9 16,-18-2-13-16,-23 2-5 16,-22 8 16-16,-10 8 11 15,-12 11 23-15,-9 7 33 16,0 0-21-16,3 11-27 16,5 12-7-16,7 4-1 15,6 0 1-15,0 0 8 0,3-1-15 16,13-7 6-1,2-6-5-15,-1-6-5 0,2-7 7 16,-1 0-4-16,-3-15 0 16,1-15-10-16,-4-10 15 15,-3-9-31-15,-2-10 13 16,-4-10-9-16,-3-8-8 16,0-6-18-16,-1 7 52 15,-15 14 3-15,2 21 71 16,2 19 24-16,8 15-9 15,1 7-15-15,0 23-70 16,1 22 5-16,2 21 45 16,0 8-23-16,0 4-1 0,12-3-11 15,8-3-11 1,2-4-5-16,2-4-3 0,4-7-24 16,5-8 9-16,-3-15-73 15,-5-13-32-15,-7-17-29 16,-10-4-290-16</inkml:trace>
  <inkml:trace contextRef="#ctx0" brushRef="#br3" timeOffset="-193871.1">4658 12251 1501 0,'0'0'0'0,"0"0"-215"0,0 0 81 16,95-28 132-16,-17 1-33 15,26-7-137-15,11-8-311 16</inkml:trace>
  <inkml:trace contextRef="#ctx0" brushRef="#br3" timeOffset="-193421.32">7890 9653 1236 0,'0'0'0'0,"0"0"-83"16,148-21 76-16,-65 13-28 15,1 1-176-15,-7 4-171 16</inkml:trace>
  <inkml:trace contextRef="#ctx0" brushRef="#br3" timeOffset="-193288.27">8064 9894 1241 0,'0'0'0'16,"81"0"-73"-16,0-8 70 15,17-6-69-15,8 3-250 16,0 5-449-16</inkml:trace>
  <inkml:trace contextRef="#ctx0" brushRef="#br3" timeOffset="-192934.41">8533 11110 1045 0,'0'0'0'0,"116"-25"-55"16,-47 16-4-16,-12 3-364 15</inkml:trace>
  <inkml:trace contextRef="#ctx0" brushRef="#br3" timeOffset="-192796.09">8544 11280 1131 0,'0'0'0'0,"0"0"-63"0,138-18 57 16,-59 2-27-1,6-1-166-15,-4 10-217 0</inkml:trace>
  <inkml:trace contextRef="#ctx0" brushRef="#br3" timeOffset="-192470.3">8109 12303 906 0,'0'0'383'0,"0"0"-383"16,0 0-4-16,0 0 4 16,111-18 11-16,-49-2-11 15,4 2-22-15,-3 6-30 16,-13 4-35-16,-20 8-53 16,-25 0-148-16,-7 3-194 0</inkml:trace>
  <inkml:trace contextRef="#ctx0" brushRef="#br3" timeOffset="-192357.07">8191 12383 793 0,'0'0'201'0,"0"0"-179"16,0 0 3-16,129 3 6 15,-55-25-31-15,10-3-67 16,1 2-142-16,-11 4-104 16</inkml:trace>
  <inkml:trace contextRef="#ctx0" brushRef="#br3" timeOffset="-184055.5">9777 8993 833 0,'0'0'0'15,"0"0"-12"-15,0 0 12 16,0 0 38-16,0 0-7 15,0 0 17-15,0 0 8 16,61-20-19-16,-59 20-6 16,-2-1-24-16,0 1 7 15,0 0 19-15,0 0-24 16,0 0-3-16,0 0-1 0,0 0-1 16,0 0 10-1,-17 0-14-15,-10 0-14 0,-11 0 8 16,-4 2-25-16,-5 5 7 15,0-1 2-15,3 0-10 16,6-4 8-16,2-2 5 16,8 0 18-16,4 0-2 15,9 0 6-15,6 0-1 16,5 0 6-16,2 0-4 16,2 0 5-16,0 0-9 15,0 0 0-15,0 0-11 16,0 3 7-16,0 6 4 0,6 3 7 15,0 5-2 1,1 6-1-16,4 5 4 0,-1 4-1 16,2 9 15-16,4 5-19 15,1 5 22-15,2 6-24 16,-1 2 6-16,-1-1 4 16,-5 0-11-16,-1-8 0 15,-3-2 15-15,-2-3-14 16,-3 0 7-16,-1-3 0 15,-2-1-4-15,0-1-3 16,0-2-1-16,0-2 1 16,0-3 11-16,0-1-8 15,0-4-3-15,0-1 0 0,0-2 4 16,0-4-5 0,0-1 1-16,0-4-1 0,0-3 5 15,0-1-5-15,0-3 0 16,0 1-1-16,0-1 6 15,0-1-7-15,0 1 2 16,0-3 0-16,0 2 0 16,0-2 0-16,0 2 0 15,0-3 0-15,0-1 0 16,0 1 2-16,0-3-2 16,0 1 0-16,0 0-3 15,0 0 3-15,0-1-1 16,8 0 1-16,13 0 0 15,12-2 5-15,16 0 10 0,8 0-7 16,7-4 0 0,0-2-3-16,-3 1 1 0,-10 3-5 15,-8-1 0-15,-11 0 7 16,-16 2-8-16,-10-1 2 16,-4 2 3-16,-2-1 0 15,0-1 0-15,0-3-5 16,-8 0-53-16,0-1-68 15,-2 0-116-15</inkml:trace>
  <inkml:trace contextRef="#ctx0" brushRef="#br3" timeOffset="-180005.47">10375 9282 536 0,'0'0'26'0,"0"0"-15"15,0 0 26-15,0 0 78 16,0 0-18-16,0 0-62 16,0 0 4-16,9-24 4 15,-9 24-11-15,0 0 3 16,0 0-12-16,0 0 6 16,0 0-5-16,0 0-21 15,-3 8 3-15,-9 9 4 16,-7 3-7-16,-2 3 5 15,3-2-8-15,2-4 0 0,3-3 0 16,3-4 0-16,6-4 1 16,1-3-1-16,3-3 5 15,0 0-10-15,0 0-8 16,0-7-15-16,6-11 18 16,10-5 6-16,2-7 2 15,3 4 2-15,-3-1 0 16,-2 4 0-16,-3 4 0 15,-2 3-1-15,-3 7 1 16,-1 3 6-16,-4 2 1 16,-2 4 4-16,-1 0-11 15,0 0 19-15,0 0-19 16,3 1 0-16,2 15 7 0,2 8 4 16,-2 7 3-16,2 7-5 15,-2 6-1-15,-2 3 0 16,1 6-5-16,2-2-3 15,0-1 5-15,1-4-5 16,-1-2 0-16,-1-4 0 16,3-3 3-16,-2-5-6 15,2-9 3-15,-2-3 0 16,2-5 0-16,-2-1 6 16,1-1-10-16,-2-5 4 15,-2 0-14-15,-2-5 13 16,-1 1-13-16,2-1-13 0,-2-2 2 15,0-1-22 1,0 1 5-16,0-1 5 0,0 0-27 16,0 0-115-16,-11 0-45 15,-4 0 33-15</inkml:trace>
  <inkml:trace contextRef="#ctx0" brushRef="#br3" timeOffset="-179784">10318 9888 463 0,'0'0'83'0,"0"0"17"15,0 0 54-15,-82 24-79 16,78-21-34-16,4-3-14 16,0 0-24-16,16 0 3 15,14 0 4-15,7-7 23 16,5-3-18-16,4 4-1 16,-4-1-10-16,-4 0 1 0,-9 5 3 15,-6 0-8-15,-11 0-3 16,-7 1-6-16,-3 1-41 15,-2 0-37-15,0 0-131 16,1 0-327-16</inkml:trace>
  <inkml:trace contextRef="#ctx0" brushRef="#br3" timeOffset="-178923.19">10508 9898 767 0,'0'0'10'16,"0"0"-9"-16,0 0 60 15,0 0-30-15,0 0-8 16,0 0 9-16,-14 0-32 16,14 0 0-16,-1 0-1 0,1 0 1 15,0 0-4-15,0 0 2 16,0 0-6-16,19 0 6 15,11 0-3-15,10-1 5 16,5-6 0-16,4-2 5 16,-2 3-6-16,-1-3 13 15,-4 4-19-15,-11 0 7 16,-7 3 0-16,-14 0 4 16,-10 2 2-16,0 0 14 15,-6 0 35-15,-14 0-55 16,-5 0-59-16,0 2-23 15,1 0-226-15</inkml:trace>
  <inkml:trace contextRef="#ctx0" brushRef="#br3" timeOffset="-178174.35">11371 9897 1120 0,'0'0'0'0,"0"0"-9"16,15 102 9-16,-13-63 8 15,-2-1-8-15,0-4 0 0,-12 0-4 16,-6-2-18-1,-4-6-112-15,1-6-263 0</inkml:trace>
  <inkml:trace contextRef="#ctx0" brushRef="#br3" timeOffset="-176351.17">12062 9324 853 0,'0'0'4'15,"0"0"-2"-15,0 0 41 0,0 0 49 16,0 0-30-16,0 0-17 16,-3-41-11-16,-1 54-27 15,-2 22 3-15,-4 17-10 16,-1 12 9-16,5 1-5 16,6-4 3-16,0-10-7 15,0-10-3-15,13-5-1 16,11-8 2-16,4-7-30 15,8-8 32-15,6-10 0 16,1-3-27-16,3-6 25 16,-2-16-1-16,-4-5 6 15,-1-7-9-15,-8-7-7 0,-10-7 2 16,-9-8 7-16,-12-7-4 16,0 0 5-16,-21 4 6 15,-13 8 23-15,-10 12-11 16,-6 12 18-16,-7 12-21 15,2 10-9-15,5 5 9 16,7 0-12-16,15 11 0 16,11 11-13-16,13 9-14 15,4 5-42-15,1 7-50 16,24-2-100-16,12 0-120 16</inkml:trace>
  <inkml:trace contextRef="#ctx0" brushRef="#br3" timeOffset="-175930.25">13063 9704 846 0,'0'0'250'0,"0"0"-250"15,0 0 0-15,0 0 19 16,-6 90-11-16,-5-57 0 16,1-5-11-16,3-2 7 15,1-5-8-15,4-8-55 16,2-4-63-16,2-9-102 15,15 0-389-15</inkml:trace>
  <inkml:trace contextRef="#ctx0" brushRef="#br3" timeOffset="-175438.22">13934 9126 567 0,'0'0'372'16,"0"0"-360"-16,0 0-12 0,0 0 5 16,0 0 16-16,0 0 39 15,-5 82-16-15,1-36-23 16,1 0-10-16,3 1-2 15,0 0 1-15,1-5-10 16,19-6 3-16,8-9-6 16,5-8 0-16,7-5-1 15,1-11-7-15,1-3 11 16,4 0-10-16,0-9-9 16,3-11 19-16,-5-8-10 15,-6-11-6-15,-10-8 16 16,-11-6 0-16,-13-4-1 15,-4 0 4-15,-12 3 4 16,-25 7 7-16,-14 12 10 0,-10 11 20 16,-3 15-41-16,1 6 10 15,8 3-7-15,9 6-1 16,12 13-5-16,13 7-16 16,8 8-6-16,8 4-56 15,5 4-14-15,0 1-110 16,9-1-214-16</inkml:trace>
  <inkml:trace contextRef="#ctx0" brushRef="#br3" timeOffset="-174536.3">14921 8654 781 0,'0'0'121'0,"0"0"-115"0,0 0 8 15,0 0 104-15,0 0-65 16,0 0-53-16,-44-14-7 15,64 16 7-15,13 3 16 16,9-3-9-16,9-2-3 16,1 0 4-16,-1-3-8 15,1-11-2-15,-3 0 1 16,-4-3-4-16,-6-2 5 16,-9 2-12-16,-11 3 10 15,-9 3 0-15,-4 5 4 16,-4 3-1-16,-2 0 11 15,0 3-3-15,0 0 14 16,0 0-23-16,0 0 0 0,0 0-2 16,0 12-2-16,0 10 4 15,1 9 11-15,2 11-4 16,2 5 8-16,-2 12-8 16,-2 11-2-16,1 9 7 15,-2 5-12-15,3 5 0 16,1 2 3-16,1 2-1 15,3-4-2-15,2-3 0 16,4-12 0-16,3-13 2 16,2-13-2-16,1-10 0 15,-2-11 0-15,-6-8 5 16,-4-11 3-16,-6-4-8 16,-2-3 0-16,0-1 49 0,0 0-12 15,-12 0-13-15,-19 0-24 16,-16 0-28-16,-12 0-13 15,-14 4-43-15,-5 6-160 16,-8 5-558-16</inkml:trace>
  <inkml:trace contextRef="#ctx0" brushRef="#br3" timeOffset="-173486.62">10094 10511 983 0,'0'0'73'0,"0"0"-73"15,0 0 2-15,0 0 38 16,0 0 9-16,0 0-32 16,-23-4-1-16,-1 4-13 15,-6 0-1-15,-7 5 9 16,-8 5-10-16,0-1 0 16,-4 2-1-16,4-2 6 0,4-2-6 15,6-2 0-15,9 0-1 16,7-3 1-16,9 1 0 15,7 0-1-15,3 3-8 16,0 8-3-16,0 11 4 16,5 11 8-16,6 10 0 15,0 12 2-15,1 8-1 16,-6 4-1-16,-3 8 13 16,0 0-11-16,-3 1 6 15,0-1-7-15,0-2 3 0,0-4-4 16,-3-8 1-1,-3-6 4-15,0-9 9 0,0-7-14 16,0-7 21-16,3-6-19 16,0-9 1-16,0-7 27 15,3-5-28-15,0-5-2 16,0-3 4-16,0 0-2 16,0 0-3-16,0 0 1 15,0 0 0-15,0 2-3 16,0 1 3-16,3-1-3 15,14 0 2-15,9-2-11 16,14 0-3-16,13-4-8 16,15-8-21-16,10 0 24 15,14-1-67-15,7 1-64 16,11-2-38-16,5-2-279 0</inkml:trace>
  <inkml:trace contextRef="#ctx0" brushRef="#br3" timeOffset="-170902.11">10444 10843 881 0,'0'0'0'0,"0"0"-4"15,0 0 4-15,0 0 29 16,0 0-14-16,0 0 5 0,-63 71-1 16,58-33-12-16,1 5 20 15,1 5-19-15,-1 2-3 16,2 1 9-16,2-2-8 15,0-7 8-15,0-5-9 16,15-5-5-16,6-6 0 16,3-4-2-16,10-5-1 15,6-7 3-15,2-4 0 16,1-6-2-16,-2 0 0 16,-1 0 2-16,-4-12 5 15,1-3-5-15,-6-5-10 16,-1-4 9-16,-2-7 2 0,-5-6-2 15,-4-9 0 1,-7-8 1-16,-6-9-3 0,-6-6 3 16,-9 1 0-16,-22 8 15 15,-9 10 7-15,-14 16 32 16,-10 12-22-16,-8 15-20 16,-5 7 9-16,2 3-16 15,7 21-7-15,12 6 2 16,16 5-28-16,20 6-3 15,13 1-20-15,7 2-104 16,18 0 36-16,13-4-251 16</inkml:trace>
  <inkml:trace contextRef="#ctx0" brushRef="#br3" timeOffset="-170570">11565 11300 1093 0,'0'0'55'0,"0"0"-50"15,0 0-4-15,0 0 28 16,8 81 3-16,-8-47-28 16,-8 1 10-16,-8-2-14 15,-1-2-24-15,0-5-79 16,2-2-259-16</inkml:trace>
  <inkml:trace contextRef="#ctx0" brushRef="#br3" timeOffset="-164465.41">12390 10741 940 0,'0'0'0'16,"0"0"-44"-16,0 0 44 15,0 0 31-15,0 0-13 16,0 0 18-16,0 0-9 16,-75 56 8-16,71-48-35 15,0-6 8-15,2 1-5 16,2-3-3-16,0 0 0 15,0 0 0-15,0 0-7 16,0-7 4-16,10-13 3 16,4-6 0-16,4-5 4 0,-3-3-4 15,3 2 0 1,-2-2 0-16,2 5 6 0,-3 8 6 16,-2 10-3-16,-7 7-8 15,-3 4 10-15,-1 1-4 16,4 24-5-16,1 14 33 15,-1 14-13-15,-3 6-6 16,0 5-10-16,-1 2-3 16,1-1 19-16,0 3-22 15,1-8 0-15,0-3 0 16,1-7 9-16,-1-7-9 16,1-5 0-16,0-4-4 15,-1-6 1-15,2-2 3 16,-2-5-5-16,1-4 5 15,-1-4-10-15,-1-5 6 0,-1-4-12 16,-2-1-5-16,0-1 10 16,0-2 3-16,0 0 3 15,-2 0-2-15,-14 0-22 16,-10 5 16-16,-3 0-2 16,-7 5 14-16,-6-1 2 15,2 1 14-15,-2 0-14 16,8-1 19-16,14-5-1 15,9-3-7-15,9-1-12 16,2 0 0-16,19 0-8 16,20 0 8-16,16-8 2 15,11-5 1-15,10-1-3 16,3 0-3-16,6 2-58 0,2 1 12 16,4 0-39-16,0 1-360 15</inkml:trace>
  <inkml:trace contextRef="#ctx0" brushRef="#br3" timeOffset="-164269.45">13567 11226 1191 0,'0'0'4'0,"0"0"-4"16,0 0 0-16,-18 106 14 0,8-70-10 15,2-1-4 1,4-2 0-16,-2-1-11 0,6-3-105 16,-5-9-70-16</inkml:trace>
  <inkml:trace contextRef="#ctx0" brushRef="#br3" timeOffset="-157497.42">14345 10543 1163 0,'0'0'0'0,"0"0"0"0,0 0-5 16,0 0 16-16,0 0-10 16,0 0 22-16,-80 112-16 15,64-53 5-15,8 6-11 16,7 3 12-16,1 3-11 16,0-3-2-16,17 0-1 15,12-7-4-15,7-11 5 16,6-8-20-16,4-16 17 15,2-10-5-15,2-13 6 16,2-3-13-16,-2-13 2 16,-3-15 9-16,-8-9 3 15,-9-11 1-15,-8-10 0 16,-11-13 1-16,-10-7 7 0,-1-5-8 16,-25 4 0-16,-17 6 4 15,-13 10 1-15,-8 17 6 16,-4 20-5-16,3 19-1 15,4 7-10-15,10 13-2 16,12 14-28-16,15 6 9 16,12 3-93-16,11-2-66 15,6-5-206-15</inkml:trace>
  <inkml:trace contextRef="#ctx0" brushRef="#br3" timeOffset="-156877.97">14971 10355 1080 0,'0'0'41'0,"0"0"-33"0,0 0 0 16,0 0-8-16,0 0 0 16,0 0 7-16,29-7-6 15,10 7 3-15,9 0 2 16,2 0 1-16,0 0-7 15,-1-8 0-15,0-4-5 16,-4-5 6-16,-3 0-1 16,-5 3 0-16,-6 2 3 15,-10 5-3-15,-7 6 1 16,-7 1-1-16,-1 3 12 16,-1 24-8-16,2 14 25 15,-1 17-22-15,-3 14-1 0,-3 12 17 16,0 5-22-16,2 4 6 15,2 2-7-15,4 3 4 16,5-1-6-16,3-2 2 16,1-5-2-16,3-5-9 15,-3-8 5-15,-1-13 6 16,-2-9 1-16,-1-12-1 16,-7-9 0-16,-3-14 4 15,-3-7-2-15,0-8 10 16,0-2-6-16,-16 1 10 15,-15-4 12-15,-13 0-26 16,-9 0-2-16,-4 0-23 16,-1 0-34-16,-3 0-20 0,-5 0-149 15,-7 0-635 1</inkml:trace>
  <inkml:trace contextRef="#ctx0" brushRef="#br3" timeOffset="-154298.12">10220 11997 546 0,'0'0'74'0,"-84"8"-55"16,45-5-15-16,8 1 46 15,4-1 21-15,7 0-30 16,9-2 2-16,4 2-30 16,5-3-10-16,1 0 19 0,1 0-20 15,0 3-2-15,0 0 0 16,0 3-14-16,0-1 13 15,0 0-12-15,0-1 9 16,0 3 1-16,-2-3 3 16,1-1 0-16,1-1 2 15,0-2 3-15,0 0 7 16,0 0-5-16,-2 0-4 16,2 0 1-16,0 0-4 15,0 1-24-15,0 0-34 16,0 1-13-16,2 1 42 15,14-2-88-15,2-1-142 16</inkml:trace>
  <inkml:trace contextRef="#ctx0" brushRef="#br3" timeOffset="-153712.37">10390 11933 872 0,'0'0'0'0,"0"0"0"16,0 0 31-16,-92-5 20 15,53 5 25-15,-9 0-50 16,-3 0 2-16,-4 2-1 16,-2 7-17-16,4 2 11 15,2-4-17-15,6 2 2 16,9 0-4-16,10-5-2 15,10 0 4-15,8-4 4 0,5 0-7 16,3 0-2-16,0 0-5 16,0 3-5-16,6 1 8 15,7 6 1-15,5 5 2 16,0 9 0-16,1 12 7 16,-5 9-7-16,0 12 5 15,-3 13 0-15,-3 10 3 16,-4 9 5-16,-1 6-6 15,-1-1-6-15,-2 2 11 16,0-6-12-16,0-5 4 16,0-11 0-16,0-17-6 15,0-9 2-15,0-8 0 16,-5-3 14-16,-1-5-5 0,-3-3 2 16,3-5 0-16,-3-7-3 15,5-7 0-15,1-3-3 16,0-7-2-16,3 3 9 15,0-3-9-15,0 0-5 16,0 1 2-16,0 2-18 16,12-3 4-16,19 0 2 15,17 0 8-15,14-9 0 16,19-8-15-16,8-2-23 16,5-3-75-16,2-1-55 15,-8 2-376-15</inkml:trace>
  <inkml:trace contextRef="#ctx0" brushRef="#br3" timeOffset="-152494.35">10794 12237 1094 0,'0'0'0'0,"0"0"0"16,0 0 0-16,0 0 18 16,-16 73 7-16,-3-15 6 15,3 8-2-15,7 4-15 16,9-8 9-16,0-8-23 15,14-6 0-15,19-11-6 16,6-6 5-16,10-12-10 16,4-9 2-16,1-10 2 15,-3-6 2-15,3-22-8 16,-7-11-14-16,-8-14 23 16,-8-10 1-16,-17-9 3 15,-14-4 3-15,-8 3 0 0,-34 11 7 16,-16 9 1-16,-9 19-3 15,-6 19-2-15,6 15-4 16,9 10-2-16,13 26-26 16,20 7-41-16,15 10-57 15,10 2-168-15,14 1-274 16</inkml:trace>
  <inkml:trace contextRef="#ctx0" brushRef="#br3" timeOffset="-152270.52">12004 12893 1333 0,'0'0'0'0,"0"0"-35"15,-81 90 18-15,62-61 3 16,10-1-55-16,9-3-95 16,0-3-115-16</inkml:trace>
  <inkml:trace contextRef="#ctx0" brushRef="#br3" timeOffset="-151777.39">12991 12305 984 0,'0'0'30'0,"0"0"-22"16,0 0 14-16,0 100 35 16,-1-50-12-16,1 0-18 15,0-2-25-15,10-5 18 16,16-5-20-16,6-8-8 15,6-6 8-15,2-10 0 16,2-12-11-16,1-2-8 16,0-20-1-16,-4-18-2 15,-8-12 8-15,-7-11 14 16,-18-10 3-16,-6-7 7 16,-25 2-9-16,-26 10 42 15,-16 15-43-15,-15 21 25 0,-6 21-24 16,-2 9-2-1,4 19-39-15,17 19-91 0,16 12 28 16,15 8-62-16,13 6-229 16</inkml:trace>
  <inkml:trace contextRef="#ctx0" brushRef="#br3" timeOffset="-148426.15">14325 12687 1222 0,'0'0'0'0,"0"0"-6"16,0 0 6-16,-8 99 13 15,-5-58-11-15,1-2-4 16,-1 0-7-16,1-3-36 0,1-4-113 15,1-3-147-15</inkml:trace>
  <inkml:trace contextRef="#ctx0" brushRef="#br3" timeOffset="-147375.52">14884 12055 978 0,'0'0'0'16,"0"0"0"-16,0 0 9 15,0 0 8-15,-70 86 11 16,52-69-6-16,6-4 0 16,6-5-14-16,3-3-8 15,3-5 0-15,0 0 0 16,0 0-18-16,0-7-4 16,15-13 9-16,7-11 13 0,4-2 6 15,-1-2-6 1,-5 6 0-16,-3 8 7 0,-4 10-4 15,-5 8 11 1,-3 3 1-16,-1 3-7 0,-1 25 38 16,2 9-18-16,-1 11-4 15,1 5 2-15,0 2-26 16,2-1 23-16,0 0-16 16,4-2-2-16,0-1 3 15,0-2-8-15,-2-1 0 16,-2-4-1-16,-2-9 1 15,-4-6-3-15,-1-9 0 16,0-6-2-16,0-3-1 16,-7-3 2-16,-14 1-1 0,-6-1 0 15,-4 0-7-15,-5-1 12 16,0 3 5-16,5-1-4 16,5-1 32-16,13-6-11 15,7 1-13-15,6-1-9 16,0 0 0-16,22-2-12 15,17 0 6-15,19 0-7 16,13-12 8-16,6-2-37 16,-1 0-19-16,-1 4 13 15,-5 1-36-15,-6 0-188 16</inkml:trace>
  <inkml:trace contextRef="#ctx0" brushRef="#br3" timeOffset="-146657.43">15303 11889 1138 0,'0'0'0'0,"0"0"-10"0,0 0 3 15,0 0 7-15,0 0 0 16,0 0 5-16,76-3 0 15,-26 3 7-15,6 0-12 16,2 0 0-16,-3-2 4 16,-4-6-4-16,-9-1-12 15,-8 0 11-15,-5 0-1 16,-9 0 0-16,-9 2 2 16,-5 3 0-16,-6 4 25 15,0-1-9-15,0 1 3 16,0 0-2-16,0 0-16 0,0 6 10 15,3 15-10-15,2 10 8 16,2 8 13-16,-3 11-16 16,2 7 1-16,0 11-5 15,-1 8 4-15,0 8 6 16,-1 2-12-16,-1 1 1 16,0 1-1-16,1-4 0 15,5-5 0-15,4-5 0 16,4-4 3-16,1-5 3 15,-3-7-1-15,1-9 13 0,-5-15 9 16,-3-7-24 0,-5-9 9-16,-1-8 3 0,-2-3 5 15,0-2 15-15,0-2-5 16,0-3 3-16,-13 0-8 16,-5 0-23-16,-9 0 5 15,-6 0-7-15,-9 0-32 16,-7 0-25-16,-8 0-42 15,-10 6-7-15,-13 7-62 16,-8 6-534-16</inkml:trace>
  <inkml:trace contextRef="#ctx0" brushRef="#br3" timeOffset="-141190.02">11003 7527 1029 0,'0'0'156'0,"0"0"-156"15,0 0-2-15,0 0 2 16,0 0 10-16,0 0-7 16,0 0-1-16,-46 69 13 15,30-14 10-15,3 0-16 0,7-4 1 16,6-1-5 0,0-8-5-16,3-9 0 0,13-4 0 15,4-12-5-15,4-5 5 16,1-7 0-16,2-5-1 15,-1 0-3 1,-1-3 4-16,-4-14-14 0,-3-3 14 16,-8-4-5-16,-7-4 11 15,-3-5-6-15,0-1 0 16,-9 0 3-16,-13 0 0 16,-5 6-3-16,-4 9-1 15,-1 5 1-15,1 8 2 16,1 3 0-16,5 3 4 15,13-2-3-15,6 2 0 0,6-1-3 16,0-8-19 0,24 0-1-16,16 0 19 0,14 5 1 15,10 4 0-15,3 13 2 16,-1 14 0-16,-7 9-1 16,-11 1 0-16,-11 0 7 15,-14-2-8-15,-8-5 0 16,-11-6 6-16,-2-7-1 15,-2-8 3-15,0-7-7 16,0-2-1-16,0-7 0 16,4-18-23-16,6-11 13 15,4-3 1-15,8 7 9 16,-2 12-2-16,2 13-5 0,-1 7 7 16,-4 7-4-16,2 15 4 15,0 5 0-15,-2 1 9 16,2 0-8-16,-1-2 2 15,3-5-2-15,4-3-1 16,0-5 13-16,2-7-9 16,3-3-4-16,-2-3 0 15,1-3-8-15,-4-14 0 16,-2-7-1-16,-6-5-13 16,-3-5 22-16,-6-2-15 15,-3-3-11-15,-5 2 19 16,0 8-1-16,0 12 8 15,0 13 16-15,-4 4 31 16,1 3-11-16,-3 20-30 0,0 8 10 16,6 2 3-16,0-4-13 15,6-1 13-15,19-4-19 16,8-4-9-16,12-7 8 16,12-9-13-16,14-4-18 15,7-7-61-15,1-15-141 16</inkml:trace>
  <inkml:trace contextRef="#ctx0" brushRef="#br3" timeOffset="-141027.89">12511 7604 1043 0,'0'0'207'0,"0"0"-207"15,0 0-39-15,83-18 39 16,-35 2-1-16,3-4-4 15,4-1-32-15,2-2-59 16,-2-5-105-16,-3-5-217 16</inkml:trace>
  <inkml:trace contextRef="#ctx0" brushRef="#br3" timeOffset="-140256.22">13042 7153 1048 0,'0'0'205'0,"-7"92"-194"15,7-29-11-15,0-1 25 0,0-3-1 16,0 2 10-16,0-5-3 16,14 0-7-16,3-7-24 15,4-11-4-15,1-14-16 16,-1-16-45-16,0-8 5 16,1-15 3-16,-3-10 25 15,-3 1 26-15,-6 12-4 16,0 7 10-16,-2 5 12 15,1 0-4-15,7 12 12 16,2 2 3-16,6-1-20 16,6-2 4-16,7-6-7 15,6-5 0-15,2 0-14 16,1-14-9-16,-8-10 3 16,-13-4-22-16,-11 2-9 15,-13 2 47-15,-1 10 4 0,0 5 14 16,-3 9 37-16,-3 0-6 15,5 9-30-15,1 13-7 16,0 1 0-16,7-4-4 16,12-2-4-16,7-1 0 15,3-7-1-15,4-6 12 16,2-3-16-16,-4-8 5 16,-6-15-11-16,-11-9 4 15,-11-3-14-15,-3-2 16 16,-12 4 4-16,-18 5-3 0,-4 7 3 15,-1 13 1-15,5 8 11 16,10 0 25-16,8 12-36 16,7 10 7-16,5 5-1 15,6 2-6-15,15-5-3 16,9-2 1-16,1-8-7 16,6-5 8-16,2-7-4 15,5-2-2-15,3-15 5 16,-2-18-12-16,-3-7-7 15,-9-9-24-15,-10-7-6 16,-9-5-31-16,-11-13 16 16,-3-1 17-16,0 4 36 15,0 19 13-15,-9 22 123 16,3 21 55-16,0 9-85 16,0 23-26-16,3 24-44 0,2 17 29 15,1 7 2-15,0 1-19 16,11-8-19-16,7 0-16 15,6-3 0-15,0-2-6 16,7-8-42-16,-1-8-1 16,-5-16-58-16,-2-11-53 15,-13-16-367-15</inkml:trace>
  <inkml:trace contextRef="#ctx0" brushRef="#br3" timeOffset="-140097.22">13465 7282 243 0,'0'0'730'16,"93"-36"-730"-16,2 11-246 16,23 3 118-16</inkml:trace>
  <inkml:trace contextRef="#ctx0" brushRef="#br3" timeOffset="-137804.12">15397 7306 883 0,'0'0'0'0,"0"0"-287"16,0 0 287-16,0 0 206 15,0 0-188-15,0 0 25 16,-42 15 45-16,66-15-9 0,12 0-36 15,10-5-2-15,11-12-20 16,3-8-18-16,-1-6-2 16,-4-2 0-16,-7-2-1 15,-12 6-8-15,-16 9-10 16,-15 6 16-16,-5 5 2 16,-25 6 19-16,-18 3 5 15,-12 4-1-15,-4 19-11 16,3 6 19-16,10 5-6 15,19 3-24-15,18-1-2 16,9 0-7-16,17-7-15 16,21-4 11-16,7-9-14 15,4-10 9-15,-1-6-8 16,-5 0-4-16,-9-1-16 16,-12-4-12-16,-17 0 27 0,-5 5 17 15,-22 0 13-15,-20 16 66 16,-12 11-8-16,-1 5-5 15,6 3 2-15,13 3-31 16,16-1-24-16,17-1 0 16,3-7-4-16,20-5 4 15,13-8-17-15,8-8 11 16,3-8 1-16,2 0 2 16,-1-10-26-16,1-14 2 15,-7-5-23-15,-6-5 15 16,-8-3-39-16,-6 4 57 15,-7 11 17-15,-6 10 40 0,-3 8 14 16,0 4 5-16,0 7-26 16,3 16-4-16,0 10 4 15,2 3-10-15,-2-2-2 16,0-1-16-16,4-8 1 16,-3-5-4-16,1-9 2 15,-1-7-2-15,2-4-2 16,5-12-16-16,8-14 13 15,6-9 1-15,2 1-6 16,-3 7-4-16,-9 10 6 16,-3 10 3-16,-8 7 3 15,0 2 0-15,1 17 4 16,1 7 21-16,0 1-11 0,6 1-14 16,0-4 0-1,7-4 0-15,5-6 0 0,3-9 0 16,1-5-2-16,2 0-21 15,0-19-2-15,-5-6 15 16,-5-5-20-16,-7 0 1 16,-6 0-3-16,-5 6 9 15,-4 12 23-15,-1 6 19 16,0 6 18-16,0 2-18 16,0 15-16-16,0 8 23 15,0-1-12-15,2 0-12 16,10-5 2-16,6-1-4 0,3-9-6 15,9-4 2-15,5-5 4 16,7 0-10-16,6-19 0 16,1-6-14-16,2-6-5 15,-11-1 8-15,-8-1 14 16,-15 5-22-16,-12 8 29 16,-5 8 0-16,0 12 38 15,-2 0 21-15,-5 4-40 16,-2 16-15-16,3 6 7 15,5 3 2-15,1 0-11 16,3-4 7-16,14-2-9 16,5-7 0-16,4-2-5 15,1-9 2-15,0-5-1 0,-3 0 0 16,-11-3-9 0,-6-14 11-16,-7 0-12 0,-1-2 14 15,-23-1 13-15,-6 4-11 16,-3 2-1-16,4 3 2 15,9 5 12-15,13 2-2 16,7 2-13-16,1 0-19 16,26-3 3-16,14 0 15 15,14-2 0-15,12-3-6 16,9 1-2-16,5-5-8 16,-1 1-20-16,-8-2 9 15,-14 1 24-15,-18 4 2 16,-22 3-4-16,-18 2 6 15,-2 5 82-15,-27 0-40 0,-7 8-19 16,-3 12 3-16,4 7-3 16,10 5 0-16,10 2-22 15,14 0-1-15,1-3 1 16,3-6-1-16,15-5 0 16,2-8-13-16,0-6 11 15,4-6-14-15,-2 0-1 16,-2-20-3-16,-2-10-15 15,-5-12 24-15,-3-6 2 16,-4-7-25-16,-1-8-17 16,-2-9 22-16,0 0 19 15,-3 12 3-15,0 16 7 16,0 24 106-16,0 17-18 0,-8 3-5 16,-1 26-24-1,-2 15-49-15,2 12 18 0,3 3 3 16,6-2-25-16,0-4 0 15,4-4-6-15,15-3-11 16,10-2-13-16,6-2-33 16,6-7-23-16,2-9-9 15,2-10-92-15,-6-4 68 16,-9-7 84-16,-10-2 29 16,-9 0 22-16,-8 0 64 15,0 0 14-15,1-8-24 16,1-10-64-16,1-3-4 0,-2-1-8 15,-1 2-25-15,-3 1 7 16,0 8 9-16,-6 6 2 16,-12 5 7-16,2 0 28 15,0 9 10-15,5 8-16 16,5 2-16-16,6 2-5 16,0 0 4-16,12-3-5 15,15-2 0-15,7-4-7 16,9-8 6-16,8-4-4 15,12 0 1-15,7-16 0 16,0-8-11-16,-6-5-18 16,-9-8 0-16,-14-5-4 15,-18 0 10-15,-18 5-40 0,-5 14 61 16,-27 9 6 0,-10 14 41-16,-2 0 42 0,4 13 13 15,10 15-71-15,8 5-5 16,10 5-13-16,7-1-7 15,2-4 3-15,20-5-2 16,5-9-1-16,3-8 0 16,0-6-3-16,-1-5-6 15,1-10 4-15,-4-18-7 16,-2-14 1-16,-3-6 0 16,-5-12-10-16,-1-8 7 15,-6-10-37-15,-3-6 16 0,0 1 24 16,-6 17 11-1,0 21 55-15,0 23 31 0,-6 17 13 16,0 5 0-16,-5 22-56 16,-3 22-11-16,-1 18 5 15,0 7-15-15,9-1 3 16,6-7-23-16,0-7-2 16,11-3-6-16,11-2-40 15,11-4-36-15,10-3-48 16,3-7-49-16,3-7-642 15</inkml:trace>
  <inkml:trace contextRef="#ctx0" brushRef="#br3" timeOffset="-137691.35">18919 7691 902 0,'0'0'0'0,"0"0"-454"0</inkml:trace>
  <inkml:trace contextRef="#ctx0" brushRef="#br3" timeOffset="-88531.72">23068 7228 454 0,'0'0'19'0,"0"0"-19"16,0 0-4-16,0 0 4 15,-47-85 55-15,35 71-5 16,1 5 49-16,-1-2-68 0,5 1 68 16,-1 3-83-16,2 1 18 15,2 4 30-15,3 0-30 16,-1 1-26-16,2 1 14 15,0 0-20-15,0 0-1 16,0 0-2-16,0 0-4 16,0 9-2-16,12 8 7 15,6 8 0-15,7 0 9 16,1 1-6-16,2-2-3 16,3-4 0-16,1-6 3 15,2-3 0-15,0-6-3 16,-1-5 0-16,2 0-2 15,-2-1 2-15,2-12 0 0,-1-6 0 16,0 2 0 0,-2 2 0-16,-4 5 0 0,-4 7 0 15,-3 3 2-15,-2 0-2 16,1 16-5-16,-4 4 4 16,2 0 2-16,-1-1 0 15,-1-2-1-15,-1-3 0 16,4-3-3-16,0-2 4 15,3-6-1-15,6-3 0 16,3 0 3-16,8-17-4 16,0-7 1-16,1 2-1 15,3-2-10-15,-6 7 12 16,-4 8-2-16,-6 6 1 16,-9 3-9-16,-2 1 2 0,-3 16-2 15,0 2 7-15,0 0-5 16,2-2 8-16,0-3-1 15,3-2 0-15,2-4 3 16,5-8 0-16,5 0-3 16,6-3 0-16,6-11-3 15,3-8 3-15,3 0 0 16,-2 2 0-16,0 4-5 16,-5 6 0-16,-5 8 5 15,-5 2 0-15,-3 5-4 16,-1 10 2-16,-6 3-3 15,-3-1 4-15,-5-5 2 16,-1-2-4-16,0-3 3 0,3-4 0 16,4-3-3-16,8 0 4 15,8-12-1-15,7-8 0 16,4-4 3 0,3 3-5-16,2 3 2 0,-1 7 0 15,-2 5 2-15,-5 6-2 16,-5 0-4-16,-7 13 3 15,-6 4 2-15,-7 0-1 16,-4-1 0-16,-4-6-22 16,0 0 22-16,-2-8-3 15,1-2 3-15,6 0-3 16,3 0 11-16,6-14-6 0,5-6-2 16,7-4 0-16,7-3-2 15,4 1 0-15,5 4 2 16,0 8 0-16,-6 9 6 15,-5 5-16-15,-7 0 10 16,-12 5 0-16,-2 7-2 16,-7-1 3-16,-3-3-1 15,-2-2 0-15,-3-2 4 16,1-2-11-16,5-2 7 16,4 0 0-16,11-5 3 15,11-13-2-15,11-5-1 16,8-3 0-16,8 0 0 15,1 2 6-15,-1 9-6 0,-5 5 0 16,-8 7-5 0,-9 3 5-16,-11 0 0 0,-7 13-2 15,-7-2 5-15,-7 0-11 16,-6-2 8-16,-2-4-7 16,-1 0 2-16,1-2 7 15,-1-3-2-15,4 0 0 16,4 0 9-16,6 0-4 15,8-13-5-15,10-2 0 16,6-1-4-16,4-1 9 16,2 2-6-16,4 2 1 15,-1 6 0-15,0 6 0 16,-8 1 0-16,-4 0 0 16,-8 0-2-16,-7 6 2 0,-6-1 0 15,-3-2-6-15,-4 1 12 16,-2-3-11-16,2-1 5 15,4 0 0-15,9 0 2 16,7-5-2-16,8-8-1 16,8-2-1-16,3 2 4 15,0 4-4-15,-1 1 2 16,-4 5 0-16,-8 3-5 16,-7 0 5-16,-6 7-1 15,-9 1 0-15,-4 1 1 16,-3-1-5-16,-1-1 5 15,1-2 0-15,2-1 10 16,4-2-9-16,1-2 3 0,7 0-4 16,5 0 6-1,10-9-7-15,2 6 1 0,0 0 0 16,0 3-4-16,-5 0 10 16,0 0-6-16,4 0 0 15,2 0 0-15,-1 0 11 16,1 0-11-16,-3-3 0 15,-5-2-1-15,-7 0-8 16,-11-1-80-16,-10-3-305 16</inkml:trace>
  <inkml:trace contextRef="#ctx0" brushRef="#br3" timeOffset="-83979.72">3933 15904 670 0,'0'0'0'0,"0"0"-12"16,0 0 11-16,-73 84-6 16,46-50 3-16,-1 3-1 15,-2 0 10-15,0-2-2 0,2-4 12 16,2-3 8-16,5-5 8 16,1-1-3-16,3-3 6 15,5-7 4-15,6-5 10 16,5-6-8-16,1-1 7 15,0 0-4-15,0 0 8 16,0 0-23-16,0-1-12 16,9-15 19-16,7-8-24 15,9-11 6-15,2-12-4 16,6-9-9-16,1-10-3 16,2-9 2-16,0-5 3 15,3-7-12-15,-2 1-5 16,0 5-13-16,-5 14 5 15,-7 18 19-15,-8 15-2 16,-6 18 2-16,-6 10 0 0,-5 5-5 16,0 1 5-16,0 0 0 15,0 0-9-15,0 0-1 16,-6 14 10-16,-6 12 0 16,-3 7 1-16,5 6 3 15,5 7 13-15,5 3-34 16,0 9 13-16,12 2-7 15,8 1-49-15,3-6 16 16,3-5-38-16,-1-7 76 16,-5-7 2-16,-4-7 4 0,-6-5 0 15,-8-7 1 1,-2-5 1-16,0-4 14 0,-20-4 78 16,-13-3-23-16,-16-1-16 15,-12 0-39-15,-9 0 14 16,0-1-30-16,3-6 32 15,9 2-29-15,11 0 0 16,13 1-6-16,13 1-14 16,12 1 12-16,9 1-52 15,0-1-127-15,20-4-126 16,14 0 81-16</inkml:trace>
  <inkml:trace contextRef="#ctx0" brushRef="#br3" timeOffset="-83130.4">4370 15830 991 0,'0'0'0'16,"0"0"-69"-16,0 0 69 16,0 0 42-16,0 87 4 15,0-50-24-15,0 1 13 16,0-1-17-16,9-1-1 15,10-5-16-15,2-6 7 16,5-8-8-16,-1-7 2 16,0-10-4-16,-1 0 6 15,-3-12-7-15,-6-15 3 0,-3-7 0 16,-6-7 2-16,-6-1 0 16,-9 2 1-16,-19 7-3 15,-7 8 1-15,-2 6 9 16,4 9-4-16,9 4-6 15,12 5 18-15,12 1-18 16,0 0-3-16,11 0-51 16,20 0 50-16,11 0-1 15,7 0 5-15,8-10-21 16,1-5-16-16,-3-8 0 16,0-7-6-16,-7-9 6 15,-9-7 5-15,-12-3 4 16,-11-3-12-16,-16 3 40 0,0 5 3 15,-9 7 24 1,-10 14 24-16,1 8-26 0,4 8 24 16,5 5 45-16,2 2-73 15,3 15-15-15,-1 20 11 16,-1 16 6-16,6 13 4 16,0 8-21-16,0 8 4 15,12 7 5-15,1 9-14 16,-1 7-1-16,-1 5 11 15,4 1-3-15,-2-5 18 16,2 0-24-16,6-5 9 16,-3-7-9-16,6-9-2 15,-1-11 3-15,4-5-3 16,-1-13 0-16,1-13-4 0,-2-11 2 16,-6-16 2-16,-5-10-9 15,-4-4 9-15,-2-4 0 16,-5-23 15-16,-3-14-11 15,0-14-1-15,-27-8-3 16,-15-1 4-16,-19-1-10 16,-20 1 6-16,-14 7-20 15,-11 4 19-15,0 4-2 16,9 9 3-16,12 9 2 16,25 10 0-16,23 9 8 15,24 4-10-15,13 2-10 0,19-3-4 16,26-4 4-1,18-4 8-15,17-4 2 0,13-4-35 16,12-5-53-16,9-2-78 16,4-7-15-16,-2-4-78 15</inkml:trace>
  <inkml:trace contextRef="#ctx0" brushRef="#br3" timeOffset="-82839.28">5162 15470 1013 0,'0'0'54'0,"0"0"-54"0,0 0 12 15,0 0-8-15,0 0 81 16,24 107-43-16,-17-44-11 15,-1 12-5-15,-1 0 17 16,-1 2-32-16,-1 5-10 16,-3-8-1-16,0-5-4 15,3-6-26-15,3-13-5 16,5-8-31-16,3-8-37 16,0-12-87-16,7-8-81 15</inkml:trace>
  <inkml:trace contextRef="#ctx0" brushRef="#br3" timeOffset="-81878.16">5518 15883 1046 0,'0'0'8'0,"0"0"-8"16,0 0 0-16,0 0 4 15,0 0 23-15,36 93 13 16,-27-44 0-16,3-4-37 15,-3 0 26-15,-1-8-14 16,-2-8-12-16,-2-5 6 16,-1-9-9-16,-2-8 0 0,-1-4 0 15,2-3 7 1,-2 0-3-16,3-10 2 0,0-16-6 16,3-18-12-16,9-10-1 15,4-4 7-15,2 8-11 16,6 12-3-16,-2 16 20 15,-1 14 0-15,0 8-8 16,1 11 4-16,-1 17 4 16,-2 11 4-16,-3 4-1 15,-5 0 0-15,-2-6 7 16,-4-6-10-16,-1-11 0 16,-2-8 2-16,-4-8 1 15,1-4-3-15,2-1 1 16,7-21 4-16,2-9-5 15,5-8 1-15,3 0-1 0,-2 6 0 16,1 13 2-16,-1 12-6 16,2 8 0-16,0 5 4 15,3 17 7-15,-2 4-5 16,3 1-2-16,-2-1 1 16,-1-4 1-16,5-4-2 15,3-4 0-15,6-4 0 16,1-10 3-16,3 0-3 15,-1-3-3-15,-3-14 0 16,-3-8-2-16,-8-8 4 0,-4-9-19 16,-9-3-14-1,-6-4 9-15,-5 4-12 0,-1 9 25 16,0 11 12-16,-4 13 20 16,-4 7 53-16,-2 5-43 15,-8 10-26-15,1 18 16 16,-8 10-9-16,3 9 6 15,1 2-4-15,9-1-7 16,4-2 0-16,5-7-6 16,3-5-3-16,0-10-8 15,6-4 11-15,5-9-4 16,2-8-2-16,-1-3 2 16,2-3-5-16,2-18-2 15,2-15 0-15,-3-10 6 16,3-8-18-16,-5-5 3 15,2 3 13-15,-6 10 7 16,2 17 1-16,-5 13 22 0,-2 10-9 16,-1 6 11-16,3 6-23 15,0 16 2-15,9 10 33 16,-3 4-32-16,0 1 13 16,1-1-18-16,5-2 0 15,3-3 1-15,9-5-1 16,1-6-8-16,5-5-6 15,7-12-22-15,-1-3 5 16,-8-1-76-16,-7-21-66 16,-11-10-122-16,-11-8-319 15</inkml:trace>
  <inkml:trace contextRef="#ctx0" brushRef="#br3" timeOffset="-81681.61">6933 15794 97 0,'0'0'860'0,"0"0"-757"16,0 0-83-16,0 0 7 15,0 0 50-15,0 0-33 16,62 100-17-16,-39-58 11 16,-3 0-15-16,1 0-5 15,3-3-16-15,3-2-1 16,3-4-1-16,-2-10-4 16,-4-7-16-16,-9-9-5 15,-5-7-43-15,-5 0-4 16,-2-13-26-16,-2-13-188 0,-1-12-291 15</inkml:trace>
  <inkml:trace contextRef="#ctx0" brushRef="#br3" timeOffset="-81520.88">7253 15741 1112 0,'0'0'75'16,"0"0"-55"-16,0 0 42 15,-77 117-15-15,44-67-25 16,3-2-14-16,3 1-6 15,0-8-4-15,6-2-37 16,4-8-4-16,3-9-79 16,2-8-163-16</inkml:trace>
  <inkml:trace contextRef="#ctx0" brushRef="#br3" timeOffset="-81164.83">5472 15519 1133 0,'0'0'18'15,"0"0"-18"-15,0 0 0 16,0 0 4-16,0 0-3 16,0 0-1-16,109-10 31 15,-36 2-26-15,5-3-2 16,-10-1-3-16,-5 2-4 15,-9 3-1-15,-9 1-70 16,-10 2-174-16</inkml:trace>
  <inkml:trace contextRef="#ctx0" brushRef="#br3" timeOffset="-79558.48">8208 15545 1117 0,'0'0'0'0,"0"0"-59"15,0 0 51-15,0 0 5 16,0 0 3-16,0 0 12 16,0 85 5-16,0-61-15 15,0-4 13-15,-3-7-14 16,1-5 3-16,-1-5 7 15,0-3 0-15,-3 0 17 16,-5-12-18-16,-3-12-2 0,-2-8-10 16,2-5 2-1,2-3 0-15,2-1 2 16,8 10-2-16,1 11 1 0,1 9 16 16,0 11-11-16,0 0-6 15,13 1-4-15,13 13 4 16,9 4 7-16,6 0-7 15,4-3 1-15,2-2 5 16,5-6-6-16,1-4 0 16,2-3-5-16,-3 0 0 15,-3-16 2-15,-10-5-23 16,-9-3-10-16,-14-4 30 16,-7-5 0-16,-9-1-9 15,0 1 10-15,0 6 5 16,-7 9 3-16,-1 8 22 0,1 10 14 15,-1 0-18-15,0 18-14 16,-3 20-4-16,-1 15 5 16,2 8-4-16,5 7 14 15,5 4-12-15,0 7 6 16,0 3-8-16,5-1 0 16,2-1 1-16,-1-7-5 15,0-12 2-15,0-9-6 16,0-15 4-16,0-16-2 15,-5-10 2-15,-1-8 2 16,0-3 6-16,-5-4-5 16,-20-17 3-16,-15-8 2 15,-11 0-8-15,-5 5 0 16,-4 5 2-16,2 5 5 0,9 5-14 16,7 2 4-16,12 3-26 15,11-1-12-15,13 2-46 16,6-2-63-16,0-1-196 15</inkml:trace>
  <inkml:trace contextRef="#ctx0" brushRef="#br3" timeOffset="-78359.48">8268 15870 1118 0,'0'0'0'0,"0"0"-7"16,0 0-20-16,0 0 25 15,0 0 0-15,0 0 2 0,114-9 0 16,-57-2 3-16,6 1-3 16,-1 0 0-16,-7 4-2 15,-10 6 2-15,-8 0 5 16,-14 6-4-16,-10 14 11 16,-7 7 1-16,-4 0 25 15,-2 3-32-15,0-1 3 16,1 0 2-16,5-4-11 15,3-4 1-15,8-3-4 16,2-10 7-16,5-6-7 16,1-2 3-16,7-4-14 15,0-15 4-15,-3-8-5 0,-4-6 8 16,-4-1 5-16,-6-4 2 16,-5-1-2-16,-4 5 2 15,-4 6 0-15,-2 9 3 16,0 10 24-16,0 2-11 15,0 7 9-15,0 0-9 16,0 2-16-16,0 18 1 16,0 7-1-16,0 6 2 15,0-2 2-15,6 1 3 16,7-1-7-16,1-1 0 16,0-5 3-16,0-5-3 15,-2-5-3-15,3-10-8 0,0-3 8 16,1-2 2-16,5-8-12 15,-3-13 10-15,7-9 1 16,-1-5-8-16,3-2-5 16,-2 1-1-16,-2 8 13 15,-1 12 2-15,-6 7 2 16,-2 9-1-16,-5 0 15 16,3 15-6-16,-5 9 13 15,-1 5-4-15,-1 0-7 16,0 1-9-16,1-2 6 15,-1-8-7-15,4-4 9 16,-1-9-10-16,0-7 0 16,4 0-1-16,3-11 3 0,8-15-4 15,2-2-4 1,3 3 3-16,-5 8-3 0,-7 11 6 16,-1 6-1-16,-3 0 1 15,3 7 1-15,4 10 5 16,5 1-6-16,6-1 0 15,6-1 7-15,5-4-5 16,4-12 0-16,1 0-4 16,-1-11-4-16,-3-15 5 15,-9-1-4-15,-11-5 5 16,-7 2-1-16,-9 1 1 16,-6 5 0-16,0 7 0 15,-9 10 13-15,1 7-6 0,0 0-7 16,3 13 1-16,2 8 7 15,3 5-8-15,0-3-5 16,9 3 2-16,15-4-7 16,6-3-1-16,7-4-10 15,5-7-2-15,1-6 9 16,5-2-8-16,-2-3 0 16,-1-15 6-16,-8-10-1 15,-7-9 3-15,-13-12-21 16,-6-13-23-16,-8-11 11 15,-3-11-20-15,0-12-7 16,0-7 74-16,-7 3 42 16,-5 14 105-16,0 19-11 15,0 27-36-15,3 22-55 0,3 11-13 16,3 7 11 0,-1 17-43-16,-1 26 0 0,1 19 15 15,1 14 22-15,3 4-15 16,0 4 7-16,12-2-14 15,1-1-7-15,3 0-5 16,4-6-3-16,7-4-8 16,6-8-29-16,11-10-34 15,7-15 1-15,7-16-13 16,5-15-111-16,-3-7-136 16</inkml:trace>
  <inkml:trace contextRef="#ctx0" brushRef="#br3" timeOffset="-77426.38">10925 15807 953 0,'0'0'150'16,"0"0"-139"-16,0 0 21 16,0 0 15-16,0 84-25 15,0-55-13-15,2-2-5 16,10-2 0-16,6-4 1 16,2-5-5-16,2-6 0 15,-2-9 8-15,1-1-7 16,0-8-1-16,0-15 0 15,-2-7 0-15,-4-4 5 16,-1-5-8-16,-4 6 3 16,-2 7 0-16,-4 12 11 0,-2 8-9 15,-2 6-4 1,1 0-2-16,5 13 0 0,0 7-3 16,2 2 7-16,1 0 0 15,2 0 7-15,3-5-6 16,4-2-1-16,0-4 0 15,1-9-1-15,-3-2 1 16,-4 0 0-16,-1-10 4 16,-4-6 0-16,-7-9-4 15,0-3-4-15,-7-4 4 16,-11-4-7-16,-9 1 6 16,5 7-4-16,-2 8 5 15,10 11 28-15,5 9-17 16,-1 0-10-16,-2 13 0 0,6 11-1 15,-3 4 0-15,9 0-12 16,0-2-9-16,10-4 17 16,9-5-27-16,6-6 19 15,8-6-14-15,7-5 20 16,3 0-8-16,5-7-22 16,-5-11 10-16,-1-6 18 15,-2-6-4-15,-7-2 11 16,-3-5 1-16,-5 1 0 15,-8 8 4-15,-7 8 14 16,-3 6 46-16,-5 11-27 16,-2 3-15-16,0 0-13 15,1 5-6-15,2 19 1 0,0 8 29 16,-1 8-31-16,3 2 9 16,-4 1 12-16,5-4-16 15,3-5-2-15,1-3-5 16,2-8 1-16,-1-7 4 15,-5-9-5-15,-2-4 0 16,-2-3 1-16,4 0 5 16,4-15 3-16,-1-12-5 15,10-8-2-15,-2-6 4 16,8-7-6-16,5 3-11 16,0 7 5-16,-3 13-8 15,-11 18 14-15,-4 7-2 16,-5 5 11-16,-2 22-9 0,5 7 3 15,-5 5 3-15,1-1 8 16,6-4-6-16,1-5 0 16,7-5-1-16,0-9-3 15,-2-8-1-15,-3-7-3 16,-2 0 1-16,1-13 14 16,1-13-3-16,-5-7-12 15,-4-11-2-15,-6-9-38 16,0-4-26-16,-22-5-44 15,-17 1-217-15</inkml:trace>
  <inkml:trace contextRef="#ctx0" brushRef="#br3" timeOffset="-77060.36">10842 15545 768 0,'0'0'286'0,"0"0"-286"0,0 0-7 16,0 0 7-16,0 0 4 15,0 0 0-15,21 14 22 16,-20-30-7-16,-1-3 13 16,0 4 13-16,0 3-8 15,-9 6 9-15,-1 5-16 16,1 1-30-16,-2 0 0 16,1 12-1-16,3 4-16 15,5-1-24-15,2-3-76 16,0-3-113-16,18-6-254 15</inkml:trace>
  <inkml:trace contextRef="#ctx0" brushRef="#br3" timeOffset="-76821.66">10790 15196 1220 0,'0'0'0'16,"0"0"-30"-16,0 0 30 16,109 1 5-16,-48 1-4 15,3-2 5-15,-1 0-4 16,-8 0-2-16,-12-3-4 16,-13 0 1-16,-17 3-21 15,-13 0-85-15,-19 0-55 16,-36 3-377-16</inkml:trace>
  <inkml:trace contextRef="#ctx0" brushRef="#br3" timeOffset="-75224.19">2989 16803 1116 0,'0'0'0'16,"0"0"-200"-16,0 0 200 16,0 0 1-16,76 72 19 15,-43-39-11-15,1-5-6 0,-3-6 5 16,-1-7-7-16,-3-5 0 16,-2-10-2-16,-1 0 1 15,4-13-2-15,1-16-4 16,-2-5 3-16,7-9-5 15,0-1 7-15,2 1 1 16,0 4 0-16,3 11 0 16,-2 14-2-16,-4 10 2 15,-5 4 0-15,2 7 7 16,-3 15-5-16,3 5 2 16,0-1 7-16,1 1-8 15,4-6 0-15,0-7-1 16,-1-5-1-16,-1-7 1 0,3-2-2 15,0-5-5 1,1-14 5-16,-3-3-8 0,2-5-10 16,-2-2 5-16,5 3-6 15,4 6 8-15,1 8 4 16,2 12 7-16,-4 0 0 16,-2 9 6-16,3 11-3 15,-4 4-2-15,3-2 0 16,-1-3 1-16,1-6 0 15,6-4-2-15,3-7 0 16,7-2 2-16,10-6-6 16,1-12 3-16,3-3-20 0,-5-3 15 15,-3 4-8-15,-10 8 8 16,-7 4 5-16,-9 8-2 16,-7 0 3-16,-9 3 1 15,-5 17 4-15,-1-1 3 16,2 3-2-16,0-3-2 15,6-7 9-15,1-4-12 16,5-6-1-16,1-2 0 16,2-5 0-16,9-10-7 15,4-4-1-15,5-3-4 16,3 3 2-16,-4 4-15 16,-3 5 3-16,-6 4 8 0,-5 6 14 15,-3 0 3 1,-5 9 1-16,-1 8 20 0,-2 0-2 15,2-3-15-15,3-1-3 16,1-5-4-16,-1-5 0 16,6-3-7-16,-2 0 5 15,2-9-16-15,3-9 7 16,1 1 4-16,2 0 7 16,-2 3 0-16,2 5 1 15,-5 5-2-15,-1 4 1 16,-3 0 0-16,-5 9 17 15,-1 8 11-15,-2 1-6 16,2 0-13-16,3-1-5 16,1-5 4-16,4-5-3 15,2-6-5-15,2-1 4 0,1 0-3 16,0-16-2-16,-2-2 1 16,-4 0-2-16,-7 0-3 15,-6 5 4-15,-9 7 1 16,-2 6 0-16,-4 0 2 15,2 4 8-15,2 15 15 16,-3 1 19-16,2-1-4 16,-1-2-34-16,2-6-4 15,2-3 7-15,-1-5-9 16,5-3 6-16,2-3 6 16,6-19 7-16,7-3-7 15,8 0-12-15,-3 3 1 0,-8 10 2 16,-7 6 24-16,-5 6 23 15,-2 0-28 1,-1 11-4-16,1 3 11 0,2-2-12 16,1 2-13-16,5-4-3 15,6-7-2-15,8-3-12 16,4 0-29-16,8-13-91 16,1-7-297-16</inkml:trace>
  <inkml:trace contextRef="#ctx0" brushRef="#br3" timeOffset="-62854.16">3217 14908 888 0,'0'0'0'0,"0"0"-23"16,0 0 17-16,0 0-26 15,0 0 32-15,-97-33 36 16,54 33-5-16,4 0 36 16,-3 0-33-16,5 2-4 15,1 8 1-15,0 4-31 16,-1 3 0-16,-2 7 11 15,4 5-10-15,-1 3-1 16,3 2-15-16,3 4 15 16,6-1 13-16,6-3-13 15,5-3-2-15,10-1-11 0,3-7 13 16,0-3-9-16,21-2 5 16,4 0-9-16,5 1 5 15,7 6 8-15,-1 2 0 16,0 4 9-16,-3 1-4 15,-6 2 3-15,-5 2-8 16,-6 0 0-16,-5 0-4 16,-8 3 23-16,-3-3-19 15,-2-2 0-15,-17-1 1 16,-9-3-1-16,-10-6 0 16,-4-4-20-16,-5-4-18 15,-3-8-44-15,3-6-33 16,8-2 51-16,9-7-30 0,12-10 94 15,15 2 4 1,3 1-4-16,9 9 0 0,17 5 0 16,2 12 9-16,5 25 47 15,-2 18-17-15,-4 14 44 16,-6 12-79-16,-14 10 30 16,-7 6 6-16,-15 1-10 15,-16 1-24-15,-6-10 17 16,1-6-19-16,6-9 34 15,6-12-15-15,12-10-16 16,12-9 16-16,0-8-23 16,27-6-10-16,15-7 6 15,18-7-15-15,17-7-34 0,26-8-40 16,27 0-144-16,25-22-337 16</inkml:trace>
  <inkml:trace contextRef="#ctx0" brushRef="#br3" timeOffset="-61870.62">12914 14802 1013 0,'0'0'0'0,"0"0"-1"0,92-29-22 16,-55 29 23-16,-1 0 0 16,-3 3 2-16,-2 15 11 15,-2 10-5-15,-6 16-7 16,-7 15 34-16,-13 14-29 15,-3 8 18-15,-17 5-20 16,-17 3 0-16,-8-1-4 16,2-3-5-16,7-8 5 0,12-12 2 15,15-14 10-15,6-6-12 16,6-12 0-16,16-7-1 16,8-9-8-16,8-10-12 15,5-7-37-15,3-2 36 16,-1-15-57-16,-10 3 46 15,-13 3 32-15,-12 9 1 16,-10 2 51-16,-3 27-45 16,-18 16 41-16,-6 21-17 15,-4 11-15-15,4 9 13 16,3 6-28-16,9 0 4 16,8-1 1-16,7-7 3 15,0-12 7-15,1-9 22 16,8-8-7-16,-3-9 3 15,-6-3-11-15,0-11-16 0,-28 0 14 16,-19-1 12-16,-17-3-32 16,-22 2 0-16,-14-4-49 15,-12-7-184-15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8T08:05:18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13479 15884 739 0,'0'0'0'16,"0"0"-21"-16,0 0 7 15,0 0 14-15,0 0 38 16,0 0 15-16,0 0-17 0,0 0-27 15,0 0 14 1,0 0-6-16,0 0 4 0,9-7 3 16,-9 7-14-16,0 0 15 15,0 0-23-15,0 0-1 16,2 4 4-16,5 16-2 16,3 6 10-16,-1 3-7 15,2 3 2-15,-2-4-5 16,-2-3-3-16,-1-5 0 15,3-5-5-15,-5-6 5 16,1-4 0-16,1-4-5 16,2-1-18-16,3 0 18 15,4-15 3-15,8-12-6 16,2-7 7-16,5-6-3 16,1-1-1-16,5-5 4 0,7 2 1 15,6-6-2-15,4 2 3 16,0 3-1-16,-3 4 0 15,-4 7 1-15,-9 7 3 16,-9 5-4-16,-5 4 1 16,-11 7-5-16,-5 2 4 15,-5 6 0-15,-2 1 0 16,0 2 3-16,0 0-1 16,0 0-2-16,0 0-8 15,0 0 0-15,0 0-122 16,-2 11-178-16</inkml:trace>
  <inkml:trace contextRef="#ctx0" brushRef="#br0" timeOffset="2494.25">16747 15379 1168 0,'0'0'0'0,"0"0"-7"0,0 0-18 16,0 0 25-16,0 0 3 16,0 0-2-16,6-80-1 15,-3 63 4-15,0-3 1 16,-3-1-5-16,0 0 0 15,0 1 2-15,-8 2-5 16,-14 4 3-16,-8 4-2 16,-10 10-1-16,-12 0 5 15,-12 21-4-15,-8 16-1 16,-10 17 3-16,-1 10-5 16,6 9 5-16,12-3-14 0,20-5 6 15,24-12-35-15,21-11 16 16,29-8-12-16,30-10 24 15,22-1 4-15,13 0 11 16,6-1 0-16,1 2 3 16,-9-1-3-16,-15 0 0 15,-27-4-1-15,-32-1 6 16,-18 3-12-16,-45 1 18 16,-25 2 2-16,-18 1 26 15,-13 2-28-15,-2-1 22 16,4-5 3-16,16-3-13 15,20-6 22-15,23-3-26 0,21-8-18 16,17 1-1 0,2-2-1-16,27 0-7 0,23-8 7 15,24-13 2-15,18-8-9 16,11-5-11-16,3-1-39 16,-4-2 15-16,-5 4 14 15,-12 7 13-15,-15 7 14 16,-21 10 4-16,-21 9 9 15,-16 0-8-15,-6 6 26 16,-6 18 10-16,2 2-2 16,1 5-15-16,1-1-21 15,5-2 7-15,4 0-12 16,1-6 4-16,2-3-31 16,-1-4-27-16,-2-9-96 15,-6-6-281-15</inkml:trace>
  <inkml:trace contextRef="#ctx0" brushRef="#br0" timeOffset="2760.13">17043 15557 1026 0,'0'0'0'0,"0"0"-25"16,0 0-8-16,0 0 22 0,0 0 11 15,0 0 6 1,35-3-3-16,-23-9 11 0,-7-4-2 16,-5-3-6-16,-3-1 34 15,-20 6-9-15,-6 4-11 16,-1 10 8-16,-3 0-24 16,2 12-4-16,5 14-12 15,10 10-68-15,11 6-23 16,5 2-227-16</inkml:trace>
  <inkml:trace contextRef="#ctx0" brushRef="#br0" timeOffset="4628.76">17468 15734 753 0,'0'0'171'0,"0"0"-142"16,0 0-24-16,0 0 29 15,0 0 20-15,0 0 13 16,-57-65-27-16,40 65-33 16,-2 19 3-16,-4 8-10 15,3-1 0-15,4 5-2 16,8-3 2-16,8-4-7 16,0-5-17-16,5-7-26 15,12-6 25-15,4-6-8 16,2 0 2-16,0-16 4 15,1-4 8-15,-7-1 12 16,-4 7 5-16,-8 6 4 0,-5 6 50 16,0 2 7-16,0 25-48 15,-3 23 4-15,-10 26 24 16,2 24-16-16,2 20-7 16,4 20-15-16,5 10 31 15,0 1-8-15,21-11-19 16,9-13-1-16,2-22 2 15,-4-23-5-15,-12-18-1 16,-14-20 0-16,-2-18 4 16,-35-10-3-16,-12-14-1 15,-10-6 13-15,-4-31-11 16,3-13 3-16,8-12-5 16,13-8 2-16,13-7 16 15,16-5-18-15,8-13-5 0,19-8-4 16,17-5-36-16,7-1 11 15,3 5 21-15,5 6-16 16,5 3 12-16,5 11-34 16,4 11 28-16,-3 13 22 15,-4 17-5-15,-7 11 6 16,-11 16 0-16,-7 8 0 16,-8 8-1-16,-6 0 1 15,-5 16 0-15,-2 22 14 16,-1 12-10-16,-5 8 10 0,0 2-10 15,0-2 4 1,0-2-11-16,2-13 3 0,-3-8-7 16,-2-15 5-16,0-10-14 15,-3-7 4-15,0-3 3 16,0-13 5-16,0-20 2 16,3-15-52-16,3-10 37 15,6-5 6-15,3-4-31 16,6 6 14-16,1 14 22 15,-2 16 6-15,-3 17 24 16,-3 11-24-16,-1 3 3 16,1 10 13-16,3 17 17 15,2 10-9-15,1 5-6 16,0 4-17-16,-4-2 20 16,-1-7-19-16,-3-5-2 15,-3-8 0-15,-2-10 2 0,-2-5-2 16,-4-7 0-16,2-2 1 15,2-9 27-15,2-18-28 16,5-12 3-16,5-4-11 16,5 1 9-16,3 6-2 15,-1 11 0-15,-4 11 1 16,-6 12-4-16,-5 2 4 16,-1 8 0-16,2 14 6 15,4 4 1-15,5 1 3 16,2-1-10-16,6-6 1 15,0-4-8-15,0-9 6 0,1-7-19 16,0 0 12 0,1-19-29-16,-3-9 12 0,1-7 17 15,-4 1-3-15,-4 6 9 16,-7 10 2-16,-6 11 8 16,-6 7 53-16,0 0-42 15,0 19-17-15,1 9 16 16,5 5-13-16,6-1 9 15,6 1-14-15,6-5 0 16,3-5 11-16,3-7-9 16,-3-8 0-16,-3-8-2 15,-7 0 3-15,-6-8 4 16,-7-14-7-16,-4-6 0 16,-3-1 5-16,-22 0 2 15,-9 0 0-15,-8 5-5 0,-3 2 2 16,6 3 19-16,10 1-21 15,12 6-1-15,8 1 11 16,9-1-12-16,15-3-6 16,25-2-24-16,15 3 19 15,8 1 3-15,0 7-13 16,-7 6 9-16,-11 0 7 16,-13 7 7-16,-10 12-2 15,-9 5 3-15,-5 1 9 16,-4 3 5-16,-1 1-17 0,3-2 0 15,6 0-1 1,8-2 1-16,8-5-7 0,15-3 6 16,10-2 1-16,8-8 3 15,5-2-3-15,0-5 0 16,-8-5-2-16,-5-15 2 16,-6-11 0-16,-8-7-10 15,-9-7-21-15,-12 0 28 16,-18 4-5-16,0 10 8 15,-24 8 51-15,-9 11-15 16,-4 11 1-16,-3 1-14 16,6 17-20-16,5 13 14 15,14 5-17-15,10 5 0 16,5-4-1-16,8-2 1 16,17-7-14-16,4-9 6 0,-1-8-9 15,0-7 14-15,-3-3-13 16,0-8 4-16,-3-17 10 15,-1-14-12-15,-3-10-10 16,0-19-21-16,1-15-33 16,5-21-82-16,4-20-189 15,-1-9 102-15,-8 7 247 16,-11 17 221-16,-8 30 161 16,-8 24-218-16,-9 24-105 15,3 19 17-15,-2 12-31 16,-5 32-24-16,-3 31-8 15,-3 20-13-15,12 20 14 16,14 6-12-16,1 0 4 0,25-6 5 16,10-11-11-16,5-9 0 15,0-10 1-15,0-12 2 16,2-13-6-16,-3-17-1 16,-8-15-27-16,-6-15-15 15,-5-1-43-15,-5-17-16 16,-11-21-189-16</inkml:trace>
  <inkml:trace contextRef="#ctx0" brushRef="#br0" timeOffset="4927.1">18977 15104 1062 0,'0'0'0'0,"0"0"-35"16,0 0 15-16,0 0 19 15,0 0 2-15,0 0 19 16,77-28-10-16,-74-3-7 16,-3-2 11-16,-4 7-13 15,-17 9 12-15,-4 10 32 16,0 7-43-16,-2 17-2 15,6 18-2-15,4 13-25 16,13 10-12-16,4-1-114 0,19 3-366 16</inkml:trace>
  <inkml:trace contextRef="#ctx0" brushRef="#br0" timeOffset="5562.98">20692 15210 938 0,'0'0'0'15,"0"0"-11"-15,0 0 11 16,0 0 27-16,0 0-8 16,0 0-11-16,51-30 8 15,-19 30-15-15,6 4 16 16,8 5-17-16,5-5 3 15,4-4 6-15,2 0-9 0,-6-4 0 16,-7-14-8-16,-12-6 4 16,-14-7 3-16,-11-5 0 15,-7 0 1 1,0 3 5-16,-15 6 5 0,0 11 10 16,2 15 35-16,1 2 3 15,-3 32-45-15,1 20-13 16,3 14 2-16,11 17 14 15,0 6-14-15,11 6 1 16,9-4 10-16,2-6-10 16,-2-13-3-16,-4-10 0 15,-1-14 4-15,-7-14-6 16,-5-15 2-16,-3-10 0 0,-7-9 14 16,-25-1 13-1,-19 0-17-15,-13-3-10 0,-2-8 6 16,8 0-4-16,15 0-2 15,13 6-7-15,9-1-3 16,6 2-63-16,8-1-179 16,2-2-374-16</inkml:trace>
  <inkml:trace contextRef="#ctx0" brushRef="#br0" timeOffset="6362.05">20904 15552 559 0,'0'0'573'0,"0"0"-573"16,140-87-12-16,-65 66 12 0,-7 7 8 16,-9 14 8-16,-11 2 9 15,-7 24-24-15,-7 10 10 16,-4 6 6-16,-6 1-16 16,-7 1 0-16,-1-7-1 15,-2-4 5-15,2-5-4 16,2-8-1-16,1-6 0 15,0-7 1-15,0-6 0 16,-2-1-1-16,1-5 0 16,2-18 2-16,0-8-10 15,-1-4-11-15,-2-2-16 16,-3 9 25-16,-4 8 7 16,-5 9 3-16,-4 8 2 0,-1 3-1 15,2 0-2-15,-2 9 3 16,3 17-2-16,1 6 17 15,1 2-16-15,5 0-1 16,-1-4 0-16,5-7 6 16,2-4-5-16,3-8-1 15,-2-8 0-15,3-3 0 16,1 0-1-16,0-16-7 16,6-7 2-16,1-8-1 15,4-3-2-15,-2 1 6 16,-4 7 3-16,-5 9 4 15,-10 7-2-15,-5 8 8 0,-2 2-7 16,2 2 5-16,0 20 7 16,2 3-2-16,-2 5-8 15,3-1 5-15,1-5-8 16,0-3-2-16,4-8 1 16,-4-5 4-16,2-6 1 15,3-2-6-15,0-2 0 16,6-13 2-16,0-5 4 15,-2 6-6-15,-1 2 0 16,-4 7 0-16,0 2-6 16,1 3 6-16,2 0 0 15,5 0 1-15,6 8-1 16,7-5 0-16,5-3 0 16,9 0 0-16,-1-13-6 15,-3-8-21-15,-13-4-11 0,-13 1 32 16,-14 4 12-16,-5 6 21 15,0 6 16-15,0 5 24 16,0 3-16-16,3 0-51 16,15 9 0-16,15 8 21 15,13 0-17-15,8-4 6 16,-3-2-10-16,-7-6-37 16,-14-5-25-16,-15 0-211 15</inkml:trace>
  <inkml:trace contextRef="#ctx0" brushRef="#br0" timeOffset="7761.92">18285 16369 998 0,'0'0'0'0,"0"0"-45"15,0 0-1-15,0 84 46 16,0-12 21-16,0 18-2 16,0 11 3-16,0 5-13 15,2-4-8-15,5-7 2 16,-1-10-3-16,0-10 0 15,0-13-1-15,-3-6 4 16,0-17-3-16,1-9 0 16,2-9 1-16,3-8 3 15,2-7-4-15,8-6 0 16,9 0 4-16,16 0 0 16,15-7 0-16,17-5-4 0,11-1 0 15,7 0 0-15,4 1 0 16,4 4 0-16,-4 3 4 15,-9 2-4-15,-8 3-1 16,-11 0 1-16,-14 0-18 16,-12 0-10-16,-16 0-11 15,-16 0 18-15,-10 0 12 16,-2 0 3-16,-6-6 5 16,-15-8-7-16,-2-2-28 15,-6-7 10-15,-3-2-11 16,-2-5 15-16,2-1 16 15,-3 3 12-15,4 1 1 0,1 6 22 16,0 0 27-16,6 7 11 16,5 4-30-16,4 3-3 15,8 4 12-15,3 2-2 16,4 1-16-16,0 0-28 16,7 6-5-16,16 11-1 15,13 0 6-15,10 3 0 16,11 1 6-16,7-2-1 15,3 5-5-15,-1 1 0 16,-9 2 1-16,-15 2-1 16,-20-3 0-16,-21 0 0 15,-2 5 36-15,-40 2 17 16,-17 4-19-16,-9-2-31 16,2 2 0-16,12-4-6 15,16-1-4-15,21 4-60 0,10-2-63 16,6-4-170-16</inkml:trace>
  <inkml:trace contextRef="#ctx0" brushRef="#br0" timeOffset="9946.64">20295 17039 1002 0,'0'0'3'0,"0"0"-3"0,0 0 0 15,0 0 0-15,0 0 15 16,0 0 7-16,0 13-16 16,5 22 11-16,-1 18 18 15,-1 5-13-15,-1 5-14 16,-2-1-1-16,0-8 1 15,0-4-7-15,0-4 0 16,0-4-1-16,0-6-24 16,0-9-59-16,0-10-71 15,0-11-196-15</inkml:trace>
  <inkml:trace contextRef="#ctx0" brushRef="#br0" timeOffset="10480.78">20242 17006 997 0,'0'0'0'16,"0"0"-38"-16,-6-76 24 15,6 53 14-15,4-1 33 16,11-1-30-16,11 0 0 0,8 0 3 16,11 0 1-16,1 4 18 15,5 2-7-15,-2 6 12 16,-4 6 16-16,-8 7-35 16,-6 0-4-16,-7 6 1 15,-6 16-2-15,-9 10 8 16,-9 9-10-16,0 9 6 15,-21 3 1-15,-7-3-7 16,-3-7-3-16,-1-3 1 16,4-9-2-16,10-10-2 15,6-8-18-15,12-10-9 16,3-3-28-16,32 0-9 0,20 0 64 16,14 9 2-16,6 13 2 15,-6 7 13-15,-19 7-6 16,-23-2 2-16,-24 1 18 15,-7-3-4-15,-41 1 22 16,-19-2-29-16,-15-7-8 16,-2-10-10-16,11-7-9 15,21-7 8-15,22 0-3 16,26-26-48-16,7-13-110 16,38-14-288-16</inkml:trace>
  <inkml:trace contextRef="#ctx0" brushRef="#br0" timeOffset="10635.92">21086 17036 789 0,'0'0'192'0,"0"0"-129"16,39 97-29-16,-38-49 21 15,-1 0-8-15,0-4-16 16,0-7-16-16,0-6-8 16,2-6-4-16,10-5-6 15,7-7-42-15,2-9-65 16,2-4-14-16,-4 0-214 15</inkml:trace>
  <inkml:trace contextRef="#ctx0" brushRef="#br0" timeOffset="10913.81">21009 16897 1139 0,'0'0'0'15,"0"0"-156"-15,0 0 156 16,0 0 10-16,0 0 14 16,103-28-16-16,-73 13-4 15,-5-3-4-15,-9-3-14 16,-15-3-12-16,-1 1 26 16,-16 3 6-16,-14 5 29 15,-7 5-13-15,-2 6 24 16,-1 4-43-16,4 4 8 15,12 18-11-15,12 12-23 16,12 9-37-16,15 4-164 16</inkml:trace>
  <inkml:trace contextRef="#ctx0" brushRef="#br0" timeOffset="11581.05">21395 17016 1165 0,'0'0'0'0,"0"0"-64"16,22 90 64-16,-11-48 19 15,-5 0 14-15,0-3-6 16,-2-5-9-16,-1-7-14 15,-2-12-4-15,1-9-5 16,1-6-29-16,4-14-4 16,6-25-77-16,6-4-2 15,3 1 117-15,-1 12 12 16,-2 16 31-16,-1 14-18 16,-3 0-11-16,6 16 29 15,3 10-13-15,4 4 1 16,3 1-18-16,5-5 1 15,2-6-12-15,1-5-2 0,2-9 0 16,-2-6-5-16,-3 0-4 16,-3-19 2-16,-8-9 1 15,-6-12-14-15,-8-7-3 16,-7-5-5-16,-2 6 7 16,-2 10 21-16,0 7 8 15,0 14 15-15,-6 5 6 16,-2 3 5-16,-2 7 20 15,-3 0-34-15,-8 20-15 16,-2 6 16-16,-1 3-14 16,4 3 8-16,3 3-1 15,5 1-14-15,2 0 1 16,5-2-1-16,4-11 0 16,1-6 0-16,1-14-37 0,20-3-12 15,12-3 49-15,6-16-3 16,1 4-3-16,-4 8 6 15,-5 7 0-15,-1 0 10 16,-2 15-6-16,1 4 0 16,-2 2-4-16,-2-6-25 15,-1-3-77-15,-3-3-118 16,-2-6-438-16</inkml:trace>
  <inkml:trace contextRef="#ctx0" brushRef="#br0" timeOffset="12180.62">22243 17001 1206 0,'0'0'0'0,"0"0"-17"16,0 0 17-16,96-14 13 16,-65 33 10-16,-2 9 11 15,-4 11 2-15,-7 4-17 16,-6 3-10-16,-11-6-9 15,-1-3 6-15,-3-8-1 16,-13-10-6-16,2-9 1 16,3-5 0-16,6-5-2 15,5-8 2-15,0-21-31 16,6-15 20-16,18-9-4 0,10 0 12 16,4 7-3-1,-1 14 6-15,-6 15-1 0,-8 16 1 16,-4 1 0-16,-1 15 4 15,-2 16 12-15,2 8-1 16,-4 0-5-16,2-2-9 16,-4-7 3-16,1-11-4 15,-2-7-8-15,-2-9 4 16,1-3-13-16,1 0 2 16,2-13 8-16,6-19-10 15,2-7 8-15,2 2 2 16,-1 0 1-16,-1 10-4 15,-7 11 11-15,-6 9-1 0,-8 7 6 16,0 18-6 0,0 26 6-16,-12 20 21 0,-6 13-15 15,-2 12 12-15,-1 6-18 16,4 11 39-16,7 6-25 16,7 4-5-16,3-4 4 15,0-16-14-15,0-13-1 16,0-21 0-16,-14-27-4 15,-12-20-2-15,-10-15-8 16,-10-20-35-16,2-22-59 16,8-16-165-16</inkml:trace>
  <inkml:trace contextRef="#ctx0" brushRef="#br0" timeOffset="16165.81">23802 16802 686 0,'0'0'351'16,"0"0"-336"-16,0 0-15 15,0 0 9-15,-7-83 46 16,-8 70 24-16,-2-1-48 15,-2 7-22-15,-1 2 15 16,-6 5-20-16,-6 5-4 16,-5 23-1-16,-1 14 1 15,2 16 1-15,10 8-1 0,16 5-5 16,10-3 5 0,9-7 0-16,27-8-6 15,10-9-4-15,7-10 10 0,4-12-2 16,5-10 0-16,4-12-27 15,3 0-17-15,1-26-34 16,-4-12-1-16,-6-13-46 16,-8-9-3-16,-13-11 40 15,-13-8 63-15,-8-4 27 16,-12-2 15-16,-6 7 34 16,0 17 75-16,-13 14 68 15,-4 17-121-15,5 15 34 16,5 9-58-16,3 4-22 15,1 2-1-15,-2 16-24 16,-4 26-7-16,-1 19 7 0,5 14 9 16,4 4-8-16,1-3-1 15,4-8 0-15,14-10 2 16,6-9-1-16,4-13-2 16,5-10-3-16,4-11-7 15,8-12 10-15,4-3-14 16,-1-8-1-16,-2-18 3 15,-8-8-26-15,-8-7 0 16,-7-5 6-16,-8 2 3 16,-10 5 28-16,-5 10 4 15,0 12 4-15,-14 3 32 16,-2 9-20-16,-3 5 12 0,-5 3-14 16,-6 19-14-16,-4 11 18 15,2 4-20-15,4 1 6 16,7 0 6-16,5-3-12 15,5-4 0-15,2-8 0 16,9-9-15-16,0-11-32 16,15-3-72-16,16-6 59 15,7-9 16-15,2 2 19 16,-3 7 25-16,-10 6 2 16,-4 0 19-16,-3 15 27 15,1-1-21-15,0 2-5 16,0-2-12-16,-2-3-10 15,-4-8 1-15,2-1-2 0,-2-2-8 16,2-2-1-16,-3-18-4 16,-2-4 14-16,-2-3 1 15,-1-6 1-15,8-5 4 16,1-2 4-16,2 7 2 16,3 6 43-16,-4 10-26 15,-1 10-8-15,-2 7 1 16,-1 0-15-16,2 7 11 15,-4 15 1-15,2 7-8 16,-4 6 10-16,-4 2-21 16,-2-2 0-16,-5-4-1 15,0-5 4-15,0-7-3 0,-3-5 0 16,-3-10-3-16,1-2-4 16,2-2 7-16,2-6-10 15,1-15-17-15,0-8-9 16,3-7 25-16,19-3 7 15,8-4-11-15,5 2 12 16,1 10 0-16,-3 11 3 16,-7 15 20-16,-4 5 1 15,-4 10-6-15,-2 16 26 16,-2 10-10-16,-7 3 4 16,-1 1-15-16,-6-1-14 15,0-2 0-15,0 1 0 16,0-4-12-16,0 1-9 0,0-1-58 15,0-8-131 1,0-6-490-16</inkml:trace>
  <inkml:trace contextRef="#ctx0" brushRef="#br0" timeOffset="16570.3">25458 16894 794 0,'0'0'395'0,"0"0"-371"16,0 0-24-16,0 0 2 15,0 0 16-15,0 79 22 16,0-37-26-16,0 2-6 15,0-4-8-15,0-4 0 0,3-3-4 16,1-11-8-16,4-7-23 16,-2-5-56-16,0-10-130 15,-5 0-266-15</inkml:trace>
  <inkml:trace contextRef="#ctx0" brushRef="#br0" timeOffset="16882.62">25404 16673 553 0,'0'0'563'0,"0"0"-563"15,0 0-183-15,0 0 183 16,0 0 9-16,0 0 2 15,41-39 4-15,-28 20-14 16,-7-3 8-16,-6-1 3 16,-5 2 44-16,-22 6 23 15,-4 5-47-15,-3 9-8 16,-2 1 7-16,9 11-31 16,6 16-2-16,8 10-9 15,13 3-48-15,0 4-75 16,22-3-139-16</inkml:trace>
  <inkml:trace contextRef="#ctx0" brushRef="#br0" timeOffset="22103.02">25962 16706 476 0,'0'0'36'15,"0"0"-20"-15,0 0 15 16,0 0 60-16,0 0-18 15,0 0-55-15,0 0 4 16,-89-23 6-16,80 17-11 16,-2 2 50-16,1-6-20 15,-1 1-37-15,-1-5 31 16,-1-2-23-16,-1-2 36 16,1-2 7-16,4 2-10 0,3 1 6 15,2 3-16-15,2 5-2 16,2 5 6-16,0 3-45 15,0 1 4-15,0 0-4 16,0 5-4-16,0 28-8 16,0 18 12-16,8 20 15 15,-1 17-3-15,2 10-12 16,-2 10 0-16,-1 10 4 16,0 4-3-16,2 1 8 15,1-1-9-15,-3-11 0 16,1-7-4-16,-1-15 4 15,6-15-3-15,5-15 1 16,8-17 2-16,3-16-3 16,5-13-9-16,3-13-15 0,-2 0 24 15,2-25-11-15,-2-11 5 16,-8-14 8-16,-7-9-8 16,-10-10-1-16,-9 2-5 15,-6-3-9-15,-24 5 20 16,-10 7-15-16,-8 13 19 15,0 12 17-15,4 9 2 16,8 10 1-16,9 7-19 16,12 2 7-16,6 4-3 15,8-1-5-15,1 0-5 16,0-2-4-16,10-7-10 0,23-11 4 16,16-9-12-1,18-10-20-15,8 0 15 0,-2 2-74 16,-6 12 82-16,-13 10 24 15,-12 14 27-15,-14 3 8 16,-12 11-9-16,-5 11 24 16,-8 9 8-16,-3 1-40 15,0-2-11-15,0-7-7 16,3-4-9-16,3-9-54 16,4-6-85-16,3-4-183 15</inkml:trace>
  <inkml:trace contextRef="#ctx0" brushRef="#br0" timeOffset="22359.82">26356 16837 1162 0,'0'0'0'16,"0"0"-135"-16,0 0 21 15,0 0 114-15,0 0 14 16,49-72 19-16,-49 58 29 16,0 3-9-16,-5 2-10 15,-8 5-31-15,0 4-12 16,-5 0-8-16,4 13-38 16,7 9-71-16,4 2-62 0,3 6-188 15</inkml:trace>
  <inkml:trace contextRef="#ctx0" brushRef="#br0" timeOffset="23802.83">26696 17018 997 0,'0'0'51'16,"0"0"-18"-16,0 0 33 15,0 0-8-15,-100 30-35 16,72 4-6-16,10 7 18 15,6-1-22-15,12 4-13 0,0-2 6 16,21-4-6-16,13-12-1 16,8-6 0-16,7-8-9 15,2-8-3-15,4-4-2 16,0-5-23-16,0-20 19 16,-3-11 1-16,-7-9-3 15,-6-9-6-15,-12 7-9 16,-12 5 26-16,-8 14 10 15,-7 11 24-15,0 6 27 16,-4 5-26-16,-11 6 16 16,-6 0-25-16,-4 0-4 15,-1 10-3-15,1 6-7 16,4 1 0-16,2 0 0 16,-2-1-2-16,7 0-14 15,5-4-18-15,9-1-95 0,0-3-58 16,21 1-32-16,19 2 100 15,7 4 104-15,6 2 10 16,-2-1 3-16,-1-5 19 16,-3-5 52-16,0-6 7 15,-3 0 25-15,-2-3-42 16,-5-16-35-16,-4-10-11 16,-11-9-15-16,-5-10 0 15,-8-8-56-15,-8-5-7 16,-1-6 4-16,0 2 59 15,0 4 128-15,-1 15-101 16,-7 14 61-16,-1 9-3 0,-1 10-10 16,1 6-24-16,3 7-7 15,-3 0-43-15,-3 17 10 16,-3 19-11-16,-3 15 0 16,8 5 4-16,8 5 0 15,2-2-6-15,11-1 2 16,12-7 0-16,7-4-2 15,5-4 2-15,1-12-20 16,2-9-5-16,2-8-14 16,1-9-13-16,-4-5-46 15,-5 0-17-15,-7 0 69 16,-7 0-1-16,-8 0 47 16,-2 0 12-16,-1 15 24 0,3 4 23 15,0-5-14 1,3 1-36-16,2-5 26 0,7 0-21 15,8-6-11-15,6-2-3 16,6-2-9-16,-1 0-68 16,-8-5-23-16,-9-4-22 15,-11 1 25-15,-5 4 97 16,-6 4 39-16,-2 0 62 16,0 0-47-16,0 4-51 15,4 12 67-15,5 2-51 16,3 4 10-16,7-6-25 15,2-2-4-15,8-2 9 0,2-5-5 16,0-4 1-16,3-3-5 16,-8 0 2-16,-4-8 15 15,-9-14 11-15,-10-7-12 16,-3-7-14-16,-10-3-2 16,-23 1-19-16,-6 4-24 15,1 10 23-15,6 12 20 16,7 12 20-16,6 5-17 15,-1 21-3-15,-1 8 3 16,10 2-3-16,6-4 2 16,5-3 0-16,2-4-1 15,15-6 0-15,6-5-1 16,3-8 0-16,6-3 3 0,4-3-3 16,1 0 0-1,5-12-16-15,4-9 13 0,4-7-4 16,0-9 7-16,2-3-1 15,-5 2 4-15,-9 11 11 16,-11 12 32-16,-11 12-36 16,-6 3 20-16,-5 19 10 15,-3 16 5-15,-2 9 20 16,0 4-33-16,0-4-24 16,0-5-5-16,0-10-2 15,0-10 7-15,0-9-8 16,0-4 0-16,7-6-9 15,14-2-8-15,9-17 4 16,15-10-38-16,8-5 13 0,2-4-6 16,-5 4 23-16,-10 12 21 15,-10 14 91-15,-11 8-39 16,-2 1-24-16,-1 20 5 16,3 4-14-16,5 1 6 15,0-6-25-15,-1-6 0 16,2-7-4-16,3-7 0 15,-1 0-11-15,-3-3-8 16,-6-20-23-16,-15-13-89 16,-3-19-358-16</inkml:trace>
  <inkml:trace contextRef="#ctx0" brushRef="#br0" timeOffset="24009.1">28008 16916 940 0,'0'0'445'16,"0"0"-445"-16,0 0-148 15,0 0 113-15,0 0 2 16,0 0-144-16,11-25-487 15</inkml:trace>
  <inkml:trace contextRef="#ctx0" brushRef="#br0" timeOffset="24143.12">27458 16927 1356 0,'0'0'0'15,"0"0"-2"-15,108-22-110 16,-3 15 97-16,14-3-95 15,5-3-441-15</inkml:trace>
  <inkml:trace contextRef="#ctx0" brushRef="#br0" timeOffset="26420.99">3493 16514 924 0,'0'0'7'0,"0"0"-7"16,0 0 18-16,0 0-18 15,0 0 13-15,0 0 19 16,0 0-20-16,-19 33 9 16,24 6 19-16,9 4-37 15,5-2 8-15,2-2-10 16,8-8-1-16,2-8 0 15,9-5 2-15,8-8-2 16,4-5 0-16,9-5 1 16,8 0-10-16,7-5 1 0,9-12 0 15,13 1 6-15,17-4 3 16,12-2-1-16,13-4 0 16,11 2 1-16,3-2-3 15,3 1 2-15,5-2 0 16,0 0-2-16,8-3 4 15,-4 2-1-15,5-2-1 16,-8 2 1-16,-11 4-11 16,-7 2 4-16,-14 5 6 15,-13 5 0-15,-14 5 3 16,-10 5-3-16,-12 2 0 16,-7 0 4-16,-8 5-9 15,-9 11 5-15,-7 1-6 16,-8 3 4-16,-8 0-1 15,-10 0-2-15,-9 0-6 0,-14-1 5 16,-2 1-3-16,-12-1 9 16,-12 0 0-16,-5-2 4 15,-2-2-4-15,1-2-1 16,2-4 0-16,4-4-7 16,2-5 5-16,10 0-5 15,4 0 0-15,3-8-3 16,5-4-8-16,0-7-8 15,1-1-15-15,21-2 18 16,10-1 15-16,9 3 9 0,9-2-2 16,9 2-1-16,12 2 6 15,9 1 27-15,11 2-6 16,9 3-22-16,9 3 16 16,4 1-16-16,11-1-2 15,15 1 5-15,10-4-5 16,15 0 0-16,3-2 0 15,0-1 5-15,3 1-7 16,-3-2 2-16,7 2 0 16,0-1-3-16,-3 4 5 15,2 1-2-15,-7-4 0 16,-8 3 1-16,-1 0 0 16,-8-1-1-16,-2 2 0 0,-2 0-2 15,-7-1 2 1,-2-2 0-16,-4-4-2 0,-4-2 7 15,-4 2-7 1,-8-2 2-16,-7 4 0 16,-6 0 3-16,-8-2-3 0,-8 0 3 15,-8 0-6-15,-2-2 12 16,-11-1-10-16,-6-2 1 16,-12-4 0-16,-5-3 5 15,-9-3-4-15,-6 0-1 16,-11 3 0-16,-5 4 3 15,-12 6-16-15,-2 2-30 16,-19 7-161-16,-2-1-170 16</inkml:trace>
  <inkml:trace contextRef="#ctx0" brushRef="#br0" timeOffset="30906.58">16140 14862 967 0,'0'0'0'0,"0"0"-20"15,0 0-17-15,0 0 37 16,0 0 11-16,0 0 13 16,3-16-7-16,-3 16 5 15,-15 0-20-15,-6 15-2 16,-9-1 4-16,-3 8-2 16,-2 2 9-16,-4 5-11 15,-3 5 0-15,-5 7 3 16,-7 3-2-16,1 3-1 15,7-6 1-15,10-8 6 16,16-10-13-16,14-3 6 0,6-6 0 16,0-3-6-16,16-3 6 15,8-2-17-15,7-2 9 16,9 0 8-16,1 2-3 16,-1 4 3-16,0 6 0 15,-7 4-5-15,-3 0 5 16,-10 3-3-16,-7-1 0 15,-10 0 2-15,-3 0-3 16,0 0 2-16,-16-1 2 16,-9-1-3-16,-4-2 3 15,-8-3 0-15,-1-2-1 16,4-9-10-16,6-1 9 16,7-3-11-16,10 0 13 15,8 0-11-15,3 0-3 16,0 0-53-16,18 0 24 0,2 0 40 15,0 12 3 1,3 17 3-16,-7 13 3 0,-3 6 24 16,-7 9-28-16,-6 2 6 15,0-1 14-15,-1-1-21 16,-9-4 12-16,4-8-13 16,6-8 0-16,0-7-3 15,0-10 11-15,13-3-8 16,5-5 0-16,7-7-26 15,4-3-33-15,2-2-173 16</inkml:trace>
  <inkml:trace contextRef="#ctx0" brushRef="#br0" timeOffset="42145.25">15962 13909 921 0,'0'0'14'16,"0"0"4"-16,0 0-11 16,0 0-3-16,0 0 19 15,0 0-1-15,0 0-18 16,-14 16 21-16,11-3-19 15,1-4-4-15,1-6 5 16,-2-3-2-16,0 0 4 16,-2-7-9-16,-1-9-32 0,2-2 25 15,4 1 5 1,0 3 0-16,0 5 0 0,9 8 0 16,7 1 1-16,6 1-1 15,4 13 2-15,1 3 7 16,1-1-7-16,-1-2 0 15,-5-3 6-15,1-6-5 16,-3-5-2-16,0 0-1 16,-1-20-20-16,2-10-10 15,-6-7-9-15,0-3 23 16,-6 0 14-16,-5 8 8 16,-2 11 3-16,-1 11 39 0,-1 10 24 15,0 0-23 1,0 34-44-16,0 18 20 0,0 15 61 15,0 7-68-15,0-1-15 16,0-3-1-16,0-5 13 16,0-2-14-16,0-8 1 15,-6-14 0-15,-3-16-3 16,-5-13-1-16,-6-12 0 16,-8-2 0-16,-11-25-37 15,0-9-14-15,3-3 27 16,8 8 28-16,10 9 11 15,11 12 6-15,4 9 7 16,3 1-24-16,0 0-8 0,0 13 2 16,17 4 6-16,5 3 0 15,8-4 2-15,2-6 2 16,5-2-4-16,-2-8 0 16,1 0-10-16,-2-8 9 15,-1-13-17-15,-5-8-8 16,-4-5 6-16,-7-10-16 15,-6-7 5-15,-3-6 24 16,-5 0 7-16,-2 17 10 16,-1 14 37-16,0 16-3 15,0 10 11-15,0 0-44 16,0 25-8-16,0 15 10 0,0 15 32 16,0 1-21-1,3-1-24-15,0-6 0 0,-1-3 0 16,-2-3 0-16,0-11-1 15,0-9-15-15,0-13-44 16,0-10-47-16,8-7 46 16,5-16 58-16,4-1 3 15,6 4 13-15,1 9 44 16,-2 11-27-16,2 0-29 16,-6 1 7-16,3 12-8 15,-4 0-6-15,0-3-26 16,-1 1-87-16,-7-7-244 15</inkml:trace>
  <inkml:trace contextRef="#ctx0" brushRef="#br0" timeOffset="43797.66">16656 14120 1115 0,'0'0'0'0,"0"0"0"16,0 0 0-16,23 75 2 15,-18-52 10-15,-3-2-1 16,1-7-9-16,-3-5 0 16,1-6-4-16,-1-3-19 15,3-7-6-15,0-12-48 16,6-6 8-16,6-1 65 16,5 4-5-16,5 7 7 0,0 9-2 15,2 1 3-15,-3 4-1 16,-6 1 0-16,0-2 1 15,-3-1-2-15,-2 1 1 16,-4-5-13-16,-4-1-65 16,-5 0-102-16,0 2 44 15,0-1 136-15,-5 7 87 16,-1 0 71-16,-1 0-60 16,0 8-75-16,0 13 8 15,4 3-16-15,3 0 7 16,0-2-14-16,3-2-5 15,12-3 2-15,-3-6-5 16,3-5 0-16,-1-6-2 0,3 0 2 16,4-10-10-1,8-11-10-15,4-5-9 0,3 2 24 16,0 6-1-16,-3 13 6 16,-9 5 19-16,-9 5-12 15,-10 20 21-15,-5 2 14 16,0 5-13-16,-15-3-19 15,1-6-10-15,8-9 0 16,6-6-4-16,0-8-22 16,15 0-3-16,13-14 15 15,5-14-1-15,3-9 11 16,-2-8-6-16,-2-10-9 16,-2-10-14-16,-5-12-26 0,-7-10-11 15,-5-1-52-15,-8 5 55 16,-5 16 67-16,0 17 34 15,-3 18 143-15,-8 14-49 16,3 7-68-16,3 9 8 16,-1 2 10-16,-2 19-57 15,-5 22-13-15,3 21-3 16,2 14 5-16,5 6-1 16,3 1-7-16,0-6-3 15,0-9 1-15,0-15-2 16,8-13-18-16,5-15-31 15,6-18-42-15,7-7 16 16,5-9-44-16,5-13 14 16,0 3 78-16,-2 9 29 0,-9 8 85 15,-2 2-14-15,-7 6-13 16,2 7 16-16,3-1-18 16,-3-3-27-16,3-3-18 15,1-6-6-15,-2 0-5 16,2-10-5-16,0-12-61 15,-2-2 4-15,-4 3-25 16,-5 5 47-16,-8 9 40 16,-3 5 64-16,0 2 3 15,0 0-39-15,4 12-4 16,3 5 71-16,2 3-77 16,5-1-11-16,-1-5-1 0,1-4-4 15,2-4 10-15,-2-5-12 16,-1-1 1-16,-7 0 5 15,-3-9-6-15,-3-8-3 16,-8-7 0-16,-15 1-18 16,-9-1 20-16,-2 5-3 15,2 2 4-15,7 6 4 16,10 4 12-16,8 3 2 16,7 0-5-16,0 1-13 15,19-1-2-15,11-6-11 16,9 0-3-16,7-6-1 15,0-7-29-15,0-7-22 16,-8-7 23-16,-11-4-2 16,-14-3 4-16,-10-4 22 15,-3-3 21-15,0 2 40 0,-12 6-3 16,-1 10 13-16,1 10 41 16,3 10-29-16,3 9 8 15,3 4-27-15,-3 12-41 16,2 22 5-16,-2 18-5 15,2 10-2-15,4 4 0 16,0 2 4-16,5-4-6 16,14-5 2-16,8-11-4 15,6-14-3-15,6-12 1 16,3-9-12-16,5-13-2 16,5 0-10-16,2-16 17 15,0-15-37-15,-3-10-6 0,-14-2 6 16,-13 1-5-16,-15 10 51 15,-9 15 4-15,-6 10 79 16,-16 7-14-16,-8 3-4 16,0 19-38-16,3 11-1 15,7 3-19-15,10 1-3 16,10-3 1-16,0-5 3 16,6-5-4-16,10-10 0 15,5-4 0-15,1-9-8 16,1-1-8-16,2-13-4 15,-2-19 0-15,-4-12-7 16,-5-13 11-16,-4-15 4 16,-1-9 12-16,-5-10-7 0,-1 6 16 15,-3 12-9-15,0 24 86 16,-6 23 1-16,-7 18-18 16,0 9-18-16,-7 38-38 15,-5 19 14-15,1 17-14 16,6 4-1-16,17 6-12 15,1-2-3-15,23 4-28 16,18-3-88-16,11-11-169 16</inkml:trace>
  <inkml:trace contextRef="#ctx0" brushRef="#br0" timeOffset="44478.93">17581 14567 1121 0,'0'0'32'16,"0"0"-31"-16,0 0 0 0,0 0 70 16,0 0-49-1,0 0-12-15,-37 56-4 0,27-9-5 16,9 2 8-16,1-4-9 15,0-1 0-15,17-9 1 16,5-6 1-16,2-10-2 16,1-9 0-16,2-9 1 15,1-1 2-15,1-15-3 16,-4-17 0-16,-3-9 4 16,-8-12-4-16,-10-9-1 15,-4-5-3-15,-6 3 4 16,-22 12 8-16,-8 14 1 15,-1 12 11-15,-5 15 11 16,6 9-23-16,5 2 2 16,3 15-10-16,7 14 1 0,4 5-5 15,13 7-21-15,4 2-43 16,7-4-21-16,20-4-125 16,5-6-212-16</inkml:trace>
  <inkml:trace contextRef="#ctx0" brushRef="#br0" timeOffset="44720.71">18040 14645 1263 0,'0'0'0'15,"0"0"9"-15,0 0-23 16,0 0 11-16,0 0-77 16,0 0-281-16</inkml:trace>
  <inkml:trace contextRef="#ctx0" brushRef="#br0" timeOffset="45098.94">18334 14396 1225 0,'0'0'0'16,"0"0"-23"-16,0 0 23 15,0 0 5-15,0 0-3 16,0 0 0-16,-70 84-2 16,70-61 0-16,6-3-16 15,12-3 15-15,9-2-22 16,3 0 14-16,1-1 8 16,2 6-3-16,-6 2 4 15,-5 0 0-15,-7 2 0 0,-9-1 13 16,-6-3 8-16,0-2 12 15,-9-4-5-15,-12-3-17 16,-4-3-2-16,-4-4-8 16,1-1 5-16,0-3-12 15,1 0-11-15,0 0-71 16,6-5-152-16,3-9-326 16</inkml:trace>
  <inkml:trace contextRef="#ctx0" brushRef="#br0" timeOffset="45330.92">18417 14305 953 0,'0'0'68'0,"0"0"-68"16,108-43 0-16,-45 19 77 15,7 0-25-15,-6 3-10 16,-9 5-24-16,-16 7-12 16,-15 6-12-16,-18 3-4 15,-6 0-42-15,-17 0-35 16,-20 11-198-16</inkml:trace>
  <inkml:trace contextRef="#ctx0" brushRef="#br0" timeOffset="45979.97">17681 15059 920 0,'0'0'39'0,"0"0"-35"15,0 0-1-15,0 0 6 16,0 0 7-16,0 0-10 16,-40 28-5-16,84-28 5 15,13 0 29-15,10-5-14 16,0-6 9-16,0 3-16 15,1-1-12-15,-4 3 14 16,-2-2-16-16,-6 0 0 16,-10 3-1-16,-14 0 1 0,-9 3-5 15,-16 0-23 1,-7 1-38-16,0-1 34 0,-20 2-68 16,-12 0-182-16</inkml:trace>
  <inkml:trace contextRef="#ctx0" brushRef="#br0" timeOffset="46232.67">17693 15204 915 0,'0'0'5'16,"0"0"0"-16,0 0-3 0,0 0 6 15,0 0 41-15,131 22 2 16,-65-27 3-16,8-3-1 15,-2-4-37-15,-8 4-10 16,-10-1 16-16,-18 2-15 16,-13 0 5-16,-11 3-12 15,-5 1 5-15,-7 1-5 16,0 0 0-16,0 0-42 16,-4-1-86-16,-8 3-206 15</inkml:trace>
  <inkml:trace contextRef="#ctx0" brushRef="#br0" timeOffset="54134.23">17998 15062 376 0,'0'0'330'16,"0"0"-330"-16,0 0-9 15,0 0 9-15,0 0 21 16,0 0 13-16,0 0-2 15,-52 0-6-15,34 0 28 16,-4 0-41-16,-3 3-9 16,-2 2 12-16,-3 0-16 15,0-1 0-15,0 0 1 16,4-1 0-16,-1-2-2 0,6-1 1 16,-3 0 0-1,3 0 2-15,1 0 1 0,0-5-3 16,-1-6 2-16,-3-1-2 15,0 1 5-15,-1-3-5 16,-2-2 0-16,2 1-2 16,-2-2 6-16,2-3-4 15,2 1 5-15,-1 0 0 16,0 0 11-16,4 2-15 16,0 0 3-16,2 3 13 15,3-1-17-15,2-1 3 16,4 1 3-16,1-3-5 15,4 1 7-15,0 1-8 16,4-1 0-16,0 0 1 16,0 0 3-16,0 2-4 15,0-4 0-15,0 2 2 16,4-5-2-16,2 0 0 0,1-3 0 16,2 2-1-16,3-1 1 15,-3 4 0-15,3 1-1 16,0 1 3-16,1 1-4 15,2 2 2-15,3-1 0 16,3 0-1-16,3 1 1 16,3-1 0-16,1 4 0 15,-2 2 2-15,0 0-7 16,-2 2 3-16,-3 1 2 16,-3 0-3-16,0 0 4 15,-3-1-1-15,1-1 0 16,2 3 2-16,-1-3-4 0,2-1 2 15,1 2 0-15,3-3-1 16,1 4 1-16,1-3 0 16,-2 6 0-16,-4-4 4 15,-3 1-7-15,0 3 3 16,0-2 0-16,-1-1-3 16,1 2 3-16,-1-2 0 15,3-2 0-15,-1 1 6 16,5 0-7-16,2 1 1 15,2-2 0-15,3 3-2 16,-1 0 2-16,-1 1 0 16,-3-1-2-16,1 0 7 15,-2-1-8-15,-1 0 3 0,1 1 0 16,-1-2-2-16,-1 2 2 16,-2 1 0-16,0 0 0 15,-1 3 0-15,2-2 0 16,1 1 0-16,-1 2 0 15,3-3-1-15,5 4 1 16,4-3 0-16,-1 1-2 16,4 1 6-16,-6 1-6 15,-3 0 2-15,-3 0 0 16,-4 0 0-16,-2 0 0 16,-2 0 0-16,-5 1 0 15,4 1 1-15,-4 1-2 0,-1 4-3 16,4-2 4-16,-2 0 2 15,5 4-2-15,-2-2 0 16,4 1 1-16,-3-2-1 16,-1 2 0-16,2-2-1 15,-3 0 1-15,-1-1 1 16,-2 1-1-16,1-1 0 16,-4-1-2-16,1 5 5 15,-1-2-7-15,3 3 4 16,0 0 0-16,0 2 2 15,2 0-2-15,-3 1 0 16,-2 0-2-16,2 0 5 16,-3 1-7-16,0-1 4 0,0 2 0 15,-1-1 0-15,-2 0 0 16,1 1-1-16,-1-1 1 16,0-1 0-16,-2 4 0 15,-1 0 0-15,0 0 0 16,0 2-2-16,0-3 2 15,0-3-1-15,0 3 1 16,0-3 0-16,0 1-2 16,0 0 2-16,0-2 0 15,0 4-3-15,-1-1 3 16,-4 2 0-16,-2 1-1 16,0-3 2-16,-1 1-3 0,1-1 2 15,-4-1 0-15,4 2-3 16,-2-4 3-16,-1 1-3 15,1 0 2-15,1-1-1 16,-1-2 1-16,-3 1 1 16,0 1 0-16,-1 1-3 15,1 1 3-15,0-2 0 16,-1 0-1-16,2-1 0 16,-2 0 1-16,1 0 0 15,1 1 0-15,-4-1 0 16,3-1 0-16,-2 2 0 15,0-2-1-15,1 0 2 16,-1 1-2-16,1-2 1 0,1 2 0 16,0-2 1-16,-1 1-1 15,-1 0-1-15,-1 1 0 16,0 0 0-16,-6 2 1 16,-1 0-3-16,-1 1 3 15,0-4-3-15,-1 0 3 16,2-2 0-16,2-2-2 15,-1-1 4-15,1 1 1 16,1-2-3-16,-1 1 0 16,-1 1-3-16,0-1 3 15,-3 1 0-15,-1-1-2 16,-4-1 4-16,3 1-3 0,-3 1 1 16,1-5 0-1,0 1 0-15,-2 0 0 0,-3 1 0 16,-1 0-1-16,-2 0 2 15,-2 1 0-15,1 1-1 16,0-1 0-16,0 0-3 16,1 3 3-16,1-7 0 15,4 3-1-15,6-3 2 16,7 0-1-16,4 0 0 16,5 0 0-16,4 0-7 15,0-3-31-15,5-1-116 16,0 0 1-16,0 0-113 15</inkml:trace>
  <inkml:trace contextRef="#ctx0" brushRef="#br0" timeOffset="57434.99">17709 15086 602 0,'0'0'41'16,"0"0"-35"-16,0 0 12 16,0 0 111-16,0 0-23 15,0 0-81-15,0 0-19 16,-64 17-6-16,64-17 0 15,19 0 6-15,11 0 0 16,12-3 9-16,12-14 3 16,11-4-11-16,13-4 10 15,7 3-16-15,0 0-1 0,-6 0 2 16,-10 3 0 0,-16 3-4-16,-12 3 2 0,-16 8 0 15,-13 3-8 1,-9 2 6-16,-3 0 2 0,0 0-4 15,-9 0-15-15,-6 0-23 16,-6 3-80-16,-3 7-75 16,0 2-97-16</inkml:trace>
  <inkml:trace contextRef="#ctx0" brushRef="#br0" timeOffset="57751.89">17776 15187 655 0,'0'0'0'0,"0"0"-38"16,0 0 37-16,0 0 1 16,0 0 44-16,93-3 32 15,-53-8-32-15,2 0 1 16,1-1-5-16,-3-1-30 15,1 1 13-15,-3 2-14 16,-5-1-6-16,-6 2 19 16,-7 1-18-16,-6 3 1 15,-6 2-1-15,-4 2-4 16,-4 1 5-16,0 0-5 0,0 0-4 16,0 0-14-1,-6 0-158-15,-1 0-68 0</inkml:trace>
  <inkml:trace contextRef="#ctx0" brushRef="#br0" timeOffset="75851.7">20336 17998 989 0,'0'0'0'0,"0"0"-97"16,0 0 91-16,0 0 6 16,0 0 60-16,0 0-37 15,0 0-23-15,0 0-11 16,-54 8 10-16,78-3 2 16,10-2 4-16,11-3-5 15,9 0 3-15,14 0 2 16,11-14-5-16,11-2 0 15,7-3 2-15,7-1-2 0,4 4 1 16,4-1-2-16,4 2 5 16,2 1-8-16,1 0 4 15,-4-2 0-15,1 2 0 16,2-3 1-16,-5 2 2 16,-1-2-3-16,-7 1 0 15,-8 1-4-15,-11 0 4 16,-10 4 0-16,-12 1-2 15,-14 0 4-15,-9 2-1 16,-11 2-1-16,-7 1 1 16,-6 2-2-16,-3 0 1 15,-5 2 0-15,-5-1 0 16,-4 2 1-16,0 0-1 0,0 0 3 16,0 0-1-1,0 0 14-15,0 0-16 0,0 0 0 16,0 0 2-16,0 0 2 15,0 0-4-15,0 0 0 16,0 0 3-16,-4 0-4 16,-1 0 1-16,0 0 0 15,2 0-2-15,0 0 2 16,-2 0-10-16,-1 0-24 16,-4 2-97-16,-2-2-281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7T06:46:54.61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2786 2607 757 0,'0'0'0'16,"0"0"3"-16,0 0 10 0,0 0 57 16,0 0-22-1,0 0 2-15,0 0-2 0,0 0-29 16,0-39 3-16,0 39 0 16,0 0-13-16,0 0-9 15,-2 24-9-15,-12 22 9 16,-12 26 16-16,-5 23-5 15,-2 9-7-15,3 1-3 16,12-12-1-16,11-17 6 16,7-15-6-16,15-11-2 15,16-11-3-15,8-8 4 16,7-8-1-16,-4-11 2 16,-1-8 5-16,-6-4 6 15,-7 0-11-15,-2-3-6 0,-10-6-11 16,-4-2-87-1,-10-2-185-15</inkml:trace>
  <inkml:trace contextRef="#ctx0" brushRef="#br0" timeOffset="1819.11">3093 2579 952 0,'0'0'0'16,"0"0"-2"-16,0 0 2 15,0 0 25-15,0 0 12 16,0 0-37-16,0 9-8 16,0 9 8-16,-9 11 6 15,-1 3-3-15,-4 0 4 0,-2-2 1 16,1-2 2-16,-3 3-4 15,3 3 0-15,-1 0 0 16,7-2-3-16,1-3-3 16,4-7 0-16,4-3-1 15,0-4 1-15,9-4-15 16,9-3-1-16,12-3 16 16,7-5-3-16,5 0 3 15,3-5-9-15,1-9 2 16,-6-1-7-16,-4-2-11 15,-6-1 12-15,-8-3-17 16,-4-1 11-16,-9 3 0 16,-6 2 11-16,-3 3 5 0,0 4 1 15,0 3 2-15,0 4 25 16,0 1 8-16,-5 2 13 16,2 0-43-16,0 7 8 15,-1 19-11-15,-2 16 20 16,0 4 14-16,3 8-14 15,3-2 6-15,0-5-4 16,0-4-19-16,0-5 0 16,3-4-4-16,0-1 1 15,7-2-24-15,-1-9-62 16,-1-8-94-16,2-10-307 16</inkml:trace>
  <inkml:trace contextRef="#ctx0" brushRef="#br0" timeOffset="2552.94">3526 2989 872 0,'0'0'5'16,"0"0"7"-16,0 0-12 0,0 0 17 16,0 0-15-16,0 0 12 15,0 24-4-15,0-14-9 16,0-2 4-16,0-4-4 16,0-2 8-16,0-2-9 15,1 0 0-15,1 0 13 16,1 0-10-16,-2-7 5 15,1-2-7-15,-2 2 11 16,0 2 17-16,0 5-29 16,0 0-8-16,-8 0-41 15,-1 0-99-15,3 0-245 16</inkml:trace>
  <inkml:trace contextRef="#ctx0" brushRef="#br0" timeOffset="2951.16">3754 2774 903 0,'0'0'0'15,"0"0"-46"-15,0 0 46 16,0 0 8-16,0 0 19 15,0 0-17-15,-3 65-9 16,3-45 1-16,0-2-2 16,6-3 0-16,9 1-4 0,3 0 0 15,4-1 4-15,1 4 6 16,2 0-3-16,0 2-1 16,-4 1-2-16,-3 0 4 15,-3-2-1-15,-5-1 6 16,-5 0 6-16,-5-6 3 15,0-1-4-15,0-2 7 16,0-1-7-16,-3-4 8 16,-11 2-19-16,-2-4-2 15,-1-2-1-15,-2-1-43 16,3 0-55-16,2-5-108 16,2-11-147-16</inkml:trace>
  <inkml:trace contextRef="#ctx0" brushRef="#br0" timeOffset="3342.58">3835 2697 539 0,'0'0'9'0,"0"0"40"16,0 0-49-16,116-27 102 15,-72 20-30-15,1-2 13 16,-4 1-24-16,-6 3-7 16,-12 1-16-16,-13 4-19 15,-4 0 7-15,-6 0 27 16,0 0 7-16,0 0-55 16,0 0-5-16,-9 1-75 0,-3 2-203 15,-3 2-312-15</inkml:trace>
  <inkml:trace contextRef="#ctx0" brushRef="#br0" timeOffset="4078.84">4352 3165 758 0,'0'0'28'15,"0"0"-16"-15,0 0-12 16,0 0 22-16,0 0 2 15,0 0 22-15,21 30-4 16,-18-6 10-16,-3 1-31 16,0 3-6-16,0 1 16 15,0-5-31-15,-6 1 4 16,4-1-4-16,2-4-96 16,0-8-92-16,0-9-246 15</inkml:trace>
  <inkml:trace contextRef="#ctx0" brushRef="#br0" timeOffset="4685.62">5219 2733 919 0,'0'0'0'0,"0"0"-106"16,0 0 106-16,7-98 13 15,-7 69 21-15,0 4-14 16,0 0 25-16,-3 6-32 16,-9-1 5-16,-4 4-2 15,-5 3 7-15,0 1-9 16,-1 7-9-16,-2 5 15 15,3 0-2-15,-5 5-17 16,0 17 1-16,0 11-2 16,4 7-1-16,5 3 1 15,6-3-4-15,5-3 4 16,6-4-4-16,0-5 2 16,0-3-11-16,6-6-13 15,10-7-2-15,1-5 1 0,2-7 5 16,3 0 6-16,-1-5 11 15,0-9 5-15,1-6-7 16,-8-1 6-16,2-2-4 16,-5-2 3-16,-4 0 2 15,0 3 0-15,-2 5 24 16,-2 8 12-16,-3 5-1 16,0 4 3-16,0 0-11 15,0 5-20-15,3 17-5 16,3 9 27-16,-3 5 18 15,-1 3-32-15,-1-2 11 16,2-2-19-16,-3 0 2 0,1 0-9 16,1-1-1-1,1 0-21-15,0-4-74 0,0-8-118 16,-2-10-398-16</inkml:trace>
  <inkml:trace contextRef="#ctx0" brushRef="#br0" timeOffset="5002.24">5399 2963 136 0,'0'0'505'16,"0"0"-504"-16,0 0 24 0,0 0 40 15,103 43-6 1,-79-43 15-16,4 0-32 0,-4-11-7 15,3-6-17-15,-6-5-7 16,0-6-8-16,-8-3 2 16,-7-3-5-16,-6 1 12 15,0-1-12-15,-13 7 1 16,-14 7 27-16,-3 11 2 16,-3 9-30-16,-1 2-2 15,3 23-5-15,4 7 6 16,9 4-29-16,6 2-55 15,12-4-60-15,0-7-148 16</inkml:trace>
  <inkml:trace contextRef="#ctx0" brushRef="#br0" timeOffset="5335.95">5832 2241 1032 0,'0'0'0'0,"0"0"-61"0,0 0 61 16,92 56 70-16,-56-10-9 15,1 13 4-15,-1 15-38 16,0 21-17-16,-5 9 5 16,-4 9-15-16,-9-3 0 15,-11-8-11-15,-7-4 0 16,-22-4-17-16,-30-6-42 16,-21-7-154-16,-26-8-319 15</inkml:trace>
  <inkml:trace contextRef="#ctx0" brushRef="#br0" timeOffset="6279.89">3530 3641 899 0,'0'0'8'0,"0"0"3"0,0 0 69 16,0 0-6-16,0 0-74 15,0 0 18-15,0 83 5 16,0-23 15-16,0 2-33 16,0-3-4-16,0-11 14 15,0-5-14-15,0-7-1 16,0-6 0-16,0-4-23 15,0-11-8-15,2-6-68 16,-2-9-49-16,0-3-32 16,0-21-227-16</inkml:trace>
  <inkml:trace contextRef="#ctx0" brushRef="#br0" timeOffset="6619.78">3487 3562 532 0,'0'0'376'0,"0"0"-376"15,0 0 0-15,0 0 21 16,-79 87 2-16,58-55-13 16,0 4-2-16,3-6-8 15,8-6-4-15,4-12-1 16,4-10-16-16,2-2 7 15,6-19-30-15,18-17 16 0,12-12-30 16,0 1 14 0,-2 8 44-16,-7 13 1 0,-8 12 10 15,-8 9 43-15,-1 5-18 16,2 2-18-16,2 16 16 16,3 9-23-16,3 3-11 15,7 1-25-15,-2-5-149 16,0-1-503-16</inkml:trace>
  <inkml:trace contextRef="#ctx0" brushRef="#br0" timeOffset="7236.25">2558 4446 788 0,'0'0'46'0,"0"0"-32"16,0 0-14-16,0 0 22 15,0 0 13-15,0 0 33 16,-6-54-39-16,1 51 3 16,-1 3 0-16,-1 0-2 0,1 0-20 15,-5 0-10 1,-3 6 5-16,-6 16-5 0,-4 9 0 15,-1 7 1-15,3 5-1 16,2 5 2-16,8-1-1 16,5-5-1-16,5-5 2 15,2-8-1-15,0-4-1 16,18-2-12-16,7-6-38 16,1-3 21-16,14-12-25 15,-1-2-21-15,4-9-104 16,-1-15-225-16</inkml:trace>
  <inkml:trace contextRef="#ctx0" brushRef="#br0" timeOffset="7636.69">2905 4400 710 0,'0'0'137'16,"0"0"-136"-16,0 0 57 15,0 0 18-15,0 0-12 16,0 0 4-16,-13-26-48 16,8 26-7-16,1 0-2 15,-2 0-11-15,-6 7-1 16,-3 17 1-16,-1 5 4 16,-4 8 0-16,4 4-4 15,8 2 0-15,2-2-1 16,5-2 1-16,1-3-1 0,0-5-2 15,0-6-1-15,9-9-7 16,3-5-29-16,9-11-9 16,-2 0 48-16,4-5-11 15,-1-7 12-15,0 2 3 16,-7 4 2-16,-3 6-4 16,0 0 0-16,3 13-1 15,-2 7 17-15,5 1-16 16,-3 0-1-16,3-1-45 15,0-2-65-15,3-9-117 16,-5-9-258-16</inkml:trace>
  <inkml:trace contextRef="#ctx0" brushRef="#br0" timeOffset="8119.94">3231 4450 954 0,'0'0'0'0,"0"0"-21"16,0 0 21-16,0 0 83 15,1 73-11-15,-1-34-47 16,3 3 6-16,-3-1-29 16,3-3 1-16,-2-4-3 0,2-2 2 15,0-7-3 1,-1-4 1-16,-1-5-15 0,1-2 3 15,-2-6-11-15,1-3-8 16,1-5 9-16,-2 0-16 16,0 0 21-16,0-14-14 15,0-5-76-15,0-4 62 16,-2-1 37-16,-7-2-61 16,-1-1-46-16,-2-4 47 15,3-5 54-15,-1-6 14 16,5-1 0-16,5-9 78 15,0 0-25-15,12 3 44 16,9 12-22-16,7 13-33 16,2 15-11-16,-3 9-3 0,1 9 6 15,-4 19 0-15,-9 10 20 16,-8 2-11-16,-7 2-13 16,-5-3-27-16,-21-2 5 15,-1-7-8-15,-1-2-16 16,7-7-89-16,6-11-107 15,11-7-301-15</inkml:trace>
  <inkml:trace contextRef="#ctx0" brushRef="#br0" timeOffset="8555.14">3639 4442 828 0,'0'0'99'0,"0"0"-84"16,0 0-15-16,0 0 44 15,0 111-2-15,0-71-23 16,-3 0 10-16,0-2-26 16,-4-7 1-16,4-8-8 15,0-5 1-15,1-7-1 16,2-10-12-16,0-1 1 15,0 0-14-15,0-14 6 16,0-11-31-16,0-9 15 0,0-8 26 16,5-8 12-1,8-5-1-15,2 0 2 0,3 9 12 16,-3 12 17-16,1 18 14 16,-4 11-5-16,0 5-15 15,5 9 23-15,2 17-4 16,-1 10-12-16,3 6 2 15,-2 2-26-15,-4 0-3 16,0-3-3-16,-3-3-37 16,-3-6-60-16,3-3-51 15,-11-8-226-15</inkml:trace>
  <inkml:trace contextRef="#ctx0" brushRef="#br0" timeOffset="8690.84">3570 4659 1215 0,'0'0'0'16,"0"0"-129"-16,0 0 129 15,0 0 3-15,130-60-3 16,-58 33-87-16,14-3-161 16</inkml:trace>
  <inkml:trace contextRef="#ctx0" brushRef="#br0" timeOffset="9203.6">5193 3546 838 0,'0'0'23'0,"0"0"6"15,0 0 83-15,0 0-3 16,0 0-49-16,0 0-22 16,27-23-38-16,-19 51 3 15,2 16 42-15,-1 9-30 16,0 6 6-16,-3 0-20 15,0 0 2-15,-5-6-6 16,2-10-11-16,-1-6-25 0,-2-11-24 16,0-10-21-1,0-7-92-15,0-9-117 0,0 0-158 16</inkml:trace>
  <inkml:trace contextRef="#ctx0" brushRef="#br0" timeOffset="9521.69">5214 3456 963 0,'0'0'5'0,"0"0"-2"16,0 0-3-16,-71 104 19 0,45-69 5 15,4 2 5 1,1-5-21-16,6-4-7 0,5-10-2 15,5-10-5-15,4-8-7 16,1-8 5-16,1-22-11 16,17-9-14-16,7-7 33 15,-2 2 0-15,1 10 31 16,-7 8 19-16,-6 11 18 16,-5 12-15-16,4 3-47 15,2 3 3-15,6 17-15 16,9 4 12-16,6 4-12 15,1-1-34-15,3-3-82 16,-1-5-57-16,0-3-422 16</inkml:trace>
  <inkml:trace contextRef="#ctx0" brushRef="#br0" timeOffset="10404.01">5059 4422 831 0,'0'0'0'16,"0"0"-95"-16,0 0 95 16,0 0 16-16,0 0-5 15,106-10-5-15,-70-2 1 16,-5 0-6-16,-4-1-2 16,-5-1-11-16,-8 2 10 0,-7 2 1 15,-7 1 2 1,0 2 20-16,0 5 21 0,-13 0-6 15,-4 2 14-15,-5 0-48 16,1 9 2-16,0 8 7 16,2 2-8-16,7 5 1 15,5 0-4-15,7-2-2 16,0-3 1-16,4-4-7 16,12-5-6-16,-2-5 9 15,8-5-7-15,-4 0 9 16,-3 0-1-16,-3 0-4 15,-9-5-7-15,-3 2 15 0,0 3 3 16,-15 0 28 0,-10 13-30-16,-5 10 7 0,3 5 8 15,1 3 2-15,10 0-2 16,7-1-2-16,9-2-13 16,0-7 2-16,8-3-3 15,12-8-2-15,6-3-4 16,5-7-13-16,3 0 1 15,1-10-23-15,1-10-28 16,-2-6-79-16,-1-5-107 16</inkml:trace>
  <inkml:trace contextRef="#ctx0" brushRef="#br0" timeOffset="10871.5">5511 4445 670 0,'0'0'152'15,"0"0"-146"-15,0 0 65 0,0 0 25 16,6 97-34-16,-6-62-33 15,0-5-2-15,0-5-4 16,0-6-17-16,0-10-5 16,0-4-2-16,0-5-12 15,0-6-21-15,9-16 13 16,6-6-52-16,1-4 73 16,2 8 0-16,-1 9 14 15,-3 10 16-15,0 5-1 16,4 2-12-16,0 16-1 15,4 2-7-15,0 3 2 16,2-3-9-16,-3-5-4 0,3-4 1 16,0-7-19-1,-2-4-8-15,-2 0-35 0,-4-11-37 16,-2-13 3-16,-8-8-57 16,-5-5-30-16,-1-4 3 15,0-6 157-15,-3-2 24 16,-6-9 70-16,0 0 60 15,3 11 109-15,-1 12-64 16,2 16 17-16,4 14-83 16,1 5-72-16,0 2-37 15,0 25 12-15,0 13 4 16,0 13 34-16,0 5-30 16,3 0-20-16,4-4 0 0,2 0-10 15,5 1-42 1,2-4-60-16,2-7-45 0,1-10-113 15</inkml:trace>
  <inkml:trace contextRef="#ctx0" brushRef="#br0" timeOffset="12056.95">5975 4550 336 0,'0'0'705'16,"0"0"-681"-16,0 0-24 15,0 0 60-15,0 0-4 0,0 0-18 16,58 88-9-16,-58-71-7 16,0-6-18-16,0-2 3 15,0-6-7-15,0-3-12 16,0 0 10-16,0-3-24 16,3-13 7-16,12-5 3 15,10-1 15-15,8-1-13 16,3 6 14-16,1 1-21 15,-6 4-7-15,-1 0 6 16,-3 1 7-16,-4-2 8 16,-6-2-19-16,-6-1-13 15,-8 2 30-15,-3 3 7 16,0 5 2-16,0 5 45 0,-3 1 10 16,-6 2-24-1,-3 17-29-15,-4 7 3 0,2 4 20 16,5-1-21-1,3-2 0-15,5-2-4 0,1-7 7 16,0-5-19-16,0-8 6 16,7-5-51-16,8 0 41 15,0-11-3-15,1-5 4 16,-2-4 13-16,-4 8 4 16,-5 5 3-16,-4 6 1 15,2 1 3-15,2 0-2 16,2 13-2-16,5 1 19 15,3 1-13-15,1-3-10 16,-2-7 3-16,4-2-4 0,0-3-2 16,1-1-15-1,-1-16-9-15,-3-4-11 0,0-4-3 16,-3 1 18 0,-2 0 16-16,2 4 6 0,-3 2 0 15,-3 8 6-15,-1 7 9 16,-2 3-2-16,1 3 3 15,-1 15 20-15,0 6 11 16,0 2-29-16,-2 0-4 16,1-2 0-16,1-3-8 15,-3-6-4-15,3-5-1 16,0-9 3-16,0-1-8 16,3 0-5-16,1 0 9 0,5-11 0 15,6-8-1 1,0-1-2-16,1 3-20 0,1 4 16 15,-8 6-12-15,0 6 10 16,-2 1 2-16,1 0 7 16,-1 7 0-16,3 7 2 15,-2-1 1-15,5-1-1 16,-1 0 5-16,6-5-5 16,3-6 2-16,3-1 9 15,-2 0-4-15,4-10-8 16,-4-5-1-16,-4-2 3 15,-8-3 0-15,-3 2-3 0,-5 1 0 16,-5 4 7 0,0 6-7-16,0 4 7 15,0 3 8-15,0 0-15 16,0 8-8-16,0 12 8 0,0 4 11 16,0-1-7-16,0-3 2 15,11 0 4-15,2-6-10 16,5-4 1-16,9-8-1 15,4-2 1-15,8-10-1 16,2-12-1-16,-3-6-17 16,-7-1-12-16,-12 4-22 15,-11 6-13-15,-8 7 54 16,0 10 11-16,-5 2 51 16,-6 6-33-16,2 14 13 15,6 2 16-15,3 2-25 0,0-5-10 16,12-5 6-16,7-3-15 15,6-9-3-15,5-2 5 16,3 0-5-16,-2 0-1 16,-2-13-25-16,-13-3-26 15,-10-1-20-15,-6-4-47 16,-13-1-111-16</inkml:trace>
  <inkml:trace contextRef="#ctx0" brushRef="#br0" timeOffset="12291.28">6121 4193 1221 0,'0'0'0'0,"0"0"-217"16,0 0 217-16,0 0 2 16,136-30-2-16,-62 16-53 15,-2 2-307-15</inkml:trace>
  <inkml:trace contextRef="#ctx0" brushRef="#br0" timeOffset="12957.68">5302 5252 765 0,'0'0'11'16,"0"0"-3"-16,100 0-9 16,-52-10 1-16,-5-3 0 15,-4 0-3-15,-11-4-1 16,-10 3 1-16,-7 2-8 16,-11 1 11-16,0 3 2 15,-14 4 21-15,-10 4 20 0,-6 0-11 16,2 4-28-16,3 9 39 15,8 4-27-15,7 3-11 16,7 0 16-16,3-1-18 16,3-2 1-16,19-6 1 15,5-2 1-15,1-6 0 16,-1-3-6-16,-6 0 2 16,-6 0-6-16,-7-2-3 15,-8-2 7-15,0 3 6 16,-8 1 17-16,-17 0 16 15,-7 18-33-15,1 6 13 16,4 4-10-16,12-1-1 0,5 0-3 16,10-2-5-1,3-5-8-15,18-6-1 0,4-8-49 16,8-6 13-16,1 0-46 16,4-15-116-16,-4-11-201 15</inkml:trace>
  <inkml:trace contextRef="#ctx0" brushRef="#br0" timeOffset="13139.93">5771 5193 994 0,'0'0'18'15,"0"0"8"-15,0 0 0 16,0 0 46-16,37 83-31 16,-22-48-26-16,-6 0-10 0,0-3-5 15,-2-7 0 1,2-7-4-16,-3-8-31 0,0-5-36 15,1-5-33-15,4-7-35 16,-2-16-194-16</inkml:trace>
  <inkml:trace contextRef="#ctx0" brushRef="#br0" timeOffset="13289.65">5948 5216 897 0,'0'0'113'15,"0"0"-104"-15,0 0 94 16,-97 78-56-16,64-43-35 15,5-1-3-15,4-5-9 0,8-2-19 16,7-7-43 0,6-6-72-16,3-8-188 0,0-6-312 15</inkml:trace>
  <inkml:trace contextRef="#ctx0" brushRef="#br0" timeOffset="14223.45">6224 5199 897 0,'0'0'13'15,"0"0"-13"-15,0 0 49 16,0 0 14-16,0 0 13 16,0 0-16-16,-24-45-37 15,24 45 17-15,-1 0-16 0,-2 0-13 16,0 3-11-16,-5 14 5 15,-5 8-1-15,4 8 4 16,-2 2-3-16,1-2 4 16,4 1-8-16,6-5-1 15,0-5 0-15,0-4-4 16,0-4-2-16,8-5-10 16,3-7-12-16,3-4 16 15,-1 0-2-15,4-14 2 16,-1-8 8-16,-4-7 0 15,3-2 1-15,-8 0-5 16,-2 4 8-16,-2 10 9 0,-3 7-9 16,0 10 0-16,0 0 7 15,1 0-7-15,2 12 0 16,2 10 5-16,5 1-4 16,-1 2 16-16,2-5-17 15,0-4-2-15,-3-5 1 16,3-5 0-16,-3-3-1 15,-3-3 2-15,2 0 0 16,2-3 2-16,3-11-2 16,5-6 0-16,0-4 0 15,0-5 3-15,1 1-3 16,-2 1 0-16,-2 7 0 16,-5 8-2-16,-1 7 2 0,-2 5-4 15,-3 0 4 1,2 11 0-16,1 8 3 0,-3 5 2 15,4 3 7-15,-5-1 11 16,-1-4-16-16,1-3 4 16,-2-5-10-16,0-3 1 15,0-5-2-15,0-3 0 16,0-3 1-16,0 0 11 16,0 0-12-16,0-8-12 15,0-9 9-15,3-7-7 16,6-8 6-16,4 1-9 15,1 5-3-15,-2 10 14 0,1 7 2 16,-4 9-6 0,3 0 1-16,-3 1 1 0,0 15 4 15,-2 1 11-15,2 1-6 16,-3-2 7-16,-1-2-11 16,-1-6 2-16,1-1-2 15,-2-7-1-15,4 0-10 16,5 0 6-16,10-18 4 15,8 3 13-15,3 0-13 16,-2 8 0-16,-4 7-1 16,-2 0 1-16,-2 2 3 15,-2 10-1-15,-2-3 1 16,-7 1-6-16,-6-1-1 0,-4-3-27 16,-2 4-42-1,0 2-198-15,-20 2-171 0</inkml:trace>
  <inkml:trace contextRef="#ctx0" brushRef="#br0" timeOffset="14672.65">5605 5816 1018 0,'0'0'33'0,"0"0"-33"0,0 0 68 15,0 0-10-15,0 0-23 16,0 0-8-16,-97-5-26 15,76 24 3-15,6 3-4 16,14-2-16-16,1 5-17 16,13 2-1-16,17-1 25 15,3 2 7-15,-2 0 4 16,-4-3-1-16,-9-3 11 16,-12-8 7-16,-6-2-1 0,0 1 20 15,-23-2-7 1,-15 2-8-16,-7-5-14 0,-1-3-9 15,10-5 0-15,15 0-36 16,8-1 8-16,13-17-45 16,6-6-158-16,25-6-204 15</inkml:trace>
  <inkml:trace contextRef="#ctx0" brushRef="#br0" timeOffset="15573.91">5785 5914 857 0,'0'0'49'15,"0"0"35"-15,0 0-1 16,0 0 4-16,0 0-62 16,0 0-16-16,-25 100 17 0,25-69-26 15,0-3-1-15,17-5-2 16,3-6-4-16,4-7 6 16,-3-9-7-16,3-1 5 15,-2-1 0-15,-1-18-8 16,-1-6-2-16,-1-4-1 15,3-3-9-15,-2 1 6 16,1 7 13-16,1 10 4 16,-4 6 25-16,0 8-7 15,-3 0-6-15,1 5 7 16,-5 17-3-16,-3 5 7 16,-3 6-8-16,-5-1 20 15,0-2-27-15,-10-4-3 0,-7-5-5 16,-4-4 4-16,-1-10-4 15,1-5-11-15,0-2-15 16,2 0-23-16,7-17 23 16,6-5 0-16,6-6 19 15,0-5 3-15,15-2 3 16,10 2 2-16,2 8-5 16,3 8 8-16,-2 10 5 15,-1 7-7-15,0 0 6 16,-6 5 14-16,3 14-11 15,-7 1 14-15,-3 1-16 16,-2 4 0-16,-6-6 10 0,-3-4-18 16,-3-3 15-16,0-7-16 15,0-3 1-15,0-2 10 16,0 0-11-16,-5-5-39 16,5-7 32-16,0-3-7 15,0 1 7-15,11 4 1 16,5 1 1-16,7 3-3 15,-1 2 10-15,6 1-2 16,2-1 7-16,3 0-7 16,-2-4 2-16,-5-6-4 15,-9 1 1-15,-8 1 1 16,-9 0-11-16,0 2 11 16,0 4 6-16,-7 3-2 0,-3 3 4 15,1 0 12 1,4 9-15-16,2 10 3 0,3 3-6 15,0 1 1-15,3-1-2 16,8-4 1-16,2-6-2 16,2-2 0-16,4-8 4 15,1-2-5-15,4-2 4 16,1-17-4-16,8-5 1 16,4-5-8-16,8 2 3 15,0 3-2-15,-2 9 4 16,-12 10 3-16,-6 5-1 15,-10 0 1-15,-7 7 23 16,-1 8 3-16,-7 5-9 16,0-1-5-16,-7 1-12 0,-11 0-2 15,-12-2-49 1,3-4-116-16,-3-8-426 0</inkml:trace>
  <inkml:trace contextRef="#ctx0" brushRef="#br0" timeOffset="21259.01">2486 2278 1169 0,'0'0'0'0,"0"0"-94"15,0 0 76-15,0 0 18 16,-6-76 1-16,12 46 6 16,15-4-7-16,3 0 4 15,7 0 1-15,5 4-5 16,3 4 0-16,1 10 0 15,8 1 0-15,4 2 0 16,10 4 0-16,9 4 2 16,0 5 0-16,1 0-2 0,-5 0-2 15,-6 0-4-15,3 0 6 16,2 0-2-16,-2 0 2 16,-1 0 0-16,-8-6 3 15,-3-7-3-15,-4-2-9 16,-8-2 8-16,-6-2-2 15,-10 0 2-15,-7 2-2 16,-7-2 3-16,-7-1-2 16,-3 1 4-16,0 2-2 15,0 2 8-15,-10 6-6 16,-2 4 7-16,0 3-9 16,0 2 0-16,3 0-1 15,-1 11 0-15,4 11-4 0,3 6 1 16,3 2-1-16,0 2 4 15,19-3-11-15,11-2-19 16,7-6 23-16,8-2-10 16,7-6-1-16,6-6 10 15,8-5 9-15,16-2-1 16,12 0 1-16,13-9 0 16,10-6-5-16,5-4-6 15,3 2 2-15,-1-3 8 16,-9 4-2-16,-5 2 0 15,-13 3-5-15,-9 2 8 16,-12 4-5-16,-4 3 4 0,-8 2 1 16,5 0 3-16,-1 4-1 15,-4 8 5-15,-4 5 4 16,-11-2-11-16,-6 3 17 16,-13-2-7-16,-9-2-2 15,-9-2 0-15,-6-2-8 16,-6 0 0-16,0-3-18 15,-18-2-102-15,-16-4-367 16</inkml:trace>
  <inkml:trace contextRef="#ctx0" brushRef="#br0" timeOffset="21674.7">3618 1261 1084 0,'0'0'42'16,"0"0"-42"-16,0 0-3 16,0 0-1-16,0 0 4 15,0 0 1-15,0 59 1 16,12-20 16-16,-6 4-4 15,5-4-4-15,-4-2-17 16,2-1 7-16,-2-5-5 16,1-3-40-16,-2-10-95 15,-3-11-115-15,-3-7-339 0</inkml:trace>
  <inkml:trace contextRef="#ctx0" brushRef="#br0" timeOffset="21839.4">3530 1192 926 0,'0'0'0'0,"0"0"-52"16,0 0-16-16,0 0-82 15,0 0-189-15</inkml:trace>
  <inkml:trace contextRef="#ctx0" brushRef="#br0" timeOffset="22057.57">3866 1062 742 0,'0'0'42'0,"0"0"30"15,0 0-72-15,12 72 73 16,-11-26 4-16,1 0-23 15,2 5-1-15,2-3-48 16,3-4 5-16,3-1-10 16,0-7-9-16,3-2-43 15,-2-14-49-15,2-13-113 16,-1-7-214-16</inkml:trace>
  <inkml:trace contextRef="#ctx0" brushRef="#br0" timeOffset="22310.51">4051 1064 967 0,'0'0'15'15,"0"0"-11"-15,0 0 48 16,0 0 14-16,0 0-54 16,0 0-5-16,12 96 42 15,-5-37-15-15,1 2-18 16,5 3-14-16,-1 4 1 15,4 2 5-15,2 0-8 0,3-7 12 16,-2-10-12 0,1-12-16-16,-1-15 14 0,-2-3-64 15,4-9-25-15,-7-6-118 16,-3-6-89-16</inkml:trace>
  <inkml:trace contextRef="#ctx0" brushRef="#br0" timeOffset="22537.91">4276 1269 1003 0,'0'0'0'0,"0"0"-19"0,94 3 19 15,-70 14 32-15,-12 2-11 16,-11 3-1-16,-1 1 12 15,-19 4-18-15,-21 1-14 16,-7-2-3-16,-5-2-89 16,5-14-122-16,8-8-531 15</inkml:trace>
  <inkml:trace contextRef="#ctx0" brushRef="#br0" timeOffset="24810.58">4698 1233 960 0,'0'0'0'15,"0"0"-99"-15,0 0 95 16,0 0 4-16,0 0 22 15,48 89-13-15,-32-64-5 16,-1-1 5-16,-3-4 2 0,3-6-8 16,-2-5-1-16,-4-9 5 15,2 0-6-15,1-3 5 16,0-19 2-16,2-3-6 16,-3-3-4-16,-2 0 3 15,-6 1-1-15,3 3 0 16,-3 5 2-16,-2 4 2 15,2 11-1-15,-1 4-3 16,4 0-4-16,3 0 4 16,9 10 0-16,1 2 0 15,4-3 4-15,0-4-2 16,4-3-2-16,3-2-6 16,3-2-3-16,0-15-3 0,-2-5-1 15,-3 0-17 1,-10 2 14-16,-7 0 15 0,-7 3-2 15,-4 0 3-15,0 2 5 16,0 3 8-16,-1 4 24 16,-4 5 13-16,-1 2-7 15,3 1-4-15,-4 0-16 16,-4 4-23-16,-2 16 9 16,-5 6-5-16,3 3-3 15,0 5-1-15,3-4 0 16,2-2 4-16,2-3-4 15,4-6-6-15,4-5 6 16,0-4-2-16,0-5-23 16,6-5-28-16,10 0 18 0,4-12 14 15,2-8 6-15,3-1 0 16,-4 6 11-16,-6 5 3 16,-3 6 0-16,-2 4 1 15,1 0 0-15,2 0 5 16,-1 6-3-16,2-3 2 15,5 2 9-15,-1-5-12 16,-3 0 3-16,6 0 1 16,-3-14-4-16,0-8 2 15,-2-3-3-15,-4-3-1 0,-9-5 0 16,-3 0 1 0,0-7 0-16,0-4 0 15,-6-4 2-15,-6-2-2 0,-1 0 0 16,2 8 5-1,-1 11 38-15,5 14 36 0,1 8-34 16,3 9 2-16,0 0-39 16,1 0-8-16,-2 14-4 15,-2 15 0-15,3 15 4 16,0 8 0-16,3 2 0 16,0-3 4-16,6-1-4 15,13-3 0-15,-2-8-3 16,7-5 1-16,1-8 1 15,3-8-15-15,4-8 9 16,-1-6-5-16,-3-4-13 0,-4 0 23 16,-6-8-6-16,0-11 8 15,-6-3 3-15,3-4-1 16,-8-4-1-16,-2 4-2 16,-2 4 3-16,-2 8 2 15,-1 7-4-15,0 7 0 16,0 0 0-16,2 10-23 15,2 13 15-15,2 4 5 16,5 1 6-16,-4-1 1 16,5-5-4-16,0-5 0 15,6-5 6-15,-5-6-6 16,2-3 0-16,2-3-1 0,2-6 1 16,-1-11 0-1,3-8 0-15,-5 3-10 0,-10 1 9 16,0 2 1-16,-6 5-6 15,0 8 6-15,0 6 6 16,0 0-6-16,5 6-9 16,2 14 8-16,5 3 1 15,0-1 0-15,6-1 3 16,-2-4 0-16,2-5 0 16,3-7 12-16,0-4-13 15,1-1 8-15,2-6 4 16,0-10-5-16,-6-2-9 15,1-3 2-15,-5-1-1 16,-6-1 5-16,-5 4-6 0,-3 4 0 16,0 6 5-16,0 7 0 15,0 2 3-15,0 0-8 16,0 15-24-16,0 7 24 16,0 2 1-16,0 0 0 15,0-5 0-15,5-2-1 16,4-2 0-16,0-6-2 15,0-1 2-15,-3-7 2 16,3-1-2-16,1 0-13 16,4-9 13-16,6-10-2 15,3-5-8-15,2-4-8 16,1-2-22-16,-6 3 26 16,-3 5-14-16,-7 13 28 0,-7 4 1 15,-1 5 36-15,-1 0-37 16,5 14 12-16,3 6-2 15,0 4 11-15,3-2-8 16,-3-1-6-16,0 1-6 16,-8-5 7-16,-1 7-16 15,-13-7-30-15,-21 2-190 16</inkml:trace>
  <inkml:trace contextRef="#ctx0" brushRef="#br0" timeOffset="25678.92">6938 2757 360 0,'0'0'156'0,"0"0"-62"0,0 0 21 15,-83 0 2-15,65 0-28 16,3 0-12-16,2 0-10 16,5 0-21-16,5 0-12 15,3 0-15-15,0 0-19 16,15 0-24-16,22 2 24 16,14-2 18-16,12 0-3 15,13 0-4-15,-3 0-7 16,-2 0 5-16,-6-2-9 15,-14 0 0-15,-8-1 0 16,-14 3-2-16,-8 0-3 0,-12-2-19 16,-6 1-24-16,-3-5-26 15,0-2-52-15,-9-1-342 16</inkml:trace>
  <inkml:trace contextRef="#ctx0" brushRef="#br0" timeOffset="25880.68">7167 2559 1008 0,'0'0'44'0,"0"0"-42"16,0 0-2-16,-14 75 30 0,11-25 5 16,3 1-15-16,0-1-6 15,0-3-14-15,3-1 5 16,8-5-10-16,-1-4-63 15,0-6-138-15,-5-13-271 16</inkml:trace>
  <inkml:trace contextRef="#ctx0" brushRef="#br0" timeOffset="28480.62">8640 2118 868 0,'0'0'35'15,"0"0"-29"-15,0 0-2 16,0 0 98-16,0 0-29 0,0 0-41 16,-7-2 1-16,-13-2-28 15,-8 1-5-15,-9 0-1 16,-9 1-8-16,-6 2-10 16,-4 0-11-16,4 0 5 15,4 0-22-15,8 0 21 16,10 0 5-16,6 0 1 15,11 0 20-15,4 0 0 16,8 0-4-16,1 0-1 16,0 0-7-16,0 5 8 15,0 7 4-15,8 0-2 16,0 6 5-16,-1 2 6 16,5 2-4-16,-4 6 4 15,2 5 4-15,-1 4-3 0,0 6 3 16,0 3-4-16,0 2-7 15,0 3 7-15,-2 1 1 16,2 5-7-16,-1 1 25 16,-1 0-15-16,1-7-4 15,-2-8 11-15,0-5-15 16,2 0 3-16,-2-1-5 16,-1 0 1-16,1 2 4 15,2-5-8-15,-3-2-5 16,-2-5 4-16,-1-3 2 15,-1-4 9-15,-1-3-9 0,0-2-2 16,0 0 3 0,0-3-1-16,0 1 1 0,0-2-2 15,0-4 1-15,0-2 0 16,0 0-1-16,0-2 0 16,0 0-2-16,0-1 3 15,0 0-5-15,0 1-3 16,2-3-32-16,11 1 36 15,8-1 0-15,7 0 3 16,5 0 5-16,6 0-3 16,1 0 5-16,1 0 2 15,-4 0-4-15,-3 0-5 0,-2 0-2 16,-10 0-3 0,-6 0-6-16,-8 0-78 0,-5-4 4 15,-3-3-87-15,0-1-468 16</inkml:trace>
  <inkml:trace contextRef="#ctx0" brushRef="#br0" timeOffset="31964.75">9012 2478 748 0,'0'0'27'16,"0"0"-24"-16,0 0 37 16,0 0 39-16,0 0-13 15,0 0-20-15,-8-7-26 16,-2 9-18-16,-4 9 1 16,0 3-3-16,-3 0 0 0,2-1 3 15,6-4-3-15,2-1 1 16,5-6-4-16,1-2 6 15,1 0-3-15,0 0 0 16,0 0-31-16,0-2-2 16,9-13 25-16,6-4 2 15,6-1 3-15,-4-1 0 16,0 1 3-16,1-1 0 16,-3-1 4-16,1 2 1 15,-2 5-4-15,-4 6 6 16,-7 5 15-16,-3 4 1 15,0 0 9-15,0 0-32 16,0 0-2-16,1 17 2 16,1 12 2-16,-1 6 17 0,-1 6-11 15,0 7-5-15,0 2 5 16,0 1-7-16,0 2-1 16,0-7 4-16,0-3-4 15,2-7 2-15,1-3-4 16,0-5 5-16,0-5-4 15,3-1 1-15,0-5-4 16,-2-4 3-16,1-6-11 16,-2 0 5-16,-2-6-3 15,-1 1-20-15,0-2 21 16,0 0 6-16,0 0 3 0,0 0 0 16,-15 0-36-1,-6 1 9-15,-5 2 20 0,-1 2 6 16,0 0 1-16,10-2 13 15,6 0 13-15,5-3 21 16,6 0-9-16,0 0-38 16,3 0-18-16,20 0 18 15,16 0 16-15,15-3-16 16,10-12-21-16,7 0-45 16,3 1-50-16,-3 0-64 15,-2 5-219-15</inkml:trace>
  <inkml:trace contextRef="#ctx0" brushRef="#br0" timeOffset="32204.93">9677 2905 1121 0,'0'0'0'15,"0"0"-17"-15,0 0 17 16,0 0 25-16,0 0 19 16,7 87-29-16,-7-53-5 15,0-3-10-15,0 1 0 16,0-4-9-16,-6-4-94 16,3-6-130-16,3-12-303 0</inkml:trace>
  <inkml:trace contextRef="#ctx0" brushRef="#br0" timeOffset="32764.75">10157 2531 617 0,'0'0'360'0,"0"0"-360"16,-38 113-8-16,29-60 8 15,4-1-1-15,5-5 4 16,0-5-6-16,12-6 1 0,12-3-7 16,3-11 4-16,1-7-2 15,0-9-5-15,1-6 12 16,0 0 3-16,0-16 1 15,-1-9-3-15,-4-1-1 16,-3-8 11-16,-10-6-4 16,-6-9 7-16,-5-10 16 15,0-4-21-15,-19 1 16 16,-8 11-3-16,-6 12-1 16,-1 17 28-16,-2 11-35 15,2 11-13-15,-2 2-1 16,5 21-17-16,4 11-11 15,4 8-59-15,10 9-16 0,7-1-110 16,6 0-344 0</inkml:trace>
  <inkml:trace contextRef="#ctx0" brushRef="#br0" timeOffset="33004.61">10790 2825 1163 0,'0'0'0'0,"0"0"-36"16,0 0 36-16,0 89 19 0,-5-48-8 15,1-4-5-15,-2-3-6 16,3-4-3-16,1-6-62 15,2-8-93-15,0-6-150 16</inkml:trace>
  <inkml:trace contextRef="#ctx0" brushRef="#br0" timeOffset="33381.6">11178 2475 928 0,'0'0'117'0,"0"0"-117"16,0 0 0-16,0 72 28 15,0-14 0-15,-3 5 5 16,1-1-19-16,2-7-12 16,0-10 1-16,15-5-3 15,6-10 0-15,6-5-1 16,1-11 1-16,5-9 10 15,3-5-8-15,-2-5-4 16,2-15 4-16,-5-8 2 16,-8-10 1-16,-6-7 0 15,-11-8-5-15,-6-8 16 16,-9 4-14-16,-22 7 13 0,-12 14-15 16,-7 17-1-16,4 15-10 15,6 4 4-15,13 11 4 16,5 14-41-16,10 3-47 15,3 0-73-15,6-5-175 16</inkml:trace>
  <inkml:trace contextRef="#ctx0" brushRef="#br0" timeOffset="34233">11789 2056 1039 0,'0'0'6'0,"0"0"-4"16,0 0 5-16,0 0 5 15,0 0-8-15,0 0-4 16,-1-5 4-16,23 11 4 16,8-1 14-16,6-4-12 15,4-1-7-15,-3 0-3 16,2 0 2-16,-2-6-4 16,-1-5-1-16,-2-1 2 15,-7 3-6-15,-7-2 2 16,-6 3 5-16,-6 0 1 15,-5 0 1-15,0 3 6 16,-2 3-6-16,1 0 6 0,-2 2 15 16,0 0-14-16,0 0 1 15,0 0-10-15,0 0 0 16,0 0-8-16,0 9 7 16,0 8 1-16,0 7 3 15,0 8-3-15,0 7 3 16,0 4-6-16,0 3 9 15,0 5-9-15,0 4 3 16,0 4 0-16,0 5 6 16,0 5-6-16,0 3-3 15,0-2 2-15,0-2 2 16,6-7 2-16,4-8-3 16,2-7 5-16,-1-5 0 0,2-4-2 15,-2-6 2-15,0-4-1 16,-2-2-3-16,-1-7 9 15,-2-6-5-15,1-2-2 16,-4-6 8-16,-1-1-10 16,-2-3-1-16,0 0 13 15,0 0 2-15,0 0 14 16,-18 0-20-16,-16 0-6 16,-20 0-3-16,-12 0-18 15,-9 0-42-15,-8 0-130 16,0 0-430-16</inkml:trace>
  <inkml:trace contextRef="#ctx0" brushRef="#br0" timeOffset="51456.62">9216 2106 648 0,'0'0'9'0,"0"0"8"15,0 0 59-15,-95-38-17 0,75 32-5 16,-2 0-40 0,1 3 16-16,0 1-15 0,0 2 4 15,-4 0-7-15,0 0-3 16,-5 8-5-16,-6 6-8 15,3 2 10-15,-3 6 8 16,-1 2-14-16,-2 4 0 16,2 0 7-16,3 3-5 15,4 2-2-15,0 2 3 16,9 5-4-16,0 3 1 16,3 3 0-16,3 2 8 15,-1 5-8-15,8 5 0 16,2 1 0-16,3 1 0 15,3-2-3-15,0-7 3 0,14 0 0 16,7 0-3-16,3-3 1 16,4 0-1-16,2-4-3 15,3-5 5-15,2-2 1 16,4-2 0-16,2-1-2 16,5-1 1-16,3-7 2 15,2-6-2-15,1-7-2 16,-1-7 3-16,-1-6 0 15,1 0 1-15,0-3 3 16,3-14-3-16,-2-3 0 16,-2-4 1-16,-5-4 1 15,-2-8-2-15,-7-3 3 16,-3-9-2-16,-6-7 4 0,-8-6-2 16,-4-5 3-1,-7-9 9-15,-5-9-11 0,-3-5 1 16,-3-2 13-16,-18 5-16 15,-12 9 6-15,-9 9-4 16,-13 10 9-16,-11 11-9 16,-8 12-5-16,-2 8-10 15,-2 8-21-15,5 10-17 16,4 8-23-16,7 1-48 16,8 0-91-16,15 10-43 15</inkml:trace>
  <inkml:trace contextRef="#ctx0" brushRef="#br0" timeOffset="51792.94">9449 1542 859 0,'0'0'0'0,"0"0"-4"16,0 0 4 0,0 0 83-16,0 0 14 0,0 0-25 15,-2-8-49-15,-19 41-22 16,-13 13 3-16,-5 7-1 15,-1-2-1-15,-3 0 1 16,4 0-3-16,2-3-40 16,1-1-69-16,6-8-84 15,5-9-194-15</inkml:trace>
  <inkml:trace contextRef="#ctx0" brushRef="#br0" timeOffset="52140.44">9035 1806 855 0,'0'0'0'0,"0"0"0"16,0 0 17-16,0 74-1 16,0-42 1-16,8-5-4 15,0 2-12-15,5-5 0 16,0-6-1-16,5-5-13 15,3-7 9-15,6-6-19 16,6 0 17-16,5-17 2 16,6-5-3-16,1-2 7 15,-2-3 0-15,-9 6 0 16,-12 8 12-16,-11 6 12 0,-8 7-8 16,-3 0 36-16,-6 11 2 15,-18 16-38-15,-12 5-16 16,-7 2-6-16,-3-5-109 15,7-4-83-15,9-11-221 16</inkml:trace>
  <inkml:trace contextRef="#ctx0" brushRef="#br0" timeOffset="52723.78">9253 1027 915 0,'0'0'11'16,"0"0"-11"-16,0 0-7 0,0 0 7 15,0 0 33-15,0 0 16 16,-36 100-47-16,20-69 3 15,-3-1-4-15,5-5 4 16,4-5-1-16,-2-6-4 16,6-4 0-16,3-6-8 15,0-4 0-15,3 0-12 16,0-2-12-16,0-18-50 16,0-8 32-16,3-3 12 15,11-6 15-15,0-3 14 16,0 1-2-16,4 5 11 15,-3 9 66-15,1 10-5 0,-5 11-18 16,2 4-30-16,0 6 6 16,5 19 36-16,2 14-11 15,-4 7-9-15,2 5-22 16,-8 0-4-16,1 0-1 16,-1-1-8-16,1 1-49 15,-5-2-126-15,-5-8-234 16</inkml:trace>
  <inkml:trace contextRef="#ctx0" brushRef="#br0" timeOffset="53276.75">9149 1298 834 0,'0'0'0'16,"0"0"-148"-16,95-43 147 15,-48 29 1-15,0 0 2 16,1 3 7-16,1-3 22 16,-1 0-31-16,-3 0 0 15,-6-2 0-15,-8 1 5 16,-6 1 5-16,-11 1 5 16,-4 4 28-16,-10 4 27 15,0 4-2-15,-3 1 31 16,-15 0-66-16,-7 19-29 0,-5 9 3 15,2 4-7 1,7 1 0-16,6 0-7 0,9-3 3 16,6-8-10-16,0-4-7 15,6-4-12-15,10-8 1 16,4-6 9-16,5 0-11 16,2-9 23-16,6-12-1 15,-2-6-3-15,-6-6-10 16,-4-4 13-16,-9-2 10 15,-4-7 4-15,-5-2 3 16,-3 0 18-16,0 6 24 16,0 9 8-16,-8 15 20 15,2 9 13-15,3 6-38 16,0 3-22-16,0 5-28 16,-1 18-5-16,-2 11 5 0,0 7 0 15,3 2 0-15,3-2 20 16,0 0-34-16,0-5 14 15,3-4-45-15,6-4-46 16,4-6-75-16,-1-10-63 16,0-2-232-16</inkml:trace>
  <inkml:trace contextRef="#ctx0" brushRef="#br0" timeOffset="54025.81">9879 1135 909 0,'0'0'0'16,"0"0"-20"-16,0 0 20 15,0 0 12-15,0 0 38 16,0 0-21-16,0 89-27 16,0-64 18-16,0-5-20 15,-5-5 4-15,2-5-8 16,3-5 4-16,0-2-15 15,0-3-6-15,0 0 12 16,0 0 4-16,0-8-28 16,0-6 11-16,0-6 17 15,0-5 3-15,3 0-9 16,10 0 4-16,-1 4-2 16,1 8 9-16,0 5 0 0,-1 6 2 15,1 2 1-15,-3 5 17 16,-2 14-2-16,1 8 8 15,-6 2-11-15,-2 0-3 16,-1 1-10-16,0-7 5 16,0-4-7-16,0-6 1 15,0-9-1-15,0-1 3 16,0-3 0-16,2 0-1 16,1-5-2-16,3-9-6 15,1-3-1-15,2-4 4 16,3 0-1-16,0 3 0 15,1 3-2-15,-4 7 5 16,-1 6 1-16,-1 2 0 0,-1 0 0 16,3 9 12-16,1 7 5 15,1 2-5-15,1-1-9 16,0-2 1-16,0-3-4 16,0-5 0-16,3-5 0 15,-2-2-12-15,5 0-2 16,4-9-1-16,-2-10-10 15,2-1-15-15,-6-2 22 16,-5 1 16-16,-6 6 2 16,-2 8 30-16,-2 2 33 15,-1 5 18-15,0 0-47 16,0 9-23-16,2 10-10 16,1 6 18-16,1-1-4 0,0-1-14 15,2-3 5-15,0-3-6 16,2-4-3-16,2-6-40 15,-1-4-27-15,5-3-41 16,-1-3-72-16,-2-9-424 16</inkml:trace>
  <inkml:trace contextRef="#ctx0" brushRef="#br0" timeOffset="54307.91">10238 1028 527 0,'0'0'429'15,"0"0"-429"-15,0 0-39 16,0 0 39-16,0 0 55 16,0 0-55-16,15-43 3 15,-12 27 4-15,-3 5 5 16,0 4 23-16,0 4 19 15,0 3-1-15,-15 0-53 16,4 14-8-16,-2 12-23 16,3 4-7-16,7 1-94 15,3 1-8-15,6-6-172 16</inkml:trace>
  <inkml:trace contextRef="#ctx0" brushRef="#br0" timeOffset="54576.98">10442 921 933 0,'0'0'30'0,"0"0"-25"16,0 0 9-16,0 0 24 15,0 0-3-15,0 0 29 16,5 87-31-16,-2-41-15 0,0 3 4 15,-3 2-21-15,1-4 6 16,2-7-1-16,4-2-6 16,-1-11 0-16,2-3-10 15,0-7-25-15,0-8-42 16,1-6-38-16,2-3-11 16,2-12-78-16</inkml:trace>
  <inkml:trace contextRef="#ctx0" brushRef="#br0" timeOffset="54770.94">10630 917 1022 0,'0'0'0'16,"0"0"13"-16,0 0-1 16,0 0 56-16,3 92-28 0,-3-49-5 15,0 1-17-15,0-2-11 16,2 0-6-16,5-1-1 15,-3-5-5-15,2-4-32 16,2-8-151-16,0-14-247 16</inkml:trace>
  <inkml:trace contextRef="#ctx0" brushRef="#br0" timeOffset="55491.75">10763 1277 896 0,'0'0'14'0,"0"0"-14"16,0 0 0-1,0 0 10-15,0 0 8 0,0 0-13 16,94-67-5-16,-81 49-2 16,-7 3-3-16,-4 5 1 15,-2 3 8-15,-5 7 38 16,-11 0-2-16,-8 0-26 16,0 14 4-16,2 6-14 15,5 5-1-15,7 3-3 16,6 1 0-16,4-4-1 15,0-1 0-15,7-5-15 16,11-2 9-16,7-7 0 16,6-5 3-16,4-5-1 15,5 0 1-15,9-3 4 16,8-14 0-16,4 0-5 0,2-6 5 16,-4-4-21-16,-8-3 5 15,-15-2 5-15,-14 2 9 16,-16 8 2-16,-6 7 45 15,-10 6 28-15,-11 6-9 16,-6 3-58-16,-3 3 2 16,3 10-3-16,5 10-5 15,7 3-4-15,6 1-4 16,9-1 2-16,0-3 4 16,0-4-10-16,12-8 3 15,5-3-11-15,2-8 4 16,5 0-4-16,2-5 14 0,4-14-5 15,-1-3 8-15,-5-7-10 16,-3-2 6-16,-1-10 2 16,-3-8-16-16,1-4 20 15,-3-8-27-15,-7-1 28 16,-6 1 5-16,-2 10 2 16,0 13 27-16,0 18 54 15,0 12-16-15,-2 8-30 16,-2 0-42-16,-6 16 2 15,-1 19-2-15,-2 14 9 16,4 7-3-16,7-1-6 16,2-3 0-16,5-7 3 15,14-6-3-15,8-3-5 16,1-11-8-16,4-5-3 16,-3-11 6-16,-6-5-60 0,-5-4 23 15,-9 0-12-15,-6-8-26 16,-3-8-145-16,-11-6-289 15</inkml:trace>
  <inkml:trace contextRef="#ctx0" brushRef="#br0" timeOffset="55835.78">10506 1044 982 0,'0'0'0'0,"0"0"-2"16,0 0 2-16,0 0 7 15,0 0 22-15,84-12-17 16,-47 3-12-16,-4 1-26 0,-5 1-58 16,-5 0-116-16,-8 2-255 15</inkml:trace>
  <inkml:trace contextRef="#ctx0" brushRef="#br0" timeOffset="59460.43">8376 3596 970 0,'0'0'0'0,"0"0"-93"16,0 0 90-16,0 0 6 16,0 0-6-16,0 0-1 15,0 0 0-15,33 16 4 16,-8-4 0-16,8-2-3 16,6-2 0-16,7-4-6 15,5-2-5-15,9-2 6 16,8 0-11-16,5-3 17 0,5-10-9 15,-2 2 1-15,1 2 9 16,1 1 1-16,4 3 0 16,5 2 0-16,-5 3 6 15,1 0 3-15,-5 5-9 16,-11 9-3-16,-4-1 3 16,-10 2-1-16,-14-1-1 15,-15 1 2-15,-12-2-3 16,-9-2-34-16,-3-2 37 15,0-1 20-15,-15-3 2 16,-3-1-10-16,0-2-12 16,5-2-7-16,5 0 3 15,8-3-5-15,0-10-35 0,16-2-27 16,10 1 36 0,10-1 35-16,1 3-5 0,5 5 0 15,4 0 0-15,5 3-8 16,7 1-9-16,13 0 22 15,15 3 19-15,16 0 54 16,21 0-73-16,8 0 0 16,8 0-1-16,4 1 0 15,-3 8-14-15,-7-2 10 16,-3 0 5-16,-14 0 0 16,-13-4 4-16,-12-3-4 15,-8 0 2-15,-14 0-2 16,-11-13 0-16,-10-4 14 15,-11-1 2-15,-10-4 34 0,-7-4 29 16,-1-1-30-16,-1-3-16 16,0 2-23-16,-5 3-9 15,-4 6-2-15,-4 5-5 16,-5 7-26-16,-14 4-145 16,-20 2-335-16</inkml:trace>
  <inkml:trace contextRef="#ctx0" brushRef="#br0" timeOffset="60035.77">10285 3820 891 0,'0'0'19'0,"0"0"-10"0,0 0 64 16,0 0-18 0,0 0-54-16,0 0 4 0,0 96 21 15,0-54-4-15,0-1-21 16,0-6 2-16,0-2-3 15,0-5-3-15,0-6-13 16,0-7-44-16,2-9-86 16,1-6-77-16,3 0-153 15</inkml:trace>
  <inkml:trace contextRef="#ctx0" brushRef="#br0" timeOffset="60232.74">10373 3837 864 0,'0'0'17'0,"0"0"-15"16,0 0 42-16,0 0-19 16,0 0 35-16,5 80 0 15,-2-38-50-15,0 2-6 16,0-2-2-16,0-5-2 16,2-6-30-16,2-4-41 15,-4-9-56-15,-2-6-179 16,-1-8 48-16</inkml:trace>
  <inkml:trace contextRef="#ctx0" brushRef="#br0" timeOffset="60440.52">10141 4021 985 0,'0'0'0'16,"0"0"-32"-16,0 0 32 15,0 0 15-15,34 92 10 16,-10-68-17-16,4-3-8 16,2-6 0-16,3-8-33 15,7-7-23-15,8 0-6 16,10-14-129-16,3-9-142 16</inkml:trace>
  <inkml:trace contextRef="#ctx0" brushRef="#br0" timeOffset="60560.91">10727 4018 408 0,'0'0'493'0,"0"0"-387"0,0 0-34 16,0 0-54-16,0 0-3 16,-94 74-5-16,54-43-10 15,1-1-8-15,2-3-117 16,7-3-174-16</inkml:trace>
  <inkml:trace contextRef="#ctx0" brushRef="#br0" timeOffset="60913.04">9637 4414 1164 0,'0'0'0'16,"0"0"-11"-16,0 0 2 15,0 0 9-15,0 0 3 16,-8 89 13-16,7-46-8 0,1 0 1 15,0-4-9-15,0-7-15 16,7-4-51-16,10-11-50 16,3-6-62-16,6-11-178 15</inkml:trace>
  <inkml:trace contextRef="#ctx0" brushRef="#br0" timeOffset="62029.21">9934 4509 742 0,'0'0'130'16,"0"0"-109"-16,0 0 46 16,0 0 24-16,0 0-75 15,0 0 6-15,0 0-12 16,-72 9-9-16,57 9 13 0,3 2-14 16,0 1 0-16,-1 2 4 15,4-2-4-15,0 0 0 16,0-3 0-16,6-2-3 15,3-1 3-15,0-7-24 16,0-2 9-16,0-6-13 16,9 0 1-16,7 0 13 15,5-10 3-15,0-9 4 16,3-2 7-16,-3 3 0 16,-8 4 0-16,-1 7 0 15,-9 4 14-15,2 3 0 16,1 0-12-16,3 12 18 0,4 9 5 15,2 4-11 1,6-3-10-16,-2-3-4 0,4-6-9 16,-1-4-2-16,-1-8-12 15,-1-1 5-15,-3 0-7 16,1-13 9-16,-5-7 0 16,2-8 1-16,-6-8-3 15,-1-2 6-15,-2-7 8 16,-1-1 4-16,-3-2 3 15,-2 4 8-15,0 15 13 16,0 8 37-16,0 14-7 16,0 6-7-16,0 1-7 15,0 0-20-15,0 0-20 16,0 19-7-16,-4 12 7 16,2 9 4-16,1 3-2 0,1-1 0 15,0 0 2-15,7-5-4 16,5-2 0-16,7-9-6 15,-2-9 4-15,2-3-3 16,1-7 2-16,-1-6 1 16,-1-1-10-16,-2-1 9 15,-1-15 2-15,-4-4-16 16,-5-4 2-16,-5-3 15 16,-1 3 0-16,0 7 1 15,0 7 4-15,0 8 5 0,0 2 4 16,0 0-14-1,0 0-21-15,6 8 21 0,6 4 2 16,5-4 11-16,3-4-13 16,3-2 0-16,0-2 8 15,3 0-8-15,1-10-1 16,-3-6-4-16,-5-2-17 16,-10 1 15-16,-9 3 2 15,0 3 5-15,-5 2 7 16,-11 7 18-16,-2 2-7 15,-3 0-18-15,6 0 2 16,4 16-2-16,3 4-2 16,8 5 2-16,0-2-1 15,0 0-1-15,11-2-1 16,5-6 3-16,6-5 0 0,-2-4-3 16,2-6 3-16,2 0 0 15,-3 0-8-15,3-11 8 16,-4-9-1-16,-3-6-8 15,-1-3-14-15,-7-5 16 16,-4-3-5-16,-1-6 1 16,-4 0 9-16,0 9 3 15,0 10-1-15,0 14 79 16,0 10-38-16,0 0-20 16,0 4-21-16,-2 21 0 15,0 10 9-15,2 8-7 16,0 2 2-16,0-1-4 0,0-4-5 15,0-6-10-15,4-4-39 16,8-8-64-16,-3-5-11 16,4-11-361-16</inkml:trace>
  <inkml:trace contextRef="#ctx0" brushRef="#br0" timeOffset="62234.48">11076 4200 1206 0,'0'0'19'16,"0"0"-19"-16,0 0-8 15,0 0 8-15,-13 82 39 0,-2-29 4 16,-3 3-40-16,0 1 4 16,-1-1-14-16,2 0 1 15,-4 0-34-15,-6-4-76 16,-4 9-140-16</inkml:trace>
  <inkml:trace contextRef="#ctx0" brushRef="#br0" timeOffset="62683.18">10191 5095 982 0,'0'0'0'16,"0"0"0"-16,0 0 28 15,0 0 0-15,-8 95-12 16,8-72-14-16,4-1 4 16,8-7-6-16,6-6 0 15,-3-7-4-15,3-2 2 16,0-4 2-16,-4-15 10 0,0-6 0 16,-6-4-2-16,-8 0 11 15,0 6 4-15,-6 3 19 16,-14 9-32-16,-4 6 3 15,-3 5-7-15,4 0-6 16,2 6-8-16,9 6-14 16,6 2-59-16,6-4-11 15,0 0-56-15,4-6-80 16,15-4-193-16</inkml:trace>
  <inkml:trace contextRef="#ctx0" brushRef="#br0" timeOffset="62895.67">10484 4884 921 0,'0'0'72'0,"0"0"-55"15,0 0 2-15,0 0 72 16,6 116-53-16,-6-66-12 16,0-4-10-16,0 3-10 15,0-4-6-15,-3-3-1 16,2-3-15-16,-1-6-52 15,1-8-80-15,-2-13-98 16,3-7-250-16</inkml:trace>
  <inkml:trace contextRef="#ctx0" brushRef="#br0" timeOffset="63134.77">10655 4884 1103 0,'0'0'3'0,"0"0"3"16,0 0 13-16,0 0 47 16,14 111-20-16,-10-56-10 15,-2 4 1-15,-2 0-17 16,0 2-7-16,0 1-13 16,0-4-5-16,0-1 1 15,1-7 0-15,4-8-35 0,-1-10 1 16,-1-8-22-1,0-4-97-15,-3-8-61 0,0-7-189 16</inkml:trace>
  <inkml:trace contextRef="#ctx0" brushRef="#br0" timeOffset="63352.02">10706 5116 1067 0,'0'0'0'16,"0"0"0"-16,0 0 8 16,0 0 12-16,82 5 41 15,-76 23-9-15,-6 2-15 16,0-1-24-16,-15-2-7 0,-13-3-6 16,-2-3-3-16,-4-4-44 15,2-7-162-15,6-4-462 16</inkml:trace>
  <inkml:trace contextRef="#ctx0" brushRef="#br0" timeOffset="64378.48">9953 5691 824 0,'0'0'179'0,"0"0"-176"0,0 0-3 16,0 0 51 0,0 0 17-16,7 83-40 0,1-51-7 15,1-2 5-15,-2-5-23 16,1-5-3-16,-1-7 3 15,2-7-3-15,0-6-7 16,2 0-4-16,6-9 6 16,0-13 3-16,4-5-8 15,-2 3 3-15,-4 2 7 16,-2 8-11-16,-1 6 6 16,-1 8 4-16,1 0-9 15,0 0 8-15,1 10 4 0,1 0 5 16,0-3-7-1,1-6 2-15,2-1-3 0,-1 0 1 16,-1-10-32-16,-6-7-6 16,-1 2-10-16,-8 2 42 15,0 7 6-15,0 1 12 16,-13 5 19-16,-1 0 0 16,2 11-19-16,3 9 12 15,3 2-11-15,6 2-10 16,0-2 5-16,6-4-5 15,9-2-3-15,5-5 3 16,7-8-1-16,5-3-1 16,2 0-1-16,6-12-14 15,-1-9 1-15,-2-4-17 16,-5-1 4-16,-11-2 18 0,-8 2 8 16,-10 5 1-16,-3 6-1 15,0 8 37-15,0 7 18 16,0 0-24-16,0 5-20 15,-2 17-11-15,2 3 2 16,0 3 4-16,8-5-6 16,11-3 0-16,1-6 4 15,5-8-4-15,-1-2-4 16,4-4-3-16,-1-4 7 16,1-13-6-16,-2-6 0 15,-5-8-6-15,-2-5-4 16,-7-5-5-16,-3-2-13 0,-6 1 8 15,-3 4 26-15,0 14 21 16,0 9 32-16,0 11-18 16,0 4 21-16,0 3-39 15,0 20-2-15,-5 11-5 16,1 7-10-16,3 2 9 16,1-3-9-16,0-3-6 15,0-7-19-15,0-6-15 16,0-2-1-16,4-8-77 15,0-4-68-15,-1-6-250 16</inkml:trace>
  <inkml:trace contextRef="#ctx0" brushRef="#br0" timeOffset="64795.66">10928 5735 755 0,'0'0'30'0,"0"0"-20"15,0 0 67-15,0 0-31 16,0 0 50-16,0 0-25 15,68 54-28-15,-68-32-14 16,0-3 0-16,0-4-24 16,-8-6 3-16,-1-2-1 15,2-6-1-15,2-1-5 16,-1 0 1-16,2-8-2 16,2-10-10-16,2-7 9 15,0-4-9-15,14 0 4 16,5 3 0-16,3 9-5 15,-2 7 4-15,2 9-1 0,-3 1 8 16,0 5 1-16,-3 10 4 16,-6 4 3-16,-2 1 3 15,-5-1-7-15,-3-4 2 16,0-3-6-16,0-5 3 16,-3-5-3-16,0-2 1 15,0 0-1-15,3-2-11 16,0-10 11-16,15-2 0 15,3 3-8-15,3 4 7 16,-1 3 0-16,-3 4-24 16,-1-1-21-16,-5-1-38 15,-5-1-66-15,-5-1-257 16</inkml:trace>
  <inkml:trace contextRef="#ctx0" brushRef="#br0" timeOffset="64972.87">10894 5559 1112 0,'0'0'62'0,"0"0"-62"16,0 0 0-16,115-63-6 16,-51 37-8-16,8-3-108 15,4-8-285-15</inkml:trace>
  <inkml:trace contextRef="#ctx0" brushRef="#br0" timeOffset="65865.63">12975 2484 831 0,'0'0'237'16,"0"0"-231"-16,0 0-6 15,-85-9 37-15,85 9-37 16,0 0-4-16,13 0-23 16,32 0 27-16,30 0 19 15,33 0 13-15,33 0-7 16,26 0-13-16,16-4-2 0,11 2-10 15,0 2 0-15,-9 0 4 16,-18 0 1-16,-19 0-3 16,-28 0-2-16,-30 0 3 15,-24 0-9-15,-29 0 9 16,-18 0-6-16,-13 0 2 16,-6 0 0-16,0 0-5 15,0 0-25-15,-4-10-183 16,-14-1 57-16,-2 0-154 15</inkml:trace>
  <inkml:trace contextRef="#ctx0" brushRef="#br0" timeOffset="66146.59">14695 2326 463 0,'0'0'204'16,"0"0"-176"0,0 0 61-16,-100-58 4 0,65 49 3 15,4 4-28-15,7 3-9 16,11 1 8-16,8 1-43 15,5 0-24-15,0 0-7 16,20 0 6-16,14 6 1 16,12 8 5-16,5 3 7 15,4 2-12-15,-3 2 0 16,-8 4 5-16,-11 2 5 16,-14-1 2-16,-15 1-1 15,-4 1-7-15,-4 1 11 16,-20 4-12-16,-1-1-3 15,-2 3-9-15,4-1-35 0,7-5-66 16,5-7-179 0</inkml:trace>
  <inkml:trace contextRef="#ctx0" brushRef="#br0" timeOffset="66679.66">15500 2007 1102 0,'0'0'0'0,"0"0"-68"0,0 0 68 16,0 0 11-16,0 0-11 15,0 0 7-15,-2 112 34 16,10-21-11-16,4 18-21 16,3 13 6-16,-2 6-4 15,4 0-11-15,-2-2 4 16,-1-12 0-16,0-13-8 15,-5-18-3-15,1-19-18 16,-2-14-15-16,-2-16-5 16,0-14-38-16,1-15-19 15,-4-5-108-15,2-14-173 0</inkml:trace>
  <inkml:trace contextRef="#ctx0" brushRef="#br0" timeOffset="67830.45">15689 1869 863 0,'0'0'0'0,"0"0"3"15,0 0 32-15,0 0-5 16,0 0 5-16,0 0-24 16,2-12-8-16,25 10-3 15,12-1 10-15,13 3 16 16,15-4-13-16,19 0 8 15,14 0 1-15,17 2-10 16,10 2 2-16,8 0-12 16,10 0 3-16,17 0-3 15,4 0-2-15,9 3 4 16,2 3-10-16,-7-1 6 0,0-2 0 16,-6 3 0-16,0-3 0 15,-4-3 0-15,-6 0 0 16,-2 0-5-16,-9 0 4 15,-6 0-5-15,-1-4-14 16,-9-1-2-16,-10-3-11 16,-6 2 24-16,-11 3 8 15,-9-2-2-15,-9 2 1 16,-15 0 3-16,-12 3-2 16,-15-1 1-16,-10 1 0 15,-9 0 5-15,-10 0-5 16,-7 0 0-16,-1 0 11 15,-3 0-9-15,2 7-1 0,1 10 7 16,0 5-8-16,1 7 1 16,-1 9 2-16,1 4 0 15,-1 8 3-15,3 4 6 16,4 7-11-16,1 6 9 16,4 0-8-16,1 6 3 15,1 5-4-15,-1 3 1 16,0 0 13-16,0 0-15 15,-1-8 3-15,0-7-3 16,-2-2 0-16,-3-4 2 16,-1-5-2-16,-1-7 0 0,-4-1 3 15,1-10-2 1,-2-2-1-16,-2-6 0 0,-1-7-15 16,0-8 13-16,0-6-7 15,0-3-6-15,-3-5 6 16,-15 0 3-16,-5 0-14 15,-10 0-21-15,-12-2 3 16,-12-2 0-16,-14-1-1 16,-20-2 13-16,-17 4 26 15,-16-1-7-15,-16-1 7 16,-9 0 0-16,-9 3 2 16,-12-2 13-16,0 3-11 15,-3-1 19-15,-1 2 5 16,8 0 17-16,5 0-14 15,3 0 12-15,11 0-13 0,4 0-6 16,12 0-11-16,11 5 6 16,13-1-5-16,15-1-6 15,7 2-5-15,10-2-3 16,8 0 0-16,6 0-2 16,0-1 2-16,-3 3 0 15,-6-2-1-15,-8-1 1 16,-4-1 0-16,-2 1-1 15,7-2-12-15,5 0 8 16,11 0 8-16,8 0-5 16,8 0 2-16,3 0-3 15,3 0-12-15,6 0-12 0,7 0-31 16,9 0 2-16,12 0-22 16,5-8-170-16</inkml:trace>
  <inkml:trace contextRef="#ctx0" brushRef="#br0" timeOffset="68431.19">16012 2710 154 0,'0'0'873'15,"0"0"-867"-15,0 0-6 16,0 0 22-16,0 0-19 0,0 0 10 15,25 59 32-15,-20-15-32 16,-3 6 1-16,1-6-9 16,-1-5 2-16,-1-8-7 15,1-8 2-15,-1-9-4 16,1-8 2-16,-2-6 0 16,1 0 5-16,1-7-5 15,-1-18 0-15,1-8-28 16,1-8 23-16,2-5-4 15,2-9-10-15,0 4 8 16,1 10-7-16,-2 14 18 16,-2 18 2-16,2 9-2 15,2 2-7-15,2 17 7 0,6 8 10 16,1 4-3 0,4-1-6-16,2-5-1 0,1-5-4 15,-1-6-20-15,4-8-15 16,1-6-8-16,2 0-5 15,1-20-6-15,1-9-62 16,-1-4-125-16,-1-6 49 16,-2-7 147-16,-1-3 49 15,-2 7 40-15,-7 10 53 16,-8 17 182-16,-7 15-54 16,-3 0-128-16,0 27-51 15,0 15 33-15,0 17-24 16,0 6-17-16,0 1-21 15,-1-4-3-15,-1-3-10 0,2-5 4 16,0-3-9-16,3-11-2 16,13-9-83-16,4-13-29 15,7-11-10-15,3-7-197 16</inkml:trace>
  <inkml:trace contextRef="#ctx0" brushRef="#br0" timeOffset="68749.48">16868 2803 1044 0,'0'0'0'16,"0"0"-66"-16,0 0 66 15,0 0 50-15,-30 97-16 16,28-59-16-16,2-3-16 0,0-3 9 16,16-7-11-16,1-7-12 15,4-10 9-15,0-8-9 16,1 0 12-16,4-9-1 15,-5-15 5-15,-2-5-6 16,-8-6 4-16,-10-3-1 16,-1 2 4-16,-4 7-4 15,-18 9 22-15,-4 9 16 16,-4 5-24-16,-1 6-15 16,4 0-16-16,4 8-9 15,10 9-26-15,7 2-20 16,6 1-47-16,0-3-47 15,26 0-53-15,13-3-236 16</inkml:trace>
  <inkml:trace contextRef="#ctx0" brushRef="#br0" timeOffset="69415.32">17412 2764 891 0,'0'0'8'16,"0"0"3"-16,0 0 63 16,0 0-36-16,0 0 36 15,0 0-20-15,0-12-35 16,-4 12-4-16,-2 12-14 0,-2 8 0 16,-1 5 8-16,1 4-6 15,3-4 5-15,4 0-8 16,1-4 0-16,0-2-3 15,0-6-16-15,7-6-22 16,3-5 25-16,1-2-13 16,1 0 17-16,-3-12 1 15,-2-9-4-15,-2-2 12 16,-4-5 3-16,-1-3 0 16,0-1 4-16,-7 5 8 15,-11 3-3-15,0 7 23 0,-3 11 27 16,-4 6-52-16,-3 0-6 15,-2 21-1-15,-2 9 0 16,4 8 5-16,10 3-2 16,10 0-3-16,8-3-6 15,0-6 1-15,15-5-8 16,11-7 4-16,5-9 1 16,5-8-5-16,1-3 4 15,3-8-4-15,-2-14-21 16,-5-9 21-16,-7-8-15 15,-9-4 9-15,-5-9 15 16,-8-4 4-16,-4-10 4 16,0 3 8-16,-4 7 15 15,-9 15 54-15,0 19-16 16,7 16-25-16,2 5 35 0,-2 1-65 16,2 17 0-16,-1 19-10 15,2 12 4-15,3 1 17 16,0-3-21-16,2-4-8 15,14-3 7-15,2-5-38 16,4-6-38-16,3-7-14 16,2-8-150-16,0-6-342 15</inkml:trace>
  <inkml:trace contextRef="#ctx0" brushRef="#br0" timeOffset="69848.14">17772 2907 603 0,'0'0'115'15,"0"0"-40"-15,0 0 80 16,88-18-98-16,-66 6-38 0,-3-6-18 15,-6 1 3-15,-9-2-4 16,-4 1 12-16,0 6 3 16,-11 3 44-16,-11 5 6 15,-2 4-57-15,3 0-6 16,4 13 6-16,7 9-4 16,9 5-4-16,1 5 0 15,4 2-2-15,19-4 4 16,1-5 1-16,7-7 1 15,3-10-4-15,5-5 2 16,12-3-4-16,6-8 4 16,11-14-8-16,2-11 4 15,-2-8-12-15,-9-14-18 16,-4-12-8-16,-11-12 12 0,-13-7 13 16,-15 3 15-16,-16 15 1 15,-4 20 15-15,-23 21 62 16,-3 16-15-16,5 11-11 15,1 6-25-15,1 26-23 16,1 14-3-16,3 16 19 16,10 12-14-16,9 5 9 15,1-2-15-15,23-4 0 16,7-6-15-16,11-3-36 16,6-5-2-16,1-7-70 15,2-11-141-15</inkml:trace>
  <inkml:trace contextRef="#ctx0" brushRef="#br0" timeOffset="71948.53">19765 2420 211 0,'0'0'435'0,"0"0"-401"0,0 0 25 15,0 0 45-15,0 0-25 16,0 0-31-16,0 0-5 15,-21-1 0-15,21 1-42 16,0 0 3-16,13 0-8 16,21 0 5-16,23 0-1 15,18 0 8-15,19 0 2 16,14 0-2-16,4 0-7 16,3 0 1-16,2 0 5 15,-6 1-6-15,-7 7 3 16,-15 1-4-16,-16 1 2 15,-21-4-8-15,-12 0 6 0,-13-3 0 16,-12-1 0-16,-6-2 0 16,-3 0-1-16,-6 0 1 15,0 0-10-15,0 0-23 16,0 0-67-16,0-3-158 16,0 0-86-16</inkml:trace>
  <inkml:trace contextRef="#ctx0" brushRef="#br0" timeOffset="72316.45">20908 2328 868 0,'0'0'0'0,"0"0"2"16,0 0 73-16,0 0 4 15,0 0-60-15,0 0-19 16,-23-11 0-16,23 11-2 16,6 0 2-16,8 0 0 15,6 5 3-15,2 3-3 16,4-2 0-16,-1 3 2 16,3-1-2-16,-1 2 11 15,-1 0-11-15,-4 4 1 16,-4 1 2-16,-9 0-3 0,-8 3 24 15,-1 6-2 1,-3 5 20-16,-20 1-22 0,-7 4-12 16,-8 1 1-16,1-3-9 15,3 0-26-15,5-3-66 16,7-4-60-16,10-9-185 16</inkml:trace>
  <inkml:trace contextRef="#ctx0" brushRef="#br0" timeOffset="74335.6">22163 1961 255 0,'0'0'628'0,"0"0"-628"0,0 0-18 16,0 0 18-16,0 0 61 15,0 0-21-15,8-2-9 16,-8 2 0-16,-6 0-24 16,-11 0-7-16,-8 0-10 15,-7 0 10-15,-4 0-4 16,-4 0 9-16,2 0-7 15,-1 2 2-15,2 1 0 16,8-1-11-16,7 0 11 16,9-2-4-16,6 3 3 15,7-1 1-15,0 6-16 16,0 4 7-16,0 7 9 16,8 6 6-16,2 6-6 0,-1 7 7 15,0 4-5-15,0 4 6 16,-1 4 2-16,1 4-8 15,0 3-1-15,2-3-1 16,-3 4 2-16,-2-3-1 16,-3-4-1-16,1-1 0 15,-2-6 2-15,-2-6-1 16,0-3 4-16,0-6-3 16,0 0 0-16,0-5 2 15,0-4-4-15,0-3-1 0,0-3 1 16,0-2-2-1,0 3 1-15,0-3-2 0,0 2 5 16,0 1-2-16,-6-3 0 16,-2-1 0-16,2 0 1 15,0-1-1-15,0-3 0 16,2 2-1-16,1-5 2 16,2 0-1-16,-1 0 0 15,2-3 0-15,0 0-1 16,0-1-18-16,21 0 10 15,9 0 7-15,9-1 0 16,7-7-1-16,0 3 3 16,-1 2 0-16,-3 0 9 15,-5 3-8-15,-7 0-1 0,-6 0 0 16,-7 0-16-16,-9 0-64 16,-4 0-80-16,-4-1-298 15</inkml:trace>
  <inkml:trace contextRef="#ctx0" brushRef="#br0" timeOffset="88356.5">22499 2355 922 0,'0'0'0'0,"0"0"-10"15,0 0 10-15,0 0 24 16,0 0 10-16,0 0 6 16,0 0-8-16,-6-27-16 15,6 27-3-15,-3 0-13 16,-5 6 0-16,-4 15 7 16,-1 7-4-16,-2 10 1 15,1 5-4-15,7 6 0 16,1 2 0-16,6-1-1 15,0-7 0-15,6-6-6 16,12-7 7-16,7-7 0 16,5-7-4-16,1-10 4 15,2-6-1-15,2 0 1 16,-1-6 0-16,3-13-2 0,-4-7 3 16,-2-5-2-16,-4-12-3 15,-6-6-6-15,-6-7 10 16,-9-2 0-16,-6 3 2 15,-5 5 1-15,-20 8 7 16,-6 13 7-16,-5 9 19 16,-6 13-15-16,4 7-15 15,2 0 0-15,3 10-6 16,7 9-29-16,6 6 23 16,8 6-36-16,6 0-48 0,6 5-13 15,0-2-91-15,7-2-141 16</inkml:trace>
  <inkml:trace contextRef="#ctx0" brushRef="#br0" timeOffset="88614.79">23001 2565 1213 0,'0'0'0'16,"0"0"-3"-16,0 0-3 16,0 0 12-16,0 0-14 15,0 0 0-15,0-13-86 16,0 13-129-16,6-1-273 15</inkml:trace>
  <inkml:trace contextRef="#ctx0" brushRef="#br0" timeOffset="89240.52">23349 2358 992 0,'0'0'72'16,"0"0"-72"-16,0 0 0 16,0 0 14-16,0 0-4 15,0 0 11-15,-31-2-18 16,17 26 7-16,-5 5 13 15,0 7-22-15,3 3 9 16,6 5 0-16,4-1-10 16,6-2-9-16,0-7 9 15,10-3-1-15,13-7-18 16,5-4 7-16,4-6 8 0,2-7-11 16,0-6 6-16,2-1 9 15,-2 0 1-15,-4-3-1 16,-3-7-7-16,-7-2-6 15,-7-4 5-15,-7-2 0 16,-6-6 7-16,0-1-1 16,-9-4-1-16,-15-4 1 15,-9-1-20-15,-4-4 20 16,-6-1-8-16,-1-2 10 16,5-3 1-16,4 1 0 0,12-1 20 15,15 8-12 1,8 4 18-16,10 8-19 0,16 11 1 15,9 10-9-15,-1 3 5 16,1 22 8-16,-4 15 13 16,-4 10-6-16,-5 4 11 15,-10-1-27-15,-6 0 6 16,-6-5 2-16,0-2-12 16,0-5 0-16,0-4-7 15,0-3-65-15,5-10-96 16,8-14-193-16</inkml:trace>
  <inkml:trace contextRef="#ctx0" brushRef="#br0" timeOffset="89557.57">23786 2517 378 0,'0'0'642'0,"0"0"-638"15,0 102-4-15,7-75 0 16,8-2 2-16,6-4 17 15,4-6-13-15,5-3 4 16,2-8-7-16,3-4-1 16,-2 0 12-16,-1-13-14 15,-7-8 2-15,-6-10 23 16,-10-10-19-16,-9-8 9 16,0-6 20-16,-24 3-17 15,-13 11 8-15,-10 13 15 16,-8 13-36-16,0 15 6 0,2 0-11 15,4 15 9-15,10 13-24 16,9 7 15-16,11 8-24 16,11 6-29-16,8 1-32 15,5-1-15-15,17-6-101 16,2-3-203-16</inkml:trace>
  <inkml:trace contextRef="#ctx0" brushRef="#br0" timeOffset="89759.93">24314 2796 321 0,'0'0'961'0,"0"0"-950"16,0 0-15-16,0 0 7 15,-8 78-3-15,-3-47 7 16,2-2-7-16,-2 2-32 15,1-4-58-15,4-7-197 16,0-9-533-16</inkml:trace>
  <inkml:trace contextRef="#ctx0" brushRef="#br0" timeOffset="93392.59">24808 2314 877 0,'0'0'3'16,"0"0"6"-16,0 0 27 15,0 0 36-15,0 0 3 16,0 0-2-16,0 0-40 15,-9-43-33-15,0 65-6 16,-8 17 6-16,-2 18 3 16,5 5 6-16,7 4-2 15,7-2-1-15,0-10-12 16,14-5 1-16,9-14 5 16,3-11 0-16,2-10-14 15,3-9 14-15,5-5 5 0,3-12-4 16,6-17-1-16,-2-17 0 15,-4-10 3-15,-8-12-10 16,-7-7 2-16,-12 1 5 16,-12 0 3-16,0 12-3 15,-24 13 0-15,-14 17 30 16,-8 23-28-16,-6 9 4 16,-2 9 4-16,2 24-10 15,8 6 0-15,12 9 11 16,14-1-30-16,14 3 15 15,4-1-42-15,3 1-59 16,16-6-93-16,5-7-245 0</inkml:trace>
  <inkml:trace contextRef="#ctx0" brushRef="#br0" timeOffset="93562.4">25354 2535 1177 0,'0'0'93'0,"0"0"-93"16,0 0 0-16,0 0 5 16,0 0-5-16,0 0-4 15,6-12-23-15,-2 3-53 16,0-2-257-16,4-8-205 16</inkml:trace>
  <inkml:trace contextRef="#ctx0" brushRef="#br0" timeOffset="93758.8">25509 2263 1038 0,'0'0'131'16,"0"0"-131"-16,0 0-12 15,0 0 12-15,0 78 62 16,0-32-25-16,0 1-36 16,0 0 15-16,0-2-16 15,0-4-13-15,1-7 1 16,11-8-51-16,0-7 5 15,6-10-106-15,1-9-168 16</inkml:trace>
  <inkml:trace contextRef="#ctx0" brushRef="#br0" timeOffset="94045.72">25809 2343 315 0,'0'0'664'15,"0"0"-636"-15,0 0-18 16,0 0 40-16,0 0-37 15,0 0-11-15,7 29 21 16,6-5-15-16,1 3 17 16,5 1-23-16,3 2 7 15,1-1 13-15,2 3-17 16,1-3-4-16,-1-2 18 16,-6-4-17-16,-5-4 0 15,-7-1 3-15,-7-2 7 0,0-5 1 16,0 1-13-16,-13-3 6 15,-5-5 12-15,0 2-18 16,2-6-3-16,0 0-24 16,3-2-27-16,3-16-101 15,4-7-157-15</inkml:trace>
  <inkml:trace contextRef="#ctx0" brushRef="#br0" timeOffset="94238.71">26001 2196 548 0,'0'0'399'15,"0"0"-380"1,100-36-19-16,-55 25 27 0,1 2 12 16,-6 4-14-16,-4 2-24 15,-9 3-1-15,-8 0-14 16,-13 0-111-16,-6 3-197 15</inkml:trace>
  <inkml:trace contextRef="#ctx0" brushRef="#br0" timeOffset="94508.74">26621 2780 1287 0,'0'0'5'0,"0"0"-5"16,0 0 0-16,0 0 15 15,0 0 19-15,-13 79-19 16,-2-49-15-16,3 3-31 15,2-5-32-15,5-3-63 16,5-6-218-16</inkml:trace>
  <inkml:trace contextRef="#ctx0" brushRef="#br0" timeOffset="95743.9">27057 2263 905 0,'0'0'89'0,"0"0"-62"16,0 0-27-16,0 0 40 15,0 0-28-15,0 0-5 0,-39 82 15 16,27-35-1-16,3 2-17 15,8 0-3-15,1-2 4 16,0-5 8-16,8-4-13 16,11-9-4-16,6-8 2 15,3-6 2-15,5-8 0 16,3-7 7-16,1 0-6 16,5-9 5-16,0-11-6 15,-5-9 0-15,-3-9 8 16,-8-13-8-16,-7-7 0 15,-11-5 5-15,-8 2-1 16,-3 6 10-16,-29 11 22 16,-10 10-23-16,-7 14 28 0,-3 9-41 15,4 8 0 1,4 3-12-16,8 8 31 0,8 15-40 16,8 8 7-16,7 5-55 15,10 5 4-15,3-3-143 16,4-2-227-16</inkml:trace>
  <inkml:trace contextRef="#ctx0" brushRef="#br0" timeOffset="95991.14">27688 2478 1209 0,'0'0'73'0,"0"0"-70"16,0 0 3-16,0 0-4 16,0 0-1-16,0 0 5 15,0-26-6-15,0 25-26 16,0-3-58-16,3-1-167 15,1-3-318-15</inkml:trace>
  <inkml:trace contextRef="#ctx0" brushRef="#br0" timeOffset="96377.9">27940 2191 1076 0,'0'0'0'16,"0"0"-4"-16,0 0-26 16,0 0 30-16,-4 80 33 15,-1-37-2-15,4 3-31 16,1-6 8-16,0-1-2 0,0-3-5 16,6-5-1-1,10-9 0-15,6-8 10 0,4-7-9 16,4-7 7-16,2 0-5 15,5-7 5-15,-1-13 3 16,-6-6-11-16,-5-8 0 16,-6-7 9-16,-11 0-4 15,-8-3 7-15,0 9-8 16,-15 8-1-16,-16 10 21 16,-6 6-24-16,-5 9-15 15,5 2 11-15,6 3-14 16,11 16-27-16,7 0-88 15,11 1-95-15,2-3-109 16</inkml:trace>
  <inkml:trace contextRef="#ctx0" brushRef="#br0" timeOffset="96735.71">28569 2189 897 0,'0'0'97'16,"0"0"-72"-16,0 0-25 16,0 0 12-16,0 0-9 15,0 0-2-15,-7 36 10 16,7-17 0-16,0 1-11 16,9 1 0-16,10-5 0 0,5 0 2 15,2 3-1-15,4 1 3 16,-1 1 2-16,-2 1-2 15,-6 0-4-15,-7-1 0 16,-7 1 0-16,-7-2 19 16,0-3 7-16,0-1-7 15,-20-2 5-15,-6-3 17 16,-7-5-37-16,-5 0 11 16,-2-4-15-16,1-2-16 15,5 0-12-15,9 0-71 16,11 0-74-16,10-5-165 15</inkml:trace>
  <inkml:trace contextRef="#ctx0" brushRef="#br0" timeOffset="96983.48">28645 2132 1139 0,'0'0'0'0,"0"0"-123"16,0 0 123-16,0 0 2 0,109-11 0 16,-64 8 0-1,3-3-2-15,6-5-64 0,1-1-142 16,-2-5-246-16</inkml:trace>
  <inkml:trace contextRef="#ctx0" brushRef="#br0" timeOffset="97613.53">29158 1844 1057 0,'0'0'1'16,"0"0"-2"-16,0 0-11 0,0 0 12 16,0 0 26-16,0 0-26 15,0-3 0-15,14 3 0 16,10 1 2-16,4 2 8 16,3-1-8-16,4-2-1 15,-1 0 2-15,-1 0-3 16,-2 0 1-16,-1-3-3 15,-6-3 7-15,-3-1 2 16,-8 4-7-16,-2 1 4 16,-3 2 7-16,0 0-8 15,0 0 7-15,-1 4-3 16,5 10-5-16,-3 6 7 16,0 11-8-16,-2 5 3 15,-2 4 1-15,-2 6-4 16,-2 2 4-16,-1 3-5 0,0 3 10 15,0 0-5-15,0-4-5 16,-1 0-6-16,-4-1 3 16,1-3 6-16,2-1 3 15,2-1-6-15,0-5 0 16,0-4-1-16,0-8 1 16,5-2 0-16,-1-8 1 15,1-5-1-15,-1-4 0 16,-1-4-4-16,0-2 13 15,0 1-14-15,-1-3 5 16,2 2 0-16,-3-2 6 0,1 2-5 16,-2-2 4-16,0 0 3 15,0 0 2-15,0 1 37 16,-3 2-22-16,-21 1-23 16,-23 3 15-16,-24-1-17 15,-20-1-38-15,-22-2-124 16,-17-3-618-16</inkml:trace>
  <inkml:trace contextRef="#ctx0" brushRef="#br0" timeOffset="102929.31">22852 2988 388 0,'0'0'0'0,"0"0"-11"15,0 0 2-15,0 0 9 16,0 0 1-16,0 0-1 15,0 0 0-15,0 0 0 16,6-3 1-16,-6 3-1 16,0 0 0-16,0 0 4 15,0 0 3-15,0 0 0 16,0 0 6-16,0 0 40 16,0 0-13-16,0 0 29 15,0 0-16-15,0 0-27 0,0 0-6 16,6 0-17-16,6-2 1 15,9 0 7-15,12-2-6 16,13 2 7-16,9-3 5 16,8 2 9-16,2-1-6 15,3 1-9-15,-6 1-6 16,-1-1 13-16,-1-1-16 16,-5 1 6-16,-3 3-1 15,-7-2-7-15,-9 2 6 16,-9-1-6-16,-9 1 0 15,-9 0 3-15,-6 0-2 16,-2 0-1-16,-1 0 5 16,0 0-5-16,0 0-33 0,0 0-119 15,-4 0-125-15</inkml:trace>
  <inkml:trace contextRef="#ctx0" brushRef="#br0" timeOffset="103277.62">23123 3071 603 0,'0'0'0'0,"0"0"-82"16,0 0 82-16,0 0 25 16,0 0 24-16,85 2-27 15,-50-2 24-15,1-2-24 16,0-2 2-16,-2 1-11 16,-6 2 19-16,1-2 2 15,-9 2-13-15,-5 1-10 16,-1-2 8-16,-11 1-19 15,0 1 0-15,-3 0 0 16,0 0-26-16,0 0-75 0,0 0-236 16</inkml:trace>
  <inkml:trace contextRef="#ctx0" brushRef="#br0" timeOffset="105245.86">25156 2922 539 0,'0'0'23'0,"0"0"-19"16,0 0-4-16,0 0 17 15,0 0 18-15,0 0-10 16,0 0-20-16,0 0 7 15,0 0 1-15,0 0-1 16,0 0 11-16,0 0-12 16,0 0-1-16,0 0 0 15,0 0-9-15,0 0 6 16,0 0-7-16,0 0 0 16,0 0-5-16,0 0 5 15,0 0 0-15,0 0 0 0,0 0 2 16,0 0-4-16,0 0-1 15,0 0 3-15,0 0-6 16,0 0 7-16,0 0-2 16,0 0-2-16,4 0 3 15,6 0 0-15,2 0-1 16,3 0 1-16,4 0 2 16,4 0-2-16,7 0-1 15,4 0 1-15,0-1 1 16,-3-1 2-16,-4 0-3 15,-6 2 0-15,-3 0 2 16,-4 0 2-16,-6 0 0 16,-3 0 5-16,-4 0-8 0,-1 0 13 15,0 0 9-15,0 0-14 16,0 0 3-16,0 0-12 16,0 0 0-16,0 0-4 15,0 0-37-15,0 0-8 16,0 0-87-16,0 0 16 15,0 0-75-15</inkml:trace>
  <inkml:trace contextRef="#ctx0" brushRef="#br0" timeOffset="105651.09">25260 2968 440 0,'0'0'0'16,"0"0"-3"-16,0 0-13 15,0 0 16-15,0 0 3 16,0 0 12-16,25 0 29 16,-7 0-6-16,0 0-17 15,-2 0-5-15,-1 0 30 0,0 0-12 16,-6 0-15-16,0 0 3 16,-3 0-8-16,-2 0 9 15,-1 0-7-15,-3 0 8 16,0 0 5-16,2 0-22 15,-1 0-3-15,1 0-4 16,1 0-34-16,4 0-46 16,2 0-183-16</inkml:trace>
  <inkml:trace contextRef="#ctx0" brushRef="#br0" timeOffset="108013.88">27704 2769 441 0,'0'0'218'15,"0"0"-218"-15,0 0 0 0,0 0 14 16,0 0 29-16,0 0-13 16,-24-6-8-16,24 6-13 15,0-1 8-15,0 1-17 16,0 0 0-16,0 0-2 15,0 0-3-15,11 0 3 16,13 0 2-16,10 0 17 16,9 0 3-16,5 0-18 15,0 1-1-15,-5 0 4 16,-4 1-5-16,-8-2 0 16,-5 0 0-16,-7 0 0 15,-7 0 5-15,-5 0-5 0,-2 0-1 16,-5 0 0-16,0 0-2 15,0 0-19-15,0 0-86 16,0 0-201-16</inkml:trace>
  <inkml:trace contextRef="#ctx0" brushRef="#br0" timeOffset="108315.86">27801 2859 548 0,'0'0'0'0,"0"0"25"16,0 0 11-16,0 0 35 15,90 10-28-15,-67-9 13 16,-4 0-22-16,-2-1 5 15,-3 2-26-15,-4-2-12 16,-2 0 13-16,-5 0-13 16,-2 0-1-16,1 0 5 15,-2 0-5-15,3 0-3 16,3 0-100-16,4 0-175 16</inkml:trace>
  <inkml:trace contextRef="#ctx0" brushRef="#br0" timeOffset="115035.43">22557 2857 830 0,'0'0'36'0,"0"0"-24"16,0 0-9-1,0 0 18-15,0 0 26 0,0 0-32 16,0 0-7-16,-6 12-8 15,6-1 0-15,0 1 9 16,6 3-9-16,4-3 1 16,5 0 6-16,2 1-7 15,5-1 15-15,3 0-15 16,4 0 5-16,2 0 5 16,3-1-5-16,4-2-1 15,0-1 2-15,1-2-5 16,1 1 4-16,3-2-4 15,4-3-1-15,5 1 3 16,2 1 0-16,2-1-3 16,-2-1 0-16,-2 2 0 0,0-1 0 15,-5-2 0 1,-1 1-1-16,-4-2-2 0,-3 0 4 16,-2 0-1-16,-7 0 0 15,-2 0 1-15,-2 0 0 16,2 0-1-16,0-3 0 15,2-3-1-15,0 1 4 16,-2-3-3-16,0 2 0 16,1-2 2-16,-1 2-2 15,-1-2 0-15,-2-3-2 16,-2-1 0-16,-1 1 3 16,0-3-1-16,1 0 0 0,-2 1 1 15,0-3-5-15,-1 0 4 16,0 0 0-16,-1 1-2 15,-1 0 5-15,-4 0-5 16,-4 1 2-16,0 0 0 16,-2-2-1-16,-2 0 2 15,0-2-1-15,1-2 0 16,-2-2-5-16,1 0 5 16,1-3-1-16,1 1-4 15,0-2 2-15,2 4 0 16,-4 1 3-16,0 2-2 15,-5 1 4-15,2 3-2 16,-3 1 0-16,0 5 4 16,0 1-5-16,0-3 1 15,0 2 0-15,0 0 3 0,0-1-2 16,0 0-1 0,0 1 0-16,0 1 1 0,0-1 2 15,0 0-2-15,0-2-1 16,0 1 9-16,0-3-9 15,0 0 7-15,-6-1-7 16,-1-1 0-16,-4 1-4 16,-1-2 4-16,5 3 0 15,-2 0-2-15,3 1 7 16,-1 0-10-16,-1 3 3 16,2-2 2-16,-3 0-2 15,-3-1 1-15,0-1 1 0,-4 1-1 16,-1-2-9-16,-2-2 8 15,-2-1-10-15,-2 2 10 16,3-1-1-16,1 0 3 16,2 2 0-16,1 2-5 15,2 1 13-15,-1 0-9 16,3 2 1-16,0 1 0 16,-3-1-5-16,0-2 5 15,-4 2 0-15,-2-1-2 16,-1 2 8-16,-4-1-13 15,3 1 7-15,0 1 0 16,0-2 2-16,3 1-2 16,-2-1 0-16,-1 0-1 0,4 3 3 15,-2 0 0 1,-1 0-2-16,-2 1 0 0,-3 1-7 16,-3-1-5-16,0 1 9 15,0 0-5-15,2 0 6 16,1 1 0-16,3 0-6 15,1 0 8-15,1 0-1 16,2 0 1-16,-1 1-2 16,1-1 2-16,-2 3 0 15,-2 0-1-15,-3 0-3 16,-2 0-16-16,-3-2 18 16,-1 2-18-16,1-2 15 0,0 2-27 15,2-2 30-15,7 1-2 16,2 1 2-16,6 0 2 15,1-2 4-15,1 2-4 16,2 0 0-16,0 0-6 16,0 0 14-16,-1 0-10 15,-7 0 2-15,-5 2-8 16,-4 3 1-16,-4-3-22 16,4 1 29-16,1 1 0 15,1-3 4-15,4 4-4 16,0-2 0-16,1-2 0 15,6 2-2-15,0 1 3 16,5 0-1-16,1 2 0 16,-1-1 0-16,1 2 0 15,1 0 0-15,-1 3 0 0,-1-4-3 16,1 0 6-16,-4 2-5 16,2 1 3-16,-1-1-1 15,-3 1 0-15,4-1-2 16,1-1 2-16,-2 2-1 15,2-4 4-15,1 2-3 16,0 1 0-16,1 0 2 16,1-2-3-16,-3 3 1 15,1 2 0-15,-2-2-1 16,-1 4 1-16,-3 1 0 16,-3 0-1-16,2 3 3 15,-2-3-2-15,4 0 0 0,3 0 0 16,2 0-3-16,1 0 5 15,1 0-2-15,-1-1 0 16,1 2 2-16,-1 2-5 16,-1 2 3-16,-1 3 0 15,3-3 0-15,-1 0 0 16,-4 1-2-16,3-2 1 16,0 0 1-16,3-1-2 15,2 0 2-15,4-2 0 16,-2 4 0-16,2-5 0 15,0 6 3-15,0 4-3 16,0 3 2-16,0 6-8 16,0 1 6-16,0-2 0 0,2-3-1 15,7 0 14 1,0 0-13-16,3-3 2 0,2-1-1 16,2-1 14-16,4-2-15 15,1-4 0-15,0-1 8 16,5-1-6-16,-3-5-2 15,4-2 0-15,1-1-9 16,5-3-10-16,2 1-59 16,2-2-159-16,-1 1-184 15</inkml:trace>
  <inkml:trace contextRef="#ctx0" brushRef="#br0" timeOffset="116002.51">23274 3305 762 0,'0'0'7'0,"0"0"-1"16,0 0 7-16,0 0 54 16,0 0-26-16,0 0-2 0,0-30-17 15,0 30-20 1,0 0 0-16,-1 7-2 0,-5 21 0 15,-3 12 8-15,-2 13 1 16,0 7 8-16,0 6-9 16,3 4 6-16,-1 1-10 15,1-2 5-15,5-8-7 16,1-11-2-16,2-11 14 16,0-7-10-16,0-7-4 15,0-4 0-15,0-4-17 16,0-3 17-16,0-6-53 15,-4-4-76-15,-2-4-188 16</inkml:trace>
  <inkml:trace contextRef="#ctx0" brushRef="#br0" timeOffset="116272.25">22925 3805 776 0,'0'0'0'15,"0"0"0"-15,0 0 17 16,0 92 30-16,8-61-3 0,4-1-22 16,-2-1 2-1,6-4 5-15,-1-2-27 0,3-3-2 16,6-4 2-16,2-5-2 15,8-5-25-15,6-3-61 16,2-3-72-16,5-3-162 16</inkml:trace>
  <inkml:trace contextRef="#ctx0" brushRef="#br0" timeOffset="116412.39">23564 3914 958 0,'0'0'74'16,"0"0"-74"-16,0 0 12 15,0 0 47-15,-78 74-39 16,45-49-10-16,3-1-10 0,0 1-7 16,5-3-134-16,1-4-219 15</inkml:trace>
  <inkml:trace contextRef="#ctx0" brushRef="#br0" timeOffset="118170.21">22891 4791 991 0,'0'0'2'0,"0"0"-1"16,0 0 64-16,0 0-3 15,0 0-28-15,0 0-33 16,-2-14-1-16,1 41 0 16,1 10 0-16,0 4 13 0,-2 2-5 15,-2-6 0 1,1-1-8-16,0-6-2 0,-3-7 2 16,3-6 5-16,0-7-5 15,2-6-11-15,-1-4-1 16,-1 0 12-16,-3-14-7 15,-2-15-55-15,-3-12 52 16,0-15 9-16,4-14-4 16,1-7 4-16,6-11-7 15,0-6 8-15,12 7 1 16,11 14 3-16,2 23-1 16,0 22 6-16,-1 23-2 15,-2 5 0-15,-1 9 0 0,0 21 6 16,-5 7 22-16,-13 9-26 15,-3-2-1-15,-11 4 15 16,-12-5-26-16,-1-2 3 16,2-2-57-16,3-3-118 15,3-4-146-15</inkml:trace>
  <inkml:trace contextRef="#ctx0" brushRef="#br0" timeOffset="118261.4">22891 4791 80 0</inkml:trace>
  <inkml:trace contextRef="#ctx0" brushRef="#br0" timeOffset="119007.66">22891 4791 80 0,'107'-9'925'0,"-101"7"-925"0,5 2 0 0,3 0 10 0,5 8 7 0,0 10 11 0,-2 3-7 16,-4 2 5-16,-6-2-22 15,-4-3 2-15,-3-4-5 16,0-4 1-16,0-6 4 15,0-4-2-15,2 0-2 16,1 0-2-16,5-18-9 16,6-9 7-16,5-4-17 15,7-4 10-15,-1 9 7 16,2 7 1-16,-3 10-5 16,-3 9 2-16,-3 0 0 15,-2 11 4-15,-2 8 10 0,-1 3 3 16,-3 1-3-16,-2 0-2 15,4-3 0-15,-2-6 3 16,5 1-11-16,-1-8-2 16,-1-2 0-16,-1-5 4 15,-5 0-2-15,-2 0 1 16,-4 0 7-16,-1-15-3 16,0-4-5-16,-4-3 0 15,-10-3 4-15,0 1-4 16,3 0 0-16,8-1 0 15,3-2 0-15,0-4 0 16,15-5-20-16,12-7-7 16,7-5-5-16,5-4-27 15,-5 0 17-15,-1 8 31 16,-6 8 2-16,-8 11 9 0,-5 11 4 16,-7 7 0-16,-5 6 28 15,-2 1 18-15,0 0-32 16,0 15-11-16,0 17-5 15,0 11 42-15,0 4-32 16,0 6 14-16,0-4-25 16,3 2-1-16,1-3 4 15,3-2-2-15,-4 0 2 16,0-4-8-16,-3-8-18 16,0-9 14-16,0-13-2 0,0-5-12 15,0-7 4-15,0 0-3 16,0-10 14-16,0-16-47 15,5-12 29-15,12-2 20 16,5 5 5-16,6 11 2 16,2 13 14-16,-5 11 1 15,-4 1 9-15,-4 21 8 16,-8 9 22-16,-5 3-4 16,-4 2-13-16,-7-2-28 15,-13-5 10-15,-4-6-7 16,-1-3-14-16,6-6-7 15,8-4-95-15,11-9-40 16,0-1-272-16</inkml:trace>
  <inkml:trace contextRef="#ctx0" brushRef="#br0" timeOffset="119145.62">24029 4833 1129 0,'0'0'67'15,"0"0"-65"-15,0 0 20 16,0 0 1-16,0 0-23 15,0 0-38-15,26-22-58 16,7 11-131-16,8-4-90 16</inkml:trace>
  <inkml:trace contextRef="#ctx0" brushRef="#br0" timeOffset="119753.48">24481 4666 863 0,'0'0'97'0,"0"0"-39"0,0 0 21 16,0 0-47-16,0 0 30 15,0 0-14-15,-20 71-26 16,17-45-3-16,3-1-19 16,0 0-5-16,11-2-1 15,7-4 3-15,3-7-5 16,0-4 4-16,-1-6 5 16,-3-2-5-16,-4 0 1 15,-7-10 3-15,-4-7 0 16,-2-2 2-16,0-2-2 15,-11-1 4-15,-5-3-3 16,-2 1 9-16,8 1-10 16,4-2 0-16,6-4-7 0,1-3 5 15,24-5-32-15,7-1 18 16,4 3-19-16,0 7 10 16,-7 6 13-16,-3 8 7 15,-10 6 1-15,-7 3 2 16,-8 5 2-16,-1 0 15 15,0 0-9-15,0 18-2 16,0 13 13-16,0 6-7 16,-3 8 12-16,2 5-20 15,1 6 4-15,0 6 14 16,0 9-20-16,0 3 0 16,3 5 0-16,9-2 0 15,4-1 3-15,4 1-3 16,2-7-6-16,2-5 4 0,0-14 2 15,-2-14-13-15,-1-17-4 16,-5-13-1-16,-7-7 18 16,-6-5 0-16,-3-22 0 15,0-9 11-15,-16-3 6 16,-14-1 7-16,-10-2-22 16,-2 8-2-16,-2 4 9 15,8 4-20-15,7 7-6 16,13 0-34-16,7 2-175 15,8 1-225-15</inkml:trace>
  <inkml:trace contextRef="#ctx0" brushRef="#br0" timeOffset="120971.27">25297 4395 1156 0,'0'0'0'0,"0"0"-13"16,0 0 9-16,0 0 8 16,0 0 33-16,-8 114-8 15,5-61-8-15,3 1-6 16,0-2-19-16,0-4 5 16,0-9-1-16,0-7 0 15,-1-10 9-15,-1-10-17 0,1-6 16 16,1-6-6-16,0 0 1 15,0-2-3-15,0-14-2 16,7-10 0-16,14-6-2 16,7 2-1-16,2 7 5 15,2 10-4-15,-6 10-4 16,-4 3-2-16,-8 4 0 16,-8 15 7-16,-6 5-5 15,-1 2 6-15,-17-1 1 16,-2-6-8-16,6-2 9 15,8-8 0-15,4-3-7 16,2-3 7-16,0-3-15 0,18 0 14 16,8-10 2-16,8-9 7 15,1-4-8 1,1-2 0-16,-4-2-1 0,-6 2-4 16,-7 2 5-16,-8 4 0 15,-9 11 2-15,-2 2 11 16,0 5-4-16,-8 1 9 15,-6 0-9-15,-3 4-7 16,1 12-2-16,4 7 0 16,3 1 7-16,7 0-7 15,2 0 0-15,0 1-7 16,12-6 3-16,9-5-8 16,3-2 6-16,4-7 5 0,2-5-6 15,-2 0 3-15,4-4-15 16,-2-14-12-16,-1-5 16 15,0-2-13-15,-5 0 19 16,-8 2 2-16,-3 3 5 16,-5 5 2-16,-3 1 0 15,-2 8 17-15,-2 3 23 16,-1 1-21-16,0 2 0 16,0 0-7-16,0 0-10 15,0 0-4-15,0 3-6 16,2 9 8-16,-1 1 11 15,1 4-10-15,3-4 0 0,-2 1-1 16,3-3 3 0,2-2-3-16,1-2 0 15,1-3-4-15,2-1 2 0,6-3 2 16,0 0-2-16,7 0 1 16,5-3 2-16,0-6 4 15,1 1-5-15,-5 1-1 16,-9 6-3-16,-8 0 8 15,-4 1-4-15,-5 0 0 16,1 0 0-16,2 0 2 16,5 1-2-16,4 7 0 15,3-2 4-15,12 0 1 16,9-1-3-16,11-2-2 16,11-3 2-16,3 0-2 15,4 0 0-15,-7-14-3 0,-6-4 0 16,-12-1-2-16,-13-1 0 15,-15 5 3-15,-10 3 2 16,-2 6 13-16,0 3 2 16,-9 3-2-16,-4 0 4 15,-1 15-16-15,-4 14 9 16,-2 10 1-16,0 14 4 16,3 12-9-16,2 8 18 15,6 7-13-15,3 9 5 16,3 0-6-16,2-1-8 15,1-9-2-15,0-12 10 16,0-13-12-16,0-15 2 0,0-12 0 16,-3-13-9-16,2-8 4 15,-3-6 3-15,-2 0-12 16,-3-1-22-16,-2-21-51 16,-4-9-104-16,-3-13-334 15</inkml:trace>
  <inkml:trace contextRef="#ctx0" brushRef="#br0" timeOffset="121152.79">26026 4333 311 0,'0'0'966'0,"0"0"-966"0,0 0-46 15,0 0 44-15,0 0-37 16,0 0-120-16,-12-24-89 16,64 24-87-16</inkml:trace>
  <inkml:trace contextRef="#ctx0" brushRef="#br0" timeOffset="121971.35">27661 4625 980 0,'0'0'11'0,"0"0"88"0,0 0-16 15,0 0-82-15,0 0 19 16,-6-100-10-16,-5 73 10 16,1 7-4-16,1 5-10 15,2 6 3-15,-1 6-9 16,-2 3 5-16,-5 3-4 15,-9 21-1-15,-4 12 2 16,-2 7 2-16,3 1 0 16,6-2-4-16,6-5 4 15,9-4-4-15,6-8 0 16,0-9-24-16,9-7-2 16,18-9 16-16,9-2 3 15,4-18 3-15,6-5-16 0,-7-5 20 16,-6 6-7-16,-9 5 7 15,-11 9 0-15,-7 10-2 16,-1 0 2-16,1 9 0 16,8 14 0-16,3 3 2 15,7-1 2-15,3-2 0 16,4-3-4-16,3-7 5 16,4-7-2-16,1-6-3 15,1 0 0-15,-3-15-7 16,-3-11 5-16,-10-4-13 15,-10-2 14-15,-14-3-35 16,0 5 23-16,-18 6 13 0,-12 10-1 16,-2 9-5-1,4 5 3-15,4 9 3 16,2 14 0-16,7 5 5 0,3 4-10 16,6-3 10-16,6 0-7 15,0-4 2-15,0-4-9 16,6-6 4-16,10-6-11 15,4-8 15-15,-1-1-8 16,4-5 6-16,0-15 0 16,-1-9-7-16,-2-9-6 15,1-10-42-15,0-14 11 16,-5-13-18-16,-1-9 1 16,-4-4 54-16,-10 11 10 15,-1 12 28-15,0 25 128 16,-3 20-1-16,-3 12-73 0,-2 8-48 15,-5 17-24-15,-7 24-8 16,0 16 20-16,-1 12-14 16,11-1-7-16,8 2 9 15,2-4-20-15,9-7-4 16,15-5-15-16,10-9-7 16,8-5-64-16,4-12-129 15,1-8-125-15</inkml:trace>
  <inkml:trace contextRef="#ctx0" brushRef="#br0" timeOffset="123105.55">28377 4528 1005 0,'0'0'21'0,"0"0"-6"0,0 0-15 16,0 0 0-16,0 0 64 15,0 0-21-15,0 99-29 16,0-67 1-16,0-5-15 15,-2-3 11-15,1-4-16 16,-1-8 5-16,1-3 0 16,1-6-8-16,0-3 7 15,0 0-7-15,0-8 8 16,0-13-24-16,0-2-27 16,0-5 51-16,6-4-4 15,9 0 0-15,3-4 3 0,1 8 1 16,-4 6 0-16,-1 10 4 15,-1 11-4-15,-1 1 2 16,1 1-1-16,-1 18 10 16,3 3 4-16,-4 4 1 15,-2-1-13-15,-1-4 13 16,0 0-11-16,-1-2-5 16,-1-5 7-16,1-2-7 15,-3-8 0-15,-1-3 0 16,-2-1 6-16,2 0 7 15,2 0-9-15,2-14 2 16,8-5-2-16,2-2-2 0,0-5-3 16,2 2 1-16,-3 4 0 15,-6 7 0-15,-3 7 1 16,-4 6-2-16,0 0-4 16,0 2-8-16,1 13 13 15,2 5 5-15,3 0-4 16,2-2 4-16,3-1-3 15,4-5 2-15,0-4-8 16,6-5 4-16,4-3 0 16,3-2-4-16,1-15-11 15,-4-2-14-15,-9 2-10 16,-8 4 25-16,-7 6 14 16,-4 6 8-16,0 1 9 0,0 0-17 15,0 14 6 1,5 3 23-16,3 2-19 0,5-4-7 15,1-1 3-15,6-3-5 16,2-5 10-16,2-3-11 16,0-3-6-16,0 0 3 15,-2-16 0-15,-1-4-14 16,-6-8-12-16,-3-6-4 16,-5-13 0-16,1-10-9 15,2-7-51-15,1-11 70 16,1-1 23-16,-2 7 17 15,-4 14 25-15,-6 18 43 0,0 19 26 16,0 11-62-16,0 7-46 16,-5 5-3-16,-8 23-4 15,0 14 4-15,-4 10 14 16,7 5-14-16,4 1 14 16,4 0-30-16,2-5 17 15,8-5-1-15,12-4 0 16,8-7 0-16,4-11-4 15,1-4 4-15,3-8-2 16,3-6-9-16,-2-8 0 16,-2 0 4-16,-4-15-12 15,-6-14-2-15,-4-12 1 16,-3-14-26-16,-3-11-58 16,1-8-36-16,1-2-11 15,-3 8 151-15,-6 15 99 0,-5 20 86 16,-3 17-20-16,0 12-77 15,0 4-56-15,-9 19-26 16,-13 20-6-16,-4 14 61 16,3 8-12-16,4-1-48 15,8-2 16-15,6-5-16 16,5-3-1-16,0-7-1 16,2-5-68-16,15-6 45 15,4-11-77-15,2-9-136 16,-1-9-264-16</inkml:trace>
  <inkml:trace contextRef="#ctx0" brushRef="#br0" timeOffset="123791.54">29725 4589 939 0,'0'0'0'0,"0"0"20"16,0 0 2-16,81-34-2 16,-59 21 10-16,-4-1-28 15,-3-2-2-15,-7 2 1 16,-8 3 0-16,-2 4-1 15,-22 2-1-15,-6 5-24 16,2 0 19-16,3 12-5 16,8 8 10-16,6 4 1 15,4-2 2-15,7 2-2 16,0-5-4-16,12-2 2 16,12 0 4-16,10-7 12 0,2-4-5 15,6-4-7-15,6-2 11 16,6 0-9-16,2-6-4 15,2-11-18-15,-2-8 6 16,-9-8-32-16,-13 0 8 16,-18 2 14-16,-15 6 22 15,-1 11 36-15,-20 9-12 16,-2 5-14-16,-2 0 60 16,2 19-45-16,4 7-15 15,3 4 22-15,8-1-20 16,7 0-16-16,0-5 4 15,0-5 0-15,14-3 0 16,5-7 4-16,1-4-7 16,4-5 3-16,0 0-11 0,3-2 10 15,-3-15-12-15,-2-6-8 16,-2-13 11-16,1-9-55 16,1-9-9-16,3-10-183 15,2-7 231-15,-3-3 26 16,0 0 34-16,-10 12 107 15,-7 21 29-15,-7 17-10 16,0 16-102-16,0 8-15 16,-18 1-33-16,-10 27 1 15,-8 14-3-15,-2 10-1 16,5 8 9-16,7 0-16 16,9 0 2-16,13-4-8 15,4-5 0-15,3-7 6 0,21-6-3 16,2-8 6-16,4-11-14 15,2-6-3-15,-4-9-1 16,-1-4-24-16,-2 0-10 16,-5-12-61-16,-4-17-148 15,-10-8-531-15</inkml:trace>
  <inkml:trace contextRef="#ctx0" brushRef="#br0" timeOffset="124100.75">29284 4171 1059 0,'0'0'0'0,"0"0"7"16,107 2-7-16,-49-2 51 16,4 0-12-16,3 0-21 15,-2 0 4-15,-3-3-22 16,-10 0 1-16,-11-1-3 16,-15 1-7-16,-15 1 5 0,-9 0-49 15,-15-3-90 1,-24 0-477-16</inkml:trace>
  <inkml:trace contextRef="#ctx0" brushRef="#br0" timeOffset="124390.43">28927 4305 812 0,'0'0'185'0,"0"0"-168"0,0 0-17 16,0 0 29-16,0 0 17 16,0 0 5-16,3 8-16 15,0-19-20-15,-1-2-1 16,-2 3 6-16,0-1 40 16,-3 5-24-16,-8 2-24 15,-2 4-11-15,3 0-1 16,0 4-14-16,5 13-35 15,5 3-13-15,5 2-68 16,22-4-234-16</inkml:trace>
  <inkml:trace contextRef="#ctx0" brushRef="#br0" timeOffset="129849.12">29933 2328 1072 0,'0'0'0'0,"0"0"-16"15,0 0 16-15,0 0 14 16,0 0-5-16,0 0-9 16,0 0-6-16,-29 0-1 15,50 0 6-15,10 0 1 16,10 0 15-16,6 3-11 15,6-2 0-15,2-1-3 16,5 0 6-16,-2 0-6 16,-5 0 9-16,-4 0-6 15,-8 2-2-15,-8-2 0 16,-11 2-4-16,-5 0 2 0,-7-1-46 16,-3-1-51-16,-2 0-34 15,-4 0-159-15,-1 0-184 16</inkml:trace>
  <inkml:trace contextRef="#ctx0" brushRef="#br0" timeOffset="130308.86">30346 2217 194 0,'0'0'546'0,"0"0"-542"0,0 0-2 16,0 0 73-16,0 0-24 15,0 0-18-15,-27-13 4 16,27 13-11-16,0-2-11 16,0 2-14-16,0 0 1 15,0 0-4-15,0 0 0 16,3 2-12-16,11 9 12 15,5 4 4-15,8-1 2 16,1 1-2-16,6 0 1 16,4-4 0-16,1 1-2 15,2-1-1-15,-2-2 5 0,-3 1-4 16,-6-3-2-16,-11-2 0 16,-10-1 1-16,-9 1-8 15,0 3 9-15,-8 8-1 16,-21 6 35-16,-12 3-18 15,-11 4 4-15,2-1-12 16,1 2-7-16,7-2-2 16,9 2-6-16,10-2-78 15,11-8-68-15,11-8-290 16</inkml:trace>
  <inkml:trace contextRef="#ctx0" brushRef="#br0" timeOffset="131410.46">31399 2204 860 0,'0'0'99'0,"0"0"-99"16,0 0 0-16,0 0 8 15,0 0-1-15,0 0-6 16,-14 26 15-16,13-9-12 16,1 0 5-16,0 0-9 15,0-1 0-15,3-3 5 16,9-4-5-16,4-1 0 16,5-4 0-16,2-4 0 15,1 0-11-15,-2 0-14 16,-4-7-2-16,0-3 8 15,-6-3 1-15,-1-3 10 16,-3-1 8-16,-2-4 0 0,-1 1 7 16,-1 3-6-1,-4 3 25-15,0 7 35 0,0 3-39 16,0 3 12-16,0 1-6 16,0 0-25-16,0 0 2 15,0 1-5-15,0 18-12 16,-3 14 12-16,-3 7 19 15,0 9-11-15,0 2 15 16,3 5-23-16,0 1 26 16,0 7-14-16,0-1-11 15,0 0 12-15,-1-8-8 16,-1-6-5-16,1-10 3 0,-1-9 3 16,0-8 16-16,0-9-22 15,0-6 6-15,1-4 6 16,-4-3-7-16,-5 0 4 15,-4 0-9-15,-3-13-1 16,-2-4-17-16,3-7-45 16,3-5-112-16,2-2-148 15</inkml:trace>
  <inkml:trace contextRef="#ctx0" brushRef="#br0" timeOffset="131792.5">31521 1752 509 0,'0'0'22'0,"0"0"120"16,-22 90-28-16,9-65-35 15,0-3-66-15,2-6 14 16,5-8-27-16,3-4 0 16,3-4 3-16,0 0 1 15,0-19-4-15,1-8-33 0,14-6 33 16,0-2-5-16,4 1 5 16,-1 8 0-16,-3 4 6 15,-6 14 31-15,-4 8 9 16,-4 0-46-16,2 6 2 15,4 18-2-15,2 8 6 16,4 3-5-16,7 2-1 16,4-3-30-16,4-3-172 15,7-4-277-15</inkml:trace>
  <inkml:trace contextRef="#ctx0" brushRef="#br0" timeOffset="132880.68">31899 2387 1068 0,'0'0'0'0,"0"0"-85"16,0 0 85-16,0 0 14 0,0 0 13 16,104-3-4-16,-62 3-17 15,-2 0-1-15,0 0-5 16,-4 0-49-16,-7 0-33 15,-12 0-156-15,-11 0-199 16</inkml:trace>
  <inkml:trace contextRef="#ctx0" brushRef="#br0" timeOffset="133031.54">31954 2462 984 0,'0'0'0'0,"0"0"0"15,89 0 18-15,-38 0-15 0,9-4 17 16,2 4-20-16,-2 0-107 16,-8 0-210-16</inkml:trace>
  <inkml:trace contextRef="#ctx0" brushRef="#br0" timeOffset="134678.49">31418 3355 834 0,'0'0'0'0,"0"0"-36"16,0 0 36-16,0 0 29 15,0 0-16-15,0 0 2 0,35-25-6 16,-34 8-8-16,1-2-2 16,-2-3 0-16,0 5 1 15,-5 1 7-15,-8 7 2 16,-4 6 60-16,-2 3-25 15,-4 0-34-15,-2 11 12 16,-2 11-15-16,4 6 2 16,4 5-5-16,5 1 4 15,9-1-6-15,5-1-4 16,0-2-2-16,6-9-1 16,13-5 1-16,1-7-15 15,7-9 1-15,1 0-20 16,4-4 30-16,-3-15-10 15,1-8-55-15,-3-3 9 16,-5-5-34-16,-5-1 39 0,-7 5 59 16,-5 8 13-16,-5 7 90 15,0 10-34-15,0 6 7 16,0 0-14-16,-8 8-59 16,-2 11-2-16,4 6 22 15,4-2-22-15,2 3 12 16,0-2-13-16,11-4 0 15,8-3-4-15,3-6 8 16,5-2-4-16,1-7 2 16,4-2 3-16,1 0 0 15,-2-14-5-15,2-5-40 16,-5-3 13-16,-7-9-36 0,-3 2 44 16,-12 3-16-16,-6 6 35 15,0 5 41-15,-12 10 40 16,-7 4-22-16,-2 1-37 15,-2 4-20-15,3 17 10 16,6 4-12-16,2 4 5 16,6 1-6-16,6-4 1 15,0-2 0-15,0-5-3 16,6-5 1-16,11-7-4 16,-1-6 1-16,9-1-4 15,2-3-3-15,2-14-2 16,-1-7-72-16,-1-8 57 15,-4-6-19-15,-3-12-43 0,-2-6 34 16,-5-7-30 0,-1-4 87-16,-6 5 36 0,-6 12 49 15,0 18 65-15,-1 15 6 16,-11 12-31-16,3 5-102 16,-6 12-13-16,-3 19 22 15,-3 11-22-15,3 8-10 16,5 2 22-16,5 1-22 15,7-2 1-15,1-3-2 16,1-1-12-16,17-7-4 16,0-1-96-16,5-9-41 15,-4-10-270-15</inkml:trace>
  <inkml:trace contextRef="#ctx0" brushRef="#br0" timeOffset="135418.87">32125 3252 926 0,'0'0'10'15,"0"0"2"-15,0 0-12 16,0 0 30-16,0 83 9 16,-7-54-2-16,-1 2-29 15,1-6 0-15,-2-6 3 16,3-7-11-16,0-4 0 15,4-5 0-15,1-3 1 16,1 0 4-16,0-6-5 0,-2-11-50 16,2-5 32-16,0-3 11 15,0-5 4-15,11-2 2 16,4 3 1-16,-2 3-2 16,1 9 2-16,1 7 0 15,-6 8 10-15,1 2-7 16,-3 0-3-16,-2 17 14 15,1 4-10-15,-3 2 25 16,0 3-24-16,-1 1 5 16,-1-6 7-16,-1 1-11 15,3-3 5-15,-2-8-11 16,1-5 0-16,-2-3 3 0,1 0-3 16,2-3 0-16,2 0 13 15,1-9-2-15,6-7-7 16,-2-3-4-16,2 2 0 15,1-3 0-15,0 6 0 16,-4 5 0-16,-2 3 2 16,-4 5 1-16,0 1-6 15,-2 0-1-15,2 7 3 16,2 9 1-16,-1 4 2 16,5-1 4-16,-1 1-1 15,4-5 2-15,2-4-7 16,2-2-2-16,1-7 2 15,3-2 3-15,5-4-3 16,4-15-6-16,-3-3-9 0,1-5-3 16,-8 7 13-16,-5 3 5 15,-6 7 0-15,-5 7 45 16,-3 3-24-16,0 0-8 16,0 10-10-16,0 10 0 15,0 3 37-15,4 1-31 16,0-5-4-16,2 0-5 15,3-6 1-15,-1-4-2 16,5-4-10-16,1-5-39 16,2 0-22-16,1-2-121 15,-4-13-433-15</inkml:trace>
  <inkml:trace contextRef="#ctx0" brushRef="#br0" timeOffset="135723.09">32512 3152 269 0,'0'0'899'0,"0"0"-898"15,0 0 25-15,0 0-16 16,0 0-10-16,0 0-11 16,-18-13-5-16,19 13-33 15,10 0-8-15,-1 0 28 16,-1 0 25-16,0-4-26 15,-3-4 30-15,-3-2 3 16,0 0-3-16,-3 3 13 0,0 0 32 16,0 3-10-16,-1 2 15 15,-10 2-45-15,-2 0-5 16,-1 3-2-16,1 11-17 16,2 6-19-16,8 0-78 15,3-1-41-15,0-3-229 16</inkml:trace>
  <inkml:trace contextRef="#ctx0" brushRef="#br0" timeOffset="135994.71">32759 2975 1118 0,'0'0'52'0,"0"0"-52"0,0 0 0 16,0 0 7-16,0 0 5 16,0 98 42-16,0-48-43 15,0 0 8-15,-4-1 3 16,-4-3-17-16,2-7-10 16,1-3 10-16,3-7-11 15,2-6-13-15,0-8-50 16,0-8-77-16,2-7-130 15,9 0-424-15</inkml:trace>
  <inkml:trace contextRef="#ctx0" brushRef="#br0" timeOffset="136220.46">32932 3012 1028 0,'0'0'47'0,"0"0"5"16,0 0-7-16,0 0-18 15,0 0 45-15,0 82-34 16,-3-37-20-16,-1 1 14 16,-2-1-22-16,3-3-8 15,3-4-2-15,0-1 8 0,0-7-18 16,0-6-8 0,2-5-60-16,6-9-43 0,1-9-183 15,2-1-324-15</inkml:trace>
  <inkml:trace contextRef="#ctx0" brushRef="#br0" timeOffset="136962.56">33006 3360 929 0,'0'0'156'0,"0"0"-146"15,0 0-9-15,0 0 43 16,0 0-22-16,0 0-21 16,90-35 11-16,-67 24-12 15,-4-1-1-15,-7-1-5 16,-6-1 11-16,-6 2-9 15,0 3 7-15,-3 3-3 16,-14 4 13-16,0 2-10 0,2 0 14 16,-2 2-10-16,5 13 1 15,2 4-13-15,6 4 5 16,4-1-7-16,0 1 1 16,10-1 4-16,15-5 1 15,14-3-2-15,6-4 3 16,4-4 1-16,3-3-1 15,7-3-1-15,-1 0 0 16,-3-3 2-16,-6-16 1 16,-13-6-2-16,-6-5 1 15,-12 1 10-15,-10 4-10 16,-8 3 2-16,-1 5 33 0,-18 6-21 16,-5 2-11-16,-3 8-3 15,-1 1 7-15,-2 4 5 16,0 15-11-16,9 2-1 15,3 5-1-15,9-4-2 16,8 0-3-16,1 0-16 16,0-5 3-16,19-3 16 15,7-7-16-15,3-4 11 16,4-3 2-16,-1 0 0 16,0 0 5-16,-3-13-2 15,-2-8 2-15,-4-8-4 16,-2-7 4-16,-1-10 0 15,0-8-5-15,1-7 12 16,-3-6-17-16,-1 1 24 16,-10 10-25-16,-4 11 22 0,-3 19-5 15,0 12 56-15,0 9-49 16,0 5-11-16,-6 0-1 16,-15 22 13-16,-4 16-14 15,-8 11 24-15,9 4-24 16,5 3 0-16,7-5-4 15,10-4 9-15,2-2-12 16,11-9 1-16,14-8 6 16,6-8-9-16,-1-6 0 15,0-8-20-15,-3-6 0 0,-4 0-19 16,-6-7-31 0,-5-13-23-16,-10-5-39 0,-2-3-363 15</inkml:trace>
  <inkml:trace contextRef="#ctx0" brushRef="#br0" timeOffset="137402.54">32734 3089 943 0,'0'0'13'16,"0"0"15"-16,0 0 25 15,0 0-39-15,0 0 6 16,0 0-20-16,0-5 0 0,31 5 10 16,9-4 6-16,2 1-6 15,-1 2-4-15,-6-1 1 16,-5 1 12-16,-6 1-19 15,-8 0 1-15,-7-2-2 16,-2 2 0-16,-3 0-66 16,-4-1-252-16</inkml:trace>
  <inkml:trace contextRef="#ctx0" brushRef="#br1" timeOffset="159208.7">1904 8881 857 0,'0'0'273'0,"0"0"-273"16,0 0-52-16,0 0 52 15,0 0 8-15,0 0 4 16,0 0-6-16,0 0 2 15,63 2 7-15,-21-2 6 16,5 0-19-16,0 0 0 16,2 0 1-16,-6 0-3 15,-3 0-5-15,-8 0-23 16,-8 0-35-16,-2 0-65 16,-9 0-63-16,-10-2-151 0</inkml:trace>
  <inkml:trace contextRef="#ctx0" brushRef="#br1" timeOffset="159405.75">1976 9040 839 0,'0'0'230'16,"0"0"-230"-16,0 0-115 15,0 0 115-15,0 0 61 16,91-1-25-16,-39-6-22 0,8 0-4 15,-4-1-10 1,0-1-45-16,-7 1-27 0,-7-2-99 16,-10 1-143-16</inkml:trace>
  <inkml:trace contextRef="#ctx0" brushRef="#br1" timeOffset="159905.99">1991 8626 991 0,'0'0'0'15,"0"0"-20"-15,0 0 20 16,0 0 22-16,0 0-14 16,0 0-7-16,6 9-1 15,19 10 19-15,9 6-12 16,8 1-7-16,7-4 10 16,1-1-4-16,5-4-4 15,0-4-2-15,-1-3 6 16,-5-4-12-16,-3-1 2 15,-4-5-10-15,-9 0-11 0,-5 0-4 16,-10 0 23 0,-7-2-1-16,-8 2 7 0,-3 0 1 15,0 0 40-15,-6 14-34 16,-18 18 7-16,-9 16 10 16,-9 10 9-16,-7 5-20 15,1 1 20-15,5-3-12 16,9-7-15-16,5-1 4 15,4-4-20-15,10-3-23 16,7 0-20-16,7-3-90 16,1-10-282-16</inkml:trace>
  <inkml:trace contextRef="#ctx0" brushRef="#br1" timeOffset="163140.47">3630 8366 1042 0,'0'0'0'16,"0"0"0"-16,0 0-2 15,0 0 8-15,-10 83 6 0,10-14 30 16,0 9-28 0,-2 2-7-16,-1-2-2 0,-3-4-3 15,-1-5-2-15,-8-7 2 16,3-10-2-16,-3-14-16 15,0-12 5-15,3-16-45 16,0-10-14-16,2 0 43 16,-5-20-48-16,4-9 61 15,4-13 14-15,3 5 17 16,4 10 10-16,0 12 17 16,11 15 4-16,13 7-23 15,6 18 19-15,7 4-23 16,5 1-2-16,3-4-18 15,0-2-1-15,4-10-31 16,-1-4-91-16,-2-5-139 0</inkml:trace>
  <inkml:trace contextRef="#ctx0" brushRef="#br1" timeOffset="163291.56">3994 8908 1267 0,'0'0'0'15,"0"0"0"-15,0 0-1 16,0 0 1-16,0 0-20 16,0 0-56-16,-40-11-214 15,62 7-338-15</inkml:trace>
  <inkml:trace contextRef="#ctx0" brushRef="#br1" timeOffset="164641.67">3984 8814 879 0,'0'0'101'0,"0"0"-89"15,0 0-12-15,0 0 1 16,0 0 25-16,0 0-16 16,0 89 1-16,10-62-8 15,2-3-3-15,3-4 0 16,3-4 1-16,1-8 2 16,8-6-3-16,-1-2 4 15,2-2 0-15,0-13 3 16,-4-7-7-16,-5-3 0 15,-13-5 2-15,-6-1-2 0,-4-1 1 16,-23 3-1-16,-3 3 6 16,-4 8 24-16,1 9-15 15,3 8 8-15,5 1-6 16,4 1-9-16,7 12-7 16,7 0 6-16,7 2-7 15,0 1-1-15,15-3-5 16,16-1 1-16,10-7-1 15,14-5 10-15,6 0-7 16,5-9 3-16,-5-11-20 16,-3-5 6-16,-12-4-8 15,-10-6-17-15,-11-2 10 16,-14 1 17-16,-11 3-5 0,0 7 17 16,-6 9 14-16,-15 10 32 15,4 7-24-15,-3 0-12 16,0 29 19-16,4 15-12 15,1 24-11-15,12 16 4 16,3 12 5-16,0 15 8 16,13 2-3-16,2 8-17 15,0-3 12-15,-3-11-5 16,-1-8 8-16,-1-19-16 16,-9-12 16-16,-1-13-10 15,0-16-2-15,-1-13-6 16,-11-14 0-16,2-12-4 15,-4-14-31-15,4-31-208 16,-1-22-561-16</inkml:trace>
  <inkml:trace contextRef="#ctx0" brushRef="#br1" timeOffset="164782.91">4682 8761 1189 0,'0'0'0'0,"0"0"-22"16,0 0 4-16,0 0-6 16,0 0-254-16,0 0-284 15</inkml:trace>
  <inkml:trace contextRef="#ctx0" brushRef="#br1" timeOffset="165809.65">5714 8575 957 0,'0'0'30'16,"0"0"-14"-16,0 0 21 16,0 0 28-16,0 0-52 15,0 0 8-15,0 113 17 16,0-53-35-16,0-6-1 15,6-4 3-15,-2-9-2 16,-1-11-4-16,-1-9 1 16,-2-8 0-16,1-9-1 15,-1-4 1-15,0 0-1 0,0-17-4 16,-10-14-14-16,-2-15 10 16,3-12 8-1,0-12-3-15,5-15 1 0,4-9-6 16,0-7 7-16,19 14 2 15,5 22-9-15,2 28 5 16,-3 27 4-16,1 10 3 16,-2 17 1-16,-4 12-4 15,-6 6 0-15,-12 0-4 16,0 0 4-16,-15-1 0 16,-13 2 6-16,-2-3-6 15,0 9-2-15,8 1-29 16,7 2-24-16,15-3 5 15,3-7 47-15,22-7 3 0,10-7 8 16,5-6-8-16,3-6 16 16,8-4-10-16,-2-5 2 15,-1-2-5-15,-5-15-3 16,-6-7-11-16,-10-8-20 16,-6-4-4-16,-9 0-8 15,-9 7 13-15,-3 10 30 16,0 13 22-16,0 6 50 15,0 1-23-15,0 20-23 16,-2 11-14-16,1 9 17 16,1 1-6-16,4-5-10 15,19-1-1-15,7-8-12 16,4-6 0-16,0-6 3 0,5-13-1 16,-3-3 0-16,0-3-2 15,-2-21-14-15,-4-4 3 16,-5-9-5-16,-9-5 5 15,-11-6-9-15,-5-3-17 16,0 10 21-16,-3 10 16 16,-12 16 1-16,0 14 74 15,-1 1-74-15,1 28 17 16,-3 20-5-16,6 21-2 16,3 15 38-16,2 15-31 15,4 9-3-15,3 4 43 16,-2 5-41-16,1 1-4 15,-1-10 0-15,2-9-13 16,0-13 0-16,-1-19-1 16,-1-14-8-16,1-14-22 15,-4-15 6-15,5-14-49 0,0-10-130 16,0-17-244-16</inkml:trace>
  <inkml:trace contextRef="#ctx0" brushRef="#br1" timeOffset="167593.41">6570 8644 1151 0,'0'0'0'0,"18"72"-6"15,-9-31 6-15,-2-9 0 16,-7-3 9-16,0-7 2 15,0-5-2-15,-7-5-1 16,1-7-7-16,-2-5 1 16,5 0-2-16,2-17-16 15,1-4 16-15,0-4 0 16,18 6 4-16,15 2-4 16,7 10 1-16,0 2-1 15,5 3 0-15,-3 2 1 16,-2-3-2-16,-4-2-1 15,-6-5 0-15,-3-6-15 0,-7-4-20 16,-6-5-1-16,-2-5-22 16,-8 2 29-1,-4 7 27-15,0 7 4 0,-1 9 27 16,-10 5 31-16,1 1-26 16,-1 23 7-16,2 11-21 15,4 9-8-15,5 3-1 16,0-2-8-16,11-4 0 15,6-5 7-15,7-10-16 16,-5-9 8-16,1-7-1 16,-1-10-11-16,0 0-1 15,1-9-18-15,7-14 9 16,1-9 10-16,6-6 8 0,4-5 4 16,3 2-1-16,-5 10 2 15,1 14 2-15,-8 12 4 16,-7 5 7-16,-5 14 1 15,-6 12-5-15,-8 4 4 16,-3 0-6-16,0-2-2 16,-7-8 6-16,-2-8-11 15,6-4 0-15,0-7 3 16,3-1-4-16,0 0 2 16,0-14-2-16,12-11-5 15,4-8-3-15,7-6-4 16,3-7 1-16,4 2-13 15,6 4 4-15,0 15 18 0,-2 15 2 16,-2 10-1-16,-7 7 0 16,-3 16 2-16,-7 9 23 15,-6-1-16-15,-6 0 10 16,-3-1-1-16,0-5-13 16,-3-3 6-16,-4-5-8 15,1-5-2-15,4-7 0 16,1-3 0-16,1-2 0 15,0 0-2-15,4-19-23 16,19-10 8-16,5-6 4 16,5-7-6-16,4 9 5 15,-1 5-21-15,-1 17 28 16,-9 11 7-16,-7 5 2 0,-4 16-1 16,-6 6 5-16,-1 1 12 15,-4 0 22-15,1-3-34 16,2-6 0-16,2-4-5 15,5-5 2-15,6-10-3 16,7 0-3-16,6-5-12 16,9-16-18-16,4-5 13 15,-4-2 1-15,-2 4 13 16,-14 6-10-16,-10 7 16 16,-9 11 0-16,-4 0 2 15,-1 11 30-15,2 8-1 16,4 4-11-16,-1 2-8 15,9-2-2-15,7-2-1 16,10-4 3-16,7-6-9 0,2-5 2 16,-3-6-5-16,-1 0-9 15,-8-11-15-15,-6-6-4 16,-8-4 17-16,-8-3-7 16,-5-1 18-16,-3 0 4 15,0 8-3-15,0 8 25 16,0 5 16-16,0 4-25 15,0 4-17-15,0 13-4 16,7 3 4-16,2-1 13 16,5-2-10-16,5-2-3 15,8-3 1-15,6-3 21 16,3-9-22-16,-2 0 1 0,-4 0 1 16,-8-5-2-16,-10-11-4 15,-9-2 4-15,-3-6-3 16,-10-4-6-16,-17-3 1 15,-9 0-18-15,-6 3-33 16,-1 9 4-16,7 11 55 16,5 8 1-16,7 7 37 15,10 14-11-15,6 3-18 16,3 4-9-16,5-1 5 16,0-1 3-16,9-5-6 15,6-3-4-15,6-7 2 16,0-3 0-16,1-8 3 15,2 0-2-15,0-5 1 16,4-12 6-16,8-4-2 16,1-6 11-16,4 0-6 0,0 0-8 15,-8 6 2-15,-6 6 2 16,-12 9 4-16,-3 6 6 16,-5 0-5-16,-1 14 0 15,-1 14 16-15,-2 5-8 16,-3 0 2-16,0 1-7 15,0-8 5-15,0-5-3 16,0-7-16-16,0-8-1 16,0-5 0-16,0-1-11 15,10-7 4-15,7-13-4 0,6-9 6 16,6 0 1-16,-4 10 3 16,-3 9 0-16,-7 10-4 15,-1 0 5-15,-1 23 15 16,2 3 2-16,0 1-4 15,4-3 2-15,-4-5-5 16,3-7-7-16,-1-5-1 16,2-5-2-16,-4-2 0 15,0 0-3-15,-6-13-9 16,-6-7-3-16,-3-7-19 16,-9-4-13-16,-24-8-57 15,-18-6-188-15</inkml:trace>
  <inkml:trace contextRef="#ctx0" brushRef="#br1" timeOffset="167851.37">8200 8361 1112 0,'0'0'0'0,"0"0"-99"15,0 0 99-15,0 0 18 16,35-75-8-16,-25 34 22 16,-10 6 24-16,0 7-29 15,-24 11-3-15,-12 9-10 16,-4 8-11-16,1 1 2 0,5 23-4 16,10 10-1-16,14 7-46 15,10-2-150-15,7-3-464 16</inkml:trace>
  <inkml:trace contextRef="#ctx0" brushRef="#br1" timeOffset="168642.79">10444 8548 1123 0,'0'0'3'0,"0"0"10"15,0 0-2-15,0 0-7 16,0 0 14-16,-27 101-7 16,27-62-4-16,0-5-1 15,0-5-12-15,13-6 14 0,4-10-9 16,3-9 2-1,4-4-2-15,6-9 0 0,7-15-10 16,4-5 11-16,-4-4-1 16,2 8 2-16,-8 6-1 15,-8 11 0-15,-6 8 1 16,-4 2-2-16,-6 18 6 16,-4 7-5-16,-3 2 1 15,0-3-1-15,0-9 7 16,0-4-12-16,0-9 5 15,0-4 0-15,10-4-23 16,8-17 10-16,12-4 10 16,3 4 3-16,1 5 4 15,-3 11 2-15,-1 5 3 16,-3 6 3-16,4 14-3 0,1 3-7 16,-4-2 1-16,2-3-3 15,-5-5-2-15,-2-5-6 16,1-6-32-16,-5-2-23 15,-6-4-87-15,-8-15-164 16</inkml:trace>
  <inkml:trace contextRef="#ctx0" brushRef="#br1" timeOffset="168895.66">10478 8218 1098 0,'0'0'0'0,"0"0"-112"15,0 0 112-15,0 0 40 16,0 0-19-16,33-82 22 16,-32 56 24-16,-1 3-55 15,-15 9 16-15,-13 9 4 16,0 5-32-16,2 10 0 15,14 19-18-15,12 5-5 16,6 7-127-16,36 3-124 16</inkml:trace>
  <inkml:trace contextRef="#ctx0" brushRef="#br1" timeOffset="169526.63">12072 8293 1103 0,'0'0'13'0,"23"76"-13"15,-10-25 24-15,-2 2 7 0,-5 0-10 16,-1-4 8-16,-5-4-26 16,0-11 24-16,0-10-27 15,0-12 0-15,0-7 5 16,0-5-4-16,0 0 8 16,0-19 3-16,0-13-12 15,-1-9-6-15,1-11 6 16,0-2 0-16,0 1-5 15,12 12-3-15,0 14-1 16,0 20 5-16,0 7 3 16,3 14-3-16,3 15-1 15,6 7 5-15,1-1 4 16,-1-7-3-16,-2-5 3 0,1-9-4 16,0-9-10-16,1-5-3 15,0-8 2-15,2-20-18 16,-1-8-4-16,-3-6-1 15,-1-5 31-15,-6-1 3 16,-3 7 14-16,-5 15 27 16,-4 15 8-16,0 11 2 15,-3 24-39-15,2 22-10 16,-2 21 61-16,0 11-14 16,0 1-28-16,0 1 12 15,0-4-28-15,0-7-5 16,0-6-1-16,7-8-8 0,5-11-34 15,-1-10-29-15,-1-18-41 16,0-16-159-16,1-3-550 16</inkml:trace>
  <inkml:trace contextRef="#ctx0" brushRef="#br1" timeOffset="170400.77">12812 8453 1132 0,'0'0'14'15,"0"0"-6"-15,0 0-8 16,0 0 29-16,-20 104 2 16,15-69-11-16,2-3-11 15,3-5 2-15,0-5-11 0,6-10 0 16,9-11-4-16,3-1-7 16,6-12-16-16,4-15 10 15,0 0 10-15,-4 3 7 16,-7 10 1-16,-6 11 1 15,-2 3 2-15,6 7 12 16,5 11 7-16,7 4-22 16,4-1 1-16,0-5-1 15,2-8-1-15,2-5-2 16,0-3-8-16,1-8-8 16,0-14-4-16,-5-7 8 15,-7-7-1-15,-11-3-37 16,-5-11 32-16,-2-9 0 15,-5-16-16-15,1-9 12 0,-2 0 22 16,0 13 2-16,0 21 56 16,-6 22 38-16,-3 17-26 15,3 11-37-15,-2 8-31 16,-3 30 3-16,-1 19 0 16,1 15-1-16,4 5-2 15,7 1 8-15,0-3-13 16,10-5 5-16,11-9-6 15,9-12 5-15,8-10-17 16,4-13 17-16,6-14 0 16,-2-12-2-16,2 0-1 15,-5-26-22-15,-5-11 14 16,-7-9 12-16,-4-14-14 0,-8-13 2 16,-4-11-37-1,-2-8 20-15,-3 5 25 0,-9 9 4 16,-1 16 33-16,0 17 53 15,-6 17-49-15,1 13 13 16,2 8-21-16,2 4 9 16,-1 3-13-16,1 0-25 15,-5 25-2-15,-1 11 2 16,1 10 6-16,1 7-5 16,4 8-1-16,1 3 1 15,0 4 5-15,0 0-6 16,7-8 0-16,8-6 2 0,0-8 0 15,7-7-1-15,3-12-1 16,4-9-5-16,-3-10 5 16,2-8-10-16,-1-7-8 15,-4-13 16-15,0 1 2 16,-10 6 6-16,-4 8-2 16,-3 5 1-16,-1 0 9 15,1 12-10-15,1 8 6 16,2-4-8-16,0 2-2 15,0-8-6-15,-1-3-44 16,0-7-36-16,1 0-62 16,-3-12-293-16</inkml:trace>
  <inkml:trace contextRef="#ctx0" brushRef="#br1" timeOffset="170535.65">14180 8193 1084 0,'0'0'7'16,"0"0"-14"-16,0 0-50 16,0 0-111-16,0 0-333 15</inkml:trace>
  <inkml:trace contextRef="#ctx0" brushRef="#br1" timeOffset="170677.63">13366 8100 836 0,'0'0'476'16,"0"0"-476"-16,0 0-48 16,0 0 28-16,0 0-31 15,143-3-26-15,-30-1-275 16</inkml:trace>
  <inkml:trace contextRef="#ctx0" brushRef="#br1" timeOffset="170910.78">14857 8349 1262 0,'0'0'3'0,"0"0"9"0,-94-5-5 16,48 5-3-16,-6 0-4 15,5 1 0-15,9 9 0 16,17 1-26-16,12 1-34 16,9-2-199-16,7-8-351 15</inkml:trace>
  <inkml:trace contextRef="#ctx0" brushRef="#br1" timeOffset="172043.63">15545 8390 1017 0,'0'0'62'15,"0"0"-41"-15,-85 22 56 16,55 5-60-16,3 4 15 16,12 2-12-16,11 0-19 15,4-1 2-15,12-2-3 16,21-8-6-16,11-10 6 15,9-5-14-15,5-7-4 16,1-7-10-16,-2-18-7 16,-5-7 4-16,-3-10 16 15,-8-12-21-15,-9-15-54 0,-5-20 35 16,-9-9 24 0,-4-10 31-16,-11 8 37 0,-3 20 96 15,0 20-43-15,-11 25-3 16,1 19-16-16,5 9-15 15,-1 7-34-15,-4 16-19 16,-7 28 4-16,0 16 14 16,2 14-18-16,6 5-1 15,9 2-1-15,0-3-2 16,15-6-9-16,16-10-5 16,8-14-27-16,8-11 34 15,9-11-13-15,0-13-15 16,4-9 20-16,-2-4-5 15,-5-11-6-15,-9-14 6 0,-11-11-2 16,-15-8 12-16,-9-4 7 16,-9-3 4-16,0 8 5 15,-3 16-4-15,-11 11 29 16,-1 14-8-16,-4 2 0 16,-2 27-9-16,-4 10-9 15,-1 8 3-15,6-1 6 16,4 1-2-16,8-6-6 15,5-3-5-15,3-6-3 16,0-7 0-16,6-6 1 16,10-7-6-16,3-9-6 15,2-1-7-15,3-9 10 16,0-16 7-16,-2-6-2 0,-5-5-4 16,-1-6 1-16,-4-1 9 15,-3 8 1-15,-2 9-1 16,-4 14 6-16,-1 12 4 15,-2 0-8-15,0 20-2 16,3 12 1-16,0 6 3 16,0 0 2-16,3-1-4 15,2-5-1-15,2-4-1 16,2-5 0-16,1-7 1 16,1-9-1-16,0-6-15 15,0-1 10-15,2-7-9 16,1-14 12-16,1-5-4 0,0-1 0 15,3-8 5-15,-1-2 1 16,1 1 0-16,2 6 2 16,-4 10-7-16,-2 14 13 15,-1 6-16-15,-6 2 15 16,-1 19-7-16,0 7 1 16,-6 3 13-16,-3 1-9 15,0-3 7-15,0-2-5 16,0-6-4-16,0-4-3 15,0-8 5-15,0-5-1 16,0-4-4-16,0 0 4 16,8-15 1-16,18-10-5 15,13-11-4-15,9 0 4 0,1 3 0 16,-6 10-8 0,-10 13 8-16,-14 10 14 0,-8 9 3 15,-5 16-3-15,-6 7 9 16,0 1-23-16,0 1 5 15,0-2-5-15,-1 0-6 16,1-4-41-16,14-4-30 16,22-4-203-16,17-10-411 15</inkml:trace>
  <inkml:trace contextRef="#ctx0" brushRef="#br1" timeOffset="173431.61">18046 8158 1090 0,'0'0'71'0,"0"0"-61"16,0 0-10-16,0 0 3 16,0 0 1-16,-64 80-1 15,51-32 6-15,8-1-4 16,5-2-9-16,5-8 4 0,21-7 0 16,12-7-2-16,11-12 0 15,6-9-12-15,8-2 1 16,-1-16-36-16,-5-16 21 15,-5-8 2-15,-7-17 9 16,-6-14 6-16,-9-15-21 16,-7-8 8-16,-13-5 12 15,-10 5 12-15,-3 18 34 16,-18 21 96-16,1 26-46 16,1 19-5-16,0 10-54 15,-1 24-20-15,-5 22 14 16,-2 18-10-16,6 13 9 0,12 5-15 15,9 10 2-15,3-6-5 16,25-7-6-16,11-13-11 16,10-15-7-16,6-15 16 15,4-14-11-15,-1-13-2 16,-4-9-3-16,-5-8 7 16,-9-18-19-16,-8-8 20 15,-7-10 7-15,-7-7-24 16,-9 1-4-16,-6 10 37 15,-3 11 10-15,0 15 46 16,-6 10-24-16,-12 4-16 16,-3 12 7-16,-6 14-15 15,-1 6-8-15,2 4 28 0,3-1-25 16,6-4 11 0,4-4-9-16,5-4-1 0,5-6 1 15,3-9-5-15,0-4-20 16,6-4 6-16,13 0 14 15,7 0 2-15,0 0-2 16,0 0 2-16,3 0-2 16,0 5 0-16,6 2-4 15,3-4 1-15,1-3-21 16,2 0 0-16,0-7-7 16,4-13-1-16,3-2-2 15,-3-6 19-15,-4-7 7 0,-7-5-2 16,-12-4 10-1,-11 0 26-15,-9 11 31 0,-2 8-17 16,0 13 6-16,-15 10-45 16,-2 2 7-16,1 10-8 15,4 16 0-15,3 10 11 16,8 6-11-16,1 0 1 16,1-2-1-16,16-5 0 15,2-5 0-15,-4-8-1 16,-3-5 2-16,-11-5-2 15,-1-4 1-15,-7-5 0 16,-14 0 6-16,-4-3-1 16,4 0-4-16,9-5-1 15,9-6-6-15,3-3 2 16,7-9-8-16,22-7 3 0,8-9 9 16,10-8-3-1,3 1 6-15,-2 4-3 0,-13 14 0 16,-11 15 1-16,-15 7 5 15,-6 6 0-15,-3 0-6 16,2 8-3-16,-1 15 3 16,5 10 9-16,1 2-9 15,3 1 0-15,2 0 0 16,7-1-4-16,3-2 2 16,2-4-1-16,-7-7 2 15,-10-8-1-15,-7-3 2 16,-1-9 3-16,-19-2 15 0,-1 0-14 15,4-1-4-15,9-14 0 16,8-3-23-16,0-7 6 16,27-10-12-16,9-5 13 15,8 2-4-15,-5 10 3 16,-9 17 17-16,-11 11 15 16,-11 11 7-16,-7 20 23 15,-1 12-2-15,0 5-7 16,-7-2-6-16,-7-5-15 15,4-7-4-15,4-6-11 16,4-8-4-16,2-9-27 16,0-5-35-16,0-6-15 15,14-3-81-15,4-17-155 0</inkml:trace>
  <inkml:trace contextRef="#ctx0" brushRef="#br1" timeOffset="173685.25">19699 8009 906 0,'0'0'3'16,"0"0"-3"-16,0 0 7 15,95-52 4-15,-72 26 8 0,-14-2 22 16,-9 6 41-1,0 4 10-15,-24 8-49 0,-9 10-13 16,-6 0-22-16,0 14 1 16,-1 11-9-16,11 6-5 15,10 2-30-15,13-3-150 16,6-1-198-16</inkml:trace>
  <inkml:trace contextRef="#ctx0" brushRef="#br1" timeOffset="174428.27">20130 7651 1186 0,'0'0'12'0,"0"0"5"0,0 0-16 16,0 0 11-16,-8 78-12 16,1 0 57-16,0 12-48 15,5 13 7-15,2 14-10 16,2 2 8-16,11 3-14 16,-1 2-8-16,-3-8 6 15,-2-7 1-15,2-9-17 16,8-17 11-16,2-17-8 15,8-18 15-15,1-16-4 16,2-19 4-16,-3-13 0 16,-2 0 9-16,-5-25-6 15,-1-12 7-15,-4-10-4 16,-11-7 0-16,-4-4-5 16,-8 1 1-16,-25 4-4 0,-11 8-8 15,-12 7 10-15,-8 4-3 16,-2 7 3-16,2 3 0 15,9 2 0-15,16 5 7 16,18-4-7-16,21-4 0 16,6-9-3-16,36-14 1 15,22-8-7-15,10 5-11 16,4 15 11-16,-12 22 4 16,-17 14 5-16,-16 19 14 15,-12 16 1-15,-8 6 7 16,-6-1-4-16,-2 1-11 15,-1-10-7-15,3-2 0 0,3-8-11 16,3-5-12-16,7-9-31 16,2-7-42-16,4 0-132 15,-3-16-350-15</inkml:trace>
  <inkml:trace contextRef="#ctx0" brushRef="#br1" timeOffset="174615.28">20457 7962 1115 0,'0'0'51'0,"0"0"-46"15,0 0-5-15,0 0 13 16,-42-76 19-16,33 73 6 0,-2 3-35 16,-3 11 4-16,-1 17-14 15,4 8-20-15,7 6-80 16,4 1-122-16,13 1-359 15</inkml:trace>
  <inkml:trace contextRef="#ctx0" brushRef="#br1" timeOffset="176096.3">20768 8146 1207 0,'0'0'3'16,"0"0"24"-16,-94 10 4 0,69 16-17 15,8 10 21-15,14 3-15 16,3 1-15-16,20-2-5 16,19-5-4-16,9-9-3 15,7-8 7-15,3-7-26 16,-2-9 8-16,3 0 5 16,-1-3-4-16,-3-18 13 15,0-8 1-15,-10-12-22 16,-14 3 19-16,-17 0 6 15,-14 9 0-15,0 12 1 16,-17 7 39-16,-5 9-40 16,-5 1 8-16,-3 9 4 15,-1 13-4-15,6 3 9 16,2 3-15-16,8-1-2 16,5-3-1-16,6 0-32 0,4-7-15 15,4-5-15-15,21-4 35 16,12-2 8-16,5-1-6 15,3 0 21-15,4-2 4 16,-1-3-7-16,-2 0 5 16,-1 0 1-16,-2-15 4 15,-1-3-2-15,0-7 0 16,-5-11 1-16,-6-10 1 16,-7-12-2-16,-6-8 0 15,-3-4 4-15,-4-6 19 16,-5-2 31-16,-6 2-17 15,0 10 24-15,0 13-3 0,-11 17-33 16,-1 15 16-16,2 8-5 16,4 10-5-16,0 3-30 15,-6 17-1-15,-8 24 0 16,0 16 9-16,2 10-9 16,6 5 0-16,9 2 0 15,3-1-3-15,0-1-12 16,10-3-27-16,13-8 0 15,7-12 7-15,8-15-7 16,2-13 26-16,4-11-1 16,3-10 2-16,0 0-5 15,-3-15-4-15,-9-1 24 16,-15 4 2-16,-10 9 10 0,-7 3 3 16,-3 1 3-16,0 14-11 15,3 5 17-15,6-1-20 16,7-2 6-16,5-3-10 15,7-8 0-15,5-4-3 16,4-2-5-16,4-4-11 16,-3-13 2-16,-7-5-6 15,-9 0 12-15,-8 5 10 16,-9 3 2-16,-5 10 14 16,0 4 9-16,0 0-23 15,0 8-1-15,0 11 0 16,0 1 1-16,0 1 8 0,4-8-9 15,13 0 2 1,1-7 0-16,7-5 2 0,3-1-4 16,5-3-5-16,-1-14 4 15,-7-9 0-15,-10-4-14 16,-8-2 11-16,-7-6 4 16,-1-5 0-16,-26-1-5 15,-10 6 5-15,-4 12-18 16,1 15 12-16,7 11 6 15,6 7 28-15,8 17-22 16,4 6-7-16,5 1 1 16,7-2-3-16,3 0 2 15,3-7 1-15,19-4-1 0,12-4-3 16,12-7 3 0,11-7 0-16,9 0-1 0,1-5-9 15,3-15 0-15,2-8 6 16,-1-9-8-16,-2-3-8 15,-6 1 10-15,-14 8 5 16,-19 11 6-16,-15 12 39 16,-13 6 28-16,-2 2-12 15,0 10-55-15,0 16 0 16,-7 10 15-16,-2 3-11 16,0 5 8-16,2-5-12 15,2-7 4-15,5-5 8 16,0-10-10-16,0-4 2 15,0-11-4-15,3-2 3 0,14 0-3 16,5-18 4-16,6-9-4 16,3-8 0-16,4-8-14 15,-1 3 11-15,1 4 1 16,-9 13 4-16,-9 15 7 16,-8 8-9-16,-3 8 0 15,1 18 2-15,6 11 10 16,3 3-3-16,3-3-9 15,6-6 1-15,3-6 3 16,4-11 1-16,-2-4-10 16,-1-10 9-16,-4 0-4 0,-2-16 3 15,-5-11 2 1,-6-8-4-16,-9-8-1 0,-3-6-23 16,-4-8-34-16,-28-2-15 15,-20-3-272-15</inkml:trace>
  <inkml:trace contextRef="#ctx0" brushRef="#br1" timeOffset="176362.52">22115 7769 1260 0,'0'0'0'0,"0"0"-34"16,0 0 34-16,0 0-4 15,0 0 11-15,0 0-7 16,12-23 7-16,-1 6-7 16,-7 6 0-16,-2 1-6 15,-2 6 4-15,0 3-42 16,0 1-83-16,-5 0-192 15</inkml:trace>
  <inkml:trace contextRef="#ctx0" brushRef="#br1" timeOffset="176556.33">21068 7816 1328 0,'0'0'0'0,"0"0"-109"16,0 0 21-16,0 0-6 15,158 0-2-15,-43-2-105 16,25-1-250-16</inkml:trace>
  <inkml:trace contextRef="#ctx0" brushRef="#br1" timeOffset="177596.74">24706 8095 1196 0,'0'0'8'0,"0"0"-16"15,0 0 5-15,-24 70 3 16,9-16 21-16,4 3-19 16,8-1 9-16,3-7-8 15,0-8-2-15,14-12-1 16,6-10-7-16,7-8 5 16,4-10-5-16,6-1 7 15,5-14-4-15,-3-13 4 16,-5-7-1-16,-4-7 1 0,-6-5 0 15,-5-4 6-15,-7 4-6 16,-7 10 10-16,-4 16 10 16,-1 10 4-16,0 10-9 15,0 10-15-15,0 19-5 16,0 10 5-16,-4 8 2 16,1-5 6-16,3-6-8 15,0-7 0-15,0-9-1 16,0-8-6-16,3-9 2 15,3-3-8-15,8 0-5 16,9-18 18-16,12-8-1 16,9-10-2-16,6-1 3 15,3 3-7-15,-1 10 15 16,-7 14-10-16,-10 10 2 0,-11 6 0 16,-12 22-2-16,-9 1 8 15,-3 3-1-15,-3-2 6 16,-16-6-9-16,-1-6 8 15,6-3-10-15,8-5 0 16,6-3-1-16,0-5-8 16,20-2 6-16,15 0 3 15,8-16 0-15,6-6-13 16,-2-6-2-16,0-8-1 16,-6-4 10-16,-11 3-19 15,-13 7 5-15,-12 12 20 16,-5 12 16-16,-3 6 10 15,-15 8-22-15,0 19-1 0,-3 7-1 16,6 3 10-16,5-2-9 16,7-2-1-16,3-7 2 15,0-6-6-15,4-7 2 16,16-9 0-16,5-4-1 16,9 0 2-16,10-17-2 15,6-5-6-15,7-6 0 16,0-1 7-16,1 1-1 15,-6 7 1-15,-12 7 11 16,-16 14 4-16,-12 0 10 16,-12 14-3-16,0 11 13 15,0 2-14-15,-15-1-18 16,2 2-3-16,2-4-25 0,6-3-63 16,5-4-78-16,8-4-452 15</inkml:trace>
  <inkml:trace contextRef="#ctx0" brushRef="#br1" timeOffset="179030.52">27586 8022 257 0,'0'0'852'0,"0"0"-852"16,0 0 0-16,0 0 27 16,0 0-7-16,0 0 2 15,80-75 26-15,-72 60-14 16,-6 3-27-16,-2 3 10 16,0 0 10-16,-2 2-25 15,-12-1 1-15,-3 3-1 0,-4 2-2 16,-3 3 0-1,-4 0-4-15,-8 3 0 0,-3 14 4 16,-4 7 0 0,3 3-8-16,9 4-3 0,8 3-7 15,19 4-27-15,4 4-8 16,36 2 17-16,20 7 17 16,15 2 16-16,6-2 3 15,-8-6 9-15,-17-11-5 16,-22-12 6-16,-26-11 4 15,-7-9 5-15,-37-2 64 16,-25 0-37-16,-20-11-45 16,-13-5 23-16,-5 0-7 15,8 2 4-15,16 1-7 16,25 7-14-16,24 2-7 0,27 1 6 16,11 1-85-16,41-1-9 15,30-3 68-15,20-2-33 16,11-5-52-16,-3-1 18 15,-7-2 10-15,-19 3 39 16,-20 6 45-16,-21 4 59 16,-20 3 7-16,-13 0 9 15,-7 3 21-15,0 11-58 16,0 8-2-16,4 2-2 16,5 3-21-16,9-2 2 15,6-2 4-15,8-4 3 16,5-6-6-16,0-6-11 0,-3-4 5 15,-10-3-3-15,-12 0-6 16,-10-15 14-16,-2-9 20 16,-22-5-22-16,-13-1-13 15,-10 2 3-15,-1 1-2 16,6 7 1-16,13 5-2 16,13 7 0-16,14 5-3 15,0 0-42-15,20-1 6 16,18-3 29-16,19-4-14 15,10-7-19-15,8-6-20 16,-1-8-12-16,-6-9 22 16,-10-12-28-16,-16-5 43 15,-14 3 38-15,-17 7 24 0,-11 14 95 16,0 14-17 0,-2 11-22-16,-4 9-38 0,-3 3-25 15,-9 26-12-15,-3 17-4 16,-3 17 31-16,3 12-14 15,9 12-11-15,1 9 18 16,3 4-25-16,1 4 9 16,1 3-9-16,2 1 3 15,4 2-3-15,0-2 3 16,5-4 0-16,13-9-6 16,7-11 3-16,5-17 0 15,-1-16 3-15,-3-19-3 0,-3-17-4 16,-7-15-2-16,1 0-9 15,-5-25 10-15,-5-11 4 16,-5-10 0-16,-2-7 1 16,-18-6-15-16,-18-4 12 15,-10-3-11-15,-9 3 7 16,-8 4-2-16,0 4 9 16,12 8 7-16,13 9-7 15,21 7 0-15,17 6-10 16,8-1-12-16,31 2-17 15,20-3-62-15,16-4-12 16,5-2-57-16,8-7-213 16,-3-8 146-16</inkml:trace>
  <inkml:trace contextRef="#ctx0" brushRef="#br1" timeOffset="179214.4">28799 7928 798 0,'0'0'162'15,"-25"-108"18"-15,2 76-89 0,7 12-39 16,4 12 21-16,0 8-16 15,-4 28-29-15,-5 24-16 16,0 16 41-16,6 10-40 16,14 7-9-16,1-2-4 15,10-4-10-15,11-9-19 16,7-15-62-16,4-15-34 16,3-13-14-16,-2-13-205 15</inkml:trace>
  <inkml:trace contextRef="#ctx0" brushRef="#br1" timeOffset="180215.7">28987 8133 1161 0,'0'0'36'15,"0"0"-27"-15,0 0-5 16,0 0 7-16,0 0-2 16,0 0 40-16,3 112-32 15,-3-66-7-15,0-4 14 16,-2-6-20-16,1-10-8 15,-1-9 12-15,1-7-15 16,1-8 7-16,0-2-4 16,0 0-1-16,0-14 2 15,11-10-20-15,8-9 8 16,3-5 15-16,4-3-1 16,5-5-11-16,-1 9 10 0,-2 11 4 15,-6 12-1 1,-5 14 0-16,-5 7-2 0,-5 21 7 15,-1 7-8-15,0 4 7 16,-6 1-5-16,0-5 2 16,0-6 9-16,0-8-4 15,0-8-4-15,0-6-1 16,0-7-1-16,0 0 0 16,6-3 4-16,9-16-5 15,6-8-4-15,6-6 3 0,-2-1-9 16,0 2 0-1,-7 10 2-15,-3 11 16 0,-7 11-16 16,1 0 1-16,4 21 7 16,2 6 14-16,6 2-12 15,1 2-2-15,2-10 0 16,2-2 3-16,0-8-3 16,4-6 0-16,3-5-1 15,0 0-3-15,-2-10-3 16,-2-12 7-16,-9-4 1 15,-4-10-1-15,-8-1-7 16,-8-2 2-16,0 7-3 16,-10 11 8-16,-8 10 4 0,-4 11-1 15,-1 7 1 1,0 19 5-16,1 6-9 0,6 3-3 16,9 0 3-16,7-4 3 15,0-6-3-15,1-5-9 16,13-7 9-16,3-9-9 15,6-4 0-15,0 0 9 16,0-14-1-16,-1-5 1 16,1-7 0-16,-2 2 0 15,-3-1 8-15,-6 8-7 16,-4 6 13-16,-5 11 14 16,-1 0-10-16,5 11-12 15,7 12 10-15,2 5 8 16,6-1-2-16,1-4-22 0,1-3 3 15,6-8-3-15,0-4-21 16,2-6 19-16,0-2-21 16,-7-5-9-16,-4-14 19 15,-8-8-8-15,-1-7-1 16,-3-2-35-16,-4-3-36 16,-1 9 93-16,2 7 5 15,-5 12 57-15,2 9 11 16,2 2-53-16,3 13-19 15,5 14 36-15,3 5-5 16,2 4-16-16,-1-4-9 16,-1-4-4-16,1-4 1 15,-1-7-4-15,-1-5-20 0,3-7-10 16,2-5-14-16,2 0 1 16,3-12-71-16,-1-8-168 15,-5-6-242-15</inkml:trace>
  <inkml:trace contextRef="#ctx0" brushRef="#br1" timeOffset="180362.03">30428 8232 481 0,'0'0'385'16,"0"0"-176"-16,0 0-96 16,-79-3-58-16,37 31-17 15,2 8 10-15,1 1-10 16,6-1-35-16,6 0 16 16,8-6-19-16,7-3-54 15,6-8 14-15,6-8-48 0,0-8-181 16,0-3-495-16</inkml:trace>
  <inkml:trace contextRef="#ctx0" brushRef="#br1" timeOffset="180592.33">28735 7749 1455 0,'0'0'0'0,"0"0"-163"16,100 0 150-16,-12 6-14 0,27 0-8 16,22 4-30-16,20 0-175 15,3-1-194-15</inkml:trace>
  <inkml:trace contextRef="#ctx0" brushRef="#br1" timeOffset="181131.53">30708 7902 1014 0,'0'0'0'0,"0"0"6"0,0 0 3 16,0 0 36-16,0 0-34 15,0 0 4-15,28-23-15 16,10 31 11-16,7 4-3 16,5-3-7-16,2-1-2 15,-2-5-9-15,-3-3-15 16,-6 0 8-16,-7-12-12 15,-7-8 8-15,-8-3 1 16,-10-5 13-16,-7 3-4 16,-2 6 11-16,-5 6 10 15,-7 6 45-15,-2 7 48 0,-6 10-77 16,-1 22-19-16,-7 18 3 16,1 9 11-16,6 9-7 15,8 6 7-15,4 2-13 16,0-1-6-16,6-8-1 15,0-11-1-15,3-12 4 16,0-16-4-16,0-9-2 16,0-13 2-16,0-6 3 15,-6 0 8-15,-9-9 3 16,-8-13-12-16,-9-7 1 16,-8 2-3-16,-1 1 0 15,2 9-10-15,6 2 9 0,10 7-25 16,8 2-7-1,10-1-57-15,5 0-156 0,0-3-617 16</inkml:trace>
  <inkml:trace contextRef="#ctx0" brushRef="#br1" timeOffset="181865.57">30787 8153 1099 0,'0'0'0'0,"0"0"15"16,118-29-15-16,-63 25 1 15,-3 4 1-15,-7 0 14 16,-9 12 1-16,-9 10-9 16,-6 6-1-16,-6 4-3 15,0 0-4-15,-3-1 0 16,2-5-1-16,2-2 1 0,3-7 6 16,3-5-6-1,2-7 3-15,5-5 0 0,2 0-6 16,-1-3-1-16,0-11-4 15,-1-8 0-15,-5-3-11 16,-2-6-6-16,-5-3 10 16,-2 3 5-16,-6 8 10 15,-5 10 31-15,-2 11 20 16,-2 2-37-16,0 2-14 16,0 20-18-16,0 7 18 15,0 9 0-15,0 1 8 16,0-4-12-16,4-5 19 0,5-5-14 15,5-5-1-15,0-6-2 16,2-7 2-16,3-7 0 16,-1 0-6-16,4-4 6 15,0-13-2-15,1-5-1 16,-1-4-5-16,1-2-9 16,-3-2 17-16,3 2 6 15,-5 4-3-15,-2 7 5 16,-2 12 9-16,-5 5-7 15,-2 0-10-15,-4 15 1 16,-2 7 5-16,-1 7-6 16,0 0 0-16,0 0 1 15,0-4 8-15,0-2-9 0,0-7 6 16,0-3-6-16,0-6 2 16,5-2 0-16,-1-5-2 15,3 0 23-15,3 0 0 16,0-8-5-16,5-8-18 15,3-4 2-15,4-6 3 16,5 1-5-16,3-1-9 16,-6 7 9-16,-5 8 21 15,-9 8-20-15,-5 3 7 16,0 0 9-16,2 15-17 16,5 6-2-16,3 5 2 15,6 1-27-15,6-5-57 0,14-3-146 16,12 0-645-16</inkml:trace>
  <inkml:trace contextRef="#ctx0" brushRef="#br1" timeOffset="181973.67">32549 8497 1312 0,'0'0'92'0,"0"0"31"16,0 0-74-16,0 0-49 16,-9-78-16-16,-12 59-98 15,-7 1-98-15,-6 2-799 16</inkml:trace>
  <inkml:trace contextRef="#ctx0" brushRef="#br1" timeOffset="184183.51">4692 11057 1242 0,'0'0'0'0,"0"0"-23"15,0 0-23-15,0 0 45 16,0 0 1-16,85 0 22 16,-25-10-11-16,13-9-2 15,-3-4-2-15,-4-4-7 16,-7-3-6-16,-10-1-10 16,-13-6 8-16,-15 3 3 15,-10-2-8-15,-11 0 4 16,-3 3 9-16,-20 3 17 15,-3 8-17-15,0 7 0 16,2 9 2-16,3 6 7 0,2 0-6 16,1 33 5-16,0 20-4 15,0 20 6-15,-1 18 6 16,1 3-3-16,3-2-8 16,2-3 26-16,1-7-31 15,1-10 11-15,1-11-4 16,4-18-5-16,4-19-2 15,2-14-2-15,0-10-15 16,5-16-14-16,23-22 19 16,14-4-23-16,4 7 35 15,3 19 14-15,-5 16 3 16,-4 12-12-16,-3 19-1 0,-3 5 34 16,1-2-28-16,-2-7-8 15,-2-8 2-15,-3-10 3 16,-1-9-7-16,1 0 0 15,-2-17 1-15,-7-8 3 16,-4-6-4-16,-12-1-21 16,-3 3-7-16,0 4-34 15,-6 5-122-15,3 3-373 16</inkml:trace>
  <inkml:trace contextRef="#ctx0" brushRef="#br1" timeOffset="184833.55">6011 10578 258 0,'0'0'751'16,"0"0"-708"-16,0 0 65 15,0 0-74-15,0 0-15 16,-66 135 27-16,14 1 8 15,-6 7-2-15,3-3 0 16,13-12-1-16,15-15-32 16,24-6-15-16,9-8-4 15,35-9-2-15,22-12-33 16,21-18-56-16,20-29-36 0,14-26-49 16,3-9-449-1</inkml:trace>
  <inkml:trace contextRef="#ctx0" brushRef="#br1" timeOffset="187368.36">6261 11104 1102 0,'0'0'59'16,"0"0"-59"-16,0 0-47 15,51-81 47-15,-11 76 23 16,6 5-9-16,1 10 10 0,-1 21-18 16,-7 8 5-16,-11 5 7 15,-12 1-17-15,-16 0 1 16,0-1 2-16,-25-2 3 15,-12-5-5-15,-6-4 1 16,1-7-1-16,2-6-4 16,10-7-10-16,16-9 9 15,11-4-1-15,3-4-14 16,12-21-8-16,23-11 13 16,12-12 13-16,8-8-5 15,5-5-10-15,-2 0-13 16,-8 8 24-16,-6 7-8 15,-14 18 12-15,-16 13 5 0,-11 15-5 16,-3 0 73 0,-17 29-53-16,-11 9-2 0,-4 11 20 15,9-3-30-15,12-3 18 16,11-6-26-16,18-5 0 16,24-10 0-16,12-8-34 15,11-10-21-15,5-4-47 16,0-2-154-16,-5-18-274 15</inkml:trace>
  <inkml:trace contextRef="#ctx0" brushRef="#br1" timeOffset="187584.75">7128 10676 1213 0,'0'0'43'15,"0"0"-43"-15,0 0 0 16,98 110 44-16,-50-31 18 15,-8 11-47-15,-7 2 50 16,-8 0-56-16,-14-2 23 16,-8-4-14-16,-3-5-18 15,-36-8-9-15,-14-8-39 16,-13-7-34-16,2-10-39 16,4-12-252-16</inkml:trace>
  <inkml:trace contextRef="#ctx0" brushRef="#br1" timeOffset="188099.63">8463 11090 69 0,'0'0'1049'0,"0"0"-1027"16,0 0-17-16,0 0-5 15,0 0 11-15,0 0 29 0,76 11 0 16,1-15-10-16,10-3-8 16,-1 0-15-16,-8 0-3 15,-12 4-4-15,-16-2-4 16,-21 5-19-16,-19 0-23 16,-10 0-46-16,-16 0-45 15,-29 0-92-15,-16 0-250 16</inkml:trace>
  <inkml:trace contextRef="#ctx0" brushRef="#br1" timeOffset="188270.45">8439 11217 271 0,'0'0'793'0,"0"0"-791"16,0 0 7 0,131 22 28-16,-61-22 17 0,2-1-28 15,-5-8-14-15,-9 1 12 16,-12 4-14-16,-14 1-10 15,-14 0-6-15,-10 2-34 16,-6-3-68-16,-2-2-183 16</inkml:trace>
  <inkml:trace contextRef="#ctx0" brushRef="#br1" timeOffset="193604.4">27099 10393 1194 0,'0'0'10'0,"0"0"-10"16,0 0-2-16,0 0 2 0,-18 110 35 16,3-52 6-16,-2-5-36 15,4-5 12-15,-2-6-17 16,2-5 2-16,1-4-14 15,1-7 11-15,4-9-1 16,2-7-24-16,0-7-19 16,3-3 26-16,1-11 13 15,-1-15-56-15,1-13 38 16,1-9 9-16,0-7 15 16,0-11-1-16,10-9 7 15,6-7-8-15,10 0 4 16,2 6 5-16,0 19-7 0,-1 20 5 15,-7 22 20-15,-4 15-14 16,-4 0-11 0,0 22 0-16,-5 11 13 0,-2 5 3 15,-5 5-7-15,0 6-2 16,0 2-7-16,0 2 7 16,0 1-7-16,17 0-28 15,16-3 13-15,9-5 6 16,7-3 6-16,-8-9 6 15,-14-6 4-15,-23-6 9 16,-4-5-1-16,-36-3 8 16,-13-3-5-16,-3-2-14 15,6-6 3-15,14 0-7 0,16-3-25 16,16 0-36-16,15-23-41 16,31-11-193-16,22-5-42 15,10 2 171-15,-2 7 114 16,-12 14 52-16,-16 16 352 15,-18 0-102-15,-12 14-130 16,-11 11 39-16,-5 3-63 16,-2 3-51-16,0-1-14 15,0-5-23-15,0-2-5 16,0-6-6-16,0-2-10 16,3-6-25-16,7-6-82 15,-1-3-157-15,0-7-333 16</inkml:trace>
  <inkml:trace contextRef="#ctx0" brushRef="#br1" timeOffset="193870.42">27615 10442 1188 0,'0'0'1'0,"0"0"-1"16,0 0-4-16,0 0 4 15,0 0 0-15,0 0 0 16,61-9-1-16,-36 3 1 16,-7-4-6-16,-9-6 9 0,-9-2-3 15,0-5 3 1,-9 2 12-16,-18 1-15 0,-5 9-10 16,-6 5 10-16,1 6-4 15,2 8-27-15,7 21-93 16,7 10-54-16,9 6-233 15</inkml:trace>
  <inkml:trace contextRef="#ctx0" brushRef="#br1" timeOffset="194455.28">27751 10590 1145 0,'0'0'0'0,"0"0"0"0,14 81 8 16,-12-44-1-16,-1 2 37 15,-1-3-40-15,2-5 16 16,-2-9-20-16,1-7 4 16,1-10-14-16,2-5 5 15,11-5 5-15,8-20-1 16,8-8-15-16,6-2 9 15,-4 4-4-15,-7 10 11 16,-6 9 0-16,-6 11-1 16,-2 1-6-16,0 10 4 15,4 11 6-15,3 6 0 0,2 1 3 16,5-4-3 0,3-5-2-16,4-7 5 0,5-7-6 15,0-5 3-15,1 0-3 16,-3-17 0-16,-6-5-2 15,-9-3 2-15,-9-3-8 16,-6 4 8-16,-6 2 0 16,0 3-4-16,-9 6 15 15,-8 8-7-15,-5 5 9 16,-4 0-12-16,-2 7 24 16,-2 9-14-16,5 3 5 15,4 1-11-15,3 0 7 16,11-2-12-16,3-3-3 15,4-1-8-15,0-5 9 0,8-1-5 16,16 1 7-16,7 1 3 16,7 0 3-16,4 1-12 15,0-1-14-15,2-3-46 16,0-3-94-16,-2-4-384 16</inkml:trace>
  <inkml:trace contextRef="#ctx0" brushRef="#br1" timeOffset="194954.81">28667 10649 603 0,'0'0'559'0,"0"0"-559"16,0 0 0-16,0 0 16 16,90 72 16-16,-78-37-2 15,-7-3 18-15,-5-4-48 16,0-5 10-16,0-7-11 15,-6-6 3-15,1-4-2 16,1-6 5-16,4 0-5 16,0-3 3-16,2-15-3 15,15-8-15-15,5-5 15 16,5-2-1-16,5 1-6 16,-3 7 4-16,-4 8 3 15,-6 12-12-15,-9 5 12 16,-2 0-2-16,-2 17-3 0,-2 6 4 15,1 0 1-15,1 0 5 16,2-5-3-16,1-4-1 16,5-8-1-16,5-6 0 15,5 0-9-15,7-6-4 16,4-14-14-16,1-1 24 16,-5 4-4-16,-9 4 7 15,-11 11 17-15,-7 2 1 16,-4 18-12-16,0 20 41 15,-10 12 29-15,-11 6-39 16,0 2-14-16,3 2 3 16,11 4-16-16,7-2-20 15,0-1 8-15,16-5-14 16,10-11-46-16,5-14-24 16,3-15-57-16,3-16-543 0</inkml:trace>
  <inkml:trace contextRef="#ctx0" brushRef="#br1" timeOffset="196129.19">29743 10638 1046 0,'0'0'170'15,"0"0"-160"-15,0 0-10 0,0 0 4 16,0 0 1-1,0 0 17-15,-14 63-16 0,14-32-9 16,1-1 10-16,18-6-10 16,8-5 3-16,7-5-3 15,5-11 1-15,4-3-15 16,-2 0-11-16,-1-20 0 16,-1-11-16-16,-5-10 0 15,-4-10-23-15,0-11-16 16,-5-16-23-16,-5-8 106 15,-4 5 5-15,-10 13 72 16,-6 24 0-16,0 23 74 16,0 11-95-16,-9 10-38 15,-6 7-5-15,-5 27-4 16,-3 21-9-16,-1 13 29 0,6 6-28 16,8-5 3-16,6-4 0 15,4-6-6-15,0-11 2 16,18-9-22-16,8-7 18 15,7-12-9-15,4-9-18 16,3-9 28-16,2-2-15 16,1-2-2-16,-4-18 4 15,-6-6-13-15,-3-8-16 16,-5-4 18-16,-3-5 11 16,-5 3 6-16,-9 9 9 15,-5 9 1-15,-3 12 45 16,0 10 39-16,-11 0-72 0,-16 12 5 15,-9 12-7 1,-1 8 19-16,1 3-14 0,6 2 6 16,6 0-18-16,5-2-3 15,8-4 2-15,8-6-10 16,3-7 3-16,0-6-7 16,20-6 2-16,2-6-2 15,8 0 8-15,0-6-2 16,0-14-5-16,0-7 5 15,-3-3 4-15,-1-7 2 16,-3 8-1-16,-10 4-6 16,-5 13 7-16,-4 8 8 15,-4 4-8-15,0 2-14 0,0 20 14 16,0 5 10-16,-2 8-6 16,-5-2-2-16,4 0 3 15,3-6-5-15,0-6-3 16,0-8 2-16,5-3-8 15,6-7-3-15,1-3 4 16,3 0-15-16,2-13-2 16,1-7 19-16,0-1-18 15,5-8 12-15,7-1-4 16,5-5 14-16,8 3-3 16,-3 10 10-16,-4 7-5 15,-6 11 10-15,-11 4-1 0,-5 7-3 16,-7 15 1-16,-3 8 19 15,-4 4 1-15,0 1-12 16,-13-1-5-16,1-5-2 16,-1-3-6-16,1-5 4 15,4-7 1-15,1-6-7 16,7-5-5-16,0-3-4 16,0 0 6-16,0-6-2 15,7-13-49-15,4-2 51 16,3-6-15-16,3-2 14 15,11-7-2-15,5 0-3 16,5 0-10-16,0 8-7 16,-7 12 26-16,-6 10-3 15,-5 6 7-15,-5 0-4 16,-4 17 15-16,-4 4 4 0,-4 3 4 16,-3 3-7-16,0-2 2 15,0-2-7-15,0-1-11 16,0-2-4-16,0-6-46 15,0-3-169-15,0-6-535 16</inkml:trace>
  <inkml:trace contextRef="#ctx0" brushRef="#br1" timeOffset="196341.66">31281 10657 1115 0,'0'0'8'0,"0"0"9"0,0 0-2 16,-21 95 27-16,9-58-10 15,6-4-28-15,2-6-3 16,2-5-1-16,2-7-19 16,0-4-20-16,0-6-99 15,0-5-261-15</inkml:trace>
  <inkml:trace contextRef="#ctx0" brushRef="#br1" timeOffset="196508.58">31184 10411 1217 0,'0'0'24'0,"0"0"-17"0,0 0-4 16,0 0-3-16,0 0-12 15,0 0-73-15,-18-22-314 16</inkml:trace>
  <inkml:trace contextRef="#ctx0" brushRef="#br1" timeOffset="197055.62">31478 10261 1185 0,'0'0'18'0,"0"0"-18"15,0 0 0-15,0 0 0 0,24 133 48 16,-24-49-12-16,0 10 4 16,0 1-34-16,-9-1 10 15,-6 3-8-15,-1 0-1 16,5-4-6-16,5-1-1 16,6-6-4-16,0-14-10 15,15-11-6-15,11-15 20 16,-1-15-9-16,0-12 9 15,-1-13-4-15,3-6 4 16,-2-5 3-16,2-16 6 16,0-9-7-16,-8-11 2 15,-7-5-8-15,-10-7-2 16,-2-2-10-16,-17-1-11 16,-17 5-11-16,-12 4-4 0,-6 9 21 15,2 12 21-15,7 3 5 16,13 11 8-16,12 5 1 15,8 4 10-15,10 2-17 16,0-2-7-16,0-4 0 16,24-7-1-16,15-11-7 15,11-5 6-15,10-7-25 16,1-4 17-16,-6 1 5 16,-7 9 5-16,-12 9 5 15,-17 13-1-15,-7 9 25 16,-7 5-25-16,-1 18-3 0,2 9 39 15,-1 4-24-15,3-2-8 16,-2-2-8-16,3-6-4 16,1-4-21-16,1-10-58 15,-3-7-226-15</inkml:trace>
  <inkml:trace contextRef="#ctx0" brushRef="#br1" timeOffset="197196.55">31824 10522 1255 0,'0'0'0'15,"0"0"-4"-15,0 0-14 0,0 0-6 16,0 0-116 0,0 0-237-16</inkml:trace>
  <inkml:trace contextRef="#ctx0" brushRef="#br1" timeOffset="197639.45">32091 10596 966 0,'0'0'53'0,"0"0"-52"16,0 0 44-16,-69 90 28 16,59-55-34-16,4-2-35 15,6 2 8-15,0-5-6 0,19-2-9 16,10-7 7-1,7-4 3-15,7-5-2 0,-3-7 0 16,2-5-6-16,1 0 1 16,-1-5-1-16,-2-17-3 15,-1-4-8-15,-9-4 7 16,-11 1 0-16,-10 8 5 16,-9 6-17-16,0 8 10 15,-6 6 7-15,-12 1 0 16,-7 0 8-16,-2 6 4 15,0 6-10-15,8 0 2 16,1 1-4-16,7-2-3 16,6 1-21-16,5-2-67 15,0 1-1-15,20-2 65 16,7-2 11-16,6-1 11 0,3 0 4 16,1-3-15-16,3-3-9 15,-2 0 7-15,1-4-19 16,-1-17-38-16,-4-8 16 15,-2-12-71-15,-2-7-28 16,-4-8 62-16</inkml:trace>
  <inkml:trace contextRef="#ctx0" brushRef="#br1" timeOffset="198673.49">32755 10339 548 0,'0'0'312'0,"0"0"-146"16,-32-81-50-16,28 74-58 15,1 4 1-15,0 3-47 16,0 0-12-16,-9 23-4 0,0 14 4 15,-7 18 8-15,4 7-8 16,2 3 3-16,5 3-3 16,6-8-4-16,2-4-1 15,0-4 4-15,17-9-7 16,2-7-16-16,5-7 9 16,0-10-15-16,-1-11-1 15,2-8-14-15,3 0 11 16,0-5-33-16,1-7-28 15,-7 1 95-15,-8 5 8 16,-7 5 35-16,-4 1 4 16,0 1-33-16,0 15 44 15,4 2-3-15,1 1-28 16,2-2-13-16,4-4-11 16,2-3 3-16,4-4 4 0,3-4-8 15,3-2-1-15,-1-2-1 16,-4-14-4-16,0-2-12 15,-5-3 2-15,-5 3 7 16,-5 4 2-16,-5 5 5 16,-1 8 19-16,0 1-19 15,0 0-10-15,0 13 10 16,0 3 15-16,0 1-15 16,3-1 0-16,6-4 4 15,3-1 5-15,0-5-9 0,4-3 4 16,4-3-1-1,-2 0-1-15,5-1 0 0,0-15-2 16,-7-4-9-16,-2-3 9 16,-13-6-2-16,-1 0-28 15,-12 0-8-15,-13 7-33 16,1 9 70-16,-1 9 1 16,4 4 31-16,4 0-16 15,-2 15 24-15,3 4-39 16,5 3 1-16,5-2-8 15,6 0 7-15,0-4-8 16,8-4 8-16,9-4 15 16,3-4-12-16,2 0-3 15,2-4 0-15,4 0 0 16,7-6-3-16,4-9-8 0,2-2 1 16,3-3-11-16,-4-3 8 15,-1 0 6-15,-8 2 7 16,-10 9 1-16,-6 7 44 15,-11 5-10-15,-1 0-24 16,-3 11-8-16,0 11 3 16,0 6 16-16,-4 2 4 15,-5-5 8-15,3 1-28 16,3-6 8-16,3 0-2 16,0-7-10-16,0-3 3 15,0-4-6-15,7-4 2 16,1-2-1-16,7 0 6 0,3 0-2 15,7-12 2-15,3-6-8 16,5-8 2-16,4 1-7 16,-2 1-18-16,-7 8 25 15,-10 8 1-15,-11 8 1 16,-4 0-1-16,-1 3 2 16,-1 17 2-16,3 1 17 15,-1-4-9-15,1 0 0 16,2-5-4-16,-2-3-9 15,2-4 3-15,2-3-3 16,-1-2 2-16,7 0-5 16,-2-7-19-16,-4-14 16 15,-8-11-321-15</inkml:trace>
  <inkml:trace contextRef="#ctx0" brushRef="#br1" timeOffset="198852.67">33180 10483 1203 0,'0'0'83'0,"0"0"-78"16,0 0-5-16,0 0 29 16,0 0-29-16,0 0-14 15,4-13-32-15,-2 2-201 0,-2-4-625 16</inkml:trace>
  <inkml:trace contextRef="#ctx0" brushRef="#br1" timeOffset="198994.9">32619 10353 1177 0,'0'0'0'15,"0"0"-16"-15,137 0 11 16,-69 0-30-16,0 0-206 15,-13 0-283-15</inkml:trace>
  <inkml:trace contextRef="#ctx0" brushRef="#br1" timeOffset="199856.76">27748 11090 336 0,'0'0'582'0,"0"0"-582"16,0 0-165-16,0 0 165 16,0 0 24-16,116 6-5 15,-41 2 11-15,23-2-3 0,15 5 12 16,20-1-15-1,10-2-9-15,14 0-7 0,4-1-7 16,8 2 1-16,1 1-2 16,1-1-1-16,-1 1-3 15,-5-4 4-15,0-2-7 16,-9 0 5-16,0-1-1 16,3 0 3-16,4 0 17 15,10 1-13-15,10 0 0 16,11 2 0-16,9 3 46 15,-3 3 10-15,0 3-22 16,-5 2 13-16,-1 1-20 16,-6 0-11-16,-8-1 10 15,-14-5-18-15,-17-4 0 16,-19-2 0-16,-29-6-5 0,-27 0-7 16,-30 0 0-16,-29 0-7 15,-15 0-43-15,-36-6-220 16,-26-5-288-16</inkml:trace>
  <inkml:trace contextRef="#ctx0" brushRef="#br1" timeOffset="200817.03">27345 11981 1273 0,'0'0'0'15,"0"0"-85"-15,0 0 85 16,0 0 8-16,95 12-1 16,-40-12 7-16,6-12-11 0,1-5-2 15,-4-5-1 1,-9-7-7-16,-7-5 6 0,-14-5-8 16,-10 0-11-16,-12 3 16 15,-6 5 4-15,0 7-12 16,-12 7 15-16,-5 6-3 15,0 11 25-15,-5 0-19 16,-2 23 1-16,1 16 15 16,-1 11 8-16,2 9-4 15,4 4-3-15,2-3-15 16,2 1 10-16,2-5-16 16,6-8-2-16,3-10 0 15,3-11-1-15,0-12-54 16,3-12 29-16,20-3-18 0,6-8 44 15,9-7 10-15,2 4-10 16,0 8 0-16,-2 3-1 16,-4 2-3-16,2 10-11 15,-2 3-67-15,-2-3-98 16,-3-5-231-16</inkml:trace>
  <inkml:trace contextRef="#ctx0" brushRef="#br1" timeOffset="201035.25">28252 11701 1210 0,'0'0'57'0,"0"0"-44"0,0 0-13 16,-117 113 30-16,78-51 9 15,9 4-20-15,10 3-10 16,11-2-9-16,9-5-1 15,0-6 0-15,12-8-24 16,15-9-48-16,5-10 11 16,4-16-166-16,0-13-699 15</inkml:trace>
  <inkml:trace contextRef="#ctx0" brushRef="#br1" timeOffset="201408.59">28338 11970 1109 0,'0'0'0'0,"0"0"0"16,0 0 0-16,0 0 21 15,57 95-8-15,-51-55 11 16,-6-2-1-16,0-4-22 16,0-7 11-16,-10-5-12 15,3-10 4-15,6-6-14 16,1-6 6-16,0 0-2 15,19-20-1-15,11-10-24 16,7-6 30-16,4-4-7 16,-7 1 8-16,-6 6 14 15,-10 12 3-15,-9 10 12 16,-7 8 24-16,-2 3-26 0,0 11-25 16,0 15-1-16,0 9 22 15,0 0-15-15,0-1-8 16,16-4-2-16,7-5-19 15,5-8-33-15,0-6-7 16,1-11-159-16,-7 0-296 16</inkml:trace>
  <inkml:trace contextRef="#ctx0" brushRef="#br1" timeOffset="201607.55">28939 11780 1105 0,'0'0'7'0,"51"73"1"16,-26-15 68-16,-8 10-27 16,-8 4-1-16,-9-5 19 15,-3 0-32-15,-24-6-3 16,-13-8-11-16,-11-4-21 16,-7-8-15-16,-7-5-46 15,1-11-81-15,8-10-421 16</inkml:trace>
  <inkml:trace contextRef="#ctx0" brushRef="#br1" timeOffset="202461.39">29401 12118 1196 0,'0'0'0'15,"0"0"-15"-15,0 0 15 16,0 0-7-16,0 0 18 16,80-4-1-16,-21 2-10 15,1 2-1-15,-3 0 0 0,-12 0-10 16,-10 0-48-16,-15 0-84 16,-17 0-153-16,-3 3-244 15</inkml:trace>
  <inkml:trace contextRef="#ctx0" brushRef="#br1" timeOffset="202594.49">29418 12206 639 0,'0'0'351'0,"0"0"-339"15,0 0-1-15,0 0 35 16,0 0 23-16,136 32-28 16,-66-32-41-16,6 0 0 15,2 0-102-15,-11 0-209 16</inkml:trace>
  <inkml:trace contextRef="#ctx0" brushRef="#br1" timeOffset="204807.39">31214 11469 926 0,'0'0'20'0,"0"0"19"0,0 0 23 16,0 0-40-16,0 0 4 15,0 115 49-15,0-55-46 16,0 1-22-16,0-5-4 16,0-7-3-16,0-8-24 15,0-1-35-15,0-8-111 16,0-5-311-16</inkml:trace>
  <inkml:trace contextRef="#ctx0" brushRef="#br1" timeOffset="205342.16">30394 12322 1109 0,'0'0'0'0,"0"0"-55"16,0 0 55-16,0 0 2 15,170 0 27-15,-48 0-7 16,25 0-1-16,16 0-5 0,6 3-13 15,1 1-1 1,-6 0 14-16,-14 0-12 0,-17 1-2 16,-21-1 1-16,-27-2 5 15,-28-2-8-15,-29 0 3 16,-22 0-5-16,-6 0 2 16,-7 0-37-16,-26 0-93 15,-11 0-227-15</inkml:trace>
  <inkml:trace contextRef="#ctx0" brushRef="#br1" timeOffset="207529.4">30466 12615 505 0,'0'0'490'0,"0"0"-490"0,0 0 8 16,0 0 13-16,0 0 40 15,0 0-45-15,4-15-6 16,-4 15-10-16,0 9 4 15,0 19 17-15,0 9 5 16,0 15-11-16,0 11 10 16,-2 6-7-16,-7-2 17 15,2 0-20-15,-2-6-15 16,0-6 8-16,-3-6 6 16,4-7-8-16,2-12-4 15,3-10 10-15,2-12-12 16,1-4-2-16,0-2-9 0,0-2 10 15,0 0-13-15,1-8-31 16,11-7-33-16,1-2-80 16,0 1-357-16</inkml:trace>
  <inkml:trace contextRef="#ctx0" brushRef="#br1" timeOffset="209065.34">30841 12995 796 0,'0'0'76'0,"0"0"-76"16,0 0 0-16,0 0 59 16,0 0-31-16,0 0-26 15,0 0 6-15,-33 0-2 0,33 0-3 16,-4 0 1-1,1 0-2-15,-3 0 4 0,0 0 14 16,1 0-10-16,1 0 1 16,-2 0-2-16,3 0-8 15,0 0 10-15,0 0-11 16,2 0 0-16,1 0 1 16,0 0 1-16,0 0-2 15,0 0 0-15,0 0 7 16,0 0-9-16,0 0 2 15,0 0 0-15,0 0 6 16,0 0-5-16,0 0 2 16,0 0-6-16,0 0 7 15,0 0-8-15,0 2 4 16,0-2 0-16,-2 0 2 0,2 0 2 16,0 0-6-16,0 0 2 15,0 0 0-15,0 0 1 16,0 0 1-16,0 0-2 15,0 0 6-15,0 0-4 16,0 0 1-16,0 0-3 16,0 0-3-16,0 0 1 15,12 0-18-15,15 0 20 16,10 0 5-16,11 0-2 16,7 0-2-16,2 0 5 15,2 0-5-15,0 0 12 16,-4 0-1-16,-6 3-7 0,-6-1 17 15,-9-1-15-15,-10 0 2 16,-10 1-9-16,-10-1 10 16,-2-1-18-16,-2 0 8 15,0 0-23-15,-5 0-60 16,-10 0-79-16,-7 0-300 16</inkml:trace>
  <inkml:trace contextRef="#ctx0" brushRef="#br1" timeOffset="210178.21">31063 12789 651 0,'0'0'82'0,"0"0"-66"16,0 0 91-16,0 0-15 15,0 0-26-15,0 0-25 16,-9-14-21-16,3 39-8 16,-4 10 33-16,1 13 0 15,-3 6-6-15,0 1-15 16,2-1 4-16,-1-4 6 15,1-4-15-15,2-9-17 0,4-8-2 16,4-5-4-16,0-7-14 16,0-5-50-16,6-5-52 15,9-7-190-15</inkml:trace>
  <inkml:trace contextRef="#ctx0" brushRef="#br1" timeOffset="-214699.46">31808 12903 998 0,'0'0'23'16,"0"0"-23"-16,0 0 0 15,0 0 12-15,0 0 1 16,0 0-8-16,0 0 1 16,86 38 4-16,-52-38-10 15,-4 0-1-15,0-13 1 0,-6-4-1 16,-8-1-3-16,-5-4 4 15,-5-5-1-15,-6 1 1 16,0 4 7-16,-11 6 12 16,-11 11 44-16,-12 5-38 15,-8 9 7-15,-7 18 5 16,2 12 3-16,4 2-10 16,9 1 9-16,13 1-28 15,8-5-8-15,13-1 16 16,0-4-19-16,25-1 0 15,14-8 8-15,13-5-7 16,8-10-2-16,5-8-16 16,3-1-46-16,0-2-18 15,-4-19-21-15,-4-7-129 16</inkml:trace>
  <inkml:trace contextRef="#ctx0" brushRef="#br1" timeOffset="-213986.14">32248 12615 852 0,'0'0'217'0,"0"0"-200"0,0 0-17 16,0 0 53-16,0 0-53 16,0 0 0-16,14-3 0 15,18 3 1-15,5 0 7 16,4 0-1-16,-3 0 10 16,-7 0-15-16,-5 0 6 15,-8 0-6-15,-8 0-2 16,-4-2-6-16,-4 1-39 15,-2-1-23-15,0-1-103 16,-5-3-542-16</inkml:trace>
  <inkml:trace contextRef="#ctx0" brushRef="#br1" timeOffset="-213530.37">31884 12319 915 0,'0'0'0'0,"0"0"-53"16,0 0 53-16,0 0 27 15,82 3 3-15,-23 4-1 16,9 0 4-16,7-2 26 15,5 2-20-15,5-1-4 16,1-1 13-16,-2 2-45 16,-7-1 31-16,-11-2-33 15,-14 0 5-15,-14-4-2 16,-18 0-8-16,-9 0 8 0,-6 0-11 16,-5 0-31-16,0 3-51 15,4-1-212-15</inkml:trace>
  <inkml:trace contextRef="#ctx0" brushRef="#br1" timeOffset="-212369.08">32616 12376 897 0,'0'0'50'16,"0"0"-50"-16,0 0 0 15,0 0 10-15,0 0-1 16,0 0-7-16,95 0-2 16,-48 0-6-16,5 0 3 15,1-4-2-15,-1 1 2 16,-3 0 3-16,-6 1 12 0,-3 2-12 16,-13 0 11-16,-12 0-7 15,-9 0-4-15,-6 0 0 16,0 0-53-16,0 0-39 15,-5 4-109-15,-10 4-236 16</inkml:trace>
  <inkml:trace contextRef="#ctx0" brushRef="#br1" timeOffset="-209698.04">32858 12521 897 0,'0'0'50'15,"0"0"-47"-15,0 0 62 16,0 0 18-16,0 0-33 16,0 0-42-16,1-17 4 15,-13 31-7-15,-3 5 2 16,-3 6 4-16,2 1 1 0,1 1-11 15,-1 3 5-15,5 1-1 16,2-2-10 0,3 2 16-16,6-2-27 0,0-3 19 15,3-4-3-15,14-5 0 16,4-5-9-16,4-4 9 16,3-3 0-16,0-5-1 15,4 0-2-15,-4-5-1 16,-2-12 4-16,1-9 1 15,-2-6-1-15,2-10-12 16,-5 1 9-16,-7-5-12 16,-5 1 9-16,-10 6 6 0,0 5 12 15,-10 7 9 1,-11 11 1-16,-4 6 12 0,-1 7-9 16,1 3 3-16,1 3-19 15,3 14 4-15,2 7-10 16,8 5-3-16,4-1-9 15,7 0 2-15,0 0-4 16,16-6-16-16,10-2-28 16,3-1-20-16,4-8-96 15,0-3-319-15</inkml:trace>
  <inkml:trace contextRef="#ctx0" brushRef="#br1" timeOffset="-209277.14">33290 12436 1151 0,'0'0'69'0,"0"0"-69"15,0 0 0-15,0 0 15 16,0 0 37-16,-18 72-25 16,9-43 2-16,-2-2-16 15,2-4-7-15,4-3-6 16,0-5-12-16,4-3-12 16,-1-3-29-16,2-3-36 0,0-4-113 15,0-2-281 1</inkml:trace>
  <inkml:trace contextRef="#ctx0" brushRef="#br1" timeOffset="-209014.05">33155 12401 608 0,'0'0'375'0,"0"0"-375"16,0 0 0-16,0 0 20 0,0 0 21 15,0 0-12 1,107-47-8-16,-67 41-9 0,-4 4-12 16,-3 2-2-16,-6 0-13 15,-5 0-70-15,-7 7-82 16,-6 9-176-16</inkml:trace>
  <inkml:trace contextRef="#ctx0" brushRef="#br1" timeOffset="-208787.75">33301 12777 899 0,'0'0'261'16,"0"0"-261"-16,0 0 0 15,0 0 9-15,0 0-9 16,0 0-17-16,1-11-54 16,4 7-167-16,-1 0-323 15</inkml:trace>
  <inkml:trace contextRef="#ctx0" brushRef="#br1" timeOffset="-208544.16">33477 12583 856 0,'0'0'270'0,"0"0"-250"16,0 0-20-16,0 0 43 15,49 73-3-15,-37-44-17 16,-3 1-6-16,-3-4-6 16,-2-2-9-16,1-7-2 15,-4-3-3-15,2-6-26 16,0-4-15-16,3-4-74 16,-1 0-119-16,-1-1-313 15</inkml:trace>
  <inkml:trace contextRef="#ctx0" brushRef="#br1" timeOffset="-208378.22">33624 12627 1177 0,'0'0'40'0,"0"0"-22"16,-80 41 44-16,45-15-5 16,4 2-41-16,6 1-13 15,-2-1-3-15,6 0-36 16,3-7-50-16,2-8-105 15,5-4-481-15</inkml:trace>
  <inkml:trace contextRef="#ctx0" brushRef="#br1" timeOffset="-206062.53">27239 11354 714 0,'0'0'143'15,"0"0"-63"-15,0 0 28 16,0 0-47-16,0 0-25 16,0 0-13-16,0 0-23 15,-11-43 18-15,-2 37-2 0,-8 4 0 16,-4-1 4-1,-7 3-15-15,-2 0 0 0,-3 4 0 16,-2 13 0-16,0 6-3 16,2 12-2-16,3 11 0 15,2 9-5-15,5 11-1 16,4 6 6-16,0 3 0 16,5 5 0-16,-1 8 0 15,5 8-5-15,0 8 5 16,3 3 18-16,-4 3-18 15,0 3 1-15,-7 4 20 16,-3 1-18-16,-8-1 10 16,-3-2-3-16,-1-7-5 15,-3-4 26-15,2-7-22 0,4-7 10 16,4-13 6-16,6-10-24 16,9-10 29-16,5-12-22 15,9-9 4-15,1-7-10 16,4-9-2-16,17-4-5 15,19-5 5-15,15-3-29 16,21-5-17-16,18 0-21 16,19 3-15-16,23 5-21 15,23 3-94-15,27 8-236 16</inkml:trace>
  <inkml:trace contextRef="#ctx0" brushRef="#br1" timeOffset="-204644.88">33412 11418 362 0,'0'0'65'0,"0"0"-65"16,0 0-6-16,0 0 6 16,0 0-21-16,0 0 13 0,-17 13 8 15,3 0 2 1,-7-1 5-16,-5 1-7 0,-4-2-16 15,1-2 6-15,7-4 5 16,7-2 5-16,6-3 54 16,3 0 0-16,5 0 60 15,1 0 62-15,0 0-61 16,0 0-53-16,0 0-21 16,14-4-24-16,10-3-17 15,11-1 1-15,7-1-1 16,10 1 5-16,1-2-10 15,1 4 4-15,1 0 1 16,-4 6 3-16,-8 0-1 16,-6 0-2-16,-8 0 6 0,-11 11-6 15,-2 10 0 1,-5 9 4-16,-4 9 21 0,3 11 0 16,-5 6-7-16,-2 3 0 15,1 4 12-15,-1 8-21 16,5 8-4-16,-1 6-1 15,-4 0-2-15,3 4 7 16,-3-2-9-16,0-4 0 16,-1-2 9-16,-1-4-9 15,-1-2-5-15,0-1 5 16,0-4 1-16,0-4-1 16,0 1 0-16,-4-7 2 15,2 1-2-15,1 1 3 16,-1-3-1-16,-1 1-2 15,-1-1 0-15,1-3-5 0,-1-4 1 16,-1 1 4-16,0-2 2 16,1-5-1-16,1 0-1 15,1-6 0-15,2-1 0 16,0-2-1-16,0-2 1 16,0-2 0-16,-1-4 1 15,-2-3-1-15,1-7 0 16,-5-3 0-16,-2-4-3 15,-1-3 2-15,-10-4-1 16,-6 0 2-16,-10-5 8 16,-15 0-7-16,-12 0 13 15,-11 0-13-15,-8-2 3 0,-3-1-4 16,-2 3-10-16,11 0-34 16,9 0-62-16,12 0-53 15,16 0-253-15</inkml:trace>
  <inkml:trace contextRef="#ctx0" brushRef="#br1" timeOffset="-203994.62">32808 13014 902 0,'0'0'58'0,"0"0"-47"16,0 0-11-16,0 0 71 15,0 0-27-15,0 0-14 0,-22 3-30 16,33 0 5-1,17 0-3-15,13 0 23 0,9 0-5 16,7-3-14-16,2 0-5 16,4 0 4-16,1 0-3 15,0 0-2-15,0-3-9 16,-8 1-16-16,-6 1 14 16,-9 1 0-16,-12 0 5 15,-8 0-14-15,-12 0-11 16,-3 0-93-16,-6 0-43 15,-12 0-43-15,-16 0-263 16</inkml:trace>
  <inkml:trace contextRef="#ctx0" brushRef="#br1" timeOffset="-203718.22">32774 13109 816 0,'0'0'0'0,"0"0"-159"16,0 0 159-16,82 12 83 16,-31-8-39-16,4 1-25 15,3-2 25-15,2-2-31 16,-2 0 6-16,2 1 1 16,-9-2 35-16,-4 0-27 15,-8 0-6-15,-9 0-5 16,-8 0 19-16,-10 0-20 0,-2 0-14 15,-8 0 7-15,-2 0-7 16,0 0-2-16,0 0-82 16,0 0-172-16</inkml:trace>
  <inkml:trace contextRef="#ctx0" brushRef="#br1" timeOffset="-188437.11">26966 8676 1032 0,'0'0'0'0,"0"0"-181"15,0 0 172-15,0 0 9 16,0 0 15-16,91 99-15 16,-61-69 12-16,8-4 8 15,6-4-16-15,3-8 10 0,6-6-13 16,5-5 1-16,2-3 5 16,2 0-7-16,3-15 1 15,3-6 10-15,4-5-1 16,1-2 11-16,6-3-15 15,0 1 8-15,-5 8-12 16,-6 7 2-16,-10 13 2 16,-9 2 9-16,-15 2-15 15,-9 15-4-15,-6 2 3 16,-6 3 0-16,-3-2 1 16,2-1 2-16,0-4-2 15,7-2 3-15,7-6-3 0,11-7 4 16,8 0-4-1,10-1 0-15,11-12 0 0,4-3 0 16,3 1 3-16,-1 3-13 16,-5 5 10-16,-8 7 0 15,-8 0-9-15,-5 17 8 16,-7 7-2-16,-5 5-1 16,1 0 4-16,-1-3 0 15,2-3 1-15,5-4-2 16,1-7 1-16,10-5 0 15,7-7 0-15,9 0-6 16,4-11-1-16,2-5 2 16,-6-3-2-16,-6-1 4 15,-4 5-10-15,-4 4 10 16,-9 9-1-16,-5 2 3 0,-10 7-1 16,-6 16-3-16,-5 5 1 15,-3 1 2-15,0 1-3 16,1-3 5-16,4-6 5 15,6-7-5-15,3-9-5 16,7-5 3-16,13-5 2 16,9-16-21-16,16-4-24 15,11-4-11-15,8 6-46 16,3 7 39-16,-8 11 63 16,-11 5 28-16,-15 7 17 15,-12 11 15-15,-14 1 19 16,0 1-33-16,5-1 26 0,9-5 16 15,13-2-50-15,16-7-3 16,10-4-30-16,5-1-2 16,-4 0 5-16,-12-10-8 15,-18-2-17-15,-26 1-55 16,-29 0-155-16</inkml:trace>
  <inkml:trace contextRef="#ctx0" brushRef="#br1" timeOffset="-187237.49">10502 10582 1194 0,'0'0'0'16,"0"0"-3"-16,0 0 3 15,0 0 22-15,-15 80-10 16,34-65-1-16,5-2 16 15,6-2-17-15,7-5-1 16,2-6-3-16,3 0-3 16,0 0-2-16,-3-9 0 15,-1-8 5-15,-4-7-6 0,-7-5-6 16,-6-5 3-16,-9-4 3 16,-9 1-5-16,-3 1 4 15,-12 8-9-15,-15 12-1 16,-13 12 5-16,-11 4 6 15,-16 29 4-15,-6 18 14 16,-4 14-3-16,8 2 16 16,17 0-16-16,22-7-2 15,23-7-11-15,7-3-2 16,23-9-4-16,28-3-4 16,16-10 8-16,15-11 6 15,7-9-6-15,4-4-3 16,-2-3-32-16,-4-13-21 0,-8-6-61 15,-14-4-287-15</inkml:trace>
  <inkml:trace contextRef="#ctx0" brushRef="#br1" timeOffset="-185119.53">11189 9824 979 0,'0'0'30'15,"0"0"-30"-15,0 0 0 16,0 0 37-16,0 0 20 16,0 0 2-16,8-67-23 15,-8 67-23-15,0 12-10 0,-3 18-1 16,-9 7 9-1,2 8 0-15,0-1-9 0,6 1 6 16,4-1-4-16,0-5-4 16,3-6-5-16,15-7 4 15,9-8-5-15,6-6 6 16,4-8-3-16,5-4 0 16,1-2 3-16,2-15-3 15,-2-9-1-15,-4-4 3 16,-2-10-13-16,-7-10 1 15,-9-9 4-15,-6-9-17 16,-12-6 5-16,-3 5 18 0,-15 9 6 16,-16 19 0-1,-14 21 0-15,-12 18 8 0,-3 2 16 16,1 29-18 0,4 10 5-16,14 6 5 0,17 3-16 15,20-1-3-15,4-4-4 16,27-4-11-16,23-9-14 15,16-10-64-15,10-12-173 16</inkml:trace>
  <inkml:trace contextRef="#ctx0" brushRef="#br1" timeOffset="-182001.43">11805 9522 900 0,'0'0'2'0,"0"0"-2"0,0 0 55 16,0 0 18-16,0 0-17 16,0 0-21-16,0-8-3 15,0 8-12-15,0 0-8 16,0 0-8-16,0 0-4 15,0 4 3-15,0 13 2 16,0 12-5-16,0 0 19 16,0 9-16-16,0-1 7 15,0-1-2-15,0-2-6 16,0-6 10-16,0-5-12 16,0-6 0-16,0-2-21 15,3-4-9-15,2-8-73 16,0-3-97-16,-1 0-185 0</inkml:trace>
  <inkml:trace contextRef="#ctx0" brushRef="#br1" timeOffset="-181724.97">11565 9426 1039 0,'0'0'0'0,"0"0"-90"0,0 0 59 15,0 0 31-15,0 0 55 16,133-20-2-16,-69 11-15 16,5-3-24-16,-8 0 2 15,-12 4-9-15,-12 1-7 16,-17 5-6-16,-7-1 4 15,-10 3-34-15,-3 0-46 16,0 0-22-16,0 11-273 16</inkml:trace>
  <inkml:trace contextRef="#ctx0" brushRef="#br1" timeOffset="-180871.38">11943 10048 1094 0,'0'0'0'0,"0"0"6"0,0 0-6 15,0 0 11-15,0 0 1 16,0 0-10-16,-8 17-1 15,8-8 2-15,0-2-3 16,0-2 1-16,0-5-2 16,0 1 4-16,0-1-3 15,0 0 10-15,0 0 1 16,0 0 5-16,-1-1 0 16,-7-8-16-16,4 6 3 15,-1 1-3-15,4 2 0 16,1 0-6-16,0 0-51 15,1 0-117-15,19 0-135 0</inkml:trace>
  <inkml:trace contextRef="#ctx0" brushRef="#br1" timeOffset="-179717.8">12204 9818 937 0,'0'0'0'16,"0"0"-11"-16,0 0 11 15,0 0 7-15,92-19 24 16,-74 41 2-16,-4 9 1 15,-1 6-4-15,-9 1-20 16,-4 0-1-16,0-6 10 0,-3-3-6 16,-10-7-5-1,1-3 0-15,2-10-7 0,4-3 4 16,4-6 0-16,2 0-4 16,0 0 6-16,2-10-1 15,17-14-5-15,11-10-1 16,7-8-7-16,8-6-18 15,0-1-17-15,-5 6 14 16,-9 12 28-16,-11 15 6 16,-11 13 18-16,-9 3 3 15,0 19-16-15,-2 15 31 16,-10 7-12-16,-1 0 9 16,11-5-25-16,2-4 7 15,12-6-7-15,19-9-12 16,10-8-1-16,11-9-1 0,3 0-2 15,2-20-17-15,-8-3-27 16,-7-6-28-16,-15 0-79 16,-9-7-318-16</inkml:trace>
  <inkml:trace contextRef="#ctx0" brushRef="#br1" timeOffset="-178615.42">9788 11483 1026 0,'0'0'0'0,"0"0"-105"16,0 0 85-16,0 0 20 16,0 0 0-16,99 0 12 0,-27 0 5 15,20-3 6-15,22-8-9 16,19-2 4-16,25 0-12 16,16-5 0-16,17-2-1 15,15 0-10-15,3-4 2 16,7 1-1-16,3-2 4 15,0 1 3-15,-5-2 2 16,-10 1 10-16,-12 1 10 16,-14 2-13-16,-15 1 23 15,-11 3-19-15,-18 1 15 16,-18 3-6-16,-23 2-11 16,-23 2-12-16,-28 3 7 15,-17 4-9-15,-19 1-9 16,-6 2 1-16,-3 0-25 15,-16 0-71-15,-8 2-174 0</inkml:trace>
  <inkml:trace contextRef="#ctx0" brushRef="#br1" timeOffset="-175114.68">10996 11609 813 0,'0'0'316'15,"0"0"-316"-15,0 0-32 16,0 0 32-16,0 0 16 15,0 0 0-15,0 0 5 16,31-37-11-16,-31 37 10 16,0 0-15-16,0 0-1 15,0 0-8-15,-15 17 8 16,-25 9 0-16,-16 9 10 16,-21 8-12-16,-14 1 8 15,-9 6-10-15,-9-1 5 16,5-1-9-16,8-2 4 15,16-3 0-15,14-6 6 16,12-6-6-16,20-6 5 0,12-8-5 16,16-4-7-16,6-7 7 15,3 2-30-15,19-3 29 16,17-3-1-16,11-2 3 16,9 0-1-16,5-5 0 15,3-6-3-15,-1-2 2 16,4 3-1-16,0 0-9 15,-5 1 7-15,-2 1 4 16,-8 5-4-16,-10-1-8 16,-6 4 3-16,-15 0 7 15,-8 0-9-15,-10 0-5 16,-6 11 4-16,0 2 4 0,-12 9 7 16,-12 3 0-16,-9 8 0 15,-10 8-10-15,-9 8 6 16,-15 9 5-16,-8 9 5 15,-7 8-5-15,-7 5 6 16,-2 6-6-16,-5 6 1 16,-4-2 12-16,0-4 14 15,5-8-10-15,11-14 12 16,10-5-11-16,16-9-12 16,16-5 0-16,14-9-5 15,14-8 1-15,14-5-2 16,0-4-9-16,18-5 7 15,24-5 1-15,15-6-2 0,22-3 1 16,15-3-3 0,19-11 5-16,8-5 0 0,4 4 2 15,3 2 5-15,-5 3-7 16,-13 3 8-16,-18 3 1 16,-20-1-6-16,-20 3-6 15,-20 1-3-15,-16-2-32 16,-12-3-88-16,-4-4-27 15,0-2-386-15</inkml:trace>
  <inkml:trace contextRef="#ctx0" brushRef="#br1" timeOffset="-174364.36">11704 12623 913 0,'0'0'281'0,"0"0"-281"0,0 0-14 16,-30 73 14-16,30-60 8 15,6 0-7-15,12-4 10 16,9-5-5-16,6-4-6 15,7 0 15-15,3 0-12 16,-2-9-1-16,-4-5 0 16,-6-4 4-16,-10-2-6 15,-5-3-13-15,-8-7 13 16,-5-4-5-16,-3-5-13 16,0 5 10-16,-17 2 4 15,-5 12 8-15,-9 13 1 16,-11 7 0-16,-12 7-1 15,-5 29 26-15,-4 13-27 16,2 14 13-16,1 11 8 16,5 4-17-16,13-1 13 0,18-6-13 15,23-9-5-15,5-14-2 16,34-10-4-16,15-12 4 16,11-12-2-16,15-11 7 15,12-3-8-15,6-17 3 16,5-9-48-16,1-10-30 15,-3-10-130-15,-6-8-305 16</inkml:trace>
  <inkml:trace contextRef="#ctx0" brushRef="#br1" timeOffset="-173522.4">12559 11858 787 0,'0'0'242'16,"0"0"-242"-16,0 0 0 16,-32 75 19-16,21-32-6 15,8 3 19-15,3-3-22 16,0-7-4-16,14-3 4 15,6-7-7-15,4-7 8 0,1-7-10 16,6-7 2-16,1-5-3 16,-1-5 3-16,-3-18-1 15,1-10-2-15,-9-8-15 16,-8-7 10-16,-10-4-8 16,-2-2-3-16,-9 3 12 15,-16 5 4-15,-7 11 2 16,-2 14 16-16,1 12 3 15,3 9 23-15,3 7-21 16,7 16-8-16,6 9 4 16,7 4-16-16,7 1 4 15,0-3-7-15,21-1 4 0,7-5-10 16,11-7-9 0,7-9-29-16,6-11-20 0,4-1-106 15,-3-11-189 1</inkml:trace>
  <inkml:trace contextRef="#ctx0" brushRef="#br1" timeOffset="-173324.93">13149 11722 255 0,'0'0'936'16,"0"0"-927"-16,0 0-9 15,0 72 25-15,-3-37-7 16,2-3-17-16,1 0 21 0,0-3-22 15,0-4 0 1,11-2-3-16,-1-4-8 0,0-8-31 16,1-3-53-16,-3-4-124 15,-3-4-255-15</inkml:trace>
  <inkml:trace contextRef="#ctx0" brushRef="#br1" timeOffset="-173085.75">12951 11628 1105 0,'0'0'0'0,"0"0"0"16,82-50 7-16,-37 37-3 15,1 5 5-15,5 4-9 16,-4 4-28-16,-6 5-75 16,-8 22-87-16,-10 10-236 15</inkml:trace>
  <inkml:trace contextRef="#ctx0" brushRef="#br1" timeOffset="-172905.76">13339 12180 796 0,'0'0'452'0,"0"0"-452"15,0 0 0-15,0 0-3 16,0 0 3-16,0 0-55 16,-3-34-26-16,18 25-87 15,4 1-185-15</inkml:trace>
  <inkml:trace contextRef="#ctx0" brushRef="#br1" timeOffset="-172364.08">13710 11812 1093 0,'0'0'0'15,"0"0"-124"-15,0 0 124 16,79-18 17-16,-58 18 0 16,-2 18 7-16,-4 4 7 15,-5 5-14-15,-6 5 10 16,-4-2 3-16,0 2-12 0,-9-3 0 15,-3-3-9 1,0-5-3-16,6-7 6 0,2-5-12 16,2-5 1-16,2-3-1 15,0-1 3-15,0-1-2 16,18-18-1-16,9-15 0 16,7-7-3-16,5-7-4 15,-2 1-20-15,-5 9 24 16,-10 12 3-16,-10 13 15 15,-9 13 13-15,-3 0-16 16,-1 27 3-16,-12 9 18 16,4 10 17-16,6-5-8 15,3-3-31-15,17-6 8 16,14-7-19-16,8-11 0 0,6-14 9 16,-3 0-9-16,2-14-9 15,-6-12 7-15,-6-4-45 16,-8-1-23-16,-12 0-63 15,-12 3-323-15</inkml:trace>
  <inkml:trace contextRef="#ctx0" brushRef="#br1" timeOffset="-171129.96">10208 13762 1111 0,'0'0'22'0,"0"0"-12"16,0 0 5-16,0 0 18 16,0 0-2-16,0 0-25 15,-9 67 19-15,9-18-6 0,0 6-8 16,0 1 11-16,6 1-20 16,-1 1 0-16,-2 1 9 15,1 0-10-15,-3-4-1 16,-1-5 1-16,0-13 2 15,0-10 2-15,0-10-5 16,0-9 2-16,0-4-1 16,0-4 2-16,-8 0 12 15,-14 0-15-15,-7-3-10 16,-11-4 6-16,-4 0-5 16,-5 0-19-16,4 0-7 15,4-3-27-15,8-2-22 16,12-5-107-16,6-6-196 15</inkml:trace>
  <inkml:trace contextRef="#ctx0" brushRef="#br1" timeOffset="-170828.51">9992 13601 882 0,'0'0'0'15,"0"0"-7"1,0 0 3-16,0 0 4 0,80-4-1 16,-62-14 3-16,-6-5 6 15,-12 1 21-15,0 3 18 16,-3 4 9-16,-16 4-38 15,-2 5 6-15,0 6-17 16,2 0-7-16,5 5-9 16,7 12-36-16,7 6-66 15,0 0-176-15</inkml:trace>
  <inkml:trace contextRef="#ctx0" brushRef="#br1" timeOffset="-170559.2">10363 13958 1144 0,'0'0'0'15,"0"0"-62"-15,0 0 62 16,100-17 19-16,-57 7-19 16,2 3 4-16,-5 2-12 15,-8 2-18-15,-13 3-62 0,-15 0-78 16,-4 0-372-16</inkml:trace>
  <inkml:trace contextRef="#ctx0" brushRef="#br1" timeOffset="-170433.35">10436 14070 488 0,'0'0'513'16,"0"0"-500"-16,94 13-10 15,-42-13-6-15,9-4-17 16,5-18-118-16,1-5-197 16</inkml:trace>
  <inkml:trace contextRef="#ctx0" brushRef="#br1" timeOffset="-170273.39">11090 13746 1254 0,'0'0'50'16,"0"0"-49"-16,-2 71 48 15,-5-37 1-15,2 1-38 16,5 1-12-16,0-3-11 16,0-1-29-16,14-1-21 15,-3-6-96-15,-6-6-408 16</inkml:trace>
  <inkml:trace contextRef="#ctx0" brushRef="#br1" timeOffset="-168519.11">10175 11385 1028 0,'0'0'7'0,"0"0"-5"15,0 0 31-15,0 0 30 0,0 0-20 16,0 0-42-16,-7 23 5 16,7 17 21-16,0 9-13 15,1 4 9-15,-1 2-8 16,0-3-6-16,0-5 8 15,0-8-13-15,0-8 5 16,0-8-7-16,0-6-2 16,0-6 2-16,0-7-2 15,0-3-2-15,0-1 1 16,8-1-12-16,6-20 7 16,9-9 4-16,1-6-7 15,4-8 4-15,-4-3-2 16,-2 1-8-16,-4 5-18 0,2 10 21 15,-5 8 12-15,-2 7-3 16,-4 7 3-16,-1 4 2 16,-3 3-2-16,-2 2-1 15,-3 0-1-15,0 0 4 16,0 0 0-16,0-2-2 16,3 1 0-16,3-2 0 15,0-1 5-15,2 1-5 16,-1 1 1-16,-4 2-1 15,0-2 2-15,-3 2-2 16,0 0 0-16,0 0 3 16,0 0-1-16,0 0-2 15,0 11 0-15,-9 7 6 16,-13 6 6-16,-5 1-12 16,2-6 0-16,-1-2 3 0,7-6-3 15,4-1 0-15,6-5-10 16,7 2 3-16,2-2-1 15,0 4-19-15,16 4 27 16,6 4 1-16,6 4-1 16,5 4 5-16,-2 0 5 15,-1 0-9-15,-5 2 12 16,-2 0-13-16,-4-1 13 16,-2-3-13-16,-5-5-6 15,-5-6-37-15,-1-4-187 16,-6-4-261-16</inkml:trace>
  <inkml:trace contextRef="#ctx0" brushRef="#br1" timeOffset="-167978.17">10153 11318 804 0,'0'0'8'0,"0"0"31"16,-9-80 19-16,7 63 36 0,2 8-32 16,-1 7 1-16,1 2-26 15,0 8-31-15,0 26-4 16,0 17 29-16,6 10 2 16,0 3-5-16,0-5-4 15,-2-6-3-15,-1-3-17 16,-1-5-4-16,-1-4 0 15,1-7-20-15,1-5-58 16,0-8-60-16,0-6-367 16</inkml:trace>
  <inkml:trace contextRef="#ctx0" brushRef="#br1" timeOffset="-163409.43">13101 12289 687 0,'0'0'102'0,"0"0"-89"0,0 0 39 16,0 0 50-16,0 0-18 16,0 0-23-16,0 0-19 15,0 0 1-15,0-16-25 16,0 16 2-16,0 0-4 15,0 0-11-15,0 0-2 16,0 0-3-16,0 15 0 16,2 14 5-16,4 9 9 0,0 12 2 15,2 3-7 1,2 3-8-16,-3-4 8 0,2-5-9 16,-2-6 0-16,0-8 8 15,-3-6-7-15,-2-9-1 16,-1-7 0-16,-1-6 0 15,0-5 0-15,-7 0 16 16,-17 0-5-16,-9-5-6 16,-4-6-5-16,-2 1 0 15,5 0-4-15,2-1-23 16,7 3-22-16,7-1-8 16,6-1-34-16,8-1-106 15,4-5-298-15</inkml:trace>
  <inkml:trace contextRef="#ctx0" brushRef="#br1" timeOffset="-162638.33">12966 12152 677 0,'0'0'22'0,"0"0"-19"16,0 0 116-16,0 0-75 15,0 0-2-15,0 0-20 16,16 41 0-16,-5-38-4 16,1-3-13-16,1 0 2 0,-1 0-1 15,1-7-1-15,-1-5 7 16,-7 2-12-16,0 0 1 16,-5 1 12-16,0 1-2 15,0 2 1-15,-8 2 21 16,-4 3-9-16,-1 1-3 15,-4 0-13-15,4 2 8 16,2 10-4-16,2-1-6 16,2 2 1-16,6-4-7 15,1-1 0-15,0-5-4 16,0-1 4-16,0-2-3 16,4 0 0-16,5 0 3 15,-2-9-1-15,-1 2-26 0,-3 2-42 16,-3-1-141-1</inkml:trace>
  <inkml:trace contextRef="#ctx0" brushRef="#br1" timeOffset="-158858.43">11665 10037 667 0,'0'0'13'15,"0"0"94"-15,0 0-22 0,0 0-30 16,0 0-20-16,0 0-13 16,0 0 1-16,0-6-5 15,0 6-4-15,0 0 2 16,0 0 5-16,0 0-11 15,0 0 7-15,0 0-4 16,0 0 3-16,0 0 1 16,0 0-14-16,0 3 7 15,0 6 0-15,0 5-2 16,0 0 9-16,-3 4-16 16,-1 2 5-16,-1 1-1 15,2-2 8-15,0-2-9 0,2-1-2 16,1-5 1-1,0-2-5-15,0-4 2 0,4 1-2 16,10-3 0-16,7-3-4 16,2 0 4-16,3 0-1 15,-1 0-5-15,-1-9 2 16,-3 1 4-16,-4-3-7 16,-3-1 7-16,-3-2 0 15,0-1 0-15,-3 0-4 16,1-2 6-16,-1 1-1 15,-1-1-1-15,-1 3 2 16,-2 3 0-16,1 1 1 16,-2 3-1-16,-3 5 0 15,3 1 0-15,-3 0 5 16,0 1-4-16,0-2 4 0,0 2 1 16,0-1 1-16,0 1 3 15,0 0-8-15,0 0 4 16,0 0-1-16,0 1-5 15,0 13 0-15,0 9 9 16,0 7-8-16,-3 9 5 16,0 6-2-16,3 6 10 15,0 4-3-15,0 1 6 16,0 0-6-16,0-3-10 16,0-1 13-16,3-1-13 15,2-4 2-15,-1-8 11 16,-4-7-5-16,0-6-8 0,0-8 4 15,0-7-1-15,-15-2-2 16,-10-6 7-16,-8-3-8 16,-9 0 5-16,-7 0-6 15,-2-16-2-15,6-2 1 16,6-5 0-16,13-4 2 16,8-1-5-16,12-3 2 15,6-2-21-15,4-1-12 16,26-2-18-16,15 5-26 15,9 0-140-15,11 3-247 16</inkml:trace>
  <inkml:trace contextRef="#ctx0" brushRef="#br1" timeOffset="-157955.15">12183 10115 1136 0,'0'0'0'0,"0"0"-24"16,0 0 24-16,0 0 0 16,0 0-30-16,0 0-178 15,0 0-328-15</inkml:trace>
  <inkml:trace contextRef="#ctx0" brushRef="#br1" timeOffset="-155641.39">12116 10280 783 0,'0'0'25'15,"0"0"-12"-15,0 0 56 16,0 0 0-16,0 0-30 16,0 0-13-16,0 0-9 15,0-10-7-15,0 25-1 0,0 5 7 16,0 3 1-16,0 2 1 16,0-1-9-16,0 0 4 15,0-3-10-15,0-1-1 16,1-3 6-16,2-6-8 15,-3-5 1-15,0-1 2 16,0-3-1-16,0-2 6 16,0 0 9-16,-4 0 3 15,-8 1-12-15,-3-1-8 16,1 0 0-16,1 0-5 16,1 0-9-16,3 0-38 15,2 0-31-15,2-4-55 16,4-6-146-16</inkml:trace>
  <inkml:trace contextRef="#ctx0" brushRef="#br1" timeOffset="-155089.15">12052 10095 871 0,'0'0'13'15,"0"0"-3"-15,0 0 13 16,0 0 22-16,0 0-18 16,0 0-19-16,0 66-7 15,7-63 6-15,-1-3-7 16,3 0 0-16,-2 0-2 0,-1 0 2 15,-1-8-2 1,-5-2-6-16,0-1 8 0,0 3-1 16,0 1 1-16,0 2 0 15,-3 3 27-15,-5 2 10 16,-1 0-18-16,-2 5-7 16,0 9 0-16,0 0-2 15,4 0-6-15,4-3-2 16,3-3-1-16,0-2-2 15,0-3-13-15,0-3-27 16,13 0 1-16,1-3-9 16,-1-6-49-16,-2-1-187 15</inkml:trace>
  <inkml:trace contextRef="#ctx0" brushRef="#br1" timeOffset="-154646.35">12213 10135 981 0,'0'0'33'0,"0"0"-29"16,0 0 10-16,0 0-14 15,0 0-47-15,0 0-171 16</inkml:trace>
  <inkml:trace contextRef="#ctx0" brushRef="#br2" timeOffset="-146702.52">10512 11313 466 0,'0'0'4'0,"0"0"-1"0,0 0 29 16,0 0 91-1,0 0-29-15,0 0-30 0,-12-50-21 16,-1 42 0-16,-2-1-18 16,0-4-6-16,-1 1 16 15,-2 0-30-15,3-1 3 16,0-1 0-16,0 4 11 16,3-2-12-16,0 3-1 15,0 2 28-15,-1 2-31 16,-1 1 4-16,0 0 0 15,-3 0-1-15,-2 3-2 16,-2-2-1-16,1 2-3 16,0 1 1-16,1 0 3 0,3 0-4 15,0 0 0 1,2 0 0-16,4 0 0 0,-2 0 1 16,0 4 1-16,3 5-4 15,-6 3 3-15,-1 4-2 16,-4 1 2-16,0 1 2 15,1 2-2-15,0 0-1 16,3-3 0-16,1 3 3 16,0-2-6-16,3 2 7 15,0 2-9-15,2-1 7 16,1 4-4-16,1-1 3 16,2 2-1-16,1-3 1 15,0 1-1-15,5 1-1 16,-3 1 1-16,3 0 0 0,0-2 0 15,0-2-3 1,0 0 5-16,0-1-4 0,0 2 1 16,0-2 0-16,3 1 0 15,3-2 2-15,0 1-2 16,0-4 1-16,-2 0 0 16,2-2 0-16,0-1 0 15,3 1 0-15,0-3-2 16,0-2 1-16,4 2-1 15,-1-3 2-15,2 2-2 16,-2-1 2-16,0-2 0 16,1 0 0-16,-1 1 5 15,0-1-5-15,0 1 0 16,0-2-2-16,1 1 5 0,1-5-6 16,-1 1 7-16,1 1-3 15,2-3 0-15,-1 1 3 16,3-1-4-16,-3-1 2 15,1 1-2-15,2-2 0 16,0 0 5-16,3 0-5 16,-2 0 2-16,2 0-2 15,0 0 0-15,-2 0-1 16,1 0 3-16,-1 0-3 16,-1-3 1-16,1 1 0 15,1-1-2-15,5 1 1 16,-1-1-6-16,1 0 2 0,-1-1-4 15,-1-1 9-15,2-3-13 16,-3-1 12-16,-1 1-5 16,-1-5 1-16,-4-2 1 15,-1-2-4-15,0-5-5 16,-2-5 12-16,-1-1-4 16,2-9 2-16,-1-7 1 15,-6-6 2-15,-1-4 0 16,-6-3-1-16,0 3 4 15,-6 3-3-15,-16 1 10 16,-9 5-10-16,-10 6-13 16,-9 9-35-16,-7 9-66 15,-7 6-223-15</inkml:trace>
  <inkml:trace contextRef="#ctx0" brushRef="#br2" timeOffset="-145818.39">9789 11764 375 0,'0'0'33'0,"-114"43"-2"16,43-14-17-16,-7 4 61 16,-7 7-7-16,-4 6 28 15,2 4-32-15,4 3 25 16,7 1-71-16,-2 4-7 0,-1-4 8 16,3-2 0-16,3-6 5 15,6-2 10-15,4-8-15 16,6-2-13-16,5-3-4 15,7-4 2-15,4-6-4 16,8-3-4-16,8-4-2 16,5-2-37-16,7-5-42 15,2-5-141-15,0-2-23 16</inkml:trace>
  <inkml:trace contextRef="#ctx0" brushRef="#br2" timeOffset="-145567.45">8321 12293 1022 0,'0'0'0'16,"0"0"0"-16,-7 75 53 16,-4-32 7-16,-4-1-26 15,5-4-1-15,1-4-10 16,9-9-4-16,0-4-19 15,10-8 0-15,22-4-12 16,16-9 4-16,21 0 4 16,14 0-13-16,11-3-49 15,2-4-115-15,-2 3-314 0</inkml:trace>
  <inkml:trace contextRef="#ctx0" brushRef="#br2" timeOffset="-143548.16">5644 12992 1004 0,'0'0'18'0,"0"0"-3"0,0 0 36 16,0 0 8-16,0 0-6 15,3 117-2-15,-2-59-37 16,-1 2 10-16,0-2-2 15,0-5-11-15,-6-5-11 16,0-4 0-16,-1-7-4 16,4-4-3-16,0-5-32 15,3-8-2-15,0-6-29 16,0-12-119-16,0-2-116 16,12-10-362-16</inkml:trace>
  <inkml:trace contextRef="#ctx0" brushRef="#br2" timeOffset="-143324.25">5835 12993 994 0,'0'0'8'0,"0"0"4"16,0 0 58-16,0 0-6 16,11 80 5-16,-6-27-29 15,-2 3-22-15,0 1 3 16,0-3-8-16,2-4-2 15,-4-4-11-15,-1-7-7 16,0-5-15-16,0-5-2 16,0-5-58-16,0-8-111 0,0-8-87 15,0-6-209-15</inkml:trace>
  <inkml:trace contextRef="#ctx0" brushRef="#br2" timeOffset="-143009.52">5316 13294 1037 0,'0'0'37'0,"0"0"-35"0,0 0 27 16,0 0-2-1,0 0-20-15,0 0-6 0,61-26 28 16,-6 19-1-16,9 0-13 16,2 0-8-16,-2 0 9 15,-1-1-15-15,-7 1-1 16,-4 1-12-16,-8 2-2 16,-10 1-4-16,-13-1-25 15,-5 4-34-15,-14 0-34 16,-2-1-31-16,-5-1-165 15</inkml:trace>
  <inkml:trace contextRef="#ctx0" brushRef="#br2" timeOffset="-142819.9">5317 13394 1180 0,'0'0'0'0,"0"0"-64"15,0 0 64-15,0 0 17 16,124 12-5-16,-41-21-3 16,10-8-9-16,10-3-2 15,-3-2-120-15,-3 0-281 16</inkml:trace>
  <inkml:trace contextRef="#ctx0" brushRef="#br2" timeOffset="-141714.9">6549 13151 997 0,'0'0'13'16,"0"0"-1"-16,0 0 89 15,0 0-54-15,0 0-29 16,-91 79 16-16,78-46-13 16,8-2-4-16,5-1-13 15,0-5-4-15,15-4-7 0,6-5 1 16,6-8-3-1,7-3-1-15,2-5-3 0,3 0 5 16,1-13-6-16,-1-9-1 16,-2-4-7-16,-7-7 16 15,-6-4-18-15,-8-9 23 16,-5-7-25-16,-11-3-5 16,0-3 31-16,-2 2 2 15,-13 1 7-15,-1 12 14 16,2 13 14-16,3 15 15 15,3 10-15-15,5 6-16 16,0 0 6-16,-3 14-23 16,1 19 0-16,0 13 19 15,2 10-8-15,3 2-13 16,0 1 8-16,10-2-1 0,10-6-18 16,2-8 8-16,6-7-5 15,2-8-2-15,1-10-12 16,4-11-3-16,-1-7-21 15,-1 0 12-15,1-7 6 16,-1-10-13-16,-9-5 0 16,-3-7 12-16,-9-2-38 15,-2-3 25-15,-9 3 35 16,-1 0 4-16,0 9 1 16,0 5 40-16,-6 9-1 15,-1 2 23-15,0 4-9 16,-1 2-31-16,-1 0-1 0,-1 0-4 15,-2 0 11 1,-3 11-14-16,3 3-4 0,-3 5-7 16,5 6 3-16,2 6 3 15,-1-2-6-15,5 0 1 16,1 0 12-16,0-7-14 16,3 0-1-16,0-7 0 15,0-4-1-15,0-3-8 16,10-8-3-16,2 0-20 15,2-3 21-15,2-11-1 16,2-6 6-16,-5 3 5 16,-2 3 0-16,-4 7 4 15,-2 7-1-15,-1 0-2 0,1 0 9 16,4 17-1-16,2-1-3 16,0 1 3-16,5-1-8 15,1-2-1-15,-1-5-7 16,2-4-16-16,0-5-19 15,-3 0-31-15,3 0-24 16,-3-15-50-16,3-4-143 16,-6-2-220-16</inkml:trace>
  <inkml:trace contextRef="#ctx0" brushRef="#br2" timeOffset="-141165.5">7355 13063 679 0,'0'0'246'0,"0"0"-170"16,0 0 12-16,0 0-16 15,0 0-52-15,0 0-11 16,4 26 32-16,3-2-17 16,1 5-12-16,4-2-5 15,3 3 2-15,0-3-2 16,1-2-2-16,-2-2-5 16,-1-6 0-16,-7-4 3 15,-3-5-3-15,-3-1 2 16,0-4-3-16,-6 0 2 15,-12-2 12-15,-3 1-8 16,3-1-2-16,8-1 3 0,3 1-6 16,5-1 0-1,2 0-5-15,0 0-2 0,0 0-17 16,10-6 5-16,8-11 19 16,8-10-1-16,2-6-6 15,0-6-21-15,-1-4 9 16,-3 3 1-16,-6 2 14 15,-3 8-5-15,-6 12 9 16,-6 8 0-16,-3 7 4 16,0 3 2-16,0 0 13 15,0 0-17-15,0 14-2 16,0 3 13-16,0 4-12 16,13 2-1-16,2 2 0 15,4 3-1-15,1 2 1 16,2 3 7-16,-4-3-7 0,-4 0 16 15,-7-3-12-15,-5-3 24 16,-2-5-11-16,0-3-14 16,-8-4 15-16,-4-6-9 15,-3-4-9-15,3-2-6 16,3 0-47-16,2-13-85 16,4-5-315-16</inkml:trace>
  <inkml:trace contextRef="#ctx0" brushRef="#br2" timeOffset="-140581.48">7805 13254 920 0,'0'0'1'0,"0"0"10"0,0 0 23 16,0 0-5-16,0 0 0 16,82-32-20-16,-68 11 3 15,-3-1-7-15,-5 2-2 16,-3 1 3-16,-3 2-1 15,0 6-4-15,0 3 9 16,-3 5 43-16,-3 3 5 16,-2 0-33-16,0 0-2 15,-4 14-4-15,2 5-7 16,1 6-4-16,3 3 7 16,3 0-14-16,0 3 8 15,3-3-9-15,0-2 0 16,0-2 4-16,9-5-3 0,7-4-2 15,4-4-6-15,2-5 6 16,5-6-1-16,1 0 2 16,8-8 0-16,0-10 0 15,-2-5 4-15,2-6-4 16,-3-5-1-16,-3-7-4 16,-7-2 2-16,-5-3 2 15,-7 6 1-15,-8 8 1 16,-3 11 4-16,0 7-5 15,-5 10-2-15,-7 4-13 16,-3 0 12-16,2 11 3 16,1 13 8-16,6 3-3 15,6 5 3-15,0-1-8 0,12 1-4 16,9-4-1-16,6-1 4 16,1-6 1-16,0 2 0 15,-1-4 5-15,-5-2-4 16,-8 1-1-16,-6-4-12 15,-8 0 10-15,-8 3-44 16,-22 2 0-16,-16 1-145 16,-14-3-235-16</inkml:trace>
  <inkml:trace contextRef="#ctx0" brushRef="#br2" timeOffset="-82022.88">12272 10034 282 0,'0'0'493'16,"0"0"-492"-16,0 0-1 0,0 0 19 15,0 0 8-15,0 0 19 16,0 0-31-16,-4-20 26 15,-2 12-14-15,-3 2-7 16,-3-2 2-16,0-1-20 16,-3 1 12-16,0-2-14 15,-4 1 0-15,2 3 1 16,0-3 5-16,-3 2-6 16,4 0 0-16,-2 2 4 15,3 2-7-15,-3 1 3 16,0 0-4-16,-3 1-4 15,-1-1 7-15,4 1-10 16,0-2 7-16,0 2-2 0,2 0 5 16,-2 0-10-16,0-1 9 15,-4 1-6-15,-2 1-2 16,0 0 7-16,1 0 3 16,1 0-3-16,-2 0-1 15,5 0 1-15,-1 3 0 16,3 0-6-16,3 1 9 15,2 1 0-15,0 0-1 16,2 4 3-16,-2-1-3 16,0 1 1-16,-3 1 0 0,3-1 0 15,0 1 0 1,2-4 0-16,1 3 0 0,0-1 5 16,0 1-7-16,2 1 2 15,-1-3 0-15,3 4-4 16,-2 0 5-16,0 1-1 15,-1 2 0-15,1-2 2 16,-1 3-3-16,1-1 1 16,1 0 0-16,1 0 1 15,1 2-1-15,-1-4-6 16,1 2 6-16,0-1 0 16,1-1-5-16,0 0 1 15,-2 3 4-15,2-1-2 16,-2 3 7-16,2-3-5 15,0 1 0-15,-1 2 0 0,4-3 1 16,0 0-1-16,0 1 0 16,0 0-9-16,0 2 14 15,0-3-7-15,0-2 3 16,0 1-1-16,0-1 0 16,0 1-3-16,0 1 3 15,0-1 0-15,0 0 3 16,0 2-3-16,4 1 0 15,-2-1 4-15,2-3-7 16,-1 2 3-16,-1 0 0 16,4 0 0-16,-3-1 0 15,2-2 0-15,0-2 0 0,0 2 2 16,-1-3-4-16,2 2 2 16,0-1 0-16,-1-1 0 15,5 1 0-15,-2-1 0 16,-2 1 5-16,1 0-4 15,2-1 6-15,-3 1-7 16,2-1 0-16,-1 1 3 16,2-3-3-16,0 3 0 15,-2-3 1-15,2 0 1 16,0 1 7-16,-1 0-9 16,-1-1 0-16,0-1 0 15,2-1 6-15,1 2-6 16,0-2 0-16,0 1 2 15,1 0-3-15,-1-3 1 16,1 3 0-16,1-2-1 0,-1-1 1 16,0-1 0-16,1-1 1 15,0 2 0-15,0-2 0 16,1 0-1-16,-1 0 0 16,3 0 0-16,-2 0 0 15,1 0 0-15,2 0 4 16,-1 0-1-16,3-5-6 15,0 2 0-15,-5 1 3 16,1-1 5-16,-2 0-5 16,0-1 0-16,1 2-2 15,-2-3 7-15,-1-1-4 16,3 1-1-16,-2-1 0 0,4-2-7 16,-3 3 12-16,-2-2-5 15,4 0 0-15,-4 0 4 16,0-3-5-16,1 1 1 15,-4 1 0-15,1-1 0 16,-1-2 2-16,-1 0-4 16,2 1 1-16,-2-2 1 15,4 2 7-15,-4-2-7 16,3 0 0-16,0 1 0 16,0 0 0-16,-2 0 0 15,-1 0-1-15,-1 0 3 16,2-1-1-16,-1 0-1 15,0-1 0-15,2 0-5 0,2-3 5 16,-1 2-3 0,0-2 3-16,0 1-3 0,0 1 2 15,-2-2 0-15,-1 4 1 16,-1-2 1-16,2-1-1 16,-2 1 0-16,-1 1-1 15,1 0 4-15,1-2-4 16,-2 2 1-16,3-3 0 15,-2-2-5-15,-2-1 9 16,0-3-4-16,-3-2 0 16,3-2 5-16,-3-2-4 15,0 2-1-15,0 0 0 16,0 3 3-16,0 3-3 16,-3 2-5-16,-12 6-29 0,-3 2-38 15,-6 3-283-15</inkml:trace>
  <inkml:trace contextRef="#ctx0" brushRef="#br2" timeOffset="-80777.21">12344 10442 469 0,'0'0'347'0,"0"0"-347"16,0 0-5-16,0 0 5 16,0 0 11-16,0 0 17 15,95 25-15-15,-47-19 20 16,10-1-32-16,12 3-1 16,8-2 10-16,10-5-8 15,11 1-2-15,9 0-7 16,10-1 7-16,10-1 3 15,11 0-3-15,7 0-5 16,12 0 4-16,3 0 1 16,1 0 0-16,3-5 2 0,-7 4 8 15,-1-5-5 1,-3-2-5-16,-10 2 0 0,-8-2 12 16,-8 1-9-16,-14 2 5 15,-12 0 5-15,-12-3-1 16,-11 2 26-16,-8 3-25 15,-9 0-1-15,-13-1 9 16,-9 3-9-16,-13-1-6 16,-6 0-6-16,-5 1 6 15,-2-1-4-15,1 2-2 16,-6 0-8-16,-3 0 4 16,-3 0-26-16,-3 0-36 15,0 0-16-15,-3-2-244 16</inkml:trace>
  <inkml:trace contextRef="#ctx0" brushRef="#br2" timeOffset="-80455.53">15493 10253 1026 0,'0'0'0'15,"0"0"-31"-15,0 0 31 16,0 0 6-16,0 0-2 16,0 0 9-16,68 4 20 15,-26 7-31-15,6-1-2 0,-2 3 16 16,-1 0-16 0,-5-1 10-16,-7 0-10 0,-6 4 0 15,-11 1 17-15,-7 3-13 16,-9 4 15-16,-5 3 17 15,-25 5-18-15,-11-1-11 16,-5 3-7-16,-3 2-23 16,5 1-61-16,3 1-129 15</inkml:trace>
  <inkml:trace contextRef="#ctx0" brushRef="#br2" timeOffset="-75386.71">16975 10166 545 0,'0'0'406'16,"0"0"-406"-16,0 0 0 16,0 0 56-16,0 0-20 15,-23 108-32-15,23-52 40 16,0 10-32-16,14 8 4 16,0 4 8-16,-1-2-20 15,-2-6 2-15,-2-7-1 16,-1-10-1-16,-3-10 2 0,-2-11-5 15,-3-7-1-15,0-7 16 16,0-8-11-16,-8-5 12 16,-12-5 3-16,-10 0-12 15,-8 0 11-15,-6-12-19 16,-6-2-4-16,0-6-1 16,3 1-29-16,7-3-5 15,12 0-58-15,10-2-104 16,11-6-223-16</inkml:trace>
  <inkml:trace contextRef="#ctx0" brushRef="#br2" timeOffset="-75091.89">16938 10081 787 0,'0'0'50'16,"0"0"-39"-16,0 0-11 15,0 0 16-15,88-12-12 16,-76 0 2-16,-6-5-5 16,-6 3 12-16,0 2-9 15,-7-2 5-15,-15 6 46 0,-3 5-21 16,0 3-3-16,3 0-6 15,3 8-25-15,8 11-4 16,6 2-56-16,5 2-36 16,8-1-161-16</inkml:trace>
  <inkml:trace contextRef="#ctx0" brushRef="#br2" timeOffset="-74866.47">17445 9985 1150 0,'0'0'24'0,"0"0"-18"16,0 121 4-16,0-68 24 0,3 0-16 16,3-2-7-16,3-6-1 15,1-3-10-15,-2-6-3 16,-2-2-1-16,-3-7-47 15,-3-7-90-15,0-11-242 16</inkml:trace>
  <inkml:trace contextRef="#ctx0" brushRef="#br2" timeOffset="-74436.19">17283 10294 1115 0,'0'0'0'0,"0"0"-58"16,0 0 58-16,0 0 19 0,117-65-8 15,-67 46-4-15,3-1-6 16,-2-4 6-16,-3 0-7 16,-6-5-6-16,-8 0-10 15,-9-1-4-15,-9 0 12 16,-6 3-6-16,-9 2 13 16,-1 3 1-16,0 4 0 15,0 5 9-15,-5 6 12 16,2 5 18-16,-1 2 7 15,1 0-46-15,-3 21 9 16,0 13 7-16,2 10-15 16,-1 4 17-16,4 5 1 15,-1-1-7-15,1 1 14 0,-1-3-26 16,2-5 6 0,0-9-8-16,0-10 2 0,2-7-17 15,8-12-4-15,8-7-5 16,3-1 17-16,7-13 6 15,2 3 3-15,2 5 1 16,-3 6-1-16,4 0 0 16,3 12-4-16,3 3 3 15,4-2-47-15,3 0-95 16,4-7-139-16</inkml:trace>
  <inkml:trace contextRef="#ctx0" brushRef="#br2" timeOffset="-73083.33">18877 10103 1146 0,'0'0'8'16,"0"0"1"-16,0 0 42 15,-85-17-24-15,64 38-8 16,8 11-2-16,5 5-13 15,8 3 10-15,0-2-14 16,20-2 0-16,4-7-3 16,2-5 6-16,3-7-6 15,0-8-3-15,1-6 3 0,2-3-7 16,2-3 4-16,2-14-8 16,4-11-4-16,2-11-5 15,-2-10 23-15,0-11-49 16,-5-10 25-16,-13-3 17 15,-7-4 0-15,-11 11 7 16,-4 12 12-16,-1 17 34 16,-17 14-13-16,3 12-5 15,-1 8-18-15,2 3 1 16,-2 24-2-16,1 15-6 16,3 14 8-16,5 8-10 0,7 0-1 15,0-1-1 1,10-5 1-16,10-6-5 0,5-7-7 15,5-8-3-15,6-9 1 16,8-9-17-16,7-7 24 16,3-7-29-16,-1-2-15 15,-5 0 29-15,-8-18-32 16,-5-8 31-16,-9-9 2 16,-10-2 11-16,-9-4 10 15,-7 4 18-15,0 4 23 16,-7 6 18-16,-6 6-35 15,1 7 11-15,4 5-5 16,2 5 0-16,3 3-1 16,0 1-28-16,-4 0 6 15,-3 14-4-15,-2 9-3 0,-4 8 17 16,1 7-5-16,0-3-8 16,5 0 8-16,2-2-12 15,5-7 0-15,3-2 3 16,0-9-3-16,0-6-6 15,9-3-2-15,10-6 5 16,3 0-2-16,3-10-12 16,2-14 6-16,-1 2 8 15,-5 2-12-15,-6 8 7 16,-7 12 7-16,-3 0-4 16,-2 8 4-16,0 12-1 15,2 3 2-15,1 1 5 0,0-7-4 16,6 0-1-1,0-5 0-15,4-5-4 0,1-4-4 16,2-3-22-16,2 0 7 16,-2-7 13-16,4-8-10 15,0-6 20-15,-1-6 0 16,4-9 1-16,0-8 10 16,2-2 2-16,0 2-10 15,-4 6 21-15,-4 9-14 16,-9 12-4-16,-3 10 13 15,-6 6-17-15,-2 1 3 16,0 0-5-16,0 15 0 16,0 5 14-16,0 4-6 15,0 0-2-15,7 0-5 16,6 3 1-16,4-3 4 0,1 0-6 16,-2-2 0-16,-3-2-3 15,-5-1 5-15,-5-3-2 16,-3-4 0-16,0 0-5 15,0-3 4-15,-3-3 0 16,0-5 1-16,3-1 3 16,0 0 2-16,0 0-9 15,0-3 4-15,5-14-14 16,11-8 10-16,9-8 4 16,6-8-16-16,5-3 10 15,3-6-20-15,-1 3 19 16,-7 9 4-16,-10 12 6 0,-9 12 2 15,-8 9-3-15,-4 5 7 16,0 0 0-16,0 5-9 16,-3 14 0-16,0 9 16 15,3 1-14-15,0 1 3 16,7 0-3-16,8-1-2 16,2 2 14-16,-4-6-10 15,2-1 2-15,-7-4 0 16,-4-4 3-16,-4-6 15 15,0 0-19-15,0-4 0 16,-16 0-5-16,-7-1-9 16,-8-2-25-16,-6-2-63 0,1-1-470 15</inkml:trace>
  <inkml:trace contextRef="#ctx0" brushRef="#br2" timeOffset="-71818.61">17112 10645 496 0,'0'0'381'0,"0"0"-378"15,0 0-3-15,0 0 37 16,0 0 44-16,0 0-6 16,0 0-23-16,0 0-4 15,2-19-48-15,-35 33 27 16,-14 6-11-16,-13 4-12 15,-6-4 19-15,-1 0-23 16,4-1 0-16,11-4-8 16,15 1 0-16,13-5-26 15,15-6-57-15,9-5-224 0</inkml:trace>
  <inkml:trace contextRef="#ctx0" brushRef="#br2" timeOffset="-8919.58">26514 8797 1128 0,'0'0'0'16,"0"0"-165"-16,0 0 119 15,0 0 46-15,0 0 23 16,0 0 4-16,106-57-16 15,-66 49 7-15,8 3-8 16,1 4-10-16,3 1 23 16,-1 1-17-16,-8 18 4 15,-4 9 1-15,-9 9-8 16,-6 5 21-16,-5 0-22 16,-1-1 0-16,-2-4 8 0,1-7-10 15,-2-7 0-15,3-3 8 16,1-7-4-16,7-7-2 15,3-6-2-15,10 0 0 16,9-6-4-16,7-17 6 16,5-2-2-16,1-8 0 15,1-1 0-15,3-4 0 16,-4 6 0-16,-3 2 0 16,-9 14-2-16,-7 7 6 15,-11 9-4-15,-7 2 0 16,-7 16-4-16,-3 6 4 15,-2 2 6-15,2 0 0 0,-1-2 8 16,2-2-13-16,3-5 3 16,6-3-4-16,7-6 1 15,8-6-6-15,12-2 2 16,10 0 3-16,8-12-5 16,6-6 4-16,3-7-10 15,6-3 10-15,2-5-18 16,2 2 1-16,-6 7-5 15,-9 11 23-15,-15 10-15 16,-13 3 18-16,-12 9-3 16,-11 9 0-16,-7 4-2 15,-7 4-3-15,-4-3 5 16,-1-1 0-16,2-4 5 16,2-4-1-16,3-3-1 15,6-5-3-15,9-3 4 0,12-3-2 16,11 0-2-16,11-3-4 15,9-9 0-15,5-4-7 16,7-4 7-16,2-3-15 16,-2-4-19-16,-8 5 38 15,-7 5-33-15,-13 9 27 16,-10 8 1-16,-14 0 5 16,-9 1-2-16,-10 12-4 15,-3 0 12-15,-3-1-3 16,0 1-2-16,2-1-1 0,2-2 16 15,2-4-14 1,5-2 6-16,8-2-5 0,11-2-2 16,11 0 6-16,11 0-7 15,7-2 0-15,2-6-9 16,3-4-14-16,0-7 12 16,-1-1 9-16,-2-4-17 15,-6 2 19-15,-4 3-5 16,-10 8 12-16,-9 5-11 15,-14 6 4-15,-8 0 0 16,-7 7 8-16,-3 12 8 16,0 4 13-16,0 1-24 15,0-1-3-15,4-1 4 16,1-4 5-16,4-3-11 16,6-1 0-16,7-7 3 0,8-2-6 15,7-5 3-15,9 0-5 16,4 0 4-16,5-6-30 15,2-10 16-15,1-2-4 16,0-1-9-16,-6 2 27 16,-10 3-9-16,-13 11 10 15,-15 3 6-15,-5 0-5 16,-6 8 21-16,-2 7 22 16,5 4-19-16,6 0-11 15,9-2-3-15,9 0-4 16,10-5 15-16,14-2-16 15,7-6 16-15,5-4-1 16,0 0-3-16,-4 0 4 0,-9-13-15 16,-9-4 5-16,-8-4 9 15,-9-1-19-15,-8-1-4 16,-12 1-52-16,-10 3-323 16</inkml:trace>
  <inkml:trace contextRef="#ctx0" brushRef="#br2" timeOffset="-1168.78">11070 10196 294 0,'0'0'80'0,"0"0"-64"15,0 0 35-15,0 0-4 16,0 0-15-16,0 0 10 16,0 0 3-16,0 0-4 15,-55-69 26-15,36 60-56 16,-1 3 16-16,-2 0-1 16,-1-1 0-16,0 3-1 15,0-1-8-15,-1 1-5 16,0 4-8-16,1-2-3 15,-1 0-1-15,1 2 1 16,1 0-1-16,-3 0 8 16,-1 0-8-16,1 0 0 15,-1 0-3-15,1 4 6 0,-2 3-1 16,-1-1-2-16,6 1-3 16,-2 0-3-16,4 0 8 15,3 0-4-15,-2 1 2 16,5 1 0-16,0-1-5 15,-2 4 1-15,2 0 4 16,-2 2-4-16,1 3 4 16,-3 3 0-16,3-1 1 15,0 3 1-15,2-3-2 16,1-1 0-16,3 1 0 16,1-3-1-16,2 4 1 15,-1 0 0-15,1 0 0 0,2 0 6 16,1 4-10-16,0 2 4 15,0 2 0-15,1 2 6 16,2 0-6-16,0 1 0 16,0-2 6-16,0 1-2 15,0-4-8-15,0-1 3 16,3-3 1-16,2 4 4 16,1-2-4-16,-3 2 0 15,0 1-1-15,0 0 4 16,2 2-2-16,0 1-1 15,1 0-2-15,0-3 0 16,2 1 3-16,0-2-1 16,0-4 1-16,1 0 1 0,0-2-3 15,3-2 1 1,1-2 0-16,2 1-1 0,0-2 7 16,3-2-6-16,0 0 0 15,6-1 3-15,1-4-7 16,0-1 1-16,4-1 3 15,-3-2 2-15,1 0-2 16,-1 0 0-16,-1-3 2 16,-1 2-1-16,0-3-2 15,-2 0-1-15,-1 0 2 16,-2 0 1-16,1 0-1 16,-1-5 0-16,-1 1-1 15,2-1 3-15,0 0-4 16,1-1 2-16,-1-1 0 0,-1 0-2 15,2 0 2-15,-3 0 0 16,-2-1-4-16,1 3 5 16,-1-4-7-16,-1 1 4 15,1-1 2-15,1-2 0 16,-4 0 2-16,1-3-2 16,-1-3 0-16,2-3 2 15,1-2 4-15,-2-5-6 16,5-3 1-16,-4 0 8 15,2 0-9-15,-5 0 2 16,-1 2 5-16,-2 0-2 16,-4 2 6-16,4-4-8 15,-6-1 4-15,-2-3 5 0,1-2-2 16,1-6 6-16,-3 1-15 16,0-2 0-16,0 5 29 15,-3 1-18-15,-14 3 3 16,-6-2 8-16,-7 0-17 15,-6 2 9-15,-6-3-15 16,-4 1 4-16,-5 3-4 16,-1 0-8-16,1 7-5 15,5 2 0-15,3 5-36 16,7 4-66-16,3 7-13 16,5 2-285-16</inkml:trace>
  <inkml:trace contextRef="#ctx0" brushRef="#br2" timeOffset="-380.46">10720 10130 366 0,'0'0'28'0,"0"0"-18"16,0 0 67-16,0 0 23 16,0 0-6-16,0 0-11 15,0 0-7-15,1-7-24 0,-1 2 16 16,0-1-15-16,0-5-22 16,-15-4-15-16,-6-3-8 15,-10-3 14-15,-11-3-18 16,-13-2-4-16,-9-1 9 15,-11 2-9-15,1 2 0 16,-4-1 10-16,2 7-4 16,2 2-10-16,5 3 9 15,8 2-5-15,10 2 6 16,12 4-6-16,12 0-2 16,14 1-7-16,6 2 3 15,7 1-25-15,0 0-79 0,0 0-54 16,11 0-81-16,6 0-22 15</inkml:trace>
  <inkml:trace contextRef="#ctx0" brushRef="#br2" timeOffset="14.41">9895 9817 872 0,'0'0'0'16,"0"0"-6"-16,0 0 6 16,0 0 43-16,-3 80 7 0,9-46-18 15,1-4-9 1,3-4-13-16,0-6 1 0,-3-6-11 16,-2-4 0-16,-2-8 0 15,-3-2-2-15,0 0-3 16,0-2 5-16,0-18-23 15,-3-9 15-15,-8-6 5 16,0-5 3-16,0-1 0 16,3 2 4-16,4 8 2 15,4 9 6-15,0 11-3 16,0 8-8-16,0 0 3 16,18 1-4-16,16-3 2 0,8 0 1 15,10-4-6 1,4-1 0-16,0-2-44 0,-1 0-130 15,-16 1-165-15</inkml:trace>
  <inkml:trace contextRef="#ctx0" brushRef="#br2" timeOffset="565.6">8955 9665 452 0,'0'0'228'15,"0"0"-224"-15,0 0 19 16,0 0 80-16,0 0-27 16,0 0-4-16,60 61-28 15,-56-27-4-15,-1 2-23 16,-3-2-14-16,0-3 1 16,0-6 2-16,0-5-12 15,0-7-2-15,-6-4 1 0,-1-5 1 16,-5-4 6-16,1 0-3 15,-2 0-7-15,-2-13-21 16,1-12 26-16,0-5-4 16,2-13-3-16,0-6 10 15,6-11-7-15,6-4-7 16,0-1 14-16,6 2 2 16,16 12-5-16,5 13 5 15,1 13 0-15,1 13 10 16,-4 10 9-16,0 2 7 15,-2 22 6-15,-4 19-7 16,-7 5 35-16,-7 4-50 16,-5-1-5-16,0-3-5 15,-6 1-9-15,-6-2-50 0,-3-1-82 16,6-8-257-16</inkml:trace>
  <inkml:trace contextRef="#ctx0" brushRef="#br2" timeOffset="881.15">9255 9668 875 0,'0'0'6'0,"0"0"-6"15,0 0 69-15,106 79-10 16,-76-47-24-16,-8-5-7 0,-3-3-25 15,-10-7 9-15,-4-8-12 16,-4-4 0-16,-1-5 1 16,0 0 8-16,0-12 1 15,0-16-10-15,0-13 0 16,0-7 2-16,3 1 5 16,17 5-12-16,6 13 5 15,3 8-2-15,-1 18-62 16,0 3-30-16,-6 14-2 15,-8 17-167-15,-12 7-181 16</inkml:trace>
  <inkml:trace contextRef="#ctx0" brushRef="#br2" timeOffset="1135.93">9027 10318 1155 0,'0'0'0'0,"0"0"-142"16,0 0 142-16,118-99 25 16,-56 73-10-16,10 4-12 15,-2 3 0-15,-6 7-6 0,-10 4-26 16,-17 5-52-16,-13 3-124 15,-21 1-66-15,-3 16-82 16</inkml:trace>
  <inkml:trace contextRef="#ctx0" brushRef="#br2" timeOffset="1277.53">9088 10383 891 0,'0'0'103'15,"0"0"-103"-15,0 0-43 16,0 0 43-16,94-22 43 15,-17-11-18-15,13-1-25 16,1 3-32-16,-5 3-84 16,-14 6-249-16</inkml:trace>
  <inkml:trace contextRef="#ctx0" brushRef="#br2" timeOffset="1405.14">9959 10142 930 0,'0'0'0'0,"0"0"-340"16,0 0 218-16</inkml:trace>
  <inkml:trace contextRef="#ctx0" brushRef="#br2" timeOffset="25025.51">22148 2012 986 0,'0'0'0'0,"0"0"-9"16,0 0-56-16,0 0 65 16,0 0 7-16,0 0 31 15,0 0 1-15,-4 0-9 16,4-5-29-16,0-7 12 15,0-7-13-15,7-9-1 16,8-7-1-16,6-7 2 16,0-8-7-16,0 0-15 15,3-2 16-15,1 1-5 16,3 0-1-16,0-2 2 16,4 3 4-16,-2 6 4 15,2 8-6-15,4 11-3 0,2 5-18 16,6 9 28-16,3 2-14 15,8 4 15-15,6 2-3 16,6 3 8-16,8 0-10 16,12 0 4-16,14 15 1 15,13 1 3-15,16 6 0 16,10 5-3-16,7 4 2 16,11-1 2-16,0 6-1 15,1-4-3-15,3-4 0 16,0-3 0-16,-1-11 0 15,-3-4-1-15,-7-3-3 16,-6-7 8-16,-11 0-3 16,-12 0-1-16,-10 0 0 0,-9-8-1 15,-12-3 3-15,-7-3-2 16,-7-3 1-16,-5-8 6 16,-7-6-14-16,2-3 6 15,2-3 1-15,1 4-1 16,-1 6 2-16,-8 1-1 15,-7 6 0-15,-13 5-3 16,-17 1 3-16,-10 2-3 16,-11 1 3-16,-3-2 9 15,0 1-9-15,-2-2-3 16,-10 1 2-16,0 1-10 16,-1-2-9-16,-4 4 6 15,5 2 2-15,-4-1 9 0,-1 3-10 16,0 2 3-16,-2-1-5 15,2 3 1-15,-1 2 9 16,5 0 3-16,-2 0-6 16,3 4 4-16,0 6-24 15,-3 5 3-15,4-1 13 16,0 3 12-16,5 2-4 16,1 1 4-16,5 0 0 15,0 3 24-15,0-3-20 16,15-1 10-16,8 1 5 15,6-4 12-15,6-1 3 16,8-3-32-16,3-5-1 0,9 1 12 16,6-2-8-1,8-3-5-15,9 0 7 0,3-3-4 16,9 0 1-16,5 0-4 16,7 0 0-16,7-1-5 15,-3-7 5-15,1-6 0 16,-4 0-1-16,-1-3-10 15,-1 1 3-15,0 1-26 16,1-2-4-16,4 4 34 16,0 2-20-16,4 6-10 15,0 3 17-15,-1 2-26 16,-1 0 43-16,-8 4-8 16,-8 13 8-16,-5 3 4 15,-13 4 1-15,-12 4 8 16,-12 3 4-16,-11 2-16 0,-11 1 5 15,-10 7-6-15,-13-4-86 16,-5 0-223-16</inkml:trace>
  <inkml:trace contextRef="#ctx0" brushRef="#br2" timeOffset="33447.61">20437 14280 1295 0,'0'0'8'0,"0"0"-16"16,0 0-60 0,0 0 68-16,0 0-6 0,0 0 6 15,0 0-46-15,-36 41-47 16,36-29-107-16,8 0-81 16</inkml:trace>
  <inkml:trace contextRef="#ctx0" brushRef="#br2" timeOffset="33916.14">20979 14101 401 0,'0'0'754'0,"0"0"-754"15,0 0-17-15,0 0 17 0,0 0 25 16,-96 97-12-16,74-54-8 15,13 2 6-15,9 2-11 16,1-5 4-16,23-4-12 16,4-5 8-16,7-10-12 15,2-7 3-15,2-11 2 16,3-5-5-16,-5 0-1 16,-3-10-1-16,-5-7 0 15,-7-7 14-15,-8-1 0 16,-10-1 5-16,-4-4-3 15,0-1 1-15,-18-2-3 16,-10-3 0-16,-8 0 4 0,-6-2-4 16,-3-3 0-1,2 1-1-15,13-6 3 0,17 0-1 16,13 0-1-16,17 8 0 16,27 15 6-16,10 15-1 15,4 8-5-15,-7 28 14 16,-8 9-11-16,-12 10 17 15,-14 1-20-15,-13-1 6 16,-4-3-15-16,0-4-34 16,0-3-139-16,0-8-307 15</inkml:trace>
  <inkml:trace contextRef="#ctx0" brushRef="#br2" timeOffset="34145.74">21678 14425 368 0,'0'0'619'0,"0"0"-619"0,127 0 0 16,-76-9 65-16,-9-10-35 15,-11-4-14-15,-10-7-2 16,-12-6 28-16,-5-2-9 16,-4 0-28-16,-12 4-5 15,-18 9 23-15,-12 11-23 16,-7 9 0-16,-4 5-8 15,0 9-28-15,4 16-21 16,4 8-160-16,4 8-256 16</inkml:trace>
  <inkml:trace contextRef="#ctx0" brushRef="#br2" timeOffset="34452.47">20378 14971 1387 0,'0'0'0'0,"0"0"-72"16,0 0 67-16,0 0-7 15,0 0-26-15,0 0-44 16,-9-12-138-16,40 18-6 16,6 2-383-16</inkml:trace>
  <inkml:trace contextRef="#ctx0" brushRef="#br2" timeOffset="35062.61">20988 14866 1161 0,'0'0'0'16,"0"0"-5"-16,0 0-2 16,0 0 7-16,0 0 0 15,0 0 11-15,-30 6-10 16,27 4 1-16,1-4-2 16,2 0 0-16,0-1 0 0,-1-4 0 15,1 0 0 1,0-1-1-16,0 0 1 0,0 0 0 15,0 0 0-15,0 0 1 16,0 0-2-16,0 0 1 16,0 0 0-16,0 0-6 15,0 0 7-15,0 0-2 16,0 0-2-16,0 0-3 16,0 0-1-16,0 0 7 15,0 0-9-15,0 0 9 16,0-1-4-16,0 0 4 15,0-4-4-15,0 1 10 16,0-2-4-16,0-3-2 16,0 0 0-16,0-4 6 0,4 3-4 15,2 1 1-15,-1 4 9 16,-4 2-5-16,2 3 15 16,0 0-22-16,3 28 0 15,0 17 45-15,0 17-21 16,-3 5-2-16,-3 0-18 15,0-1 6-15,0-8-13 16,0-5 3-16,0-3-31 16,6-6-31-16,11-6-50 15,8-12-57-15,3-12-156 16,7-14 70-16</inkml:trace>
  <inkml:trace contextRef="#ctx0" brushRef="#br2" timeOffset="35336.99">21545 14969 1091 0,'0'0'0'0,"0"0"-7"15,0 0 7-15,0 0 18 16,-72 102 12-16,72-66-28 16,0 0-2-16,20 0 3 15,10-2 5-15,3 4-3 16,1 2-5-16,-2-2 6 15,-6 2 33-15,-5-4-15 16,-10-7-11-16,-7-2 7 0,-4-10-18 16,0-3 5-16,-15-4-5 15,-7-3 4-15,-5-4-12 16,-3-3-19-16,-1 0-41 16,0-17-66-16,1-5-214 15</inkml:trace>
  <inkml:trace contextRef="#ctx0" brushRef="#br2" timeOffset="35495.43">21899 14939 1009 0,'0'0'22'16,"142"-34"-8"-16,-84 26-9 0,-13 5-1 15,-15 3-4 1,-14 6-121-16,-15 16-24 0,-1 9-152 15</inkml:trace>
  <inkml:trace contextRef="#ctx0" brushRef="#br2" timeOffset="35772.06">20312 16025 1357 0,'0'0'9'0,"0"0"-9"16,0 0-70-16,0 0 47 15,0 0 8-15,0 0-76 16,18-32-136-16,13 32-141 16</inkml:trace>
  <inkml:trace contextRef="#ctx0" brushRef="#br2" timeOffset="36231.1">20988 16051 857 0,'0'0'189'0,"0"0"-188"16,0 0 10-16,-50 80 10 15,37-40 29-15,6 0-41 16,7 1 9-16,0-7-13 16,3-7-3-16,20-3-1 15,9-8-1-15,5-8 0 16,6-8 1-16,1 0 4 15,-2-20-8-15,-4-11 3 16,-5-10 0-16,-9-12 2 16,-9-1-2-16,-9 1 0 15,-6 10 8-15,-5 15-7 16,-22 10 4-16,-7 10-5 16,-8 8-3-16,1 0-23 15,6 17-42-15,10 5-91 16,13 3-205-16</inkml:trace>
  <inkml:trace contextRef="#ctx0" brushRef="#br2" timeOffset="36672.01">21730 16037 998 0,'0'0'0'0,"0"0"6"16,0 0-6-16,0 0 25 15,0 0-7-15,-70 74-8 16,70-54-5-16,0-3-5 16,23 3 0-16,5 2 0 15,4-1 6-15,-3 3-6 16,-6-2 2-16,-6 0 37 16,-9-3 0-16,-7-1-7 15,-1 1-4-15,-6-2-9 0,-14-4 12 16,-3-5-29-1,0-1 4-15,3-2-6 0,-2-4-3 16,1-1-34-16,1 0-52 16,1-11-124-16,4-9-302 15</inkml:trace>
  <inkml:trace contextRef="#ctx0" brushRef="#br2" timeOffset="36829.92">21789 15928 1076 0,'0'0'0'0,"109"-25"-16"0,-40 16 15 15,-3 3 1-15,-8 4 0 16,-11 2-80-16,-16 0-48 16,-12 1-198-16</inkml:trace>
  <inkml:trace contextRef="#ctx0" brushRef="#br2" timeOffset="37330.43">19450 16994 1018 0,'0'0'160'0,"0"0"-160"16,0 0-92 0,131-24 92-16,-16 17 15 0,32-2-1 15,35-1-4-15,30-3-10 16,33 2 20-16,23 2 29 16,11-2 5-16,5 2-45 15,-10-1 33-15,-14-2 2 16,-24 4-14-16,-31 1-24 15,-35 2 1-15,-40 1-7 16,-40 3 0-16,-38 1-21 16,-27 0-22-16,-25 0-6 15,-6 0-13-15,-25 0-1 16,-15 0-100-16,-11 11-129 16,-3 5-119-16</inkml:trace>
  <inkml:trace contextRef="#ctx0" brushRef="#br2" timeOffset="37681.08">22154 17254 1181 0,'0'0'0'16,"0"0"-20"-16,0 0 20 0,0 0 5 16,27 84-4-16,4-75 4 15,10-8-4-15,8-1 0 16,2-10 15-16,-1-17-16 16,-6-10 0-16,-11-5 3 15,-13-2 9-15,-14 1-4 16,-6 10-2-16,-15 7 23 15,-22 12-15-15,-17 9-14 16,-7 5-3-16,0 5-2 16,6 14-32-16,11 3-20 15,16 2-110-15,12-5-337 16</inkml:trace>
  <inkml:trace contextRef="#ctx0" brushRef="#br2" timeOffset="38301.21">21022 12867 792 0,'0'0'458'16,"0"0"-458"-16,0 0-19 15,0 0 13-15,0 0 9 16,-23 75-3-16,17-8 0 0,5 11-15 16,1 6-30-16,0 6-125 15,12 2-112-15</inkml:trace>
  <inkml:trace contextRef="#ctx0" brushRef="#br2" timeOffset="39089.28">20652 17244 1254 0,'0'0'0'15,"0"0"-10"-15,0 0 10 16,16 80 20-16,-16-27 7 0,0 3 2 16,0-3-27-1,0 0 1-15,-1-5-3 0,-2-4-10 16,1-1-24-16,2-12-55 16,0-7-105-16,0-12-310 15</inkml:trace>
  <inkml:trace contextRef="#ctx0" brushRef="#br2" timeOffset="39222.39">21018 17570 1245 0,'0'0'0'0,"0"0"-2"16,0 0-10-16,0 0-20 15,0 0-98-15,0 0-340 16</inkml:trace>
  <inkml:trace contextRef="#ctx0" brushRef="#br2" timeOffset="39551.1">21645 17433 1210 0,'0'0'0'16,"0"0"0"-16,0 0 0 15,-101 42 5-15,77-15 5 16,8 0-4-16,13 0-6 16,3-5 1-16,1-1-1 0,22-5 0 15,5-8-1-15,8-7 4 16,5-1-3-16,1-9 8 16,-4-14-7-16,-7-8 11 15,-4-7-11-15,-13-2 8 16,-7-1 1-16,-7 5-10 15,-8 7-5-15,-20 9 2 16,-12 11-21-16,-5 9-12 16,-4 1-77-16,4 24-70 15,0 4-190-15</inkml:trace>
  <inkml:trace contextRef="#ctx0" brushRef="#br2" timeOffset="40181.53">19835 17558 1224 0,'0'0'0'0,"0"0"-81"15,0 0 43-15,0 0 19 16,0 0 19-16,0 0 18 15,65 100-4-15,-65-57 4 16,0 0-14-16,-1-1 3 16,-10 1 3-16,5-2-9 15,5-3-1-15,1-1 0 16,0-6-13-16,12-3-1 16,13-12-12-16,11-2-7 15,15-8 22-15,10-4-34 16,16-2-25-16,16 0-6 0,13 0-32 15,21 0 108-15,23-5 2 16,14-4 65-16,20 1-7 16,8-1-41-16,8-2 9 15,3-2 8-15,0 2-7 16,-12 0 30-16,-14 4-4 16,-16 1-6-16,-22 2-12 15,-20 1-25-15,-23 3 1 16,-24-3-2-16,-25 2-11 15,-22-1 13-15,-16 1-7 16,-9-1-6-16,0-3 0 16,-6 0-1-16,-13-2-53 0,-2 3-62 15,-6-5-121-15</inkml:trace>
  <inkml:trace contextRef="#ctx0" brushRef="#br2" timeOffset="40793.28">19677 17079 961 0,'0'0'78'0,"0"0"-65"16,0 0-5-16,0 0-1 16,0 0 15-16,61 108 45 0,-50-22-46 15,-6 6 15 1,-5-8-21-16,0-10-10 0,0-7 14 15,0-7-19-15,0-4-2 16,0-8-37-16,0-8-49 16,9-12-106-16,6-14-119 15</inkml:trace>
  <inkml:trace contextRef="#ctx0" brushRef="#br2" timeOffset="41398.82">19735 17074 1083 0,'0'0'0'0,"0"0"-111"0,0 0-18 16,100-14 129-16,-20 13 19 15,23 1-19-15,27-3 0 16,16 3 3-16,21 0 6 15,14-2 9-15,11 1-7 16,15-4 13-16,4-4 33 16,2-1-37-16,2 0-11 15,-5-2-7-15,-7 2 24 16,-11 0-20-16,-16 1 0 16,-21 4 6-16,-23-1-6 15,-26 0-5-15,-23 1-1 0,-20-3 8 16,-18 4-8-16,-13-3 8 15,-8 4-3-15,-13 2 15 16,-6 1 24-16,-5 0-29 16,0 0-6-16,0 0 0 15,0 17-6-15,5 14 19 16,1 12-7-16,-1 12-12 16,-2 11 9-16,1 8-9 15,1 4-3-15,5-1 0 16,3-7 2-16,8-11-5 15,3-8 3-15,-3-9 0 16,1-7-7-16,-7-6 7 0,-4-12 0 16,-7 0 0-1,-4-7 0-15,0 1-2 0,-24 1 1 16,-19 1 2-16,-20 1 16 16,-16 1-17-16,-10-1 0 15,-8 3 0-15,-8 2-5 16,-5 1-28-16,1-3-30 15,2 2-40-15,3 1-64 16,15 0-224-16</inkml:trace>
  <inkml:trace contextRef="#ctx0" brushRef="#br3" timeOffset="-76218.23">19141 11137 600 0,'0'0'46'16,"-133"-1"7"-16,56 1 45 16,-10 0 13-16,-5 4-32 15,-5 4-6-15,-3 6-33 0,1-2 18 16,8 3-28 0,11-2-26-16,17-1 34 0,21-4-26 15,22-1-6-15,20-7-6 16,22 0-40-16,45 0 40 15,48-8 11-15,49-17-10 16,48-8 6-16,52-3-5 16,37-1-2-16,33 1 11 15,18 7-11-15,5 3 0 16,-4 6 31-16,-22 5-16 16,-29 1-1-16,-43 3-8 15,-44 2 1-15,-49-1-5 16,-44-1-2-16,-49-1-12 15,-33-5-32-15,-23-3-41 16,-14-4-62-16,1 0-216 0</inkml:trace>
  <inkml:trace contextRef="#ctx0" brushRef="#br3" timeOffset="-75986.08">23377 10467 801 0,'0'0'362'16,"0"0"-362"-16,0 0 0 0,-7 75 23 15,-8-25 20 1,4 1-29-16,4 0 1 0,4-2-12 16,3-3-3-16,0-1-2 15,0-2-33-15,0-9-12 16,3-6 38-16,3-14-121 15,0-12-121-15,3-2-75 16</inkml:trace>
  <inkml:trace contextRef="#ctx0" brushRef="#br3" timeOffset="-75538.36">23365 10222 978 0,'0'0'19'16,"-127"-124"-4"-16,45 83-8 15,-6 15 95-15,-9 14-42 0,-5 12-36 16,-3 9 6-16,-1 32-15 16,6 19 22-16,11 18-24 15,14 25 6-15,17 17-10 16,22 12-2-16,23 13-4 16,13-2-3-16,43-4 0 15,27-11-3-15,26-15 3 16,21-15 0-16,15-18 6 15,15-17-6-15,15-24 2 16,0-23 2-16,1-16-4 16,-8-26-1-16,-17-30-5 15,-17-20-15-15,-22-23-16 0,-20-24 16 16,-21-22-15 0,-21-17 36-16,-25-20 9 0,-12-5-8 15,-37 7 18-15,-32 19-12 16,-29 35 27-16,-22 33 19 15,-20 35-31-15,-21 31-1 16,-15 26-16-16,-3 12 4 16,5 35-9-16,23 17-2 15,38 19-10-15,41 14-2 16,39 14-37-16,32 18-10 16,2 5-85-16,26 5-237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8T08:06:57.7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9735 9919 776 0,'0'0'2'0,"0"0"7"16,0 0-9-16,0 0 0 0,0 0 6 16,0 0 58-16,0 0-1 15,0 0-41-15,14-58-17 16,-33 58 29-16,-13 0-34 16,-10 8-2-16,-10 11-2 15,-9 4 7-15,-2 5-6 16,-4 3 3-16,6 5 0 15,3 1-3-15,10 1 5 16,8 1-2-16,10 3 0 16,12 1 1-16,5 3 4 15,5 7-5-15,8 7 1 16,-3 9 8-16,3 6-7 16,0 2-2-16,0-2 10 15,6 3-10-15,2 6 5 16,-1 2-5-16,-3 1 0 0,-1 3 12 15,0-1-9-15,-1 0 3 16,-2 2 8-16,0 0-12 16,0 4 5-16,1 0-7 15,5-4 0-15,2-3 4 16,10-6-3-16,2-5-1 16,0-2 0-16,4 0 0 15,-3 0 0-15,-9 3-1 16,-1-1 1-16,-8 3-1 15,-3 3 3-15,0 5-2 16,0 8 0-16,-10-4 2 16,4-1 2-16,3-10-4 0,2-11 4 15,1-5-8-15,0-2 8 16,0-4-1-16,3-5 17 16,1-3-9-16,3-5-11 15,1-7 7-15,4-3-5 16,9-6 3-16,9-6-4 15,10-7-2-15,20-10-32 16,17-7-9-16,25-16-19 16,18-17-8-16,17-17-115 15,10-13-226-15</inkml:trace>
  <inkml:trace contextRef="#ctx0" brushRef="#br0" timeOffset="1066.83">13931 9369 984 0,'0'0'13'0,"0"0"-13"16,0 0-14-16,0 0 9 15,0 0-5-15,0 0 10 16,100-9 24-16,-39 9 0 15,9 0-13-15,6 0-11 0,3 0 11 16,-3 0-11 0,-8-7 0-16,-10-7-1 0,-9 1-1 15,-12-3 2-15,-10 2 0 16,-9-3 0-16,-9 2 4 16,-6 0-4-16,-3-2 0 15,0 8 0-15,0 1 0 16,0 8 2-16,0 0 3 15,4 6-5-15,2 25-5 16,0 24-5-16,-1 20 13 16,-5 27-3-16,0 24 25 15,-2 17-18-15,-5 15-2 16,7 0-5-16,0 4 7 16,16-4-4-16,14-1 0 15,6 3-3-15,0-5 22 16,0 2-14-16,-3 2 4 0,0 1-12 15,-1 0 5-15,-7-6 0 16,-1-3-5-16,0-11 0 16,-2-14 4-16,5-7-4 15,-2-10 0-15,1-8 2 16,-1 0 4-16,-2-1 15 16,-3 2-21-16,-2 2 0 15,-1 0 22-15,-8 0-16 16,-3-1 2-16,-5-5-8 15,1-2 6-15,-2-9 8 16,1-7-14-16,3-8 1 0,-1-8 23 16,0-9-23-16,-1-11 10 15,-2-9-11-15,0-12 4 16,-3-6 9-16,-21-7-8 16,-13-4 10-16,-23-3-13 15,-22-3-2-15,-31 0-37 16,-27 0-96-16,-38 0-273 15</inkml:trace>
  <inkml:trace contextRef="#ctx0" brushRef="#br1" timeOffset="14790.23">12593 9447 456 0,'0'0'25'0,"0"0"-5"15,0 0 52-15,0 0 58 16,0 0-13-16,0 0-45 15,0 0-7-15,0 0-12 16,3 0-18-16,-3 0 21 16,0 0-42-16,0 0 4 0,0 0-6 15,0-3-10-15,-2-6 5 16,-14-6-7-16,-5-3 0 16,-6-1-7-16,-4-1 4 15,-3-2-8-15,-3 0 4 16,-1 3 1-16,1 1 2 15,2 2 3-15,0 4-1 16,-1 2-11-16,0 3 13 16,-1 2-5-16,-2 0 4 15,2 3-5-15,-6 1 5 16,-1 0-18-16,-2-1 7 16,4 1 0-16,2 1 3 15,3 0 8-15,-1 0-3 0,-2 0 8 16,2 0-10-16,-1 0 4 15,1 3 2-15,-1 4-7 16,1 0 7-16,-1 0 0 16,6-2 0-16,2 1 3 15,4-1-5-15,2-1 2 16,-2 1 0-16,0 1-1 16,0 1 1-16,-7 1 0 15,1 2 0-15,-3 1 1 16,-1 2 0-16,-2-3-1 15,2 2 0-15,3-2-3 16,1-1 3-16,3 3 0 0,0-3 1 16,2 4 1-16,-2 2 3 15,0-1-5 1,-3 1 0-16,2 0-4 0,-2 1 4 16,0-1 0-16,0 2 3 15,2-3-1-15,0-1-1 16,1 1-1-16,2 0 0 15,-2-1-3-15,-3 3 4 16,3-1-1-16,-1 4 0 16,-1 0 2-16,1 1-4 15,-2 2 2-15,-1 2 0 16,1 0-6-16,2 0 6 16,1 2 0-16,3-1 2 0,5-1 0 15,1 0 1 1,3 3-3-16,-1 1 0 0,-2 2 2 15,4 1-2-15,-2 0 0 16,2-1 1-16,0 1 0 16,-1-2 0-16,1 3-1 15,3-1 0-15,0 1-1 16,3 2 1-16,0-2 0 16,3 1 1-16,2 1 2 15,0 0-3-15,-1 0 0 16,4 2 0-16,0 0-3 15,3 3 3-15,0-5 0 16,0-3 3-16,0 1-1 16,0-5-1-16,0 1-1 0,0-3 0 15,6 1 2-15,1-2-2 16,-1 1 0-16,2-1-1 16,-2 0 4-16,0 2-1 15,4-1-2-15,-1-1 1 16,3 2-3-16,1-1 2 15,1 1 0-15,1-1-1 16,0-3 4-16,4 0-6 16,3-3 3-16,1-2 0 15,5-3-4-15,1 0 4 16,-1-2-1-16,0-2-3 16,4 0 1-16,-3-1 2 15,1 1-2-15,0-2 3 16,-2 2-5-16,1-1 10 15,-1 0-5-15,3-2 0 0,4-4 1 16,2 0-1-16,3-1 0 16,0-2 0-16,-2 0-1 15,-2 0 1-15,-2 0 0 16,-5 0-4-16,-1 0 4 16,2 0 0-16,-2 0 0 15,3 0 0-15,1 0-1 16,4 0 1-16,0 0 0 15,2 0 3-15,-1 0-1 16,-1 0-2-16,1 0 0 0,-6 0 0 16,-2 0 0-1,-4 0 0-15,2 0-1 0,1 0-3 16,2 0 8-16,2 0-4 16,2 0 0-16,3-5 3 15,0 3-4-15,2-2 1 16,-1-1 0-16,2 2 3 15,-3-3-2-15,2 1 1 16,1 2-2-16,-1 0 0 16,-2 3 5-16,1-3-5 15,0 2 0-15,-2-2-6 16,3 1 11-16,0-3-5 16,2 2 0-16,3-2 2 15,0 1-8-15,0-2 6 16,-1 1 0-16,0-2 6 0,-4 0-4 15,-2 0 3 1,0-2-5-16,-4 1 0 0,-2-3 1 16,2 2-1-16,-1-3 0 15,-1 3 5-15,2-3-3 16,-2 1-2-16,-1 0 2 16,1-1 2-16,-2 0 1 15,-1-1-5-15,-1 2 0 16,-2 0 6-16,-4-1-5 15,0 1 1-15,-2-2-2 16,-1-2 1-16,2-1-1 16,-1-3 0-16,2 2 0 0,0 0 9 15,-3-2-8-15,1 4 5 16,-3 0-6-16,-2-4 5 16,1 2 3-16,-5-2-8 15,1-3 0-15,0-2 8 16,0-3-7-16,0-3-1 15,3 0 0-15,-2-6 1 16,0 4 0-16,-3-1-1 16,-4 1 0-16,-2 2 2 15,-3 1 4-15,0-1-1 16,0 0 1-16,0-1-4 16,-3-3 12-16,-5 1-14 15,-2 0 0-15,-1 0-1 0,4 4 4 16,-2-1-3-16,-1 6 0 15,1-2 2-15,-2 3-5 16,-4 0 3-16,0-4 0 16,-1 1-2-16,-2-3 5 15,2 0-4-15,-1-2 1 16,2 3 0-16,2 2-1 16,-1 1 1-16,2 1 0 15,-2 1 0-15,-6 1 3 16,1-3-3-16,-8 0 0 15,-3 2 0-15,0-1 0 16,-4 2 0-16,1 0 0 0,0 0-1 16,2 0 4-1,1 1-3-15,0 1 0 0,2 1-28 16,-2 2 16-16,2 3-85 16,-1 2-140-16</inkml:trace>
  <inkml:trace contextRef="#ctx0" brushRef="#br1" timeOffset="17644.09">11327 10333 926 0,'0'0'12'0,"0"0"-12"15,0 0 3-15,0 0 29 16,0 0-19-16,0 0-9 15,0 0-5-15,1-3 3 16,26 6-3-16,12-3 1 16,13 0 0-16,15-2 6 15,18-11-6-15,18-6 0 16,18 0 6-16,13-4-3 16,5-1-4-16,-2-2 1 15,-9 4 0-15,-11 3 2 0,-17 4-2 16,-21 3 0-16,-18 2-1 15,-18 1 2-15,-19 4-1 16,-9 0 0-16,-12 4 2 16,-3 1 12-16,0 0-14 15,-9 0-2-15,-14 0-46 16,-11 1-86-16,-1 9-198 16</inkml:trace>
  <inkml:trace contextRef="#ctx0" brushRef="#br1" timeOffset="18026.24">11507 10453 247 0,'0'0'494'0,"0"0"-494"16,0 0-3-16,0 0 3 16,0 0 0-16,0 0 2 15,38 31 47-15,23-34-12 16,19-14 2-16,19-8 13 16,14 1-38-16,11-2 24 15,4 3-28-15,-4 1-10 16,-2 6 8-16,-15 2-6 0,-20 5 3 15,-21 3-5-15,-23 4 3 16,-18 2-4-16,-13 0 1 16,-9 0 0-16,-3 0 13 15,0 0-8-15,0 0-5 16,-3 0-37-16,-12 0-198 16,2 0-376-16</inkml:trace>
  <inkml:trace contextRef="#ctx0" brushRef="#br1" timeOffset="19676.38">11553 16498 1186 0,'0'0'4'0,"0"0"-8"16,0 0-46-16,0 0 50 15,0 0 11-15,0 0-8 16,30 56 3-16,0-46-2 16,4-4-3-16,5-6 3 0,9 0-4 15,0-2 0 1,1-14-8-16,-4-2 7 0,-9-5-13 15,-10-2 11-15,-11-2-13 16,-7-3 14-16,-8-4-14 16,-8 0-5-16,-22 0 8 15,-7 2-19-15,-12 10 24 16,-6 10 8-16,-5 12 15 16,-1 0 17-16,-3 29-14 15,-5 16-9-15,2 17 40 16,0 18-41-16,16 11 14 15,11 3 10-15,23 2-21 16,17-5 16-16,3-10-27 16,32-5 3-16,18-15 1 0,16-8-4 15,13-11 0-15,16-17-1 16,16-21-4-16,13-8-12 16,14-37-65-16,6-18-57 15,-7-17-15-15,-15-11-375 16</inkml:trace>
  <inkml:trace contextRef="#ctx0" brushRef="#br1" timeOffset="20459.72">12305 15646 1007 0,'0'0'2'0,"0"0"43"16,0 0-38-16,0 0 55 15,0 0-31-15,0 0-28 16,0 0-4-16,-12-6 1 16,45 12 0-16,9-3 7 15,7-3-6-15,3 0-1 16,2-7 0-16,-2-7-7 16,-3-3 4-16,-7 0-32 0,-7 2 7 15,-12 1 10 1,-8 3 1-16,-7 2 17 0,-8 6 1 15,0-2 4-15,0 5 36 16,-3 0-8-16,-11 13-7 16,-5 21-23-16,-10 19 13 15,-3 10 3-15,-4 5-9 16,-3-3-8-16,3 1 8 16,-1-3-10-16,3-5 0 15,4-8 2-15,6-13 0 16,13-15-4-16,4-11-6 15,7-11-12-15,0 0 9 0,10-6-14 16,19-9 9 0,8 0 16-16,8 6 8 0,3 6 5 15,-5 3-10-15,-1 0-1 16,-5 0 13-16,-3 0-15 16,-2-2 0-16,-9-9-3 15,-3-3-5-15,-10 0-2 16,-4 0-23-16,-4 0-64 15,-2 3-59-15,-2 2-405 16</inkml:trace>
  <inkml:trace contextRef="#ctx0" brushRef="#br1" timeOffset="21985.31">12444 15838 725 0,'0'0'94'0,"0"0"-38"16,0 0-23-16,0 0 12 0,0 0 34 15,0 0-31-15,0 0-38 16,-15-11 9-16,15 11-19 16,0 0 0-16,0 0 2 15,9 0 1-15,12-2-3 16,14-2 6-16,10-6-6 15,15-4 1-15,7-3-1 16,3 2-53-16,0-2-72 16,-10 5-337-16</inkml:trace>
  <inkml:trace contextRef="#ctx0" brushRef="#br1" timeOffset="26129.2">12550 15363 978 0,'0'0'1'0,"0"0"-2"16,0 0-25-16,0 0 26 15,0 0 20-15,0 0 0 16,0 0 8-16,-66-30-21 15,72 10 1-15,17-8-13 16,11-9 5-16,12-7 0 0,11-10-4 16,14-8 5-16,14-1-2 15,17 4 2-15,16 9 0 16,7 9 32-16,9 12-23 16,-3 7-9-16,-8 7 21 15,-9 8-21-15,-15 7-1 16,-8 0 0-16,-15 0 0 15,-14 10-9-15,-15 3 3 16,-14-1-33-16,-14 1-32 16,-13-1-8-16,-6-2-142 15,0-7-100-15</inkml:trace>
  <inkml:trace contextRef="#ctx0" brushRef="#br1" timeOffset="26446.95">14132 14633 1164 0,'0'0'0'16,"0"0"-78"-16,0 0 34 16,0 0 44-16,0 0 29 15,57 97-12-15,-23-54-2 16,3 0-9-16,1-1 3 15,-5-3-9-15,-8-7-1 16,-10-5-3-16,-15-4 5 16,-1 1-1-16,-37-2 13 0,-20 4 3 15,-18 2 11 1,-15 0-27-16,-6 3 2 0,0-1-2 16,9-1-2-16,18 3-19 15,18-4-64-15,21-5-149 16,18-1-345-16</inkml:trace>
  <inkml:trace contextRef="#ctx0" brushRef="#br1" timeOffset="34748.97">14965 15125 555 0,'0'0'528'0,"0"0"-510"0,0 0-5 15,0 0 29 1,0 0 16-16,0 0-24 0,0 0-12 15,-57-34-20-15,45 78 12 16,-3 15-14-16,6 9 0 16,5-1 2-16,4-1 2 15,0-3-4-15,16-10 0 16,11-10-6-16,6-11 4 16,7-14-9-16,3-11-3 15,5-7 9-15,0-7-1 16,-1-23-7-16,-5-11-9 15,-6-19-4-15,-9-13 12 16,-12-14-27-16,-14-19 22 16,-1-14 17-16,-28-5-7 0,-17 6 9 15,-9 20 9-15,-7 31 43 16,0 25 18-16,1 23-35 16,7 19-5-16,5 4 5 15,9 36-33-15,12 22 14 16,12 19-16-16,15 17 0 15,3 9-1-15,33 0-3 16,12-3-15-16,13-8-16 16,9-11-93-16,-1-17-82 15,0-16-362-15</inkml:trace>
  <inkml:trace contextRef="#ctx0" brushRef="#br1" timeOffset="35349.42">15645 15332 1212 0,'0'0'9'0,"0"0"-17"16,-50 77 10-16,42-42-2 15,8-4 6-15,0-2 1 16,16-4-4-16,11-4-3 0,4-6 0 15,2-10-6-15,-3-5-8 16,-6-3-10-16,-6-22-7 16,-10-9 13-16,-8-13 18 15,-5-3 0-15,-24 0 13 16,-9 11 29-16,-10 11-4 16,-5 13-7-16,1 11 2 15,6 4-24-15,8 4-2 16,8 19-7-16,15 7-9 15,11 4-7-15,4 0-68 16,29-5-123-16,13-8-209 16</inkml:trace>
  <inkml:trace contextRef="#ctx0" brushRef="#br1" timeOffset="35554.67">16066 15192 1254 0,'0'0'0'0,"0"0"-46"16,125-13 8-16,-52 13 38 16,-2 0 12-16,-3 0-12 15,-10 0-12-15,-11 0-127 0,-15 0-324 16</inkml:trace>
  <inkml:trace contextRef="#ctx0" brushRef="#br1" timeOffset="35740.98">16224 15003 1338 0,'0'0'0'0,"0"0"0"16,4 112 0-16,2-59 0 15,0 0 14-15,3 0-11 16,4 0-3-16,1-3-22 16,3-5-53-16,3-12-165 0,2-11-508 15</inkml:trace>
  <inkml:trace contextRef="#ctx0" brushRef="#br1" timeOffset="36167.06">16839 14822 1290 0,'0'0'0'0,"0"0"-47"16,-29 78 47-16,23-16 9 16,6 13 11-16,0 5-15 0,7-3-4 15,18-5 5-15,8-9-6 16,6-14-2-16,0-12-3 15,1-16 5-15,-4-12-2 16,-3-9-4-16,-2-7 5 16,0-23-9-16,1-19-2 15,-5-15-6-15,-5-18-1 16,-7-16-6-16,-7-16 7 16,-7-5-20-16,-1 3 13 15,-21 22 25-15,-21 23 36 16,-10 27 46-16,-9 21-34 15,-5 18-25-15,-1 5 24 0,8 30-18 16,9 19-16 0,13 11 14-16,20 11-24 0,14 2-5 15,5 1 2-15,37 1-16 16,19-8-17-16,12-8-14 16,6-9-29-16,-1-12-63 15,-1-9-296-15</inkml:trace>
  <inkml:trace contextRef="#ctx0" brushRef="#br1" timeOffset="36371.21">17608 15135 1316 0,'0'0'9'16,"0"0"-7"-16,0 0-2 0,13 89 14 15,-7-44-12-15,-3 4 8 16,3-4-14-16,-1 0 4 16,1-8-34-16,1-7-91 15,-1-14-187-15</inkml:trace>
  <inkml:trace contextRef="#ctx0" brushRef="#br1" timeOffset="36800.04">17696 14829 1231 0,'0'0'0'0,"0"0"-84"16,82-8 84-16,-51 26 6 15,-7 15 39-15,-5 13-30 16,-5 9 1-16,-11 4-12 15,-3-1 1-15,-6-10-9 16,-11-9 4-16,1-9-8 16,4-14 2-16,7-7-15 15,5-8 21-15,0-1-10 16,16-9-45-16,10-16 44 16,10-12-31-16,1-10 21 0,-4-14-37 15,-6-2-1 1,-9 5 59-16,-9 13 14 0,-9 18 72 15,0 12 43-15,-12 12-63 16,-6 3-38-16,0 10 15 16,0 17-36-16,8 12 11 15,8 4-18-15,2 6 3 16,11-1-8-16,19-3-7 16,7-5-37-16,8-12-35 15,5-8-151-15,0-8-302 16</inkml:trace>
  <inkml:trace contextRef="#ctx0" brushRef="#br1" timeOffset="37047.1">18601 15125 289 0,'0'0'977'16,"0"0"-951"-16,0 0-19 16,0 0 15-16,1 91 0 15,-1-52 10-15,0-3-20 16,0 0-12-16,0-2-19 16,0-3-23-16,5-7-51 15,9-10-133-15,2-7-321 0</inkml:trace>
  <inkml:trace contextRef="#ctx0" brushRef="#br1" timeOffset="37400.18">18877 14933 1224 0,'0'0'0'15,"92"-17"-46"-15,-33 9 41 16,-4 1 6-16,-10 0-5 0,-8 1 2 16,-9 0-27-1,-10-4-26-15,-13-1-65 0,-5-6-27 16,-14 0-105-16,-17 1 170 16,-6-1 72-16,2 1 10 15,7 4 143-15,10 7 125 16,8 4-95-16,8 1-40 15,-1 18-95-15,3 16 4 16,0 9 25-16,0 9-28 16,2 3-38-16,14 0 20 15,-1-3-21-15,3-3-29 16,-3-5-17-16,0-6-87 0,-9-6-307 16</inkml:trace>
  <inkml:trace contextRef="#ctx0" brushRef="#br1" timeOffset="44703.82">17294 15993 1067 0,'0'0'154'15,"0"0"-154"-15,0 0-18 16,0 0 18-16,0 0 23 16,0 0-10-16,0 0-10 15,-69 101 0-15,64-27 13 16,5 2-16-16,2-3 0 15,21-4 1-15,7-10-1 16,4-10-1-16,4-13-4 16,3-15-14-16,3-16 18 15,0-5-9-15,3-14-8 16,0-20 5-16,-2-12-5 16,-2-8 11-16,-10-15-6 0,-13-11-24 15,-13-12 2-15,-7-5-11 16,-27 0 9-16,-19 15 37 15,-14 16 6-15,-8 21 44 16,-6 23 34-16,-4 19-36 16,4 3 18-16,6 29-16 15,17 17-26-15,18 8-19 16,23 14-1-16,10 7-6 16,28 4 2-16,26 2-20 15,18-8 5-15,16-11-43 16,7-11-40-16,-1-13-95 15,-9-10-390-15</inkml:trace>
  <inkml:trace contextRef="#ctx0" brushRef="#br1" timeOffset="44969.93">17888 16363 1235 0,'0'0'0'0,"0"0"-157"16,0 0 157-16,0 0 20 15,73 109 24-15,-73-61-43 16,-10 2 18-16,-17-2-6 0,-4-5-8 16,7-8 1-16,7-15-6 15,16-12-2-15,1-8 2 16,25-3-24-16,20-21-3 15,18-8-34-15,8-6-96 16,1-2-396-16</inkml:trace>
  <inkml:trace contextRef="#ctx0" brushRef="#br1" timeOffset="45370.05">18261 16034 1258 0,'0'0'0'0,"0"0"-77"15,0 0 77-15,101 27 21 16,-85 16-2-16,-11 10 1 16,-5 1-20-16,0-1 4 15,-7-9 2-15,-4-8-3 16,2-11-5-16,2-12 2 15,7-10-6-15,0-3 0 16,4-8-50-16,18-19 30 16,7-13 15-16,4-16-22 15,4-11-10-15,-1-7 7 0,-3 7 10 16,-8 16 26 0,-10 19 46-16,-9 18 1 0,-6 10 17 15,0 4 15-15,-7 7-51 16,-5 20-16-16,0 11 1 15,6 9 5-15,6 1-17 16,3-3-2-16,24-3-20 16,12-4-40-16,7-9-31 15,3-5-109-15</inkml:trace>
  <inkml:trace contextRef="#ctx0" brushRef="#br1" timeOffset="45640.91">18853 16185 1289 0,'0'0'0'16,"0"0"-125"-16,0 0 125 16,0 0 65-16,24 98-35 15,-24-46 1-15,-6 1-23 16,-19 0-6-16,-4-8 21 15,7-11-23-15,10-12 0 16,12-13-1-16,0-9 1 16,33 0-10-16,22-21 9 15,14-12-21-15,11-5-9 16,-1 0-95-16,-1 3-181 0</inkml:trace>
  <inkml:trace contextRef="#ctx0" brushRef="#br1" timeOffset="45843.21">19326 16051 1169 0,'0'0'0'0,"82"-17"-41"16,-34 8 32-16,-5-1 9 15,-7 1-5-15,-11-2-76 0,-5 2-61 16,-14-1-248-16</inkml:trace>
  <inkml:trace contextRef="#ctx0" brushRef="#br1" timeOffset="46020.11">19362 15919 1167 0,'0'0'96'16,"0"0"-91"-16,0 0-1 15,-23 74 58-15,23-36-33 16,0 6-3-16,0 0-26 16,11 2 0-16,8-5-23 15,5-3-51-15,4-9-85 16,2-9-310-16</inkml:trace>
  <inkml:trace contextRef="#ctx0" brushRef="#br1" timeOffset="46142.88">19909 16162 1267 0,'0'0'0'0,"0"0"-276"16,0 0 124-16,94-47-180 16</inkml:trace>
  <inkml:trace contextRef="#ctx0" brushRef="#br1" timeOffset="46338.13">20753 16096 1142 0,'0'0'0'0,"0"0"-204"0,0 0-4 16,0 0 105-16,94-76-58 16,-79 68 147-16,-1 5 14 15,-5 1 75-15,-3 1 54 16,-3 0 24-16,-2 1-59 15,-1 0-27-15,0-3-67 16,0-4-394-16</inkml:trace>
  <inkml:trace contextRef="#ctx0" brushRef="#br1" timeOffset="47737.89">12905 15450 809 0,'0'0'210'0,"0"0"-210"16,0 0-33-16,0 0 33 15,0 0 23-15,0 0 9 16,0 0-20-16,-51-71 0 0,36 58 14 16,-7-3-20-16,-5 0 11 15,-6 4 5-15,-4 3-9 16,-2 7 2-16,-7 2-15 15,-1 0 0-15,-3 9 0 16,-2 9 0-16,1 3 0 16,2 0 1-16,4 4 0 15,5-1 3-15,5 0-4 16,4 1 1-16,1 5-8 16,0 1 7-16,-1 7 0 15,0 3-3-15,-2 6 9 16,5-3-4-16,2 2-2 15,8-2 0-15,5-3-3 0,8-1 3 16,5 0 0 0,0 2 1-16,0-1 1 0,0 1 0 15,5 7-2-15,4 2 0 16,3 5 5-16,1 0-5 16,2-5 4-16,6-6 2 15,3-7-2-15,4-3 2 16,5-2-5-16,0-3 4 15,7-2 5-15,-3-3-10 16,1-2 0-16,-1-5 0 16,0-1 4-16,0-5-7 15,2-6 3-15,2-6-8 16,3 0 1-16,0-3 0 16,0-14-2-16,-3-3-1 0,-2-6 10 15,-4-6 0 1,-1-7 0-16,-2-1 0 0,-4-9-3 15,-5-6 5-15,-3-5-2 16,-2-9 0-16,-3-5 2 16,0-1-2-16,-1 2 0 15,-5 1 1-15,-4 5 0 16,-5 3-1-16,0 2 0 16,-14 3 21-16,-13 2-13 15,-11 11 23-15,-11 6-23 16,-6 8 4-16,-9 9-6 15,-2 9-6-15,2 9-35 16,0 5-21-16,1 6-102 16,4 18-89-16,2 5-362 15</inkml:trace>
  <inkml:trace contextRef="#ctx0" brushRef="#br1" timeOffset="49021.94">14977 14384 957 0,'0'0'7'0,"0"0"-1"15,0 0-5-15,0 0 34 16,0 0 26-16,0 0-42 0,-123-62 46 16,71 70-33-16,-6 19-12 15,-2 7 6-15,2 3-17 16,3 3-8-16,7-2-2 15,11-3 7-15,9-1 0 16,11-1-6-16,12-1 1 16,5 2-13-16,9 0 16 15,20 1-10-15,7-1 3 16,7 3-6-16,5 2-3 16,1 9 12-16,-6 7 0 15,-7 7-4-15,-12 8 5 16,-17 8-1-16,-7 6 0 15,-18 4 2-15,-22 0-10 16,-3-6-18-16,5-13-8 16,12-17 20-16,18-12 1 0,8-4 9 15,24 5-5-15,22 12 1 16,11 13 8-16,3 18 0 16,-6 23 11-16,-14 16 44 15,-21 10-18-15,-19 5-10 16,-4-10-27-16,-22-16 0 15,8-21 10-15,15-20-10 16,9-25-6-16,48-17-14 16,32-17-53-16,35-12 4 15,31-15 3-15,36-21-18 16,32-17-92-16,32-20-378 16</inkml:trace>
  <inkml:trace contextRef="#ctx0" brushRef="#br1" timeOffset="49872.18">20521 13769 1123 0,'0'0'19'15,"0"0"-4"-15,0 0-12 16,0 0 7-16,0 0-9 16,0 0 8-16,64-14 6 15,-24 14-15-15,3 17 1 16,-5 11 9-16,-8 16-6 16,-11 17-4-16,-12 15 6 15,-7 14-6-15,-9 12 14 16,-22 5-14-16,-9 4 0 15,-2-2 3-15,0-5-1 0,5-6-2 16,10-7 0 0,12-12 2-16,11-12-9 0,4-13 7 15,16-13-3-15,20-12-4 16,9-10-29-16,4-8 9 16,-1 2-11-16,-7 4 14 15,-15 14 24-15,-16 11-12 16,-10 14 7-16,-22 12 5 15,-20 4 20-15,-9 3-7 16,5-3-11-16,14-4-1 16,22-2 3-16,10-1-4 15,36 1 0-15,16-7 3 16,5 3 8-16,-3-4-6 16,-11 2 19-16,-12 4-5 0,-14 3 32 15,-17-4-47-15,-11-5 22 16,-26-9 5-16,-8-8-31 15,1-7 6-15,3-1-6 16,8-5-6-16,7 3 5 16,0-5-29-16,2 5-76 15,-2-1-285-15</inkml:trace>
  <inkml:trace contextRef="#ctx0" brushRef="#br1" timeOffset="55797.04">11045 11643 358 0,'0'0'145'0,"0"0"-114"15,0 0-18-15,0 0 118 16,0 0-7-16,0 0-36 16,0 0-30-16,-23 1-24 15,23-1 5-15,0 0-9 16,0 0-10-16,0 0 11 0,0 0-31 16,2-5 5-16,11-5-12 15,2-6 7-15,6-1-2 16,0-1 2-16,0 0-8 15,-5 5 3-15,-5 2 1 16,-2 1 4-16,-2 7-7 16,-3 0 9-16,-2 2-2 15,1 1 0-15,-3 0-4 16,3 7 2-16,2 10 4 16,2 5-1-16,0 2 5 15,2-4-3-15,0 1-3 16,2-5 0-16,-4-3 1 15,1-4-3-15,-4-4 2 16,-1-2 0-16,-1 0 3 16,-1-3-2-16,-1 0-1 0,2 0 8 15,-2 0-3-15,0-3 4 16,0-6-9-16,0-4 0 16,0-1-2-16,-5-1 4 15,-4-4-3-15,-1-1 1 16,-2 1-9-16,1-1 1 15,2 2 8-15,2 0 0 16,3 4-6-16,1 3 6 16,1 5 0-16,1 1-1 15,1 2 6-15,0 3-13 16,-2 0 8-16,-1 0 0 16,3 0-1-16,0 0 1 0,-3 0-7 15,0 0 6 1,-9 3 1-16,-4 9-3 0,-10 4 3 15,-8 4 0-15,-6 3-10 16,-6 2 8-16,-5 2 0 16,0 1-5-16,0-2 6 15,7-2-6-15,2-2 2 16,5-2 5-16,2-3-7 16,1-1 11-16,-2-2-4 15,1 4 0-15,-3-1 1 16,1-1-2-16,1-1 1 15,2 1-1-15,1-2-8 16,5 1 6-16,2 0 1 16,1 0 1-16,1 2-4 0,0 3 0 15,-1 1-14-15,1-1 16 16,0-1-5-16,2 0 3 16,-2-4 5-16,6-1 0 15,-1 3 0-15,-2-5-6 16,4 0 1-16,1-3 5 15,5-1-7-15,1-2 10 16,-2 0-4-16,0-1 1 16,4-1 0-16,-2-3 3 15,4 2-1-15,3-2 0 16,0 2 10-16,2 2-11 0,-1 0-1 16,1 1 0-1,-1 0 1-15,2-3-2 0,0 2 1 16,0-3 0-16,0 0-6 15,15-2 2-15,6 0 3 16,12 0 1-16,6 0 0 16,5-4 4-16,6-4-4 15,5 0 0-15,3 3 5 16,2-2-1-16,1-1-4 16,0 2 0-16,-1 2 0 15,-8 0 3-15,-7 1-3 16,-9 0 0-16,-8 3-5 15,-7 0 5-15,-9 0 0 16,-4 0 0-16,-5 0 1 16,-3 0-2-16,2 0 1 0,-1 0 0 15,1 0-1-15,2 0 1 16,-2 0 0-16,1 0 0 16,-3 0 2-16,0 0-5 15,0 0 2-15,0 0 1 16,0 0 4-16,0 2-1 15,0 2-3-15,-3 0 0 16,1-3 3-16,1 2-5 16,-1-3 2-16,2 4 0 15,0-3-3-15,0 3 5 16,-1 2-2-16,-2 4 0 16,-2 2 1-16,-5 4 0 15,-3 2-1-15,-8 6 0 16,-4 2 7-16,-8 9-3 0,-5 3-2 15,-8 5 3-15,-3 0 0 16,-3 6 13-16,-2-3-17 16,3 0 2-16,-1-3 7 15,6-3-5-15,1 1-5 16,6-3 5-16,2 1-5 16,3-1 16-16,4 0-16 15,0-1 1-15,0-1 7 16,-1 0-8-16,1-1 0 15,-1-3 1-15,1-3 1 0,2-1-1 16,2-4-1-16,2-4 0 16,5 0 1-16,5-6 1 15,3 1-4-15,3-3 0 16,-1 2 2-16,3-3-2 16,-1 0-2-16,2-1 4 15,-1 1-5-15,0-3 0 16,2-1 4-16,1-2-3 15,-1-4 4-15,4 0-5 16,0-1 5-16,0 0 0 16,0 2-4-16,0-2 4 15,0 3-2-15,0 0-1 16,0 2-6-16,1-2 8 16,12 0-13-16,2 0 8 15,8-3 0-15,5 0 6 0,8 0-4 16,8 0 2-16,7-8 4 15,9-1 4-15,11 0-6 16,4 1 0-16,4 1 2 16,4 2 2-16,3-2-4 15,3 4 3-15,-1-2 0 16,-6 1-2-16,-13-1-1 16,-16 1 0-16,-11 0-10 15,-10 1 8-15,-10-3 2 16,-7 4-1-16,-8-1 3 15,-5-1 6-15,-2 2-5 16,0-1 12-16,0 0 1 16,0-1-12-16,0 1 5 0,0-2-2 15,-6-2-6-15,-1-3 0 16,2-2-1-16,-4-2 0 16,1-1 6-16,-3 1 0 15,0 0 1-15,2 4 27 16,-3 2 9-16,5 4-2 15,-1 1-17-15,4 1-8 16,2 2-2-16,1 0-12 16,1 2-2-16,0 8 0 15,0 3 2-15,0 3-10 16,0 1-3-16,0 0-34 16,0 2-23-16,0-4-96 0,0 1-130 15</inkml:trace>
  <inkml:trace contextRef="#ctx0" brushRef="#br1" timeOffset="67014.12">26204 14788 1230 0,'0'0'8'16,"0"0"-14"-16,0 0 13 15,0 0-14-15,0 0 11 16,0 0-4-16,18 92 41 0,-14-7-34 16,-1 8 3-16,0 0-8 15,-3-7-2-15,0-11 0 16,0-10-4-16,0-12 0 16,-1-13-2-16,-4-15-4 15,4-12 0-15,-2-13-8 16,-2-8 11-16,-2-34-17 15,-1-19-95-15,1-20 80 16,-1-15 39-16,5-15 0 16,3-11 5-16,0-7 0 15,11 0-5-15,16 12 2 16,5 14-2-16,3 28 0 16,-2 23 17-16,-7 20-8 0,-2 15 23 15,-4 14-7 1,1 3-24-16,-2 10 20 0,-6 21 1 15,-8 11 0-15,-5 11 1 16,-6 7-21-16,-21 9-2 16,-3 0 0-16,2 1-21 15,8-4-97-15,9-8-123 16,11-9-339-16</inkml:trace>
  <inkml:trace contextRef="#ctx0" brushRef="#br1" timeOffset="67380.45">26587 14807 1130 0,'0'0'0'0,"0"0"-15"15,0 0 15-15,91 18 0 16,-54 21 18-16,2 13-1 15,-2 9 28-15,-4-1-31 16,-12-2-3-16,-6-8-6 16,-15-11-5-16,0-7 0 15,-19-12-8-15,-10-9 1 16,-2-7-5-16,0-4 12 16,2-13-18-16,10-21 0 15,12-19-16-15,7-18 22 16,25-18-3-16,22-6 15 0,18-4 13 15,11 17-13-15,3 19 5 16,3 24-5-16,-11 21-5 16,-3 18-3-16,-9 1-91 15,-8 24-107-15,-11 8-354 16</inkml:trace>
  <inkml:trace contextRef="#ctx0" brushRef="#br1" timeOffset="72833.25">16389 10955 1033 0,'0'0'4'0,"0"0"-8"15,0 0 4-15,0 0 0 16,0 0 42-16,39 78-20 0,-5-54-1 16,9 0-3-16,7 0 13 15,6-2-13-15,7-2-18 16,5-2 0-16,7-3 5 16,6-3-1-16,2-4-8 15,7-1 7-15,2-3-3 16,6-1 0-16,4-3 0 15,1 0 0-15,1 0-7 16,1 0 10-16,-2-4-3 16,-3-5 0-16,-5-2 1 15,-1-2-5-15,-6-2 4 16,-4-3-1-16,-5 0-11 16,-2-5 12-16,4-4 0 0,1-2 0 15,3-4 2 1,0-3-4-16,-5 2 2 0,-8 0 0 15,-8 2 0-15,-10 1 0 16,-9 0 0-16,-2-2 3 16,-7-3-1-16,-4 0-3 15,-2-4 1-15,-3-5 0 16,0-3-2-16,1-8 2 16,-5 1 0-16,-2 1-1 15,-7 2 3-15,-6 5-2 16,-7 5 0-16,-1-4-2 15,0-1-8-15,-16-2 10 16,-7-5 0-16,-6 1 0 16,-10-2-7-16,-4-1 0 0,-6 3 0 15,-2 0 7-15,-6 4-9 16,-4 3 9-16,-3 0 0 16,-8 5-1-16,-5 5 4 15,-7 4-7-15,-1 4 4 16,2 3 0-16,0 6 3 15,2 0-3-15,-1 6 0 16,-2-1 1-16,0 2 1 16,-1 2-4-16,4 5 0 15,3 2 2-15,-3 1 4 16,4 2-4-16,1 0 0 16,-2 0-3-16,4 0 5 15,-7 8-2-15,3 1 0 0,1 3 2 16,4 1-3-1,4 0 1-15,6 1 0 0,4 0 2 16,4 3 4-16,2 2-6 16,3 3 0-16,0 9 2 15,-2 3 1-15,-7 8 1 16,-4 5-4-16,-4 2 3 16,0 2-1-16,1 3 0 15,9 1-2-15,5 2 0 16,5 0-1-16,5 5 1 15,-1 3 0-15,2 3 1 16,2 4 4-16,7 4-5 0,8 4 2 16,15 2-1-16,9-1 17 15,4-4-18-15,25 0 1 16,9-2 2-16,10-5 0 16,9-4 2-16,11-6-5 15,9-5-13-15,14-9 0 16,6-6-50-16,10-7-55 15,3-10-152-15</inkml:trace>
  <inkml:trace contextRef="#ctx0" brushRef="#br1" timeOffset="75469.07">27839 14441 851 0,'0'0'24'0,"32"-108"48"16,-29 67 13-16,-3 17 12 15,0 8-18-15,0 12-24 0,-12 4-25 16,-14 24-18 0,-16 29-1-16,-14 26-9 0,-5 22 11 15,6 12-10-15,15 6 0 16,16 7-3-16,18-2 0 16,6-10-6-16,31-14 1 15,20-18-6-15,18-13-5 16,8-14-10-16,7-17 1 15,7-13-61-15,1-17-109 16,-1-8-289-16</inkml:trace>
  <inkml:trace contextRef="#ctx0" brushRef="#br1" timeOffset="75901.33">28443 14764 175 0,'0'0'770'0,"0"0"-766"0,0 0 3 16,0 0 80-16,0 0-1 16,0 0-46-16,-84-45-24 15,47 75-1-15,-4 11 12 16,1 8-22-16,11 6 1 15,12-2 16-15,12-2-19 16,5-5-3-16,20-8 4 16,18-8-3-16,14-7-2 15,10-8-6-15,14-7-27 16,6-8-52-16,-3 0-158 16</inkml:trace>
  <inkml:trace contextRef="#ctx0" brushRef="#br1" timeOffset="76130.95">28926 14830 1251 0,'0'0'0'0,"0"0"-42"0,0 0 42 16,116-19 1 0,-61 16-1-16,1 2-1 0,-1 1-47 15,-12 0-84-15,-15 2-187 16</inkml:trace>
  <inkml:trace contextRef="#ctx0" brushRef="#br1" timeOffset="76275.42">28992 14988 835 0,'0'0'370'0,"0"0"-370"16,0 0 3-16,0 0-3 15,111 12 16-15,-51-12-16 16,7 0-44-16,-1-9-155 16,-7-7-438-16</inkml:trace>
  <inkml:trace contextRef="#ctx0" brushRef="#br1" timeOffset="76498.36">29719 14584 136 0,'0'0'1123'16,"0"0"-1110"-16,0 0-13 15,0 0 0-15,0 0 23 16,0 0-16-16,0 84 28 15,0-22-28-15,0 1-2 16,0-1-5-16,0-1-2 0,0-10-25 16,0-7-15-1,0-14-85-15,0-13-124 0</inkml:trace>
  <inkml:trace contextRef="#ctx0" brushRef="#br1" timeOffset="76784.16">30094 14000 1178 0,'0'0'0'0,"0"0"-56"15,104 84 56 1,-49-8 77-16,1 19-12 0,0 14-15 15,-4 5-25-15,-8-1-25 16,-12-3 4-16,-15-3-7 16,-17-7 3-16,-17-4-2 15,-39-7 1-15,-32-10-10 16,-33-8-26-16,-30-15-110 16,-26-15-469-16</inkml:trace>
  <inkml:trace contextRef="#ctx0" brushRef="#br1" timeOffset="77618.47">24758 16053 340 0,'0'0'736'0,"0"0"-736"16,-88-10-49-16,81 8 49 0,7 1 74 16,0-3-48-16,19 0-26 15,20-1-4-15,21-2 4 16,17 2 24-16,19 0-23 16,11 0 3-16,14 0 8 15,10 3-5-15,17-1-4 16,12 3 6-16,8 0-6 15,8 0 8-15,5-3-11 16,4 3 0-16,-2-3 0 16,5 3 2-16,-2-1-1 15,-1 1-2-15,2 0 2 16,-7-2-12-16,-1 2 11 16,-3-5-2-16,0 0 1 0,3-1 2 15,3 2 0 1,7-6-1-16,-2 1-28 0,3-4 26 15,-7-1-12-15,0 2 9 16,-4-2 1-16,-1 1 4 16,1 2 2-16,-4 0 1 15,2 4 1-15,-4-1 46 16,-3 1-35-16,-6-3 19 16,-10-4 6-16,-8-2-17 15,-16-1-7-15,-17 3-9 16,-18 2-5-16,-20 3 13 15,-20 2-15-15,-19 5-3 0,-18 1 2 16,-16 1-30 0,-6 0-56-16,-37 0-159 0</inkml:trace>
  <inkml:trace contextRef="#ctx0" brushRef="#br1" timeOffset="78368.69">25650 16554 792 0,'0'0'198'0,"0"0"-131"15,0 0-54-15,0 0 20 16,0 0-9-16,0 0 15 16,-13 61 34-16,6-6-50 15,-1 5-15-15,3-1 10 16,1-1-18-16,-1-7 0 16,4-8 0-16,-2-11 0 0,3-8-8 15,0-15 6-15,0-4-17 16,-3-5 18-16,-1-7-1 15,-7-24-10-15,-4-18-33 16,-1-18 21-16,1-16 22 16,8-15-20-16,7-8-2 15,9-5 12-15,25 15-6 16,7 21 18-16,3 28 16 16,-1 28 10-16,-10 19-3 15,-8 3-8-15,-10 31 14 16,-12 17 23-16,-3 12-21 15,-13 7-22-15,-17 2-9 0,-2-4-11 16,4-3-7 0,6-3-45-16,10-7-116 0,9-9-204 15</inkml:trace>
  <inkml:trace contextRef="#ctx0" brushRef="#br1" timeOffset="78607.3">25850 16719 1162 0,'0'0'33'16,"0"0"-25"-16,0 0-1 16,0 0 17-16,94 38 43 15,-79-1-39-15,-3 2-6 16,-6 0-4-16,-6-4-17 16,0-13 12-16,0-7-10 15,0-13-3-15,0-2 14 0,0-12-14 16,4-19 0-1,10-11-19-15,7-4 0 0,7 3 5 16,8 7-71-16,3 6-77 16,4 6-300-16</inkml:trace>
  <inkml:trace contextRef="#ctx0" brushRef="#br1" timeOffset="78838.89">26630 16300 1395 0,'0'0'0'0,"0"0"-34"0,-106 52 34 15,69 0 52-15,2 13-27 16,10 8 3-16,12 8-20 16,12 5 10-16,1 3-18 15,16-6-9-15,14-8-37 16,9-15 6-16,6-14-37 15,4-14 18-15,1-17-70 16,0-15-130-16</inkml:trace>
  <inkml:trace contextRef="#ctx0" brushRef="#br1" timeOffset="79096.02">27112 16493 1264 0,'0'0'0'0,"-85"2"-5"15,39 26 5-15,1 6 54 16,5 10-32-16,8 9-5 16,15 2 18-16,15-1-33 15,2 2-2-15,21-6-3 16,16-7-10-16,8-11-1 15,6-9-30-15,6-10-28 16,1-10-38-16,-2-3-214 16</inkml:trace>
  <inkml:trace contextRef="#ctx0" brushRef="#br1" timeOffset="79258.25">27539 16758 1301 0,'0'0'0'16,"0"0"-71"-16,131-25 4 16,-76 25 64-16,-10 0-17 15,-17 0-147-15,-14 8 46 16,-14 9-161-16</inkml:trace>
  <inkml:trace contextRef="#ctx0" brushRef="#br1" timeOffset="79355.95">27674 16842 369 0,'0'0'377'0,"0"0"-190"16,0 0-85-16,0 0-31 15,0 0-26-15,0 0-43 16,123 22-2-16,-61-44-99 16,-2-5-298-16</inkml:trace>
  <inkml:trace contextRef="#ctx0" brushRef="#br1" timeOffset="79528.06">28259 16504 1325 0,'0'0'36'16,"0"0"-26"-16,0 97-9 0,0-55 25 16,0 0 1-16,0 2-27 15,0-4-7-15,0 2 1 16,0-4-59-16,0-4-31 16,3-4-186-16</inkml:trace>
  <inkml:trace contextRef="#ctx0" brushRef="#br1" timeOffset="79919.95">28507 16332 1197 0,'0'0'0'15,"0"0"-30"-15,0 0-1 16,0 0 31-16,113 1 11 15,-65 38 10-15,1 22 17 0,-3 17-12 16,-10 12 8 0,-18 11-14-16,-18 0 4 0,-6-6 18 15,-39-6-36-15,-18-7 7 16,-17-14-13-16,-3-12-23 16,-1-15-68-1,14-14-105-15,19-10-366 0</inkml:trace>
  <inkml:trace contextRef="#ctx0" brushRef="#br1" timeOffset="80181.92">29223 16755 1299 0,'0'0'0'15,"103"-12"-20"-15,-26 7 20 16,2 3 1-16,-13-3-1 16,-15 1-9-16,-16-2-21 15,-14-2-43-15,-13-3-148 16,-8-4-163-16</inkml:trace>
  <inkml:trace contextRef="#ctx0" brushRef="#br1" timeOffset="80339.32">29429 16570 1235 0,'0'0'93'16,"0"0"-91"-16,0 0 7 16,0 0 45-16,-2 96 33 15,2-52-67-15,0 3-1 16,0-1-19-16,0 0-18 15,0-3-51-15,0-5-67 16,0-5-165-16</inkml:trace>
  <inkml:trace contextRef="#ctx0" brushRef="#br1" timeOffset="81053">30286 16540 1061 0,'0'0'71'0,"0"0"-43"16,0 0 46-16,0 0-17 15,0 0-14-15,0 0-42 16,31 34 12-16,-23 19 62 16,-2 10-69-16,-6-4 5 15,0 0-11-15,0-3 4 0,0-7-13 16,0-8 7-1,-3-8-19-15,1-18 14 0,1-5-37 16,1-10-7-16,0 0 33 16,0-22 18-16,0-17-34 15,-3-14-33-15,0-12 58 16,0-13 2-16,3-7 7 16,0-4 0-16,4-3 1 15,16 5 3-15,5 17 8 16,2 17-7-16,3 21 19 15,-3 22-17-15,-2 10-7 16,-4 4 0-16,-8 26 4 0,-6 12 19 16,-7 15 11-16,-5 4-24 15,-22-1-7-15,-9-7 5 16,-4-9-8-16,-3-1-39 16,4-6-41-16,9-6-178 15,8-4-342-15</inkml:trace>
  <inkml:trace contextRef="#ctx0" brushRef="#br1" timeOffset="81336.39">30626 16683 1194 0,'0'0'0'0,"0"0"10"16,74 77-10-16,-49-36 55 0,-14-1-45 15,-8-4 25-15,-3-5-7 16,-1-10-13-16,-11-6-1 16,-1-12-10-16,-4-3-3 15,1-1 25-15,1-21-26 16,8-10-11-16,7-5 4 16,0-7 7-16,31-2 5 15,14-3-5-15,15-1-32 16,8 5-28-16,-4 8-63 15,-6 9-119-15,-11 9-470 0</inkml:trace>
  <inkml:trace contextRef="#ctx0" brushRef="#br1" timeOffset="81588.86">31290 16107 1305 0,'0'0'0'16,"0"0"-3"-16,0 0 3 15,-97 98 2-15,49-17 17 16,1 15 7-16,8 6 5 16,14 5 3-16,13 1-34 15,12-4-1-15,0-9-8 0,22-12-52 16,20-11 9-1,13-13 1-15,11-17-98 0,-2-16-189 16</inkml:trace>
  <inkml:trace contextRef="#ctx0" brushRef="#br1" timeOffset="81891.98">31758 16370 1207 0,'0'0'10'0,"0"0"-5"16,-109 15 16-16,56 25 7 16,-2 12-2-16,6 6 27 15,14 2-35-15,17 1-2 16,17-5 6-16,1-5-21 15,21-6-1-15,20-8 0 16,10-8-11-16,12-6 10 16,8-9-50-16,1-9-50 15,-3-5-108-15,-4-5-342 16</inkml:trace>
  <inkml:trace contextRef="#ctx0" brushRef="#br1" timeOffset="82070.45">32049 16670 1253 0,'0'0'0'0,"0"0"-23"16,0 0 22-16,97-22-9 15,-55 20-1-15,-6 2-53 16,-17 0-72-16,-13 5-89 15,-6 7-169-15</inkml:trace>
  <inkml:trace contextRef="#ctx0" brushRef="#br1" timeOffset="82170.42">32070 16748 513 0,'0'0'384'0,"0"0"-264"0,0 0-57 16,0 0-22-16,81 21 7 16,-26-21-48-16,1 0-71 15,-3 0-163-15</inkml:trace>
  <inkml:trace contextRef="#ctx0" brushRef="#br1" timeOffset="82470.8">32548 16350 1155 0,'0'0'0'0,"0"0"-26"0,0 0 14 16,92 37 12-16,-90 7 14 16,-2 7 40-16,-14 7-14 15,-14-5-40-15,-5-8 5 16,0-7 4-16,8-10-9 16,11-8 0-16,14-4 2 15,0-8-1-15,26-1 9 16,17-5-10-16,12-2 9 15,7 0-19-15,1-13-55 16,-9-7-114-16,-9-8-241 0</inkml:trace>
  <inkml:trace contextRef="#ctx0" brushRef="#br1" timeOffset="82687.12">32941 16009 1254 0,'0'0'0'16,"0"0"-51"-16,82 122 51 16,-35-44 28-16,-4 13 11 15,-4 13 11-15,-7 3 12 16,-14-1-34-16,-15-7-26 16,-7-9 4-16,-45-10-6 0,-25-8-14 15,-31-7-28-15,-27-9-83 16,-21-12-238-16</inkml:trace>
  <inkml:trace contextRef="#ctx0" brushRef="#br1" timeOffset="83149.14">27033 18165 1285 0,'0'0'0'16,"0"0"-35"-16,107-18 35 16,-38 11-2-16,6 1 2 15,-1 1 0-15,-6 0-5 16,-13-4-54-16,-19-3-156 16,-23-5-370-16</inkml:trace>
  <inkml:trace contextRef="#ctx0" brushRef="#br1" timeOffset="83309.14">27261 17945 1369 0,'0'0'36'0,"0"0"-35"15,-4 73-1-15,4-35 4 16,12 4 7-16,7-3-11 16,3 1-14-16,4 2-4 15,2-6-90-15,6-9-92 16,-1-11-293-16</inkml:trace>
  <inkml:trace contextRef="#ctx0" brushRef="#br1" timeOffset="83653.98">27853 17885 1390 0,'0'0'0'0,"0"0"-29"15,0 0 29-15,14 99 37 16,-13-49-28-16,-1-1-5 15,0-1 0-15,0-6-4 16,0-6 2-16,0-10-2 16,0-13-12-16,0-9 7 15,0-4-18-15,-3-14 21 16,0-22-30-16,-3-17-43 16,6-15 39-16,0-12-25 15,8-9 35-15,20-3 19 16,6 12-4-16,1 17 11 15,-10 24 18-15,-10 22 44 16,-8 17-17-16,-7 5-40 16,0 27 6-16,0 14 60 0,-11 7-64 15,-4 3-7-15,-5 0-47 16,4-3-95-16,1-1-132 16</inkml:trace>
  <inkml:trace contextRef="#ctx0" brushRef="#br1" timeOffset="83938.08">28131 17948 1290 0,'0'0'0'0,"0"0"-25"15,0 0 25-15,110 53 46 0,-81-14-28 16,-10 2 5-16,-10-2 7 15,-4-5-1-15,-5-11-24 16,0-8-3-16,0-10 12 16,0-5-9-16,-3-1 12 15,-4-22-17-15,3-13 0 16,4-10-7-16,0-5 0 16,21-2-15-16,13 5-7 15,5 11-67-15,1 8-30 16,-1 11-228-16</inkml:trace>
  <inkml:trace contextRef="#ctx0" brushRef="#br1" timeOffset="84188.34">28957 17488 1176 0,'0'0'155'0,"0"0"-155"15,-121 41 0-15,81 14 1 16,0 12 32-16,9 8-24 16,12 2 12-16,12 3 3 15,7-1-24-15,7-6 0 16,16-8-17-16,13-14-19 16,4-10 1-16,11-11 18 15,10-14-27-15,7-7-75 16,10-9-89-16,0 0-181 0</inkml:trace>
  <inkml:trace contextRef="#ctx0" brushRef="#br1" timeOffset="84421.2">29436 17704 1293 0,'0'0'0'16,"-85"9"1"-16,52 22 3 15,8 11 26-15,3 8 13 0,6 4-32 16,10 1 25 0,6-3-15-16,8-2-21 0,20-7 0 15,14-9-18-15,12-11-6 16,10-11 1-16,11-9-87 16,1-3-132-16,-3-3-598 15</inkml:trace>
  <inkml:trace contextRef="#ctx0" brushRef="#br1" timeOffset="84687.83">29966 17905 1145 0,'0'0'0'0,"0"0"-133"16,95-6 117-16,-64 6 1 15,-16 10-68-15,-15 10-170 16,-15 3 182-16,-22 1 63 16,-8 1 8-16,5-6 1 15,15-2 199-15,17-3-19 16,8-4-83-16,29-7-15 16,20-3-41-16,16 0-23 15,13-2-19-15,6-13-121 16,-12-4-387-16</inkml:trace>
  <inkml:trace contextRef="#ctx0" brushRef="#br1" timeOffset="84987.95">30678 17637 1080 0,'0'0'0'0,"83"0"-12"15,-53 24 12-15,-17 9 35 16,-13 9-7-16,-27 2 35 16,-16-4-47-16,-2 1-13 15,9 0-6-15,23-2-5 16,13 4-14-16,30 0 3 16,20-3 19-16,-1-3 22 0,-13-9 2 15,-24-9-12-15,-12-7 22 16,-36-6 13-16,-22-6 15 15,-14 0-55-15,-2-6-7 16,4-6 0-16,10 1-76 16,11-5-121-16,12 2-514 15</inkml:trace>
  <inkml:trace contextRef="#ctx0" brushRef="#br1" timeOffset="85222.26">31123 17479 1111 0,'0'0'5'16,"170"147"39"-16,-79-44 80 16,-15 7-80-16,-24-1-40 15,-25-5 65-15,-27-7-23 16,-19-3-24-16,-42-13-22 15,-30-7-5-15,-27-16-24 16,-20-15-72-16,-12-11-160 16</inkml:trace>
  <inkml:trace contextRef="#ctx0" brushRef="#br1" timeOffset="87306.22">25519 17258 889 0,'0'0'314'16,"0"0"-314"-16,0 0-104 16,0 0 79-16,0 0 25 15,0 0 12-15,139 22-4 16,-56-5 16-16,11-3-23 0,8 2 0 16,5 0 4-1,3-2-3-15,-1-4-1 0,2 3-1 16,-4 1 0-16,2-4 9 15,4 3 4-15,2-2-2 16,2-2-1-16,-1-1-1 16,-6-2-1-16,-5-1-7 15,-10-2 8-15,-7 0-9 16,-9-1 0-16,-7-2 0 16,-6 0 6-16,0 0-6 15,2 0 0-15,0-6 0 16,6 0 3-16,3 1 1 15,0 0-4-15,-3 0 0 16,-9 1-2-16,-8-4 6 0,-15 0-3 16,-5-3-1-16,-7-1 0 15,-1-3 12-15,3 1-11 16,7-2-1-16,7 3 0 16,8 1 2-16,4-1-6 15,-3 1 4-15,-8 0 0 16,-9-5 7-16,-7-1-7 15,-5-5 1-15,-1-4 5 16,9-4-5-16,10-3-1 16,14 0-1-16,12 1-18 15,-1 3 10-15,-4 5-18 16,-18 7 4-16,-16-1 22 16,-10 2 2-16,-12-3 5 15,-2-2 15-15,-1-5-2 0,-3 1-12 16,-3-4-7-16,0-7 0 15,1-7 0-15,-1-2-7 16,0-1-23-16,0 5 29 16,0 3 2-16,-3 3 8 15,-10 5-3-15,-2 3-1 16,-7 3 17-16,-5 2-22 16,-1 1-10-16,-5 3 6 15,0 2-1-15,2 2 2 16,-4 0-12-16,4 0 4 15,-2 2-6-15,0 2 15 0,0-2 0 16,-4 1-1 0,-1 0-2-16,-4-1-4 0,-3 1-11 15,-3-4 4-15,-6-4 10 16,-4 1-9-16,-3-4 10 16,-1-3 3-16,-3 0-9 15,4-3 9-15,0-2 4 16,3 3-2-16,1 2 2 15,4 2 5-15,1 2-7 16,4 5 7-16,-1 3-6 16,-2 3 5-16,-3 2-6 15,-3 1 0-15,-2 2-1 0,1-2 3 16,1 1-3 0,2 0 2-16,5 0-1 15,0 0 3-15,-1 2-3 0,0 2 0 16,-4 0-1-16,-6 3 6 15,-3-2-7-15,-2 1 2 16,-4-3 0-16,0 0 8 16,3-1-8-16,1-1 2 15,2 2-12-15,4-1 16 16,-1 2-6-16,-6 3 0 16,-1 0 0-16,-4 0-6 15,-1 0 9-15,0 0-3 16,-2 0 0-16,1 0 0 15,-1 8 1-15,-1-1-1 16,1-2 7-16,-2 2-9 0,-2-2 2 16,0 0 0-16,1-2 0 15,10 2 0-15,6 0-1 16,9 4 1-16,3 0 0 16,-3 7-6-16,-1 3 6 15,-1-1 0-15,1 3 2 16,5-1-2-16,3 0 3 15,4 5-6-15,3 0 6 16,5 5-2-16,1-1-1 16,2 4 0-16,0 4 1 15,-2 0-1-15,-5 6 0 16,1-2-1-16,-6 5 2 0,6-1 5 16,1 2-5-1,6 4 11-15,6 2 1 0,6 5-6 16,5 6 10-16,4 4-12 15,6 3 4-15,3 0 7 16,4-3-16-16,24-4 0 16,17-5 13-16,17-7 4 15,15-4 3-15,11-7-20 16,7-10 9-16,6-9-19 16,0-8-15-16,-3-12-50 15,-7-2-89-15,-10-15-471 16</inkml:trace>
  <inkml:trace contextRef="#ctx0" brushRef="#br1" timeOffset="96743.79">5299 12423 1136 0,'0'0'157'15,"-103"42"-157"-15,84-32-10 0,19-7-32 16,12-3 3-16,30-11 34 16,26-17 5-16,26-11 20 15,20-11-13-15,17-7 5 16,3-1-6-16,-4-1 2 16,-11 3-10-16,-13 7 5 15,-21 6-3-15,-21 11 2 16,-19 11 0-16,-18 6-4 15,-14 11-8-15,-13 4-22 16,0 0 4-16,-12 0-84 16,-22 13-98-16,-18 9-378 15</inkml:trace>
  <inkml:trace contextRef="#ctx0" brushRef="#br1" timeOffset="96993.97">5271 12640 1162 0,'0'0'0'16,"0"0"-65"-16,98-32-13 15,-10-8 78-15,18-10 31 16,9-3 22-16,4 2-7 16,-4 1-21-16,-10 8-8 15,-16 8-1-15,-23 7-13 16,-22 10 0-16,-21 8-3 15,-17 7 6-15,-6-1 6 0,0 3-5 16,-18-2-7-16,-13 2-110 16,-10 0-235-16</inkml:trace>
  <inkml:trace contextRef="#ctx0" brushRef="#br1" timeOffset="104883.09">30485 14719 634 0,'0'0'108'0,"0"0"-75"16,0 0 35-16,0 0-37 16,0 0 22-16,0 0 22 15,0 0-2-15,-2-28-19 16,2 28-36-16,0 0-8 15,0 0 14-15,0 8-18 16,0 8 12-16,0 6-2 16,0 5-13-16,0 2 8 0,0-3-11 15,0-4 0 1,3-5 1-16,10-8-1 0,6-7 0 16,13-2 4-16,22-15-2 15,20-17 10-15,13-10-12 16,8-6 0-16,1-2-7 15,-7 0 7-15,-8 5 0 16,-10 15-3-16,-23 10-12 16,-19 12-5-16,-18 8-93 15,-11 3-145-15,-20 16-88 16,-26 9-146-16</inkml:trace>
  <inkml:trace contextRef="#ctx0" brushRef="#br1" timeOffset="105077.9">30707 15014 1213 0,'0'0'0'16,"110"-53"-51"-16,-31 22 50 16,1 2 1-16,-9 5 7 15,-10 5-7-15,-10 5 0 16,-3 3-3-16,-1 3-9 15,-2-2-158-15,-12-3-314 16</inkml:trace>
  <inkml:trace contextRef="#ctx0" brushRef="#br1" timeOffset="-119139.86">2822 10756 1109 0,'0'0'18'15,"0"0"-18"-15,0 0 4 16,0 0-4-16,0 0 1 0,0 0-1 15,-15 95 56 1,15 15-22-16,0 9-17 0,0-1-13 16,-3-8-4-16,3-8 0 15,0-11-15-15,0-13 4 16,13-20-29-16,11-19-4 16,0-22-3-16,6-17-23 15,7-26 33-15,-3-23 30 16,1-2 5-16,-9 7 2 15,-6 18 3-15,-7 16 10 16,-1 10-3-16,0 22-8 16,5 15 32-16,5 7-6 15,3 6-27-15,2-5 0 16,0-8-1-16,2-11-7 0,-1-10 2 16,0-12 6-16,-1-4-2 15,-2-21-7-15,-7-21 0 16,-6-12 5-16,-10-7-12 15,-2-6-11-15,-24 0 26 16,-12 5-1-16,0 15 2 16,-1 19 39-16,0 23 69 15,4 5-46-15,5 28-55 16,3 16 3-16,6 9 0 16,13 5-11-16,6-4 0 15,15 0-4-15,21-7 1 16,10-6-3-16,9-9-6 15,8-18-19-15,6-14 22 0,1-14-15 16,3-27-7 0,-8-11-25-16,-8-12-7 0,-12-10 40 15,-8-5-7-15,-13 2 3 16,-11 16 27-16,-10 23 24 16,-3 25 83-16,0 13 12 15,-7 37-86-15,-14 32-13 16,-1 32 6-16,2 26-11 15,10 14-5-15,10 16-3 16,0 11 8-16,18 7 8 16,0 0-8-16,-2-9 10 15,5-15-23-15,-8-19 0 0,-8-23 10 16,-5-24 3-16,-5-26 0 16,-32-19 5-16,-15-13-2 15,-18-13 31-15,-12-14-49 16,-3-14-13-16,-3-35-24 15,16-30-17-15,20-30-6 16,25-22-52-16,27-1-119 16,24 10-36-16</inkml:trace>
  <inkml:trace contextRef="#ctx0" brushRef="#br1" timeOffset="-118723">4306 10331 943 0,'0'0'13'16,"0"0"125"-16,0 0-107 15,-97 141-17-15,49 19 51 16,3 42-17-16,14 20-38 15,25-3-9-15,16-5 0 16,43-18-2-16,32-20-41 16,16-23-39-16,21-33 1 15,11-27-21-15,16-34-6 16,11-33-103-16,7-26 71 16</inkml:trace>
  <inkml:trace contextRef="#ctx0" brushRef="#br1" timeOffset="-118270.1">7541 9509 472 0,'0'0'356'0,"106"33"-333"16,-31 30 43-16,16 38 22 15,14 40 49-15,7 43-83 16,0 38 3-16,-15 20-31 16,-30 10-4-16,-30-7 7 15,-32-20-21-15,-14-17-2 16,-42-18-6-16,-25-18-6 15,-25-17-11-15,-26-21-65 16,-19-21-154-16,-17-19-573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7T06:52:11.8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4825 3779 847 0,'0'0'23'15,"0"0"6"-15,0 0 25 16,0 0 10-16,0 0-23 0,0 0-17 16,0 0-23-16,0 0-1 15,-12 59 24-15,12-19-15 16,0 2 6-16,0-6-15 16,7-3 0-16,10-9-8 15,5-6 8-15,5-7 0 16,7-8-18-16,8-3 2 15,3-14 15-15,-2-11-40 16,-4-5 11-16,-8-1 28 16,-10 2 0-16,-3-2-2 15,0-4 4-15,-8 2 0 16,-4 1 6-16,-4 6-5 16,-2 6 1-16,0 6 23 15,0 6-12-15,0 4 5 16,0 1-4-16,0 3-14 0,0 3-5 15,0 22-17-15,0 13 22 16,-2 16 4-16,-1 18-2 16,-3 15-2-16,2 17 11 15,-2 15-11-15,6 11 10 16,0 6-10-16,22-1 1 16,14-5 1-16,10-9 0 15,2-10-2-15,1-11 0 16,-7-13 5-16,-8-14 16 15,-14-14-20-15,-14-15 2 16,-6-13 13-16,-23-8 8 16,-24-6 0-16,-13-9-3 0,-9-8-18 15,-5 0 18-15,10-17-12 16,3-13-9-16,8-9-2 16,15-8-27-16,11-7-16 15,21-1-62-15,6 1-30 16,22 0-207-16</inkml:trace>
  <inkml:trace contextRef="#ctx0" brushRef="#br0" timeOffset="1484.29">4898 3316 1099 0,'0'0'0'16,"0"0"-35"-16,0 0 29 15,0 0 6-15,0 0 2 16,0 0 13-16,0 0 7 16,-12 64-2-16,6-45-17 15,1-5-3-15,4-7 3 16,1-4 6-16,0-3-8 15,0 0 5-15,0-20-5 16,0-13-1-16,3-12-20 0,9 0 20 16,3 4 6-16,-2 12-4 15,1 10 14-15,4 11-16 16,1 8 0-16,8 2-1 16,10 18 1-16,8 5-3 15,7 1-3-15,5 0-86 16,4-3-121-16</inkml:trace>
  <inkml:trace contextRef="#ctx0" brushRef="#br0" timeOffset="3033.4">1479 3953 948 0,'0'0'0'0,"0"0"2"15,0 0 15-15,0 0 70 16,0 0-13-16,0 0-60 16,-79 0-14-16,79 0-7 15,11-10-19-15,16-7 26 0,8-10 9 16,10-9-8-16,4-10-2 16,1 0-1-16,0-4-28 15,-9 1 14-15,-13 9-3 16,-6 4 19-16,-20 7 2 15,-2 4-2-15,-8 3 0 16,-16 4 3-16,-1 5-2 16,1 4 15-16,0 4-11 15,9 3 3-15,2 2 34 16,3 8-42-16,-1 23-7 16,2 24 7-16,-3 26 6 15,0 18 18-15,3 12-24 16,-4 4 0-16,5-4 0 15,2-7 0-15,1-10-7 16,2-20-3-16,3-19-40 0,0-24-8 16,0-19 6-16,1-12 27 15,14-9-3-15,4-24 9 16,10-9 19-16,6 2 36 16,10 12-5-16,3 14 12 15,0 14-43-15,2 0 1 16,-3 17 3-16,2 3-4 15,3 1-19-15,3-3-26 16,-1-4-36-16,-3-8-218 16</inkml:trace>
  <inkml:trace contextRef="#ctx0" brushRef="#br0" timeOffset="3250.35">2328 3427 958 0,'0'0'140'0,"0"0"-140"15,0 0 0-15,-73 123 46 16,50-48-5-16,1 10-22 16,7 3 8-16,12 1-21 15,3 2-6-15,8-5-1 16,19-7-70-16,4-9-76 15,6-16-189-15</inkml:trace>
  <inkml:trace contextRef="#ctx0" brushRef="#br0" timeOffset="3652.49">2459 3905 214 0,'0'0'806'16,"0"0"-806"-16,0 0 0 16,0 0 2-16,0 0 0 15,97 15 4-15,-79 27 28 0,-6 4-11 16,-6 3 1-16,-6-4-24 16,0-6 2-16,0-7-4 15,0-12-13-15,-1-9 2 16,1-8 6-16,0-3-15 15,0-8-18-15,17-24 36 16,9-17 4-16,2-14-1 16,0-8-39-16,-8-7 6 15,-2 13 24-15,-9 15 10 16,-5 23 21-16,-4 22 43 16,0 8-2-16,0 28-44 15,0 14-2-15,-4 6 8 16,4-2-17-16,0-6-7 15,16-10-3-15,14-5-49 0,4-11-43 16,2-8-9-16,3-9-177 16</inkml:trace>
  <inkml:trace contextRef="#ctx0" brushRef="#br0" timeOffset="3883.4">2955 3405 1053 0,'0'0'8'0,"0"0"-8"15,119 125 56 1,-75-50-18-16,-8 16 12 0,-9 7-16 16,-7 7-23-16,-9 2 8 15,-6-7-19-15,-5-10-32 16,0-14-18-16,0-18-89 15,0-18-136-15</inkml:trace>
  <inkml:trace contextRef="#ctx0" brushRef="#br0" timeOffset="4117.96">3960 3918 1247 0,'0'0'0'0,"0"0"-109"16,113-21 109-16,-52 9 0 15,-7 2-41-15,-2 8-41 16,-21 2-54-16,-26 2-229 15</inkml:trace>
  <inkml:trace contextRef="#ctx0" brushRef="#br0" timeOffset="4229.22">4021 4088 223 0,'0'0'830'16,"0"0"-830"-16,0 0 0 16,131-23-8-16,-50-3-27 15,14 0-181-15,5-3-304 16</inkml:trace>
  <inkml:trace contextRef="#ctx0" brushRef="#br0" timeOffset="7629.96">6233 3925 946 0,'0'0'22'0,"0"0"-22"16,0 0 0-16,0 0 13 16,0 0 8-16,0 0-3 0,43 3 34 15,-9-3-28 1,7-4-2-16,0-3-21 0,-2 2 1 16,-3 2 0-16,-6 0-2 15,-6 3-24-15,-9 0-41 16,-8 0-63-16,-7 0-57 15,0 3-114-15</inkml:trace>
  <inkml:trace contextRef="#ctx0" brushRef="#br0" timeOffset="7798.46">6276 4062 1035 0,'0'0'0'0,"0"0"-16"16,0 0 16-16,0 0 59 15,94 9-28-15,-43-13-19 0,1-6-2 16,5-2-10-16,-4 2-41 16,-2 3-62-16,-3-1-28 15,-17 2-230-15</inkml:trace>
  <inkml:trace contextRef="#ctx0" brushRef="#br0" timeOffset="10552.83">8390 3592 1083 0,'0'0'0'0,"0"0"-192"0,0 0 192 16,0 0 10-16,83 0 7 15,-40 0 2-15,2 0 10 16,4-3-21-16,-1-4 0 15,1-2-3-15,-4-2 1 16,-2-5-6-16,-5 1 1 16,-10-3-1-16,-6 0 0 15,-10-1-3-15,-7 2 3 16,-5 0 0-16,0-3 10 16,-14 1-8-16,-6 3 0 15,-6 1 10-15,-5 3-1 16,0 2 12-16,-5 7-9 0,-6 3-3 15,-3 0 7 1,-1 8-11-16,-2 11 11 0,5 6 7 16,3 10-25-16,4 9 14 15,6 9-14-15,8 11 0 16,10 7 6-16,9 1-6 16,3-5 0-16,15-9-2 15,23-12 6-15,9-10-4 16,11-9 1-16,9-11 0 15,3-12 0-15,5-4 1 16,-5 0-2-16,-3-16-3 16,-8-4-52-16,-9-3-63 0,-11-7-109 15</inkml:trace>
  <inkml:trace contextRef="#ctx0" brushRef="#br0" timeOffset="18624.39">18920 689 1169 0,'0'0'0'0,"-52"72"-126"16,22-5 98-16,2 8 28 15,4 0 2-15,9-2-2 0,12-8 0 16,3-7-9-16,15-11-2 15,16-9-29-15,10-16 28 16,5-9 7-16,5-11-4 16,4-2 9-16,3-12 0 15,2-17 6-15,-2-7-12 16,-9-12 16-16,-7-9-3 16,-9-13-7-16,-14-9 0 15,-10-9 8-15,-9-4 10 16,-15 5 10-16,-21 15 2 15,-10 18 31-15,-11 18-17 16,-4 23 7-16,-2 13-41 0,5 4 9 16,8 28-3-1,14 7-10-15,15 9-6 0,17 4 2 16,4-1-5-16,22-5-4 16,21-2 7-16,18-6-17 15,14-12-2-15,7-6-39 16,3-10-76-16,0-10-228 15</inkml:trace>
  <inkml:trace contextRef="#ctx0" brushRef="#br0" timeOffset="18971.62">19779 543 1111 0,'0'0'10'0,"0"0"-2"16,0 0 24-16,0 0-11 15,0 0-7-15,0 0-11 16,2 38-3-16,-2 2 35 16,-2 2-25-16,1-1-8 0,1-6 6 15,0-3-8-15,0-8-13 16,0-2-6-16,0-6-28 16,3-6-73-16,3-7-129 15,0-3-376-15</inkml:trace>
  <inkml:trace contextRef="#ctx0" brushRef="#br0" timeOffset="19233.41">19539 431 1072 0,'0'0'0'0,"0"0"-32"15,0 0 32-15,122-25 43 16,-63 22-17-16,3 2-13 16,2 1-12-16,-2 0-1 15,-9 3-71-15,-11 16-99 16,-14 2-295-16</inkml:trace>
  <inkml:trace contextRef="#ctx0" brushRef="#br0" timeOffset="19430.56">19879 1121 726 0,'0'0'431'16,"0"0"-431"-16,0 0-28 16,0 0 1-16,0 0-55 15,0 0-29-15,0-7-300 16</inkml:trace>
  <inkml:trace contextRef="#ctx0" brushRef="#br0" timeOffset="19684.36">20193 777 1082 0,'0'0'55'0,"0"0"-55"15,0 0 0-15,80 59 8 16,-49-18 16-16,2 3 3 15,-1 0-26-15,-3-3 17 0,-2-5-17 16,-5-5-1 0,-3-8-9-16,-5-5-15 0,-2-8-26 15,-2-8-117-15,-5-2-128 16</inkml:trace>
  <inkml:trace contextRef="#ctx0" brushRef="#br0" timeOffset="19864.21">20554 827 1199 0,'0'0'0'0,"0"0"0"16,-93 96 7-16,54-57-1 16,-1-3 6-16,4-2-10 15,5 0-2-15,1-1-27 0,0-8-156 16,-2-6-502-16</inkml:trace>
  <inkml:trace contextRef="#ctx0" brushRef="#br0" timeOffset="20351.34">18310 828 1185 0,'0'0'0'0,"0"0"-68"15,0 0 68-15,0 0 11 16,107 0-8-16,-51-6-3 16,-1 6-11-16,-4 0-112 15,-15 0-73-15,-16 0-267 16</inkml:trace>
  <inkml:trace contextRef="#ctx0" brushRef="#br0" timeOffset="20480.98">18340 972 1026 0,'0'0'0'0,"0"0"-74"16,82 6 74-16,-18-6 0 15,15 0-81-15,0-8-299 16</inkml:trace>
  <inkml:trace contextRef="#ctx0" brushRef="#br0" timeOffset="21708.75">17013 774 1091 0,'0'0'0'16,"0"0"-58"-16,0 0 58 15,0 0 7-15,0 0-7 16,0 0-18-16,31-3 18 16,6 3 11-16,8 0-7 15,3 0-3-15,0 0-1 16,1 0-6-16,-3-3 4 16,0-5-11-16,-7 1-13 0,-8 0-5 15,-7 0 12-15,-9 3 16 16,-9 0 3-16,-5 0 8 15,-1 1-2-15,0-2 26 16,0 3 16-16,0 0-19 16,0 2-10-16,-4 0-18 15,-12 10 1-15,-8 18-2 16,-9 12 4-16,-7 13 2 16,-8 7 1-16,-3 1 6 15,-1 2 3-15,0-5-9 16,4-5 2-16,5-2 4 15,5-10-13-15,10-8 0 16,9-13-2-16,10-8-1 0,7-9-11 16,2-3-36-16,3-3-6 15,23-15 13-15,8-7-2 16,9 5 18-16,-1 6-10 16,1 12 17-16,2 2 20 15,-2 10 2-15,2 7 0 16,0 0 15-16,-2-4 16 15,-4-6-17-15,-3-7 14 16,-5 0-11-16,-4 0 8 16,-5-14-8-16,-7-3 0 15,-3-2 12-15,-9-4-23 16,-3 4-8-16,0 2-40 0,-6 1-83 16,-6 9-176-1</inkml:trace>
  <inkml:trace contextRef="#ctx0" brushRef="#br0" timeOffset="22053.44">17102 969 1130 0,'0'0'0'0,"0"0"-134"15,0 0 134-15,0 0 38 16,106 1-4-16,-51 1 0 15,2-1-25-15,-3-1-3 16,-7 0-5-16,-8 2-1 16,-9-2-18-16,-8 0-37 15,-8 0-89-15,-6 0-285 16</inkml:trace>
  <inkml:trace contextRef="#ctx0" brushRef="#br0" timeOffset="54056.34">19483 1184 803 0,'0'0'24'15,"0"0"-22"-15,0 0 21 0,0 0 13 16,0 0 4-16,0 0 0 16,0 0-14-16,0-17-3 15,0 17-9-15,0 0 5 16,0 0 11-16,0 0-21 15,0 0-2-15,-2 0 4 16,0 0-11-16,1 0-8 16,-1 7 6-16,-2 10 2 15,1 2 8-15,2 0-8 16,1-1 1-16,0-4-7 16,0-3 5-16,7 1-15 15,7-7-14-15,2 2-3 16,2-7 16-16,0 0-12 0,0 0 6 15,0-10 17-15,1 0-18 16,-4-2 13-16,1 0 10 16,-4-5-1-16,-1 3 0 15,-1-3 2-15,-2 1 0 16,-4 2 0-16,1 0 5 16,-2 2 3-16,-2-1 6 15,1 4-9-15,-2 2 21 16,0 3-6-16,0 1 10 15,0 3-8-15,0-2-11 16,0 2 10-16,0 0-21 16,0 0 8-16,0 0-16 0,0 0 8 15,0 0-11 1,0 17 10-16,0 9 1 0,1 10 0 16,3 10 5-16,1 7-3 15,-1 9 5-15,5 10-7 16,2 7 0-16,-2-1 3 15,4-5 0-15,0-6-3 16,1-9 0-16,1-7 4 16,-5-5-4-16,-2-10 0 15,-3-4 0-15,-4-10-3 16,-1-3 3-16,0-7-1 16,-8-4-4-16,-11-1 2 15,-11-3-4-15,-7-4 7 16,-3 0 0-16,2-16 6 15,2-9-6-15,5-11 0 0,9-10-1 16,9-12 5 0,13-10-8-16,0-5-11 0,31-2-6 15,15 0-86-15,9 5-144 16</inkml:trace>
  <inkml:trace contextRef="#ctx0" brushRef="#br0" timeOffset="56683.35">19939 1359 585 0,'0'0'167'15,"0"0"-157"-15,0 0-10 16,0 0 75-16,0 0-52 15,0 0 9-15,0 0 2 16,-5-10-14-16,5 8-5 16,0 2-2-16,0-1 5 15,0 1 15-15,0 0-27 16,0 0 6-16,0 0-12 16,0 15 0-16,0 12 0 15,0 9 8-15,0 3-7 16,0-1 3-16,0-4 0 0,5-7-4 15,0-5 0-15,-2-8 2 16,0-2 2-16,-2-4-4 16,1-6-12-16,-1-2-27 15,-1 0-140-15,0-13-326 16</inkml:trace>
  <inkml:trace contextRef="#ctx0" brushRef="#br0" timeOffset="57762.81">17907 1180 769 0,'0'0'39'0,"0"0"-20"16,0 0 10-16,0 0 46 15,0 0 18-15,0 0-35 16,4-12-25-16,-4 12 7 16,0 0-28-16,0 0-1 15,0 4-11-15,0 18 0 16,-4 5 5-16,-2 11-5 16,-2-1 9-16,3-3-9 15,2-1 5-15,2-5-10 16,1-5 5-16,0 1-21 15,0-7-20-15,0-9-130 0,0-8-282 16</inkml:trace>
  <inkml:trace contextRef="#ctx0" brushRef="#br0" timeOffset="63060.18">9165 2880 1012 0,'0'0'0'0,"0"0"-106"15,0 0 106-15,0 0 37 16,0 0 5-16,0 0-21 16,0 0-18-16,6 0 1 0,-1 1 1 15,7-1 12 1,-3 2 0-16,3-1-9 0,1-1-8 16,2 0 20-16,4 1-20 15,5-1 3-15,3 0-3 16,3 0 2-16,1 0-2 15,3 0 0-15,1-5 5 16,-1-1-11-16,-4 0 6 16,-3-3 0-16,-5 5-2 15,-2-1 2-15,-6 2-3 16,-6 2 0-16,-5 1 3 16,-3 0 4-16,3 0-4 0,-3 0 1 15,0 0 6 1,0 0 2-16,0 0 1 0,0 0 1 15,0 0-6-15,0 0 9 16,0 0-14-16,-6 6-5 16,-12 13 4-16,-6 10 2 15,-10 8 4-15,-5 3-5 16,2-2 5-16,-1-1-4 16,0-2-1-16,5-6 0 15,2-4-1-15,4-4 2 16,9-5-2-16,5-6-18 15,5-5 8-15,8-5-11 0,0 0 0 16,0 0 9 0,0 0-15-16,5 0 5 15,5 0 14-15,5 0-2 0,4 0 11 16,5 9 8 0,4 8-4-16,-2-1-3 0,4-3 11 15,-3-3-8-15,-2-5 3 16,2-2-1-16,-5-3-3 15,-1 0 0-15,-2-6-1 16,-5-2-2-16,-2-5 6 16,-6 3-4-16,-3-6-2 15,-3 1-36-15,0-3-58 16,0 1-200-16</inkml:trace>
  <inkml:trace contextRef="#ctx0" brushRef="#br0" timeOffset="63949.67">9807 3113 886 0,'0'0'111'0,"0"0"-93"16,0 0 49-16,0 0 2 15,0 0-8-15,0 0-21 0,3-20-19 16,-3 20-21-16,0 14-4 15,0 11 4-15,0 9 8 16,0 2-6-16,1 1 11 16,2-4-13-16,-1-3-2 15,1-5-18-15,1-2-44 16,-4-9-84-16,0-6-421 16</inkml:trace>
  <inkml:trace contextRef="#ctx0" brushRef="#br0" timeOffset="66819.33">7517 4257 204 0,'0'0'492'16,"0"0"-485"-16,0 0-6 16,0 0 26-16,0 0 0 15,0 0-22-15,0 0 9 16,0 0-11-16,-10 7 9 15,28 1 27-15,7 0-18 16,9 0-2-16,13-3 12 16,11 1-23-16,10-3 0 15,10-2-4-15,19-1 3 16,13 0 7-16,11 0-14 16,9 0 4-16,5-1-9 15,3-2 5-15,3 0-1 16,-3 3 1-16,-7 0-5 0,-7 0 16 15,-4 0-25-15,-7 3 32 16,-5 0-27-16,-3 1 9 16,-7 1 0-16,1-3-4 15,-4 1 4-15,-2-3-5 16,-4 0-17-16,-4 0 7 16,0 0-6-16,-6 0 1 15,0 0 15-15,-1 0-7 16,7 0 9-16,1 0 1 15,4 0-1-15,1 0 3 16,-2 0 3-16,1 0-3 16,1-7 0-16,0 3 0 15,-3 0 2-15,-2 2 1 0,2-1-2 16,-3 3-1-16,-1-3 5 16,1 2 5-16,-2-2-13 15,-2 0 11-15,-2-1 4 16,-9 1 5-16,-7-1 7 15,-13 1-5-15,-8 1 14 16,-12 0-4-16,-11 2-21 16,-11-1 7-16,-5 1-13 15,-3 0 10-15,0 0-12 16,0 0-53-16,-5-3-123 16</inkml:trace>
  <inkml:trace contextRef="#ctx0" brushRef="#br0" timeOffset="76582.64">7639 5238 1136 0,'0'0'0'0,"0"0"-96"15,0 0 96-15,0 0 20 16,0 0 0-16,90 50-17 16,-64-47 11-16,2-3 4 0,0 0-18 15,-1-3 0-15,0-9 0 16,-5-5-4-16,-5-4-4 15,-9-4-8-15,-5-1 2 16,-3-1 6-16,-1-1-16 16,-18 3 12-16,-8 3 7 15,0 8 5-15,-4 10 17 16,-7 4 1-16,-1 11 10 16,-7 25 3-16,1 13-4 15,2 15-3-15,9 9 5 16,13 7-11-16,8 2 12 15,11-4-17-15,2-5 0 0,19-8 6 16,22-10-17-16,15-13 8 16,18-15-10-16,17-13-3 15,16-14 2-15,9-3-51 16,1-26-59-16,-7-10-164 16</inkml:trace>
  <inkml:trace contextRef="#ctx0" brushRef="#br0" timeOffset="77517.2">8178 4783 785 0,'0'0'329'16,"0"0"-329"-16,0 0 0 15,0 0 22-15,0 0 5 0,0 0-27 16,-3-3-1-16,25 3-1 16,8 0 4-16,8-3 5 15,3-2-7-15,-2-1 3 16,3-1-5-16,-1 0 2 15,-3-2-6-15,-2 0 4 16,-8-1-10-16,-4 1 4 16,-9 1-21-16,-5 3 4 15,-7-1 23-15,2 5 4 16,-5-3-1-16,0 1-1 16,0 0 7-16,0 0 2 15,0 1-8-15,-2 1-1 16,-1 1 9-16,-4 0-4 15,-2 0-3-15,-3 6 2 0,-6 12 1 16,-2 9 3-16,-5 11-2 16,-2 10-1-16,-4 6 10 15,1 1-7-15,2-1-6 16,1-4 14-16,5-8-15 16,2-11 9-16,8-8-10 15,5-10 0-15,4-8-2 16,3-3 2-16,0-2-13 15,0 0-19-15,3-10-17 16,9-4 47-16,10 2-6 16,0 7 6-16,5 5 1 15,0 0 2-15,4 0 6 16,2 11 24-16,2-2-17 0,-3-4 11 16,0-3-22-1,-4-2-1-15,-1 0-2 0,-5 0-4 16,-4-12-3-16,0-3-39 15,-6 1-51-15,-4-1-116 16,-3 0-263-16</inkml:trace>
  <inkml:trace contextRef="#ctx0" brushRef="#br0" timeOffset="77776.17">8800 4896 985 0,'0'0'34'0,"0"0"-32"0,0 0 60 16,0 0 12-16,0 0-44 16,0 0 19-16,33 92-11 15,-29-60-7-15,1 2-8 16,-2-3-8-16,0-2-15 15,-1-5-10-15,0-2-75 16,1-8-104-16,-3-4-836 16</inkml:trace>
  <inkml:trace contextRef="#ctx0" brushRef="#br0" timeOffset="80432.97">9203 5489 1142 0,'0'0'0'0,"0"0"-30"15,0 0 24-15,0 0 6 16,0 0 13-16,0 0 8 16,119 3 20-16,-47-3-33 15,1 0-1-15,-5-1 4 16,-5-6-4-16,-3 2-4 15,-11 1-3-15,-13 1-4 16,-11 1 0-16,-13 2-32 16,-12 0-9-16,0 0-40 15,-15 0 12-15,-18-3-289 16</inkml:trace>
  <inkml:trace contextRef="#ctx0" brushRef="#br0" timeOffset="80645.32">9450 5271 1082 0,'0'0'0'0,"0"0"-30"16,0 0 30-16,0 0 90 16,20 112-47-16,-13-57-12 15,-2 1-19-15,2-5-8 16,0-5-2-16,4-5-2 0,5-3-38 15,4-12-38-15,4-9-235 16,4-11-400-16</inkml:trace>
  <inkml:trace contextRef="#ctx0" brushRef="#br0" timeOffset="81151.95">10415 5299 1147 0,'0'0'38'0,"0"0"-38"0,0 0 0 15,0 0 5-15,0 0 5 16,0 0 4-16,29 47 3 15,-7-32-11-15,5-3-4 16,1-5-2-16,5-2 0 16,-2-5-6-16,-1 0 6 15,3-3-4-15,-3-13-5 16,-5-1 1-16,-5-5-9 16,-7-5 11-16,-9-2 1 15,-4-2-2-15,0-5 7 16,-22 5-16-16,-9 6 6 15,-8 11 2-15,-7 9 8 0,-8 5 6 16,-3 20 9-16,1 21 6 16,2 12-1-16,14 9-6 15,10 5 15-15,14-1-26 16,11-5 11-16,5-6-14 16,22-9 8-16,17-7-10 15,16-8 2-15,14-11 0 16,14-13-1-16,5-7 0 15,0 0-7-15,-1-18-55 16,-5-7-70-16,-6-9-329 16</inkml:trace>
  <inkml:trace contextRef="#ctx0" brushRef="#br0" timeOffset="82619.09">10963 4688 1017 0,'0'0'0'0,"0"0"-68"15,0 0 68-15,0 0 8 16,0 0-8-16,0 0 14 15,64 7-7-15,-30-4-4 16,2-3 0-16,0 0-3 16,-2 0 5-16,0 0-10 15,-4-5 5-15,-3-3-13 0,-5-1 8 16,-5 1-5 0,-4-1 2-16,-5 2 5 0,-4-2 4 15,-4 3-1-15,0 0 10 16,0 2-4-16,0 2 23 15,0 2-7-15,0 0 4 16,0 0-15-16,-16 20-10 16,-2 13 10-16,-12 7-5 15,-3 5 7-15,-3 5-6 16,-4 0 0-16,1-5-3 16,2-4-2-16,1-6 4 15,6-10-8-15,10-5 2 16,6-12-30-16,11-8-3 15,3 0-8-15,2-14-64 0,17-4 14 16,8 2 91-16,3 5 33 16,3 8-21-16,-2 3 1 15,0 0 12-15,-1 6-12 16,0-1 14-16,1 0-25 16,1-5 1-16,-1 0-3 15,0 0-9-15,-1-12-52 16,-5 0-191-16</inkml:trace>
  <inkml:trace contextRef="#ctx0" brushRef="#br0" timeOffset="82964.36">11051 4821 927 0,'0'0'0'16,"0"0"-7"-16,0 0 7 15,0 0 43-15,0 0-40 16,128-22-3-16,-73 12-55 16,0 1-161-16,-4 4-224 15</inkml:trace>
  <inkml:trace contextRef="#ctx0" brushRef="#br0" timeOffset="83571.14">11532 4925 1095 0,'0'0'0'0,"0"0"-56"15,0 0 56-15,0 0 23 16,0 0-12-16,0 0-4 16,94-27 0-16,-77 42-7 15,-7 6 3-15,-5 2 0 16,-5 4 0-16,0-1 0 0,-19 0 10 16,-7-2-10-1,-4-6-1-15,0-4-2 0,5-4 0 16,7-3 13-16,9-5-12 15,8-2 13-15,1 0-8 16,0 0-6-16,22 0-6 16,15-2-2-16,17-9 7 15,15 1-24-15,5 0-59 16,7 2-118-16,-2 4-506 16</inkml:trace>
  <inkml:trace contextRef="#ctx0" brushRef="#br0" timeOffset="83907.4">12165 5424 1065 0,'0'0'34'16,"0"0"-24"-16,0 0-10 16,0 0 48-16,0 0-9 0,107 0-11 15,-56-3-24-15,1-2 1 16,-5 0-10-16,-10 1-21 15,-6-1 2-15,-11-2-59 16,-14 1-84-16,-6-5-132 16,-5-1-82-16</inkml:trace>
  <inkml:trace contextRef="#ctx0" brushRef="#br0" timeOffset="84088.43">12311 5261 837 0,'0'0'293'0,"0"0"-292"15,0 0 3-15,0 0 54 0,-7 100-16 16,7-55-22-16,0-1 10 16,0 2-25-16,0-4 0 15,0 1-5-15,0-7-16 16,0-4-10-16,8-4-50 16,9-12-148-16,7-7-247 15</inkml:trace>
  <inkml:trace contextRef="#ctx0" brushRef="#br0" timeOffset="84536.39">12924 5352 1200 0,'0'0'0'0,"0"0"-80"0,0 0 80 16,0 0 28-16,0 0-27 16,106 77 17-16,-73-73-14 15,1-4 3-15,-1 0-13 16,-7-7 6-16,-3-10-10 16,-5-6 8-16,-6-7 2 15,-6-6-8-15,-4-1-5 16,-2-4-21-16,-12 4 29 0,-17 11-5 15,-8 9 3-15,-9 13 7 16,-2 4 20-16,-4 26 31 16,-2 17-15-16,8 13 4 15,7 10 5-15,13-1-19 16,15 0-15-16,11-4 13 16,4-5-23-16,29-6 8 15,16-6-9-15,17-13 0 16,16-11 4-16,9-9-4 15,4-11-36-15,2 0-17 16,-1-17-46-16,1-14-95 16,-8-7-326-16</inkml:trace>
  <inkml:trace contextRef="#ctx0" brushRef="#br0" timeOffset="85236.33">13588 4550 1096 0,'0'0'0'0,"0"0"-24"16,0 0 24-16,0 0 23 16,0 0-11-16,0 0-5 15,24-2 11-15,7 7-1 16,9-3-12-16,2-2-5 0,1 0 0 16,-1 0 4-1,-3 0-2-15,-5-2-2 0,-5-5-8 16,-10 3 8-16,-8 1-6 15,-7 2 6-15,-4 1 8 16,0 0-8-16,0 0 11 16,-4 4-11-16,-16 16-1 15,-10 8 1-15,-3 6 2 16,-4 1 0-16,1 2 0 16,-1 1 2-16,1 2-5 15,0-4 1-15,6-5-6 16,8-14-10-16,10-8-9 15,9-6-11-15,3-3 6 0,3 0-51 16,18-3 76-16,12 0 5 16,7 2 29-16,5 1 23 15,4 0-38-15,-4 4 5 16,6 4-19-16,-6 1 6 16,1-6-15-16,-3-1-18 15,-6-2-106-15,-4 0-211 16</inkml:trace>
  <inkml:trace contextRef="#ctx0" brushRef="#br0" timeOffset="85770.42">14243 4792 1111 0,'0'0'0'0,"0"0"-17"15,0 0 17-15,0 0 23 16,0 0 15-16,0 0-31 16,86-33 0-16,-68 33-6 15,-3 13 2-15,-6 6-3 16,-6 6 0-16,-3 4 7 15,-7 1 1-15,-12-1-8 16,5-3-16-16,6-3-6 16,8 0-33-16,8 1-15 15,16-4 28-15,2 0 26 16,1-4 16-16,-9-5 15 0,-5-3 12 16,-13-2-2-1,0 0 0-15,-25 2 20 0,-18-1-45 16,-11 2-51-16,-4-2-102 15,7-1-421-15</inkml:trace>
  <inkml:trace contextRef="#ctx0" brushRef="#br0" timeOffset="86609.19">12162 4280 742 0,'0'0'33'16,"0"0"-27"-16,0 0 53 15,0 0 55-15,0 0-66 16,0 0-22-16,0 0 4 15,-79-14-30-15,79 14-4 16,1 0-10-16,22 0 6 16,13 0 7-16,16 0 2 15,19-2 0-15,20-2 7 16,18-1-6-16,19-1 8 0,17-2-10 16,19-1 0-1,12-2 2-15,6 0-2 0,5 0-2 16,-7 0-3-16,-9 0 5 15,-12 2 0-15,-20 1 4 16,-17 2-2-16,-24-2 16 16,-29 3-3-16,-27 1 15 15,-25-1 0-15,-10 2-4 16,-7 0 25-16,0-3-51 16,0 0-22-16,-16-1-65 15,-6 0-244-15</inkml:trace>
  <inkml:trace contextRef="#ctx0" brushRef="#br0" timeOffset="180496.94">5595 4209 926 0,'0'0'0'0,"0"0"-40"16,0 0 40-16,0 0 14 16,3-72 17-16,-3 72 42 15,0 0-13-15,-5 0-8 16,-19 26-39-16,-16 23-7 15,-18 25-2-15,-17 28 8 16,-13 17-8-16,-6 11 19 16,-3 7-23-16,9-5 12 15,17-10 0-15,18-18 1 16,19-25-13-16,18-19-4 0,11-14-9 16,5-14 6-1,5-9-21-15,15-8-42 0,6-7-39 16,4-8-128-16,5-6-307 15</inkml:trace>
  <inkml:trace contextRef="#ctx0" brushRef="#br0" timeOffset="181448.17">5060 5881 1025 0,'0'0'4'0,"0"0"-3"16,0 0 31-16,0 0 26 16,0 0-21-16,0 0 16 15,-8-58-53-15,8 95 12 16,7 18 7-16,5 16 10 0,7 5-1 15,-2-1-28 1,-1-8 0-16,-1-5 4 0,0-9-4 16,-3-5-24-16,-3-4-16 15,-3-5-83-15,-6-10-30 16,0-8-165-16</inkml:trace>
  <inkml:trace contextRef="#ctx0" brushRef="#br0" timeOffset="181746.67">4940 6357 1111 0,'0'0'0'15,"0"0"-12"-15,0 0 12 0,29 109 37 16,-6-69-33 0,4 1 17-16,6-3-21 0,-2-5 7 15,6-5-3-15,-3-9-7 16,2-11 3-16,2-8-31 15,5-11-19-15,-1-20 5 16,0-13-15-16,-4-6 41 16,-7-1 19-16,-11 10 15 15,-5 16 10-15,-11 14 42 16,-4 11 16-16,0 8-18 16,-22 22-65-16,-9 12 0 15,-8 10-5-15,-3 2-47 16,5-4-75-16,4-1-212 15</inkml:trace>
  <inkml:trace contextRef="#ctx0" brushRef="#br0" timeOffset="183216.01">4597 7599 555 0,'0'0'419'0,"0"0"-416"16,0 0 3-16,-61-77 46 15,53 77-6-15,-1 0-14 16,0 24-6-16,-1 20-22 15,-1 11-3-15,7 4 16 16,4-6-17-16,0-8 0 16,16-11-6-16,11-6-22 15,6-11 22-15,3-11-6 16,4-6-9-16,0-4 17 16,5-26-11-16,-3-9-6 0,-5-11-17 15,-9-10-3-15,-8-9 15 16,-13-7-4-16,-7-5 29 15,0-6 1-15,-9 4 19 16,-9 18 33-16,5 15 11 16,0 23 2-16,5 20-15 15,5 7-28-15,0 2-22 16,3 30-10-16,0 20 10 16,0 11 15-16,0 6-14 15,18-1 7-15,3-5-8 16,6-6-2-16,1-8-13 15,6-12-21-15,1-11-4 0,1-14 15 16,-2-10-4-16,1-2 18 16,-3-10-6-16,-8-17 0 15,0-7 10-15,-8-10-10 16,-7-5 3-16,-6-4 14 16,-3 7 4-16,0 11 2 15,0 12 49-15,-9 13-5 16,-3 8 7-16,0 2-44 15,-3 23-5-15,-4 18 0 16,-5 12-1-16,9 4-2 16,3-2-4-16,8-7-1 15,4-5-5-15,0-11 5 16,7-7-13-16,11-11-33 0,0-6 3 16,1-8 8-1,4 0 16-15,-1-20 3 0,-4-9-2 16,0-5 5-16,-6-11-1 15,-6 1 5-15,-2-2 8 16,-1 4 1-16,-3 9 1 16,0 14 6-16,0 10 8 15,0 8 6-15,0 1 3 16,0 7-24-16,0 21-22 16,0 10 22-16,0 7 24 15,0 1-24-15,8-5 1 16,4-4-5-16,1-8 4 15,-1-7 0-15,4-4-11 16,-4-7-21-16,-1-7 26 0,-4-4-31 16,4 0 14-16,-5-9 22 15,0-11 0-15,1-10-6 16,0-7-3-16,-2-10 2 16,6-4 7-16,2 3 0 15,-1 7 1-15,4 15 6 16,2 15 2-16,0 11-4 15,1 11-4-15,-1 23 0 16,-3 8 41-16,0 5-41 16,-6-2 0-16,-3-8 12 15,-5-5-9-15,-1-6 4 16,0-9-7-16,0-8-6 16,0-8-4-16,2-1 3 0,7-18 6 15,7-13-24-15,4-13 25 16,4-1 20-16,2 4 2 15,1 9 18-15,-3 15 30 16,-6 13-50-16,0 4-19 16,-6 17 13-16,1 12-6 15,-4 1 25-15,-4 4-33 16,-1-2-27-16,2-3-46 16,1-6-106-16,1-7-374 15</inkml:trace>
  <inkml:trace contextRef="#ctx0" brushRef="#br0" timeOffset="183396.84">6020 7445 1135 0,'0'0'0'0,"0"0"-26"16,104-38 24-16,-68 31-3 15,-11 5-25-15,-11 2-61 16,-14 10-180-16,-6 13-201 16</inkml:trace>
  <inkml:trace contextRef="#ctx0" brushRef="#br0" timeOffset="183464.17">6097 7553 487 0,'0'0'0'0,"0"0"-41"0,112-29-199 15</inkml:trace>
  <inkml:trace contextRef="#ctx0" brushRef="#br0" timeOffset="183645.37">6676 7122 1236 0,'0'0'8'0,"0"0"-8"16,0 97 37-16,0-49 4 15,0-2-34-15,0-3-2 16,0-1-1-16,0-3-4 0,9 2-34 15,18 0-30-15,1-10-98 16,-1-6-421-16</inkml:trace>
  <inkml:trace contextRef="#ctx0" brushRef="#br0" timeOffset="183901.08">7164 6601 1128 0,'0'0'0'0,"89"56"0"16,-31 0 29-16,-1 17-11 16,1 16 23-16,-4 17 13 0,-3 9-51 15,-9 5-1-15,-14 4-2 16,-18-3-31-16,-10-5-22 15,-36-4-72-15,-25-15-81 16,-24-13-265-16</inkml:trace>
  <inkml:trace contextRef="#ctx0" brushRef="#br0" timeOffset="184281.64">4422 7163 1147 0,'0'0'8'16,"-107"139"-8"-16,50-35 19 0,11 7-8 16,11 6 13-1,19 1 13-15,16 0-29 0,30-6-5 16,28-4-3-16,17-7-29 15,26-18-7-15,20-22-110 16,7-25-74-16,4-25-305 16</inkml:trace>
  <inkml:trace contextRef="#ctx0" brushRef="#br0" timeOffset="187049.41">16052 3918 1182 0,'0'0'0'0,"0"0"-62"15,0 0 15-15,119-9 47 0,-58 3 8 16,0 0-8-16,-4 4-23 16,-13 2-50-16,-18 0-59 15,-21 0-170-15</inkml:trace>
  <inkml:trace contextRef="#ctx0" brushRef="#br0" timeOffset="187155.7">16189 4051 873 0,'0'0'5'0,"108"-6"-10"16,-25-14 5-16,15-5-46 16,7-4-257-16</inkml:trace>
  <inkml:trace contextRef="#ctx0" brushRef="#br0" timeOffset="187599.24">17451 3445 1251 0,'0'0'14'0,"0"0"-8"16,0 0-6-16,0 0-1 15,0 0-11-15,-25 75 12 16,20-3 46-16,1 12-35 16,2 8-4-16,2 0-6 15,0-10-1-15,0-8-10 16,6-12-8-16,8-11 3 15,4-12-3-15,-5-14-4 16,-1-11-9-16,-8-12-7 0,-4-2 12 16,0-20 18-16,0-18 8 15,-1-14-17-15,-11-13-5 16,2-14-44-16,4-16 14 16,3-15 15-16,3-9 16 15,4-5 21-15,21 6 0 16,11 18 0-16,8 25 34 15,2 30 2-15,-4 30-14 16,-9 15-2-16,-8 15-19 16,-12 26 39-16,-13 17 17 15,0 9-26-15,-21 4-3 16,-9 1-28-16,-1-2-2 16,4 0-33-16,8 2-107 0,10-5-228 15</inkml:trace>
  <inkml:trace contextRef="#ctx0" brushRef="#br0" timeOffset="187882.96">17976 3745 1140 0,'0'0'0'0,"0"0"-103"15,73 76 103-15,-42-30 20 0,-8 5 2 16,-7-6 4-16,-11-4-16 16,-5-8 0-16,0-11-10 15,0-7 5-15,-5-13-4 16,-2-2 16-16,1-5 9 16,6-24-17-16,0-12-9 15,9-14 0-15,21-5-3 16,8 2-5-16,10 14-60 15,-5 20-63-15,-5 23-149 16</inkml:trace>
  <inkml:trace contextRef="#ctx0" brushRef="#br0" timeOffset="188012.1">18431 3973 972 0,'0'0'85'0,"0"0"-31"15,0 0 31-15,0 0-79 16,0 0-6-16,0 0-17 15,33-42-187-15,-15 17-374 16</inkml:trace>
  <inkml:trace contextRef="#ctx0" brushRef="#br0" timeOffset="188532.86">19466 3537 1183 0,'0'0'0'15,"0"0"-101"-15,0 0 101 16,-25 87 3-16,25-47 5 16,0 4-8-16,3-3 9 15,15-6-7-15,3-6 8 16,4-11-10-16,-4-8 0 15,-2-8-1-15,-4-2 1 16,-1 0 0-16,-8-15 20 16,-2-8-8-16,-4-11 4 15,0-10-2-15,-12-2-14 16,-12-1 0-16,2 5-19 0,5 13 19 16,10 8 16-16,7 4-16 15,1 1-9-15,25-2-2 16,9 0 8-16,10 4-7 15,4 0 10-15,1 2 0 16,-1 1-4-16,-7-1 2 16,-4 2-16-16,-8-1 7 15,-12 3 3-15,-6-2-2 16,-7 3-3-16,-5 0 13 16,0 0 0-16,1 4 3 15,-1-1-3-15,0 2 4 16,0-1-1-16,0 3 4 15,0 0-7-15,0 0 3 0,0 0-11 16,0 0-3-16,0 0-82 16,-1 0-229-16</inkml:trace>
  <inkml:trace contextRef="#ctx0" brushRef="#br0" timeOffset="190151.02">20264 3067 1048 0,'0'0'0'15,"0"0"-13"-15,0 0 13 0,-18-72 44 16,17 72-33 0,-1 0 10-16,-1 6-20 0,-4 31 10 15,-5 26-6-15,-2 31 37 16,-5 25-32-16,-3 18 19 15,1 14-29-15,-2 4 16 16,3 2-29-16,6-4 21 16,5-15-8-16,9-13 0 15,0-19-4-15,15-18-4 16,13-19-3-16,5-19-1 16,3-14 7-16,2-17 2 15,-3-17-12-15,1-2 14 16,0-20 1-16,-2-18 9 15,-4-14-9-15,-11-10 6 0,-17-5 0 16,-5-6-6-16,-42 3 0 16,-22 4 9-16,-21 5 20 15,-15 8-19-15,-7 11 5 16,-2 10-15-16,12 6 0 16,13 4 3-16,25 5 19 15,26 2-44-15,28-5-7 16,14 1 9-16,42-5-96 15,24-5-32-15,16 3 56 16,6-3-108-16,-2-3-288 16</inkml:trace>
  <inkml:trace contextRef="#ctx0" brushRef="#br0" timeOffset="191901.75">21774 3475 981 0,'0'0'2'16,"0"0"9"-16,-51-87 73 15,19 76-30-15,-3 11-13 16,1 0-28-16,4 26 4 16,5 16-16-16,12 6 4 15,12 7-5-15,1 1-4 0,18-5-2 16,14-5 5-16,7-5-19 16,6-12 7-16,9-17-19 15,0-12 21 1,4-12-17-16,-2-25-21 0,-8-13 0 15,-3-9 7-15,-12-11 18 16,-10-12-13-16,-7-10 16 16,-10-9 18-16,-6-3 3 15,0 7 11-15,-5 18 40 16,-9 27 9-16,3 23 37 16,3 22-25-16,4 7-45 15,1 17-27-15,-2 29-3 16,1 21 3-16,4 15 8 0,0 6-3 15,1-1 2-15,16-2-7 16,8-5-18-16,6-13-47 16,10-11 9-16,5-22-49 15,4-14 83-15,1-16-19 16,0-4-28-16,-5-19-60 16,-4-12 38-16,-9-11 62 15,-6-9 25-15,-11-6 4 16,-3 0 71-16,-7 7 22 15,-6 11 21-15,0 14 0 16,0 10-74-16,-4 8 27 16,-6 6-27-16,1 1 2 0,-5 12-42 15,-8 19 0 1,-2 13 18-16,-1 9-17 16,5 1-1-16,7-4 1 0,7-6 10 15,6-8-22-15,0-7 6 16,1-9-10-16,16-9 9 15,1-8-22-15,4-3 8 16,5-4 4-16,1-21 3 16,0-6 6-16,-1-7 0 15,-7-4 7-15,-4-3-4 16,-5 5 5-16,-5 8-2 16,-5 12 2-16,-1 11 17 15,0 7-9-15,0 2-9 16,0 12-1-16,0 17-7 15,0 10 8-15,6 6-1 0,1 0 3 16,3-2 2-16,1-8-4 16,3-8-13-16,-1-7-5 15,2-10 0-15,-1-8-22 16,2-2 19-16,1-9 2 16,2-18 15-16,3-7-4 15,3-7 6-15,0-7-2 16,4-8-1-16,1 3 10 15,6 7 0-15,-2 15 22 16,-1 16-8-16,-3 15 15 16,-2 10-34-16,-7 27 11 15,0 13 16-15,-10 6 5 0,-6 0-4 16,-5-5-23-16,0-6 24 16,-1-9-29-1,-8-6-3-15,4-11 3 0,2-10 0 16,3-9-3-16,0 0-5 15,0-8-1-15,14-17 9 16,5-7 4-16,7-10-4 16,2-2 0-16,3-6-8 15,2-3 22-15,-2 11-28 16,-4 13 23-16,-6 15-9 16,-6 14 0-16,-2 0-3 15,-4 21 3-15,2 10 3 16,-4 7 1-16,1 0-2 0,-2-1-2 15,0-4-61 1,3-7-102-16,5-5-225 0</inkml:trace>
  <inkml:trace contextRef="#ctx0" brushRef="#br0" timeOffset="192485.17">24466 3255 1089 0,'0'0'37'0,"0"0"-37"16,0 0 0-16,0 0 16 0,0 0-7 16,0 0 11-16,-69 5 0 15,69-5-20-15,0 0-4 16,0 0-5-16,0 0-1 15,3-12 10-15,11-12 0 16,8-9 0-16,3-6-1 16,2-3 2-16,3 3-1 15,-6 7 10-15,-3 13-6 16,-6 12 6-16,-6 7-10 16,-3 10 1-16,-2 27 1 15,-2 23-2-15,-2 15 31 16,0 5-6-16,-2 2-20 15,-7-2-2-15,0-7-3 0,2-3 0 16,7-8 0-16,0-8-5 16,0-3 5-16,9-13 0 15,-3-9-2-15,-3-13 1 16,-3-12 1-16,0-4-8 16,-12 0 8-16,-18-2 4 15,-13-6-4-15,-7-2-1 16,-5 3 1-16,5 5 6 15,11-1 10-15,15 3 4 16,15 0-10-16,7 0-2 0,2 0-8 16,2 0-8-1,28 8-12-15,21-4 20 0,22-4-8 16,15 0-22-16,15 0-21 16,11 0-65-16,12 0 25 15,7 0-145-15,5 2-183 16</inkml:trace>
  <inkml:trace contextRef="#ctx0" brushRef="#br0" timeOffset="192554.91">25647 3858 659 0,'0'0'134'16,"0"0"-116"-16,0 0-12 15,0 0-6-15,0 0-349 16</inkml:trace>
  <inkml:trace contextRef="#ctx0" brushRef="#br0" timeOffset="194370.1">5080 10165 901 0,'0'0'0'16,"0"0"-2"-16,0 0 2 16,-34-79 72-16,26 64 19 15,4 6-15-15,-1 4-37 16,2 4-5-16,3 1 3 16,0 0-37-16,-4 6-6 15,-2 19 6-15,3 11 13 16,0 2-9-16,3-1 3 0,0-4-5 15,4-6-4-15,11-4-7 16,2-7-16-16,2-8 14 16,2-8-3-16,3 0 1 15,3-14 0-15,1-14-16 16,3-6 0-16,-5-7-8 16,-7-3-16-16,-7 1 30 15,-3 4 8-15,-7 8 15 16,-2 9 13-16,0 10 6 15,0 9 25-15,0 1-9 16,0 2-5-16,0 0-23 16,0 9-3-16,0 13-4 15,-5 9 25-15,2 4-24 0,0 6 12 16,0 5-9 0,3 4 1-16,0 9 4 0,0 9-9 15,0 14 0-15,9 8 3 16,1 3-2-16,-2 3-1 15,-1 2 2-15,-4-2 4 16,-3-3-6-16,0-10 0 16,0-16-1-16,-12-14 1 15,-7-14 0-15,-2-13 5 16,-10-9 2-16,-2-10-6 16,-7-7 23-16,-4-1-24 15,1-22-15-15,3-8-18 0,7-7-3 16,14-5-97-1,10-4-201-15</inkml:trace>
  <inkml:trace contextRef="#ctx0" brushRef="#br0" timeOffset="195270.9">5089 9512 427 0,'0'0'562'16,"0"0"-562"-16,0 0-19 15,0 0 19-15,0 0 42 0,0 0 3 16,-27 56-30-16,22-46-4 15,0-7-1-15,5-3-7 16,0 0 3-16,0-14-6 16,0-13-18-16,0-7 6 15,1-7 11-15,8 4 1 16,3 6 5-16,-3 7-2 16,0 15 16-16,-3 9-19 15,3 6 1-15,7 23-1 16,4 5 3-16,5 5-6 15,2 0-12-15,4-1-40 16,2-3-74-16,3-2-219 16</inkml:trace>
  <inkml:trace contextRef="#ctx0" brushRef="#br0" timeOffset="197337.76">4445 11447 1146 0,'0'0'0'0,"0"0"-9"0,-39 99 9 15,33-53 30-15,6 6-23 16,0 2 7-16,10-4-3 16,14-4-13-16,3-10 7 15,6-6-10-15,1-11-4 16,2-12-7-16,4-7-4 16,0-7 2-16,-1-25-41 15,0-13 6-15,-8-11-17 16,-1-11 21-16,-10-6 16 15,-6 0 0-15,-8 8 33 16,-4 14 14-16,-2 17 23 16,0 20 60-16,0 13-10 15,0 1-28-15,-6 25-46 0,-6 16-4 16,0 14 28 0,6 6-1-16,3 2-36 0,3-3 14 15,3 1-10-15,14-7-4 16,6-9 6-16,3-9-6 15,2-14-10-15,3-12-4 16,2-10 0-16,0 0-1 16,1-21-4-16,1-15-2 15,-5-11 3-15,-5-8-34 16,-4-6 0-16,-9 3 0 16,-8 8 46-16,-4 14 6 15,0 13 10-15,-4 6 20 0,-8 7 17 16,0 6-13-16,0 4 19 15,0 0-35-15,-3 18-1 16,1 12-3-16,0 8 7 16,3 5-1-16,2 2 6 15,5-1-22-15,4-5 4 16,0-6-8-16,0-9 0 16,7-3-10-16,4-10 4 15,2-7-6-15,2-4 5 16,0-2-12-16,3-18 8 15,-2-11 9-15,1-2-14 16,-3-4 14-16,-3 3-9 16,-2 2 10-16,-3 6-5 15,0 3 4-15,-3 6 1 16,0 3 1-16,-2 3 0 0,-1 1 3 16,2 4-2-16,-1-1-1 15,1 0 12-15,1 3-12 16,-2-1 3-16,-1 1-1 15,0 1-1-15,0 2 12 16,0 1-8-16,0 0-1 16,0 0 14-16,0 0-18 15,2 1-4-15,-1 15 4 16,1 9 4-16,1 5 23 16,4 5-25-16,-4-1 4 15,5-2 6-15,-1-1-12 16,2-7 0-16,0-7 0 0,3-7-2 15,0-3 1-15,1-7-8 16,2 0-13-16,0-8 22 16,3-15-6-16,0-9 4 15,0-9-7-15,0-2-1 16,3 0 2-16,2 5 4 16,0 12 4-16,-1 12-10 15,-2 6 15-15,-3 8-5 16,0 0 4-16,-1 11-4 15,2 12 26-15,-6 5-15 16,2 4 3-16,-5-3-3 16,-2 3 0-16,-3-8-6 15,-2-9-5-15,-1-5 8 0,-1-8-13 16,2-2 5 0,4-5-6-16,9-21 5 0,3-11-4 15,12-7-2-15,1 8 5 16,-1 9-9-16,-5 13 6 15,-4 11 5-15,-9 3 0 16,-3 11 3-16,-3 15 8 16,-6 4 12-16,0 5-22 15,0-3-1-15,0-3 0 16,0-2-15-16,9-7-38 16,11-7-63-16,5-8-242 15</inkml:trace>
  <inkml:trace contextRef="#ctx0" brushRef="#br0" timeOffset="197588.3">6124 11521 878 0,'0'0'287'16,"0"0"-287"-16,81-45 0 15,-44 34-17-15,-6 7 3 16,-7 4 13-16,-9 0-91 15,-15 11-75-15,-3 11-209 16,-27 7 122-16,-6 1 254 16,5-5 283-16,9-7-5 0,11-6-158 15,11-7-43-15,3-5-69 16,28 0-8-16,16-7-8 16,14-13-154-16,6-1-103 15</inkml:trace>
  <inkml:trace contextRef="#ctx0" brushRef="#br0" timeOffset="197887.34">6810 11235 1079 0,'0'0'5'15,"0"0"-2"1,81 15 42-16,-64 10-5 0,-12 7 21 15,-5 5-21-15,-6 0-21 16,-16 0 17-16,-2-4-36 16,5-6 41-16,8-5-40 15,8-8 7-15,3-5-8 16,19-6-14-16,19-3 6 16,11 0 3-16,15-3-16 15,5-6-6-15,1-5-50 16,-4-1-47-16,-10-2-100 15,-15-4-367-15</inkml:trace>
  <inkml:trace contextRef="#ctx0" brushRef="#br0" timeOffset="198089.2">7416 10950 757 0,'0'0'345'16,"0"0"-336"-16,112 94 3 15,-75-38 37-15,-3 8-8 16,-4 7 48-16,-6 4-51 16,-13 1-10-16,-11 2-25 15,-33 1-3-15,-30 6-9 16,-19-1-43-16,-27-2-48 16,-18-1-186-16,-27-6-625 15</inkml:trace>
  <inkml:trace contextRef="#ctx0" brushRef="#br0" timeOffset="198487.69">4000 11367 1255 0,'0'0'0'16,"-40"93"-2"-16,22-7 2 16,-3 15 26-16,9 3-3 15,12-9-2-15,0-11-9 16,25-11 0-16,16-5-24 16,15-8 12-16,25-11-57 15,23-15-9-15,20-22-148 16,9-12-473-16</inkml:trace>
  <inkml:trace contextRef="#ctx0" brushRef="#br0" timeOffset="199129.25">8524 10057 1270 0,'0'0'0'16,"0"0"-122"-16,86-34 119 15,-26 20-6-15,6 4 7 16,1 5-29-16,-9 5-88 15,-19 0-177-15</inkml:trace>
  <inkml:trace contextRef="#ctx0" brushRef="#br0" timeOffset="199240.37">8652 10210 671 0,'0'0'436'0,"0"0"-436"15,154-45-43 1,-45 7-1-16,16-3-409 0</inkml:trace>
  <inkml:trace contextRef="#ctx0" brushRef="#br0" timeOffset="199789.16">12433 9255 1207 0,'0'0'0'0,"0"0"-14"16,0 0 14-16,0 0 11 15,0 0 5-15,0 0-5 16,97 64 6-16,-68-61-17 16,3-3 10-16,1-3 5 15,2-13-11-15,-4-8-3 0,-1-4 3 16,-8-2-4-16,-11-2-5 15,-11-2 2-15,0-2-3 16,-21 6 2-16,-13 6 1 16,-10 15-1-16,-11 9 4 15,-3 14 22-15,-8 27-14 16,0 17 39-16,8 14-39 16,18 11 17-16,21-4-10 15,19-4-26-15,16-11 11 16,35-16-6-16,19-14 2 15,18-12 1-15,22-15-46 16,16-7 44-16,18-12-83 16,8-15-44-16,-4-11-257 15</inkml:trace>
  <inkml:trace contextRef="#ctx0" brushRef="#br0" timeOffset="200274.33">13388 8269 1127 0,'0'0'0'0,"0"0"0"16,0 0 5-16,0 0 9 16,0 0-14-16,0 0 0 15,42-23 6-15,10 13-1 16,8 2-4-16,-4-1 8 16,-5 5-10-16,-12 4 1 15,-11 0 0-15,-10 3-5 16,-9 17 5-16,-9 8 0 15,-12 13 7-15,-24 8-1 16,-13 7 5-16,-9 5-10 16,-3-1 5-16,5-3 1 15,15-5-7-15,15-13-9 0,13-10 8 16,13-10 1 0,0-5-18-16,22-7 17 0,17-6 1 15,15-1 12-15,7 0-10 16,5-7 2-16,-2-2-4 15,-3-2-19-15,-7 3-63 16,-11-1-104-16,-12-2-111 16</inkml:trace>
  <inkml:trace contextRef="#ctx0" brushRef="#br0" timeOffset="200440.36">13518 8548 1198 0,'0'0'0'0,"0"0"-31"16,0 0 31-16,0 0 0 16,118-37 0-16,-51 33-6 15,6 4-35-15,-6 0-164 16,-9 0-171-16</inkml:trace>
  <inkml:trace contextRef="#ctx0" brushRef="#br0" timeOffset="200707.1">14137 8603 972 0,'0'0'37'0,"0"0"-17"0,0 0 1 16,13 100 44-16,-19-64-24 15,-18-4-1-15,-1-4 8 16,2-6-47-16,7-7 5 15,10-5 2-15,6-6-8 16,0-2-8-16,27-2 5 16,16 0 3-16,20-5 20 15,16-9-20-15,6 2-34 16,-1 2-31-16,-8 3-47 16,-15 2-309-16</inkml:trace>
  <inkml:trace contextRef="#ctx0" brushRef="#br0" timeOffset="201589.23">10773 10340 990 0,'0'0'0'0,"-127"-2"-66"16,75 2 66-16,13 0 58 16,14 0-32-16,16 0-3 15,9 0-23-15,5 0 0 16,27 1-3-16,25 2 0 15,31-3 3-15,30 0 8 16,38 0 0-16,34-11-5 16,37 2 19-16,34 1-20 15,19 2-2-15,19-1-21 16,12 0-1-16,10-2-5 16,10-2 27-16,9-3-7 0,8-2 12 15,8-1-5 1,1 0 0-16,-3 3 1 0,-9 0-1 15,-15 1 18-15,-24 0 0 16,-26 0 10-16,-35 0-10 16,-30 5-7-16,-36 1-5 15,-38 1-6-15,-38 3-11 16,-46 3-106-16,-47 0-130 16,-22 0-370-16</inkml:trace>
  <inkml:trace contextRef="#ctx0" brushRef="#br0" timeOffset="203258.41">11397 11198 1227 0,'0'0'39'0,"0"0"-39"0,0 0 0 15,0 0 1-15,0 0 11 16,0 0-2-16,41 16 3 16,-11-12-6-16,2-4 15 15,2 0-19-15,2-4-2 16,-3-14 6-16,-3-6-7 16,-7-5 0-16,-11-4-7 15,-12 1-10-15,0 4 4 16,-22 8 5-16,-17 12-4 15,-10 8 9-15,-14 18 3 16,-7 22 14-16,-3 15 13 0,13 10-2 16,17 4 6-1,18-1 0-15,22-4-30 0,4-7 6 16,30-8-7-16,19-13-4 16,18-11 3-16,10-14-14 15,10-11-2-15,6-1-36 16,3-23-35-16,-3-7 14 15,-9-6-196-15</inkml:trace>
  <inkml:trace contextRef="#ctx0" brushRef="#br0" timeOffset="203923.89">11950 10822 1216 0,'0'0'0'0,"0"0"-11"15,0 0 11-15,0 0 2 16,0 0 20-16,0 0-11 16,89-46-5-16,-69 45 20 15,-4 0-25-15,-10 1 6 16,-3 0 0-16,-3 0-6 15,0 0 25-15,0 0-12 16,0 0-9-16,0 0 5 16,-3 0-7-16,-4 0 5 0,-5 0 3 15,3 0-4 1,3 1-2-16,1-1-3 0,4 0 3 16,1 0 4-16,0 0-9 15,0 0-7-15,0 1 2 16,0 3-12-16,9 2 14 15,13 1 1-15,11-3 4 16,9-2 1-16,6-2-3 16,1 0 0-16,3-10 3 15,-3-4-2-15,-5 1-2 16,-10 0-3-16,-10 5-13 16,-12 2 12-16,-5 6 5 15,-7 0 0-15,0 0 0 16,-19 16-6-16,-14 16 6 0,-9 14 18 15,-7 3-15-15,7 1 14 16,4-3 4-16,5-7-18 16,3-5-2-16,10-5 0 15,3-10-1-15,9-10 0 16,5-5-14-16,3-5-2 16,0 0-30-16,17-11 44 15,8-3-1-15,9 5 6 16,1 4-4-16,2 5 1 15,-3 0 0-15,-1 9 0 16,1 3 0-16,-1-2-59 16,-2-2-20-16,-2-6-117 15,-3-2-315-15</inkml:trace>
  <inkml:trace contextRef="#ctx0" brushRef="#br0" timeOffset="204085.21">12671 10964 1180 0,'0'0'60'0,"0"0"-54"16,0 0 32-16,0 0 61 16,0 0-32-16,0 100-58 15,0-68-9-15,0-2-1 16,0 0-4-16,0-4-79 16,0-2-28-16,13-7-158 15</inkml:trace>
  <inkml:trace contextRef="#ctx0" brushRef="#br0" timeOffset="204423.87">13336 11415 376 0,'0'0'844'0,"0"0"-844"0,0 0 0 16,0 0 48-16,121 7-26 15,-62-7-12-15,3-7-10 16,-6 0-4-16,-7 0-29 16,-13 0-58-16,-14-1-121 15,-17-5-366-15</inkml:trace>
  <inkml:trace contextRef="#ctx0" brushRef="#br0" timeOffset="204609.29">13494 11250 1293 0,'0'0'0'16,"0"0"3"-16,0 0 3 15,-3 105-6-15,3-64 34 16,0-2-22-16,9 6-12 16,-3-2 0-16,-2 1-31 15,1 4-15-15,-4-1-105 16,-1-5-228-16</inkml:trace>
  <inkml:trace contextRef="#ctx0" brushRef="#br0" timeOffset="205578.79">14638 11221 1214 0,'0'0'3'16,"0"0"7"-16,0 0 4 16,0 0-1-16,0 0-1 15,0 0 9-15,101 51-12 16,-56-51 14-16,4 0-23 15,-4-4 2-15,-4-15-9 16,-9-1 10-16,-12-8-6 16,-11 0-25-16,-9-3 20 15,-6 4-19-15,-26 8 19 0,-14 8 3 16,-9 11-3-16,-9 2 16 16,-1 26 15-16,9 11 3 15,11 8 2-15,23 4 3 16,16 1-30-16,7-1 5 15,38-5-4-15,16-5 5 16,20-12-9-16,8-13 2 16,4-6-17-16,0-10-9 15,-1 0-12-15,-3-17-52 16,-11-9-149-16,-14-10-543 16</inkml:trace>
  <inkml:trace contextRef="#ctx0" brushRef="#br0" timeOffset="206093.2">15196 10710 1250 0,'0'0'0'0,"0"0"-8"15,0 0 8-15,0 0 8 16,0 0 28-16,0 0-32 16,-12-7-2-16,12 7-2 0,5 0 0 15,11 0 1 1,4 0 4-16,10 0-5 0,6 0 13 16,8 0-13-16,5-4 7 15,2-5-7-15,1 3 2 16,-2-2-3-16,-6 3 1 15,-6-1-4-15,-12 1 1 16,-10 0 3-16,-8 4-3 16,-7 1 3-16,-1 0 0 15,0 0-2-15,-10 6-17 16,-22 18 19-16,-11 10 15 16,-6 6-4-16,-3 4-9 15,7 3 5-15,5-3-5 16,7 1 19-16,6-8-21 0,12-9 0 15,7-8-11-15,8-8 4 16,0-7-6-16,19-3 12 16,15-2 2-16,13 0 0 15,12-2 10-15,5-9-22 16,3-1-33-16,-3-2-57 16,-7 3-79-16,-10-2-378 15</inkml:trace>
  <inkml:trace contextRef="#ctx0" brushRef="#br0" timeOffset="206358.09">15916 10833 1132 0,'0'0'0'0,"0"0"-11"15,0 0 11-15,0 0 12 16,84 40 31-16,-80-3-3 15,-4 5 7-15,-3-2-22 16,-22-3-4-16,0-6-17 16,5-8 38-16,7-9-33 15,11-7-9-15,2-6 0 16,12-1-4-16,24 0 4 16,19-2 0-16,15-14-34 15,12 0-40-15,11 5-81 0,4 1-125 16</inkml:trace>
  <inkml:trace contextRef="#ctx0" brushRef="#br0" timeOffset="206671.25">16679 11263 1289 0,'0'0'0'0,"0"0"-73"15,0 0 73-15,117 0 16 16,-57 0 8-16,3 0-20 15,-5-6-4-15,-8-1 8 16,-11 0-17-16,-10-3-62 16,-13-2-71-16,-12-3-87 15,-4-4-314-15</inkml:trace>
  <inkml:trace contextRef="#ctx0" brushRef="#br0" timeOffset="206845.23">16978 11080 786 0,'0'0'411'0,"0"0"-402"0,-6 74 18 16,5-32 15-16,1 2 15 16,0 3-29-16,0-2-25 15,0-1 10-15,9-6-13 16,6-7-27-16,3-7-25 16,7-4-55-16,6-9-135 15,6-11-637-15</inkml:trace>
  <inkml:trace contextRef="#ctx0" brushRef="#br0" timeOffset="207309.42">17603 10939 404 0,'0'0'131'0,"0"0"60"15,0 0-47-15,0 0-63 16,90 84 2-16,-59-72-23 16,5-5-27-16,3-5-5 15,2-2-13-15,0 0-5 0,-1-12-10 16,-1-9 5-16,-7-6-10 15,-6-5 3-15,-11-6-13 16,-11-1 12-16,-4 6-12 16,-19 8 14-16,-20 13 2 15,-7 12-1-15,-9 12 28 16,0 24 9-16,4 16 13 16,9 7 9-16,15 2-18 15,17-2-7-15,10-6-32 16,7-3 13-16,28-8-8 15,11-8-7-15,12-10 0 16,7-10-5-16,9-10-11 16,6-4-43-16,2 0-11 0,-1-18-60 15,-7-9-7 1,-11-11-479-16</inkml:trace>
  <inkml:trace contextRef="#ctx0" brushRef="#br0" timeOffset="207727.81">18368 10343 1204 0,'0'0'0'16,"0"0"-4"-16,0 0 4 0,0 0 6 15,0 0 13-15,0 0-9 16,54-12-10-16,-9 7 10 16,6 0-10-16,-1 0 3 15,-6 3 8-15,-9-1-12 16,-8 3 1-16,-9 0 0 16,-7 0-6-16,-11 14 4 15,0 9 2-15,-14 10 1 16,-19 13 4-16,-7 0 3 15,0 0 1-15,2-2-8 16,10-7 17-16,9-6-18 16,10-7 1-16,9-5 4 15,0-7-4-15,15-2-1 0,16-5 12 16,14-5-10 0,10 0-2-16,3 0-20 0,2 0-57 15,-6-3-28-15,-11-1-192 16</inkml:trace>
  <inkml:trace contextRef="#ctx0" brushRef="#br0" timeOffset="208059.79">19098 10568 1131 0,'0'0'0'0,"0"0"-74"16,0 0 74-16,0 0 25 16,0 0-4-16,37 99 20 15,-37-67-25-15,0 1-15 16,0 2 7-16,3-2-8 16,10 1 1-16,4-3-10 15,2-2 9-15,-1-4 0 16,-9-6 3-16,-6-9-2 15,-3-1 15-15,-9-1-2 16,-18-1 3-16,-10-4-17 16,-9-1-1-16,-5-2-50 15,0 0-193-15,1-12-635 16</inkml:trace>
  <inkml:trace contextRef="#ctx0" brushRef="#br0" timeOffset="209042.24">21956 9227 1136 0,'0'0'22'15,"0"0"-22"-15,0 0 0 16,19 99 13-16,-11-14 25 16,-1 13 12-16,2 0-47 0,-5-3 3 15,2-11 5-15,-3-11-11 16,0-13 1-16,-3-14 0 16,0-14 4-16,0-12-10 15,0-13-10-15,-1-7 15 16,-10-5-5-16,-8-24 5 15,-5-16-31-15,0-15 22 16,2-19-8-16,6-13-5 16,10-17 8-16,6-22-2 15,19-4 11-15,21 3 4 16,8 29 1-16,-6 42 16 16,-5 39 17-16,-7 25-20 15,-8 42-8-15,-6 29 32 16,-14 23 25-16,-2 10-38 0,-25-2-20 15,-11-11 2-15,0-11-12 16,11-8-33-16,8-7-80 16,11-12-274-16</inkml:trace>
  <inkml:trace contextRef="#ctx0" brushRef="#br0" timeOffset="209293.05">22354 9685 1277 0,'0'0'0'16,"0"0"0"-16,31 114 12 15,-20-72 6-15,-10-2 6 0,-1-10-5 16,0-9-8-16,0-6 2 16,0-11-13-16,-1-4 0 15,1 0 38-15,0-21-15 16,10-17-8-16,17-15-15 15,16-4-5-15,17 6-26 16,14 10-52-16,8 16-39 16,1 19-244-16</inkml:trace>
  <inkml:trace contextRef="#ctx0" brushRef="#br0" timeOffset="209400.99">23365 9915 1161 0,'0'0'0'0,"100"-40"-236"16,-10 14 73-16,16-2-316 16</inkml:trace>
  <inkml:trace contextRef="#ctx0" brushRef="#br0" timeOffset="209877">24524 9723 1244 0,'0'0'13'15,"0"0"11"-15,-73 98 2 16,64-61 9-16,9-3 1 16,0-4-19-16,16-2-15 0,16-6-1 15,8-5 4-15,5-9-10 16,-3-6 5-16,-10-2-6 16,-8-2-1-16,-13-20 7 15,-8-8 1-15,-3-8 0 16,-11-5-1-16,-14-2 3 15,0-2-1-15,5 4 0 16,10-1-2-16,10 0-21 16,19 0 7-16,32-7-25 15,16-4-11-15,15-8-4 16,5-1-10-16,-2 0 29 16,-11 8 3-16,-14 11 32 0,-21 15 0 15,-20 13 10 1,-12 12 17-16,-7 5 64 0,0 0-56 15,-4 32-22-15,-15 24 4 16,-7 26 24-16,-1 19-18 16,2 14 5-16,2 13 8 15,1 12 8-15,2 10-13 16,4 5-10-16,5 4-8 16,5-4-13-16,6-10 0 15,0-9-19-15,9-21-79 16,11-20 7-16,7-21-54 15,6-31-217-15</inkml:trace>
  <inkml:trace contextRef="#ctx0" brushRef="#br0" timeOffset="211010.86">26405 9532 1339 0,'0'0'24'0,"0"0"-24"16,0 0 0-16,0 0-34 16,0 0 34-16,-48 90 32 15,45-33-29-15,3-5 7 16,14-4-19-16,10-12 9 16,7-9-8-16,5-13-1 15,3-14-14-15,7 0 12 0,6-26-20 16,3-18-1-16,2-19-2 15,1-20-33-15,-3-20-13 16,1-23-38-16,-3-11 19 16,-11-5 83-16,-18 16-35 15,-16 31 51-15,-8 31 132 16,-8 28 69-16,-9 24-131 16,-3 12-47-16,-10 20-14 15,-5 30 7-15,-2 20-2 16,7 16-5-16,12 10-7 15,15 4 2-15,3-4-8 16,27-7 2-16,15-16-6 0,13-12 4 16,6-13 4-1,4-15-6-15,-1-14 3 0,1-16-17 16,-2-3 8-16,-5-24 2 16,-7-17 1-16,-1-14 6 15,-9-11-20-15,-8-10 1 16,-10-2-9-16,-13 10 19 15,-10 18 12-15,0 22 43 16,-22 20-26-16,-8 8 19 16,-9 35-30-16,-6 13-2 15,-1 10 20-15,8 2-24 16,10-5 11-16,13-7-11 16,9-9-1-16,6-6-8 15,0-9-14-15,9-8-6 16,13-8 26-16,2-8-13 0,6 0 1 15,1-16-6-15,-1-10-17 16,-2-9 36-16,-1-6-21 16,-3-11-6-16,-3-1 27 15,-5 0-3-15,-2 10 5 16,-8 13 29-16,-2 13 13 16,-4 11 19-16,0 6-28 15,0 0-33-15,0 27-1 16,-10 11 1-16,-5 13 13 15,1 2-13-15,4-3 13 0,6-8-13 16,4-5 0 0,0-7-10-16,0-8 8 15,7-6-10-15,6-7 6 0,3-7 0 16,0-2-7-16,0-5 12 16,4-14-9-16,-1-9-15 15,1-7 13-15,6-11-24 16,7-7 15-16,9-9-36 15,4-2 57-15,-1 13 7 16,-6 17-7-16,-8 19 25 16,-9 15-6-16,-7 24-10 15,-6 18 16-15,-9 11 43 16,0 3-40-16,-9-3 7 16,-7-9-35-16,-4-8 0 15,0-7 5-15,3-12-5 0,2-5 3 16,6-9-9-16,8-3 6 15,1 0-16-15,1-20 8 16,24-9-4-16,13-13 7 16,9-2 5-16,3-3-7 15,-7 13 7-15,-13 14 3 16,-9 15 51-16,-9 5-40 16,-5 22-10-16,-1 8 14 15,-3 5-14-15,0 0 6 16,0-3-10-16,1 1-58 15,5-5-73-15,5-4-403 16</inkml:trace>
  <inkml:trace contextRef="#ctx0" brushRef="#br0" timeOffset="211426.79">28781 9008 1073 0,'0'0'127'16,"0"0"-127"-16,90-49-2 16,-59 47 2-16,-7 2 4 0,-5 21 11 15,-5 20-2 1,-7 16 10-16,-7 16 10 0,-7 8-33 15,-25-4 4-15,-7-12 5 16,-8-11 8-16,2-11-28 16,5-9 11-16,10-6 0 15,16-10-12-15,14-6 12 16,2-5-2-16,34-4 2 16,21-3 7-16,14 0 11 15,13 0 0-15,-1-3-5 16,-5 0 14-16,-11 2-18 15,-15 1 5-15,-19 0-5 16,-15 0-8-16,-12 0-1 16,-6 0-2-16,0 0-43 0,0 3-65 15,-20 0-237-15</inkml:trace>
  <inkml:trace contextRef="#ctx0" brushRef="#br0" timeOffset="213844.98">5615 14599 383 0,'0'0'4'16,"0"0"11"-16,0 0 85 0,0 0 29 15,0 0-21-15,0 0-10 16,0 0-45 0,24-38 21-16,-22 32-16 0,-1 2 14 15,-1 1-17-15,0 3-20 16,0 0 6-16,0 0-8 16,0 0-23-16,-3 24-10 15,-13 13 0-15,1 9 35 16,0 3-33-16,9-7 4 15,6-8-6-15,0-5-10 16,16-6 1-16,4-9-6 16,8-10 3-16,5-4-11 15,7-11 8-15,5-23-10 0,3-8-1 16,-5-6 2 0,-7-2 17-16,-6 1 7 0,-11 1 2 15,-5 9 5-15,-10 15 6 16,0 11 11-16,-4 13 41 15,0 1-58-15,0 35 7 16,-1 22-12-16,-9 26 24 16,-1 15 7-16,3 14-31 15,3 5 1-15,3 4 24 16,1 3-25-16,-1-4-2 16,-2-6 5-16,-5-4 5 15,-6-13-10-15,-2-18 4 0,-5-20-8 16,7-26 3-1,-6-20-4-15,2-14 0 0,-5-16-2 16,0-30-3-16,0-19 1 16,8-20 9-16,13-19-10 15,3-10-24-15,37-1 3 16,20 11-51-16,28 22-54 16,12 27-163-16,4 29-193 15</inkml:trace>
  <inkml:trace contextRef="#ctx0" brushRef="#br0" timeOffset="-214501">4837 16145 1085 0,'0'0'34'15,"0"0"-30"-15,0 0 27 16,0 0 35-16,0 0-45 15,0 0-6-15,-103 49-1 16,67 20 3-16,6 1 17 16,8-3-19-16,14-6-4 15,8-5-11-15,3-5-13 16,20-7 9-16,8-11-8 16,11-12-5-16,5-11 7 15,6-10-21-15,7-11 28 0,1-23-3 16,0-14-30-1,-3-12 32-15,-6-14-22 0,-10-12-9 16,-9-8 14-16,-8-1 19 16,-12 11 2-16,-10 19 5 15,-3 23 14-15,0 22 7 16,-1 15 5-16,-9 5-2 16,-4 8-13-16,-5 31-14 15,-4 22 9-15,1 21 10 16,6 10-20-16,8-3 33 15,8-7-34-15,0-7 7 16,6-7-22-16,18-5 17 16,3-15-4-16,4-14-12 15,-1-14 0-15,1-15 13 16,2-5-16-16,0-15 16 0,3-18-3 16,-2-12-5-1,-1-7 9-15,-11-7 0 0,-4 1 0 16,-7 1-1-16,-5 8 1 15,-6 12 0-15,0 11 8 16,0 9 0-16,-11 11 2 16,-1 6 7-16,-1 1-11 15,-4 25 4-15,-5 10-2 16,3 9 1-16,-1 5 6 16,7-1-5-16,4-2-7 15,4-6 1-15,5-5-4 16,0-10 0-16,0-8-4 15,3-10-10-15,11-8-3 0,10-10-8 16,7-26 19-16,12-10-5 16,0-4 11-16,-1 12 0 15,-5 15 0-15,-11 16 0 16,-2 7 6-16,-8 15-6 16,1 14-2-16,-4 4 1 15,-4 1-20-15,3-9-67 16,4-11-218-16,8-14-555 15</inkml:trace>
  <inkml:trace contextRef="#ctx0" brushRef="#br0" timeOffset="-213212.06">5860 4434 903 0,'0'0'151'0,"0"0"-134"0,0 0 73 16,0 0-26-16,0 0-50 15,0 0 6-15,-9 108 15 16,3-46 3-16,2 2-38 15,2 3-10-15,2 5 0 16,0 3-36-16,0-1-136 16,2-13-344-16</inkml:trace>
  <inkml:trace contextRef="#ctx0" brushRef="#br0" timeOffset="-211833.47">5521 10430 1156 0,'0'0'0'0,"0"0"-55"15,0 0 55-15,0 0 6 0,0 0-1 16,96-22 10-16,-68 50-3 16,-4 10 9-16,-7 7-4 15,-13 4-17-15,-4-5 3 16,-10-1-6-16,-16-8 8 16,-2-7 8-16,10-11-9 15,5-6-3-15,10-10 10 16,3-1-11-16,1 0-4 15,26-12-12-15,22-13 16 16,21-8-2-16,18-1-85 16,6 6-88-16,3 9-418 15</inkml:trace>
  <inkml:trace contextRef="#ctx0" brushRef="#br0" timeOffset="-211014.76">6364 14918 950 0,'0'0'171'0,"0"0"-142"0,0 0-26 15,0 0 22-15,0 0-15 16,0 0 1-16,45-39-11 16,-39 39 1-16,0 4-4 15,-2 14 3-15,-2 9 0 16,-1 6-1-16,1 3-4 15,-1 4-1-15,5-1 6 16,5 1 1-16,10-3 1 16,4-3 2-16,3-5 0 15,-4-4 6-15,-6-3-10 16,-8-2 9-16,-10 2-9 0,-1-2 0 16,-26 5-4-16,-6-3 4 15,-4-2-110-15,1-4-212 16</inkml:trace>
  <inkml:trace contextRef="#ctx0" brushRef="#br0" timeOffset="-210049.03">5760 13938 1099 0,'0'0'36'0,"0"0"-36"16,0 0 0-16,0 0 20 16,-77 83 10-16,48-53-29 15,8-5 39-15,5-8-36 16,10-7 5-16,3-8-9 16,3-2 0-16,0-5-8 15,9-26-3-15,15-12 11 16,4-6 10-16,6 6-7 0,-8 15 4 15,-4 17 7 1,-1 11-13-16,4 21 3 0,7 18-4 16,4 7-12-16,8 3-10 15,3-6-70-15,5 1-98 16,3-2-112-16</inkml:trace>
  <inkml:trace contextRef="#ctx0" brushRef="#br0" timeOffset="-208646.36">5990 16266 1065 0,'0'0'0'16,"0"0"6"-16,0-94-6 16,-5 76 19-16,-4 9 28 15,0 4-12-15,1 5-12 16,0 0 2-16,-1 0-18 16,-1 8-7-16,-1 9-1 0,1 0 1 15,1 0 5-15,3-1-5 16,3-5-4-16,1-5 4 15,1-3-10-15,1-3 8 16,0 0-5-16,0 0 2 16,0 0 2-16,0 0 1 15,0 0 2-15,0 0 0 16,0 0 12-16,0 0-11 16,0 0 3-16,0 0 1 15,0 0-1-15,0 0 4 16,0 5-8-16,0 11 0 15,0 11 1-15,3 6 1 0,16 3 3 16,8-1-5-16,6-3 1 16,3-3-4-16,-2-3 16 15,-4-2-22-15,-11-5 13 16,-8-5-8-16,-8-5 1 16,-3 0 2-16,-2-4 2 15,-17 2 12-15,-5-7-12 16,-3 0 7-16,6 0-8 15,9-14-1-15,5-10 1 16,7-10 0-16,9-12-6 16,16-7 0-16,11-2-8 15,3 0 5-15,-5 8 0 16,-3 15 9-16,-11 13 0 0,-11 12 0 16,-6 7 9-16,-3 12-15 15,0 14 12-15,0 10-5 16,0 1 14-16,0 2-15 15,17-1 0-15,9 1-3 16,5-2 6-16,-1-2-3 16,-3-1 0-16,-11-7 0 15,-8-5 14-15,-8-1-12 16,-3-4-2-16,-18 0 0 16,-6-5-11-16,3-7-69 15,3-5-154-15,9 0-440 16</inkml:trace>
  <inkml:trace contextRef="#ctx0" brushRef="#br0" timeOffset="-208381.93">6591 16476 752 0,'0'0'419'15,"0"0"-403"-15,100-31-21 16,-60 28 5-16,-9 3-15 15,-14 0-48-15,-10 13-69 16,-7 9 32-16,-7 5 65 16,-16 4 24-16,4 0 11 15,3-4 5-15,8-5 0 16,8-8 12-16,2-5 48 16,25-6-46-16,10-3 8 0,15-4-27 15,6-15-49 1,2-4-217-16</inkml:trace>
  <inkml:trace contextRef="#ctx0" brushRef="#br0" timeOffset="-208064.59">7320 16172 1165 0,'0'0'11'0,"0"0"-11"0,85-27-1 16,-61 33 1-16,-7 24 11 16,-10 11-8-16,-7 3 3 15,0 3 13-15,-3-2-13 16,0-4-10-16,3-4 4 16,7 0-22-16,19 1 14 15,8-7-2-15,-1-2 10 16,-9-2 18-16,-11-5-8 15,-13-1 14-15,-7 0 6 16,-26 2-22-16,-10-4-6 16,-4-7-2-16,1-4-26 15,9-8-137-15,7-1-244 16</inkml:trace>
  <inkml:trace contextRef="#ctx0" brushRef="#br0" timeOffset="-207830.69">7699 15816 1207 0,'0'0'0'0,"100"46"0"16,-25 6 8-16,8 17-2 16,10 14-6-16,2 13 42 15,-1 2-18-15,-13 0 5 16,-19-3-22-16,-24 0-8 0,-28 2 14 15,-19 1-26 1,-52 0-18-16,-39-6-48 0,-33-6-89 16,-32-9-126-16,-23-4-317 15</inkml:trace>
  <inkml:trace contextRef="#ctx0" brushRef="#br0" timeOffset="-207330.77">4070 16085 1206 0,'0'0'31'15,"0"0"-22"-15,-67 137 4 16,28-22 17-16,-1 15 2 16,13-2-23-16,20-11-6 15,7-13-3-15,39-12-4 16,22-10-21-16,30-10-33 15,34-11-61-15,24-25-81 16,33-22-252-16</inkml:trace>
  <inkml:trace contextRef="#ctx0" brushRef="#br0" timeOffset="-206862.02">9145 14743 1283 0,'0'0'0'0,"91"-6"-26"15,-29-1 26-15,1-1-62 16,-8 3-44-16,-12-1-73 16,-22 6 16-16,-21 0-38 15,-13 21 51-15,-41 10 68 16,-15 6 82-16,-2 2 13 16,15-6 19-16,21-4 197 0,26-8-1 15,9-5-142-15,27-7-66 16,31-4 26-16,24-5-46 15,19 0-43-15,23-16-310 16</inkml:trace>
  <inkml:trace contextRef="#ctx0" brushRef="#br0" timeOffset="-205313.61">13809 13716 1295 0,'0'0'0'0,"0"0"5"16,0 0-5-16,88 14 6 15,-50-14-1-15,7 0 2 16,3 0-6-16,1-14 7 15,1-11-16-15,-11-6 4 16,-9-3 3-16,-16-4-10 16,-14 4 11-16,-9 11-6 15,-30 9 4-15,-19 14-6 16,-15 11 8-16,-10 32 13 16,-1 21 23-16,8 15-11 0,19 9-9 15,27-1 7-15,30-1-18 16,17-7-3-16,45-11-4 15,31-8-4-15,28-16-8 16,32-15-2-16,23-21-50 16,20-8 4-16,14-22-23 15,2-19-63-15,-5-13-318 16</inkml:trace>
  <inkml:trace contextRef="#ctx0" brushRef="#br0" timeOffset="-204730.46">15280 12796 1286 0,'0'0'0'0,"0"0"-47"16,0 0 47-16,0 0-7 16,0 0 7-16,96-5 6 15,-32-4-3-15,5-2 3 16,-3-2-6-16,-10 1 0 16,-14 5 24-16,-18 3-17 15,-15 4-2-15,-9 0-2 16,0 17-3-16,-28 18 25 15,-14 11 3-15,-15 4-18 16,-2-2 0-16,2-4 7 0,10 0-17 16,12-4 0-1,12-6 8-15,14-6-24 0,9-9 16 16,8-4-5-16,26-1 5 16,17-1 4-16,13-2 1 15,8-2-2-15,2-4-3 16,-5-5-11-16,-5 0-40 15,-6 0-36-15,-1-14-63 16,-9-3-354-16</inkml:trace>
  <inkml:trace contextRef="#ctx0" brushRef="#br0" timeOffset="-204162.85">16251 12948 434 0,'0'0'826'16,"0"0"-826"-16,0 0-3 15,0 0 3-15,0 0 14 16,89 32 2-16,-76 2-3 0,-8 7 17 16,-5 5-28-16,-9-4 17 15,-21-1-18-15,-4-6-1 16,7-3 16-16,6-9-5 15,13-7-9-15,8-6-2 16,9-5-11-16,27-5 11 16,21 0 0-16,15-5-8 15,13-8-37-15,1 0-27 16,3 2-48-16,-1 2-189 16,-8 6-78-16</inkml:trace>
  <inkml:trace contextRef="#ctx0" brushRef="#br0" timeOffset="-202461.27">16179 13012 1085 0,'0'0'0'0,"0"0"0"15,0 0 35-15,0 0-24 16,0 0 13-16,0 0-19 15,13-58 5-15,5 52-2 16,0 3 9-16,-2-1-12 16,2 4 11-16,-1 0-11 15,1 0-1-15,-3 7-4 16,-1 11 1-16,-2 6 9 0,-1 8-10 16,-5 3 0-1,-5 6 6-15,-1-2-6 0,0 0 0 16,-10-2-3-16,-7-4 7 15,-2-2-10-15,-4-3 11 16,-2-4-5-16,0-4 2 16,0-3-2-16,4-6 0 15,4-4 0-15,4-4 2 16,7-3 7-16,1 0-9 16,5 0-1-16,0-6-3 15,0-9-11-15,11-5 7 16,13-4 7-16,10 2 1 15,6 5-6-15,5 2 5 0,6 8 1 16,-2 7 0-16,-1 0 6 16,-5 16-6-16,-7 7 10 15,-11 5-9-15,-10-1 25 16,-12 1-22-16,-3-3 10 16,-18-3 19-16,-15-5-19 15,-7-2-9-15,-3-5 12 16,0-5-12-16,10-1-5 15,6-2-4-15,10-2-31 16,3 0-50-16,5 0-198 16</inkml:trace>
  <inkml:trace contextRef="#ctx0" brushRef="#br0" timeOffset="-200627.88">16101 13134 763 0,'0'0'4'0,"0"0"0"16,0 0 38-16,0 0 11 15,0 0-13-15,0 0-5 16,72-80 8-16,-59 67 12 16,2 3-14-16,-3 2 16 15,1 2-31-15,1 3-16 16,1-2 2-16,4 0-8 0,0 1 12 15,3 4-16-15,1-3 2 16,0 3 11-16,-4 0-12 16,-4 0 4-16,-4 0-5 15,-1 12-2-15,-3 3 0 16,-2 4 4-16,-2 6-1 16,-2 0 1-16,-1 3-2 15,0-3 0-15,0-2 4 16,0-1-4-16,0-1-1 15,-7-1-13-15,-4-1 2 16,-3-2 11-16,-2-2-11 16,-3-1 10-16,-1 3-1 15,0-2 1-15,-1-1 1 16,2-5-8-16,2-3 9 16,4-1-1-16,4-4 3 0,3-1-2 15,1 0 2-15,2 0 4 16,2-2-6-16,-1-7 0 15,2-1 0-15,0 1 0 16,0 1 3-16,3-1-3 16,12 1 5-16,5-1-5 15,6 3 0-15,6 2-1 16,1 1 1-16,1 3 1 16,-3 0 2-16,-2 0-3 15,-7 13 0-15,-5 8 4 16,-6 2 4-16,-6 5-6 15,-5-1 6-15,0-1 13 0,0-1-11 16,-13 0 8-16,-4-6-10 16,-7-5-3-16,-1-2 15 15,-3-6-7-15,-1-1 1 16,4-5 10-16,2 0-23 16,1 0 0-16,4 0-1 15,6-6-36-15,2 3-20 16,4-1-110-16,0 1-660 15</inkml:trace>
  <inkml:trace contextRef="#ctx0" brushRef="#br0" timeOffset="-199744.48">11577 14991 1061 0,'0'0'4'0,"0"0"-4"0,-91-8-28 16,75 8 28-1,8 0 17-15,8 0-17 0,0 0-2 16,26 5-19-16,20 7 21 16,27-3 7-16,39 2-7 15,36-3 0-15,44-2 0 16,41 0 12-16,32-2-24 16,39 3 12-16,32 3-6 15,34-1 6-15,30 4-14 16,19-1 0-16,15 2-23 15,15 3 34-15,3 0 3 16,-5-3 5-16,-5-1 21 16,-14-7 23-16,-18-3 1 15,-18 0 9-15,-28-3 2 16,-33 0-22-16,-37 0-8 0,-37 0-14 16,-42 0-6-16,-47 0-11 15,-47 0-10-15,-57 0-53 16,-52 0-56-16,-36 0-261 15</inkml:trace>
  <inkml:trace contextRef="#ctx0" brushRef="#br0" timeOffset="-199010.42">11904 15973 1300 0,'0'0'0'0,"0"0"-42"15,0 0 42-15,0 0-3 0,46 81 3 16,-13-71-2-16,9-9 2 16,2-1 2-16,1-3-2 15,0-19-5-15,-11-8 5 16,-7-7-3-16,-18-6-6 16,-9-3-7-16,-13 3 7 15,-25 6 8-15,-15 11 1 16,-10 17 1-16,-9 9 11 15,-6 18 22-15,1 23-16 16,7 14 12-16,13 11 4 16,20 4-25-16,25 2 3 15,12 2-12-15,38-9 0 16,23-7-2-16,22-10-19 0,14-12 10 16,20-14-43-1,11-11 23-15,15-11-14 0,8-3-151 16,-1-24-339-16</inkml:trace>
  <inkml:trace contextRef="#ctx0" brushRef="#br0" timeOffset="-198493.51">12830 15490 824 0,'0'0'267'15,"0"0"-267"-15,0 0 0 16,0 0 14-16,0 0-6 15,0 0 23-15,33 1-20 16,-3-1-6-16,9 0 10 16,7-4-14-16,2-8 6 15,2 1-4-15,-9 1-1 16,-13 4 0-16,-12 5 1 16,-13 1-2-16,-3 0 15 0,-15 23 3 15,-25 9-1-15,-15 8 7 16,-8 0-19-16,7-4 2 15,9-2 2-15,6 0 4 16,9-5-6-16,13-6-8 16,4-5-1-16,15-9-3 15,0-6-24-15,22-3 17 16,14 0 11-16,12 0 4 16,4 0 9-16,6 0-13 15,5-2-40-15,3-6-14 16,2-6-83-16,-7-5-166 15,-4-4-205-15</inkml:trace>
  <inkml:trace contextRef="#ctx0" brushRef="#br0" timeOffset="-198362.53">13465 15623 888 0,'0'0'154'15,"0"0"-69"-15,0 0 36 16,2 81-39-16,-20-36-31 16,-1 1-1-16,7 0-46 15,3-6-3-15,7-2-1 16,2-6-56-16,12-4-44 15,21-7-125-15,13-5-819 16</inkml:trace>
  <inkml:trace contextRef="#ctx0" brushRef="#br0" timeOffset="-197763.25">14319 16249 1232 0,'0'0'9'0,"0"0"6"16,119 0-15-16,-49 0 10 15,5 0-3-15,2 0-7 16,2 0-6-16,-3 0 0 16,-10 0-23-16,-18-3-23 15,-23-3-90-15,-20-7-171 16,-5-3-161-16</inkml:trace>
  <inkml:trace contextRef="#ctx0" brushRef="#br0" timeOffset="-197582.67">14595 15995 1280 0,'0'0'8'16,"0"0"-7"-16,0 95 52 15,0-37 3-15,0-1-35 16,6-1-21-16,1-5-1 15,2-5-1-15,3-2-21 16,10-5-30-16,13-6-31 16,11-4-76-16,15-9-127 15</inkml:trace>
  <inkml:trace contextRef="#ctx0" brushRef="#br0" timeOffset="-197193.03">15598 16194 1305 0,'0'0'0'16,"0"0"-75"-16,0 0 60 16,0 0 8-16,0 0 8 15,123 28-3-15,-73-30 2 16,0-14 0-16,-4-9-2 0,-12-9 7 15,-14-2-8-15,-14-3 3 16,-6 3-3-16,-24 7-2 16,-22 7 10-16,-14 14-2 15,-13 8 32-15,-6 13-2 16,7 24 15-16,14 16 7 16,19 12 0-16,21 3-31 15,18 2-24-15,14-7 1 16,32-8-2-16,25-9 1 15,16-12-6-15,16-7-44 16,19-13-40-16,17-10 19 16,19-4 22-16,9-9-155 15,-4-19-353-15</inkml:trace>
  <inkml:trace contextRef="#ctx0" brushRef="#br0" timeOffset="-196792.76">16332 15470 1235 0,'0'0'0'0,"0"0"-33"15,0 0 18-15,0 0 15 0,0 0 11 16,126-33 2-16,-67 29 0 16,-2 3-9-16,-12 1 21 15,-10 0-13-15,-16 18 28 16,-12 9-38-16,-7 8 41 16,-13 7-30-16,-25 2 6 15,-12-2-7-15,-6-2-5 16,7-5-4-16,9-5 20 15,17-5-19-15,12-7 6 16,11-2-10-16,4-4-4 16,32-3-1-16,16-4 5 15,19-5-31-15,12-2-34 16,6-13-42-16,2-1-81 0,-6 1-242 16</inkml:trace>
  <inkml:trace contextRef="#ctx0" brushRef="#br0" timeOffset="-196541.49">17096 15642 1217 0,'0'0'17'16,"0"0"-17"-16,0 0 0 16,0 0 16-16,27 80 23 15,-27-39-9-15,-25 0 6 16,-8-2 3-16,-5-8-22 0,6-5 32 15,9-6-29-15,14-4-17 16,9-5-3-16,9-6-8 16,30-3-1-16,19-2-1 15,21-2-37-15,20-13-35 16,16 3-53-16,14-2-163 16,11 9-103-16</inkml:trace>
  <inkml:trace contextRef="#ctx0" brushRef="#br0" timeOffset="-196263.96">18069 16353 294 0,'0'0'1008'0,"0"0"-1008"16,91 13-6-16,-24-9 6 15,6-2 2-15,-2-2-2 16,1 0-35-16,-10-2 8 16,-7-10-17-16,-16-5-1 15,-16-8-93-15,-14-1-68 0,-9-10-161 16</inkml:trace>
  <inkml:trace contextRef="#ctx0" brushRef="#br0" timeOffset="-196091.81">18395 16016 225 0,'0'0'940'0,"0"0"-879"16,0 0-34-16,-33 82 55 16,32-30-15-16,1 3-20 15,0 1-20-15,0-2-18 16,7-6-9-16,7-2-10 15,-1 1-10-15,9-5-69 16,13-5 15-16,10-8-72 16,15-12-354-16</inkml:trace>
  <inkml:trace contextRef="#ctx0" brushRef="#br0" timeOffset="-195709.67">19228 16155 1454 0,'0'0'0'0,"0"0"-129"15,0 0 129-15,0 0 3 16,0 0-2-16,91 49-2 16,-38-48-2-16,5-1 3 15,-1-9-9-15,-12-15 8 16,-10-7-17-16,-16-6 13 0,-16-2 5 15,-3 1 1-15,-29 6-1 16,-20 13 0-16,-17 12 27 16,-10 7 8-16,3 17-7 15,6 26 30-15,16 15 4 16,17 12-30 0,18 3-32-16,16-3 5 0,9-9-10 15,29-3 2-15,16-15-16 16,19-4 3-16,23-9-43 15,18-12-14-15,21-10 0 16,12-8-28-16,9 0-162 16,0-20-543-16</inkml:trace>
  <inkml:trace contextRef="#ctx0" brushRef="#br0" timeOffset="-195309.48">20139 15520 1231 0,'0'0'0'0,"0"0"0"15,0 0 7-15,0 0 17 16,0 0-13-16,0 0 0 15,55-23 5-15,-15 18-6 0,1 4 13 16,-1 1-22-16,-6 0-1 16,-7 11 3-16,-9 13-1 15,-12 12 7-15,-6 6 22 16,-14 3-29-16,-17 1 15 16,-9-6-15-16,4-2 22 15,9-6-8-15,11-4-6 16,13-8-9-16,3-7-2 15,21-4 1-15,26-5 0 16,19-4 0-16,19-4-33 16,15-16-52-16,9-2-33 15,-2 2-125-15,4 4-180 0</inkml:trace>
  <inkml:trace contextRef="#ctx0" brushRef="#br0" timeOffset="-195008.79">21181 15741 1210 0,'0'0'0'0,"0"0"-157"16,0 0 145-16,0 0 12 15,0 0 4-15,0 0 29 16,35 103 4-16,-37-63-20 0,-12 1 37 15,3-3-37-15,9-1-3 16,2-1-6-16,13-4-6 16,12-6-4-16,-1-9-2 15,-8-7 4-15,-9-7 4 16,-7-1 0-16,-17-2 24 16,-24 0-28-16,-12 0 0 15,-8 0-79-15,2 0-216 16</inkml:trace>
  <inkml:trace contextRef="#ctx0" brushRef="#br0" timeOffset="-194339.08">23808 14248 1299 0,'0'0'0'16,"0"0"-54"-16,24 129 54 0,-21-52 14 16,-3 5-4-1,0 0-5-15,0-7 0 16,0-7 20-16,0-8-25 0,0-11 2 16,0-10-2-1,-1-12 0-15,-4-13-4 0,-1-11 0 16,-4-3-4-16,-5-30 5 15,-4-18-21-15,2-23 1 16,2-15 12-16,12-12-1 16,3-13 11-16,19-4-8 15,23 0 9-15,13 16 1 16,5 27 3-16,-2 37 17 16,-11 31 14-16,-13 11-23 15,-16 37 4-15,-17 20 3 16,-5 12 6-16,-34 6-6 0,-12 1-19 15,-4-8-13 1,11-7-27-16,19-4-39 0,19-11-82 16,5-9-616-16</inkml:trace>
  <inkml:trace contextRef="#ctx0" brushRef="#br0" timeOffset="-194041.63">24105 14630 1383 0,'0'0'0'0,"0"0"-110"16,96 65 110 0,-49-19 45-16,-5 6-15 0,-8 2-12 15,-11-4-14-15,-13-4 35 16,-10-7-21-16,-1-13-15 15,-19-7-1-15,-1-12 27 16,4-7-5-16,8-9-8 16,9-26-7-16,0-13-9 15,26-8-19-15,28-1-19 16,16 8-73-16,8 10-41 16,-4 16-487-16</inkml:trace>
  <inkml:trace contextRef="#ctx0" brushRef="#br0" timeOffset="-193919.5">25121 14849 201 0,'0'0'1113'0,"0"0"-1113"15,0 0-19-15,0 0-59 16,95-8-106-16,-26-6-226 16</inkml:trace>
  <inkml:trace contextRef="#ctx0" brushRef="#br0" timeOffset="-193374.77">26029 14540 1354 0,'0'0'25'0,"0"0"-6"16,-34 92-19-16,22-45 12 16,6 3 11-16,6-1-8 15,0-2 2-15,21-8-6 16,7-4-11-16,8-12 0 15,1-12-6-15,1-11-14 16,-4 0 1-16,-9-20 7 16,-10-10-6-16,-12-12 10 15,-3-5-14-15,-21-6-12 16,-12 3 33-16,-7 6-1 16,8 6 2-16,13 8 13 15,15 6-13-15,7 5-4 16,33-1-5-16,16-1-24 0,17 4 21 15,7-4-27-15,6-5 2 16,3-7-27-16,-3-10 13 16,-8-12-14-16,-12-4 37 15,-19 2 24-15,-25 12 1 16,-17 11 3-16,-1 15 92 16,-15 4-32-16,-6 14 1 15,-4 1-7-15,-3 37-15 16,-4 24-9-16,3 26 15 15,5 20 6-15,6 16-27 16,3 12 15-16,3 11-11 16,0 11-9-16,0-1 5 15,5-2-18-15,2-4-2 0,5-11-4 16,0-3-3 0,12-11-15-16,16-11-35 0,8-9-45 15,10-20-26-15,8-22-41 16,7-25-439-16</inkml:trace>
  <inkml:trace contextRef="#ctx0" brushRef="#br0" timeOffset="-192191.14">27942 14778 1175 0,'0'0'102'0,"0"0"-102"16,0 0 0-16,0 0 17 16,0 0-13-16,0 0 16 15,-78 89-18-15,78-33 6 16,9 0-8-16,21-4 0 15,11-8 2-15,6-16 2 16,5-15-8-16,6-13-7 16,6-1-4-16,0-28 3 15,-3-13-7-15,-9-11 16 0,-13-13 2 16,-9-10-28-16,-8-12 21 16,-5-11-9-1,-4-6 17-15,-7 0-2 0,-6 17 5 16,0 24 11-16,0 29 42 15,-13 25-14-15,-2 10-8 16,-6 27-34-16,-4 24 0 16,1 21 20-16,8 9-20 15,13 3 4-15,3-2-13 16,22-4 14-16,11-8-11 16,6-15-10-16,7-13-15 15,2-18 25-15,5-15-32 16,1-9 6-16,1-7 24 0,-4-17-3 15,1-13 8-15,0-9 0 16,-2-7-6-16,-4-8 5 16,-11-1 1-16,-14 9 3 15,-15 12 5-15,-6 17 13 16,-3 14 34-16,-22 10-25 16,-9 13-27-16,-11 20 27 15,0 13-15-15,6 9-8 16,11 3-2-16,13-1 6 15,11-4-16-15,4-5 7 16,0-11-4-16,10-7 0 16,13-11-22-16,2-14 4 15,6-5 7-15,2-5-8 16,0-18 14-16,-2-7-3 16,-4-6 11-16,-5-3-4 0,-4-7 6 15,-1-1 0-15,-7 3 4 16,-4 7-3-16,-4 14 13 15,-2 10 7-15,0 8-3 16,0 5 9-16,0 0-27 16,0 15-10-16,-6 16 10 15,-2 12 11-15,4 4-10 16,4-4-2-16,0 1 3 16,0-8-4-16,0-6 4 15,6-7-3-15,0-6 1 0,4-8-8 16,2-4 8-1,4-5-10-15,5-2-1 0,5-16 10 16,-1-7-11-16,2-4 8 16,0-5 0-16,-1-5 0 15,6-1 4-15,-3 5 0 16,-1 9 1-16,-6 15 5 16,-6 11-6-16,-4 0 0 15,-4 21 5-15,-5 10 6 16,-3 3 15-16,0 2-26 15,0-6 3-15,-3-4 8 16,-3-5-5-16,0-6-5 16,4-9 3-16,2-3-1 15,0-3-3-15,0 0 0 16,8-9-19-16,19-13 13 0,13-9-3 16,11 0 9-1,2 3-3-15,-8 7 8 0,-12 12 0 16,-9 9-5-16,-8 2 1 15,-5 19 5-15,-4 7-6 16,0 2 0-16,-2 5-3 16,4-2-14-16,10 3-30 15,15-5-56-15,11-3-286 16</inkml:trace>
  <inkml:trace contextRef="#ctx0" brushRef="#br0" timeOffset="-191841.76">30631 14422 1283 0,'0'0'0'16,"0"0"-91"-16,89 15 91 15,-71 21 0-15,-18 13 4 16,-2 8 25-16,-26 2-24 16,-9-2 0-16,4-3-5 15,11-6-1-15,15 1-1 16,7-1-25-16,36 0 14 16,15-3 8-16,8-7 5 0,-15-9 25 15,-21-13 0-15,-23-3 3 16,-24-1 17-16,-35-3 20 15,-18 3-45-15,-8-2-20 16,3 1-100-16,3-2-161 16</inkml:trace>
  <inkml:trace contextRef="#ctx0" brushRef="#br0" timeOffset="-190523.27">29797 5155 788 0,'0'0'0'0,"0"0"-123"16,-52-96 30-16,39 52 55 15,2-5-191 1</inkml:trace>
  <inkml:trace contextRef="#ctx0" brushRef="#br0" timeOffset="-190123.86">28488 4330 1178 0,'0'0'0'0,"0"101"-61"0,14-31 61 16,7-6-15-16,3-11 20 16,5-11-5-16,0-11 4 15,4-7-4-15,9-14 0 16,11-10 7-16,21-3 1 15,26-33 14-15,23-17-7 16,33-10-11-16,18-9 14 16,18-4-15-16,5-4 2 15,-12 5-5-15,-22 7 0 0,-34 18 0 16,-36 18 0-16,-33 18-1 16,-31 14 0-16,-23 6-65 15,-6 25-112-15,-25 12 26 16,-24 9-169-16</inkml:trace>
  <inkml:trace contextRef="#ctx0" brushRef="#br0" timeOffset="-189653.83">30261 8852 1127 0,'0'0'0'0,"0"0"-109"16,-38 129 109-16,33-70 62 15,5-2-30-15,13-9-8 16,20-14-20-16,12-12-4 15,14-17 9-15,23-5 0 16,27-32 3-16,22-21 7 16,25-15 4-16,6-11-6 15,-1-9-17-15,-12 3 4 16,-22 11-12-16,-31 23-12 16,-32 31-10-16,-34 20-86 15,-30 20-139-15</inkml:trace>
  <inkml:trace contextRef="#ctx0" brushRef="#br0" timeOffset="-189072.54">29522 16566 1164 0,'0'0'0'0,"-2"82"-6"0,6-50 6 15,20-10-7-15,19-14 12 16,26-8-5-16,31-28 5 16,37-34 2-16,37-24-5 15,36-19 6-15,24-4 8 16,6 15 25-16,-19 25-37 15,-44 31-2-15,-49 31-2 16,-53 7-60-16,-44 14-153 16,-31 11-411-16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8T08:08:48.99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6066 5895 1086 0,'0'0'0'0,"0"0"-126"0,0 0 62 16,0 0 64-1,0 0 3-15,0 0-3 0,39 72 0 16,-30-64 4-16,-1-2 1 15,3-1-5-15,-3-5 9 16,3 0-7-16,4 0 27 16,6-18-20-16,9-11-2 15,12-10 32-15,10-7-29 16,6-3-2-16,2-1-1 16,-1 4-5-16,-5 5 2 0,-6 9-4 15,-9 9-7 1,-11 12 0-16,-13 9-46 0,-15 2-71 15,0 15-144-15,-30 14 94 16</inkml:trace>
  <inkml:trace contextRef="#ctx0" brushRef="#br0" timeOffset="204.46">6212 6151 855 0,'0'0'1'15,"0"0"-2"-15,0 0-60 16,0 0 61-16,94-78 18 16,-52 43-17-16,1 3 37 15,-6 4-35-15,-10 6 2 0,-6 10-5 16,-9 2 0-16,-8 8-16 16,-2 2-113-16,-2-1-102 15</inkml:trace>
  <inkml:trace contextRef="#ctx0" brushRef="#br0" timeOffset="1529.17">7863 2970 574 0,'0'0'53'0,"0"0"-45"16,0 0 34-16,0 0 7 15,0 0-4-15,0 0-6 16,-30-31-16-16,10 31-4 15,-12 2 13-15,-7 15-32 16,-11 6 0-16,-10 9 2 16,-7 5 1-16,-3 3-3 15,-2 2 0-15,2 2 0 16,6-1 1-16,9 1-1 16,10 0 0-16,9-3-4 15,14-1 7-15,7-3-3 0,9 4 0 16,6 2 1-16,0 7-5 15,0 5 4-15,5-1 0 16,6 2 0-16,0-3 2 16,2-2-6-16,1 1 4 15,-1-2 0-15,-1 4-2 16,-3 7 6-16,2 0-4 16,-4 4 2-16,-1-1 2 15,-2 2-4-15,2-4 0 16,-1-3 1-16,-1-3 3 15,4-1-4-15,-1-4 0 16,4 3 15-16,2 4-9 16,-1 4-3-16,1 4-3 0,1 4 3 15,-1 2 5 1,2 7-5-16,3 4 1 0,-3 7 6 16,6 3-8-16,-3-1 0 15,1-3-2-15,0-2 6 16,-5-3-1-16,2-1 2 15,-5 7-3-15,-4 8 25 16,-2 7 0-16,-4 10 10 16,2 0-18-16,0-2-17 15,5-6 17-15,4-11-16 16,7-10-5-16,3-14 9 16,2-12-5-16,3-10-3 0,3-11-1 15,7-11 6 1,6-12-10-16,20-16 4 0,25 0-20 15,30-20-40-15,32-21-31 16,28-7-13-16,14-15-265 16</inkml:trace>
  <inkml:trace contextRef="#ctx0" brushRef="#br0" timeOffset="2559.48">13750 2744 946 0,'0'0'25'16,"0"0"-50"-16,0 0-23 15,0 0-69-15,0 0 113 16,0 0 8-16,49-20 19 15,3 20 3-15,12 0-21 16,10 0 19-16,2 0-24 16,2 0 0-16,-7 0 0 15,1 0 0-15,-8 0 0 16,-4 8-2-16,-11 7 9 16,-7 5-14-16,-11 6 7 0,-6 6 0 15,-4 9-1 1,2 12 4-16,-3 13 1 0,-1 12 17 15,-3 13-17-15,-6 10 14 16,-1 15-18-16,0 11 0 16,2 6 4-16,3 3 3 15,6-6-2-15,2-7-1 16,2-3-2-16,0-2 30 16,2-2-32-16,2 8 0 15,3 6 8-15,8 0-4 16,-2 1-2-16,2-5-2 15,-6-6 4-15,-5-3-3 16,-4-3 0-16,-9-4-1 16,1 2 30-16,-4 2-21 15,0 2-1-15,-1-3-6 0,1-3 12 16,-1-6-9-16,1-7-5 16,0-6 0-16,-4-8 18 15,-2-10-15-15,0-8 15 16,-6-8-10-16,0-10-6 15,0-6 19-15,-8-10-21 16,-14-2 0-16,-11-6 40 16,-15-3-30-16,-20 0-10 15,-25 3-1-15,-26 5-66 16,-35 6-60-16,-29 7-203 16</inkml:trace>
  <inkml:trace contextRef="#ctx0" brushRef="#br0" timeOffset="4193.33">10709 8221 880 0,'0'0'1'15,"0"0"-1"-15,-86-22-6 16,44 22 5-16,-10 12-4 15,-7 13 10-15,3 9 4 16,4 6-9-16,5 5 0 16,3 5 7-16,0 4-7 15,2 5 0-15,2 7 4 0,6 4-4 16,4 6 6-16,5 12-1 16,10 13-3-16,0 19 15 15,8 13-9-15,2 9-5 16,5 11 9-16,0-1-2 15,8 3 17-15,11 7-17 16,-1 9-8-16,4 16 37 16,-1 16-31-16,-4 7 17 15,2 1 0-15,-4-8-19 16,3 0 13-16,-9-4-18 16,-9 1 2-16,0-7 24 15,-14-15-22-15,-5-15 13 0,7-20-8 16,7-18-10-16,5-16 13 15,0-17-13-15,20-13 0 16,13-15-8-16,13-16 7 16,15-17-29-16,22-16-23 15,27-15-41-15,27-10 16 16,30-32-57-16,25-19-160 16</inkml:trace>
  <inkml:trace contextRef="#ctx0" brushRef="#br0" timeOffset="5310.37">19242 7691 289 0,'0'0'395'0,"0"0"-394"16,-83 16-2-16,83-5-10 16,0-4-34-16,27 0 45 15,15-1 2-15,19-2 64 16,19-2-37-16,14-2-9 16,9 0-10-16,3 0-7 15,-6 0-1-15,-6-7-2 0,-10-2 0 16,-19-1-5-1,-11 0 5-15,-17 4 0 0,-10 3 0 16,-9 2 6-16,-9 1-10 16,-3 0 4-16,1 12 0 15,-1 10 3-15,0 10 1 16,-1 11-4-16,-4 18 8 16,-1 16-4-16,0 10 6 15,-4 13-10-15,-10 8 0 16,-1 4 49-16,0 6-46 15,4 5 9-15,6 0 6 16,3 5-7-16,2 14 26 16,0 6-37-16,0 8 0 0,5 6 24 15,4-7-19 1,6 0-5-16,4-5 1 0,2 0 3 16,3 3 9-16,0-5-13 15,0 1 0-15,-3-6 28 16,-1-5-25-16,1-3 5 15,-3-6-3-15,-3 4 1 16,-1 5-2-16,-3-2-4 16,-3-4 0-16,1-5 1 15,-1-10-1-15,0-10 0 16,-2-6-1-16,2-9 2 16,-5-2-2-16,0-4 0 15,-3 1 1-15,0 4 12 16,0-9-9-16,-3-2-3 0,-8-10 12 15,-6-16 0-15,-6-9 5 16,-14-6-8-16,-16-6 12 16,-22-5 0-16,-27-5-21 15,-34-3-9-15,-25-2-73 16,-33-4-81-16,-25 0-276 16</inkml:trace>
  <inkml:trace contextRef="#ctx0" brushRef="#br0" timeOffset="6644.42">11600 13508 916 0,'0'0'0'0,"0"0"-24"0,0 0 24 16,0 0-26-16,-96-24 26 16,49 24-2-16,-3 2 4 15,4 6 0-15,4 1 0 16,5 0 5-16,-2 4 2 15,2 1-7-15,-7 5-2 16,-5 5 1-16,-4 3 2 16,-1 12-4-16,-1 9 1 15,4 6 0-15,11 6 26 16,7 1-23-16,9 2-2 16,6 11 8-16,8 9-7 15,4 8 5-15,3 9-7 0,1 6 3 16,2 8 21-16,-4 7-24 15,0 7 0-15,-1 4 4 16,-1-4 4-16,4-4-8 16,2-7 14-16,0 0-13 15,0-3 31-15,5 1-30 16,6 2 4-16,-3 6 6 16,-2 8-6-16,-3 4-1 15,-1 1-5-15,-2-9 0 16,0-10 2-16,0-6-2 15,0-7 0-15,-9 0 8 16,-3-4 13-16,0-1 1 16,3-3-9-16,2-6-7 0,7-5 19 15,0-10-25 1,0-10 0-16,4-8 2 0,6-8-2 16,7-10 0-16,4-10 0 15,7-12-21-15,14-10 16 16,26-7-46-16,32-21 8 15,36-21-2-15,39-18-47 16,29-15-212-16,36-13-61 16</inkml:trace>
  <inkml:trace contextRef="#ctx0" brushRef="#br0" timeOffset="7979.3">20461 12950 662 0,'0'0'203'16,"0"0"-203"-16,0 0 0 0,0 0-12 15,0 0 12 1,0 0 0-16,85 22 3 0,-21-14 25 16,14-4-28-16,5 1 0 15,7-1 6-15,-1-2-4 16,4 0-1-16,-1-2-1 15,-1 0 0-15,-6 0-3 16,-9 0 3-16,-10-7 0 16,-15 0 0-16,-11-4 1 15,-17 2-1-15,-9-1 0 16,-8 2 1-16,-1 2 15 16,-4 6-16-16,2 0 2 0,3 0-7 15,-1 17 7 1,-1 16-2-16,-1 14 0 0,-3 12 3 15,0 14 26-15,0 10-29 16,0 12 0-16,0 12 17 16,0 18-12-16,11 8 0 15,6 5 2-15,4 0 3 16,3-12-10-16,2-4 0 16,-6-5 0-16,-4-3 24 15,-6 2-17-15,-10 6 4 16,0 1 6-16,0 0-15 15,-12 0 7-15,3-6-9 16,4-7 0-16,5 1 8 16,0-7-7-16,0-1 5 15,8-3-6-15,4 3 10 0,-3 4-5 16,0-1-5-16,-2 3 0 16,0-5 7-16,0-4 1 15,-4-2-9-15,1-6 1 16,-1-2 0-16,2-7 3 15,0-2-3-15,0-3 0 16,-1-1 5-16,-2 0 1 16,-2-4-6-16,0-1 0 15,0-5 6-15,0-8 13 16,-5-3-10-16,-1-3-8 16,1-7 26-16,-1-5-27 15,3-2 3-15,-2-9-3 0,1-2 6 16,-1-4-3-16,-1-6-3 15,2-2 0-15,-2-4 21 16,-3-2-10-16,-1 0 11 16,-1-3 4-16,2 0-24 15,-3-2 15-15,0 0-17 16,-2-1 0-16,-6-1 2 16,-10 2-2-16,-12-2-14 15,-19 1-23-15,-26-4-100 16,-32 0-87-16</inkml:trace>
  <inkml:trace contextRef="#ctx0" brushRef="#br0" timeOffset="19100.38">22480 5196 1021 0,'0'0'1'15,"0"0"5"-15,0 0 0 16,0 0 8-16,0 0-14 16,0 0 0-16,0 0 19 15,0 0-14-15,11 111 21 16,6-69-26-16,5-11 0 15,2-2 3-15,1-9 3 16,-3-5-6-16,0-9 0 16,-2-3 5-16,1-3-10 0,0-9 5 15,3-14-16 1,0-9 11-16,-4-7-25 0,-4-3 22 16,-7 0 7-1,-4-1 2-15,-2 4 3 0,-3 9-1 16,0 11-3-16,0 9 36 15,0 6-22-15,0 4-5 16,0 7-9-16,0 25-10 16,0 21 10-16,2 20 0 15,2 23 3-15,2 17 17 16,4 12-17-16,1 8 0 16,1-6 0-16,3-12 8 15,0-14-3-15,-4-14-8 16,-1-11 14-16,-9-11 24 0,-1-10-37 15,0-12 0-15,-17-11 7 16,-10-7-3-16,-6-9 12 16,-4-8-17-16,-5-8 0 15,0 0 8-15,0-17-7 16,3-12-2-16,4-11-17 16,9-7-45-16,13-2-12 15,13-3-84-15,0 1-226 16</inkml:trace>
  <inkml:trace contextRef="#ctx0" brushRef="#br0" timeOffset="19935.23">21371 5584 937 0,'0'0'15'0,"0"0"-13"16,0 0 26-16,0 0 20 16,0 0-30-16,0 0-14 15,3 37 17-15,6 32 11 16,4 8 7-16,-4 8-39 16,-1-6 0-16,-3-7 2 15,-3-10-1-15,-2-18-1 16,0-16 0-16,0-13 1 15,0-10-3-15,0-5 2 0,-9-6 0 16,-7-27 0-16,-7-22-70 16,-2-22-10-16,0-18 29 15,5-21-6-15,7-10 2 16,7-10 35-16,6-7 20 16,11 11 0-16,18 28 5 15,10 36 70-15,3 41 6 16,1 27-61-16,-4 21 2 15,-6 33-3-15,-13 19 29 16,-17 17 2-16,-3 8-38 16,-20 2-5-16,-12-4-7 15,-1-1-22-15,4-6-41 0,-1-8-177 16</inkml:trace>
  <inkml:trace contextRef="#ctx0" brushRef="#br0" timeOffset="20184.46">21603 5550 1155 0,'0'0'0'16,"0"0"0"-16,96 104 11 16,-59-48 3-16,-8 4 4 15,-12 0-1-15,-10 1-13 0,-7-10 12 16,0-12-16-16,-17-16 0 15,1-18-1-15,-5-5 3 16,2-23 5-16,5-27-7 16,6-15-9-16,8-14 3 15,8-1-31-15,25 5-23 16,16 12-50-16,7 14-107 16</inkml:trace>
  <inkml:trace contextRef="#ctx0" brushRef="#br0" timeOffset="20501.41">22018 4565 1246 0,'0'0'2'0,"0"0"-4"16,-61 92-22-16,32 6 24 16,-1 22 8-16,8 25-7 0,14 5 10 15,8 0-11 1,25 4-18-16,21-21-35 15,17-21-154-15,13-29-106 0,9-28-25 16</inkml:trace>
  <inkml:trace contextRef="#ctx0" brushRef="#br0" timeOffset="20829.06">23304 5414 1239 0,'0'0'0'15,"0"0"-69"-15,0 0 62 16,112-32 5-16,-85 32-59 16,-14 13-49-16,-13 18-24 15,-9 7-201-15</inkml:trace>
  <inkml:trace contextRef="#ctx0" brushRef="#br0" timeOffset="20917.68">23377 5578 404 0,'0'0'421'0,"0"0"-409"0,99-30-9 16,-41 3-6-16,-1-5-313 15</inkml:trace>
  <inkml:trace contextRef="#ctx0" brushRef="#br0" timeOffset="21074.27">23844 5141 1025 0,'0'0'221'15,"0"0"-212"-15,0 0-9 16,16 80 0-16,-5-27 7 16,1 2 26-16,-2-2-30 0,3-2-6 15,-2-5-1 1,0-5-30-16,-1-7-67 0,-3-14-110 16,-5-15-356-16</inkml:trace>
  <inkml:trace contextRef="#ctx0" brushRef="#br0" timeOffset="21304.45">23938 4511 1068 0,'0'0'52'0,"91"39"-51"15,-27 22-1 1,6 31 31-16,-4 24 12 0,-6 24 17 15,-13 15-29-15,-19-3-29 16,-18-7 0-16,-10-16-2 16,-7-23-8-16,-15-25-19 15,-5-16-34-15,-5-16-45 16,2-23-304-16</inkml:trace>
  <inkml:trace contextRef="#ctx0" brushRef="#br0" timeOffset="21483">25027 5283 1135 0,'0'0'0'0,"112"-34"-122"15,-51 18 106-15,-15 4-92 16,-18 2-100-16,-17 2-78 15</inkml:trace>
  <inkml:trace contextRef="#ctx0" brushRef="#br0" timeOffset="21618.96">25118 5174 1109 0,'0'0'43'0,"0"0"-40"16,-9 92-3-1,9-51 1-15,0 1 6 0,5 1-14 16,3 3-27-16,3-2-121 15,4-6-222-15</inkml:trace>
  <inkml:trace contextRef="#ctx0" brushRef="#br0" timeOffset="22001.65">25744 5009 1241 0,'0'0'20'0,"0"0"-15"15,0 0-10-15,0 0 4 16,0 0 1-16,0 123 44 16,3-50-41-16,9 1 3 0,0-7-6 15,2-13 0-15,-3-12-10 16,0-14 3-16,-3-14 2 16,-4-9 0-16,-4-5 5 15,0-14-4-15,0-20 4 16,-10-15-31-16,-17-11 31 15,-9-12-66-15,-11-13-4 16,3-12-29-16,14-20 66 16,21-6 33-16,9 9 13 15,27 27-6-15,7 36 83 16,2 35-54-16,-5 16-27 16,-1 14-5-16,-6 30 10 15,-6 19 38-15,-8 12-43 0,-10 9 0 16,0 3-9-16,-16-4-26 15,-8-7-106-15,3-7-262 16</inkml:trace>
  <inkml:trace contextRef="#ctx0" brushRef="#br0" timeOffset="22236.44">26085 5040 831 0,'0'0'221'0,"0"0"-216"15,0 0-5-15,99 120 33 16,-81-69-14-16,-9-5 28 0,-5-10-14 16,-4-9-31-1,0-12 19-15,0-9-11 0,-8-6-3 16,0-10 24-16,2-21-28 16,5-8-3-16,1-9-26 15,7 0-25-15,19 2 7 16,5 5-145-16,0 0-402 15</inkml:trace>
  <inkml:trace contextRef="#ctx0" brushRef="#br0" timeOffset="22468.43">26611 4481 1313 0,'0'0'0'16,"0"0"-14"-16,-48 89 14 15,32-10 2-15,-2 21 26 16,7 12-28-16,4 2 5 16,7-7-12-16,0-15 1 15,9-14-34-15,12-19 27 16,6-14 5-16,4-12-28 16,9-18-38-16,4-15-96 15,6-4-87-15</inkml:trace>
  <inkml:trace contextRef="#ctx0" brushRef="#br0" timeOffset="22885.6">26979 4945 1073 0,'0'0'88'0,"0"0"-86"0,0 0 15 16,0 72 3-16,0-29 2 16,0 1-19-16,2 0 9 15,14-7-12-15,5-6 0 16,0-10-3-16,3-11-7 15,0-10 5-15,6 0-31 16,1-20 1-16,-1-11 32 16,0-8-25-16,-7-7 20 15,1-2 6-15,-7 5 2 16,-4 9 4-16,-7 17 25 16,-3 7 19-16,-3 10 6 15,0 3-54-15,0 27-5 16,-7 20 5-16,-4 17 20 0,2 14 5 15,8 15-21-15,1 10 4 16,10 13 23-16,20 6-23 16,7 4-1-16,4-8 9 15,-4-19-12-15,-6-18 7 16,-11-31-11-16,-17-19 0 16,-3-15 20-16,-33-12-15 15,-19-7 28-15,-16-4-30 16,-5-23-3-16,2-7-37 15,10-9-48-15,19-9-89 16,20-14-273-16</inkml:trace>
  <inkml:trace contextRef="#ctx0" brushRef="#br0" timeOffset="23139.35">27801 5087 1172 0,'0'0'0'0,"99"-9"-55"15,-57 12 54-15,-20 18-59 16,-22 8-40-16,-6 2 70 0,-24 0 7 16,5-6-29-1,11-8-18-15,14-7 70 0,0-6 65 16,28-4-3-16,13 0-27 15,14-12-19-15,12-12-16 16,2-2-85-16,-5-7-336 16</inkml:trace>
  <inkml:trace contextRef="#ctx0" brushRef="#br0" timeOffset="23402.33">28492 4850 1139 0,'0'0'0'0,"106"-22"0"15,-47 22 39-15,-8 19-19 0,-18 18 6 16,-17 11 31 0,-16 6-23-16,-1 6-10 0,-32-2-24 15,-1-8 0-15,5-8 12 16,14-9-12-16,15-10 0 16,2-4-1-16,28-7 4 15,15-9 10-15,13-3-13 16,9-7 0-16,7-13-11 15,3-4 11-15,0-6-46 16,-5-7-21-16,-8-10-77 16,-14-10-157-16</inkml:trace>
  <inkml:trace contextRef="#ctx0" brushRef="#br0" timeOffset="23619.19">29102 4103 1172 0,'0'0'12'0,"75"72"-18"16,-28-4 10-16,-7 22-4 15,-7 27 68-15,-12 29-48 16,-21 19-1-16,-8 10-18 16,-34-7-1-16,-12-23-3 15,3-22-30-15,3-25-12 16,2-21 28-16,-3-17-75 15,-3-13-130-15,4-19-656 16</inkml:trace>
  <inkml:trace contextRef="#ctx0" brushRef="#br0" timeOffset="24004.46">29977 4769 765 0,'0'0'347'15,"0"0"-347"-15,0 0 0 16,89-17 24-16,-34 3 15 16,3 1-39-16,2 1 3 15,-11 1-4-15,-11 0 1 16,-12-1-61-16,-19-1-36 15,-7 2-1-15,-19-1-112 16,-21 1-151-16</inkml:trace>
  <inkml:trace contextRef="#ctx0" brushRef="#br0" timeOffset="24126.34">30168 4599 552 0,'0'0'444'0,"0"0"-323"16,0 0-86-16,0 0-29 16,0 0 0-16,-1 106 72 15,11-43-65-15,5 7-4 16,0 8-9-16,-4 11-32 15,-4 5-84-15,-7 0-440 16</inkml:trace>
  <inkml:trace contextRef="#ctx0" brushRef="#br0" timeOffset="24719.98">27238 6822 945 0,'0'0'242'0,"0"0"-242"15,32 90-6-15,-20-18 6 16,-7 1 1-16,-4 2-1 15,-1-3 0-15,0-9 9 16,0-9-9-16,-8-12 0 16,-2-16 6-16,1-15 0 15,-1-11 1-15,-7-3-7 16,-2-28 5-16,-5-17-14 16,0-18-16-16,5-21-5 15,11-16-15-15,8-12 1 0,10-8 7 16,25 6 18-16,11 21 19 15,7 27 11-15,0 32 28 16,0 30 1-16,-6 7-8 16,-8 31-14-16,-17 18 18 15,-20 14-26-15,-5 9-7 16,-35 3 12-16,-9-2-15 16,-2 2-58-16,8-8-92 15,12-6-215-15</inkml:trace>
  <inkml:trace contextRef="#ctx0" brushRef="#br0" timeOffset="24986.98">27618 7040 1228 0,'0'0'0'0,"0"0"-24"16,0 0 24-16,89 89 41 15,-65-44-38-15,-7 0 7 16,-8-4-2-16,-8-7-6 16,-1-9 8-16,0-12-10 15,0-12 0-15,0-1 26 16,0-15 11-16,0-21-30 16,0-16-7-16,21-13-9 0,15-4 8 15,14 4-45 1,11 11-49-16,10 13-52 0,0 14-329 15</inkml:trace>
  <inkml:trace contextRef="#ctx0" brushRef="#br0" timeOffset="25470.16">28572 6217 1211 0,'0'0'42'0,"0"0"-42"16,-64 110 0-16,6 3 15 15,-6 22-4-15,10 11 5 16,22 5 0-16,24 5-11 16,8-1 9-16,34 0-14 15,20-18-2-15,16-19-3 16,14-25-17-16,7-27-17 16,4-32-10-16,2-27-110 15,-1-10-252-15</inkml:trace>
  <inkml:trace contextRef="#ctx0" brushRef="#br0" timeOffset="25734.22">29135 6641 861 0,'0'0'281'0,"0"0"-281"15,-2 84 0-15,2-23 2 16,2 3 7-16,2 5 58 16,1-2-45-16,-1-3-14 15,2-8 4-15,-4-6-9 16,-2-16-6-16,0-6 2 16,0-11-29-16,0-11 12 15,0-1-52-15,0-5-59 0,0 0 41 16,0-8-158-16,4-9-106 15</inkml:trace>
  <inkml:trace contextRef="#ctx0" brushRef="#br0" timeOffset="26319.83">29121 6855 1025 0,'0'0'1'0,"0"0"8"15,0 0 14-15,0 0-2 16,0 0-6-16,0 0 36 15,-3 83-35-15,3-47-1 16,9-2-15-16,5-7 0 16,1-5-3-16,4-8 7 15,3-11-4-15,5-3 0 16,4-7 1-16,8-20 4 16,2-4-5-16,0-8-2 15,-5-3 2-15,-6-1-5 0,-5-6 5 16,-11 6 0-1,-5 7 0-15,-5 9 16 0,-4 13 19 16,0 11-4-16,0 3-10 16,0 5-21-16,0 29-2 15,0 17-2-15,0 21 8 16,0 15 4-16,3 16 0 16,0 10 2-16,3 8 18 15,0 0-1-15,0-5-4 16,1-9-10-16,-2-15-9 15,-2-17 34-15,-2-15-38 16,-1-23 0-16,0-13 13 16,0-16-12-16,0-8 8 0,-12-4 6 15,-13-24-15-15,-5-11-32 16,0-9-114-16,5-6-111 16</inkml:trace>
  <inkml:trace contextRef="#ctx0" brushRef="#br0" timeOffset="26498.21">29969 6892 1302 0,'0'0'0'0,"88"-17"-98"15,-35 17 79 1,-11 0-1-16,-20 7-45 0,-22 15-60 15,-19 10 27-15,-26 7-120 16</inkml:trace>
  <inkml:trace contextRef="#ctx0" brushRef="#br0" timeOffset="26587.25">29992 7072 450 0,'0'0'378'0,"0"0"-320"16,0 0 9-16,133-22-67 16,-66-4-16-16,0-2-167 15,-4-1-392-15</inkml:trace>
  <inkml:trace contextRef="#ctx0" brushRef="#br0" timeOffset="26871.45">30731 6479 1143 0,'0'0'0'15,"80"-3"-12"-15,-44 20 12 16,-9 12 3-16,-18 5 9 15,-9 5 24-15,-8 2-19 16,-7 5-9-16,10 0-8 16,6 5 3-16,39-1-5 15,15 1 2-15,2 0 0 16,-11-7 6-16,-20-8-4 16,-26-5 7-16,-24-1 8 15,-33-4 2-15,-19-4-5 0,-10-3-14 16,-5-6-34-16,3-4-39 15,9-7-184-15</inkml:trace>
  <inkml:trace contextRef="#ctx0" brushRef="#br0" timeOffset="27122.32">31077 5978 1125 0,'92'53'0'0,"8"29"0"15,-3 26 36-15,-13 24-10 16,-17 18 13-16,-21 12-8 16,-22 5-18-16,-21 1 11 15,-3-9-24-15,-29-10-5 16,-12-18-3-16,-22-17-25 15,-23-16-49-15,-25-24-172 16</inkml:trace>
  <inkml:trace contextRef="#ctx0" brushRef="#br0" timeOffset="31623.46">21070 4221 928 0,'0'0'0'0,"0"0"0"16,0 0-1-16,0 0 3 16,0 0-2-16,0 0 23 15,0 0 18-15,-15-17-40 16,-41 47-1-16,-15 15 0 15,-14 6 1-15,-12 7 1 16,-3 0-2-16,5-1 6 16,13-5-5-16,16-3 0 15,21-7-1-15,18-3 0 16,20-4 2-16,7-3-2 16,10 3 0-16,22-1-3 15,11 2 6-15,9-1-5 0,8 3 2 16,1-1 0-1,-4 2-1-15,-8 4 1 0,-12 4 0 16,-12 2 3-16,-14 2-1 16,-11 2 5-16,-3-2-7 15,-24-2 0-15,-6-12 3 16,0-7 4-16,7-15-7 16,11-8 4-16,12-7-3 15,3 0-1-15,16 1-37 16,20 15 34-16,11 21-8 15,4 33 14-15,-3 41-3 16,-17 44 14-16,-20 35-7 16,-11 12 1-16,-14-14-8 0,-12-36 0 15,8-41 1-15,15-33 1 16,6-22 24-16,44-15-19 16,28-14-1-16,34-12-12 15,31-15-14-15,33-6-18 16,44-26-4-16,37-10-96 15,33-12-401-15</inkml:trace>
  <inkml:trace contextRef="#ctx0" brushRef="#br0" timeOffset="32489.5">31979 4865 880 0,'0'0'0'0,"0"0"0"16,0 0 1-1,0 0 44-15,0 0 37 0,0 0-15 16,-61-55-21-16,88 49-29 16,16-1-17-16,11 6 0 15,1 1 6-15,-4 28-3 16,-9 22-3-16,-13 18 0 16,-12 19 0-16,-17 20 20 15,-3 7-17-15,-27 2 3 16,-5-6 4-16,1-12-9 15,12-11 0-15,14-16-1 16,8-15 0-16,11-14-5 16,20-12 0-16,11-13 3 15,7-14-10-15,5-3-17 16,-5-6-25-16,-7-12-22 0,-17 1 9 16,-19 3 65-16,-6 10 4 15,-34 4-9-15,-18 14 7 16,-13 29 0-16,1 25 22 15,12 20-22-15,19 16 1 16,23 12 24-16,10 9-21 16,18 5-4-16,19-3 11 15,5-11 26-15,-3-16 11 16,-11-14-18-16,-17-10-25 16,-11-4 34-16,-20-1-38 0,-32 2 5 15,-24-7-6 1,-23-8-148-16,-21-14-305 0</inkml:trace>
  <inkml:trace contextRef="#ctx0" brushRef="#br0" timeOffset="33582.28">31752 7981 1268 0,'0'0'0'16,"0"0"-12"-16,0 0-20 15,130-36 23-15,-79 28 9 16,-5 6-7-16,2 0 4 16,-9 2-42-16,-6 0-91 15,-17 0-79-15</inkml:trace>
  <inkml:trace contextRef="#ctx0" brushRef="#br0" timeOffset="33730.49">31751 8111 1232 0,'0'0'0'0,"0"0"-5"16,112-1 4-16,-42-11-3 15,0-4-57-15,1 2-53 16,-3 0-32-16,-7 0-286 15</inkml:trace>
  <inkml:trace contextRef="#ctx0" brushRef="#br0" timeOffset="34373.98">32677 7768 1129 0,'0'0'74'15,"0"0"-74"-15,0 0 6 0,0 0 1 16,0 0 25-16,0 0-13 16,-97 89-6-16,82-74-13 15,4-4 3-15,5-4 3 16,3-3-6-16,3-4-3 16,0 0 1-16,0 0 4 15,0-13-5-15,14-11 3 16,6-6-2-16,5-4-11 15,2-1 13-15,0 1 0 16,0 5 3-16,-8 5 4 0,-4 13-5 16,-8 5-2-16,-3 6 0 15,-1 3-3-15,0 18 7 16,1 12-4-16,-3 8 9 16,-1 9-8-16,0 5 4 15,0 3-1-15,0 2-4 16,-1 0 7-16,1-5-7 15,0-4 0-15,0-1 4 16,0-1-3-16,4-4 6 16,2-7-7-16,-1-8 0 15,-2-10-5-15,-2-10 5 16,1-7-14-16,-2-3 2 16,0 0-5-16,-2 0 5 0,-16 0-15 15,-13 0-36-15,-9 2-11 16,-4 2 0-16,-2-1 37 15,3 4 37-15,7-2 7 16,8 0 12-16,10-2 50 16,10 1-23-16,8-4 7 15,0 0-36-15,21 0-16 16,18 0 11-16,15 0 13 16,10-2-14-16,2-4-11 15,-5 0-1-15,-6-2-1 16,-7 3-18-16,-7-2-107 15,-8-3-249-15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7T06:56:56.5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1627 2438 1251 0,'0'0'0'0,"0"0"-218"16,0 0 197-16,0 0 21 15,0 0 48-15,0 0-13 16,0 0-17-16,112-38 12 16,-57 1-20-16,6-13-9 15,5-16 0-15,-11-10 7 0,2-10-16 16,-4-9 4-16,-8-1-16 15,-2-4 15 1,-10 8-14-16,-8 3 6 0,-8 8-1 16,-2 9 13-16,-8 9 1 15,-5 12-1-15,-2 15 1 16,0 11 2-16,0 9 1 16,-6 11-6-16,-3 4 3 15,3 1-6-15,-3 0 6 16,-4 26 0-16,-10 24 1 15,-5 30 11-15,-2 21-11 16,9 13 12-16,12 3-7 16,9-6-2-16,8-14-8 15,23-16 1-15,8-19-22 0,10-12-13 16,6-15-39-16,6-9 14 16,2-15-49-16,-2-11-132 15,-1-3-190-15</inkml:trace>
  <inkml:trace contextRef="#ctx0" brushRef="#br0" timeOffset="349.5">2793 1431 933 0,'0'0'10'0,"0"0"-8"16,0 0 81-16,0 0-17 15,0 0-63-15,-40 95 6 16,18-13 51-16,1 10-52 15,7-3 2-15,8-6-9 16,5-4 3-16,1-1-8 16,1-5 2-16,16-9-50 15,8-12-52-15,5-14-66 0,6-16-87 16,5-12-38-16</inkml:trace>
  <inkml:trace contextRef="#ctx0" brushRef="#br0" timeOffset="799.5">3206 1659 479 0,'0'0'456'0,"0"0"-456"15,0 0-20-15,-49 74 20 16,30-21 23-16,1 8-7 0,6 4 5 15,6-1-14-15,3-4 5 16,3-4-12-16,0-13-1 16,8-9-6-16,8-10-12 15,6-9 19-15,-2-6-1 16,1-9 6-16,2 0-12 16,-1-9 12-16,1-14-5 15,-2-10 10-15,1-8-4 16,-5-10-6-16,-4-11 0 15,-5-5 0-15,-5-6-5 16,-3 4-5-16,-2 11 4 16,-17 15 6-16,-1 18 9 15,6 16 43-15,3 9 24 0,1 2-51 16,2 27-25-16,-2 13-6 16,4 8 6-16,6 1 1 15,0-4-1-15,18-8-21 16,13-9-52-16,11-8-11 15,6-10 38-15,8-7-79 16,4-5-165-16</inkml:trace>
  <inkml:trace contextRef="#ctx0" brushRef="#br0" timeOffset="1016.43">3761 1383 1123 0,'0'0'0'0,"0"0"-62"16,0 0 62-16,97 129 42 15,-71-52 32-15,-7 10-21 16,-10 2-41-16,-3 4 4 16,-6 2-7-16,0-5-9 15,-15-10-2-15,-6-5-43 16,-1-10-78-16,5-12-248 15</inkml:trace>
  <inkml:trace contextRef="#ctx0" brushRef="#br0" timeOffset="1246.83">4397 1886 1204 0,'0'0'0'0,"0"0"-160"16,125-22 160-16,-83 19-1 16,-2 3-55-16,-16 0-49 15,-15 13-91-15,-9 4-276 16</inkml:trace>
  <inkml:trace contextRef="#ctx0" brushRef="#br0" timeOffset="1365.62">4382 2126 1087 0,'0'0'0'16,"100"-7"-8"-16,-30-6-21 16,3-1-140-16,-6 0-117 15</inkml:trace>
  <inkml:trace contextRef="#ctx0" brushRef="#br0" timeOffset="4284.35">6530 914 1083 0,'0'0'0'0,"0"0"-3"16,0 0 3-1,0 0 0-15,0 0 8 0,0 0-7 16,0 0 23-16,53-44-24 16,-53 46 1-16,-10 15-1 15,-23 11 7-15,-19 11 4 16,-21 8-7-16,-18 6 2 15,-12 10-6-15,-6-2 0 16,5-1-9-16,7-6-4 16,21-12 6-16,28-11 0 15,21-11 6-15,18-7-7 16,9-5 5-16,9-2-27 16,21-1 8-16,15-5 20 15,13 0 1-15,16-13 0 0,4-2 0 16,4-2 1-16,-4 2 5 15,-4 6-5-15,-7 3 0 16,-10 1-4-16,-15 5 8 16,-11 0-1-16,-15 0-3 15,-11 10-11-15,-5 10 11 16,-8 13 10-16,-23 11 20 16,-18 16-19-16,-15 10-8 15,-18 8-2-15,-9 7 1 16,-6 3 2-16,-2-1-2 15,4-1-2-15,7-10 0 16,9-10 3-16,15-12-2 16,12-12-1-16,13-11 0 0,9-9 2 15,19-6-7-15,10-6 5 16,1-5-9-16,18-1 1 16,19-4-1-16,20-2 9 15,13-12 2-15,18-5 3 16,12 2 22-16,13-1-18 15,11 0 2-15,1 1-10 16,-2 1 14-16,-9 2-13 16,-12 4-2-16,-11-1 10 15,-15 5-10-15,-22 2 0 16,-20 3 1-16,-16-1 2 16,-15 0 0-16,-3 2 36 15,0 0 2-15,0 0-29 0,0 0-12 16,-9 0-20-16,-4-3-70 15,-1-3-103-15,5-2-539 16</inkml:trace>
  <inkml:trace contextRef="#ctx0" brushRef="#br0" timeOffset="5519.34">5663 2796 1024 0,'0'0'97'0,"0"0"-89"16,0 0-7-1,0 0 49-15,0 0 21 0,0 0-47 16,0-8-24-1,0 9 0-15,0 18 0 0,0 11 0 16,0 7 29-16,0 5-18 16,-3 0 3-16,2-3-13 15,1-4 3-15,0-9-6 16,1-5 2-16,14-7-16 16,10-7-5-16,4-7-18 15,5 0-8-15,5-14-34 16,0-13-51-16,-4-5-118 15</inkml:trace>
  <inkml:trace contextRef="#ctx0" brushRef="#br0" timeOffset="5827.64">5512 2513 650 0,'0'0'224'0,"0"0"-224"16,0 0-76-16,0 0 76 15,0 0 14-15,0 0 11 16,63 24-3-16,-42-33 5 16,-2-6-10-16,-8 0 12 0,-8-2 0 15,-3 3 45-15,0 3 7 16,-17 5-32-16,-2 3-40 15,-6 3-5-15,4 0 7 16,-2 0-11-16,7 11-70 16,13 7-57-16,3 2-79 15,12-2-388-15</inkml:trace>
  <inkml:trace contextRef="#ctx0" brushRef="#br0" timeOffset="6085.5">6081 2815 106 0,'0'0'941'0,"0"0"-941"16,0 0-21-16,110-17 21 16,-74 7 5-16,-3 1-5 15,-5 2-30-15,-10 4-78 16,-12 3-216-16</inkml:trace>
  <inkml:trace contextRef="#ctx0" brushRef="#br0" timeOffset="6201.19">6160 2909 827 0,'0'0'0'0,"0"0"-116"16,116-21 99-16,-66-4-130 15,2-5-157-15</inkml:trace>
  <inkml:trace contextRef="#ctx0" brushRef="#br0" timeOffset="6339.28">6607 2674 275 0,'0'0'908'15,"0"0"-895"-15,0 89-7 16,0-47 16-16,0-3 10 16,0 1-23-16,5 1-7 15,1-2-2-15,0-3-55 0,-3-8-15 16,-3-13-545-16</inkml:trace>
  <inkml:trace contextRef="#ctx0" brushRef="#br0" timeOffset="7169.8">5881 858 855 0,'0'0'204'0,"0"0"-195"0,0 0-9 15,0 0 11-15,0 0 29 16,0 0-30-16,15-45-9 15,-9 60-2-15,4 8 2 16,-2 3 3-16,-5-2-3 16,0-2-1-16,-3-3-1 15,0-6-16-15,0-6 0 16,0-4 7-16,0-1 16 16,0-2-6-16,0 0 10 15,0-3-1-15,0-13-9 0,0-4-6 16,1-5 6-16,5-1-3 15,3-2 9-15,5 3-6 16,0 6 2-16,1 5 1 16,2 11-6-16,-1 3-8 15,2 5 2-15,4 15 1 16,-4 3 4-16,0 4 4 16,-4-4 1-16,-4-6 0 15,-3 0 0-15,-2-9-1 16,-2-3 0-16,-3-5 10 15,3 0-9-15,2-7 3 16,5-16-4-16,3-7 0 16,5-7-2-16,2 3 0 0,-1 10 2 15,-4 10 7-15,0 10-5 16,-3 4-4-16,7 11-1 16,5 12 3-16,4 4 16 15,2-2-15-15,6-4 0 16,-3-7 9-16,-2-6-10 15,-3-8-11-15,1 0-39 16,-7-9-81-16,-8-11-245 16</inkml:trace>
  <inkml:trace contextRef="#ctx0" brushRef="#br0" timeOffset="9819.39">7581 1336 1170 0,'0'0'3'0,"0"0"1"16,0 0 10-16,0 0 8 15,0 0-16-15,0 0 6 16,-46 52-7-16,46-9-1 16,0 1 6-16,6-1-8 0,12-8 0 15,1-7-2 1,2-8-3-16,2-11-1 0,2-9-22 15,5-2-19-15,4-25 8 16,-1-19 14-16,0-8 5 16,-8 1 8-16,-6 1 10 15,-7 9 7-15,-7 12 3 16,-2 14-2-16,-3 13 54 16,0 4-23-16,3 13-39 15,3 28 0-15,0 29 5 16,3 25 50-16,0 12-47 15,1 10-5-15,-4 1 23 16,-3-1-20-16,-3 1 10 16,0-7-16-16,0-11 8 15,-11-8-8-15,-11-17 0 0,-6-15 0 16,-8-16 2 0,-3-15-1-16,-5-16 1 0,-1-13 23 15,-6-3-16-15,-1-28 8 16,4-11-17-16,2-14-4 15,10-9-16-15,9-9-34 16,18-9 1-16,9-2-27 16,27-1-73-16,18 2-232 15</inkml:trace>
  <inkml:trace contextRef="#ctx0" brushRef="#br0" timeOffset="10066.48">8148 1189 1032 0,'0'0'6'0,"0"0"-4"16,0 0 18-16,0 0 23 16,0 0 11-16,15 77 4 15,-7-42-30-15,3 0-25 16,0-5-3-16,4-4 5 15,1-4-5-15,-1-5-9 16,3-9-9-16,4-8-40 16,-2-3-44-16,1-24-93 0,-7-8-550 15</inkml:trace>
  <inkml:trace contextRef="#ctx0" brushRef="#br0" timeOffset="10303">8141 875 1086 0,'0'0'0'0,"0"0"-175"15,0 0 175-15,0 0 26 16,0 0 61-16,0 0-35 16,11-20-15-16,-5 8 13 0,-1-1-26 15,-5 7 6 1,0 3-11-16,0 1-19 0,0 2-5 15,0 12-45-15,0 20-96 16,3 15 43-16,6 8-204 16</inkml:trace>
  <inkml:trace contextRef="#ctx0" brushRef="#br0" timeOffset="10478.62">8519 1901 1374 0,'0'0'0'0,"0"0"-20"16,0 0 20-1,0 0 21-15,0 0-21 0,0 0-26 16,9-5-55-16,-1-7-49 16,5-5-245-16</inkml:trace>
  <inkml:trace contextRef="#ctx0" brushRef="#br0" timeOffset="11520.53">9054 1085 1157 0,'0'0'81'0,"0"0"-81"16,0 0-18-1,0 73 18-15,0-12 33 0,0 13-9 16,0 3-3-16,1 4-8 15,6 0 8-15,2-6-18 16,2-13-3-16,5-12-2 16,-2-20-26-16,3-13-3 15,5-15-19-15,3-2-20 16,3-24 13-16,2-13 12 16,-6-1 36-16,-9 4 0 15,-5 14 18-15,-8 13 21 16,-2 7 41-16,0 12-70 15,4 14 11-15,7 5 18 16,5 5-1-16,5-5-17 16,-2-6-7-16,2-3-3 15,0-10-2-15,-3-6-5 16,3-6 0-16,1 0-9 0,2-17-1 16,-3-12 5-16,0-4 6 15,-12-7 2-15,-8-8-14 16,-1-4 16-16,-3-1-1 15,-16 8 4-15,-1 15-3 16,0 16 10-16,2 14-3 16,4 5-3-16,4 23 8 15,0 12-9-15,5 3 11 16,5 0-14-16,0-6-2 16,19-8-3-16,5-6 10 15,6-5-10-15,0-8 5 16,1-4 0-16,3-6-9 0,4 0 9 15,5-8 0-15,8-9-7 16,-1-8 14-16,1-3-4 16,-5-6-3-16,-7-7 11 15,-7-5-27-15,-10-3 29 16,-10 8-13-16,-6 5 1 16,-6 11 8-16,0 6-1 15,-9 7 2-15,-5 2-5 16,-2 8 6-16,-4 2-11 15,-2 0 0-15,-3 22 1 16,-2 13 5-16,0 7-1 16,8 6-5-16,4-1 0 15,6-7 1-15,7-4-1 0,2-8-26 16,0-14-24-16,17-7 8 16,7-7-28-16,6-10-44 15,-1-10 47-15,0-8 50 16,-7-3 1-16,-5-6 10 15,-4 7 6-15,-6 10 32 16,-4 10 54-16,-3 10 6 16,0 0-25-16,0 30-53 15,0 15-8-15,0 16 65 16,0 12-38-16,0 13-24 16,8 16 55-16,4 12-39 15,4 11 3-15,-1 6-4 0,2-1-24 16,-4 4 7-16,-7-11-8 15,-6-18 9-15,0-25-16 16,-16-27 7-16,-19-21 1 16,-14-15 18-16,-14-14-16 15,-11-3 14-15,-6-25-5 16,0-18-11-16,6-21-1 16,11-16-13-16,18-17-29 15,18-15-8-15,26-5-46 16,8 4-76-16,42 5-187 15</inkml:trace>
  <inkml:trace contextRef="#ctx0" brushRef="#br0" timeOffset="12971.69">10475 833 1050 0,'0'0'1'0,"0"0"6"15,0 0 34-15,0 0 52 16,0 0-66-16,0 0-17 16,-49 168 34-16,25-46-15 15,3 5-27-15,12-1 34 0,9-8-24 16,0-6-3-1,6-9-8-15,15-15-1 0,6-13-22 16,8-13-21-16,6-18-35 16,8-20-4-16,0-21-164 15,0-6-258-15</inkml:trace>
  <inkml:trace contextRef="#ctx0" brushRef="#br0" timeOffset="13471.93">10778 1221 1158 0,'0'0'0'0,"0"0"-37"16,100-27 37-16,-45 10 16 16,5-5 3-16,4-6-5 15,0-7-7-15,4-6-6 16,-7-5-2-16,-8-3-6 15,-9 2-7-15,-15 4 7 16,-14 12 4-16,-15 7 2 16,0 11 2-16,-9 3 2 15,-12 2 6-15,-3 5-9 16,5 2 14-16,-1 1 13 16,4 5-9-16,-2 24 6 0,0 13-21 15,0 16 12 1,-1 13 0-16,5 7 6 0,0 1 1 15,0 2-17-15,2-4-1 16,3-3-4-16,3-8 7 16,3-5-13-16,2-13 6 15,1-16-2-15,0-13-5 16,0-17-19-16,0-2-16 16,7-14 26-16,12-10 12 15,7-6 4-15,5 6 4 16,2 12 0-16,1 12-3 15,4 0-1-15,2 17 0 16,2 4-2-16,-5-2-2 16,-3-6-24-16,-1-7 1 15,-3-6-33-15,-3 0-11 0,-3-13-50 16,-6-9-125-16,-5-1-158 16</inkml:trace>
  <inkml:trace contextRef="#ctx0" brushRef="#br0" timeOffset="13804.53">12013 783 1160 0,'0'0'5'0,"0"0"18"15,0 0-16-15,-43 127 32 16,17-36 40-16,4 4-60 16,7 0 10-16,7-6-13 15,8-3-15-15,0-4-2 16,2-2-18-16,17-7-28 15,8-14 3-15,7-14-58 16,8-20-118-16,3-12-198 16</inkml:trace>
  <inkml:trace contextRef="#ctx0" brushRef="#br0" timeOffset="14238.16">12315 1124 1004 0,'0'0'0'15,"0"0"-41"-15,0 0 41 16,0 0 8-16,75 120 65 16,-75-63-27-16,0-2-8 0,-22 0-30 15,-2-6-8-15,-3-5-1 16,5-9-4-16,10-10-4 15,9-13 2-15,3-12-10 16,10 0-2-16,18-24 19 16,13-22 9-16,8-15-1 15,0-10-8-15,2-5-76 16,-9 13 60-16,-12 17 16 16,-14 22 6-16,-13 14 67 15,-3 10-17-15,0 17-16 16,-12 17-11-16,-1 15 16 15,5 2-7-15,8 2-13 16,0-4-22-16,11-4 10 16,14-6-13-16,6-5-13 15,8-15-4-15,7-8-29 0,2-11-24 16,-3 0-49-16,-2-9-57 16,-4-20-180-16</inkml:trace>
  <inkml:trace contextRef="#ctx0" brushRef="#br0" timeOffset="14446.8">13084 1040 1248 0,'0'0'15'0,"0"0"-15"16,0 0 0-1,0 0 16-15,6 98 36 0,-2-54-21 16,6-2-14-16,0-3-12 15,-1-6 5-15,2-7-20 16,-3-6 4-16,1-6-41 16,3-7-14-16,0-7-73 15,1 0-199-15</inkml:trace>
  <inkml:trace contextRef="#ctx0" brushRef="#br0" timeOffset="14648.44">13091 900 1295 0,'0'0'0'0,"0"0"-48"15,0 0 12-15,0 0 30 16,0 0-45-16,0 0-205 15,6-10-369-15</inkml:trace>
  <inkml:trace contextRef="#ctx0" brushRef="#br0" timeOffset="14921.72">13567 747 1157 0,'0'0'0'16,"46"72"0"-16,-12 1 4 15,-4 14 33-15,-3 12 26 16,-7 3-21-16,-11 4-4 16,-9 5-10-16,0-4-18 15,-23-4-10-15,-11-18-9 16,-8-17-20-16,-1-19-14 15,-3-18-65-15,7-14-137 16,7-14-335-16</inkml:trace>
  <inkml:trace contextRef="#ctx0" brushRef="#br0" timeOffset="15371.81">14003 577 257 0,'0'0'846'0,"0"0"-842"16,0 0-4-16,0 0-11 16,0 0 11-16,0 0 4 15,58 150 57-15,-25-44-27 16,-2 14-33-16,-6 6 30 15,-7 0-26-15,-7-1 7 16,-11-4 3-16,0-8-7 16,-21-9-4-16,-9-16 5 15,-6-14-7-15,-6-10-4 16,-7-10-8-16,1-7-19 0,-1-6-85 16,3-10-131-16,1-9-322 15</inkml:trace>
  <inkml:trace contextRef="#ctx0" brushRef="#br0" timeOffset="16823.53">15360 1189 1066 0,'0'0'0'0,"-84"-4"-5"15,56 3 5-15,10 1 83 16,8-2-16-16,8 2-23 16,2 0-30-16,0 0-14 0,9 0 2 15,22 0-2-15,17 0 28 16,18 0-17-16,16 0 7 15,4 0-18-15,1 0-7 16,-11-2-24-16,-16-3-53 16,-17-2-11-16,-17-1-119 15,-16-1-169-15</inkml:trace>
  <inkml:trace contextRef="#ctx0" brushRef="#br0" timeOffset="17008.98">15503 1028 1198 0,'0'0'71'0,"0"0"-71"16,0 0-14-16,0 0 14 15,11 103 37-15,-2-52-7 16,1 5-20-16,-3-3-10 16,-1-2 0-16,2 2-34 15,7-2-66-15,1-2-117 16,7-9-438-16</inkml:trace>
  <inkml:trace contextRef="#ctx0" brushRef="#br0" timeOffset="17957.54">16962 800 547 0,'0'0'652'0,"0"0"-652"15,0 0 0-15,0 0 35 16,0 0-27-16,0 0 6 16,-68 55 8-16,40 30 1 15,3 12 11-15,9-3-22 0,16-4-10 16,0-8 9-16,22-7-11 15,14-9-20-15,5-15-18 16,4-12 3-16,6-21-37 16,5-17-23-16,3-3-85 15,5-35-318-15</inkml:trace>
  <inkml:trace contextRef="#ctx0" brushRef="#br0" timeOffset="18141.59">17490 920 1280 0,'0'0'14'16,"0"83"-13"-1,-3-21-1-15,3 0 24 0,0-1 5 16,6-3 0-16,10-5-20 16,1-3-8-16,4-2-1 15,-1-4-15-15,2-7-60 16,-2-6-8-16,-4-17-161 15</inkml:trace>
  <inkml:trace contextRef="#ctx0" brushRef="#br0" timeOffset="18673.84">17764 1255 1232 0,'0'0'0'16,"0"0"-58"-16,82 12 58 0,-46-10 14 15,2-2-14-15,5 0-8 16,3-6-23-16,5-13-22 16,-2-1-74-16,-7-5 17 15,-10 1 14-15,-11 7 96 16,-12 5 34-16,-7 7 50 16,-2 5 74-16,0 10-107 15,-6 16-14-15,-3 7 27 16,0 4-22-16,8-3-25 15,1-2-17-15,0-6 2 16,14-6-7-16,7-9-8 16,9-11-12-16,6 0-9 0,3-14-9 15,-1-10 36-15,-2-5-29 16,-6 2 36-16,-8 6 1 16,-9 5 2-16,-8 10 19 15,-3 6 37-15,-2 10-39 16,0 24-9-16,0 22 43 15,0 20-4-15,0 17-21 16,0 12 22-16,0 10 24 16,3 5-37-16,4-1-23 15,-5 2 8-15,-2-5-16 16,0-13-3-16,-14-18-4 16,-10-24-5-16,-7-24 1 15,-9-20 0-15,-6-15-31 0,-8-2 31 16,-3-32-33-16,2-13-49 15,10-11-7-15,12-13 2 16,14-8-86-16,15-12-557 16</inkml:trace>
  <inkml:trace contextRef="#ctx0" brushRef="#br0" timeOffset="18904.8">18853 951 1190 0,'0'0'0'0,"0"0"8"15,0 0-8-15,27 108 43 16,-21-71-18-16,3-2-2 16,1-2-12-16,1-6-7 15,2-8-4-15,1-6-20 16,3-10-33-16,6-3-5 15,2-10-74-15,-1-19-274 16</inkml:trace>
  <inkml:trace contextRef="#ctx0" brushRef="#br0" timeOffset="19138.5">18905 704 1140 0,'0'0'0'15,"0"0"-65"-15,0 0 50 16,0 0 15-16,0 0 58 16,0 0-31-16,54-49 1 15,-47 37-2-15,-7 4 0 16,0 6 33-16,0-1-59 16,-16 3 3-16,-3 0-8 15,-4 22-38-15,3 11-48 16,6 4-107-16,11-3-143 15</inkml:trace>
  <inkml:trace contextRef="#ctx0" brushRef="#br0" timeOffset="19391.82">19319 655 1103 0,'0'0'50'0,"53"109"-46"16,-18-21-4-16,-4 10 29 16,-9 8-8-16,-11 2 59 15,-11 5-21-15,0 1-45 16,-15-1-2-16,-18-10-11 16,-9-11 1-16,-1-22-2 15,-2-16-11-15,2-17-43 0,9-20-84 16,8-17-324-16</inkml:trace>
  <inkml:trace contextRef="#ctx0" brushRef="#br0" timeOffset="19526.86">19823 1537 1204 0,'0'0'0'16,"0"0"-183"-16,0 0 131 15,0 0-39-15,0 0-372 16</inkml:trace>
  <inkml:trace contextRef="#ctx0" brushRef="#br0" timeOffset="20658.16">20551 755 1261 0,'0'0'0'0,"0"0"-8"16,0 0 8-16,-24 97 7 15,7-21 25-15,-1 14-10 16,5 6-13-16,3-2 10 16,5-1-15-16,5-11-8 0,0-12-16 15,18-12 8-15,9-17 0 16,4-17 1-16,6-14-16 15,7-10-1-15,3-19 18 16,0-22-7-16,-3-10 0 16,-9-7 1-16,-8-7-29 15,-11 6 9-15,-7 9 28 16,-8 13 8-16,-1 19 12 16,0 12 10-16,-3 6 27 15,-5 12-37-15,-3 17-10 16,0 11 14-16,7 3 12 15,4 0-19-15,0-1-7 16,7-4-2-16,10-7 0 16,4-7-2-16,1-6-6 0,3-8 8 15,4-10-4-15,2 0 11 16,5-23-7-16,-2-15 2 16,-2-7-2-16,-9-5 0 15,-9-5-5-15,-11 0 4 16,-3 5 2-16,-12 11-7 15,-13 13 4-15,-1 12 2 16,3 11 12-16,4 3 13 16,3 17-18-16,4 10-4 15,5 9 4-15,3 0-3 16,4 0-1-16,8-4-6 16,16-5 0-16,7-6 2 15,8-4-1-15,3-9 2 0,4-3 1 16,-1-5 1-16,0 0-2 15,-2-3 0-15,3-14 3 16,-1-9 5-16,1-10-5 16,-6-9-3-16,-5 0 7 15,-11-1-7-15,-12 11 0 16,-11 10-16-16,-1 9 19 16,-6 10-3-16,-12 6 7 15,-6 0 2-15,-6 17 14 16,-1 9-16-16,1 6 2 15,6 1-2-15,5-3-1 16,7 0-11-16,8-5 5 0,4-6-31 16,0-8 4-16,16-7-19 15,11-4 13-15,4 0 3 16,4-9-13-16,-4-11 3 16,-3-5-6-16,-2-3 13 15,-6-2 33-15,-4 3 0 16,-6 11 13-16,-9 5 58 15,-1 9 16-15,0 2-37 16,0 3-42-16,0 22 4 16,0 13 7-16,-10 16 17 15,-1 11-20-15,2 20 8 16,-1 19-8-16,3 10 18 16,2 9-20-16,2 2-13 0,0-4 4 15,-1-2-5-15,0-6 0 16,-3-13 7-16,-2-10-5 15,-1-14 8-15,-10-17 3 16,-8-15 5-16,-12-18-9 16,-15-19 0-16,-17-7 9 15,-12-27 4-15,0-20-20 16,2-12 2-16,14-11-4 16,19-7-29-16,19-6 14 15,21-4-24-15,11-2-35 16,35 4-9-16,17 10-25 15,10 12-145-15,6 13-494 0</inkml:trace>
  <inkml:trace contextRef="#ctx0" brushRef="#br0" timeOffset="21158.75">22366 534 1268 0,'0'0'0'16,"0"0"-26"-16,-60 72 26 0,8 18 25 16,-8 31-2-16,1 18 27 15,12 10-38-15,17 1 15 16,19 1-13-16,11-5-13 16,24-13-1-16,25-15-9 15,21-23 1-15,22-25 1 16,19-24-37-16,14-26-17 15,11-20-26-15,1-8-256 16</inkml:trace>
  <inkml:trace contextRef="#ctx0" brushRef="#br0" timeOffset="22142.45">22982 964 1002 0,'0'0'0'16,"0"0"12"-16,0 0 28 0,0 0 60 16,0 0-54-16,0 0-8 15,-21-11-38 1,18 50 1-16,0 13 20 0,0 19 6 15,0 2-5-15,2 3 4 16,-2-1-13-16,-1-3 22 16,3-7-23-16,-2-7 0 15,1-13-12-15,2-14 3 16,0-7-10-16,0-13 1 16,0-7-31-16,0-4-33 15,8 0-26-15,10-11-24 16,6-10-488-16</inkml:trace>
  <inkml:trace contextRef="#ctx0" brushRef="#br0" timeOffset="22383.87">23361 1313 1202 0,'0'0'0'16,"0"0"-45"-16,115-5 45 16,-56 5 20-16,3 0-6 15,-3 0 3-15,-7 0 15 0,-11 0-30 16,-11 0 3 0,-13 0-5-16,-9 0 0 0,-5 0-5 15,1 0-37-15,3 0-118 16,3-9-307-16</inkml:trace>
  <inkml:trace contextRef="#ctx0" brushRef="#br0" timeOffset="22892.87">24309 1131 1024 0,'0'0'137'0,"0"0"-137"15,88 0 0-15,-43-2 15 16,0-8-8-16,0-4-1 0,-1-1-3 16,-2-4-2-16,-4-7 1 15,-10-4-2-15,-7-4-14 16,-11-5 14-16,-7 3 1 16,-3 0-1-16,0 7-4 15,-15 5-5-15,-4 5 9 16,-2 9-4-16,1 5 4 15,3 5 30-15,2 0-12 16,0 0 10-16,1 22-18 16,-3 9-5-16,-2 16 16 15,2 10-19-15,2 8 11 16,0 3 6-16,4 7-18 16,1-7 15-16,3-4-6 15,-1-8-7-15,0-9 7 0,4-11-10 16,4-14-3-16,0-12-10 15,7-10-53-15,16-6 18 16,13-13 48-16,7-1 1 16,3 6 2-16,-4 11-2 15,-2 3 4-15,2 3 0 16,-3 13-2-16,6 0-3 16,1-1-22-16,-1-1-43 15,4-5 22-15,1-6-117 16,-2-3-110-16</inkml:trace>
  <inkml:trace contextRef="#ctx0" brushRef="#br0" timeOffset="23127.53">25459 677 1273 0,'0'0'8'16,"0"0"-8"-16,0 0 6 15,-71 94 36-15,34-19 1 16,-1 12 14-16,7 6-7 16,7-2-39-16,9-4 1 15,8-6-12-15,7-3-13 16,0-7-17-16,22-7-22 16,9-11-4-16,14-15-37 0,6-17-12 15,6-14-90-15,4-7-254 16</inkml:trace>
  <inkml:trace contextRef="#ctx0" brushRef="#br0" timeOffset="23576.41">25583 1039 1186 0,'0'0'10'0,"0"0"-10"16,87-29-1-16,-55 36 0 15,-3 22 2-15,-7 13 8 16,-7 7 26-16,-10 3-24 0,-5-6-5 16,-6-2-3-16,-17-13-3 15,0-5 7-15,3-7-7 16,7-8 1-16,7-6-2 16,6-5 1-16,0 0-5 15,16-8-17-15,18-16 22 16,8-7 2-16,4-8-2 15,-2-9-19-15,-7-5 17 16,-7 6-6-16,-9 14 8 16,-11 14 9-16,-10 15 39 15,0 4-18-15,0 8-30 16,-10 18 0-16,-5 9 49 16,1 5-30-16,8 0 1 15,6-2-14-15,0-5-4 16,5-3-2-16,11-9-16 0,8-4-3 15,5-7-27-15,3-9 7 16,7-1-5-16,0-1-4 16,1-18-50-16,-2-8-93 15,-2-4-212-15</inkml:trace>
  <inkml:trace contextRef="#ctx0" brushRef="#br0" timeOffset="23759.64">26405 953 1205 0,'0'0'31'0,"0"0"-29"0,0 0-2 16,0 0 67 0,-8 106-14-16,3-64-17 0,3-2-20 15,1-4-10-15,1-4-4 16,0-6-2-16,4-6-27 16,11-9-7-16,-1-6-41 15,5-5-8-15,0-2-65 16,-2-18-404-16</inkml:trace>
  <inkml:trace contextRef="#ctx0" brushRef="#br0" timeOffset="23990.62">26452 815 1033 0,'0'0'0'0,"0"0"-8"0,0 0 8 15,0 0 12-15,0 0 34 16,35-76-29-16,-29 62 12 16,-6 7 8-16,0 4-10 15,0 3 13-15,-13 0-34 16,-5 17-6-16,-3 12-11 16,3 8-36-16,9 0-93 15,9-3-164-15</inkml:trace>
  <inkml:trace contextRef="#ctx0" brushRef="#br0" timeOffset="24259.67">26814 676 1234 0,'0'0'0'15,"0"0"-29"-15,54 80 29 16,-37-23 3-16,-8 10 22 16,-4 8 5-16,-5 4 22 15,0 2-37-15,-6-5 5 16,-13-4-13-16,-3-8-3 0,-4-11-8 16,-6-8 1-16,1-10-94 15,1-8-67 1,11-12-227-16</inkml:trace>
  <inkml:trace contextRef="#ctx0" brushRef="#br0" timeOffset="24710.72">27302 485 974 0,'0'0'204'0,"0"0"-204"0,0 0-18 16,0 0 18-16,0 0 28 16,80 138 5-1,-59-46 3-15,-11 18-23 0,-8 13 9 16,-2 2-17-16,-8 3 18 15,-14-2-23-15,0 0 12 16,-2-12 0-16,-3-12-12 16,-1-16-15-16,-5-15-28 15,-7-13-54-15,-10-15-153 16</inkml:trace>
  <inkml:trace contextRef="#ctx0" brushRef="#br0" timeOffset="26411.92">1375 894 1234 0,'0'0'0'0,"0"0"-42"15,0 0-27-15,0 0 43 16,0 107 26-16,18 7 73 16,0 37-35-16,1 31-27 15,-3 22-9-15,-2 8 10 16,-5-6 8-16,1-19-13 16,-7-18-7-16,-1-24-2 15,-2-31-11-15,1-23-23 16,2-28-40-16,3-18-97 15,-1-24-70-15,-2-21-231 0</inkml:trace>
  <inkml:trace contextRef="#ctx0" brushRef="#br0" timeOffset="27661.82">1372 731 1088 0,'0'0'0'0,"0"0"-28"16,0 0 27-16,0 0-1 16,0 0 1-16,0 0-14 15,52-30 14-15,15 28 2 16,20 1 9-16,23-6 7 15,29-4-17-15,16-3 0 16,15-4 7-16,10-4-7 16,2 2-6-16,6 4 6 15,12 2 0-15,3 1-4 16,6 1-7-16,7 0 5 16,-1-1 6-16,0 1-14 0,8 1 9 15,1 0-5 1,4 3-4-16,-2 0 14 0,-7 2-12 15,3 3 4-15,-1 0 5 16,-5 3-15-16,-1 0 4 16,-9 0-21-16,-9 0 9 15,3 0 20-15,-1 0-4 16,0 0 9-16,-1-1-6 16,-5-1 7-16,-8 0 0 15,-5-4 0-15,-1 4 1 16,0-4-1-16,-2 3-4 15,0-2-1-15,-4-1 0 16,-2 2 3-16,-7-3-3 0,3 3 3 16,0-2-16-1,-1 5 18-15,-2-3-4 0,1 1 3 16,-8 2-2-16,1-2-2 16,-7 3 5-16,4 0 0 15,8 0 2-15,-1 0-7 16,8-2 5-16,0 1-16 15,2-3-20-15,-2-1 19 16,3 0 8-16,3 1-5 16,0 2 4-16,3 1 0 15,1-1-9-15,-4-6 3 16,2 5 9-16,-1-1-3 16,7-1-3-16,2 1-16 15,4-6-19-15,2 3 21 0,-7 3 13 16,-3 3 14-16,-3 1 1 15,-1 0 12-15,1 0-13 16,0-4-1-16,-2 1-2 16,-4 0-2-16,-3 3 2 15,3-2-12-15,1 1 15 16,-2-2 12-16,4-1 1 16,-3 4 0-16,-2-1-10 15,1-2 8-15,0 3-11 16,4-2-8-16,-3 2 8 15,3 0-1-15,0 0-1 16,-6 0 2-16,-2 0 0 16,-5 0 0-16,1 5-10 0,-1-1 10 15,-4 6 6-15,5 4-5 16,-4-3 6-16,-5 4-2 16,-1-2 32-16,-2-1-28 15,6 0-9-15,0-2-9 16,2 2-11-16,2-2 12 15,-1 1-1-15,-3-5-1 16,2 0 10-16,-6-1 1 16,2 0 6-16,5 2-3 15,-1 1-8-15,3-4 3 16,-1 1-3-16,-1 0 0 16,5-3-4-16,-2-1 7 15,5-1-22-15,3 0 11 0,1 0-26 16,-1 0-80-16,-4 0 118 15,-3 0 2-15,-5 0 33 16,-1 0-12-16,2 0-23 16,3 2-5-16,8 1-16 15,2 0-26-15,3-3 19 16,4 1 28-16,-1-1-1 16,1 1 16-16,-2 2-30 15,0 0 31-15,-3-2-26 16,-2-1 10-16,-2 2-19 15,-8-2-15-15,3 3-160 16</inkml:trace>
  <inkml:trace contextRef="#ctx0" brushRef="#br0" timeOffset="27744.86">26472 523 111 0,'145'0'-43'0,"1"0"43"0,-1 0-48 16,-2 0 47-16,2-6 2 15,-4 1-21-15</inkml:trace>
  <inkml:trace contextRef="#ctx0" brushRef="#br0" timeOffset="28231.66">28341 498 267 0,'0'0'72'16,"92"-10"-64"-16,-56 6 46 16,-7-3-6-16,-11 3 22 0,-8-1 70 15,-7 4 20 1,-3 1-91-16,0 0-63 0,0 0-1 15,0 0-10-15,0 0-9 16,0 0-1-16,0 0 11 16,0 14-2-16,0 4 6 15,-6 10 29-15,-7 8-27 16,-2 4 30-16,-5 12-13 16,-2 3-9-16,-1 3-5 15,0 1-5-15,0 4 14 16,4 2-10-16,4 5 10 15,4 4 0-15,1 4-5 16,1 4 12-16,3 5-20 16,2 3 8-16,0 2-2 0,-1-7-14 15,2-1 4-15,-3-9 3 16,-2-3 13-16,2-6-9 16,-1-6 0-16,1-5 23 15,5-6-24-15,-4-8 4 16,2-10-2-16,2-10-2 15,-4-9-3-15,2-6 0 16,0-4 6-16,0-2-1 16,2 0 25-16,-4 0-11 15,-1-8-19-15,0-5-6 16,-2-2-17-16,2-4-21 16,-2-4-129-16,-11-2-455 15</inkml:trace>
  <inkml:trace contextRef="#ctx0" brushRef="#br0" timeOffset="30514">1597 3023 1086 0,'0'0'0'0,"0"0"-43"15,0 0 25-15,0 0-1 16,0 0-6-16,0 0 25 0,0 0 13 16,100-5-9-1,-33 5-1-15,15 3 12 0,11 1-12 16,7-1 5-16,10-1-6 15,-1-2-4-15,15 1 4 16,4 2-6-16,0 0-6 16,-1-1 9-16,0 1-8 15,7 2 2-15,-3-2 3 16,4 3-4-16,-3 0 7 16,-5-1-1-16,3-2-15 15,-3 3 7-15,-2 2 3 16,-3 1-4-16,3 1 4 15,2 3-2-15,-1-1-2 16,-1 1 6-16,-1-2 4 16,-8 0-8-16,5-1 9 15,-5 0-3-15,2 0 2 0,1-1 2 16,8-1 0-16,3 1-1 16,4-2 0-16,-1-1-4 15,-6 0 5-15,0-2-1 16,2 0 0-16,2-1-1 15,-4 0 1-15,3 0-1 16,3 0-2-16,-5-2 1 16,5 3 2-16,-4-1-2 15,-2-3 1-15,-1 2 0 16,-1-1 0-16,2-1 0 16,3 0 2-16,8 0 0 0,5 0-1 15,5 0-3 1,1-6-3-16,1-1-10 0,-1 0 9 15,-2 0-13-15,-1 0 2 16,2 1 17-16,6-2-2 16,-1 1-9-16,4 0-4 15,3-1-9-15,-4 0 9 16,5-1 9-16,0 0 2 16,6 1 3-16,4-2-7 15,3 0-19-15,3 0-7 16,-1 0-8-16,-2-2 9 15,-1 3 6-15,-1-2 22 16,4 2 4-16,-1-1 2 16,1 0-3-16,0 1 0 0,-3-3-2 15,0 2 0-15,3-2 5 16,6 0 0-16,3 1 7 16,6-2 3-16,-2 3 0 15,-4-3-1-15,0 1 6 16,-1 1-7-16,4 0 7 15,-2 0-14-15,6-1 4 16,-5-1 8-16,-1 4-1 16,-2-3 17-16,4 4-21 15,4-2-5-15,1-1 10 16,2 2-12-16,-6-1 18 16,-2 0-19-16,-4 2 18 15,5 1 4-15,-1 0-18 0,2-2-8 16,5-1 5-16,-7 0-2 15,2-2-5-15,2 0 4 16,1 3 1-16,1-1 2 16,-1-2-2-16,-7 2-4 15,-3 1 4-15,-4-2 1 16,-2 4 8-16,1-3-8 16,1 1-2-16,0-4 2 15,-3 1 0-15,0 0 1 16,-2 1 4-16,1 1-4 15,5 1 0-15,-1 1 1 16,8-4-2-16,-3 3 0 0,-2 1-2 16,-3 0 2-16,1-1 7 15,1 2 5-15,-2 1 2 16,4 2-10-16,-5 3-1 16,0-2-6-16,1 3 2 15,-2-1-7-15,8 1 4 16,2 0 8-16,2 0-8 15,-2 0-3-15,-2 0-9 16,-2 0 9-16,-2 0 7 16,1 0 0-16,-4 4 6 15,-2-1 7-15,-5 2 2 16,-3-2-11-16,-5 4-4 16,1-3-11-16,1 1 1 15,0 0-2-15,-1-5-9 16,2 1-7-16,-5-1 16 0,-6 0-2 15,-5 0 1-15,-12-1 13 16,-6-4 0-16,-5-2 20 16,-9 2-20-16,-5-2 1 15,-10-1-1-15,-8-3 7 16,-3 3-3-16,-3-1 23 16,-8 1 3-16,-5 1-12 15,-10 0-2-15,-2 1 11 16,-9 1 3-16,-5 2-14 15,-9 2 2-15,-4-4 8 0,-5 1-16 16,-4 0 7 0,2 0 12-16,0 0-14 0,4 1 22 15,2 0-32 1,4 0-2-16,0 0 5 0,2 2-7 16,-1 1-1-16,-3 0 0 15,-1 0-14-15,-3 0-33 16,-5 0-91-16,-9 0-357 15</inkml:trace>
  <inkml:trace contextRef="#ctx0" brushRef="#br0" timeOffset="31880.64">3118 3183 1129 0,'0'0'0'0,"0"0"0"15,0 0 7-15,0 0-7 16,0 0 0-16,0 0 0 15,0 123 14-15,0-40 1 16,0 13-14-16,-6 8 2 0,-13 8 9 16,-2 1-12-16,2-6-12 15,4-11-12-15,12-17-23 16,3-18-25-16,28-18 31 16,17-14 41-16,13-15-1 15,15-8 1-15,8-6 0 16,13 0-3-16,6-16 1 15,-2-4 2-15,-2 0-1 16,-7 1 1-16,-13 1 0 16,-20 0-8-16,-21 6-19 15,-23 0-3-15,-12 3 30 16,-9-1 6-16,-19 0 38 16,-8 0-26-16,-4 0-12 15,4 2 8-15,14 1 18 16,10 2-6-16,12 2-15 0,0 3-11 15,16 0-20-15,14 0 20 16,4 17 10-16,2 12 8 16,-6 7 23-16,-12 6-31 15,-8 4 27-15,-10-1-26 16,-3-1 10-16,-21-4-13 16,-7-7-8-16,6-2-10 15,1-9-86-15,9-10-104 16,9-9-328-16</inkml:trace>
  <inkml:trace contextRef="#ctx0" brushRef="#br0" timeOffset="32098.8">4516 3791 271 0,'0'0'906'0,"0"0"-906"16,0 0 3-16,0 104 3 15,-3-41 22-15,-7 4 14 16,2-1-6-16,2-4-34 16,6-5 15-16,0-3-14 15,0-7-3-15,8-6-19 16,8-12-48-16,7-10-26 0,2-19-165 16</inkml:trace>
  <inkml:trace contextRef="#ctx0" brushRef="#br0" timeOffset="32363.78">4738 4325 758 0,'0'0'388'0,"0"0"-387"16,0 0 6-16,36 89-7 15,-15-69 0-15,4-6 28 16,5-9-23-16,0-5 3 16,0 0-7-16,-2-17-1 15,-4-10 4-15,-9-5-4 16,-9-3 0-16,-6 1 5 15,-9 6 4-15,-18 3 9 16,-7 13 2-16,-4 10-8 0,-3 2-12 16,10 3 0-1,5 16-8-15,13 2-28 0,11-2-16 16,2 0-62-16,14-5-62 16,14-8-162-16</inkml:trace>
  <inkml:trace contextRef="#ctx0" brushRef="#br0" timeOffset="32796.87">5264 4105 1043 0,'0'0'55'16,"0"0"-48"-16,0 0 53 16,0 0-49-16,-33 73 11 0,33-41-14 15,11 1 2 1,6-4-4-16,2-2 0 0,2-3-5 15,-4-1 4-15,-4-5 0 16,-9-3 9-16,-4-5-12 16,0-4 5-16,-4-3 1 15,-9-3 0-15,2 0-8 16,5-17-4-16,6-9-7 16,0-13 8-16,23-9-1 15,2-2 4-15,6 6-1 16,-4 8 1-16,-8 16 0 15,-11 11 0-15,-5 7 0 0,-3 2 24 16,0 0-6 0,0 19-17-16,0 6 2 0,6 7-1 15,12 0 11-15,7-4-13 16,3-3 0-16,-5-5-6 16,-2-5 8-16,-14 0-2 15,-7 0 0-15,-28 4 4 16,-26 4-13-16,-13 2-14 15,-3-4-42-15,4-5-85 16,11-5-566-16</inkml:trace>
  <inkml:trace contextRef="#ctx0" brushRef="#br0" timeOffset="34631.74">6232 4117 1191 0,'0'0'0'0,"0"0"-166"16,0 0 166-1,0 0 25-15,0 0 1 0,110-14-8 16,-68-4-8-16,-1-5-2 15,-3-4-7-15,-12-2-1 16,-9-6 2-16,-7-5-2 16,-10-6 3-16,0-7 5 15,-10-3-7-15,-7 5 9 16,-5 10-8-16,3 16 32 16,7 12-22-16,4 9 23 15,4 4-13-15,2 4-22 16,1 32-9-16,-2 28 9 15,3 21 8-15,0 15 14 16,0 11-18-16,0 4 0 0,0 3 7 16,0-1-11-16,0-3 1 15,0-10-2-15,0-6-7 16,7-6 3-16,8-14-2 16,8-16-8-16,0-21 14 15,4-22-9-15,-1-16-6 16,2-3 10-16,5-34 6 15,4-13 6-15,-3-12-2 16,-7-7-2-16,-10 1-2 16,-16-2 0-16,-1 3 1 15,-28 8-1-15,-14 11-1 16,-13 11 1-16,-11 14 0 16,-4 11 2-16,-1 8 13 0,2 1-4 15,11 0 5-15,16 3-6 16,15-1-1-16,14-2-10 15,13 0 1-15,0-4-42 16,31-19 39-16,20-12-2 16,16-9 2-16,12-6-5 15,3 7-32-15,-9 10 22 16,-12 13 11-16,-13 18 3 16,-15 2 4-16,-11 10 5 15,-7 17 3-15,-4 6 16 16,-3-1-16-16,-2 2 11 15,5-5-16-15,7-8 6 16,0-6-9-16,9-8-7 16,1-7-5-16,9 0 12 0,2-16 4 15,-3-10-2-15,-2-6-2 16,0-7 0-16,-5-1 5 16,-6-2-3-16,-6 9-2 15,-4 7 0-15,-7 12 4 16,-4 10 6-16,-2 4-10 15,0 0-3-15,0 11 3 16,0 15 2-16,0 6 10 16,1 3-7-16,4-2 2 15,1-5-5-15,4-3 1 16,-2-6-3-16,-1-6 1 16,3-6-1-16,-2-6-1 15,7-1-17-15,4-3 18 16,7-15 12-16,2-6-11 15,3-2-1-15,-1 7 4 0,-5 3-4 16,-5 11-3-16,-4 5 3 16,-2 0 0-16,-4 7 0 15,-1 10 1-15,-3 2 0 16,-3-1 5-16,0 0-1 16,0-9-3-16,0-3-2 15,4-6-6-15,1 0-7 16,9-8 1-16,5-11 12 15,5-1 1-15,-2 3 5 16,-4 9-5-16,-5 6 11 0,-1 2-1 16,-1 0 20-16,3 12-8 15,3 3-14-15,10 1-2 16,4 0-7-16,11-7-33 16,10-7-32-16,6-2-86 15,9-2-399-15</inkml:trace>
  <inkml:trace contextRef="#ctx0" brushRef="#br0" timeOffset="34739.49">8323 4238 1194 0,'0'0'0'16,"0"0"-30"-16,0 0 6 16,0 0-37-16,0 0-162 0,0 0-335 15</inkml:trace>
  <inkml:trace contextRef="#ctx0" brushRef="#br0" timeOffset="35464.99">8983 3523 1211 0,'0'0'0'0,"0"0"4"16,0 0 2-16,0 0-6 15,0 0 6-15,-19 106 27 0,19-25-13 16,0 7 6 0,0 10-19-16,0 4 12 0,3 0-19 15,3 7 6-15,-3 0-9 16,3 0 3-16,-2-5 0 16,4-8 7-16,2-11 0 15,2-17-9-15,4-15 2 16,3-19-4-16,3-17 4 15,0-17-9-15,4 0-4 16,1-24 10-16,-5-11 4 16,-4-2-1-16,-9-5 8 15,-9 1-4-15,-6-5-3 16,-23-2-1-16,-10-4-7 16,-11-3-3-16,-8-3-23 15,-2 0-9-15,5-7-4 0,21 2-20 16,23 2 66-16,11 5 32 15,28 13-25-15,16 14-14 16,5 17 3-16,-1 12 3 16,-1 0 1-16,-5 25 8 15,-4 8 5-15,-7 4-9 16,-10 1 10-16,-12 0-4 16,-9-5-6-16,0-5 7 15,-11-6 1-15,-8-10-11 16,-2-7 14-16,-3-5-15 15,5 0-9-15,1-17 2 16,3-12-18-16,15-9 23 0,0-9 2 16,13-1-1-16,15 6 1 15,7 14-1-15,4 17 1 16,3 11 0-16,2 8 0 16,-3 21 0-16,-7 13 4 15,-9 0 3-15,-15-1 7 16,-10-9-8-16,-2-8 6 15,-16-11 12-15,0-9 1 16,4-4 23-16,8-6-20 16,6-23-28-16,2-17-2 15,34-15-14-15,22-3-47 16,15 3-50-16,15 15-270 16</inkml:trace>
  <inkml:trace contextRef="#ctx0" brushRef="#br0" timeOffset="36319.58">11486 3767 1158 0,'0'0'16'15,"0"0"-16"-15,0 0-11 16,0 0 11-16,0 106 18 16,0-29 20-16,-1 3-26 15,-5-1 9-15,1-8-14 16,2-9-6-16,2-13 6 16,1-15-7-16,0-10-8 15,0-13 4-15,0-10-20 0,0-1 24 16,0-19-22-16,-3-15 11 15,-2-12 8-15,-3-12 3 16,0-9 2-16,5-11-2 16,3-11 0-16,0-11 1 15,24 4-1-15,4 10 0 16,5 27 5-16,0 26-4 16,-5 19 2-16,-1 14-3 15,-3 0 3-15,0 24 4 16,-2 16 1-16,-10 14 5 15,-6 6-5-15,-6 4 2 16,-4-5-5-16,-10-7-3 0,5-6-4 16,9-11-45-1,0-9-29-15,33-3-43 0,15-4 10 16,12-1 69-16,-2 1 33 16,-12 1 7-16,-18-1 20 15,-22 1 40-15,-6-4-21 16,-31 0 21-16,-15-4 14 15,2-6-74-15,11-6-1 16,19-1-1-16,14-26-40 16,33-12-1-16,22-12 19 15,9 1 24-15,3 8 10 16,-6 17 0-16,-13 18 47 16,-9 7-2-16,-11 16-6 0,-9 18-6 15,-7 7 12-15,-3 3-20 16,-5-1-18-16,3-4-4 15,0-9-11-15,5-3-2 16,3-9-8-16,4-9-31 16,5-7-38-16,2-2-33 15,-3-5-198-15</inkml:trace>
  <inkml:trace contextRef="#ctx0" brushRef="#br0" timeOffset="36584.28">12180 3732 1187 0,'0'0'0'0,"0"0"-113"16,0 0 113-16,0 0 32 16,88-50-12-16,-55 27-10 15,-11 2-9-15,-11 1 20 16,-11 7-4-16,-3 6 35 15,-21 4-19-15,-9 3-28 16,-3 10-2-16,-1 20-3 16,4 15-20-16,9 10-39 15,13 6-51-15,10-1-133 16,1-7-443-16</inkml:trace>
  <inkml:trace contextRef="#ctx0" brushRef="#br0" timeOffset="37167.83">12478 3920 1210 0,'0'0'0'16,"0"0"0"-16,8 88 15 15,-1-48 11-15,-1 4-13 16,0-6 21-16,0-5-21 15,0-11-11-15,1-10-2 16,1-9-2-16,1-3-7 0,9-17-2 16,7-13 11-16,6-10 0 15,2 1-8-15,-5 7 8 16,-8 13 2-16,-4 13-2 16,-2 6-4-16,2 8-5 15,2 19 9-15,3 8 2 16,4 1 6-16,2-2-3 15,-2-9 9-15,5-3-14 16,1-13-4-16,2-6 2 16,3-3 4-16,2-7-2 15,1-14 0-15,-3-7 0 16,-11-3 2-16,-11-7-2 16,-11-2 0-16,-3 1-4 15,0 8 6-15,-12 9-2 16,-2 9 1-16,-2 12-1 0,-3 1 13 15,-3 1-8-15,-2 17 7 16,1 2-2-16,0 2 2 16,2-3 1-16,9 1-13 15,3-3 2-15,3-3-4 16,5-2 0-16,1-1-8 16,0-3-7-16,11 2-1 15,15-3 11-15,8 3 4 16,8-1 0-16,5-1-7 15,3-2-38-15,7-3 0 16,-1-3-31-16,-1 0-246 16</inkml:trace>
  <inkml:trace contextRef="#ctx0" brushRef="#br0" timeOffset="37699.25">13481 3984 1220 0,'0'0'0'16,"0"0"-5"-16,0 0 5 15,0 0 10-15,0 0 35 16,83 67-3-16,-71-33-21 16,-7-2-5-16,-5-6-13 15,0-6 8-15,0-6-8 16,0-6-3-16,0-6 0 16,0-2-5-16,0-4 2 15,0-16-22-15,8-11-4 0,7-8 24 16,6 3 2-16,1 2 3 15,-2 11 2-15,-4 11 0 16,-5 8-2-16,-2 4-3 16,1 16 3-16,2 12 22 15,1 3-9-15,1 1 3 16,-2-6-12-16,4-6-2 16,-2-8 1-16,4-10-3 15,4-2-16-15,6-8-2 16,5-18-4-16,-2-6 1 15,-1 2 9-15,-9 6 2 16,-7 10 10-16,-8 10 1 0,-2 4 9 16,-2 15 8-1,1 24 9-15,-3 15 9 0,0 14 5 16,0 3-24-16,0 4 50 16,0 2-27-16,8 3-39 15,3 1 33-15,-2 0-29 16,-6 2-2-16,-3-3 4 15,-8-3-1-15,-18-14-12 16,-13-20-14-16,-9-26-35 16,-4-17-41-16,-3-21-39 15,6-25-118-15</inkml:trace>
  <inkml:trace contextRef="#ctx0" brushRef="#br0" timeOffset="41210.44">15272 3981 315 0,'0'0'0'16,"0"0"0"-16,0 0 12 15,-96-9-12-15,77 7-57 16,6-1-18-16</inkml:trace>
  <inkml:trace contextRef="#ctx0" brushRef="#br0" timeOffset="42921.66">15124 3704 328 0,'0'0'524'0,"0"0"-503"15,0 0-12-15,0 0 54 16,0 0 34-16,0 0 5 16,0 0-15-16,-29-25-46 15,9 42-16-15,-7 14-13 16,-4 10 1-16,2 8-2 15,7 3-2-15,13-4-2 16,9-4-14-16,2-6-1 0,26-5 5 16,11-6-1-16,10-10-13 15,10-11 12-15,6-6-17 16,3-6 2-16,0-18 0 16,-1-10-24-16,-6-5-10 15,-9-15-20-15,-13-8 19 16,-14-13 18-16,-13-6 36 15,-12 3 1-15,-9 12 68 16,-12 17-25-16,-4 19 36 16,4 16 9-16,6 14-49 15,-1 8 1-15,2 31-40 16,-1 21 0-16,5 15 14 16,10 5-12-16,0-2 1 0,7-8-3 15,19-8-3 1,3-8 2-16,7-11-7 0,8-11-5 15,5-10-14-15,3-17 0 16,5-5 12-16,-1-17-13 16,0-13-7-16,-6-8 18 15,-11-3-31-15,-12 4 29 16,-14 8 19-16,-13 10 4 16,0 12 47-16,-13 7 6 15,-17 0-29-15,-7 12-20 16,-4 8 4-16,3 3-7 15,8-3 22-15,10-2-22 0,7-4-5 16,7-6 0 0,5-3-7-16,1-2 4 0,0 0-22 15,6 4-7-15,13 1 32 16,8 3 0-16,9 5-2 16,4-2 1-16,8-1-4 15,0-6 4-15,2-7-8 16,1 0 4-16,-3-7 0 15,1-13-7-15,-4-7-2 16,-5-3 7-16,-9-10 1 16,-6-4 3-16,-7-1 3 15,-6 4 0-15,-7 11 8 16,-2 12 5-16,-3 12 14 16,0 6 8-16,1 0-35 15,4 9-8-15,5 13 8 0,7 10 2 16,-2 3 14-16,-2-1-8 15,-9 1 6-15,-4-4-14 16,0-2 4-16,-9-2-3 16,-5-8-1-16,2-7-10 15,5-12 6-15,7 0 0 16,0-14-31-16,7-14-15 16,16-8 33-16,9-6 17 15,7-2 0-15,1-1 1 16,0 9 1-16,-7 7 2 15,-12 15 3-15,-8 10 3 16,-10 4-7-16,-3 1 25 0,2 19-21 16,-1 8 10-1,10 5-4-15,2 3-9 0,4-3 6 16,5 2-10-16,0-1 6 16,-2-4-2-16,-9-2-4 15,-11-3 2-15,0-7-9 16,-20-3 3-16,-7-9-26 15,2-6-33-15,8-2-140 16,11-21-106-16,6-9-277 16</inkml:trace>
  <inkml:trace contextRef="#ctx0" brushRef="#br0" timeOffset="43078.84">17027 3870 407 0,'0'0'519'0,"0"0"-386"16,5 83-18-16,-5-49-75 0,0-3-6 15,-2 2-12-15,2-6-9 16,0-5-13-16,0-8-11 16,0-5-29-16,0-5-59 15,0-4-132-15,0-3-224 16</inkml:trace>
  <inkml:trace contextRef="#ctx0" brushRef="#br0" timeOffset="43242.73">16919 3595 1196 0,'0'0'91'15,"0"0"-91"-15,0 0 0 16,0 0-10-16,0 0-4 16,0 0-102-16,-5-10-69 15,32 12-160-15</inkml:trace>
  <inkml:trace contextRef="#ctx0" brushRef="#br0" timeOffset="43738.16">17354 3427 1164 0,'0'0'111'16,"0"0"-111"-16,0 0 0 15,-9 93 10-15,-3-18 23 0,2 11 5 16,1 12 6-16,6 5 8 15,3-1-11-15,0 2-25 16,0 0-1-16,0-4-11 16,0-4 3-16,13-6-7 15,2-12-4-15,8-11-9 16,2-22 2-16,2-15-15 16,-3-16 19-16,-2-13-26 15,-3-1-7-15,-2-15 32 16,-4-18 8-16,-7-11 2 15,-6-7-2-15,0-5 0 16,-25 1 2-16,-12 4-2 0,-12 6-17 16,-8 4 12-16,0 5-1 15,3 5 6-15,10 0 0 16,14 3 2-16,18-2-3 16,12-12 1-16,19-6-2 15,35-3-18-15,20 2 1 16,7 16 15-16,0 21-4 15,-14 12-3-15,-14 7 11 16,-15 18 1-16,-13 5-1 16,-10 5 24-16,-8-1-8 15,-1-4 21-15,0-2-36 16,5-5-2-16,4-6-23 16,4-9-34-16,2-8-48 0,4-2-193 15</inkml:trace>
  <inkml:trace contextRef="#ctx0" brushRef="#br0" timeOffset="43880.1">17673 3635 1162 0,'0'0'41'16,"0"0"-41"-16,0 0-50 15,0 0-49-15,0 0-109 16,0 0-45-16</inkml:trace>
  <inkml:trace contextRef="#ctx0" brushRef="#br0" timeOffset="45252.49">17975 3798 1169 0,'0'0'11'16,"0"0"-5"-16,0 0 27 15,-71 98 18-15,61-63-23 16,10 1-11-16,0-2-2 15,12-3-12-15,12-4-3 16,6-7-5-16,7-11-8 16,8-6 10-16,13-3 3 15,8-6 0-15,5-12 0 16,-4-11-20-16,-7-3 20 16,-11-4-12-16,-13-8 2 15,-16 7 10-15,-15 6 0 0,-5 10 11 16,-12 9 15-16,-11 8-3 15,-3 4 3-15,-4 0-17 16,0 11 1-16,2 5 18 16,6 2-24-16,6-4-3 15,5 2-2-15,6 0-7 16,5-2-18-16,0 1-26 16,6 0-7-16,20 1 28 15,8 1 15-15,8 0 8 16,9-2 8-16,5-2 0 0,2-8-2 15,2-5 0 1,0 0 2-16,2-11 8 0,-1-11-8 16,-2-9-3-1,-10-10-2-15,-9-11-23 0,-13-14-27 16,-7-12 2-16,-7-5 20 16,-3-2-34-16,-4 7 67 15,-4 17 86-15,-2 19 48 16,0 20-78-16,0 17 47 15,0 5-69-15,-8 10-34 16,-8 26 0-16,-4 15 30 16,-2 16 10-16,4 5-18 15,5 2-22-15,5 3 7 16,4-4-7-16,4-8-4 16,0-14-4-16,15-10-38 0,13-14-5 15,8-15-3-15,10-12 7 16,6 0 16-16,2-12-12 15,-2-7-3-15,-4-1 27 16,-14 9 14-16,-14 5 5 16,-10 6 19-16,-8 0 6 15,-1 9 14-15,4 8-6 16,2 3-12-16,6-2 0 16,7-1-21-16,11-3-2 15,17-7 1-15,9-4-4 16,8-3-9-16,-1-1-20 15,-4-15-8-15,-11-1 34 0,-13 2-4 16,-14 2 12 0,-13 8 7-16,-9 1 21 0,0 4 36 15,0 0-59-15,0 5 5 16,0 9-6-16,-1 4-2 16,1 0 1-16,0-3-1 15,4-2 2-15,14-5-8 16,2-2 1-16,7-6 3 15,4 0 0-15,2-6 0 16,-5-12-9-16,-7-5 3 16,-11-5 4-16,-10-5 0 15,0-3 2-15,-10-2-15 16,-14 8 8-16,-1 10 7 16,-1 12 11-16,7 8 15 15,0 0-22-15,2 12-1 0,2 10-3 16,5 3 0-16,4 1-1 15,6-2 1-15,0-4-1 16,3-6-2-16,10-7-19 16,9-5 21-16,8-2-13 15,11 0 14-15,11-2-8 16,6-11 2-16,3-4-12 16,-3-1 16-16,-8 3 0 15,-10 4 2-15,-16 3 3 16,-11 8-2-16,-8 0 26 15,-5 0 1-15,0 14-16 16,0 5 12-16,0 2-10 0,0-3 4 16,0-3-16-1,0-5 0-15,0-6-4 0,6-4 2 16,11 0-10-16,9-17 0 16,3-3 9-16,0 0-7 15,-6 5 3-15,-7 5 5 16,-4 7 6-16,-1 3-4 15,3 0 10-15,5 16 14 16,3-1-8-16,3 0 3 16,3-5-21-16,2-4 3 15,7-6-8-15,2 0 5 16,-3 0-22-16,-10-12-20 16,-12-5-14-16,-14-2-3 15,-1-7-77-15,-29-7-280 16</inkml:trace>
  <inkml:trace contextRef="#ctx0" brushRef="#br0" timeOffset="45410.35">19614 3425 1391 0,'0'0'0'0,"0"0"-162"15,0 0 119-15,0 0-146 0,0 0-522 16</inkml:trace>
  <inkml:trace contextRef="#ctx0" brushRef="#br0" timeOffset="45561.1">18604 3463 1498 0,'0'0'0'15,"0"0"-248"-15,100 1 235 16,10-1 1-16,29-5-28 16,31-4-98-16,18 1-457 15</inkml:trace>
  <inkml:trace contextRef="#ctx0" brushRef="#br0" timeOffset="46122.21">22379 3720 1273 0,'0'0'0'0,"0"0"0"16,0 0 23-16,0 0 6 0,0 0-23 16,0 0 14-16,-1 104 24 15,-1-69-25-15,2-5-6 16,0-5-10-16,0-9 0 16,0-5-6-16,0-4-2 15,14-7-10-15,8 0 1 16,11-6 13-16,10-12 0 15,2-3 1-15,1 3 0 16,-9 6-1-16,-8 5 1 16,-12 7-1-16,-7 0-1 15,-4 9-8-15,-3 8 9 16,0 7 0-16,0-5 1 16,0-1 5-16,5-7-5 0,6-4-8 15,11-7-39 1,11-4 23-16,10-13 19 0,2-2 2 15,-2 4 3-15,-10 5 9 16,-3 6-8-16,-6 4 15 16,-4 0 2-16,1 7 2 15,-1 7-1-15,-1-2-19 16,-1-1 0-16,-1-4-12 16,-4-1-34-16,2-6-44 15,-3 0-61-15,-6-20-333 16</inkml:trace>
  <inkml:trace contextRef="#ctx0" brushRef="#br0" timeOffset="46395.99">22363 3325 1153 0,'0'0'0'0,"0"0"-39"16,124-28 39-16,-84 13 0 16,-13 1 2-16,-17 1 26 15,-10 0 18-15,-10 3 4 16,-29 4-29-16,-16 4-16 16,-11 2 17-16,-2 6-22 0,12 16-13 15,19 8-5-15,24 7-57 16,13-1-136-16,15 0-249 15</inkml:trace>
  <inkml:trace contextRef="#ctx0" brushRef="#br0" timeOffset="47337.82">24328 3372 1231 0,'0'0'8'0,"0"0"-5"15,0 0-3-15,0 0 17 16,0 0 11-16,-10 117 28 16,-6-53-21-16,-10-1 1 15,0-3-18-15,0-9 11 16,6-2-19-16,9-8-8 0,10-5-2 16,1-6-15-16,25-7-33 15,26-8 8 1,23-8 16-16,14-7-24 0,5 0-9 15,-1-8-32-15,-5-13-91 16,-8-8 74-16,-9 0 8 16,-19-1 5-16,-23 10 93 15,-18 6 151-15,-10 8 33 16,-11 6-20-16,-16 0-124 16,-5 3-8-16,1 16-14 15,6 5-1-15,11 8 4 16,11 1-21-16,3 1-7 15,12-7 7-15,15-3 0 16,7-7-5-16,6-12 5 16,1-5-10-16,-2 0 7 0,-3-14-18 15,-10-8 12-15,-9-8 0 16,-16-4 8-16,-1 3 1 16,-18 1 5-16,-11 7 1 15,-6 9 16-15,4 6-10 16,7 8-4-16,10 0 3 15,10 8-11-15,4 9-3 16,4 5-3-16,22-4 6 16,10-3-2-16,9-5 2 15,5-5 0-15,5-5 0 16,0 0-10-16,-1-18 9 16,-3-5-15-16,-8-4 3 15,-10-9 8-15,-12-1-6 16,-8-7-2-16,-11 3 8 15,-2 7 5-15,-2 11 11 0,-9 6 1 16,1 12 26-16,1 5-8 16,-4 5-25-16,-5 26-1 15,-7 20 6-15,-4 16 10 16,-2 16 15-16,0 13 2 16,-2 8 1-16,3 7 22 15,2 6-22-15,5-3-20 16,7-5 5-16,1-8-12 15,8-9 8-15,4-12-16 16,3-17 9-16,0-19-12 0,0-18-1 16,0-18-39-16,0-8-62 15,9-32-37-15,4-23-4 16,-3-20-822-16</inkml:trace>
  <inkml:trace contextRef="#ctx0" brushRef="#br0" timeOffset="47464.78">25451 3909 1321 0,'0'0'0'15,"0"0"-64"-15,0 0 51 16,0 0-49-16,0 0-326 16</inkml:trace>
  <inkml:trace contextRef="#ctx0" brushRef="#br0" timeOffset="48370.8">27404 3523 1302 0,'0'0'0'0,"0"0"0"16,0 0 12-16,0 0-12 0,0 0 1 15,-59 81 4-15,44-8 36 16,1 5-21-16,4-5-9 16,1-9-10-16,0-13 3 15,1-10-2-15,0-11 3 16,0-13-5-16,5-6-13 15,0-11 13-15,3 0-1 16,0-25-6-16,0-13-22 16,0-15 21-16,0-13 8 15,18-11 0-15,9-13 1 16,13-7-4-16,5-1 3 16,4 13-1-16,-5 22 1 15,-13 29 0-15,-13 25 0 0,-14 9-6 16,-4 28-9-16,-6 24 15 15,-22 11 10-15,-11 7 0 16,-6-3-5-16,7-2-4 16,9-7 9-16,16-1-9 15,13-8-2-15,6-13-2 16,31-13-19-16,20-12 15 16,13-11-9-16,13 0-25 15,4-27 16-15,-5-10-13 16,-9-2 1-16,-24 6 36 15,-20 13 1-15,-24 12 7 16,-5 8 57-16,-35 16-25 0,-7 10-24 16,-1 10-7-16,7 2 21 15,23-1 0-15,13 0-29 16,0-4-1-16,26-7-4 16,12-6 5-16,8-10 3 15,6-8-3-15,11-2-5 16,2-12-2-16,7-17-16 15,-3-8 7-15,-11-8-19 16,-11-13 6-16,-18 2 16 16,-17 8-3-16,-12 14 16 15,0 20 18-15,-3 14 29 16,-13 9 5-16,-3 32-41 0,-4 13 9 16,-3 14 43-1,0 8-4-15,0 9-9 0,4 10 0 16,-4 6-13-16,1 6-7 15,3 1-17-15,4 2-7 16,3-6 18-16,7-2-24 16,2-15 3-16,3-18-9 15,3-21-5-15,0-25-37 16,0-23-83-16,0-20-13 16,17-36 14-16,7-25-806 15</inkml:trace>
  <inkml:trace contextRef="#ctx0" brushRef="#br0" timeOffset="48474.25">28918 3920 1374 0,'0'0'0'0,"0"0"-129"16,0 0 86-16,0 0-421 16</inkml:trace>
  <inkml:trace contextRef="#ctx0" brushRef="#br0" timeOffset="59693.58">1970 6832 1171 0,'0'0'0'0,"0"0"-7"15,-24 77-19-15,12-4 26 16,-7 15 36-16,-5 3-29 0,-3 1 9 15,3-10 26 1,2-7-34-16,6-7-3 0,5-13-5 16,8-11 2-16,3-18-5 15,0-14 3-15,22-12-20 16,11-2 0-16,15-29 2 16,12-12 17-16,4-9 1 15,1-3-25-15,-6 6 22 16,-10 16-18-16,-13 16 21 15,-14 16 4-15,-10 1-4 16,-6 28 0-16,-3 12 28 16,-2 7-18-16,2 3 11 15,2-4-21-15,5-7 0 16,8-6-1-16,3-8 9 0,3-11-11 16,6-7 3-1,1-7-19-15,6-9 19 0,2-18-24 16,-6-6-1-16,-2-6 6 15,-13-4-4-15,-12-1 14 16,-6 5 3-16,-3 6 6 16,-21 13 0-16,-7 9 17 15,-8 11-14-15,-4 4 10 16,-5 20-8-16,5 5 9 16,9 3 6-16,10-3-17 15,15-4 18-15,9-6-21 16,0-5-7-16,12-13 6 15,19-1-38-15,12-12 20 0,11-17 17 16,7-6 2 0,3 0 8-16,0 6-8 0,-7 10 5 15,-6 13-3-15,-11 6-2 16,-7 8 0-16,-15 19 6 16,-5 7 4-16,-10 0 24 15,-3 0-22-15,0-4-11 16,-6-7 14-16,-7-6-14 15,7-7 0-15,1-9-1 16,5-1 0-16,0-6-4 16,0-21-9-16,17-9 3 15,15-10 6-15,12-3 7 16,8 9-6-16,6 9 0 16,-2 18 3-16,-7 13 10 0,-15 0-7 15,-4 22 5-15,-14 9 25 16,-7 3-23-16,-9 4 4 15,0-1-14-15,-6-2-1 16,-4-1-33-16,7-6-113 16,3-4-289-16</inkml:trace>
  <inkml:trace contextRef="#ctx0" brushRef="#br0" timeOffset="60443.67">4268 7216 1248 0,'0'0'0'16,"0"0"-50"-16,0 0 39 16,0 0 7-16,0 0 4 15,0 0 0-15,48-9 1 16,-22 5 6-16,-6 3-8 0,-9-2 1 16,-2 2 0-16,-6-1 5 15,-3 2-4-15,0 0 3 16,0-1-4-16,0-1 7 15,-3-1-17-15,-6-5 10 16,-5-1 0-16,0-4 2 16,0-7 1-16,-1-5-5 15,3-5 2-15,-1-7 0 16,1-3 3-16,0-1-3 16,0 5 0-16,6 11 18 15,3 9-11-15,3 11 34 16,0 5-31-16,0 0-5 15,0 0-10-15,14 12-5 16,14 8 10-16,15 1 8 16,2-1-7-16,1-4-1 0,-1-8 0 15,-2-8-4-15,5 0-2 16,1-17-8-16,2-12-29 16,-5-4 22-16,-7-1-13 15,-14 3 8-15,-14 8 8 16,-7 11 18-16,-4 8 24 15,0 4 33-15,0 22-51 16,-10 18 3-16,-4 18 29 16,-2 5-13-16,8 8-6 15,5 2-11-15,2 1 26 16,1 3-34-16,0-5 0 16,0-4 9-16,-2-4-7 0,-8-6 3 15,-5-12-5-15,-9-13 1 16,-10-8 0-16,-8-14-1 15,-12-3 1-15,-10-8-6 16,-7 0 5-16,-2 0-24 16,1-17-27-16,11-5-51 15,16-6-140-15</inkml:trace>
  <inkml:trace contextRef="#ctx0" brushRef="#br0" timeOffset="61143.51">4486 7350 1149 0,'0'0'0'16,"100"-25"0"-16,-34 18 28 15,1 5-23-15,-6 2-1 16,-10 9 16-16,-2 13-7 16,-13 6 0-16,-8 3-13 15,-10 0 0-15,-9 2 6 16,-3-4-6-16,0-6 0 15,2-3 5-15,0-6-2 16,3-10-6-16,5-4-1 16,2 0-15-16,9-21 11 15,1-8 5-15,4-10-6 16,-4-3 4-16,0-1-6 0,-7 6-15 16,-9 7 15-1,-4 13 11-15,-8 10 19 0,0 7-8 16,0 0-11-16,1 16 0 15,4 12 5-15,-1 7 16 16,2 1-20-16,0 0 7 16,3-1-4-16,4-5-4 15,1-8 0-15,2-5 1 16,4-9 3-16,-1-7-8 16,5-1-2-16,-3-13 6 15,6-12-11-15,1-9 11 16,0 1 0-16,2 4-3 15,-3 10 9-15,-2 8-6 0,-8 10 0 16,-4 1 3-16,-7 13-3 16,0 11 11-16,-1 3 10 15,-4-1-8-15,2-3-10 16,-2-9-2-16,-1-6-1 16,2-5 6-16,1-3-10 15,4 0 4-15,7-15-36 16,8-7 36-16,5-2-1 15,0 9 6-15,-3 6-2 16,-6 9 0-16,-2 0 16 16,6 11-12-16,4 9 0 15,9 1 30-15,7-1-23 16,6-3-1-16,3-7-12 16,4-3-1-16,2-4-1 0,-1-3-43 15,-1 0-15-15,-5 0-69 16,-6 0-287-16</inkml:trace>
  <inkml:trace contextRef="#ctx0" brushRef="#br0" timeOffset="61643.63">7040 7331 1158 0,'0'0'52'0,"0"0"-36"16,0 0-13-16,0 0 1 0,-49 80 22 16,43-55-4-16,3 3-14 15,3-5-3-15,0 0-5 16,6-5 5-16,10-6-15 16,2-4 10-16,4-6-8 15,5-2 8-15,6 0-18 16,4-11 12-16,5-12-1 15,0-6-10-15,-5-5-3 16,-2 1 16-16,-7 3-2 16,-6 7 2-16,-10 9 8 15,-3 8 17-15,-6 6-20 16,-2 0 10-16,1 17-5 0,4 10 9 16,-3 4 1-1,0 0 4-15,0-3-15 0,-1-8 10 16,5-4-15-16,0-6 0 15,1-6-1-15,5-4 1 16,4 0-13-16,8-17 11 16,11-2-2-16,7-1 4 15,-1 6-5-15,0 10 3 16,-4 4-9-16,-2 0 11 16,-3 0 0-16,-3 7 4 15,-5-4-4-15,-5-1-34 16,-9-2-38-16,-11 0-176 15,0-8-232-15</inkml:trace>
  <inkml:trace contextRef="#ctx0" brushRef="#br0" timeOffset="61953.65">7043 6950 1242 0,'0'0'0'16,"0"0"-89"0,0 0 89-16,0 0 8 0,0 0 18 15,0 0 3-15,79-81-20 16,-79 65 22-16,-3 7-28 15,-18 4-3-15,-4 5 4 16,-4 7-4-16,4 17-3 16,7 8-48-16,9 2-51 15,9 0-100-15,0-5-428 16</inkml:trace>
  <inkml:trace contextRef="#ctx0" brushRef="#br0" timeOffset="63160.75">9043 6936 1085 0,'0'0'80'0,"0"0"-80"15,0 0 0-15,0 0 13 16,0 109 16-16,0-51-2 0,0-1-26 15,0-5 2 1,0-7 7-16,0-8-10 0,0-10 0 16,0-12 8-16,0-8-8 15,0-7 0-15,0 0-3 16,0-21-12-16,3-15-2 16,-1-12 8-16,-1-11 5 15,1-5-1-15,4 0 6 16,1 13-5-16,-3 21 7 15,-1 17-3-15,0 13 0 16,2 15 0-16,1 19 0 16,10 11 26-16,-1 4-22 15,3 0 4-15,7-11-8 16,-2-9 0-16,9-15-7 0,3-14-5 16,5 0-18-1,6-30 1-15,-1-11-19 0,-1-11 21 16,-9-1 1-16,-4 3 26 15,-8 13 21-15,-7 15 0 16,-7 13 32-16,-6 9-11 16,-3 23-34-16,0 24 49 15,0 17-10-15,0 7-37 16,0 3 20-16,0-4-29 16,5-8-1-16,5-2 0 15,1-6-8-15,3-8-6 16,3-8-46-16,5-13-80 15,-1-13-102-15,-1-12-209 16</inkml:trace>
  <inkml:trace contextRef="#ctx0" brushRef="#br0" timeOffset="64011.75">9808 7174 1211 0,'0'0'0'16,"0"0"0"-16,0 0 15 15,0 104-8-15,0-71 4 16,0-1 7-16,2-5-14 16,9-7 2-16,3-7-6 15,5-6-2-15,1-7-6 0,10-7-10 16,1-16-14-16,2-7 27 16,2-1 0-16,-7 6-1 15,-6 8 4-15,-6 10 2 16,-2 7 14-16,0 0 0 15,5 8-11-15,4 6 18 16,3 0-20-16,-1-2 12 16,3-5-13-16,5-7 0 15,3 0 3-15,4-4-3 16,5-15-2-16,-3-8 2 16,-5-7-22-16,-7-8 3 15,-11-11 11-15,-8-9-1 16,-11-5-3-16,0-6 9 15,-6-2-3-15,-15 9 6 16,3 13 11-16,0 24 11 16,8 19 27-16,2 10-13 0,-2 18-33 15,-2 27 3-15,0 13-6 16,8 9 0-16,4 4 4 16,3 1-5-16,22 1 1 15,8-5 0-15,11-6-6 16,10-15 6-16,3-14-16 15,4-11 12-15,-3-16-20 16,-4-6 0-16,-4-11 1 16,-9-18 0-16,-5-12 22 15,-13-12-15-15,-6-17 8 16,-11-11 8-16,-5-12 10 0,-1-4-10 16,0 5 0-1,0 13 0-15,-7 18 54 0,-5 24-47 16,6 20 48-16,3 12-11 15,0 5-21-15,-5 17-23 16,-2 27-4-16,-2 16 4 16,4 14 22-16,3 3-19 15,5 0 10-15,0 1 10 16,0-3-20-16,10-5 8 16,8-9-11-16,3-14-10 15,6-12 6-15,3-19-28 16,4-15 1-16,2-1-17 15,0-17 40-15,-1-3 3 0,-9 1 10 16,-7 9 3-16,-7 10 25 16,-2 0-33-16,1 10 14 15,4 12 25-15,-2-2-28 16,2 0-3-16,-3-3-8 16,2-6-21-16,0-4 5 15,3-7-56-15,2 0-8 16,-3-15-173-16</inkml:trace>
  <inkml:trace contextRef="#ctx0" brushRef="#br0" timeOffset="64203.55">11394 6958 1327 0,'0'0'0'0,"0"0"-16"15,0 0 16-15,0 0 21 16,0 0-15-16,-12 99 11 15,12-68-17-15,0 1 0 16,0-8-8-16,0-5-25 16,0-4-26-16,0-8-38 15,1-4-79-15,-1-3-272 16</inkml:trace>
  <inkml:trace contextRef="#ctx0" brushRef="#br0" timeOffset="64415.71">10715 6762 1434 0,'0'0'0'0,"0"0"-167"16,0 0 104-16,0 0 46 15,124-19-54-15,-38 14-33 16,16 0-153-16</inkml:trace>
  <inkml:trace contextRef="#ctx0" brushRef="#br0" timeOffset="65145.48">11370 6978 1034 0,'0'0'8'15,"0"0"-8"-15,0 0 0 16,0 0 11-16,0 0-6 15,0 0-5-15,3 30 13 16,10-30-12-16,2-2 12 0,-6-12 8 16,-4 0 16-16,-5 1 18 15,-2 4-37-15,-17 2 19 16,1 7-15-16,-6 0-18 16,3 4-4-16,8 15-9 15,10 4-46-15,3 3-26 16,31-2-116-16,20-4-247 15</inkml:trace>
  <inkml:trace contextRef="#ctx0" brushRef="#br0" timeOffset="65297.67">12166 7204 1261 0,'0'0'6'0,"0"0"-9"0,0 0 3 16,0 0-29-16,0 0-18 15,0 0-24-15,111-41-59 16,-54 34-116-16,4 0-394 16</inkml:trace>
  <inkml:trace contextRef="#ctx0" brushRef="#br0" timeOffset="66362.33">12944 6924 1202 0,'0'0'5'0,"0"0"-5"0,-105 1 81 16,56 22-76-16,3 8 1 15,7 7 2-15,15 6-6 16,14-2-2-16,10-2 0 16,1-5-32-16,25-10 5 15,8-8-25-15,10-9-7 16,10-8-37-16,3-7-45 15,0-18-36-15,4-11-62 16,0-14-8-16,-4-10 247 16,-5-11-26-16,-9-13 26 15,-9-8 0-15,-8-8 159 16,-8 1 66-16,-11 20-90 0,-7 23 84 16,0 23-26-16,0 22-91 15,-4 11-32-15,-12 9-30 16,-4 29-30-16,-7 21 11 15,-1 14-16-15,8 7 15 16,10 2-9-16,10-2-9 16,0-4-4-16,17-4-1 15,15-12-20-15,7-10 11 16,11-14-21-16,10-17-1 16,6-15 31-16,2-4-32 15,1-11 24-15,-6-17-8 16,-10-7 8-16,-11-9 0 15,-16-4-3-15,-13 1 14 16,-12 6 15-16,-1 10-10 0,-6 9 2 16,-10 10-4-16,1 9 7 15,-4 3 10-15,-5 11-19 16,-3 15-1-16,-1 12 20 16,2 2-18-16,7 3 6 15,3 0-3-15,5 1-1 16,5-6-1-16,3-5-3 15,3-11-7-15,0-9 3 16,6-10-25-16,16-3 9 16,8-10 10-16,3-15 3 15,3-9 7-15,-5-2-10 16,-4 7 18-16,-6 8-8 0,-8 12 8 16,-7 6-2-16,0 3-6 15,1 12 0-15,1 13 7 16,1 5 0-16,0-1-4 15,1-4 1-15,-1-4-4 16,-1-9 0-16,2-4 0 16,-4-8 1-16,2 0-5 15,-1 0-2-15,5-9 6 16,2-11 11-16,3-5-8 16,3-4 1-16,4 1-8 15,1 3 11-15,3 5 1 16,-1 10-8-16,-3 10 4 15,-3 0-10-15,-2 13 6 0,-3 14 0 16,-3 4 12-16,-4 3-5 16,-6-2 22-16,-2-6-26 15,-1-6 2-15,0-9 12 16,0-8-16-16,0-3-1 16,0 0 11-16,6 0-7 15,9-19-4-15,12-10-15 16,12-5 15-16,7 2-6 15,-1 13 6-15,-5 10-1 16,-13 9-3-16,-6 5-16 16,-8 14 16-16,-4 2 1 15,-1 4-9-15,2-4 0 0,8-1-49 16,10-3-21 0,16-5-69-16,17-7-155 0</inkml:trace>
  <inkml:trace contextRef="#ctx0" brushRef="#br0" timeOffset="67682.03">15699 6626 1088 0,'0'0'34'16,"0"0"-28"-16,0 0 70 15,0 0-49-15,-96 17-14 16,56 30 0-16,3 10 1 15,15 4-8-15,16-1-1 16,6-3-3-16,17-5-2 16,22-6-19-16,18-8 18 15,10-13-11-15,7-13 10 16,4-12-14-16,4-9-18 0,0-23 19 16,-6-12-40-16,-6-13 10 15,-14-14 27-15,-11-12-10 16,-12-11 21-16,-12-3 2 15,-13 8 5-15,-8 19 71 16,0 24 18-16,-10 24-15 16,-1 17 1-16,-3 5-36 15,-2 27-37-15,-5 19 4 16,-1 13-5-16,5 8 26 16,13 3-27-16,4 0 0 15,1-2 2-15,20-5-2 16,7-8-12-16,10-12-19 15,9-12-39-15,10-15 67 0,7-13-40 16,2-3 8 0,-3-11 24-16,-5-16-30 0,-12-10-11 15,-10-7 24-15,-17 1-25 16,-14 5 53-16,-5 11 9 16,-8 14 59-16,-14 8 6 15,-1 5-43-15,-4 5-5 16,1 15-8-16,-3 8-16 15,6 3 30-15,2-1-26 16,7-1-5-16,7-4 8 16,2-3-9-16,4-5 0 15,1-4-1-15,0-6-15 0,0-2 11 16,13 0-21 0,6 0 26-16,4 1-3 15,4 5 3-15,0-4 0 0,1 0-1 16,5-1 7-16,6-6-10 15,5 0 4-15,8-8-5 16,-1-11 5-16,1-4 0 16,-4-8-23-16,-8-3 21 15,-4-7 4-15,-6 1-15 16,-6 7 13-16,-7 5 0 16,-4 13 3-16,-1 10 13 15,6 5-13-15,5 0 8 16,6 20-7-16,0 9 15 15,-3 7-13-15,-4 3-5 16,-5 3 15-16,-7-4-16 0,-7-2 0 16,-3-7 7-16,0-7 5 15,-1-6-19-15,-7-7 7 16,2-9-12-16,1 0 5 16,5-8 7-16,0-14-32 15,0-7 9-15,20-3 23 16,12-3 7-16,7-5-6 15,8 1 2-15,2 6 4 16,-5 8-7-16,-7 17 1 16,-6 8-1-16,-5 4 1 15,-7 21 13-15,-4 6-13 16,-5 5 18-16,-5 2 4 0,-4-4-19 16,-1-2 21-16,0-7-10 15,0-4-11-15,0-12 14 16,0-4-18-16,0-5 0 15,0 0 3-15,0-12-3 16,20-15-18-16,14-6 14 16,8-5 4-16,7 1-1 15,-1 10 1-15,-8 7 0 16,-8 14 11-16,-12 6-11 16,-5 4-1-16,-8 21-3 15,-2 4 4-15,-3 4 27 16,-2 3-24-16,0-2 1 15,1-1 2-15,4-7-6 16,6-2-37-16,4-12-46 16,3-7-62-16,0-5-354 0</inkml:trace>
  <inkml:trace contextRef="#ctx0" brushRef="#br0" timeOffset="67963.07">18040 6598 1055 0,'0'0'0'0,"0"0"-122"0,0 0 122 16,0 0 21-16,88-49 27 15,-76 31 9-15,-9-1-3 16,-3 5-1-16,-18 5-22 15,-15 8-6-15,-4 1-14 16,-4 12-2-16,6 13-18 16,8 8 9-16,12-1-70 15,14 2-66-15,1-2-102 16,10-6-327-16</inkml:trace>
  <inkml:trace contextRef="#ctx0" brushRef="#br0" timeOffset="68581.66">18547 6157 1243 0,'0'0'0'0,"0"0"-13"16,0 0 4-16,0 0 9 15,-1 128 29-15,1-39-6 16,0 12 24-16,0 6-35 16,0 5-6-16,1 1 40 15,-1 5-29-15,0-1 1 16,0 2-17-16,0-6 2 0,2-7 3 16,4-11-5-1,10-11-1-15,5-16 5 0,12-21-5 16,4-15 0-16,4-17 0 15,3-14 3-15,0-1-12 16,-3-22 9-16,-2-14 0 16,-11-13 2-16,-11-7-1 15,-16-8-2-15,-1-2-17 16,-25 0-13-16,-21-1 27 16,-16 4-31-16,-15 1 1 15,-11 4 27-15,-4 9-7 16,5 6 5-16,14 8 9 0,22 7 0 15,27 3 19 1,23-1-19-16,7-6-29 16,39-7 29-16,20-9-5 0,19 2-3 15,2 6 5-15,-5 11 3 16,-19 18-3-16,-18 11 10 16,-13 6-7-16,-10 22 24 15,-3 8-3-15,0 6 2 16,-5-1 0-16,5-1-18 15,0-5 3-15,1-8-8 16,8-8-19-16,2-7-1 16,2-10-27-16,2-2-13 15,0-11-33-15,-8-17-136 16,-7-13-404-16</inkml:trace>
  <inkml:trace contextRef="#ctx0" brushRef="#br0" timeOffset="68793.78">18868 6293 1189 0,'0'0'0'15,"0"0"-41"-15,0 0 41 16,0 0 40-16,0 0-20 16,0 0 26-16,12-61-11 15,-12 61-27-15,-19 0-8 16,-5 17 0-16,-5 12-3 15,5 12-34-15,11 4-39 16,13 2-61-16,0 1-201 0</inkml:trace>
  <inkml:trace contextRef="#ctx0" brushRef="#br0" timeOffset="70280.7">19253 6565 963 0,'0'0'75'15,"0"0"-12"-15,0 0 39 16,0 0-66-16,-89-9-16 16,66 43-2-16,7 8-11 15,10 5 5-15,6 1 1 16,4-4-18-16,20-5 10 0,7-10-10 16,7-10 7-16,9-9-18 15,7-10 29-15,10 0-27 16,5-7 14-16,-2-15-6 15,-7-10 0-15,-8-11-13 16,-12-5-1-16,-13 3-3 16,-17 9 23-16,-10 8-9 15,-6 16 38-15,-17 7-14 16,-4 5 9-16,-3 0-21 16,2 14 30-16,6 6-24 15,5-4-9-15,6 1 4 16,8 0-4-16,3-3-6 15,0 1-12-15,14-5-26 16,16 1 3-16,13-2 37 16,5 1 4-16,4-1 5 0,0-7-5 15,-4 1-8-15,-1-3 8 16,-2-3 1-16,3-14-1 16,-2-10-1-16,3-9-10 15,-4-9-45-15,-3-10-57 16,-6-10 18-16,-4-10 33 15,-2-6-22-15,-7-4 84 16,-10 2 64-16,-5 14 56 16,-8 13 39-16,0 20-71 15,-2 15-5-15,-4 10-27 16,0 7-12-16,-3 4-44 16,-7 30-2-16,-5 19 2 0,-2 16 5 15,3 10-3-15,9 5-2 16,4 0 4-16,7 0-4 15,0-7-6-15,13-5-24 16,17-8-2-16,10-12 12 16,15-11-29-16,5-13 25 15,6-11-22-15,1-12 13 16,1-1-32-16,-4-14 7 16,-11-8 21-16,-16 2 32 15,-17 7 10-15,-13 5 61 16,-7 8 47-16,0 0-91 15,0 11-18-15,0 12 8 0,0 3-9 16,0-1 16-16,10-4-19 16,9-6 0-16,7-3-2 15,7-10-3-15,9-2 5 16,1 0-9-16,3-11-30 16,-7-10 37-16,-6-2-36 15,-9-4 14-15,-11 9 23 16,-6 5 1-16,-7 10 24 15,0 3 2-15,0 0-18 16,0 10-8-16,2 7 7 16,4 6 2-16,5-2-1 15,5-2-5-15,5-7 3 16,13-2-6-16,6-6 0 0,4-4 2 16,0 0-2-16,-5-5-10 15,-8-14 9-15,-8-7-3 16,-11-4 0-16,-11-6-3 15,-1 0 3-15,-25 2 2 16,-8 8-44-16,-3 8 46 16,4 11 42-16,5 7-11 15,3 3-26-15,4 17-5 16,3 5 8-16,6 3-20 16,9 3 12-16,2-3 0 15,8-1-5-15,20-7 9 16,8-3-12-16,15-5 8 15,7-8 0-15,6-4-15 16,8 0 14-16,2-14-27 16,-2-9 19-16,1-4-13 0,-3-5 19 15,-1 0-6-15,-10 5 9 16,-8 7 27-16,-15 9-2 16,-20 11-1-16,-5 0 1 15,-11 14-15-15,0 14 20 16,0 11-3-16,-14 2-18 15,2 0 21-15,3-3-18 16,5-7-11-16,4-6 12 16,0-8-5-16,0-10-3 15,7-6-5-15,10-1-8 16,8-14-10-16,8-14 18 16,8-6-30-16,3-5 19 0,7 3-9 15,-2 8 1-15,-3 9 11 16,-13 13 8-16,-11 6 27 15,-8 8-20-15,-2 18 13 16,6 10 29-16,4 5-31 16,6-2 17-16,8-5-34 15,1-8-1-15,4-6 23 16,-1-10-23-16,-7-8 0 16,-7-2 3-16,-9-10 2 15,-7-14-10-15,-8-10 4 16,-2-10-62-16,-18-11-18 15,-19-17-101-15,-17-12-759 16</inkml:trace>
  <inkml:trace contextRef="#ctx0" brushRef="#br0" timeOffset="70494.12">21079 6266 1329 0,'0'0'0'0,"0"0"-103"16,0 0 103-16,0 0-11 0,0 0 11 16,18-71-22-16,-11 47-130 15,-7 7-281-15</inkml:trace>
  <inkml:trace contextRef="#ctx0" brushRef="#br0" timeOffset="70644.53">19705 6285 1303 0,'0'0'0'16,"85"0"-295"-16,27-13 232 15,25-2-279-15</inkml:trace>
  <inkml:trace contextRef="#ctx0" brushRef="#br0" timeOffset="71297.13">24490 6621 1158 0,'0'0'0'0,"0"0"-30"15,0 0 30-15,0 0 19 16,-35 75 2-16,34-39-14 16,1-1-4-16,0-2 8 15,0-8-9-15,7-5-2 16,6-10 0-16,3-9 0 15,11-1-3-15,7-11-11 16,6-13 14-16,5-6-1 0,0-1 1 16,-5 8 0-1,-3 4 13-15,-10 11 1 0,-7 6 0 16,-10 2-13-16,-1 5 13 16,-2 15 5-16,0 4-12 15,0 1 5-15,2-7-6 16,0-5-2-16,4-8-8 15,11-5 3-15,11-5-2 16,9-20-6-16,4 0 8 16,-3 2 1-16,-10 8 6 15,-6 8 15-15,-4 5 0 16,0 2-6-16,1 0-7 0,1 11 12 16,1 0-20-16,4 0 0 15,3-3-1-15,-1-5-21 16,-1-3-10-16,-3 0-44 15,-12-3-55-15,-8-12-86 16,-10-6-212-16</inkml:trace>
  <inkml:trace contextRef="#ctx0" brushRef="#br0" timeOffset="71524.58">24734 6143 1205 0,'0'0'0'0,"0"0"-10"0,0 0 5 16,0 0 5-16,24-73 35 15,-12 51-14-15,-4 2-3 16,-8 3 3-16,0 6-21 16,-9 6-1-16,-12 5-1 15,-4 12-60-15,5 19 4 16,7 8-46-16,13 2-70 15,12 2-248-15</inkml:trace>
  <inkml:trace contextRef="#ctx0" brushRef="#br0" timeOffset="72533.2">26590 6048 1212 0,'0'0'10'16,"0"0"-8"-16,0 0 12 15,0 0-4-15,-34 113 24 16,26-42-4-16,1 4 11 15,4-3-15-15,0-2-12 16,1-8 10-16,-1-9-11 0,0-10 7 16,0-12-20-16,0-13 0 15,3-11-6-15,-1-7 0 16,-5 0 6-16,-3-13 0 16,-8-11-24-16,-3-3 16 15,-3 6-2-15,7 6 10 16,6 10-9-16,4 5 9 15,6 0-1-15,0 2-17 16,1 11 13-16,23 2-2 16,13-5-6-16,14-4-23 15,5-6 27-15,1 0-37 16,-9-14 22-16,-5-6 8 0,-9-8 10 16,-7-3 12-16,-9 1-2 15,-9 8-3-15,-4 5 35 16,-5 12-10-16,0 5 7 15,0 0-33-15,-8 20 9 16,4 9-12-16,4 5 3 16,0-1 0-16,13-1-4 15,10-8 5-15,5-7-1 16,3-7 0-16,5-10 8 16,-3 0-17-16,3-12 9 15,-5-10 0-15,-7-5 5 16,-11-3 2-16,-11-6-14 0,-2 2 11 15,-15 4-4 1,-18 8 5-16,-10 10-5 16,-4 7 0-16,1 5 12 15,9 0-8-15,10 17-6 0,12 5 2 16,15 0 0-16,0 3-7 16,26-2 7-16,17-4-15 15,6-4 7-15,6-6 1 16,2-7 7-16,-5-2-8 15,-2 0 16-15,-4-15-28 16,-3-10 8-16,-5-6 2 16,-5-6 10-16,-7-4-27 15,-13 2 2-15,-8 3 22 0,-5 11 3 16,0 9-3-16,0 9 9 16,-9 7-5-16,-4 12 12 15,-4 24-9-15,-4 13-4 16,0 11 18-16,2 12-17 15,-1 12 33-15,4 14-22 16,-2 15 5-16,6 11 24 16,3 10-28-16,6-2 3 15,2 1 2-15,-1-7-16 16,1-14 10-16,-4-14-12 16,-4-23 0-16,-2-22-5 15,-2-23 2-15,4-23-17 16,2-7-3-16,6-29-61 15,1-20-49-15,0-19-274 16</inkml:trace>
  <inkml:trace contextRef="#ctx0" brushRef="#br0" timeOffset="72728.73">27721 6432 1247 0,'0'0'14'16,"-15"88"-13"-16,15-45 6 16,0-2 3-16,0-5-9 15,0-6 3-15,7-7-5 16,2-9 1-16,1-10-64 0,-2-4-98 16,-5-9-326-16</inkml:trace>
  <inkml:trace contextRef="#ctx0" brushRef="#br0" timeOffset="72887.73">27595 6149 585 0,'0'0'575'0,"0"0"-575"16,0 0-28-16,0 0-62 15,0 0-71-15,0 0 2 16,145 16-5-16,-66 2-339 15</inkml:trace>
  <inkml:trace contextRef="#ctx0" brushRef="#br0" timeOffset="73133.87">28129 6272 952 0,'0'0'77'0,"0"0"10"16,0 0-13-16,0 0-54 16,-73 91 12-16,73-63-12 15,0 6-19-15,18 11 16 16,18 0-17-16,7 0 2 15,6-1 9-15,-7-5-10 16,-8-8 6-16,-17-11-7 16,-16-10 13-16,-1-7-12 15,-26-3 16-15,-16 0-15 16,-9-14-2-16,5-6-1 16,7-3-19-16,20-3-20 0,11 1-44 15,8-4-91-15,18-2-116 16</inkml:trace>
  <inkml:trace contextRef="#ctx0" brushRef="#br0" timeOffset="73667.19">28699 5872 1168 0,'0'0'18'16,"0"0"4"-16,0 0-13 15,0 0 22-15,-15 98 8 16,-4-25 4-16,5 8-8 0,1 5-30 15,9 0 4-15,4 0-9 16,0-9-15-16,6-13 4 16,16-14-68-1,11-19 20-15,7-11 31 0,5-12-62 16,1-8-20-16,-3-6 20 16,-4-18 20-16,-6-8 5 15,-2-6 65-15,-5 2 0 16,-9 9 63-16,-9 8 57 15,-5 11 49-15,-3 8-88 16,0 5-69-16,-2 18 13 16,-5 7-3-16,2 6-3 15,4-1-4-15,1-4-9 16,0-5-3-16,18-6-3 0,7-6 7 16,8-9-4-16,9-5-3 15,-1 0-21-15,4-15 18 16,-2-13-10-16,-5-1-15 15,-7-1 3-15,-15 7-4 16,-8 7 26-16,-8 12 3 16,0 4 19-16,-3 14-14 15,-9 14 27-15,3 6-12 16,9-3 24-16,0-2-42 16,15-5 29-16,9-7-31 15,11-9 4-15,6-7 19 16,4-1-23-16,1-9 0 15,-6-13-36-15,-5-6-31 16,-12-9-9-16,-8-10-219 0</inkml:trace>
  <inkml:trace contextRef="#ctx0" brushRef="#br0" timeOffset="73811.25">29154 6055 950 0,'0'0'0'16,"0"0"-297"-16,0 0-302 15</inkml:trace>
  <inkml:trace contextRef="#ctx0" brushRef="#br0" timeOffset="73953.38">28384 6038 1343 0,'0'0'0'16,"0"0"-102"-16,108 0 92 16,-1-4 10-16,30-6-78 15,25-3-147-15,13 3-399 16</inkml:trace>
  <inkml:trace contextRef="#ctx0" brushRef="#br0" timeOffset="74949.5">30850 6079 974 0,'0'0'237'16,"0"0"-236"-16,0 0-1 0,0 0 0 16,-37 82 17-16,23-16 14 15,1 6-16-15,4-1-15 16,1-2 12-16,4-12-12 15,1-8 0-15,2-15-6 16,1-9 13-16,0-12-11 16,0-9 4-16,0-4 0 15,0-2-5-15,0-19 5 16,0-12-24-16,0-7 24 16,0-10 5-16,0-9-3 15,0-10-4-15,1-7 8 16,26-12-18-16,21-9 12 0,11 1 0 15,5 17-8-15,-4 25 7 16,-18 33 1-16,-15 21 0 16,-18 23-8-16,-9 25 6 15,-15 12 4-15,-24 6 7 16,-16-4 3-16,-5-9-12 16,2-3 3-16,7-6-9 15,18-4 7-15,20-3-4 16,13-8-25-16,25-5 17 15,22-4 8-15,11-6 1 16,9-6 2-16,3-5 0 16,1-3-14-16,-2 0 10 15,-9-13-14-15,-21 4 18 0,-15 1 0 16,-20 8 4 0,-4 0 39-16,0 0-22 0,-17 12-9 15,0 8-5-15,3 3-7 16,10 4 0-16,4-1 10 15,10 1-6-15,20-4-3 16,7-5-1-16,9-8 13 16,2-8-21-16,6-2 15 15,1 0-14-15,0-16 2 16,-2-12-2-16,-6-10-15 16,-11-8 16-16,-12-1-12 15,-17 4 8-15,-7 7 12 16,-4 10-2-16,-21 14 2 15,-7 12 8-15,-5 8-8 0,-4 27 3 16,-1 17-1-16,3 12 15 16,6 14-19-16,3 9 13 15,5 16 18-15,1 9-16 16,0 15 16-16,3 8 10 16,2 2-16-16,4 3 21 15,1-9-40-15,4-10-1 16,4-19 2-16,0-20-7 15,2-22-1-15,-1-23-17 16,-3-20-26-16,-5-17-11 16,-8-16-21-16,-12-29-93 15,-13-15-510-15</inkml:trace>
  <inkml:trace contextRef="#ctx0" brushRef="#br0" timeOffset="75517.7">29326 6079 1148 0,'0'0'7'16,"0"0"-7"0,0 0 5-16,0 0-5 0,0 0 0 15,0 0-5-15,-32-3 4 16,46-8-20-16,5-11 21 15,-3-4 5-15,-11-4 2 16,-5 6 3-16,-2 7 30 16,-20 12-14-16,-5 5-12 15,-2 15-14-15,-3 16 0 16,7 10-13-16,14 4-7 16,11 2-82-16,23-1-76 15,29-7-174-15</inkml:trace>
  <inkml:trace contextRef="#ctx0" brushRef="#br0" timeOffset="75843.53">32187 6063 1188 0,'0'0'24'0,"0"0"-16"15,0 0 28-15,0 0 8 16,0 0-23-16,0 0-21 16,-5-7-28-16,18 7-27 15,1 0 15-15,-5 16-67 16,-9 8-114-16,0 9-182 16</inkml:trace>
  <inkml:trace contextRef="#ctx0" brushRef="#br0" timeOffset="75945.37">32096 6553 930 0,'0'0'0'16,"0"0"-17"-16,88 1-129 15,-57-14-374-15</inkml:trace>
  <inkml:trace contextRef="#ctx0" brushRef="#br0" timeOffset="76099.53">32438 6353 1206 0,'0'0'10'0,"90"-3"-10"16,-28 3 0-16,3 0 12 15,-6 0-12-15,-6 7-9 16,-7 2-39-16,-16-8-163 16,-15-1-749-16</inkml:trace>
  <inkml:trace contextRef="#ctx0" brushRef="#br0" timeOffset="77221.59">3038 8090 1088 0,'0'0'10'0,"0"0"-10"16,0 0 70-16,0 0-60 15,0 0-6-15,0 0-2 0,0 0-1 16,97-12 16-16,-6 8 3 15,28-6-15-15,26-3-3 16,25-2-2-16,19-3-20 16,23-1 11-16,15 2-13 15,10 2-69-15,2 2-55 16,-12 4-91-16,-10 0-356 16</inkml:trace>
  <inkml:trace contextRef="#ctx0" brushRef="#br0" timeOffset="77650.39">6634 7902 830 0,'0'0'69'0,"0"0"-69"16,0 0-71-16,0 0 70 16,0 0 2-16,84 0 8 15,-31 0 7-15,16 0-12 16,18 0 47-16,17 0-39 16,15 0-8-16,17-5-4 0,16-3-6 15,8 2 1-15,11 2-7 16,11 0 12-16,3 1-5 15,2 3 5-15,-4 0 0 16,-5 0 1-16,-7 0 2 16,-5 0 3-16,-5 0 7 15,-5 0 3-15,-12 0 6 16,-15 0-12-16,-24 0 8 16,-25-2 15-16,-23 2-31 15,-30-2 4-15,-15 1-6 16,-12 1-33-16,-5-2 11 15,-14 0-222-15</inkml:trace>
  <inkml:trace contextRef="#ctx0" brushRef="#br0" timeOffset="78184.45">13297 7765 995 0,'0'0'0'16,"0"0"-118"-16,0 0 111 15,0 0 6-15,93 4 2 0,-29-1 9 16,21-1 2-16,23-1-11 16,24-1 26-16,26 0-15 15,35 0-6-15,27 0-3 16,20 0-3-16,11-4 0 16,-4-1 0-16,1 0 1 15,-11 5 44-15,-9-3-30 16,-19-1 3-16,-21 2-6 15,-28-4-4-15,-30 2-3 16,-32 2-5-16,-28-3-40 16,-28-1-48-16,-24-2-219 15</inkml:trace>
  <inkml:trace contextRef="#ctx0" brushRef="#br0" timeOffset="79219.25">20284 7454 839 0,'0'0'0'0,"0"0"-287"16,0 0 241-16,0 0 42 15,125-10 4-15,-57 3 12 16,13 3 61-16,16 0 28 16,12-3-43-16,18 0-49 15,16-1 54-15,17-1-42 16,17 2-5-16,10-1-10 15,8 3-2-15,0 1 12 16,-1-1-7-16,0 0 9 0,-6 1-1 16,0 0-13-1,2 2 2-15,3-2-6 0,3 3 0 16,3-3 17-16,-3 1 0 16,-4 0 6-16,-5-1-10 15,-5-3-12-15,-6 3 12 16,-6-4-12-16,0-2 1 15,-8 3-4-15,1-4 2 16,1 2 0-16,0 2 1 16,8 2 0-16,-4 1 5 15,8-2-6-15,-1 1 4 16,-2 2-3-16,0-1-1 16,0 2 0-16,6 0-2 0,-2-1 14 15,2 3-16-15,3 0 4 16,0 0 0-16,3 0 5 15,5 0 2-15,6 7 2 16,3 0 11-16,2-1-17 16,-1-2-3-16,-3-3 0 15,-6 1 0-15,0-2 3 16,-7 2 2-16,-9 1 1 16,-2-2 1-16,-14-1 17 15,-9 1 31-15,-5-1-47 16,-12 0 13-16,-9 0 29 15,-10 0-42-15,-12 0 4 0,-16-2-6 16,-23-5-2 0,-22 0-8-16,-22 1 3 0,-16-3-24 15,-3 0-29-15,-26-4-198 16,-20-2-525-16</inkml:trace>
  <inkml:trace contextRef="#ctx0" brushRef="#br0" timeOffset="82085.59">2989 9975 347 0,'0'0'612'0,"0"0"-605"16,-24-99-4-16,17 74 11 15,4 6 49-15,1 11-14 16,-1 6 5-16,3 2-17 16,0 34-29-16,-3 22-8 15,-6 19 49-15,-4 7-34 16,-4-2-6-16,-5-7-9 15,0-5 6-15,-1-3 1 16,-4-5-7-16,3-8 0 0,-1-12-2 16,10-15-9-16,2-12 10 15,7-13-50-15,3-3 38 16,3-24-23-16,0-8-25 16,0 2 53-16,7 8 8 15,14 16 1-15,4 9 0 16,5 2 1-16,6 18-2 15,3 0 22-15,5-2-6 16,3-7-4-16,5-6-7 16,3-5 0-16,5-6-10 15,-6-20 2-15,-1-11-10 16,-2-6-2-16,-11-6-1 0,-5 3 8 16,-10 7 7-16,-7 8 1 15,-12 12 7-15,-6 8 5 16,0 11 37-16,0 4-43 15,-8 23-5-15,-5 11 15 16,1 8 3-16,6 1-12 16,6-5 6-16,0-3-13 15,7-7 4-15,13-8-11 16,2-7 7-16,2-10 0 16,3-7-1-16,0 0-4 15,-2-22-1-15,-4-8 6 16,-6-5-10-16,-11-2 4 15,-4 0 2-15,-13 3-3 0,-18 4 3 16,-5 8 5-16,-3 10-8 16,2 9 14-16,4 3-6 15,3 0 11-15,12 1-6 16,11 4-6-16,7-1 0 16,0-1-10-16,10-3 9 15,22 0-5-15,15-5 6 16,13-11-1-16,4-1 3 15,2 1-2-15,-8 9 0 16,-9 5 2-16,-9 2 3 16,-4 12-5-16,-9 12 0 15,-5 7 9-15,-8 3-7 16,-5 3-2-16,-5-1 21 16,-4-2-17-16,0-5 1 0,0-4-5 15,0-8 3-15,0-8 2 16,0-3-5-16,0-4-1 15,0-2 1-15,-4 0 1 16,1 0 7-16,0-5-8 16,-2-12 0-16,4-6-8 15,1-13 1-15,6-9 5 16,25-7 0-16,14 6 4 16,6 13-3-16,2 14 1 15,-5 19 0-15,-6 0 7 16,-11 27 3-16,-7 10-1 15,-10 8 2-15,-7 2 11 16,-7 1-1-16,0-6-21 0,-2-8-9 16,-3-3 2-16,5-6-37 15,0-6-80-15,23-9-243 16</inkml:trace>
  <inkml:trace contextRef="#ctx0" brushRef="#br0" timeOffset="82283.78">4977 10343 1282 0,'0'0'0'0,"0"0"-113"15,113-22 107-15,-65 12 5 16,-2 4-73-16,-11 5-96 15,-19 1-6-15,-16 7-341 16</inkml:trace>
  <inkml:trace contextRef="#ctx0" brushRef="#br0" timeOffset="82386.27">4961 10551 1093 0,'0'0'12'15,"82"0"-12"-15,-18-12-1 16,10-5-176-16,-2 0-192 15</inkml:trace>
  <inkml:trace contextRef="#ctx0" brushRef="#br0" timeOffset="83933.55">5997 9964 1157 0,'0'0'0'0,"0"0"-22"16,0 0 7-16,0 0 12 15,0 0-19-15,0 0 22 16,84-13 37-16,7-2-12 16,3 1-17-16,4 2 14 15,-16 2-21-15,-19 4 7 16,-26 4 5-16,-22 0-11 15,-13 2-4-15,-2 0-1 0,-3 0 1 16,-14 0-28 0,4-1-107-16,5-5-154 0</inkml:trace>
  <inkml:trace contextRef="#ctx0" brushRef="#br0" timeOffset="85003.45">8646 9341 941 0,'0'0'0'15,"0"0"-9"-15,0 0 9 16,0 0 40-16,0 0 35 0,0 0-21 16,24-19-30-16,-28 21-6 15,-23 21-10-15,-22 10-5 16,-20 6 3-16,-13 7-1 16,-12 3-4-16,-6 2-1 15,-13 5 1-15,-7 0-2 16,-2-2-1-16,4-3-12 15,12-8 14-15,15-7 1 16,20-8-1-16,24-7 6 16,19-7-1-16,22-6-5 15,6-1-9-15,21-5-24 16,22-2 24-16,18 0 9 0,14 0 0 16,10-7 0-16,0 3 4 15,1-1-1-15,0 5-3 16,-3 0-1-16,-2 0-12 15,-8 0 9-15,-15 0-15 16,-7 3 7-16,-17 3-1 16,-10 1 13-16,-12 0-23 15,-6 1 10-15,-6 4-6 16,0 2 10-16,-5 4 9 16,-17 8 5-16,-8 8-4 15,-7 7 13-15,-8 7-5 16,-9 10-9-16,-10 12 3 15,-10 10 2-15,-9 12 8 16,-6 7-10-16,-2 1 3 16,0-1 21-16,0-4-3 0,0-6-23 15,6-5 0-15,5-9-1 16,3-5 0-16,6-8 18 16,7-5-15-16,14-6 16 15,6-10-18-15,8-7 6 16,11-6 5-16,5-10-11 15,10-6-1-15,8-6 0 16,2-2-16-16,2-4-28 16,22 0 21-16,10 0 23 15,20 0 2-15,14-10-2 0,23-5 0 16,23 0 4 0,14-3-1-16,21 1 9 0,12 2-12 15,12 3 0-15,-1 2 8 16,-7 1-8-16,-14 1-14 15,-18 3-1-15,-21 3-6 16,-26 0 16-16,-23-3 0 16,-24 5-1-16,-19-2 6 15,-15 1 3-15,-5-2 11 16,0-2 33-16,-14 1-47 16,0 0-25-16,-3-3-31 15,-1-1-86-15,5-3-288 16</inkml:trace>
  <inkml:trace contextRef="#ctx0" brushRef="#br0" timeOffset="85654.29">8751 9518 434 0,'0'0'41'0,"0"0"30"15,0 0 97-15,0 0-14 16,4-74-61-16,-4 66-25 16,0 3-1-16,0 5-12 15,0 0-34-15,0 7-21 16,0 16 0-16,0 7 11 15,0 2-2-15,0-2-7 16,0-7 8-16,0-9-2 16,2-3-12-16,2-8 4 15,-4-3 0-15,0 0 9 0,0-19-9 16,0-12-6 0,-2-8 6-16,-9-4 0 0,-3-6 0 15,-5-1-6-15,2 6-51 16,1 5-18-16,4 12 26 15,8 13-244-15</inkml:trace>
  <inkml:trace contextRef="#ctx0" brushRef="#br0" timeOffset="86257.15">8776 11137 1044 0,'0'0'0'0,"0"0"-61"16,0 0 61-16,0 0 33 15,0 0 12-15,15 80-4 0,-11-49 9 16,2 0-31 0,2-5 7-16,-2-3-18 0,0-9 7 15,-3-6 10-15,0-6-18 16,-2-2-1-16,1 0-3 16,1-17 1-16,-2-7-8 15,2-4-25-15,0-6-70 16,-1-1-280-16</inkml:trace>
  <inkml:trace contextRef="#ctx0" brushRef="#br0" timeOffset="88177.63">7674 11942 1098 0,'0'0'76'0,"0"0"-75"0,0 0 4 16,-33 93 20-16,26-45 12 15,1 1 11-15,1-1-13 16,5-1-20-16,0-8 10 16,0-2-19-16,5-7-2 15,8-7-4-15,2-6-11 16,6-7-15-16,1-10-23 15,2 0-13-15,0-8 4 16,-5-17-96-16,-7-9-152 16,-6-6-403-16</inkml:trace>
  <inkml:trace contextRef="#ctx0" brushRef="#br0" timeOffset="88460.64">7462 11755 1068 0,'0'0'0'15,"0"0"-110"-15,0 0 97 16,0 0 13-16,0 0 13 16,0 0 6-16,0 0-11 15,73-12-8-15,-57-17 0 16,-10 0-5-16,-6 6 5 15,0 5 28-15,-10 11 18 0,-11 7 7 16,-3 0-17-16,-1 11-32 16,4 10-8-16,6 6-13 15,14-1-91-15,1-5-74 16,28-3-424-16</inkml:trace>
  <inkml:trace contextRef="#ctx0" brushRef="#br0" timeOffset="88695.93">8020 11976 1197 0,'0'0'0'15,"0"0"-117"-15,118-24 102 16,-72 12 12-16,-9 7-34 16,-10 5-97-16,-15 0-76 15,-12 0-221-15</inkml:trace>
  <inkml:trace contextRef="#ctx0" brushRef="#br0" timeOffset="88805.6">8057 12120 911 0,'0'0'0'0,"0"0"-64"16,91-10-10-16,-40-15-104 0,1 1-172 16</inkml:trace>
  <inkml:trace contextRef="#ctx0" brushRef="#br0" timeOffset="88957.27">8612 11880 1151 0,'0'0'80'0,"0"84"-58"15,0-31-12-15,0-5 28 16,-2-1 11-16,2-7-49 16,0-7-2-16,0-7 0 15,2-7-58-15,13-8-72 16,6-11-369-16</inkml:trace>
  <inkml:trace contextRef="#ctx0" brushRef="#br0" timeOffset="89923.33">7568 9062 1033 0,'0'0'0'16,"0"0"-48"-16,0 0 48 0,24 93 46 16,-15-47-12-16,-2-3-19 15,-1-1 21-15,-1-4-22 16,-4-9-7-16,-1-2 3 16,0-13-9-16,0-8-1 15,0-6 6-15,0 0 2 16,0-8-8-16,0-15 1 15,-6-7-1-15,6-4 2 16,0-7 1-16,0-5-3 16,0-1 0-16,3-3 1 15,8 8 5-15,2 14-6 16,-1 16 0-16,3 12-3 0,1 9 3 16,8 22 0-16,0 9 12 15,-3 5-8-15,-3-5-1 16,-6-4-3-16,-2-12 0 15,-7-7 0-15,0-10 0 16,2-7-3-16,-2-6-18 16,6-22 1-16,7-11 1 15,6-11 7-15,5 3 12 16,4 11 10-16,1 13-5 16,-1 20 22-16,2 3-7 15,4 23-10-15,4 8 27 16,-1-1-23-16,-3-5-13 15,-3-8-1-15,1-10-27 0,2-7-22 16,6-3-187-16</inkml:trace>
  <inkml:trace contextRef="#ctx0" brushRef="#br0" timeOffset="92357.17">11103 9263 630 0,'0'0'51'0,"0"0"-45"16,0 0 19-16,0 0 65 16,0 0-66-16,0 0 9 15,0 0 8-15,-64 56-15 16,21-26 11-16,-7 1 4 16,-8 3-21-16,-10 7 15 15,-10-1-16-15,-12 4-7 16,-7 0 7-16,-7 0-9 0,3 2-8 15,4-3-2 1,10-2 1-16,13-5 5 0,20-8 1 16,17-10-6-1,17-5 2-15,16-4-3 0,4-2-9 16,7-1-4-16,20-2 11 16,13-1 2-16,14-3 1 15,10 0-1-15,5 0 7 16,8-3-3-16,1 0 0 15,1 0-4-15,1 3 0 16,-6 0 5-16,-6 0-5 16,-11 0-14-16,-11 2 13 15,-10 5-2-15,-8 0 2 16,-8-2-3-16,-7 2 4 0,-7-2-4 16,-3-2 2-16,-3 1-7 15,0 6 8-15,-1 4 1 16,-19 10 8-16,-5 8-7 15,-14 10 6-15,-10 10-5 16,-14 13 1-16,-14 10 4 16,-10 7 8-16,-5 10-7 15,-2 0 9-15,1-2-10 16,7-4-5-16,6-10 11 16,8-7-12-16,9-9 1 15,8-8 4-15,11-8-4 16,13-12 4-16,12-5-5 15,11-11-1-15,8-4 0 0,0-4-15 16,21-5 3 0,18-3-4-16,19 0 16 0,20-7 4 15,18-6-4-15,17-5 0 16,24 4 3-16,18-2-3 16,11 3 0-16,11 2-2 15,-7-4-5-15,-10 2-15 16,-14 1-13-16,-24-1-15 15,-20 0 27-15,-25 1-4 16,-25 3 9-16,-22 1 14 16,-17 1 4-16,-11 2 24 15,-2 0 54-15,0-5-61 0,-15 0-17 16,-4-1-63 0,-4-5-114-16,1 0-546 0</inkml:trace>
  <inkml:trace contextRef="#ctx0" brushRef="#br0" timeOffset="93073.76">11046 9350 254 0,'0'0'202'0,"0"0"-137"16,0 0 55-16,0 0-7 16,0 0-41-16,0 0-43 15,-47-11-14-15,42 11-6 16,-2 0-7-16,-1 0 7 15,2 0-3-15,3 0-6 0,2 0 26 16,1 0 5 0,0-3-6-16,1-4-2 0,17-6-22 15,10-6 4-15,10-2-5 16,2-1 0-16,3 0 3 16,-5 1-4-16,-6 6 2 15,-5 3 4-15,-6 2 6 16,-9 5 16-16,-4 4-16 15,-7 1-4-15,-1 0-7 16,3 6-5-16,0 13-14 16,4 6-21-16,5 6-104 15,8 3-181-15</inkml:trace>
  <inkml:trace contextRef="#ctx0" brushRef="#br0" timeOffset="93541.64">11614 10615 1164 0,'0'0'0'0,"0"0"3"16,0 77 3-16,0-46-1 0,0-2 24 16,0-2-24-16,3-4 11 15,2-6-11-15,-4-3-4 16,1-4-2-16,-1-4-11 15,-1-4-25-15,0 0-120 16,2 0-416-16</inkml:trace>
  <inkml:trace contextRef="#ctx0" brushRef="#br0" timeOffset="94774.72">10453 11863 871 0,'0'0'299'0,"0"0"-296"15,0 0-3-15,0 0 5 0,0 0 3 16,0 0 5-1,-6-8-13-15,6 17 4 16,0-1-1-16,0-3-2 0,1-2 3 16,1-2-4-16,-2-1 4 15,0 0-8-15,1 0 3 16,-1 0-3-16,2 0 4 16,-2 0 0-16,0 0 3 15,0 0-3-15,0-2 1 16,0-1-1-16,0 2 0 15,0-2 0-15,0 3 6 16,0 0-3-16,0 0 0 16,0 0-3-16,0 0 3 15,0 0-4-15,0 0 1 16,0 0 0-16,0 0-3 0,0 0 8 16,0 0-5-16,0 0 0 15,0 0 1-15,0 0-8 16,0 0 7-16,0-3-4 15,0 0 4-15,0-2 0 16,0-1-5-16,0 2 5 16,0-1 0-16,0-1-1 15,-3-1 3-15,1 2-2 16,2-1 0-16,-1 0 0 16,1 2 0-16,0 2 0 15,0 0 0-15,0 1-1 16,0-1 4-16,0 2-3 15,0 0 1-15,0 0 4 0,0 0-3 16,0 0-2 0,0 0 2-16,0-3 9 0,0 2-6 15,-2 0 1-15,2-2 1 16,-1 3-2-16,1 0 2 16,0-3-5-16,0 3-2 15,0-2 12-15,-2 1-10 16,2 0-1-16,-1 1 8 15,1-2-2-15,-2 2 7 16,1 0-8-16,-1 0-2 16,2 0 10-16,-1 0-14 15,1 4-10-15,0 16 10 16,0 11 6-16,0 9 4 0,0 5-6 16,4 3-2-16,4 7 8 15,-1 1-9-15,2 0 5 16,-3-5-4-16,0-1 1 15,-3-6 0-15,-1-10-3 16,-2-5 0-16,0-8-2 16,0-8 2-16,-8-6 0 15,-8-2 3-15,-5-5-3 16,-9 0 1-16,-5 0-1 16,0-4-16-16,4-9-9 15,5-6-30-15,4-3-28 16,7-5-57-16,9-3-204 15</inkml:trace>
  <inkml:trace contextRef="#ctx0" brushRef="#br0" timeOffset="95077.06">10279 11313 1155 0,'0'0'0'0,"0"0"-11"15,0 0 11 1,0 0 12-16,0 0 1 0,0 0 6 16,19 19-14-16,-9-21 6 15,0-10 1-15,-2-5-9 16,-7 3 7-16,-1-1-8 15,0 8-1-15,-7 2 14 16,-5 2-15-16,0 3-9 16,1 0-4-16,5 12-31 15,6 8-81-15,0 2-177 16</inkml:trace>
  <inkml:trace contextRef="#ctx0" brushRef="#br0" timeOffset="95677.71">10606 11739 1186 0,'0'0'13'15,"0"0"-13"-15,0 0 3 16,0 0-3-16,0 0 28 16,0 0-18-16,114-16 11 15,-65 14-21-15,-6-1 1 16,-10 3-5-16,-8 0-8 15,-9 0-8-15,-6 0-18 16,-9 0-50-16,-1 0-80 16,-11 5-205-16</inkml:trace>
  <inkml:trace contextRef="#ctx0" brushRef="#br0" timeOffset="95827.53">10632 11860 1129 0,'0'0'14'0,"0"0"-10"15,0 0 42-15,89 9-9 16,-43-9-24-16,7-9-13 16,2-8-27-16,1-3-12 15,-5 1-114-15,-6-2-162 16</inkml:trace>
  <inkml:trace contextRef="#ctx0" brushRef="#br0" timeOffset="96024.45">11325 11526 1173 0,'0'0'24'0,"0"0"-19"15,0 0 40-15,0 107 25 16,-1-68-40-16,1-1-5 16,0-1-17-16,0-4-8 15,0-2-1-15,12-3-47 16,1-4-52-16,4-4-101 15,-1-3-640-15</inkml:trace>
  <inkml:trace contextRef="#ctx0" brushRef="#br0" timeOffset="98045.46">10378 8884 85 0,'0'0'918'15,"0"0"-918"-15,-27-90 0 16,24 64 42-16,2 8 31 16,1 7-34-16,0 5-21 15,0 6 29-15,0 0-43 16,0 25-1-16,9 16 0 16,1 17 15-16,-1 5 4 15,-6 4-20-15,-3-1-1 16,0-6 2-16,0-7-3 0,0-11 5 15,0-10-5-15,0-14-4 16,0-12-3-16,0-4 7 16,0-2-14-16,0-2-17 15,6-18 16-15,12-13 10 16,3-13 5-16,4-10-14 16,2-7 9-16,7-2-9 15,1 3-2-15,2 12 5 16,-6 17-3-16,-7 18 13 15,-11 10-9-15,-10 5 7 16,-3 0-5-16,-6 19 8 16,-17 6 8-16,-10 5 0 15,-3 0-2-15,3 0-6 16,12-2-2-16,17 0-6 0,4 0-3 16,25 1 0-1,23 2 11-15,10 3 20 0,5-5-10 16,-2-4-1-16,-7-4-9 15,-8-4-4-15,-9 0-20 16,-7-2-87-16,-12 1-118 16</inkml:trace>
  <inkml:trace contextRef="#ctx0" brushRef="#br1" timeOffset="102245.71">8539 9036 1043 0,'0'0'0'0,"0"0"-33"15,0 0 33-15,0 0 12 16,0 0-1-16,-17-94-6 16,-2 70 21-16,-9 0-21 15,-11-1-4-15,-7 4-2 16,-7 1 8-16,-11 3-3 0,-13 7-2 15,-13 3 1-15,-4 5 2 16,-3 2 9-16,6 0-14 16,5 9 5-16,1 9 3 15,10 6-10-15,2 7 4 16,8 1-1-16,2 4 6 16,9 3-7-16,9 4 0 15,8 1 6-15,13 1-4 16,11-1 1-16,13 6-3 15,2 3 0-15,29 4-8 16,15 1 5-16,15 0-1 16,12-5 3-16,14-8 2 15,10-8-5-15,7-7 3 0,9-10 1 16,14-14 5 0,8-6-5-16,8-9 0 0,0-23 0 15,-12-14 1-15,-15-13-4 16,-19-10 1-16,-28-11-17 15,-23-5 16-15,-25-2 1 16,-21 0 2-16,-4 7 5 16,-37 8 19-16,-18 12-24 15,-19 17-5-15,-16 10-21 16,-10 16-30-16,-14 13-30 16,-18 4-29-16,-10 24-274 15</inkml:trace>
  <inkml:trace contextRef="#ctx0" brushRef="#br1" timeOffset="102786.45">7077 8911 852 0,'0'0'8'0,"0"0"-6"16,0 0 81-16,0 0 15 16,0 0-22-16,0 0-32 15,-39-20-42-15,5 20-1 16,-12 0 0-16,-8 6 2 16,-10 5-6-16,-5 3-25 15,2 0-41-15,6-1 5 16,12-3-58-16,13-5 16 15,14-5-21-15,11 0-38 16,7-3-19-16</inkml:trace>
  <inkml:trace contextRef="#ctx0" brushRef="#br1" timeOffset="102995.21">6594 8761 563 0,'0'0'123'0,"0"0"24"15,0 0 0-15,0 0-136 16,0 0 18-16,-111 43 25 15,65-19-41-15,7 0 2 16,13-7-13-16,15 0 3 16,11 0-10-16,6-1 1 15,22 2-8-15,16 2 11 16,11 1-3-16,14-2 3 16,2 3-90-16,-2-2-53 15,-10 1-248-15</inkml:trace>
  <inkml:trace contextRef="#ctx0" brushRef="#br1" timeOffset="103446.4">4337 8889 1126 0,'0'0'16'15,"0"0"-10"-15,0 0 1 16,0 0-7-16,-3 80 35 0,14-38-20 15,-2 0-12-15,2-5 6 16,-3-3-9-16,4-6-14 16,0-6-28-16,-3-7-124 15,-3-13-170-15</inkml:trace>
  <inkml:trace contextRef="#ctx0" brushRef="#br1" timeOffset="103613.52">4179 8656 1163 0,'0'0'0'0,"0"0"-176"16,0 0 71-16,0 0-256 15</inkml:trace>
  <inkml:trace contextRef="#ctx0" brushRef="#br1" timeOffset="104046.53">4536 8839 1129 0,'0'0'0'15,"0"0"0"-15,25 92 4 0,-15-70-3 16,-2-5 14-1,-1-6 11-15,-1-5-19 0,0-6-7 16,3 0-9-16,5-17 5 16,5-13 0-16,5-4 4 15,-3 2 0-15,-5 10 1 16,-4 10 8-16,-2 10-12 16,1 2 3-16,1 6 0 15,9 13 9-15,-2 2-9 16,4-2 1-16,-3-4 5 15,0-5-6-15,-2-7-10 16,1-3-23-16,2-4-24 16,-3-15 3-16,1-5-2 15,-1-2 21-15,3-1 31 16,3 4 8-16,-2 6 16 0,5 8 33 16,-4 9-16-1,-1 0-3-15,-3 22 7 0,-1 5-16 16,-8 5-10-16,-8-1-15 15,-2-6-2-15,0-4-55 16,-12-7-30-16,2-9-226 16</inkml:trace>
  <inkml:trace contextRef="#ctx0" brushRef="#br1" timeOffset="104266.95">5135 8194 1027 0,'0'0'84'0,"0"0"-81"16,0 0 6-16,0 0 50 15,35 82 0-15,-15-22-9 16,4 6-12-16,-3 0-29 16,0 2-9-16,3-3-19 15,-5-2-25-15,2-5-26 16,0-12-169-16,1-15-370 15</inkml:trace>
  <inkml:trace contextRef="#ctx0" brushRef="#br1" timeOffset="105413.06">5711 8575 984 0,'0'0'19'0,"0"0"42"0,0 0 7 16,0 0-34-16,-88 24-3 15,63 7-12-15,2 2 5 16,8 0-24-16,8 0 8 16,5-4-11-16,2-5 3 15,3-5-14-15,12-9-25 16,8-10-25-16,0 0-17 16,3-12 27-16,-4-12 20 15,-1-1 15-15,-6 2 5 16,-6 9 14-16,0 8 6 15,-6 6 5-15,7 0-1 0,1 12 41 16,2 4-37-16,2-2-4 16,3-3-6-16,-3-3-4 15,4-8-5-15,1 0-28 16,-1-8-5-16,2-12 6 16,-3-4 5-16,-2-2 14 15,-1-1 10-15,0 1 3 16,2 7 19-16,-6 4 3 15,-2 10 34-15,-4 5-17 16,1 0-24-16,4 17 40 16,-4 4-30-16,0 3-16 15,-1-3-5-15,-1-3-2 16,2-5 6-16,0-4-8 0,0-8-8 16,5-1-13-1,2 0-11-15,2-17 31 0,6-5 0 16,-2 2 1-16,-1 1 0 15,-2 7 0-15,-5 6 0 16,-2 6-2-16,-2 0 10 16,2 0-7-16,2 11 10 15,3 1-7-15,3-1 4 16,7-6-8-16,4-5-15 16,8 0 7-16,4-8-40 15,0-12-31-15,-4-2-12 16,-9 0 24-16,-13 0 9 0,-10 1 52 15,-4 2 6 1,0 4 66-16,-6 6-16 0,-1 8 37 16,1 1-10-16,-2 5-48 15,1 17 11-15,5 2 0 16,2 5-33-16,0-3 7 16,2-6-14-16,16-3-1 15,1-6-1-15,2-6 2 16,3-5-2-16,4 0 2 15,5-16-10-15,10-9 0 16,-3-3-16-16,-5-1 4 16,-10-2-2-16,-11 2 5 15,-7 5 16-15,-7 8 3 16,0 6 18-16,0 10 56 16,-7 0-47-16,2 15-23 0,2 8 16 15,3 3-9-15,0 1-4 16,6-4-6-16,12-5 6 15,4-8-9-15,-1-6 2 16,3-4 0-16,7-4 2 16,5-18-1-16,9-5-2 15,0-9-2-15,-1 0-21 16,-6-9 14-16,-10-2-14 16,-11-1-2-16,-10 6-2 15,-7 12 28-15,0 16 11 16,-15 14 26-16,3 0-30 15,3 22 19-15,8 7-18 0,1 4 8 16,0 3-10-16,22-1-5 16,8-3 14-16,6-1-11 15,5-4 14-15,-2-6-3 16,-6-1-12-16,-8-5-1 16,-11-6-2-16,-13-3 0 15,-1 0 0-15,-21-3 7 16,-22 2-7-16,-16-1-17 15,-12-2-63-15,-12-2-131 16,-13 0-445-16</inkml:trace>
  <inkml:trace contextRef="#ctx0" brushRef="#br1" timeOffset="105668.52">5211 8336 1205 0,'0'0'0'16,"0"0"-5"-16,0 0 5 15,122-69 4-15,-78 48-1 16,0 3 0-16,-9 6-3 0,-16 10-23 15,-17 2-47-15,-8 10-211 16,-36 12-94-16</inkml:trace>
  <inkml:trace contextRef="#ctx0" brushRef="#br1" timeOffset="105938.17">4298 8618 387 0,'0'0'766'0,"0"0"-757"0,0 0-9 15,0 0 25-15,-96-44 2 16,77 44-3-16,5 11-24 15,6 8 8-15,8 3-16 16,0-1 1-16,22-5-55 16,25-11-74-16,23-5-295 15</inkml:trace>
  <inkml:trace contextRef="#ctx0" brushRef="#br1" timeOffset="106762.97">10648 8576 909 0,'0'0'0'15,"-101"-38"-17"-15,45 24 17 16,-2 4 41-16,1 10 31 15,-1 0-27-15,0 20 17 16,2 20-48-16,-1 13 3 16,12 18-17-16,8 13-6 15,11 6 6-15,15 5 0 0,11-2-1 16,1-8-2 0,29-9-1-16,16-12 1 0,17-13 3 15,7-10 21-15,12-19 13 16,7-15-27-16,10-7 1 15,5-26 6-15,-1-18-14 16,-4-13 1-16,-14-11-1 16,-14-11 2-16,-14-13-10 15,-14-9 9-15,-23-5-1 16,-20 8 0-16,-19 12 0 16,-46 19-9-16,-30 18 3 15,-24 16-68-15,-18 15-102 16,-4 8-249-16</inkml:trace>
  <inkml:trace contextRef="#ctx0" brushRef="#br1" timeOffset="108331.27">9561 8215 1118 0,'0'0'18'0,"0"0"-18"16,0 0 6-16,0 0 3 15,-51 110 10-15,45-63-9 16,6-5-7-16,0-7-3 16,12-5-5-16,9-10 2 15,3-8-17-15,7-12-4 16,5 0 8-16,5-19-13 15,1-14 10-15,-3-9 0 0,-9-7 11 16,-5-9 6-16,-9-6 4 16,-5-3 0-16,-6 5 12 15,-5 12 20-15,0 19 10 16,0 15 10-16,0 11-9 16,0 5-31-16,-2 16-14 15,-7 18 0-15,-1 18 11 16,2 8-6-16,8-1-4 15,0-4-2-15,6-8-15 16,18-12 1-16,4-11-5 16,8-11-6-16,3-11 18 15,4-2-12-15,-1-5-9 16,0-16 26-16,-5-7 3 16,-4-3-5-16,-8-10 4 0,-10 0 1 15,-6-1 6-15,-8 2-2 16,-1 10 12-16,0 9 18 15,-5 9-33-15,-6 7 25 16,1 5-23-16,-7 9 2 16,-2 19-4-16,-5 10 5 15,2 6-6-15,7 2 5 16,3-5-5-16,6-4 0 16,4-9-6-16,2-8-9 15,0-9 4-15,14-8-26 16,5-3 10-16,5-5 17 15,4-14 6-15,-1-6 1 0,-3-3 3 16,-6 8 0-16,-7 8 1 16,-7 10 1-16,0 2 1 15,-1 1-1-15,3 12 7 16,5 2 12-16,1-1-20 16,0-4 0-16,2-3-1 15,0-7-3-15,5 0-11 16,-2-7 10-16,-1-10-4 15,-2-2 3-15,-1-5 5 16,-1-4 0-16,3 2 5 16,4-1 0-16,7 8-1 15,-1 5 14-15,0 9-8 16,-2 5 9-16,-1 2-15 0,0 20 0 16,-5 6 4-16,-5 3-5 15,-8 0 5-15,-4-5-8 16,0-7 0-16,0-6 2 15,-3-6-2-15,-1-5-1 16,2-2 0-16,2 0 1 16,0-14-14-16,0-10-16 15,2-6 27-15,13-3-3 16,6-6 7-16,5 0-1 16,3 0 0-16,-1 10 1 15,3 10-1-15,-6 14 0 16,-3 5 3-16,-3 8 0 0,-4 18-1 15,-3 5-2-15,-8 4 4 16,-4 0-4-16,0 0 4 16,0-8-4-16,-10-3 2 15,1-7-7-15,3-6 1 16,5-6-2-16,1-5-12 16,0 0 6-16,0 0 3 15,9-16-6-15,7-2 15 16,5-8-1-16,7-1 3 15,5-3-2-15,4-2 0 16,-4 5-2-16,-2 5 2 16,-7 3-1-16,-7 4 3 15,-8 7 3-15,-4 3-5 16,-5 5 0-16,0 0 20 16,0 5-14-16,-1 12-4 0,-6 3 8 15,1 7-9-15,4 0 14 16,2 2-15-16,0-1-1 15,0-6 1-15,12-2 0 16,5-7-13-16,0-6-4 16,-2-4 5-16,3-3 9 15,-1 0-7-15,2-15 2 16,8-10-3-16,3-6-1 16,4-4 7-16,8-1 1 15,1 9 4-15,-6 8 19 0,-4 14 22 16,-9 5-4-1,-7 10-4-15,-7 14-5 0,-9 5-2 16,-1 2-15 0,0 1-10-16,-11-3-2 0,-5-6-55 15,-3-7-221-15</inkml:trace>
  <inkml:trace contextRef="#ctx0" brushRef="#br2" timeOffset="113550.42">12604 9056 1174 0,'0'0'0'0,"0"0"-12"16,-24 159 12-16,-6-43 32 15,-1 20-7-15,1 7 2 16,7-8-19-16,10-5 12 16,11-8-17-16,2-13-3 0,29-12 0 15,18-10-26-15,20-11-5 16,17-14-20-16,14-18-110 15,16-23-241-15</inkml:trace>
  <inkml:trace contextRef="#ctx0" brushRef="#br2" timeOffset="118018.69">13551 9418 625 0,'0'0'188'16,"0"0"-181"-16,0 0 24 15,0 0 67-15,0 0-16 16,0 0-47-16,0 0-15 15,11-21 5-15,-14 32-16 16,-10 4 21-16,-3 2-15 16,-2 0-5-16,3-2 5 15,0-3-15-15,4-4 2 16,7-4 0-16,2-4 0 16,2 0-4-16,0 0-3 15,0 0-10-15,0-17 13 0,11-5-3 16,3-7 1-16,3-2-2 15,1-1 6-15,-3 1 0 16,0 7 0-16,-5 7 6 16,-3 5 1-16,-3 9-7 15,-4 3 1-15,3 0-2 16,3 16 2-16,1 16-1 16,1 10 14-16,-2 4-10 15,-2 2 4-15,-1-1 8 16,0 0 3-16,5-1-9 15,-4 3-10-15,2 1 0 16,0-4 1-16,0-2-1 0,-2-5 0 16,-1-5-1-1,2-4 1-15,-2-5-3 0,3-5-1 16,-1-8-10-16,-1-1 5 16,-3-5-1-16,-1-2-3 15,0 2-12-15,0-1-22 16,-16 1 36-16,-6 2 7 15,-7 2 4-15,-2 0 9 16,1-1 18-16,2 2 11 16,11-5-23-16,8-1 0 15,9 0-15-15,2-1-3 16,31-1 3-16,18-1 10 16,23-2-3-16,21 0-7 0,17-9-5 15,6-4-12-15,4 4-90 16,2-5-78-16,-10-2-317 15</inkml:trace>
  <inkml:trace contextRef="#ctx0" brushRef="#br2" timeOffset="118752.38">14962 9006 1047 0,'0'0'0'0,"0"0"8"0,0 0-8 16,0 0 72-16,0 0-62 15,-96-23 15-15,52 23-16 16,0 14 6-16,0 1 9 16,5 5-14-16,7-1-8 15,9-1-4-15,7-2-3 16,6 0 5-16,9 0 0 16,1-2-20-16,1 0 8 15,20 3 9-15,9 2-2 16,4 4-2-16,4 8 7 15,-3 5-2-15,-8 7-2 16,-7 3 4-16,-14-3 9 16,-6-1-9-16,0-5 7 0,-23-4-27 15,-10-4 15 1,1-8 0-16,0-8-8 0,11-10 6 16,8-3-1-16,11 0 2 15,2 0-27-15,6 0 25 16,18 6 8-16,6 19 7 15,-2 17 11-15,-7 16 11 16,-13 12 8-16,-8 2 20 16,-12-7-16-16,-17-3-8 15,5-12-19-15,12-7 7 16,12-11-21-16,9-9-12 16,38-10-18-16,21-9-1 0,23-4-16 15,14 0-70-15,8-19-286 16</inkml:trace>
  <inkml:trace contextRef="#ctx0" brushRef="#br2" timeOffset="119603.39">15630 9438 1134 0,'0'0'0'0,"0"0"0"16,0 0 42-16,0 0-42 15,0 0 13-15,-52 77 13 16,50-35-22-16,2-1-4 16,8-4 0-16,14-4 14 15,5-2-16-15,4-9 2 16,2-8 0-16,1-6-2 15,1-8 2-15,0 0 0 16,-2-20 0-16,-2-9-31 16,-2-4 13-16,-5-4-7 0,-6-3 3 15,-6 0 22-15,-4 2-7 16,-5 7 16-16,-3 11-7 16,0 8 18-16,0 8 8 15,0 4-9-15,0 1-19 16,0 26 0-16,-1 14 8 15,-6 15 20-15,5 7-12 16,2 11-12-16,0 5 18 16,0 5-6-16,4 3-12 15,7 2 32-15,-2 3-15 16,4-3-13-16,-1-6-5 16,-6-3 0-16,-4-9 0 0,-2-9 13 15,-3-9-15-15,-19-16 8 16,-10-10 1-16,-5-13 1 15,-5-14-2-15,-4-1 3 16,-2-32-12-16,0-16-11 16,2-11 2-16,9-1-24 15,11-2-19-15,16 7-14 16,10 5-34-16,19 4-140 16,17 2-419-16</inkml:trace>
  <inkml:trace contextRef="#ctx0" brushRef="#br2" timeOffset="121121.17">16304 9293 831 0,'0'0'127'0,"0"0"-117"16,0 0 15-16,0 0 47 15,0 0-6-15,0 0-21 16,-14-29-28-16,14 29-10 16,0 0-3-16,0 0 6 15,0 0-10-15,-1 15 2 16,1 13-2-16,0 4 24 0,0-1-9 15,0 1-12-15,0-6 6 16,8-7-6-16,1-2-3 16,4-7-1-16,-1-3-2 15,0-4-1-15,6-3-26 16,1 0-10-16,4-15-83 16,-3-4-96-16,-3-5-225 15</inkml:trace>
  <inkml:trace contextRef="#ctx0" brushRef="#br2" timeOffset="121461.58">16221 8981 641 0,'0'0'268'0,"0"0"-268"16,0 0-6-16,0 0 6 15,0 0 27-15,0 0-16 16,61 47 5-16,-40-47-2 0,-1-6-8 16,-1-12-2-1,-6-2 1-15,-7 0 1 0,-6 3 41 16,0 2-4-16,-8 2 13 15,-8 7-7-15,1 4-43 16,-3 2 3-16,3 0-9 16,0 16 0-16,5 7-7 15,7 8-62-15,3-2-140 16,4 0-202-16</inkml:trace>
  <inkml:trace contextRef="#ctx0" brushRef="#br2" timeOffset="123208.58">16996 9607 1265 0,'0'0'0'0,"0"0"-28"16,0 0 28-16,97-6 2 16,-42-2-1-16,3 3-1 15,-4 1-26-15,-15 4-113 16,-21 0-239-16</inkml:trace>
  <inkml:trace contextRef="#ctx0" brushRef="#br2" timeOffset="123350.75">17004 9791 1174 0,'0'0'0'16,"0"0"-6"-16,89 5 3 15,-29-15 3-15,10-9-20 16,13-1-128-16,5 1-120 16,0 1 59-16</inkml:trace>
  <inkml:trace contextRef="#ctx0" brushRef="#br2" timeOffset="124048.6">17718 8970 1232 0,'0'0'0'15,"0"0"-3"-15,0 0-5 16,0 0 12-16,0 0-4 15,17 105 54-15,2-26-26 16,-4 11 2-16,-2 2-4 16,-4-2-2-16,-3-7-6 15,-3-11-1-15,-1-12-17 16,-2-8 1-16,1-13 3 16,2-11-4-16,-2-12-1 15,2-10-5-15,-1-6-4 0,2 0-8 16,7-13-10-16,8-13 26 15,7-13-20-15,3-5 22 16,4-4-31-16,2-3 5 16,1 2 4-16,-2 4 0 15,-4 6 10-15,-3 11 4 16,-7 8 8-16,-5 5 0 16,-6 6 2-16,-6 4-2 15,-3 4 0-15,0 1 13 16,0 0-9-16,0-3-4 15,0 2 0-15,0-1 0 16,-2 1 0-16,1 1 0 16,1-2-2-16,0 2-18 0,0 0 9 15,0 0 11-15,0 0-3 16,0 0 0-16,0 0 3 16,5 0-2-16,-2 0 0 15,-3 0 2-15,0 5-2 16,0 10 2-16,-18 6 0 15,-10 8 22-15,-11 0-11 16,-3 0 1-16,-1-6 1 16,8-1-4-16,12-8-12 15,14-5 13-15,9 0-20 16,10 1-16-16,32 2 26 16,22 4 6-16,14 2 4 0,7 1-5 15,-2 1-5-15,-8 4-10 16,-7-2-11-16,-10 0-6 15,-10-5-56-15,-13 0-36 16,-15-5-232-16</inkml:trace>
  <inkml:trace contextRef="#ctx0" brushRef="#br2" timeOffset="124612.28">18665 8575 1234 0,'0'0'0'0,"0"0"-27"15,0 0 27-15,96-49 8 16,-71 70-3-16,0 24 5 16,1 15 11-16,-7 10-9 15,-1 0 10-15,-7-2-22 16,-5-6 0-16,2-6 16 16,1-8-14-16,3-9 1 15,6-10-6-15,3-10 6 0,3-13-11 16,7-6 1-16,5 0 5 15,0-17-10-15,-5-3 1 16,-14 6-7-16,-7 4 3 16,-10 8 15-16,0 2-2 15,-13 14-20-15,-14 15 22 16,-3 15 3-16,3 3 0 16,11 12 2-16,13 6-8 15,3 9 6-15,18 2 2 16,16 0 5-16,5-2-9 15,-4-3 40-15,-6-7-18 16,-13-9 0-16,-10-12-11 0,-6-9-3 16,-12-7 23-16,-17-7-22 15,-9-6-9-15,-1-5-1 16,-4-4-31-16,1-5-45 16,2 0-87-16,-2 0-526 15</inkml:trace>
  <inkml:trace contextRef="#ctx0" brushRef="#br2" timeOffset="128266.08">20133 9622 1328 0,'0'0'0'0,"0"0"-42"16,0 0 42-16,0 0 3 16,0 0-3-16,0 0-6 15,0 0-53-15,-11-17-58 16,32 0-70-16,9-7-609 0</inkml:trace>
  <inkml:trace contextRef="#ctx0" brushRef="#br2" timeOffset="129410.22">21137 8751 879 0,'0'0'298'0,"0"0"-298"16,0 0-54-16,24 80 54 0,-15-10 39 15,1 13-21-15,-3 11 2 16,3 2-5-16,-2-1-11 16,3-4 2-16,4-8-6 15,7-14-9-15,7-16 3 16,3-18-33-16,6-20-32 16,2-15-16-16,-1-8 49 15,-5-18 36-15,-3-13 4 16,-5-5 7-16,-7-1 8 15,-7 10 4-15,-4 11 22 0,-7 15-4 16,-1 9-9 0,0 14-24-16,2 13-1 0,6 7 14 15,4 0-9-15,6-3-9 16,5-7-1-16,4-8-9 16,2-7-1-16,4-7-4 15,4-2-15-15,-3-12 10 16,-1-13-24-16,-9-8-1 15,-13-6-10-15,-11-3 21 16,0-3 31-16,-20 1 2 16,-8 8 3-16,-6 11 40 15,-4 13 52-15,1 12-53 16,3 0-7-16,2 18-14 16,9 11-15-16,9 4 3 15,13 1-9-15,1-3-3 0,27-4-9 16,12-9-8-16,13-9 17 15,10-7-5-15,6-2 8 16,1-7 5-16,0-12-5 16,-6-5-1-16,-2-7 1 15,-4 1 0-15,-7-4 0 16,-11-2-7-16,-11 2 7 16,-14 0 4-16,-7 4 0 15,-7 5-3-15,0 8 11 16,-9 8 11-16,-10 9-4 15,-10 0-8-15,-7 23-4 16,-3 9 6-16,-2 7-11 0,10-1-2 16,10-4 2-16,12-4-2 15,9-7-2-15,0-6-28 16,8-7-7-16,11-10-11 16,6 0 14-16,6-15 3 15,2-9-1-15,-3-4 4 16,-4-2 22-16,-5 1 1 15,-4-1 5-15,-5 5 19 16,-4 8 16-16,-2 9 27 16,-6 8-11-16,0 8-12 15,0 31-38-15,-9 28 21 16,-2 18 7-16,1 16-8 16,1 10-17-16,9 6 11 0,0 8 33 15,22 1 5-15,10 0-33 16,2-9-9-16,-1-6-5 15,-8-10 8-15,-10-16-12 16,-15-19 0-16,-7-19-2 16,-32-21 1-16,-19-15 7 15,-14-11-8-15,-7-17 4 16,1-27-9-16,5-19 6 16,14-19-2-16,17-12-4 15,23-8-5-15,19 1-31 16,25 6-12-16,33 19-7 15,19 15-29-15,14 14-158 0,3 8-575 16</inkml:trace>
  <inkml:trace contextRef="#ctx0" brushRef="#br2" timeOffset="131192.69">23398 8967 1214 0,'0'0'0'0,"0"0"-59"15,0 0 48-15,0 0 11 0,0 0 9 16,108 7 2-16,-53-7-10 16,4-1 9-16,3-11-10 15,-7-2 0-15,-9-3 2 16,-9-3 1-16,-10-4-3 16,-11-4-3-16,-9-6 3 15,-7-5-6-15,0-2 7 16,-13 7-1-16,-10 5 4 15,-6 12 4-15,-4 13 1 16,-7 4 13-16,-9 28-22 16,-14 27 26-16,-5 23-16 15,-1 9 7-15,9 3-1 16,19-6-10-16,23-12 0 16,18-11-6-16,4-10-5 15,34-7 1-15,20-15 2 0,15-12 2 16,15-15 3-16,11-2-3 15,5-19-20-15,-1-7-20 16,-2-5-54-16,-13-2-99 16,-13-1-275-16</inkml:trace>
  <inkml:trace contextRef="#ctx0" brushRef="#br2" timeOffset="132908.46">24276 7917 428 0,'0'0'663'15,"0"0"-658"-15,0 0-5 16,0 0 19-16,0 0 40 16,0 0-48-16,3 25-7 15,-10 12 32-15,-2 12-24 0,3-2-5 16,6 0-5-16,0-1 4 15,8-3-8-15,16-5 2 16,1-7 0-16,5-8-4 16,0-11 4-16,2-7 0 15,3-5-1-15,1 0 6 16,2-21-12-16,-5-11 7 16,-2-9 0-16,-4-9-4 15,-7-8 4-15,-7-7 0 16,-10-2-1-16,-3-2 4 15,-15 10 2-15,-16 12 0 16,-11 19-2-16,-6 17 27 0,-4 11-29 16,-8 5 28-16,2 21-10 15,6 7-12-15,16 6-3 16,18 2-4-16,18 0-12 16,11-2-1-16,29-6-15 15,17-8-6-15,10-9 6 16,9-11-62-16,2-5-102 15,-8 0-288-15</inkml:trace>
  <inkml:trace contextRef="#ctx0" brushRef="#br2" timeOffset="133261.76">24948 7704 195 0,'0'0'878'0,"0"0"-856"16,0 0 11-16,0 0 43 15,0 0-42-15,0 0-13 0,0 6-20 16,0 26 21-16,0 7 7 16,0-3-28-16,-5-3 8 15,4-2-9-15,-2-6-2 16,3-3-3-16,0-7-32 16,0-6 3-16,0-5-22 15,0-4-61-15,0 0-97 16,0-6-248-16</inkml:trace>
  <inkml:trace contextRef="#ctx0" brushRef="#br2" timeOffset="133595.57">24708 7646 825 0,'0'0'0'0,"0"0"9"15,0 0 18-15,0 0 48 16,0 0-50-16,0 0-25 16,12-23 7-16,22 15 9 15,15 3 30-15,9-6 3 16,6 2 2-16,-1 1-6 15,-5-1-28-15,-9 1 6 16,-14 5-6-16,-16 0-13 0,-8 3 0 16,-10 0-4-16,-1 0 0 15,0 0-31-15,-1 0-71 16,-10 6-125-16,-1 6-204 16</inkml:trace>
  <inkml:trace contextRef="#ctx0" brushRef="#br2" timeOffset="135494.37">24976 8216 1098 0,'0'0'0'0,"0"0"1"15,0 0 36-15,0 0 22 16,0 0-6-16,0 0-48 16,0-23-1-16,0 38-1 15,0 13-2-15,0 12 6 16,-1 4-1-16,-4 1-5 15,-1 0 11-15,2-4-12 16,-1-5 2-16,4-3-1 16,-1-6-1-16,2-6-1 15,0-5 0-15,0-8 2 16,0-4-7-16,0-2 6 16,0-2-4-16,0 0-3 15,0-6 4-15,14-12 2 16,4-9 1-16,4-6 0 0,2-2 4 15,1-3-4-15,2-1 0 16,1 3-5-16,-4 11 6 16,-3 7-1-16,-9 10 0 15,-6 6 2-15,-3 0-7 16,-3 2 5-16,0 0-4 16,-1 0 1-16,-16 12 6 15,-10 6-1-15,-1 2-1 16,1-3 3-16,5 5-8 15,11 0 2-15,8 4 2 0,3 1-3 16,11 1 3 0,17 0 0-16,7-2-4 0,3 1 6 15,-4-7-4-15,-1-1-24 16,-6-5-26-16,-3-2-42 16,-3-7-106-16,-3-2-203 15</inkml:trace>
  <inkml:trace contextRef="#ctx0" brushRef="#br2" timeOffset="135740.76">25425 8233 1273 0,'0'0'23'15,"0"0"-23"-15,0 0 0 16,0 0 13-16,0 0-13 16,0 0-48-16,0-9-92 15,6 9-264-15</inkml:trace>
  <inkml:trace contextRef="#ctx0" brushRef="#br2" timeOffset="137994.6">25531 7879 933 0,'0'0'37'0,"0"0"-30"16,0 0 40-16,0 0 11 15,0 0-34-15,0 0-23 16,0 0 22-16,85-21-13 16,-54 21-7-16,1 0 16 15,-4 2-12-15,-3 13-1 16,-2 10 1-16,-5 14-3 15,-8 4 10-15,-3 4-14 0,-7 2 3 16,0-6 0 0,-7-1-2-16,-9-6-1 0,-4-4 3 15,2-9-1-15,-3-3 7 16,2-9-9-16,6-3 0 16,1-4-2-16,6-2 2 15,4-2 0-15,2 0 0 16,0 0 0-16,0-2 0 15,11-18-15-15,8-10 15 16,11-6-7-16,4-7 10 16,6-3-6-16,1-1 2 15,-2 3 1-15,-5 4 7 16,-9 11-7-16,-8 14 0 0,-11 10 8 16,-6 5-6-1,0 0 14-15,-10 19 2 0,-15 12-2 16,-5 9 21-16,1 1-26 15,8-3-1-15,9-1 19 16,12-3-27-16,0-3-2 16,13-6 0-16,17-3-10 15,12-12 9-15,7-6-31 16,8-4-19-16,1-11-4 16,-1-12-74-16,-9-9-231 15</inkml:trace>
  <inkml:trace contextRef="#ctx0" brushRef="#br2" timeOffset="138294.54">26371 7785 921 0,'0'0'58'0,"0"0"-43"16,0 0 84-16,0 0-22 16,0 0-67-16,0 0-1 15,0 35 26-15,0-9-13 16,0-2-4-16,0 1-18 16,1-5 3-16,1-3-3 0,1-4 1 15,0-5-2-15,0-3-20 16,0-1-17-16,1-4 8 15,5 0-86-15,2-4-76 16,-1-11-382-16</inkml:trace>
  <inkml:trace contextRef="#ctx0" brushRef="#br2" timeOffset="138544.16">26408 7585 864 0,'0'0'0'0,"0"0"-76"16,0 0 76-16,0 0 45 15,0 0-15-15,0 0 12 16,58-56 38-16,-52 44-18 16,-6 2 30-16,-1 3-20 15,-18 2-49-15,-7 5-16 16,-3 0-4-16,3 0-3 15,2 13-47-15,12 8-61 16,8 3-282-16</inkml:trace>
  <inkml:trace contextRef="#ctx0" brushRef="#br2" timeOffset="142012.59">22860 9733 379 0,'0'0'532'0,"0"0"-532"0,0 0 0 16,0 0 2-16,0 0 7 16,0 0-7-16,37 10-2 15,-4-10 16-15,8 0-15 16,7 0 4-16,6 0 10 15,7-3-10-15,2-5 10 0,-1 0-15 16,0-2 0 0,-3 2-6-16,1-1 6 0,0 1 0 15,-1 1-2-15,1-1 4 16,-4 2-5-16,0-1 2 16,-5 0 1-16,1 2 0 15,1-1 1-15,2-1-1 16,2 3 0-16,0-2 1 15,-2 1 3-15,0 1-4 16,-1-1 3-16,-2 0 0 16,2 2-1-16,3-1 4 15,-1-3-4-15,1 2 2 16,-4 1 0-16,0-2-4 16,-1 2 0-16,0 0 2 15,2-1-2-15,1 4 0 0,0-2 0 16,0 3 2-16,-2-4 0 15,-4 1-2-15,-1-1 0 16,-5 1 0-16,0-2 1 16,-3 0-1-16,-1 1 0 15,4-3 4-15,2 1-8 16,1 1 4-16,5 1 0 16,3-1-2-16,1 2 6 15,6-1-6-15,0 3 2 16,-2-3 0-16,-4-1 0 15,-5 2 0-15,-3-4-3 16,-1 2 3-16,-3-2 0 0,5 0 2 16,0 0-2-16,2-2 3 15,-2 1-1-15,-2-3-2 16,-1 0 0-16,0 3 2 16,0 1-2-16,1-3 0 15,0 3 19-15,3 0-12 16,0 0 17-16,-2 3-17 15,-1 0 10-15,-4-3-1 16,-6 4 3-16,-5-1 0 16,-6 1 13-16,-4-1-22 15,-7-1 13-15,-3 2-2 16,-3 1-14-16,-4 0 5 16,-2 2-8-16,-2 0-8 0,0 0 1 15,-5 0-53-15,-21-1-115 16,-13-1-493-16</inkml:trace>
  <inkml:trace contextRef="#ctx0" brushRef="#br2" timeOffset="143263.54">24326 9932 966 0,'0'0'0'0,"0"0"3"0,0 0 52 15,0 0 55-15,0 0-64 16,0 0-28-16,0 0-16 16,-37 19 33-16,-14 13-31 15,-10 1 0-15,-11 4 5 16,-4 0-6-16,-6 5 2 15,-2 2-4-15,4 1 2 16,5-6-4-16,10-2 4 16,13-8-3-16,13-3 3 0,13-6-3 15,13-3-1 1,4-5-2-16,8-2 2 16,1-3-6-16,0-2-9 0,16 2 14 15,9-7 2-15,11 0 0 16,7 0-2-16,8 0 2 15,6-5 0-15,4-1-3 16,4 2-9-16,4 3-5 16,0 1 11-16,-4 0 2 15,-8 0 1-15,-11 0 3 16,-13 4 0-16,-14-2-2 16,-11 0 2-16,-8-1-2 15,0 6 2-15,-8 3 7 16,-15 5 6-16,-12 6-8 15,-9 7-1-15,-6 10-4 0,-6 2 0 16,-7 12 0 0,-7 4 11-16,-3 8-9 0,-8 4 0 15,-1 3-2-15,-3-2 9 16,3-3-6-16,9-7 1 16,7-7-4-16,13-6 14 15,5-2-11-15,8-5 6 16,5-4-9-16,7 0 0 15,3-4-1-15,6-3-4 16,5-3 5-16,2-8 0 16,3-2 3-16,5-6-6 15,2-4-7-15,2-2-9 16,0-3 14-16,15 0-23 0,19-2 21 16,16-11 1-1,11-1-18-15,10-3 20 0,5-1-15 16,12 1 8-1,11 3 6-15,10 2 3 0,5 3 2 16,-3 1 6-16,-7 0-6 16,-13 1 9-16,-14 0-7 15,-22 0 5-15,-18 2 10 16,-18-1-14-16,-11 2 3 16,-8 1 19-16,0-1-17 15,0-3-8-15,-3 3-38 16,-5-5-137-16,2-1-550 15</inkml:trace>
  <inkml:trace contextRef="#ctx0" brushRef="#br2" timeOffset="143907.18">24411 9956 179 0,'0'0'906'0,"0"0"-904"15,0 0 10-15,0 0 9 16,0 0 8-16,0 0-17 15,7 38-7-15,-1-12 13 16,0-3-18-16,-3-6 1 16,0-2 1-16,-1-6-2 15,-2-4 0-15,0-4 1 0,0-1 0 16,0 0 10 0,0-16-8-16,-2-8 0 15,-5-5-2-15,-2 2-1 0,4 0 0 16,1 7-7-16,1 7-22 15,1 10-49-15,-1 3-238 16</inkml:trace>
  <inkml:trace contextRef="#ctx0" brushRef="#br2" timeOffset="144609.87">24323 11132 1058 0,'0'0'7'16,"0"0"-4"-16,0 0 34 15,0 0-15-15,-15 87 8 16,15-66-20-16,0-1-5 15,0-4 8-15,0-6-11 16,0-7 7-16,0 0-1 16,0-3-6-16,0 0 24 15,0 0-20-15,0-6-6 16,0-5-12-16,0-2-37 16,0-1-76-16,0-1-234 15</inkml:trace>
  <inkml:trace contextRef="#ctx0" brushRef="#br2" timeOffset="145130.78">24408 9911 910 0,'0'0'1'16,"0"0"-2"-16,0 0 0 15,0 0-7-15,0 0-88 16,0 0-359-16</inkml:trace>
  <inkml:trace contextRef="#ctx0" brushRef="#br2" timeOffset="146898.09">23782 11734 1186 0,'0'0'6'0,"0"0"2"0,0 0 32 16,0 0-23-16,0 0 5 16,0 0-17-16,0 0 20 15,0 104-12-15,1-49-13 16,5 2 16-16,-2-2-14 15,1 1 0-15,-1-5 9 16,-1-3-9-16,0-11-2 16,-1-8 0-16,-2-11 0 15,0-5 10-15,0-6-10 0,0-5 0 16,-5-2 24 0,-8 0-18-16,-7 0-6 0,-3 0-4 15,-4-6-26-15,3-8-15 16,0-6-30-16,2-5-39 15,5-5-174-15</inkml:trace>
  <inkml:trace contextRef="#ctx0" brushRef="#br2" timeOffset="147185.84">23586 11562 1106 0,'0'0'0'0,"0"0"-30"15,0 0 30-15,0 0 12 0,0 0 17 16,0 0-14-16,82-2 0 16,-73-10-5-16,-8 0-10 15,-1-1 24-15,0 4-2 16,-10-1-1-16,-6 7 1 15,-1 3-22-15,-1 0-4 16,8 0-16-16,4 8-29 16,6 6-67-16,6 2-234 15</inkml:trace>
  <inkml:trace contextRef="#ctx0" brushRef="#br2" timeOffset="147416.16">24050 11801 1175 0,'0'0'0'0,"0"0"-13"15,106-23 13-15,-63 18 3 16,-9 5-3-16,-10 0-9 15,-11 0-44-15,-13 5-121 0,0 4-123 16,-26 1-49-16</inkml:trace>
  <inkml:trace contextRef="#ctx0" brushRef="#br2" timeOffset="147549.37">24013 11918 836 0,'0'0'80'0,"0"0"-79"15,0 0 23-15,0 0 21 16,100 24-24-16,-50-31-21 15,4-12-62-15,-1-6-187 16,-5-5-318-16</inkml:trace>
  <inkml:trace contextRef="#ctx0" brushRef="#br2" timeOffset="147682.01">24497 11740 1178 0,'0'0'61'0,"0"0"-47"15,0 79 68-15,0-48-23 16,-4 0-36-16,-1-1-19 15,2-5-4-15,-1-1-1 16,1-3-86-16,2-6-47 16,1-6-246-16</inkml:trace>
  <inkml:trace contextRef="#ctx0" brushRef="#br2" timeOffset="148616.37">23683 9718 983 0,'0'0'0'0,"0"0"0"15,0 0 41-15,0 0 7 16,0 0 29-16,0 0-58 15,-25-38-14-15,23 72 5 16,-2 12 0-16,-1 9 2 16,1 1-2-16,1-5-10 15,1-5 13-15,2-7-13 0,0-8 0 16,0-9 6 0,0-8-6-16,0-9-1 0,0-2-8 15,0-3-8-15,2 0 16 16,11-17-10-16,8-8 4 15,4-6 6-15,0-5-5 16,-2 2-1-16,-1 1 0 16,-2 5 1-16,-5 11 6 15,-6 7 0-15,-4 3 1 16,-3 5-1-16,-2 2 3 16,0 0 7-16,0 0-9 15,0 0 1-15,-10 0-4 16,-7 7 1-16,-2 8 1 15,1 2 8-15,0 2-7 16,8 3 0-16,2-2-1 0,8 3 3 16,0-2-2-16,2 2-1 15,16-4 3-15,4 0-3 16,5-2-4-16,1-2-7 16,3 1-65-16,-1-1-95 15,-6 0-284-15</inkml:trace>
  <inkml:trace contextRef="#ctx0" brushRef="#br2" timeOffset="152405.37">24796 10669 1101 0,'0'0'27'16,"0"0"-18"-16,0 0 44 0,0 0-8 15,0 0-36-15,0 0-7 16,0 0 14-16,-11 24-13 15,38-18-1-15,9-4 12 16,3-2-12-16,4 0 1 16,3-12-3-16,-2-5 1 15,-6-4-7-15,-9-4-1 16,-9 0 2-16,-10-6-2 16,-10 3-2-16,0 0 8 15,-17 7 1-15,-18 11 0 16,-9 10 14-16,-10 6-12 15,-7 24 13-15,-1 16 6 16,0 10-7-16,11 4 14 0,13 2-11 16,17 0-12-16,16 1 14 15,5-5-16-15,26-6-4 16,23-8 1-16,15-13 0 16,15-11-3-16,11-15-8 15,7-5-41-15,-2 0-10 16,-5-19-47-16,-16-10-123 15,-14-9-411-15</inkml:trace>
  <inkml:trace contextRef="#ctx0" brushRef="#br2" timeOffset="153019.22">25386 10031 726 0,'0'0'267'0,"0"0"-258"0,0 0 54 15,0 0 30-15,0 0-54 16,0 0-27-16,-15 17 1 16,-1 21 10-16,1 2-9 15,5 2-14-15,7-4 6 16,3-4-12-16,0-4 9 15,3-9-7-15,15-5 2 16,2-9 2-16,6-5-4 16,6-2 5-16,3-2-3 15,5-20 2-15,-4-5-14 0,-5-6 13 16,-5-9-4 0,-9-6-6-16,-6-8 6 0,-11-4 5 15,0 1 0-15,-11 3 2 16,-15 9 2-16,-7 13 10 15,-2 12-4-15,-3 14 9 16,1 8-3-16,-2 3 8 16,1 19-9-16,7 5 8 15,10 6-14-15,15-1-9 16,6 1-3-16,3-3-12 16,24-6 9-16,10-5-23 15,10-5-23-15,8-6-45 16,3-3-140-16,-3-2-594 15</inkml:trace>
  <inkml:trace contextRef="#ctx0" brushRef="#br2" timeOffset="154108.7">25886 10319 1001 0,'0'0'21'15,"0"0"-17"-15,0 0 74 16,0 0-21-16,0 0-43 15,0 0-14-15,-9 6 0 16,9 12 7-16,-1 6-6 16,1 5 0-16,0 5 4 15,0 3 1-15,0 1-3 16,0-1 2-16,0-3-2 0,0-4-1 16,0-7 1-16,0-3-3 15,0-5 8-15,-2-7-3 16,-4-3 7-16,-6-3 5 15,-4 0-2-15,-2-2 9 16,-6 0-24-16,-3 0 0 16,0-7-1-16,2-2 1 15,5 1-11-15,6-1-28 16,6 0-11-16,7-1-12 16,1-1-159-16,0-1-234 15</inkml:trace>
  <inkml:trace contextRef="#ctx0" brushRef="#br2" timeOffset="155176.31">25898 10034 797 0,'0'0'20'16,"0"0"-6"-16,0 0 68 15,0 0 10-15,0 0-35 16,0 0-35-16,0-3 5 15,0 3-4-15,0 0-13 0,0 0-2 16,0 7 4 0,0 3-8-16,0 2 8 0,0-4-9 15,0-2-3-15,0-3 0 16,0 1-1-16,5-3-8 16,6-1 6-16,1 0-6 15,4 0 5-15,-3-10-11 16,-1-2 15-16,-4 2 0 15,-3-2 1-15,-4 0 4 16,-1 3 3-16,0 1 4 16,-3 3 12-16,-10 2-19 15,0 3 4-15,-5 0 6 0,1 0-14 16,-2 13 2-16,5-3-3 16,3 2 0-16,6-1-3 15,4-4-5-15,1-1-8 16,0-4-1-16,0-2-17 15,9 0 9-15,4 0-55 16,-2 0-80-16,-5-5-289 16</inkml:trace>
  <inkml:trace contextRef="#ctx0" brushRef="#br2" timeOffset="156007.28">25877 9636 1020 0,'0'0'17'0,"0"0"17"15,0 0 45-15,0 0-37 16,0 0-21-16,0 0-18 16,-3 8 8-16,2 16-7 15,1 4-1-15,-3 2 0 16,1-3 2-16,2 0-10 16,-1-3 2-16,1-4-35 15,0-5-20-15,0-7-51 16,0-6-178-16</inkml:trace>
  <inkml:trace contextRef="#ctx0" brushRef="#br2" timeOffset="156269.81">25662 9610 916 0,'0'0'82'0,"0"0"-82"15,0 0 0-15,0 0 23 16,0 0 23-16,0 0-15 0,121-37-14 16,-78 34-7-16,-4 0-10 15,-3 3-23-15,0 0-66 16,-2 0-115-16,-4 1-324 15</inkml:trace>
  <inkml:trace contextRef="#ctx0" brushRef="#br2" timeOffset="156589.73">26214 10344 1101 0,'0'0'192'16,"0"0"-184"-16,0 0-8 15,0 0 14-15,0 0-14 0,0 0-86 16,-7-11-255-16</inkml:trace>
  <inkml:trace contextRef="#ctx0" brushRef="#br2" timeOffset="158470.34">26471 10064 1073 0,'0'0'18'16,"0"0"-12"-16,0 0 30 15,0 0-5-15,0 0-23 16,0 0 2-16,0 0-10 16,50-31 4-16,-18 31-3 15,-1 0 1-15,-1 0-1 16,-3 15 3-16,-6 8-3 15,-4 7 7-15,-7 9-8 16,-10 4 0-16,0 0 9 16,-10-4-8-16,-13-3-2 15,-6-7 1-15,0-4 0 16,-1-6-3-16,5-7-1 0,8-5 4 16,8-4 2-1,5-3 0-15,4 0-4 0,0-7-11 16,10-16-6-16,11-8 4 15,13-10-12-15,2-2 12 16,1-5-16-16,-1-4-4 16,-3 4 35-16,-3 5-5 15,-7 9 5-15,-6 11 13 16,-10 14 3-16,-7 7 25 16,0 2 11-16,-1 7-31 15,-20 17-11-15,-1 9 14 16,-2 3-12-16,4 4 5 0,11-3-15 15,5 0 2-15,4-3 4 16,0-6-8-16,16-8-1 16,11-6-5-16,7-8-23 15,14-6 9-15,2 0-60 16,3-6-111-16,-2-11-238 16</inkml:trace>
  <inkml:trace contextRef="#ctx0" brushRef="#br2" timeOffset="158726.66">27186 9861 645 0,'0'0'398'0,"0"0"-391"0,0 0 8 15,0 0 32-15,0 0-10 16,0 0 2-16,0 58-16 15,0-32 5-15,0-1-26 16,0-1 3-16,2-7-5 16,3-2 2-16,1-5-4 15,4-3-19-15,3-5-31 16,6-2 8-16,1 0-93 16,1-17-239-16</inkml:trace>
  <inkml:trace contextRef="#ctx0" brushRef="#br2" timeOffset="159003.66">27242 9629 906 0,'0'0'0'0,"0"0"-55"15,0 0 55-15,0 0 31 16,0 0 6-16,0 0 10 16,67-39 21-16,-64 30-16 15,-3 1-4-15,0 2 9 16,-5 3-23-16,-12 3-15 0,-7 0-17 16,-4 14-2-16,1 5-17 15,6 6-55-15,6 1-199 16</inkml:trace>
  <inkml:trace contextRef="#ctx0" brushRef="#br2" timeOffset="173960.49">23095 7945 527 0,'0'0'191'0,"0"0"-178"15,0 0-10-15,0 0 34 16,0 0 53-16,0 0-33 16,0 0 2-16,0 0-16 15,0-56 3-15,-1 56-1 16,-8 0-30-16,-5 3-4 16,-9 16-10-16,-9 9 1 15,-5 10 16-15,-4 11-16 16,-2 12 5-16,2 9-3 15,-4 6-2-15,3 4 3 0,5 2-5 16,2 8 2 0,5 2-1-16,2 7 1 0,3 3-2 15,3 4 8-15,3 2-6 16,5 2 2-16,5 6-3 16,3 0 1-16,4 3-4 15,2-1 2-15,0 1 0 16,0-1 1-16,0 1 0 15,9-3 2-15,2-3-3 16,2 2 0-16,-1 3 0 16,2 3 5-16,2 3-4 15,-2 2 0-15,0 0 5 0,0 6-1 16,-1 1 1 0,1 5-3-16,3 3 7 0,4 4 3 15,10-5-1-15,7-2-12 16,10-11 1-16,8-10 6 15,12-5-7-15,12-11 0 16,10-14 1-16,4-16-1 16,3-16-15-16,2-18-27 15,4-18-45-15,4-19-123 16,0-5-505-16</inkml:trace>
  <inkml:trace contextRef="#ctx0" brushRef="#br2" timeOffset="175228.3">27325 7674 595 0,'0'0'82'0,"0"0"20"0,0 0-7 16,0 0-16-16,0 0-28 16,0 0-16-16,-7-36-9 15,7 36-23-15,0 0-2 16,0 11 23-16,0 9-3 15,1 6 13-15,10 3-18 16,5 5-9-16,5 3 14 16,2 4-14-16,3 4 2 15,6 9 12-15,1 9-13 16,5 6 1-16,-1 7-4 16,5 2-2-16,-3 0 4 15,-2 4-5-15,-2-1-1 16,-6 2 0-16,-2-1-1 15,-2-2 0-15,-3-2 4 0,-2 0-2 16,0-1 5-16,-2 2-7 16,-2 1 0-16,-2 7-5 15,0 1 4-15,-2-2 1 16,-1-3 2-16,-1-1-2 16,-2 3 5-16,-4-1-5 15,1 1-1-15,-5-3-2 16,0 2-2-16,0-3 3 15,0-1 1-15,-3-3 2 16,0 1-2-16,-3 0 3 16,1 1-3-16,-2 0 2 15,0-4-2-15,-6 0 0 16,0-4-2-16,-3 0 6 0,-1-2-5 16,2-2 6-16,-2 0-4 15,3-3 0-15,-2 1-1 16,-1 1 1-16,-2 0 1 15,0-1 5-15,-3-2-1 16,0 3-4-16,-2 1-1 16,-1 3 5-16,1-2 3 15,-4 1-8-15,-1-5 8 16,1 0-1-16,-2 1 3 16,-1 1 8-16,-4 5-18 15,-3 0 12-15,-4 1 2 16,-4 0-12-16,-3-3-2 15,-4-3 0-15,-2-3 21 0,-1-4-21 16,-1-3 3-16,-3-5-1 16,-4-2-4-16,6-2-15 15,-2-4-38-15,6-4-10 16,5 0-48-16,3-5-157 16,-2-4-596-16</inkml:trace>
  <inkml:trace contextRef="#ctx0" brushRef="#br2" timeOffset="176179.98">25191 12963 639 0,'0'0'57'0,"0"0"-52"16,-21-105 125-16,4 69-45 15,-2 4 29-15,2 7-30 16,3 6-32-16,3 8-3 0,4 5-20 16,4 6-2-16,-1 0-18 15,-2 14-3-15,-2 20-2 16,-2 14 1-16,7 13-5 15,3 3 2-15,1 5 0 16,25 2 0-16,6 1-4 16,16 0 6-16,12-6-9 15,16-2 5-15,21-5 0 16,28-3 1-16,15-4-1 16,16-1-7-16,0-4 6 15,-7-3-9-15,-12-6 7 16,-16-3-5-16,-18-7-10 15,-16-6 9-15,-20-10-3 0,-15-3 3 16,-16-6-6 0,-12-3 7-16,-11 0 5 0,-6-1 3 15,-4-13 0-15,-3 0 4 16,0-1-4-16,0-2 0 16,-13-2-1-16,-3 3-1 15,-2 1-1-15,3 2 2 16,-1 4 1-16,3 1-3 15,2 4 0-15,2 0 3 16,6 1 0-16,3 3-5 16,0 0 3-16,0 0-39 15,10 0 36-15,10 14 5 16,2 8 4-16,-3 4 16 16,-1 8 2-16,-7 4-3 0,-8 1 20 15,-3 0-22-15,-3 0 9 16,-15-7-13-16,-9-2-12 15,-5-7-1-15,0-4-18 16,0-2-49-16,8-3-114 16,14-1-396-16</inkml:trace>
  <inkml:trace contextRef="#ctx0" brushRef="#br2" timeOffset="176895.33">27459 13618 1093 0,'0'0'0'16,"0"0"-14"-16,0 0 4 0,0 0 10 16,0 0 10-16,86-50 5 15,-40 33-4-15,3 0-11 16,-1-8 8-16,-2-5-5 15,-3-6 1-15,-5-8-6 16,-7-8 2-16,-9-1-13 16,-10-1 12-16,-7 3-3 15,-5 5 4-15,-8 4 0 16,-11 8 0-16,-7 7 23 16,0 9-17-16,2 5 14 15,6 6 7-15,2 5-10 16,5 2 9-16,1 0-21 15,-1 20-3-15,1 14 7 0,-2 13-7 16,3 14 9 0,3 11-4-16,0 8 3 0,0 5 12 15,3-1-19-15,0-2 6 16,3-4 14-16,0-8-22 16,0-9 3-16,0-13 2 15,3-14-5-15,4-14-1 16,-1-16-18-16,8-4-36 15,8-22 52-15,10-9-2 16,3 2 4-16,3 10 4 16,-7 9 6-16,-4 10 5 15,-2 0-9-15,2 19-2 0,0 1 6 16,3 5-8-16,-2-3-4 16,3-2-19-16,4-6-24 15,4-6-54-15,2-8-144 16,-4 0-346-16</inkml:trace>
  <inkml:trace contextRef="#ctx0" brushRef="#br2" timeOffset="177130.12">28456 13023 1172 0,'0'0'12'16,"0"0"-11"-16,0 0 60 15,0 0-42-15,0 0 35 16,-92 123 1-16,67-46-26 0,6 7 0 16,9-2-16-16,6-5-10 15,4-6-3-15,0-5-3 16,19-9-4-16,3-8-27 16,3-11-41-16,2-9 0 15,-1-9-21-15,2-14-131 16,-1-6-284-16</inkml:trace>
  <inkml:trace contextRef="#ctx0" brushRef="#br2" timeOffset="177580.24">28565 13426 1048 0,'0'0'43'0,"0"0"-34"0,0 0-6 16,88-68 24-16,-66 68-6 15,-2 0-9-15,-3 9-1 16,-3 16 3-16,-5 6 1 16,-8 5-13-16,-1 1 30 15,-7-2-22-15,-11-2-1 16,-1-7-7-16,5-4 8 16,3-8-10-16,7-3-1 15,4-5-11-15,0-6 7 16,20 0-25-16,16 0 17 15,10-17 12-15,5-6-22 0,-1-9-8 16,-5-5 7-16,-6-1 17 16,-11 1 3-16,-13 11 8 15,-10 7 35-15,-5 11 21 16,0 8-20-16,-14 0-1 16,-5 17-16-16,-1 15 2 15,4 4-1-15,8 4-11 16,8-3-8-16,0-2-10 15,8-5-5-15,14-6-16 16,6-8-24-16,5-5 5 16,3-6-6-16,6-5-63 15,0-2-112-15,-2-22-558 0</inkml:trace>
  <inkml:trace contextRef="#ctx0" brushRef="#br2" timeOffset="177812.45">29433 12918 1161 0,'0'0'0'15,"0"0"0"-15,91 65 19 16,-60-7 34-16,-13 19-4 16,-5 10 13-16,-10 5 2 15,-3 2-27-15,0-4-3 16,-14-6-10-16,-7-8-18 15,-11-10-6-15,-9-7-5 16,-9-6-42-16,-9-6-46 0,-13-11-65 16,-5-11-312-16</inkml:trace>
  <inkml:trace contextRef="#ctx0" brushRef="#br2" timeOffset="183482.51">28672 9329 1056 0,'0'0'0'0,"0"0"-67"15,0 0 67-15,0 0 6 16,0 0-6-16,111-43 7 16,-23 38 43-16,22-1-16 15,15 0-6-15,20 3-15 16,13-5 2-16,8-1 13 15,7 0-23-15,-2-4 1 0,-8 4 11 16,-10 1-7 0,-16-1-9-16,-13-3-2 0,-4-3-13 15,-7 3-11-15,-1-2-113 16,-6-3-113-16,-11-1-380 16</inkml:trace>
  <inkml:trace contextRef="#ctx0" brushRef="#br2" timeOffset="183764.81">31557 8866 1139 0,'0'0'0'0,"0"0"-7"0,115-11 7 16,-82 19 18-16,-11 18-16 16,-10 12 24-16,-9 9-15 15,-3 10-7-15,-13 4 2 16,-22-1-6-16,-11 1-4 15,-9-3 1-15,3-10-3 16,13-11-29-16,16-10 0 16,19-10 26-16,4-6 8 15,22-6 2-15,20-3 8 16,16-2-6-16,13 0-3 16,4-7-13-16,3-5-43 15,4-6-59-15,0-5-99 16,-1-8-174-16</inkml:trace>
  <inkml:trace contextRef="#ctx0" brushRef="#br2" timeOffset="184199.03">32113 8451 804 0,'-101'-56'18'0,"-6"12"-15"16,-5 8 18-16,1 10 23 15,-1 9 26-15,1 12-11 16,2 7-2-16,3 30-15 16,7 20 1-16,10 17-42 15,10 13 17-15,12 15-18 16,16 9 1-16,14 9-2 0,25 5 1 16,13 3 0-16,48-2-6 15,28-8 15-15,23-6-9 16,19-10 28-16,16-13-15 15,12-15-2-15,3-13-1 16,5-18-5-16,2-19 3 16,-5-16-6-16,-7-12-2 15,-9-36 0-15,-14-22 0 16,-7-23-6-16,-12-23 6 16,-14-13 0-16,-19-11-2 15,-20 1 2-15,-31 12-1 16,-19 10-18-16,-46 10 14 15,-38 12-7-15,-28 14 12 0,-18 11-24 16,-11 12 16 0,-14 15-54-16,-12 12-20 0,3 14-91 15,-3 14-179-15</inkml:trace>
  <inkml:trace contextRef="#ctx0" brushRef="#br2" timeOffset="186834.4">30965 13416 909 0,'0'0'19'16,"0"0"-17"-16,0 0 29 15,0 0 104-15,0 0-75 16,0 0-51-16,0 0 9 0,-90 0-16 16,31 0 3-1,-13 0 8-15,-7 0 6 0,1 0-8 16,9 2-10-16,10 1-2 16,13-2 1-16,13 0-9 15,11 1 7-15,13-2 1 16,9 0-4-16,0 0-23 15,6-11-4-15,16-9-8 16,8-4 10-16,0 0-12 16,-2 2 23-16,-8 6-2 15,-10 3 21-15,-9 8 37 16,-1 3 38-16,-17 2-37 16,-22 3-25-16,-13 17 4 15,-6 2 12-15,7 5 2 16,15 0 5-16,18 2-21 15,13-2-15-15,5 2 7 16,11-3-7-16,22-2-21 0,14-5-15 16,9-1-44-16,1-2-91 15,-4-4-338-15</inkml:trace>
  <inkml:trace contextRef="#ctx0" brushRef="#br2" timeOffset="187551.83">31296 12716 1005 0,'0'0'208'15,"0"0"-208"-15,0 0-14 16,0 0 14-16,-5 76 17 16,5-2 23-16,0 18 10 15,0 7-27-15,0 3 19 0,0 3-33 16,0-2 9-16,0-1-6 16,3 0 3-16,5-5-4 15,10-6-11-15,7-11 0 16,9-17-1-16,7-21 0 15,-1-21-7-15,2-19-3 16,-6-4-3-16,-5-32 12 16,-6-14 2-16,-10-13 2 15,-15-7 3-15,-9 1-5 16,-37 3-3-16,-21 5 3 16,-14 10-12-16,-8 13 10 15,4 13-13-15,16 14-8 16,18 9-1-16,19 0-12 15,12 12-28-15,14 8-81 16,6-2-111-16,0-6-266 0</inkml:trace>
  <inkml:trace contextRef="#ctx0" brushRef="#br2" timeOffset="188571.51">31450 13134 1112 0,'0'0'0'16,"0"0"-10"-16,0 0 10 0,0 0 40 15,89 85-15 1,-75-50-1-16,-3 1-8 0,-5-7-2 16,-1-7-14-16,-3-8-2 15,-2-7-3-15,1-6-5 16,4-1 1-16,5-5 5 15,8-15-17-15,7-9-9 16,5-5 19-16,3-2-3 16,-2-1-22-16,1 4 29 15,-3 11 2-15,-5 10-2 16,-6 12 7-16,-9 0 15 16,-5 20-12-16,-1 4 12 15,2 5 20-15,-2-1-25 16,6-3 2-16,1-3-8 15,2-3 3-15,8-7 1 0,0-4-8 16,4-6 0-16,2-2 0 16,2 0 1-16,-4-13-2 15,-3-7-1-15,-9-3 2 16,-12-6 2-16,0-2-2 16,-15 5 0-16,-17 3 6 15,-11 9 3-15,3 3-4 16,-1 10-3-16,5 1 4 15,10 0-6-15,2 13-1 16,8 0 1-16,5 0-4 16,8 0 4-16,3-5-7 15,0 1-5-15,9-4 12 0,12-4 0 16,6-1 0-16,3 0-1 16,4 0 1-16,2-9 0 15,6-5 5-15,5-2-5 16,0 1 0-16,-6 3-2 15,-5 7 2-15,-9 5 0 16,-6 0 6-16,-6 8-5 16,-3 6 4-16,-3 8 6 15,-2 1-4-15,-2-1 7 16,-4-2-6-16,1 0 3 16,-2-6-4-16,0-4-7 15,0-3 5-15,0-4-5 16,0-3 0-16,0 0 5 0,0 0 1 15,0 0-5 1,1-5 9-16,4-7-10 0,3-3-1 16,5-4 0-16,1 0 1 15,3 2-2-15,-1 8 2 16,-2 1 0-16,-4 8 2 16,-1 0-2-16,-1 0-5 15,-2 3 5-15,0 11 0 16,-1 3 10-16,-2 0-8 15,-1-1 3-15,1-2 0 16,0-6-5-16,1 0 0 16,4-7-1-16,5-1 4 15,8 0-9-15,9-7 6 16,7-7 0-16,-1-1 6 0,-6 6-6 16,-8 1 14-16,-8 6 31 15,-2 2-16-15,-2 0 0 16,-1 0-24-16,0 0-4 15,-2 0-1-15,-1 8-15 16,-1 2-33-16,-2 4-42 16,-3 0-83-16,0 5-499 15</inkml:trace>
  <inkml:trace contextRef="#ctx0" brushRef="#br2" timeOffset="189705.34">30901 14350 836 0,'0'0'284'0,"0"0"-284"15,0 0 0 1,0 0 28-16,0 0-20 0,101 4 1 16,-62-4-5-16,-5-7-4 15,-4-5 3-15,-9-5-1 16,-9-2 1-16,-12-1-3 15,0 3 1-15,-19 3 19 16,-14 2 6-16,-8 8-8 16,0 4 7-16,3 2 11 15,9 19-12-15,6 8-13 16,11 3-8-16,11 4 12 16,1 0-15-16,13-4 1 15,16-2-2-15,5-10-1 16,6-5 0-16,3-8 1 15,2-7-2-15,-2 0 3 0,3-9-12 16,-4-16-4 0,0-8 6-16,-3-10-10 0,-5-4-1 15,-7 1-4-15,-10 5 5 16,-10 9 18-16,-7 13 2 16,0 7 8-16,0 10 6 15,-1 2 12-15,-7 14-18 16,-4 18-7-16,-1 16 24 15,-1 12 10-15,3 6-9 16,1 7-7-16,3 6 28 16,1 6 0-16,3 0-28 15,1-2 2-15,2-5-13 0,0-11 10 16,9-11-15 0,5-14 13-16,-1-14 3 0,-5-17-11 15,1-11 3-15,7-10 4 16,8-28 6-16,7-17-12 15,8-14-9-15,3-8-12 16,1-1-22-16,0 3-49 16,0 5-20-16,-1 10-43 15,0 5-24-15,-2 7-500 16</inkml:trace>
  <inkml:trace contextRef="#ctx0" brushRef="#br2" timeOffset="189934.29">32270 14103 1140 0,'0'0'71'0,"0"0"-65"0,0 0 15 16,0 0 61-16,11 92-2 15,-11-49-20-15,0 1-30 16,0-5-15-16,-2-5-15 16,-1-6-1-16,2-8-14 15,1-7-14-15,0-4-38 16,0-9-7-16,0 0-2 15,0-5 37-15,10-15-63 16,5-13-136-16,7-6-119 16,-1-10-44-16</inkml:trace>
  <inkml:trace contextRef="#ctx0" brushRef="#br2" timeOffset="190318.47">32444 13834 463 0,'0'0'281'0,"-55"-105"-182"15,3 77 36-15,-9 11-2 16,-8 17-70-16,-5 0-28 15,-4 30 17-15,5 21-7 16,5 18-4-16,11 11-11 16,12 10-12-16,9 2-10 15,11-1-2-15,10 1-6 16,15-4 5-16,0-3 6 16,26-8 13-16,16-7-10 15,11-14-12-15,11-13 13 16,4-15-15-16,1-17-4 0,0-11 3 15,-2-10-6-15,-2-28 5 16,1-15-14 0,0-18-4-16,-7-14 5 0,-3-13-37 15,-13-12 10-15,-13-6 15 16,-19-3 1-16,-11 13 26 16,-29 19 4-16,-28 22 31 15,-17 24-1-15,-4 19 29 16,-1 16-15-16,4 6-9 15,6 19-34-15,6 18-10 16,10 14 5-16,10 8-50 16,16 6-29-16,14 0-52 15,13-7-244-15</inkml:trace>
  <inkml:trace contextRef="#ctx0" brushRef="#br2" timeOffset="190452.21">32789 14516 1160 0,'0'0'0'15,"0"0"-158"-15,0 0-56 16</inkml:trace>
  <inkml:trace contextRef="#ctx0" brushRef="#br2" timeOffset="193052.68">28234 12608 1226 0,'0'0'0'0,"0"0"-55"16,0 0 55-16,0 0 13 15,130-73 3-15,-59 52-10 16,14-8-2-16,7-3-1 16,5-5-3-16,-4-1-5 15,-10 2 4-15,-9 7-13 16,-15 7 8-16,-15 4 2 16,-14 6-9-16,-19 2 6 15,-11 2 5-15,-10 0 2 16,-23-1-1-16,-12-1 5 0,-10 1-11 15,0-1 14-15,12 2-11 16,16 3 8-16,19 0-1 16,8 2-3-16,23 3-3 15,18 0 2-15,9 6 1 16,4 16 0-16,-10 4 5 16,-10 6-3-16,-15 3 8 15,-16 0 9-15,-3-3 18 16,-12-3-20-16,-14-3-9 15,2-4-8-15,8-5-20 16,8 0-46-16,8-3-124 16,5-5-189-16</inkml:trace>
  <inkml:trace contextRef="#ctx0" brushRef="#br2" timeOffset="193553.57">29646 12008 613 0,'0'0'578'0,"0"0"-578"16,0 0 0-16,0 0 17 16,-5 75 22-16,2-44-21 15,3-2-8-15,0-2-4 0,8-6-6 16,6-2 0-16,2-6-3 15,4-8-3-15,0-3-5 16,4-2-3-16,1-2 7 16,-2-12-18-16,-1-6 5 15,-2-2 16-15,-5-3 3 16,-2-2 1-16,-2 1 2 16,-5 7-2-16,-2 8 6 15,-4 5 29-15,0 6-8 16,0 0-24-16,0 10-2 15,0 20 0-15,-4 18 18 16,-7 12-12-16,-4 12-1 16,2 4 1-16,-5 1 2 0,0 3 0 15,-1 0-4-15,1 0 4 16,3-8 8-16,0-12-16 16,0-22 8-16,-6-18-9 15,-6-15 2-15,-2-5 2 16,-6-7-4-16,5-17-23 15,8-10-40-15,7-7-29 16,12-5-167-16,3 0-567 16</inkml:trace>
  <inkml:trace contextRef="#ctx0" brushRef="#br2" timeOffset="193936.02">29912 11489 1194 0,'0'0'5'16,"0"0"3"-16,-56 76-8 15,28-35 35-15,1-3-12 16,5-6 2-16,4-4-11 15,9-10-8-15,3-6-2 16,5-9-4-16,1-3 1 16,0-1 0-16,6-21 1 0,16-13-2 15,8-14-2-15,6-6 2 16,1 1 2-16,-4 11 5 16,-5 15-3-16,-12 13 11 15,-6 14 4-15,-3 1-18 16,5 20 2-16,4 16-3 15,11 11 11-15,5 5-11 16,6-6-22-16,8 0-25 16,4-9-47-16,-2-11-237 15</inkml:trace>
  <inkml:trace contextRef="#ctx0" brushRef="#br2" timeOffset="-213893.85">15148 10665 873 0,'0'0'0'15,"0"0"-30"-15,0 0 30 16,0 0 54-16,0 0-11 0,0 0 13 16,0 0-10-16,37-71-24 15,-37 71-1-15,0 0-7 16,0 0-7-16,0 5-7 16,0 24 6-16,0 20-6 15,-10 20 23-15,-14 15-15 16,-9 9-7-16,-9 11 3 15,-7 5-3-15,-7 8-1 16,-10 9-1-16,-7 9-2 16,-9 3-5-16,-9 4-1 15,-8-1 7-15,-9-4-13 16,-4 1 9-16,0-1 6 16,-5-2 12-16,1 3-12 15,-6-3-3-15,-7-4-4 0,-9 0 14 16,-8-5-3-16,-14-6-4 15,-4-6 0-15,-6-7-3 16,0-9 7-16,0-5-4 16,-2-4 4-16,-1-2-2 15,-10 0-2-15,-8-6 6 16,-3-4-3-16,-3-5-3 16,3-2-11-16,2-3 11 15,-2 0 7-15,4-5-7 16,7-6-4-16,12-5 4 15,14-5-3-15,18-5 3 16,14-5-10-16,17-9 9 16,11 0 1-16,15-8-11 0,17-5 6 15,17-4-24 1,21-5-3-16,17-5-31 0,10 0-17 16,3-6-314-16</inkml:trace>
  <inkml:trace contextRef="#ctx0" brushRef="#br2" timeOffset="-213583.48">9908 14280 1130 0,'0'0'2'0,"-37"99"-2"0,3-39 1 15,-8 1 5-15,-1-4 13 16,4-5-7-16,10-9 5 16,12-4-8-16,12-5-9 15,5-5 0-15,24-5-1 16,25-2 1-16,18 0 1 16,10 0 1-16,6 3 6 15,8 0-8-15,1 4-2 16,1 3-2-16,-2 3-73 15,-9 4-129-15,-15 2-367 16</inkml:trace>
  <inkml:trace contextRef="#ctx0" brushRef="#br2" timeOffset="-212609.67">2042 15120 1116 0,'0'0'73'15,"0"0"-68"-15,0 0-5 16,0 0 1-16,8 87 55 16,-8-28-14-16,0 8-1 15,0-5-15-15,0-2-18 16,0-6-7-16,0-4-2 16,0-5-6-16,0-9-20 15,0-5-23-15,0-7-31 0,0-11-91 16,0-12-185-16</inkml:trace>
  <inkml:trace contextRef="#ctx0" brushRef="#br2" timeOffset="-212033.55">1752 15325 769 0,'0'0'458'0,"0"0"-458"15,0 0-32-15,0 0 32 16,81-59 0-16,-26 41 0 15,5-6-3-15,2-7 3 16,4-7-2-16,2-9 1 16,-5-2-7-16,-6-2 0 0,-14 5-15 15,-16 6-1-15,-12 9 24 16,-9 7-1-16,-6 7-2 16,-3 6 3-16,-9 5 1 15,0 6 8-15,-1 0 3 16,2 25-7-16,-5 22 9 15,8 23 13-15,1 16-6 16,2 7 10-16,5 1-14 16,0-4 9-16,0-3-24 15,0-8 1-15,0-7-1 16,3-14 0-16,5-12-4 16,1-14 1-16,1-15-27 0,1-14-7 15,-1-3 9 1,8-1 26-16,7-14 3 15,5 4 1-15,6 7-3 0,3 4 2 16,1 0-2-16,2 1 10 16,1 5-11-16,5-6-1 15,1 0 1-15,-3-21-25 16,-5-12-19-16,-10-5-4 16,-12-1 25-16,-14 2 23 15,-5 10 9-15,-6 12 33 16,-15 9 13-16,3 6-28 15,2 12-4-15,5 13-6 16,11 5-11-16,0 2-6 0,15-3-8 16,22-6-22-1,19-4-24-15,21-8-119 0,17-6-260 16</inkml:trace>
  <inkml:trace contextRef="#ctx0" brushRef="#br2" timeOffset="-211716.61">3952 15334 1234 0,'0'0'4'0,"0"0"3"16,-43 95-7-16,40-61 6 15,3-2-4-15,6-5 14 16,18-4-11-16,4-9-4 0,-1-6 6 15,3-8-6-15,-6 0-2 16,-2-15-3-16,-8-14 4 16,-7-7 7-16,-7-4-3 15,-10-3 1-15,-23 5 1 16,-12 6-4-16,-9 10 11 16,-4 9-10-16,2 8-3 15,12 2-33-15,16 3 8 16,19 0-36-16,9 0-131 15,7 0-420-15</inkml:trace>
  <inkml:trace contextRef="#ctx0" brushRef="#br2" timeOffset="-211499.12">4183 14791 1235 0,'0'0'18'16,"0"0"-18"-16,0 0 7 15,0 0 10-15,0 134 67 16,0-45-32-16,0 6-20 16,0 3 17-16,0 3-15 15,0 0-34-15,0 1-8 16,11-1-2-16,14-8-45 16,10-4-51-16,2-13 14 15,6-16-60-15,-4-21-279 16</inkml:trace>
  <inkml:trace contextRef="#ctx0" brushRef="#br2" timeOffset="-211232.19">4640 14749 1300 0,'0'0'44'0,"0"0"-44"16,0 0-8-16,0 0 8 15,1 142 86-15,7-36-20 16,10 9-36-16,0 6-16 16,1 3 17-16,3 3-20 15,-5 7-5-15,8-3-9 0,2-5 3 16,4-9-45-16,4-7-19 16,-1-11-36-16,-1-17-2 15,-2-19 7-15,-7-24-126 16,-6-22-241-16</inkml:trace>
  <inkml:trace contextRef="#ctx0" brushRef="#br2" timeOffset="-211036.12">4958 15444 1187 0,'0'0'18'16,"0"0"-14"-16,0 0-3 0,0 0 11 15,83 65 45-15,-83-15-18 16,-12 0-14-16,-21-3-25 16,-4-5-10-16,3-8-27 15,14-3-70-15,12-10-135 16,8-6-463-16</inkml:trace>
  <inkml:trace contextRef="#ctx0" brushRef="#br2" timeOffset="-209581.49">5465 15336 1236 0,'0'0'0'15,"0"0"-22"-15,12 102 22 16,1-65 6-16,2-3 6 15,4-3-9-15,4-5 8 16,2-10-3-16,-1-12-5 16,6-4 1-16,0-15-4 15,1-14-8-15,-1-5 0 16,-6 3 5-16,-5 8 3 16,-7 10 6-16,0 10-2 15,-2 3-4-15,4 3 4 0,8 14-3 16,-1-5 4-16,3-2-5 15,-3-6 1-15,7-4-1 16,4-3 2-16,2-20-5 16,3-5-9-16,-10-2 6 15,-6-1 5-15,-12 3-5 16,-5 6 5-16,-4 8-4 16,0 7 10-16,0 7 11 15,-13 0 9-15,-4 7-22 16,-8 18 11-16,-2 4 8 15,2 3-6-15,4-1-8 16,6 0-5-16,6-3 0 16,2-2-3-16,4-5-6 15,3-6-6-15,0-5-9 0,3-4-9 16,13-6 10-16,6 0 16 16,4 0 1-16,2 0 3 15,1 0 0-15,-1 0 2 16,0-5 0-16,2-4-2 15,0-3 1-15,0-6-1 16,-5 0 0-16,2-6 0 16,-5-2 3-16,-5-2-3 15,-3-5 0-15,-6-2 2 16,-5-5-2-16,-3-5-18 16,0-2 16-16,0-6-5 15,0 2 4-15,-5 1 6 0,-5 5 1 16,1 7 13-16,2 6-16 15,-1 3 15-15,-2 4 0 16,7 1-12-16,0 1 1 16,0-1-1-16,1 4 5 15,2 6-9-15,0 6 1 16,-1 5 5-16,1 3-1 16,-2 0 1-16,-1 6-10 15,-1 22 8-15,-5 13-3 16,0 16 6-16,6 10-7 15,0 5 2-15,3 3 1 16,0 0-1-16,0-2-2 16,0-7 0-16,14-8-4 0,5-6 2 15,3-10 0-15,11-8-3 16,4-10 4-16,4-12-6 16,2-12-2-16,2 0-1 15,-4-8 10-15,-5-18-4 16,-6-11 4-16,-6-9 0 15,-6 1 3-15,-5 3-3 16,-4 13 0-16,-6 13 4 16,-1 8 17-16,-2 8 7 15,0 0-16-15,0 3-10 16,0 18-2-16,0 8 4 16,0 8 3-16,0 0-2 0,4-4-3 15,4-1 1 1,5-5-3-16,5-1 0 0,7-6 4 15,7-4-3-15,2-7-1 16,9-6 4-16,-4-3-4 16,4-5-3-16,-6-18 0 15,-5-7-19-15,-9-6 20 16,-6 2-10-16,-5 5 12 16,-5 8 1-16,-2 10-1 15,-4 9 1-15,1 2-2 16,-1 4 1-16,4 17-2 15,1 8 2-15,7 1 2 16,4 1 0-16,11-1 0 0,9-3 2 16,8-5-4-1,7-7 1-15,-1-6 2 0,0-9-3 16,-1 0 0-16,-8-16-1 16,-6-11 0-16,-11-12 1 15,-10-9-8-15,-9-6-12 16,-6 1 9-16,0 7-15 15,-3 19 26-15,-7 12 0 16,2 15 40-16,-2 0 1 16,-3 29-35-16,2 8-6 15,2 9 16-15,7-4-11 16,2-4-1-16,11-6-2 16,20-4-1-16,14-6-2 15,16-6-4-15,23-8-7 0,15-7-15 16,18-1-34-16,17-1-3 15,9-18-67-15,7-6-167 16,3-9-396-16</inkml:trace>
  <inkml:trace contextRef="#ctx0" brushRef="#br2" timeOffset="-208314.88">9344 15305 1122 0,'0'0'0'0,"0"0"-4"15,0 0 4-15,-25 90 24 16,16-41-9-16,6-3-1 0,3-3-13 16,3-5 5-1,17-5-6-15,3-11 2 0,4-6 1 16,3-12-3-16,3-4-1 16,1-6-3-16,1-18 3 15,-6-4 1-15,-2-1 0 16,-8 3 0-16,-8 5 5 15,-3 11-1-15,-7 8 8 16,2 2 1-16,1 4-10 16,4 15-2-16,5 6 14 15,5 1-14-15,4-5 5 16,1-5-5-16,4-9 0 0,3-7 4 16,3 0-5-1,2-11 0-15,2-10-2 0,-2-3 1 16,-4-1 1-16,-3 4 0 15,-2 6 1-15,-7 8 0 16,1 7-1-16,-3 0 0 16,1 13 3-16,6 6-2 15,3 5 10-15,1-5-10 16,2-2-1-16,3-7 4 16,4-3-4-16,2-7 0 15,1 0 0-15,-2-12-1 16,-7-9 0-16,-1-7-1 15,-6-5-6-15,-6-6 5 16,-2-9-4-16,-4-5-7 16,0 0-5-16,-6 3 5 0,-5 13 14 15,-1 12 14-15,0 13 21 16,0 10-4-16,0 2-23 16,0 20-7-16,0 14-1 15,0 16 1-15,0 3 0 16,0 2-1-16,9 1 0 15,17-7 0-15,5-4 1 16,11-7-1-16,7-10 0 16,9-9 3-16,3-10-7 15,0-9 4-15,2-4-3 16,-5-23-1-16,-6-11 1 16,-10-11-6-16,-10-12 3 0,-13-11-17 15,-10-7 5-15,-8-5-14 16,-1-2-1-16,-3 11 33 15,-7 19 32-15,0 20 44 16,4 22-1-16,3 14-37 16,-2 7-38-16,2 32 1 15,-3 18-1-15,2 10 18 16,4 5-8-16,0-3-2 16,5 0-3-16,12-3-2 15,2-7-2-15,5-3-1 16,2-9-16-16,2-9-2 15,-3-12-19-15,-7-9-17 16,-6-11-15-16,-6-6-47 0,-4-2-14 16,-2-19-228-1</inkml:trace>
  <inkml:trace contextRef="#ctx0" brushRef="#br2" timeOffset="-208054.7">10059 15162 1257 0,'0'0'0'0,"0"0"-36"15,0 0 36-15,0 0 12 16,0 0 2-16,0 0 1 15,-45-55-7-15,36 55-8 16,-1 8-13-16,8 15-46 16,2 2-130-16,15 2-248 15</inkml:trace>
  <inkml:trace contextRef="#ctx0" brushRef="#br2" timeOffset="-207263.6">12312 15057 1161 0,'0'0'0'16,"0"0"-15"-16,0 0 15 15,0 0 14-15,0 0-11 16,-52 83 2-16,48-75-2 15,2-2 7-15,2-3-10 16,0-2 1-16,0-1 5 0,0-3-3 16,9-19 9-16,9-10-12 15,-1-1 0-15,-1-4 5 16,-1 6-4-16,-6 7 21 16,0 10-3-16,-5 10 0 15,-2 4-8-15,1 15-11 16,1 24 0-16,1 19 31 15,5 7-7-15,-2 0-16 16,-1-6-4-16,2-2-2 16,0-4-4-16,-3 2 2 15,-1-6-13-15,-4-6-6 16,-1-7-7-16,-3-9-27 0,-19-7-6 16,-11-7-14-1,-9-5 36-15,-6-2-25 0,2 0 62 16,3-1 7-16,13 3 100 15,12-1-12-15,9 1-57 16,9 0-12-16,0 0-9 16,24-4-17-16,21-4-2 15,17 0 1-15,18-1-43 16,11-12-38-16,7 1-93 16,0 3 90-16,2 1-286 15</inkml:trace>
  <inkml:trace contextRef="#ctx0" brushRef="#br2" timeOffset="-205268.11">13926 15369 1053 0,'0'0'8'0,"0"0"9"15,0 0 71-15,0 0-20 16,0 0-38-16,0 0-9 15,-22 17-17-15,22 26 93 16,0 8-53-16,8-2-40 0,-1-4 11 16,2-4-15-1,-2-4-10-15,3-9-25 0,3-7-44 16,0-7-8-16,7-14-53 16,2-7-205-16</inkml:trace>
  <inkml:trace contextRef="#ctx0" brushRef="#br2" timeOffset="-205118.42">13948 15116 1237 0,'0'0'0'0,"0"0"-67"0,-89 7 54 16,73 2 12-1,8-3-123-15,8-4-202 0,0-2-100 16</inkml:trace>
  <inkml:trace contextRef="#ctx0" brushRef="#br2" timeOffset="-204746.16">14166 14861 1051 0,'0'0'0'0,"0"0"6"16,0 0 12-16,26 84 42 15,-13-15-26-15,3 12-10 16,3 11-23-16,1 6 31 15,3 5-5-15,-2 7-6 16,3 3 7-16,-1 1-13 16,4-3-13-16,3 2-2 0,6-6 0 15,6-5-4-15,7-13 4 16,5-19-2-16,-2-18 1 16,2-24-6-16,-8-19-8 15,-7-9-1-15,-8-20 16 16,-9-27 5-16,-13-15-2 15,-9-16 3-15,-12-5 6 16,-37 3-7-16,-24 10 17 16,-25 15-21-16,-23 13 17 15,-6 10-18-15,3 8 0 0,18 6-46 16,30 5 15 0,30 1-26-16,25 4-40 0,21 1-202 15</inkml:trace>
  <inkml:trace contextRef="#ctx0" brushRef="#br2" timeOffset="-204112.49">15342 14830 636 0,'0'0'557'15,"0"0"-543"-15,-13 79-14 16,6-5 19-16,1 8 18 16,1-3-19-16,5-7-17 0,0-8-2 15,0-4 5-15,11-5-9 16,2-6-14-16,1-13-21 16,-3-12-28-16,-1-13-172 15,-6-11-225-15</inkml:trace>
  <inkml:trace contextRef="#ctx0" brushRef="#br2" timeOffset="-203545.82">15118 15233 905 0,'0'0'202'16,"0"0"-202"-16,0 0-31 16,0 0 31-16,52-78 2 0,-5 52 3 15,12-6-3-15,6-7-1 16,4-11-2-16,-3-3 0 15,-8-5 0-15,-13 4 1 16,-15 8 0-16,-15 6 3 16,-14 9 0-16,-1 10-3 15,-6 9 22-15,-10 8 10 16,-2 4-28-16,0 10 23 16,0 25-17-16,2 17 5 15,3 14 21-15,4 12-27 16,7 4 20-16,2 1-21 15,0-6-5-15,2-6 8 16,8-6-11-16,5-4 0 16,-2-10 3-16,4-13-3 15,-1-19-1-15,2-15-27 0,4-4-28 16,2-17 47-16,10-13 4 16,5 0 5-16,0 6 1 15,-3 15 4-15,-6 9 17 16,-2 0-13-16,2 4-4 15,4 4 16-15,6-4-21 16,2-4-5-16,0-7-15 16,-2-18 5-16,-7-8 8 15,-8-3-12-15,-13 7 19 16,-9 10 8-16,-3 11 20 16,-1 8 10-16,-13 0-8 15,0 15-14-15,3 14 2 0,10 2-18 16,1 2-9-16,23-2 9 15,24-8-50-15,17-6 3 16,19-9-52-16,19-8-72 16,13 0-102-16,10-1-81 15</inkml:trace>
  <inkml:trace contextRef="#ctx0" brushRef="#br2" timeOffset="-200777.16">17599 15250 160 0,'0'0'751'0,"0"0"-691"16,0 0 90-16,-21-85-79 16,-4 70-27-16,-8 6-25 0,-5 9 10 15,-2 0 7-15,-3 17 0 16,4 15-25-16,6 5 4 16,11 5-12-16,11 5-3 15,11-4-7-15,0-2-1 16,23-9-1-16,9-9-17 15,9-10-7-15,2-11 13 16,5-2 1-16,-3-20 10 16,-5-14 7-16,-9-10 4 15,-8-6 1-15,-8-10-1 16,-8-12-1-16,-7-15 0 16,0-13 3-16,-4-7-8 0,-19 5 0 15,-7 19 4 1,-1 26 42-16,0 24-30 0,2 24 41 15,7 9-41-15,-4 26 7 16,1 25-3-16,6 17-15 16,10 16 5-16,9 8 1 15,7 0-6-15,25-2-1 16,11-11 0-16,6-14-6 16,9-12-12-16,7-18-10 15,0-16-2-15,2-14 18 16,-3-5-19-16,-4-9 29 15,-5-16 2-15,-8-7-10 16,-9-7 9-16,-6-4-13 16,-15 4 13-16,-10 8 2 0,-7 7 0 15,-3 10 8-15,-18 5 0 16,0 9 1-16,-6 0 4 16,-5 9-12-16,1 10 10 15,3 2-4-15,4 0-6 16,9-3 0-16,2 1-2 15,4-5-4-15,4-4 4 16,2-4-18-16,3-4-15 16,0-2 20-16,0 0-8 15,0 0 14-15,2 0 4 16,5 0 6-16,2 0 1 16,-1 0-4-16,3 0 0 15,3 9 2-15,7 2-2 0,4-1 6 16,5-3-6-16,7-4 5 15,2-2-7-15,4-1 2 16,1 0-15-16,-4-7 15 16,-3-9-6-16,-7 1 6 15,-6-7-3-15,-2-4 5 16,-5-8-4-16,-4-8-1 16,-4-13 2-16,1-14-3 15,-1-9-4-15,-4-5-5 16,-5 4 12-16,0 10 2 15,-14 16 19-15,-8 16 20 16,-3 18-7-16,1 12 6 16,4 7-15-16,0 9-19 0,-1 25-5 15,3 15 4-15,3 11 13 16,12 8-17-16,3 9 0 16,9 3 3-16,13-1-3 15,8-6-8-15,9-11-7 16,3-12-3-16,7-8 17 15,2-9-19-15,2-13 11 16,4-9 6-16,-2-11-13 16,-2 0 6-16,-6-17 1 15,-7-12 3-15,-8-4 2 16,-7-6 0-16,-7 1 4 16,-8 1 0-16,-5 8 11 0,-5 7-11 15,0 7 17 1,0 10-9-16,-8 4 13 0,-4 1-15 15,-4 4-5-15,-6 15 10 16,-1 4-10-16,1 3 6 16,1-2-7-16,6-2 4 15,0-1-5-15,5-5 1 16,4-5 0-16,4-7-4 16,2-2-9-16,0-2-8 15,5 0-8-15,10 0 20 16,6-3 9-16,1-3 0 15,-4 2 1-15,1 4-2 16,2 0 5-16,0 4-2 16,6 3-2-16,3-2 5 15,1-4-11-15,3-1 5 0,5-1-19 16,3-18 11-16,1-4-7 16,-3-6 6-16,-8-6 1 15,-7-7-4-15,-5-8 12 16,-4-9-3-16,-7-7-10 15,-6 0-1-15,-3 6 15 16,0 3 0-16,-6 7 37 16,-6 7-10-16,0 8 36 15,0 12-35-15,2 10-19 16,5 9 19-16,2 4-20 0,0 5-8 16,2 30 0-1,-4 17 1-15,1 21 25 0,-1 16-17 16,1 12 2-16,4 8 7 15,0 3-8-15,9 2 6 16,12-5-9-16,10-2-3 16,8-2 6-16,4-6-8 15,5-9-2-15,0-5-1 16,-2-15-2-16,-9-13-6 16,-12-11-1-16,-11-18-1 15,-13-11 7-15,-1-13-26 16,-10-4 26-16,-19-11-3 15,-6-17 7-15,-7-15-22 16,-3-7 15-16,2-9-3 16,0-11-1-16,4-5 9 0,3-11-13 15,11-7 11 1,14-12-18-16,11-4 18 0,14 0-9 16,25 11-13-16,8 20 24 15,-5 32-9-15,-12 27 11 16,-12 19 0-16,-8 19-1 15,-4 24 1-15,-6 9 13 16,0 3-11-16,-3-6 15 16,-10-5-14-16,-1-10-3 15,8-5 4-15,5-8-4 16,1-11-19-16,4-3-6 16,22-7-30-16,10-9 42 15,8-16-16-15,7-14 6 0,3-5 14 16,-1-8-31-16,-5 4 36 15,-12 9-10-15,-15 16 14 16,-10 16 27-16,-11 7-3 16,0 17 2-16,0 15 0 15,0 6-5-15,0-1-7 16,0-4-10-16,0-5-3 16,4-7 4-16,3-5-5 15,2-7-4-15,3-8 4 16,-2-1-4-16,4-1 4 15,-1-17 4-15,2-6-3 16,-6-5 4-16,-4-4-2 0,-5-2-3 16,0 0 0-1,-18 3-1-15,-5 12 1 0,-1 6 6 16,1 14 11-16,3 0 8 16,2 15-25-16,2 11 0 15,5 2 2-15,7 3-2 16,4-5-5-16,0-5-15 15,10-3 0-15,13-8 3 16,7-7-12-16,5-3 17 16,4 0 6-16,7-11 1 15,2-6 3-15,0-5-1 16,-1-3 3-16,-5-3-1 16,-6 2 7-16,-7 3-6 15,-9 6 7-15,-9 8 12 0,-5 6 8 16,-6 3-15-16,0 0-10 15,0 15 7-15,1 12 4 16,-1 4 2-16,0 0-3 16,2-3-10-16,-1-4 3 15,7-5-5-15,1-4 2 16,0-2-4-16,1-4 2 16,4-2-6-16,-1-3 6 15,0-4 0-15,2 0-4 16,2-2 4-16,-1-13 0 15,1-5 15-15,3-4-15 16,4-2 0-16,-1 4 4 16,2 1-4-16,-3 9 1 0,-8 5-1 15,-2 7 1-15,-5 0 0 16,-2 7-1-16,-1 11 0 16,-2 2 12-16,-2 0-7 15,0-6 9-15,0 1-14 16,1-7 4-16,6-2-13 15,4-3 3-15,10-3-16 16,8 0 21-16,12 0 2 16,5 0-10-16,5 0 2 15,0 0-18-15,-6 0 8 16,-1-12-5-16,-4-5 12 16,-7-7 7-16,-3-6-2 0,-8-14 2 15,-8-8-34-15,-4-18-13 16,-2-6-10-16,-5-5-40 15,-2 2 70-15,-1 13 30 16,0 14 120-16,0 17 11 16,0 16-59-16,-3 13-26 15,-1 6-38-15,-4 10-8 16,-5 23 0-16,-2 13 35 16,-1 9-4-16,3 6-6 15,5 10 5-15,6 5-13 16,2 2 16-16,0-1-15 15,15-4-8-15,9-10-6 16,6-5-4-16,7-10-7 0,5-12-25 16,1-15-40-1,-3-13-1-15,-7-8-17 0,-8-15-62 16,-11-17-338-16</inkml:trace>
  <inkml:trace contextRef="#ctx0" brushRef="#br2" timeOffset="-200618.78">21262 14636 1044 0,'0'0'0'0,"107"-21"-25"16,-54 10 23-1,-15 5-97-15,-14-1-139 0,-16-1-214 16</inkml:trace>
  <inkml:trace contextRef="#ctx0" brushRef="#br2" timeOffset="-200354.5">20103 14507 1019 0,'0'0'173'0,"0"0"-173"15,0 0 0-15,0 0 11 16,29-77 11-16,-29 67-13 16,-5 8-5-16,-9 2-4 15,-3 0-3-15,-4 10-39 16,1 13-71-16,3 4-170 15</inkml:trace>
  <inkml:trace contextRef="#ctx0" brushRef="#br2" timeOffset="-199966.19">17942 14764 1161 0,'0'0'0'16,"0"0"-1"-16,0 0-12 16,0 0 13-16,0 0 0 15,133-32 0-15,-62 22 0 16,1-1 0-16,-3 2-7 15,-11 2-93-15,-12-1-124 16</inkml:trace>
  <inkml:trace contextRef="#ctx0" brushRef="#br2" timeOffset="-197909.42">22080 14942 1184 0,'0'0'5'0,"0"0"-5"16,0 0-2-16,0 0 2 15,0 0 5-15,80-70-4 16,-19 70 2-16,6 0 12 15,-1 15-9-15,-9 16 4 16,-14 13 4-16,-15 9-2 16,-17 2-5-16,-11-1 3 15,-6-8-6-15,-24-3 21 16,-6-6-22-16,-6-7-1 16,5-5-2-16,6-8-9 15,10-7 8-15,12-8 0 16,9-2-2-16,0-11-24 15,16-21-3-15,17-12-13 0,13-13 40 16,9-10-20 0,1-8-15-16,-3-1 27 0,-9 11 11 15,-13 21 12-15,-13 20 27 16,-14 18-5-16,-4 6 11 16,-14 20-15-16,-16 21 0 15,-6 15 12-15,4 5-13 16,17-2-7-16,15-5-21 15,6-8-2-15,27-7 0 16,12-11-24-16,12-11-3 16,6-13-25-16,1-4-3 15,0-4-5-15,-6-18-118 16,-9-10-255-16</inkml:trace>
  <inkml:trace contextRef="#ctx0" brushRef="#br2" timeOffset="-197681.59">23109 14668 1209 0,'0'0'0'16,"0"0"0"-16,0 0 13 16,0 106 21-16,0-63 3 15,0 1-29-15,10-4 9 16,-1 0-15-16,-1-8-4 0,-1-5-6 15,2-7-18 1,-2-8-6-16,1-10-29 0,1-2-34 16,1-9-60-16,1-16-156 15</inkml:trace>
  <inkml:trace contextRef="#ctx0" brushRef="#br2" timeOffset="-197408.87">23082 14345 983 0,'0'0'0'0,"0"0"-51"16,0 0 51-16,0 0 10 0,0 0 16 16,0 0 1-16,58 5 30 15,-33-25-30-15,-10-2 15 16,-12 3 1-16,-3 2 1 15,-13 10 11-15,-15 7-34 16,-7 0-10-16,-2 12-8 16,1 15-3-16,11 6-34 15,14 2-70-15,11 1-85 16,3-2-349-16</inkml:trace>
  <inkml:trace contextRef="#ctx0" brushRef="#br2" timeOffset="-193774.47">3699 16353 1230 0,'0'0'0'0,"0"0"-1"16,0 0 1-16,0 0 4 16,0 0-4-16,0 0 0 15,0 85 7-15,15-8 35 0,-2 8-34 16,-1-8-3-16,-3-6 0 15,-3-6 1-15,-5-7 0 16,1-7-4-16,-1-10 0 16,-1-14-4-16,0-11-6 15,0-13 7-15,3-3-9 16,5-5-1-16,13-26-9 16,10-6 13-16,14-5-10 15,7 6 5-15,3 14-18 16,-3 13 10-16,-10 9 17 15,-15 11 1-15,-15 20-3 16,-12 8 4-16,-9 0-3 16,-22-2 4-16,-10-3-5 0,7-12 10 15,13-6 2-15,11-7-7 16,10-9-5-16,4 0-14 16,22-5 19-16,15-19 0 15,9-10-10-15,6-7-30 16,1-5-19-16,-8-3 38 15,-4 8 21-15,-14 14 4 16,-13 11 56-16,-12 13-22 16,-6 3 7-16,-1 9-34 15,-17 16 18-15,-5 7 9 16,1 1-17-16,14-2-9 16,8-6-9-16,0-1-6 0,23-5 0 15,7-9 3-15,7-5-1 16,2-5 1-16,1 0-4 15,0-15-8-15,-7-16 4 16,0-10 5-16,-12-7-26 16,-3-7 15-16,-11-6 6 15,-5-7 1-15,-2-4 7 16,-2 2-2-16,-13 9 3 16,-1 17-1-16,5 20 30 15,4 13 3-15,1 11 3 16,0 15-26-16,-1 28-5 15,-4 19 12-15,8 8 17 16,3 3-30-16,0-6 2 16,15-3-2-16,9-5-1 0,3-8-3 15,1-9-2-15,3-12-11 16,1-14-26-16,2-12-4 16,5-4 0-16,-2-26 4 15,-4-5 14-15,-6-1-3 16,-5 9 8-16,-10 9 15 15,-6 14 10-15,0 0 0 16,0 16-1-16,6 12 37 16,1 1-22-16,1-2-17 15,4-7 3-15,-3-4-4 16,-2-7-1-16,4-4 0 0,0-5 0 16,-3 0 3-1,5 0 6-15,-1-10-8 0,-6-8 2 16,3-4 2-16,-5-5-2 15,-5 0-2-15,-2-5 2 16,-3 1-2-16,0 2 0 16,-8-1-1-16,-9 7-2 15,-3 4-3-15,-2 6 5 16,-2 7 1-16,-1 6 0 16,-2 0 0-16,1 21 16 15,1 8-9-15,1 5 2 16,8 2-4-16,4-5-6 15,7-6 1-15,5-5-2 16,0-7-4-16,3-9 4 16,16-4-3-16,7 0 4 0,8-21-3 15,5-3 5-15,3 1-2 16,-1 6 1-16,-6 6-1 16,-7 8 5-16,0 3-4 15,-11 4 1-15,-1 15-1 16,-7-5-1-16,-3 0 5 15,-1-3 0-15,2-4-1 16,2-7-7-16,5 0 3 16,11-10-13-16,8-15 12 15,7 0-8-15,0 3-1 16,-2 10 10-16,-7 7 5 16,-3 5 0-16,-7 0-2 0,-1 0 5 15,-3 5-4-15,-3 0-4 16,-1-5 0-16,1 0 0 15,5-10 2-15,5-15-5 16,-3-6-17-16,1-2-15 16,-7 1-1-16,-6 4 19 15,-4 6-21-15,-4 8 32 16,-1 6 6-16,0 8 41 16,0 5-40-16,0 20 3 15,0 15 33-15,0 15-2 16,-6 13-5-16,3 13-10 15,3 13 18-15,0 12 27 16,3 6-19-16,12 3-34 0,-5 2 7 16,-4-11-11-1,-6-7 3-15,0-10-8 0,-22-17 2 16,-9-21 4-16,-8-19-1 16,-3-20-7-16,2-12 1 15,1-2-2-15,3-21-14 16,6-11 3-16,8-8 11 15,10-11-9-15,12-10 8 16,0-10-7-16,12-12 5 16,15-17-24-16,9-13 2 15,8-13-19-15,4-1-1 16,3 17 31-16,-8 28-6 16,-7 29 20-16,-9 26 0 15,-6 17 2-15,1 12-4 0,5 4 5 16,-3 22-3-16,4 9 21 15,-7 5-21-15,0 0 27 16,-11-4-6-16,-5-3-21 16,-5-8-2-16,0-3-46 15,0-7-25-15,-3-5-128 16,3-7-445-16</inkml:trace>
  <inkml:trace contextRef="#ctx0" brushRef="#br2" timeOffset="-193341.28">6580 16271 1312 0,'0'0'0'0,"0"0"-11"15,0 0-7-15,0 0 18 16,-3 123 44-16,3-52-14 15,2-1-21-15,10-4 6 16,7-11 3-16,-2-5-18 16,2-13-6-16,0-11-30 15,1-9-23-15,2-9 5 16,2-6 2-16,6 0 29 16,-2 1 23-16,0 7 7 0,1 7-1 15,-2 4 2 1,3-1 23-16,1-3-16 0,3-8-7 15,-3-9 2-15,4 0-5 16,-1-17-5-16,-1-12 2 16,-3-5-2-16,-11 0 8 15,-13 4-7-15,-6 9 15 16,-6 7 7-16,-15 8-7 16,-4 6-7-16,0 0-6 15,-2 14-3-15,7 5 0 16,4 0-38-16,7-2-21 15,9-5-83-15,0-7-152 16</inkml:trace>
  <inkml:trace contextRef="#ctx0" brushRef="#br2" timeOffset="-193153.86">6833 16561 1319 0,'0'0'0'16,"0"0"-45"-16,80-24 44 16,-16 7-1-16,18 0-71 15,23-6-56-15,26 1-44 16,24 0 34-16,15 2-386 16</inkml:trace>
  <inkml:trace contextRef="#ctx0" brushRef="#br2" timeOffset="-191951.47">8845 16571 1211 0,'0'0'0'16,"0"0"0"-16,-90 61 1 15,66-20 12-15,8 2-7 16,14-4-4-16,2 0-2 15,18-5 2-15,12-4-1 16,12-9 3-16,3-11-4 16,5-10 0-16,4-1 1 15,3-23-1-15,-6-13-3 16,-4-9-8-16,-8-11 1 16,-11-13-9-16,-7-13 4 0,-12-7 5 15,-9-4-3-15,0 1 13 16,-4 17 25-16,-14 23-18 15,6 22 39-15,0 26 7 16,0 5-24-16,0 36-15 16,1 19-5-16,0 22 5 15,9 9 5-15,2 0-19 16,9-3 3-16,20-6-4 16,5-13 1-16,6-10-5 15,2-13-2-15,5-13-2 16,3-12 1-16,5-12 1 15,0-4-12-15,-3-13-12 16,-10-16 11-16,-4-7 18 16,-10-6 2-16,-6-6-2 0,-6 0 2 15,-10 7 0-15,-6 7 0 16,0 13 4-16,-8 11 3 16,-10 10 1-16,-6 0 17 15,-6 23-23-15,-3 10 10 16,0 7 9-16,0 4-10 15,7 1-4-15,3 0 7 16,10-3-12-16,7-4-2 16,4-7-3-16,2-7 1 15,0-9-24-15,14-14-9 16,5-1 22-16,7-14-3 16,5-15 3-16,-1-4 13 15,0-5 0-15,-8 5-3 0,-1 8 11 16,-8 11-8-16,-4 11 0 15,-6 3-1-15,6 4 1 16,-3 17 3-16,4 3-3 16,1 0 9-16,-2-1-9 15,0-5 1-15,1-5-2 16,-1-5 3-16,-1-5-4 16,2-3 2-16,-1 0 0 15,3 0 0-15,4-12 1 16,0-9-1-16,1-5 4 15,4-6-4-15,2-5 0 16,5 1-2-16,5 4 4 16,2 10-2-16,-3 11 0 0,-4 11 0 15,-5 0-2-15,-4 25 4 16,-4 5 4-16,-5 9 9 16,-5 1-13-16,-5-3 11 15,0-4 4-15,0-8-6 16,0-11-4-16,-2-6-3 15,2-5-2-15,0-3-2 16,0-11 0-16,3-15-1 16,18-15-25-16,9-2 26 15,6 1-3-15,1 4 3 16,-1 11 0-16,-5 13-4 16,-5 10 4-16,-9 4 1 0,-2 4-1 15,-7 13-5-15,2 4-16 16,-4-1-21-16,5 1-40 15,8-3-84-15,15-2 12 16,17-3-189-16</inkml:trace>
  <inkml:trace contextRef="#ctx0" brushRef="#br2" timeOffset="-191440.09">11266 15983 1325 0,'0'0'0'0,"0"0"-84"16,0 0 76-16,-14 81 8 16,14 5 25-16,4 20 5 15,13 7-2-15,4-1-9 16,1-5 1-16,-7-10-5 15,-3-14-9-15,-8-15 2 16,-4-12-7-16,0-14-1 16,0-15-5-16,0-11 5 15,0-15-7-15,0-1 2 16,10-10-17-16,9-19 9 0,9-15 9 16,8-13-3-1,4-4-1-15,3-3-15 0,-4 7 19 16,-7 16-10-16,-13 16 14 15,-12 16 9-15,-7 9-6 16,0 12-3-16,-19 19 1 16,-11 13 14-16,-1 4 2 15,6-1 5-15,13-2-2 16,12-6-19-16,0-3-2 16,22-4 2-16,15-1-1 15,7-4 2-15,5-6 0 16,1-3-2-16,-2-2-23 15,0-2-17-15,-5 0-3 16,-4 2-34-16,-5 1-127 16,-11 0-291-16</inkml:trace>
  <inkml:trace contextRef="#ctx0" brushRef="#br2" timeOffset="-190328.43">18042 10064 1074 0,'0'0'0'15,"0"0"-30"-15,0 0 30 16,0 0 40-16,0 0-10 16,0 0-10-16,103-14-12 15,-52-2-4-15,2 2-1 16,-7 1-3-16,-8 3-1 15,-9 3-30-15,-12 4-90 16,-7 3-45-16,-10 0-204 0</inkml:trace>
  <inkml:trace contextRef="#ctx0" brushRef="#br2" timeOffset="-190177.86">18140 10206 687 0,'0'0'361'0,"0"0"-361"15,0 0 0-15,114-37 5 16,-61 17-5-16,2-2-8 16,0 4-23-16,-2 1-61 15,-5 4-195-15</inkml:trace>
  <inkml:trace contextRef="#ctx0" brushRef="#br2" timeOffset="-186454.04">15579 10779 600 0,'0'0'133'0,"0"0"-118"16,0 0-15-16,0 0 82 15,0 0-30-15,0 0-2 16,0 0-3-16,0 0-11 15,-40 31-7-15,40-31 7 16,0 0 1-16,15 0-23 16,26-3 8-16,16-14 8 15,15-5-23-15,7 0 0 16,-1-3-7-16,-3 5 6 16,-9 4-6-16,-8 3 0 15,-13 5-9-15,-12 1-5 16,-12 5-32-16,-14 2-55 0,-7 0-8 15,-1 0 49 1,-23 5-59-16,-7 6-222 0</inkml:trace>
  <inkml:trace contextRef="#ctx0" brushRef="#br2" timeOffset="-186221.75">15680 10925 925 0,'0'0'0'16,"0"0"-17"-16,80-7 17 16,-22-9 41-16,8-1-9 15,1-1 6-15,3 2-15 16,-8 1-8-16,-8 1-7 0,-15 5-3 16,-13 1-4-16,-10 3-1 15,-12 2-10-15,-4 0-16 16,0 3-7-16,-3 0-97 15,-12 0-235-15</inkml:trace>
  <inkml:trace contextRef="#ctx0" brushRef="#br2" timeOffset="-185786.11">15927 10882 1120 0,'0'0'15'0,"0"0"-12"16,0 0-1-16,0 0 25 16,0 0-11-16,0 0 25 15,37 79 10-15,-20-28-39 16,-3 1 21-16,-2-1-30 15,0-4 4-15,-3-3-7 16,-1-4 0-16,-2-4-5 16,-2-5-31-16,-3-6-31 15,-1-8-8-15,0-8-155 16,0-2-184-16</inkml:trace>
  <inkml:trace contextRef="#ctx0" brushRef="#br2" timeOffset="-185598.52">15870 11350 1022 0,'0'0'0'16,"0"0"-20"-16,0 0 20 15,43 83 0-15,-28-63-1 16,-1-5-11-16,0-3-68 15,-3-9-157-15</inkml:trace>
  <inkml:trace contextRef="#ctx0" brushRef="#br2" timeOffset="-185204.37">15832 11361 1250 0,'0'0'0'0,"0"0"-29"16,0 0 29-16,0 0 16 16,104 89-1-16,-65-71-12 15,0-6 5-15,2-5-8 16,1-7-21-16,1 0 0 15,-1-12-19-15,-5-12-22 0,-1-10-61 16,-8-3 35 0,-8 1 51-16,-8 5 37 0,-7 11 76 15,-5 10 64-15,-1 10-18 16,-25 2-72-16,-12 20-13 16,-7 9-13-16,-2 3 7 15,8-1-31-15,9 1-2 16,16-6-42-16,10-3-53 15,4-6-143-15,0-4-465 16</inkml:trace>
  <inkml:trace contextRef="#ctx0" brushRef="#br2" timeOffset="-183566.6">16039 11893 1029 0,'0'0'12'0,"0"0"-11"16,0 0 83-1,0 0-19-15,0 0-51 0,-94 60 16 16,82-22-20-16,6 5 10 16,6-2-16-16,6-2-4 15,19-6 0-15,9-8-6 16,8-8-3-16,4-10-5 16,2-7 4-16,0-2-14 15,-5-20 14-15,-1-9-4 16,-6-9-1-16,-4-7 6 15,-5-7-10-15,-7-4 10 16,-5-4 8-16,-9-2 2 16,-5 2 2-16,-1 4 7 15,0 13-10-15,-7 19 31 16,-3 14 1-16,2 12 9 16,-1 8-22-16,-2 23-17 0,0 16 11 15,3 9 3-15,8 3-13 16,0-1 14-16,6-4-17 15,15-4 3-15,2-4-3 16,3-9 0-16,1-11-3 16,3-9-16-16,2-10 1 15,0-7 8-15,0-4-7 16,1-16 5-16,-1-6 0 16,-6-7-13-16,-1-2 23 15,-6-4-9-15,-4-2-2 16,-5 2 13-16,-5 5 3 0,-5 10 0 15,0 10-3 1,-3 11 21-16,-14 3 12 0,-1 10-21 16,-4 17-9-16,-3 8 23 15,5 7-9-15,2-1-1 16,8-2-3-16,5-2-13 16,5-4 3-16,0-9-3 15,0-4 0-15,2-7-1 16,7-8-7-16,3-5 1 15,4 0-3-15,2-8 5 16,5-14 4-16,-3-6-18 16,3-8 4-16,-4 0 8 0,0-2-4 15,-3 1 10 1,-6 5-7-16,-4 6 8 0,-5 10 0 16,-1 10 6-16,0 4-5 15,0 2 20-15,0 0-21 16,0 14 1-16,0 8 3 15,-1 4 2-15,1 2 4 16,0-2-10-16,0-2 0 16,0 1 5-16,4-1-3 15,2-8-4-15,5-3-3 16,-2-5 5-16,3-6-2 16,2-2 0-16,3 0-1 15,1-9 0-15,-2-9-8 16,2-8 11-16,-2-4 0 15,1-1 0-15,2-5-1 16,-2 2 0-16,1 5 1 16,-2 7 0-16,-1 7 4 0,-1 9-3 15,-3 6 0-15,0 0 0 16,-1 6 13-16,-1 14-7 16,-1 6 5-16,-5 3 8 15,-3-2-13-15,0-4 1 16,0-2-8-16,0-6 0 15,-2-7 5-15,1-5-5 16,1-3 0-16,0-3-2 16,3-21-28-16,19-9 1 15,9-4 17-15,8-1 7 0,0 9 5 16,-6 12 0 0,-9 9 6-16,-8 8 2 0,-7 4-7 15,-5 11 17-15,0 8-1 16,-3 1-16-16,-1 2-1 15,2-1-17-15,6 1-49 16,6 4-49-16,8-2 3 16,3-1-411-16</inkml:trace>
  <inkml:trace contextRef="#ctx0" brushRef="#br2" timeOffset="-182217.92">17384 12059 1099 0,'0'0'7'0,"0"0"13"15,0 120 45-15,0-61-11 16,-7 2-8-16,2-5-21 16,5-3 0-16,0-6-20 15,0-5 14-15,3-9-19 16,10-10 0-16,4-10 0 0,2-12-11 16,5-1 9-16,6-16-12 15,4-14-3-15,4-6 12 16,1-6-13-16,-3-1 11 15,-3-2-12-15,-11 12 3 16,-9 7 7-16,-10 9 9 16,-3 9 0-16,0 4 11 15,-18 4 3-15,0 0 6 16,-1 0-7-16,-2 12 5 16,3 2-2-16,-2 5-7 15,4 1 0-15,-2-1 11 16,4 1-17-16,3 0 6 15,0-2-9-15,5-2 0 0,2-2-3 16,4-6-8-16,0-2-13 16,0-6-8-16,16 0-1 15,5 0 17-15,0-12 7 16,0 0 5-16,-3 4 0 16,-8 3 4-16,-1 3 0 15,0 2 7-15,-1 0 3 16,4 0 0-16,2 7 4 15,1 1-7-15,5-1 4 16,-1-2-11-16,2-5-1 16,1 0-1-16,2 0-4 15,0-10-4-15,-1-4 2 16,-1-3 6-16,-3-7-8 0,-5-4 2 16,-5-7 3-16,1-5-1 15,-4-6-14-15,2-5 3 16,-2-4 8-16,-1 0 3 15,-2 7 3-15,-1 11 3 16,-2 13 1-16,0 11 41 16,0 9-5-16,0 3-3 15,0 1-4-15,-2 5-10 16,-6 21-9-16,-1 12 10 16,1 5-7-16,2 6 13 15,4-2-14-15,2-1 3 16,0-4-10-16,2-4-4 0,10-6 0 15,6-4-2 1,3-8-1-16,9-7-2 0,4-11-11 16,5-2-6-16,-2-9-2 15,-6-13-18-15,-5-7 13 16,-13-1-5-16,-7 3 18 16,-6 6 9-16,0 9 10 15,0 7-3-15,-1 3 21 16,-1 2-15-16,2 0-8 15,0 0-6-15,10 0 2 16,10 0 1-16,5-1-4 16,2-8-1-16,3-3-29 15,-5-4 21-15,-4 3 6 16,-10 0 0-16,-10 4 10 0,-1 5 2 16,0 4 14-16,-12 0 3 15,-6 4 1-15,5 15-12 16,1 4 19-16,7 3-21 15,5 1-3-15,0-3 1 16,3-3-2-16,14-3 0 16,7-2-1-16,7-6 2 15,8-6 6-15,4-4-9 16,5 0 0-16,-2-16-1 16,0-9-18-16,-7-9 9 15,-8-10-14-15,-10-8-26 16,-7-9 20-16,-10-1 11 15,-4 6 8-15,0 15 11 0,-10 14 29 16,-4 16 45-16,-4 11 10 16,2 0-26-16,1 25-16 15,-1 15-11-15,4 8 8 16,6 6-5-16,4-1-22 16,2-2-10-16,0-1-2 15,8-3-14-15,9 0-14 16,6-4-41-16,4-5-33 15,1-9-47-15,-4-10-206 16</inkml:trace>
  <inkml:trace contextRef="#ctx0" brushRef="#br2" timeOffset="-170986.39">12150 15656 653 0,'0'0'150'0,"0"0"-136"15,0 0-13-15,0 0 38 0,0 0 19 16,0 0-11 0,-82 13-6-16,76-11 1 0,5 0 1 15,1 1-30-15,0 1-7 16,3 4 5-16,19 2 10 16,17-4-11-16,13-2 9 15,12-3-16-15,9-1-1 16,-4 0 0-16,-5 0 1 15,-8 0 0-15,-11-2-3 16,-6-3 1-16,-12 3 0 16,-12 0 3-16,-8 2-2 15,-5 0 0-15,-2 0 3 16,0 0 21-16,0 0-21 16,0 0-5-16,0 0-1 15,0 0-19-15,0 0-47 0,0 6-112 16,0 5-168-16</inkml:trace>
  <inkml:trace contextRef="#ctx0" brushRef="#br2" timeOffset="-169859.39">13073 16561 1009 0,'0'0'0'16,"0"0"0"-16,0 0 3 15,0 0 53-15,0 0 7 16,0 0-46-16,-30 22 5 16,10 18-2-16,0 3-7 15,8 1 8-15,9-3-21 0,3-3 2 16,14-3-2-1,16-4 0-15,10-5 1 0,3-9-4 16,5-6 8-16,0-8-12 16,-2-3 7-16,-7 0 0 15,-8-12-6-15,-9 0 9 16,-13-2-3-16,-9 1 0 16,0-4 0-16,-22-2 7 15,-14 2-7-15,-13 0 0 16,-10 3 0-16,4-3 2 15,8 2-2-15,17 1 0 16,18-1 2-16,12-4-7 16,10-8 5-16,25-6-18 0,18-11 17 15,12-9-9-15,3-8 5 16,4-6-2-16,-10 4 7 16,-7 9-3-16,-11 16 9 15,-11 16 1-15,-13 16 4 16,-7 6 10-16,-2 35-15 15,-3 28 50-15,-1 21 5 16,-1 11-14-16,0 0-44 16,0-4 17-16,0-9 3 15,2-4-16-15,5-11-5 16,-1-9-2-16,7-11-38 16,-1-9-7-16,-1-13-45 15,-2-17-22-15,-2-8-180 16,-7-16-525-16</inkml:trace>
  <inkml:trace contextRef="#ctx0" brushRef="#br2" timeOffset="-168744.25">13488 16666 1205 0,'0'0'0'0,"0"0"-96"15,0 0 96-15,94 0 2 16,-45 0 2-16,3-7-4 15,-1-8-3-15,3-9 3 16,-4-9-7-16,-2-7 1 16,-5-9 5-16,-10-4 1 0,-12 0-1 15,-13 7-3-15,-8 8 4 16,0 11 16-16,-18 10 23 16,1 10-15-16,4 7 4 15,1 14 5-15,0 31-12 16,-3 25 13-16,3 13 15 15,3 9-17-15,8-8-16 16,1-2-1-16,0-6-5 16,4-8-9-16,8-9 2 15,-1-11-3-15,-1-12-3 16,-3-14 2-16,2-13-14 16,2-9-24-16,7 0 9 15,7-14 30-15,8-8 6 0,7 3-6 16,0 10 0-16,-2 6 8 15,-5 3-7-15,-2 2 9 16,0 8-5-16,2-3-4 16,1-5 0-16,-2-2-1 15,2 0-2-15,3-16-1 16,-4-9 1-16,1-9-9 16,-5-7 2-16,-8-1 8 15,-7-5-10-15,-9 2 10 16,-5 8 1-16,0 8 0 15,-6 12 5-15,-9 13 10 16,0 4 18-16,-4 21-14 0,-3 15 0 16,3 8-6-1,3 4-9-15,12-5-8 0,4-3 5 16,0-7-1-16,7-10 0 16,11-3-10-16,6-7 1 15,6-6-3-15,4-5-4 16,5-2 11-16,1-5 0 15,0-19-9-15,1-10 4 16,2-7-2-16,0-6 2 16,-2 0 7-16,-5 4 3 15,-6 8-1-15,-13 15 2 16,-4 6 0-16,-10 8 12 16,-1 6-1-16,-2 0 10 15,0 6-21-15,0 18 6 16,0 3 22-16,-3 5-13 0,-6 1-7 15,6 1 4-15,3-2-9 16,0-2 4-16,5-2-8 16,14-6 5-16,6-5-10 15,6-10 4-15,5-7-9 16,2 0-2-16,3-10-9 16,-5-14 16-16,-3-2-2 15,-8 1-5-15,-7 8 12 16,-8 6 3-16,-5 11-1 15,-3 0 2-15,-1 6-2 16,4 8 18-16,1 5-12 16,0-4-7-16,4-2 2 15,0-5-3-15,7-2-2 0,2-6 1 16,10 0 1-16,2 0 0 16,3-9 0-16,5-5 0 15,-5-4 3-15,-4-3-1 16,-6-1-2-16,-8-7 7 15,-2 2-4-15,-7-1 11 16,-4 1-14-16,-3 2 0 16,0 2 4-16,0 3-2 15,-3 6 2-15,-1 4-4 16,2 5 0-16,1 4-5 16,1 1-36-16,0 0-27 15,0 0-34-15,0 0-94 0,0 0-238 16</inkml:trace>
  <inkml:trace contextRef="#ctx0" brushRef="#br2" timeOffset="-168504">15907 16646 920 0,'0'0'146'0,"0"0"-110"16,0 0 49-16,0 0-2 15,2 90-11-15,-5-47-33 16,-5-4-3-16,2-5-13 16,2-3-21-16,4-9 1 15,0-5-3-15,0-9-28 0,0-4-4 16,0-4-28-16,0 0-14 16,6-5-1-16,3-15-141 15,1-6-334-15</inkml:trace>
  <inkml:trace contextRef="#ctx0" brushRef="#br2" timeOffset="-167912.45">15818 16472 1164 0,'0'0'25'0,"0"0"-24"16,0 0 12-16,0 0-13 15,0 0-43-15,0 0-35 16,-55 4-14-16,75 6-4 0,9-1 50 15,7 4 12-15,6-4 34 16,7 2 0-16,3 1 0 16,1-1 0-16,-6-1 0 15,-13-1 25-15,-12-5 5 16,-12 1 8-16,-10 0 12 16,0 2 63-16,0 5-25 15,-2 3-55-15,-3 4-17 16,4 3 19-16,1 6-17 15,0 1-3-15,0 2-11 16,8 3 2-16,3 0 9 16,1-4 19-16,-1-4-20 0,-6-5 4 15,-5-6-12 1,0-5 17-16,-8 0 11 0,-9-6-34 16,-2 1 18-16,4 0-5 15,2-5-4-15,8 3 9 16,4-3-18-16,1 0-1 15,0 0-2-15,12 0-14 16,16-3-1-16,12-14 14 16,3-9-24-16,1-6 2 15,-6-2 16-15,-9 1 10 16,-14 6 3-16,-9 8 1 16,-6 11 20-16,0 8 5 15,-12 0-9-15,-7 24 7 0,5 8-5 16,5 3 11-1,9 0-28-15,1-8-5 0,24-1 0 16,14-9-22-16,21-4-38 16,21-3 9-16,31-4-56 15,29-6-51-15,24 0-110 16</inkml:trace>
  <inkml:trace contextRef="#ctx0" brushRef="#br2" timeOffset="-167161.45">18323 16980 1246 0,'0'0'0'16,"0"0"-126"-16,0 0 126 16,0 0 10-16,0 0-2 15,0 0 0-15,84-69-6 16,-55 27 0-16,-3-4-2 15,-2 2 1-15,-9 5 14 16,-3 9 5-16,-6 13-1 16,-4 11 4-16,-2 6-19 0,3 5-4 15,7 19-2-15,2 7 2 16,9 4 7-16,4-2-3 16,4-7-4-16,5-12-13 15,1-11-7-15,3-3 10 16,2-20-5-16,2-19 5 15,-3-12-6-15,-6-10-22 16,-8-11-10-16,-10-13 9 16,-8-9 39-16,-7-1 0 15,0 17 39-15,-4 20 22 16,-8 27 10-16,3 22 11 16,-3 9-19-16,2 22-26 15,-3 23-15-15,2 20 21 0,8 11-13 16,3 6-13-1,6 3-6-15,21-2-11 0,4-7-2 16,6-3-17-16,3-10-29 16,2-12-42-16,3-13-60 15,-6-21-45-15,-10-17-350 16</inkml:trace>
  <inkml:trace contextRef="#ctx0" brushRef="#br2" timeOffset="-167006.47">19167 16404 1222 0,'0'0'0'0,"88"-5"-51"15,-33 5 51-15,-3 0 0 16,-7 0-2-16,-8 0-109 16,-16 0-69-16,-15 0-264 15</inkml:trace>
  <inkml:trace contextRef="#ctx0" brushRef="#br2" timeOffset="-166754.5">18304 16391 1320 0,'0'0'0'0,"0"0"-113"0,0 0 113 16,11-88 23-16,-11 71-17 16,0 2-1-16,0 7-1 15,0 6 6-15,0 2-10 16,-2 2-16-16,2 18-32 16,0 9-38-16,17 8-126 15,20 1-214-15</inkml:trace>
  <inkml:trace contextRef="#ctx0" brushRef="#br2" timeOffset="-166262.4">20794 16719 1334 0,'0'0'7'0,"0"0"-7"16,0 0 0-16,0 0 0 16,-5 113 7-16,4-71-4 15,1-4 0-15,1-6-3 16,17-6 1-16,5-9-1 16,2-7 1-16,3-10-1 15,5 0 0-15,6-10 2 0,5-14-2 16,1-9-4-16,-2-8 4 15,-2-7 0-15,-7-10-6 16,-5 5 5-16,-7 6-13 16,-10 15 14-16,-5 13 3 15,-2 13 1-15,-1 6-4 16,4 8-22-16,5 21-7 16,11 14 29-16,4 6 4 15,7 2-1-15,3-3 1 16,-2-7 6-16,-5-7 8 15,-11-7-7-15,-11-6 5 16,-9-1-9-16,-2-6-2 16,-23-3 7-16,-8-4-12 15,-8-3-3-15,-4-4-19 0,-3 0-34 16,2-13-32-16,3-5-70 16,2-4-278-16</inkml:trace>
  <inkml:trace contextRef="#ctx0" brushRef="#br2" timeOffset="-165995.55">20892 16315 1262 0,'0'0'0'0,"0"0"-67"16,0 0 67-16,0 0 4 0,0 0 1 15,0 0 7-15,64-52-8 16,-52 26 6-16,-7 2 10 16,-5 5-2-16,0 7 9 15,-18 12 10-15,-9 0-37 16,-4 14-1-16,-2 16-30 16,6 8 3-16,14 3-40 15,13 3-46-15,10-2-142 16</inkml:trace>
  <inkml:trace contextRef="#ctx0" brushRef="#br2" timeOffset="-165459.5">23203 16469 1221 0,'0'0'12'0,"0"0"-12"15,0 0 18-15,0 0-16 16,-38 78 37-16,9-13-2 16,3 5-33-16,11-3 3 15,14-1-5-15,1-7-2 16,16-4 12-16,17-7-9 16,10-14-1-16,5-9 10 15,7-13-5-15,3-10-7 16,4-2-1-16,3-24 1 15,1-15 2-15,1-15 2 16,-6-18-1-16,-7-15 8 16,-13-12-7-16,-17-2 0 15,-24 11-3-15,-19 17 9 0,-42 23 20 16,-24 24 3-16,-20 18-24 16,-10 8 3-16,-1 29-12 15,12 15-4-15,16 11-11 16,25 4-50-16,22 3-22 15,16 2-18-15,17-5-109 16,8-1-324-16</inkml:trace>
  <inkml:trace contextRef="#ctx0" brushRef="#br2" timeOffset="-161677.45">24669 14272 1128 0,'0'0'0'0,"0"0"-45"15,104 36 45-15,-41-34 20 16,6-2-2-16,5 0-3 16,4-2 9-16,2-10-18 0,-4-2 0 15,-9-2 2-15,-12 2-7 16,-16 3 5-16,-15 5-4 15,-13 2-2-15,-7 4 7 16,-2 4-7-16,1 31 0 16,4 28 18-16,0 31 27 15,4 25-22-15,4 24-22 16,3 18 2-16,9 11 0 16,7 10 1-16,8 5-3 15,4-5 0-15,0-1-1 16,-2-1 0-16,-6 1 7 15,-5-1 4-15,-7-1-5 16,-7-7-2-16,-6-2 3 16,-2-5-6-16,-4-1 7 0,-2-10 9 15,-2-4-4-15,0-12 0 16,-3-17 10-16,0-10-20 16,0-15 6-16,-11-14-4 15,-11-14 0-15,-11-13-1 16,-10-19-8-16,-16-13 4 15,-18-12-23-15,-17-11-24 16,-22 0-22-16,-26-14-11 16,-34-6-38-16,-49-2-144 15</inkml:trace>
  <inkml:trace contextRef="#ctx0" brushRef="#br2" timeOffset="-160193.39">2139 14255 688 0,'0'0'49'16,"0"0"-44"-16,0 0 123 0,107-71-23 15,-70 50-28-15,-7 3-24 16,-9 5-4-16,-6 3-17 16,-9 6 8-16,-5 1-22 15,-1 3 8-15,0-2-7 16,0 1-8-16,-13-1-11 15,-12 1-8-15,-16 1 7 16,-15 4-1-16,-16 22-17 16,-13 11 15-16,-9 11 1 15,-3 5-12-15,3 7 13 16,9-4 2-16,24-2-7 16,19-1 7-16,21 2 0 0,8 8-1 15,13 4-3-15,0 11 7 16,10 11-3-16,14 18 3 15,6 13 1-15,4 13 6 16,2 9-10-16,3 1 0 16,1 5 5-16,0-2-1 15,-1 3 1-15,-3 1-5 16,0-3 2-16,0-2 2 16,-2-7 2-16,-7-9-3 15,0-4-2-15,-8-7-1 16,-3-1 0-16,-8 2 1 15,-4 1 5-15,-4-3-6 16,0-4-2-16,0-4 2 0,-3-6 0 16,-6-10-1-16,2-7 1 15,1-13 2-15,3-11 1 16,3-9 10-16,0-6-3 16,9-7 2-16,19-7-1 15,12-8-11-15,16-11 5 16,27-14 1-16,26 0-6 15,36-31-17-15,44-20-45 16,44-17-29-16,46-14-201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8T08:09:35.24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1112 2232 49 0,'0'0'42'0,"0"0"-32"16,33-103 19-16,-19 69 2 16,-1 2-16-16,-1 3-5 0,-6 1-1 15,-3 5 3 1,0-1-9-16,-3 7-1 0,0 2 8 15,0 2-9-15,0 5-1 16,0 0 16-16,0 6-5 16,0 1-5-16,0 0-6 15,0 1 0-15,0 0 6 16,0 0 1-16,0 0-7 16,0 0 18-16,-3 0-11 15,-6 0 0-15,-5 4-7 16,-2 4 0-16,1-1 10 15,-1-2-4-15,-2 2-5 16,6-4 1-16,1-1 6 16,3-1 14-16,3 1-12 15,2-2 19-15,2 0 47 0,1 0-50 16,0 0 4-16,0 0-11 16,0 0-7-16,0 0 73 15,0 0-5-15,0 0-71 16,0 0-1-16,0 0-8 15,0 0 0-15,0 0 0 16,0 0 4-16,0 0-6 16,0 0 2-16,0 0 0 15,0 1-12-15,0 4 11 16,0-2 0-16,0 3-3 16,0-3 8-16,0-3-5 15,0 2 1-15,0-2 0 0,0 0-3 16,0 0 4-16,0 0-1 15,0 0 4-15,0 0-2 16,1 0 53-16,17-7-21 16,13-14-26-16,16-8 8 15,12-5-10-15,7 0-6 16,4 3 4-16,-12 5-1 16,-7 4 1-16,-11 6-4 15,-9 4 0-15,-8 4-4 16,-7 2 4-16,-8 4 0 15,-5-1-4-15,-3 3 1 16,0 0 2-16,0 0-45 16,0 0-24-16,0 0-9 15,-8 0-6-15,-7 10 70 0,-6-1-18 16,-4 4-36-16,-2 2 33 16,-4 1-8-16,1 4 30 15,-1-3 12-15,-2 0-11 16,9-3 13-16,6-2-1 15,6 1-16-15,8-4 10 16,4-2-32-16,0-4-6 16,0 0 24-16,1-2 5 15,7-1 14-15,5 0-2 16,2 0-19-16,6-3 21 16,1-8-1-16,1 2 3 0,4 3-12 15,8 2 1 1,1-3 11-16,9 4 0 0,7-8 0 15,-10 5 0-15,4 6 0 16</inkml:trace>
  <inkml:trace contextRef="#ctx0" brushRef="#br0" timeOffset="84.79">1791 1847 134 0,'0'0'0'0,"0"0"0"15,0 0 0-15</inkml:trace>
  <inkml:trace contextRef="#ctx0" brushRef="#br0" timeOffset="1880.77">1287 2167 118 0,'0'0'0'0,"0"0"-42"15,0 0 42-15,0 0 111 0,0 0 0 16,0 0-38 0,0 0-9-16,0 0-7 0,0 0-1 15,0 0-23-15,0-1-28 16,0-1 17-16,0 1-13 16,0 0 12-16,0-4-21 15,10-1 0-15,10-7-2 16,13-2 5-16,10-9-3 15,10-3 40-15,7-5-32 16,4-2 27-16,3 1-34 16,5 2 2-16,-2 3 21 15,-9 9-22-15,-16 5 3 16,-15 5-5-16,-18 4 5 16,-5 5-3-16,-7 0 3 15,0 0-5-15,0 0 0 0,-16 2-29 16,-8 13-60-16,-9 2-7 15,-1 0-31-15,-2-4-103 16</inkml:trace>
  <inkml:trace contextRef="#ctx0" brushRef="#br0" timeOffset="17188.55">24184 2210 1162 0,'0'0'0'15,"0"0"-192"-15,-31 86 180 0,2-9-4 16,-5 14 16 0,-1 12 8-16,2-3-8 0,11-12 0 15,12-18 0-15,10-18 1 16,0-18-6-16,21-14 5 15,6-6 0-15,7-3 32 16,10-7-26-16,11-4 13 16,9 0-12-16,10-16-1 15,4-4-12-15,-2 1-18 16,-10-3-76-16,-13-2-247 16</inkml:trace>
  <inkml:trace contextRef="#ctx0" brushRef="#br0" timeOffset="17489.64">24833 2084 1007 0,'0'0'1'16,"0"0"86"-16,0 0-87 16,0 0 0-16,-96 140 12 15,38-32 30-15,6 12-35 16,16 4 19-16,17-1-26 0,19-7-1 16,0-12-10-16,24-14-74 15,13-25-25-15,9-19-30 16,6-21-35-16,-1-22 2 15</inkml:trace>
  <inkml:trace contextRef="#ctx0" brushRef="#br0" timeOffset="17887.68">25286 2349 1014 0,'0'0'41'0,"0"0"-41"16,0 0-40-16,-40 74 40 0,9-4 3 15,-2 6 16-15,9 3-14 16,12-6-1-16,12-8 1 16,2-9-5-16,20-10-3 15,2-15 0-15,3-9 3 16,2-13 0-16,3-9 0 16,4 0 3-16,3-25 17 15,2-17-20-15,-2-11 0 16,-6-10-6-16,-8-10 6 15,-13-11 0-15,-10-3-2 16,-2 5-1-16,-29 14-3 16,-12 23 11-16,-15 24-5 15,-3 19 15-15,-2 2-12 16,6 26-1-16,14 12 2 16,17 12 0-16,17 4-8 0,7 0 0 15,24-3-8-15,14-10 0 16,16-9-51-16,1-9 16 15,3-10-34-15,-4-13-125 16,-3 0-206-16</inkml:trace>
  <inkml:trace contextRef="#ctx0" brushRef="#br0" timeOffset="18138.04">25565 2027 1150 0,'0'0'0'0,"0"0"-60"16,99 33 54-16,-53 26 6 15,-7 23 4-15,-6 25 58 16,-5 15-32-16,-7 3 3 16,-8 0-33-16,-10-12-4 15,-3-17-3-15,-7-13-40 16,-21-18-28-16,-14-15 0 15,-13-12-21-15,-11-11-172 16,0-11-232-16</inkml:trace>
  <inkml:trace contextRef="#ctx0" brushRef="#br0" timeOffset="18389.08">26369 2514 1224 0,'0'0'0'16,"0"0"-30"-16,0 0 16 15,83-47-3-15,-39 33 17 16,3 8-7-16,-5 6-75 0,-16 6-41 15,-26 25-180-15,-16 12-296 16</inkml:trace>
  <inkml:trace contextRef="#ctx0" brushRef="#br0" timeOffset="18474.73">26298 2732 840 0,'0'0'296'0,"0"0"-267"16,0 0-29-16,102-23 0 15,-21-1-3-15,10-1-58 16,0-4-194-16</inkml:trace>
  <inkml:trace contextRef="#ctx0" brushRef="#br0" timeOffset="19441.47">27600 2164 392 0,'0'0'641'0,"0"0"-617"0,0 0-23 15,0 0 12-15,0 0 4 16,-5 116 93-16,-24-13-43 15,-9 4-34-15,1 0-28 16,0-13 2-16,7-13-7 16,4-6-8-16,3-8 2 15,5-17-43-15,4-10-68 16,3-14 57-16,6-16-86 16,2-10-217-16</inkml:trace>
  <inkml:trace contextRef="#ctx0" brushRef="#br0" timeOffset="19688.91">27175 2230 1149 0,'0'0'6'15,"0"0"-12"-15,143-101-6 16,-35 61 12-16,11 2 20 15,-1 7-4-15,-5 9 6 16,-10 7-22-16,-6 8 7 16,-20 4-15-16,-17 3 1 15,-23 0-69-15,-26 10-67 16,-13 2-122-16,-36-1-53 0</inkml:trace>
  <inkml:trace contextRef="#ctx0" brushRef="#br0" timeOffset="19907.21">27892 2046 942 0,'0'0'30'16,"0"0"-21"-16,0 105-9 16,0-26 54-16,-7 25 38 15,-7 10-17-15,-8 3-25 16,-5-2-20-16,-9-15-28 16,8-21 4-16,11-19 15 15,16-21-17-15,1-19 9 16,30-10 25-16,15-10-36 15,16 0 10-15,10-16-12 16,7-8-7-16,2 4-12 0,1 0-58 16,-6 0-74-16,-8-2-158 15</inkml:trace>
  <inkml:trace contextRef="#ctx0" brushRef="#br0" timeOffset="21375.01">28789 2181 1206 0,'0'0'6'0,"0"0"-6"15,0 0 0-15,0 78 2 16,0-13 40-16,0 8 7 15,0 1-44-15,0-3-3 16,0-6-4-16,0-5-7 16,-5-6 6-16,1-8-59 15,-1-15-76-15,2-16 52 16,2-15-15-16,1-3 67 0,0-26 18 16,0-14-186-16,0-13 103 15,-3-12 99-15,-6-19 5 16,1-14 25-16,2-9 47 15,6-8 88-15,0 9-96 16,16 15-45-16,19 22 75 16,8 24-12-16,9 25-63 15,5 13 4-15,-4 10-15 16,-7 22 5-16,-14 19 12 16,-16 13-18-16,-16 10 16 15,-14 5-28-15,-35 2 0 16,-17-4-4-16,-7-9-45 15,2-7-58-15,12-10-64 16,18-15-204-16</inkml:trace>
  <inkml:trace contextRef="#ctx0" brushRef="#br0" timeOffset="21844.06">29518 1923 1032 0,'0'0'28'16,"0"0"-23"-16,-24-76 19 15,22 76 51-15,-2 5-52 0,-6 35-7 16,-7 27-16-16,-5 25 70 16,0 9-59-16,8 6 1 15,7-2-12-15,7-2 5 16,0-3-13-16,21-16-29 16,10-12-36-16,6-19-27 15,6-21-73-15,-1-22-163 16</inkml:trace>
  <inkml:trace contextRef="#ctx0" brushRef="#br0" timeOffset="22275.89">29912 2285 1187 0,'0'0'24'16,"0"0"-24"-16,0 0-44 15,0 0 44-15,-34 92 0 16,34-49 3-16,0-2-4 15,17-4 1-15,7-7-16 16,0-10-25-16,6-9-28 16,1-11 9-16,5-5 14 15,-2-21 14-15,-1-9-21 16,-3-8-62-16,-9-7 33 16,-3 3 77-16,-11 10 5 15,-5 12 139-15,-2 14 43 16,0 11-102-16,0 5-46 15,0 34-23-15,-3 21-11 16,-2 18 61-16,4 11-53 0,1 6-3 16,0 3 21-16,0 5-2 15,0 1-5-15,0-3-4 16,0-9 11-16,-3-14-9 16,-3-14-7-16,-6-17-7 15,-2-16 1-15,-9-14 0 16,-6-11 11-16,-6-6-15 15,-6-6-11-15,0-20 8 16,3-10-45-16,11-8-16 16,14-2-104-16,13-7-92 15</inkml:trace>
  <inkml:trace contextRef="#ctx0" brushRef="#br0" timeOffset="22681.71">30559 2138 1118 0,'0'0'14'16,"0"0"-12"-16,0 0 0 15,0 0 16-15,0 0-16 16,0 0 38-16,0 103 17 15,0-64-55-15,0-2-1 16,2-8 1-16,2-2-2 16,4-8 0-16,1-5-20 15,2-3-41-15,3-8-14 0,2-3-77 16,-2-6-178-16</inkml:trace>
  <inkml:trace contextRef="#ctx0" brushRef="#br0" timeOffset="23012.86">30526 1920 143 0,'0'0'820'0,"0"0"-790"16,0 0-25-16,0 0 36 16,0 0 31-16,35-75 5 15,-35 72-45-15,-4 3-13 16,-13 0-19-16,-4 10-50 15,-2 12-46-15,3 5-26 16,12 0-77-16,8-2-255 16</inkml:trace>
  <inkml:trace contextRef="#ctx0" brushRef="#br0" timeOffset="23440.81">30965 1802 973 0,'0'0'53'0,"0"0"-46"15,0 0 0-15,0 0 3 16,0 0 16-16,4 116 62 15,3-29-4-15,0 9-67 16,2-1-12-16,-2 0 10 16,2-4-15-16,-3-9-8 15,-2-4-2-15,3-11-42 0,-1-16-51 16,1-15-134-16,0-16-94 16</inkml:trace>
  <inkml:trace contextRef="#ctx0" brushRef="#br0" timeOffset="23909.62">31151 2205 1107 0,'0'0'32'0,"0"0"-32"16,91-53-19-16,-55 53 8 15,-7 0 11-15,-9 25 0 16,-6 8 22-16,-4 6-6 0,-5 5-2 16,-5-3-6-16,0-3-5 15,-9-6 7-15,-3-8-10 16,3-9-1-16,3-7-9 16,4-4 3-16,2-4 7 15,0 0 2-15,0 0-1 16,12-20-1-16,14-9-7 15,8-10 0-15,3-4 0 16,2-5 7-16,-3 2-8 16,-6 3 8-16,-12 13 0 0,-8 13 1 15,-10 12 4-15,0 5 36 16,-3 0-21 0,-18 10-20-16,-4 15-6 0,1 7 4 15,9 5 4 1,10-2-6-16,5-1-7 0,11-6-21 15,14-6 3-15,10-8-33 16,5-6 5-16,3-8 7 16,2 0-111-16,-2 0-241 15</inkml:trace>
  <inkml:trace contextRef="#ctx0" brushRef="#br0" timeOffset="24164.94">31885 2092 727 0,'0'0'343'0,"0"0"-343"16,0 0-13-16,0 0 13 15,0 0 24-15,15 79 44 16,-13-46-56-16,1-2 0 15,1-6-12-15,2-4 0 16,3-4-3-16,0-4-7 0,0-2-34 16,1-2-85-1,-4-6-80-15,-3-3-283 0</inkml:trace>
  <inkml:trace contextRef="#ctx0" brushRef="#br0" timeOffset="24507.32">31839 1824 964 0,'0'0'243'0,"0"0"-243"15,0 0-14-15,0 0-5 16,0 0 0-16,0 0 18 15,-16-13-26-15,33 25 26 16,4-2-23-16,2-2 17 0,1-4-9 16,-5-2 16-16,-4-2-5 15,-2 0 5-15,-5-9 0 16,-5-5 15-16,-3-5-10 16,0 0 22-16,-12 4-20 15,-11 2-1-15,0 7 7 16,-3 5-13-16,10 1-12 15,3 5-47-15,5 14-98 16,8-2-126-16</inkml:trace>
  <inkml:trace contextRef="#ctx0" brushRef="#br0" timeOffset="24791.68">32355 1523 868 0,'0'0'189'16,"0"0"-189"-16,0 0 0 15,113 66 2-15,-77-3 0 0,-3 20 35 16,-5 17 17-1,-7 12-26-15,-6 4-9 0,-12-2-19 16,-3-1-7-16,-25-1-4 16,-23-6-114-16,-25-12-53 15,-13-16-329-15</inkml:trace>
  <inkml:trace contextRef="#ctx0" brushRef="#br0" timeOffset="27429.83">33022 2396 1074 0,'0'0'0'0,"0"0"-103"15,0 0 9-15,0 0 88 16,0 0 6-16,0 0 3 16,-5 25 6-16,5-25-9 15,3 0 15-15,5-4-6 16,-1-4 27-16,-4-1-5 0,-3 1 32 15,0 3-15-15,0 4-8 16,-1-1-28-16,-10 2-12 16,1 0-8-16,-4 0-27 15,2 15-67-15,2 3-73 16,9 2-227-16</inkml:trace>
  <inkml:trace contextRef="#ctx0" brushRef="#br0" timeOffset="44215.21">32298 2132 1283 0,'0'0'0'0,"0"0"-26"15,0 0-33-15,0 0 41 16,0 0 4-16,0 0-6 16,0 0-55-16,0 0-83 0,12 6-59 15,0 4-319 1</inkml:trace>
  <inkml:trace contextRef="#ctx0" brushRef="#br0" timeOffset="44453.98">32364 2364 941 0,'0'0'2'15,"0"0"3"-15,0 114 19 16,-3-69 12-16,-6-3-3 0,-3-4-13 16,-1-6-12-1,-2 0-7-15,-2-5-1 0,0-5-18 16,1-5-96-16,3-8-21 16,7-8-306-16</inkml:trace>
  <inkml:trace contextRef="#ctx0" brushRef="#br0" timeOffset="45033.64">32595 1930 1007 0,'0'0'13'0,"0"0"-13"15,0 0 24-15,0 0 23 16,0 0-8-16,0 0-37 16,-9 20 4-16,-4 23-5 15,-2 15 12-15,-3 7-1 16,6 0-7-16,5-9-5 15,5-5 0-15,2-11 0 16,3-5-2-16,16-9 1 16,5-6-4-16,8-9 1 0,3-10 4 15,6-1-5-15,5-12 3 16,-4-11 4-16,-1-8-2 16,-8-10 0-16,-6-10 1 15,-7-10-4-15,-9-9-7 16,-8-8 3-16,-3-3 7 15,0 4-6-15,-23 8 6 16,-9 13 5-16,-7 14 18 16,-5 15 22-16,3 15-33 15,4 12 16-15,3 9-3 16,8 21-25-16,7 7-1 16,12 7 1-16,7 1 2 15,0-2-2-15,22-2-6 16,8-7 6-16,7-4 0 15,3-7-6-15,5-10-39 0,3-10-10 16,-1-3-43-16,-5-5-86 16,-6-15-350-16</inkml:trace>
  <inkml:trace contextRef="#ctx0" brushRef="#br0" timeOffset="45283.96">32984 1373 1002 0,'0'0'1'16,"0"0"-1"-16,0 0 0 15,0 0 4-15,138 78 16 0,-64 1 68 16,7 23-48-16,-1 19-25 16,-17 18-2-16,-26 5 0 15,-22-6-5-15,-15-5-1 16,-30-10 4-16,-22-11-9 15,-18-8 9-15,-12-15-10 16,-10-8-2-16,-6-14-155 16,-4-16-416-16</inkml:trace>
  <inkml:trace contextRef="#ctx0" brushRef="#br0" timeOffset="46817.61">25767 3842 954 0,'0'0'0'16,"-123"11"-57"-16,82-4-21 15,17-4 78-15,13 0 27 16,11-3 29-16,8 0-42 15,26 0-14-15,18 0-3 16,20 0 3-16,17-13 13 16,16-2-9-16,14-3 12 0,13-2-16 15,8 0 0 1,0-3 1-16,3 3-1 0,3-1-1 16,0-3 1-16,3 0 0 15,-1 4-10-15,-6-3 7 16,-3 3 3-16,-3 3-3 15,-6-1 2-15,-1 3-9 16,-1-1 10-16,-1 0-1 16,-2-1-4-16,-7 0 3 15,-5-1 2-15,-1 0 10 16,1 1-10-16,0 0-5 16,1 4-5-16,0-1 6 15,2 3 4-15,3 0 0 16,1-1 15-16,-1 2-15 0,1 0 0 15,-7-1-10-15,-3 0-11 16,-1 0 21-16,-2 0-6 16,-1-3 22-16,2 3-20 15,-5 1 6-15,-2 0-2 16,-3 2 6-16,-4 1 3 16,-3-1-11-16,-4 1 2 15,-1-2-4-15,4-1 4 16,5 1 10-16,4-2-8 15,1 2 2-15,-3 1 4 16,-2 1-16-16,-7 0 14 16,-3 2-11-16,-1-2 10 15,1 0 5-15,3 0-5 0,3-3 0 16,4 4-5 0,2-3 14-16,2 1-17 0,-1-2 6 15,-3 0-1-15,-4 0 0 16,-7 0 7-16,-5-1-9 15,-7 0 1-15,-5 1 31 16,-9-2-19-16,-7 3 26 16,-8 0-37-16,-16 2 5 15,-12 4-7-15,-12 3-16 16,-3 0-31-16,-12-1-49 16,-23-1-498-16</inkml:trace>
  <inkml:trace contextRef="#ctx0" brushRef="#br0" timeOffset="50402.53">28741 3652 907 0,'0'0'60'0,"0"0"-59"0,0 0-1 16,0 0 2-16,0 0 31 15,0 0 16-15,0 0-16 16,1 0-17-16,-1 0-16 16,0 0 1-16,0 15-6 15,3 14 10-15,2 12 6 16,1 2 23-16,-1 1-30 16,2-5 7-16,0-5-11 15,4-5 5-15,2-5-5 16,-1-3 2-16,4-8-2 15,-1-6 0-15,5-7-18 16,1 0-33-16,0-10-56 0,-4-12-72 16,-9-3-362-1</inkml:trace>
  <inkml:trace contextRef="#ctx0" brushRef="#br0" timeOffset="50707.85">28696 3475 274 0,'0'0'787'0,"0"0"-787"16,0 0-135-16,0 0 126 16,0 0 9-16,0 0 31 15,51-4 18-15,-26-5-38 0,-5-3-4 16,-4-1-4-1,-8 1 1-15,-7-3 25 0,-1 3 2 16,0 2-2-16,-10 3 8 16,-5 4-2-16,0 3-30 15,1 0-5-15,2 9-5 16,8 7-42-16,4 8-83 16,3 5-19-16,21-4-91 15,9 0-224-15</inkml:trace>
  <inkml:trace contextRef="#ctx0" brushRef="#br0" timeOffset="51021.07">29153 3732 340 0,'0'0'898'15,"0"0"-898"-15,0 0-101 16,80-27 101-16,-38 15 0 16,-3 10-12-16,-11 2-100 15,-15 2-28-15,-13 21-152 16,-7 2 48-16,-21 1-32 16,-2-2 276-16,8-8 316 0,11-6-103 15,11-5-50-15,0-3-112 16,14-2-38-16,17-2 27 15,15-15-40-15,7-7-24 16,-3-3-203-16,-7-6-345 16</inkml:trace>
  <inkml:trace contextRef="#ctx0" brushRef="#br0" timeOffset="51151.02">29593 3592 1109 0,'0'0'42'15,"0"0"-24"-15,0 0-11 16,18 84 51-16,-10-39-23 15,-3 0-27-15,-2 0 1 16,-2 0-9-16,-1 1-18 0,0-2-37 16,-1 1-267-1</inkml:trace>
  <inkml:trace contextRef="#ctx0" brushRef="#br0" timeOffset="57172.73">27634 1598 960 0,'0'0'0'16,"0"0"-32"-16,0 0 6 16,0 0 26-16,0 0 5 15,0 0 7-15,58-75 1 0,-40 69-10 16,3 0 12-16,-3 4-15 15,0-1 0-15,-5 3 4 16,1 0-1-16,-4 6-3 16,-2 12 3-16,-1 3-3 15,-3 4 18-15,-4 2-15 16,0-3-3-16,0-5 8 16,0-3-7-16,-1-5-2 15,-3-8 1-15,2 0 0 16,2-3 9-16,-1 0-6 15,1 0 2-15,-3 0 16 16,0-6-18-16,0-8-3 16,1-3-2-16,1-2 2 0,1-6-2 15,0-2 2-15,0 1 0 16,6-1-8-16,8 6 3 16,0 4 4-16,4 5-3 15,-2 4 2-15,1 7-7 16,-2 1 9-16,-2 0 0 15,-1 6-4-15,-1 10 4 16,-1 5 0-16,-3 0 0 16,-1 3 1-16,-3-7-1 15,-3 0 0-15,0-5 0 16,0-4 0-16,0-5 2 16,0 0-2-16,0-3 1 0,2 0 0 15,-2 0 19 1,1-4-20-16,5-13 0 0,-1-5-3 15,2-5-14-15,7-1 17 16,0 3-1-16,5 8 2 16,-2 9-3-16,3 7 2 15,1 1 0-15,1 7 14 16,3 12-10-16,1 3 7 16,-4 0 2-16,-4-3-13 15,-2-7 16-15,-2-2-14 16,2-9 8-16,-2-1 40 15,3 0-27-15,2-14 2 16,-3-5-20-16,-3-6-3 16,-4-2-4-16,-5-2-30 15,-4-2-98-15,0-6-106 0</inkml:trace>
  <inkml:trace contextRef="#ctx0" brushRef="#br0" timeOffset="61725.81">22806 2278 798 0,'0'0'211'0,"0"0"-193"16,0 0-18-16,0 0 1 16,0 0-2-16,0 0 1 15,0 0 0-15,-12 111 61 16,19-39-31-16,0-1-29 0,-2-5 0 15,0-13-1-15,-1-8 6 16,1-6-4-16,2-7 0 16,1-13-4-16,5-9-5 15,2-8-14-15,4-2-3 16,8-19 5-16,5-13 12 16,0-9-29-16,3-2 6 15,-7 1 25-15,-4 5 5 16,-10 14 0-16,-4 10-5 15,-9 13 12-15,-1 0-14 16,0 23-7-16,0 12 14 16,2 5 25-16,2-6-24 15,4-4-1-15,6-7 0 0,3-7 0 16,2-5 6 0,1-7-6-16,1-4 0 0,1 0 1 15,0-12 1-15,-4-11-4 16,-3-1 1-16,-9-6-41 15,-6 1 31-15,-6 4-17 16,-18 5-18-16,-9 7 42 16,-2 10 4-16,-4 3 39 15,5 7-8-15,6 11-8 16,8 1-11-16,11 0-12 16,9 0 0-16,0-4 8 15,12-1-4-15,8-4-4 0,8-6 1 16,2-1 2-1,4-3 0-15,3-1-3 0,-1-17 0 16,0-6 1-16,-2-8-1 16,-6-1-4-16,-5-4-14 15,-10 1 18-15,-4 7-1 16,-6 7 8-16,-3 14 6 16,0 8 56-16,0 11-45 15,0 27-18-15,0 21-6 16,0 23 43-16,11 17-17 15,5 8-25-15,2 7-1 16,-3-1 53-16,-9 1-50 16,-6-8-2-16,0-12 16 15,-5-9 3-15,-11-17 2 16,2-17-22-16,-3-13 1 0,3-14-4 16,2-18 3-16,2-6-14 15,7-30-57-15,3-26-172 16,0-18-265-16</inkml:trace>
  <inkml:trace contextRef="#ctx0" brushRef="#br0" timeOffset="62064.88">23644 1956 1067 0,'0'0'52'0,"-13"83"-34"16,-4-3-18-16,-2 22 50 15,5 20-45-15,8 7 34 16,6 1-27-16,12-2-7 15,23-16 6-15,14-8-11 16,12-11-39-16,15-9-7 16,18-12 6-16,18-15-11 15,27-15 13-15,20-15-60 16,22-24-43-16,20-3-233 16</inkml:trace>
  <inkml:trace contextRef="#ctx0" brushRef="#br0" timeOffset="64096.68">25895 1877 1190 0,'0'0'0'16,"0"0"-7"-16,0 0-33 15,80-25 39-15,-23 51-5 16,7 30 6-16,3 29 20 16,-4 22 0-16,-12 22-4 15,-20 10-16-15,-22 1 0 16,-9 0 0-16,-25-11-2 16,-20-13-32-16,-7-10-39 15,-2-18-51-15,11-18-52 16,13-19-145-16</inkml:trace>
  <inkml:trace contextRef="#ctx0" brushRef="#br0" timeOffset="65493.44">27371 1802 1097 0,'0'0'0'0,"0"0"-11"15,0 0 4-15,-92 114 0 16,74-18 14-16,9 24 0 16,6 24 0-16,3 10-2 15,12 1 0-15,24-2-5 16,19-16 3-16,19-12-12 0,21-19 3 16,15-19-40-16,21-17 36 15,23-23-8-15,28-22 18 16,23-22-49-16,23-8-64 15,13-34-162-15</inkml:trace>
  <inkml:trace contextRef="#ctx0" brushRef="#br0" timeOffset="66113.11">32801 973 947 0,'0'0'0'15,"79"8"-9"-15,-24 16 9 0,8 11-6 16,6 15 14-1,6 20 0-15,6 25 22 0,0 24-3 16,-5 19-2-16,-12 10-25 16,-16 1 8-16,-15-2-8 15,-20-4 1-15,-13-1-2 16,-21-3 1-16,-18-13 0 16,-14-5 0-16,-10-10-3 15,-13-10-16-15,-18-3-19 16,-12-15-159-16,-19-22-307 15</inkml:trace>
  <inkml:trace contextRef="#ctx0" brushRef="#br0" timeOffset="67560.62">27415 1808 338 0,'0'0'76'0,"0"0"-23"16,0 0 38-16,0 0 20 16,0 0-46-16,0 0 17 15,85 8-54-15,-76-3 7 16,-1 1-34-16,0 0 5 16,1 1 7-16,6 0-13 15,5-2 0-15,8 0 0 16,15-5 3-16,14 0-5 15,17 0 2-15,13-13 0 16,13-1 2-16,16-7-1 16,11-6 6-16,11-7-7 15,9-9 0-15,2-8 3 16,-3-7-3-16,-6-6 0 0,-13 0 5 16,-15-4-2-16,-15 0 0 15,-16 8 6-15,-22 9-4 16,-19 12 6-16,-21 8-9 15,-19 0 15-15,0 1 22 16,-23-4-28-16,-11 1-5 16,-5 2-6-16,-7 4-9 15,-8 4 8-15,-6 7-18 16,-7 3 5-16,-6 3 8 16,-3 8-1-16,-3 2-9 15,1 2 11-15,2 15 10 0,9 1-11 16,15-1 6-1,16-3-10-15,17-5-5 0,11-2-3 16,8-3-35-16,0-4-90 16,23 0-20-16,8 0 121 15,11-11 13-15,5-9-99 16,2-4-20-16</inkml:trace>
  <inkml:trace contextRef="#ctx0" brushRef="#br0" timeOffset="67794.75">28904 831 331 0,'0'0'67'16,"0"0"56"-16,0 0-35 15,0 0 74-15,0 0-14 16,0 0-92-16,23-71-29 16,-52 72-12-16,-17 15-3 15,-12 5-12-15,-7 3 1 0,3 2 10 16,7 1-11-16,12-5-4 16,18-2-30-16,18-11-32 15,7-2 19-15,28-3 17 16,18-1 30-16,8 8 29 15,7 2-15-15,2 2-4 16,-5 2-1-16,-6 2-4 16,-10-3-5-16,-7 2-21 15,-12-2-158-15,-10-3-189 16</inkml:trace>
  <inkml:trace contextRef="#ctx0" brushRef="#br0" timeOffset="88569.88">13448 10632 596 0,'0'0'41'0,"0"0"14"16,0 0-33-16,0 0 52 16,0 0 44-16,0 0-65 15,0 0-17-15,-54-74 15 16,53 69-7-16,1 3-8 15,-2 2-12-15,2 0-22 0,0 0-2 16,0 0-1-16,0 0-3 16,0 11-5-16,0 9 10 15,0 7-1-15,0 2 1 16,8 2-1-16,2-2 0 16,-1 0 0-16,3-4 0 15,6-1-5-15,1-3 5 16,5-4 0-16,6-2-7 15,4-2 6-15,3-4-5 16,2 0-2-16,3-2 8 16,4-3-9-16,5-2 4 15,3 2 0-15,2-3-4 0,7-1 9 16,0 0-2 0,5 0-3-16,4 0 5 0,10 0 0 15,6 0 3-15,4 0-6 16,-1 0 1-16,-1-1 2 15,-1-1-1-15,-2 2-2 16,-1 0 3-16,-5 0 2 16,-8 0-2-16,-3 0 0 15,-8 0 2-15,-7 0-2 16,-2 0 0-16,-4 0-2 16,-4 0 2-16,1 0 1 15,1-2-1-15,2-2 0 16,6 0 0-16,3 0 6 15,5-1-7-15,-1 2 1 16,-1 0 0-16,1 0-6 0,-1 0 6 16,0 1 0-16,0-1-2 15,-1 0 6-15,-4 3-5 16,-5-3 1-16,-2 2 0 16,-1-1-2-16,-2 1 3 15,2 1-1-15,1-2 0 16,2 2 6-16,0 0-7 15,0-1 1-15,1 1 0 16,1-4-1-16,1 4 1 16,1-3 0-16,7 0 0 15,-3 1 2-15,-2 1-4 16,-5 0 0-16,-5-1 2 0,-5-1-3 16,-1 1 3-16,0-1 0 15,3-2 1-15,5 1 1 16,5 0-4-16,4 0 2 15,2 1 0-15,1 0-2 16,0 2 4-16,0 1-2 16,-3-2 1-16,0 2 2 15,-2 0-6-15,-7 0 1 16,-1 0 2-16,-2 0 3 16,-3 0-3-16,5 0 0 15,-5 0 2-15,1 0-1 16,0 0-2-16,-5 0-1 15,-1 0 2-15,0 0-4 16,1-2 4-16,-2-3 0 0,6 3 0 16,-1-3 3-16,5 1-4 15,3-2 1-15,-1 1 0 16,0 2 0-16,-2-1 0 16,-1 2 0-16,-4-1-1 15,-1 3 6-15,1-5-7 16,-2 5 2-16,2-2 0 15,1 1-3-15,-1 0 6 16,-2-1-3-16,-2 1 0 16,-4-1 3-16,-4-1-6 15,-2-1 3-15,0 1 0 0,2 0 2 16,2 1-1 0,2-3-1-16,0 0 0 0,2 1 1 15,-4-2-3-15,-6 2 2 16,-5-2 0-16,-6 1 1 15,-2-1 6-15,-2-2-7 16,4 2 5-16,-2-2-1 16,5-4 0-16,0-2-4 15,4-1 0-15,2 0-1 16,-3-2 4-16,0 2-3 16,-5-1 0-16,-2-1 1 15,-2-2 1-15,-3-3-2 16,-2-2 0-16,-1-3 1 15,0-3 0-15,-2-1-1 16,-4 0 1-16,0 0 3 0,0 4 6 16,0 3-10-16,-1 4 0 15,-5 6-7-15,0 4-34 16,0 3-54-16,-4 3-196 16</inkml:trace>
  <inkml:trace contextRef="#ctx0" brushRef="#br0" timeOffset="96356.79">18902 11964 978 0,'0'0'0'16,"0"0"0"-16,0 0 0 15,0 0 4-15,0 0-4 16,-27-88 42-16,14 63-28 16,1 0 16-16,-6-4-23 15,-3-3-4-15,-4 2 2 16,-8-4-5-16,-8 2 0 15,-4 0 6-15,-6 3-6 16,-1-1 0-16,-7 2-2 0,-3 1 5 16,-6 1-3-16,-7 0 0 15,-13 2-8-15,-6-1-4 16,-3 4 12-16,-7 0 0 16,5 5 1-16,-1-1-1 15,2 2-16-15,7 4 16 16,7 1 5-16,5 2-4 15,6 3-1-15,5 1 0 16,3 3 1-16,4 1 2 16,0 0-6-16,0 0 3 15,-3 0 0-15,-2 5-16 16,2 5 12-16,1 1-4 16,3 5-13-16,1-4 20 0,2 5-24 15,1 0 23-15,-1 2-4 16,4-1-7-16,0 0 4 15,1 2-9-15,0 0-4 16,2 1 21-16,3-1-4 16,0 3 1-16,0 2 4 15,2 2 0-15,2 2 2 16,4-2-4-16,3 1-2 16,5 4 4-16,-1 3 0 15,2 5 0-15,2 3 3 16,1 6-16-16,2 1-7 15,1 1-14-15,3 1 5 16,2-4 5-16,3-4 24 16,5-2 0-16,3 2 0 0,4 0 11 15,4 2-7-15,0 4-1 16,0 4 1-16,7 1-2 16,7 2-2-16,5 1 0 15,2-2 0-15,2-2-10 16,4-2 4-16,4-5-23 15,3-7 27-15,5-2-1 16,1-4 3-16,8 3 0 16,0 0 0-16,5 1-3 15,4 2 3-15,-2-1 0 0,-2 0 3 16,-1-3 1 0,0-4 9-16,1-3-12 0,1-4-1 15,3-4 6-15,3-5 1 16,-1-1 3-16,2-1 15 15,4-1-11-15,2 3 16 16,6-2-14-16,-2 1-3 16,-2-2 9-16,-1-4-22 15,-2 1 1-15,1-5 8 16,-1-3-7-16,1 1 8 16,0-1-10-16,-3 0 0 15,0-2 0-15,-2 0 5 16,0 0-6-16,-2 0 1 15,1 0 0-15,-1-8 4 16,1 0-4-16,0-2 0 0,3-2-4 16,5 0 4-16,-1-1 0 15,-2-1-1-15,-3-1 7 16,-7-1-9-16,-3-2 3 16,-3-1 0-16,-1-2-6 15,-1 0 6-15,0-3 0 16,-2 1-2-16,2-5 7 15,1-2-5-15,-1-2 0 16,1 0 0-16,-3-3-6 16,5-4 6-16,-3-2 0 15,-2 0-2-15,0-1-1 16,-7 1 0-16,-3-2-9 0,-6 3 12 16,-5-1 2-16,-1 3 6 15,-5-1 2-15,-1-2 9 16,-3-3-15-16,3-1 24 15,-4-3-26-15,0 1 7 16,-5-1 35-16,-3 0-43 16,-6-2 3-16,0-2 0 15,0 1-4-15,-7-4-1 16,-10 4 0-16,-4-3-15 16,-2 4 10-16,-3 1-61 15,0 4 0-15,-3 6-82 16,-4 4-221-16</inkml:trace>
  <inkml:trace contextRef="#ctx0" brushRef="#br0" timeOffset="100993.07">18719 9397 69 0,'0'0'761'15,"0"0"-738"-15,0 0-20 16,0 0 9-16,0 0-9 16,-18-92 43-16,12 61-1 15,-3-5-29-15,-1-3 40 16,1-3-46-16,-3-1-2 15,-6 1-5-15,-4 2 4 16,-7 1 9-16,-5-1-16 16,-3 4 0-16,-1 0-6 15,4 7 8-15,0 2-2 0,7 4 0 16,-2 3 4 0,1 1-10-16,-2 4 1 0,-7-1 5 15,-6 5-12 1,-6 1 12-16,-7 1-1 0,-3 3-3 15,-1 0-6-15,-1 4 5 16,3 0 5-16,6 2 0 16,8 0-4-16,9 0 4 15,10 0 0-15,3 9-3 16,0 7 8-16,0 6-12 16,-3 5 7-16,-1 2 0 15,-1 6-2-15,0-2 3 16,2 1-1-16,-1 0 0 15,5 2 3-15,2 0-6 16,1 3 3-16,2 3 0 0,0 3 1 16,0 6-1-16,-1 3 0 15,1-3-1-15,2-1 3 16,2-9-4-16,3-3 2 16,0-3 0-16,6-2-3 15,3 5 9-15,0 1-6 16,0 5 0-16,9 3 1 15,6 3-9-15,2-1 8 16,-1-1 0-16,1-1-1 16,0-4 6-16,2-5-5 15,1-4 0-15,4-2 2 16,1-6-10-16,2-1 8 0,1-1 0 16,0 0-2-16,2-2 4 15,-2-3-2-15,2-2 0 16,0-5 5-16,3-1-9 15,6-2 4-15,1-4 0 16,8-1 5-16,2-2-5 16,0-1 0-16,0 1 0 15,-2-2 3-15,-2 0-4 16,-2 0 1-16,-4-2 0 16,-3-8-2-16,-1-4 6 15,-1-4-4-15,0-3 0 16,2-6 0-16,1-4-2 15,-1-3 2-15,-1-8 0 16,1-5 1-16,-3-5 0 16,-4-8-1-16,-2-7 0 0,-5-5 3 15,-7-5-1-15,-10-4 5 16,-6-4-4-16,0-2 19 16,-12 0-20-16,-15 4-3 15,-7 11 1-15,-10 15-26 16,-10 12 9-16,-7 9-115 15,-6 8-327-15</inkml:trace>
  <inkml:trace contextRef="#ctx0" brushRef="#br0" timeOffset="104844.77">15627 8114 315 0,'0'0'340'15,"0"0"-338"-15,0 0 11 16,0 0 64-16,0 0-18 15,0 0 15-15,0 0-29 0,-8-36-23 16,8 36 11-16,0 0-31 16,-2 0 5-16,2 0-3 15,0 10 0-15,0 17 2 16,0 11-1-16,0 8 8 16,0 4 17-16,0 2-24 15,0 0-3-15,0 1 7 16,0-1-9-16,2 1 14 15,-2-7-15-15,0-2 0 16,0-13 23-16,0-6-19 16,0-6-3-16,-4-5 16 15,3-6-14-15,-1-3 11 16,2-1-14-16,0-4 0 16,0 0-6-16,0 3 4 0,0-3-69 15,3 0-86-15,19-3-250 16</inkml:trace>
  <inkml:trace contextRef="#ctx0" brushRef="#br0" timeOffset="105107">16362 8371 1094 0,'0'0'0'0,"0"0"-33"0,0 0 33 16,102-16-3-16,-53 10 4 16,0 1-1-16,0 2 0 15,-6 1-5-15,-10 2-82 16,-18 0-113-16,-15 5-98 15</inkml:trace>
  <inkml:trace contextRef="#ctx0" brushRef="#br0" timeOffset="105234.43">16361 8511 960 0,'0'0'36'16,"0"0"-36"-16,104-11 2 15,-34-3-5-15,9 0 3 16,8-2-75-16,4-1-180 15</inkml:trace>
  <inkml:trace contextRef="#ctx0" brushRef="#br0" timeOffset="106449.5">17602 7790 746 0,'0'0'40'16,"0"0"-37"-16,0 0 5 16,0 0 59-16,0 0-22 15,0 0-6-15,0-13-33 16,0 13-6-16,0 0 0 15,0 0-2-15,0 0 2 16,0 8 9-16,0 7-4 16,0 5-5-16,0 7 18 15,1 7-4-15,1 4 14 16,1 7-23-16,1 4 5 16,2 5 16-16,3 1-23 0,-1-3 3 15,-2-5 3-15,1-8-5 16,0-8 7-16,-2-7-8 15,-2-7-1-15,-2-5 16 16,1-5-12-16,-2-3-6 16,1-4 5-16,-1 1-1 15,0-1-3-15,2 0-1 16,-2 0-5-16,0 0 1 16,0 0-130-16,0 0-282 15</inkml:trace>
  <inkml:trace contextRef="#ctx0" brushRef="#br0" timeOffset="116052.89">13763 10389 456 0,'0'0'95'15,"0"0"-93"-15,88 16-4 16,-49-15 4-16,2-1 5 16,1 0 9-16,-1 0 33 15,0-9 14-15,-1-2-29 16,0-1-4-16,-1-5-17 16,1-1 5-16,2-2 8 0,0-2-23 15,0-3-2 1,-1-3 15-16,-2-3-12 0,-4-1-4 15,-6-3 4-15,0-2 2 16,-4-3 8-16,-1-3-10 16,-3-5 0-16,0-2 15 15,-4-3-19-15,0-3 6 16,-4 0-5-16,-5 0 6 16,-5 5 0-16,-3 5-3 15,0 7 2-15,-8 3 17 16,-9 4-23-16,-3 3 8 15,-2-1 2-15,-4 4-8 16,-2-3 4-16,0 4-6 16,-2 0 0-16,3 3 2 15,2 2 2-15,2 1-4 0,-2 1 0 16,-2 2 0-16,-1-1 2 16,1 3-2-16,0 0 0 15,2-1-8-15,1 0 12 16,0-2-6-16,0 2 2 15,2-3 0-15,2 1 0 16,1 0-4-16,0 2 4 16,2 1 0-16,-1-2 0 15,2 4 0-15,-2 1-1 16,0 1 3-16,-4 0-1 16,-4 2-1-16,1 2 0 15,-5 1-5-15,0 3 5 16,-1 0 0-16,3 1-3 0,-2 1 3 15,3-1 3-15,0 1-3 16,5 0 0-16,-1 0-2 16,1 0 5-16,2 0-3 15,-2 0 0-15,0 0 1 16,1 0 0-16,0 1-1 16,-3 4 0-16,0 1-4 15,2 3 4-15,1 0 0 16,0-1 0-16,2 1 2 15,2 4-6-15,0 0 1 16,0 2 1-16,-1 1-2 16,2-2-7-16,-1 2 10 0,4-1-1 15,-2 2 2-15,1 0-2 16,3 0 2-16,-1-1 0 16,1 2-2-16,-2 1 2 15,2 3 0-15,-2 2-3 16,-2 2 6-16,6 1-7 15,-3 0 4-15,3 0 0 16,0 0 0-16,-1-1 2 16,4-2-2-16,-2-3 0 15,2 4 3-15,-1-3-6 16,3 1 3-16,-2 1 0 16,1-1 1-16,0 3-1 15,-2-1 0-15,1 1 0 0,2-2 0 16,-1 0 0-16,2 1 0 15,2-5 0-15,-1 6-1 16,-1 0 1-16,0 0 0 16,-1 2-3-16,1 0 3 15,3-1-3-15,0 0-1 16,0 0 2-16,0-4-5 16,0 2-3-16,0-3 5 15,0 2 2-15,3 0-3 16,1 0 4-16,2 0 2 15,2 0 0-15,-2 1-7 16,1-2 5-16,2-2 0 0,2 2 1 16,-1-2 0-1,2 0-3-15,0 1 4 0,4-3 0 16,1-2-5-16,2 0 5 16,2-1-1-16,0-3 1 15,7 0 0-15,5-2-2 16,6-2 2-16,4-1 0 15,6-2 17-15,4 2-14 16,0-5 10-16,2 0-2 16,-1-3-10-16,-3 0-2 15,-2-6-20-15,-9-8-134 16,-10-3-350-16</inkml:trace>
  <inkml:trace contextRef="#ctx0" brushRef="#br0" timeOffset="118658.75">15657 8081 694 0,'0'0'2'16,"0"0"11"-16,0 0-5 15,0 0 19-15,0 0 33 16,0 0 1-16,0 0-43 15,0-16 2-15,0 19-20 16,0 24 0-16,-6 16 42 16,-9 16-7-16,0 10 2 0,-3 4-6 15,0 3-21-15,2 1 13 16,1-4-18-16,4-3 13 16,5-12 3-16,2-12-20 15,1-10 4-15,3-12-5 16,-2-5 0-16,-2-9 7 15,3-3-7-15,-1-3 0 16,2-3 8-16,0 1-8 16,-1-2-3-16,1 0-101 15,0-7-218-15</inkml:trace>
  <inkml:trace contextRef="#ctx0" brushRef="#br0" timeOffset="119771.02">17400 7836 789 0,'0'0'84'0,"0"0"-79"16,0 0-5-16,0 0 4 16,0 0 14-16,0 0 2 0,42-62-2 15,-31 54-4-15,1 3-14 16,4 4 6-16,-1 1-6 16,6 0 3-16,2 0 8 15,1 0-11-15,-3 0 0 16,0 1 9-16,-2 7-9 15,-2 2 0-15,1 3-1 16,-6 2 3-16,1 5 3 16,-4 0-5-16,-4 1 0 15,-2 3 10-15,-2 0 7 16,-1 2-1-16,0-1-2 16,0 2-12-16,0 1 13 15,-7 0-12-15,-4 3-3 16,-2 0 14-16,-1 0-10 0,-3 0 12 15,0-1-1-15,-5-3-15 16,-4-1 25-16,0 0-21 16,-4-6-3-16,1 0 11 15,3-2-6-15,-1-3 13 16,3 0-15-16,1-3 3 16,7-2-3-16,7-3-4 15,3-1 0-15,3-4-3 16,3 0 3-16,0-1-2 15,0 2-8-15,14 0 10 16,20-1 4-16,23-2 0 0,18 0 4 16,18-7 16-1,9-3-11-15,6 0 7 0,1 0-7 16,-3 3-10-16,-16 3 16 16,-19 2-19-16,-22 2-1 15,-19 0-1-15,-16 0 2 16,-7 0-3-16,-7 0 3 15,0 0-4-15,0 0 0 16,-4 0-59-16,-16 6-208 16,-8 1-307-16</inkml:trace>
  <inkml:trace contextRef="#ctx0" brushRef="#br0" timeOffset="124462.67">22998 17519 982 0,'0'0'0'15,"0"0"-51"-15,0 0 51 0,99-26 40 16,-56 16-13-16,9-4 3 15,8 1 12-15,4-1-11 16,3 0-3-16,5 2-11 16,-7 2-2-16,-7 3-7 15,-11 2-8-15,-16 5-20 16,-12 0-11-16,-11 0-63 16,-8 0-17-16,-5 0-54 15,-21 6-130-15</inkml:trace>
  <inkml:trace contextRef="#ctx0" brushRef="#br0" timeOffset="124676.79">23153 17645 793 0,'0'0'70'16,"0"0"-53"-16,0 0-16 15,0 0 31-15,91 13 25 16,-40-14 7-16,9-11-8 15,7-5-17-15,3 0-7 16,2-2-25-16,-5 2-4 16,-6 4-3-16,-10 0-42 15,-14 5-79-15,-16-1-134 16,-17 3-432-16</inkml:trace>
  <inkml:trace contextRef="#ctx0" brushRef="#br0" timeOffset="145601.16">20221 9728 255 0,'0'0'47'16,"0"0"25"-16,0 0-19 15,0 0-21-15,0 0-18 16,0 0-13-16,0 0 6 15,-31 51-3-15,32-51 6 0,5 0 24 16,4 0 12-16,-4-5-26 16,-1-4 80-16,-2-1-47 15,-3 1 25-15,0 1-54 16,0 2 5-16,-9 2-16 16,-9 4-13-16,-1 0-41 15,-4 0-2-15,3 7-141 16,3 3-76-16</inkml:trace>
  <inkml:trace contextRef="#ctx0" brushRef="#br0" timeOffset="163253.54">26496 8799 1165 0,'0'0'0'16,"0"0"-18"-16,0 0 16 15,0 0 4-15,0 0-3 16,0 0 2-16,85-117 2 15,13 47 34-15,35-16-37 16,31-15 0-16,27-9-5 16,18 6 15-16,4 14-10 15,-4 19 0-15,-10 20 7 16,-20 13 5-16,-21 9-12 0,-26 5 0 16,-30 8-8-16,-30 6 8 15,-26 3-4-15,-24 4-27 16,-14 1-39-16,-8 2-27 15,0-2-24-15,-17-3-273 16</inkml:trace>
  <inkml:trace contextRef="#ctx0" brushRef="#br0" timeOffset="163488.69">28425 7665 981 0,'0'0'9'0,"0"0"-16"0,0 0 7 15,0 0 0-15,0 0 13 16,121-16 15-16,-63 33-13 16,3 7-10-16,-1 6-1 15,-8 5 7-15,-13 3-11 16,-19 2 0-16,-18 6 2 16,-4 0 3-16,-34-2-2 15,-14-1-3-15,-11-2-8 16,-3-4-21-16,2-3-94 15,9-7-200-15</inkml:trace>
  <inkml:trace contextRef="#ctx0" brushRef="#br0" timeOffset="164691.57">29180 7635 1111 0,'0'0'0'0,"0"0"-4"15,-101 10-12-15,87 14 12 16,12 7 2-16,2 10 4 16,26 8 0-16,15 2-2 15,6 0 7-15,-1-4-13 0,-11-8 6 16,-8-8 0-1,-15-5 17-15,-12-5-13 16,0-4 7-16,-29-2 10 0,-12-3-2 16,-6-5 4-16,-4-7-23 15,6 0 0-15,9-12 2 16,12-12-2-16,20-7-18 16,4-14-6-16,34-11-46 15,21-6 7-15,9 1-21 16,2 11 76-16,-6 19 8 15,-8 14 16-15,-9 14 18 16,-8 3-7-16,-10 12-12 16,-6 13 32-16,-8 2 10 15,-1 5-17-15,1 1-19 16,2 0-15-16,5-3-4 16,4-5-2-16,1-5 2 0,2-10 2 15,-1-7-4-15,-2-3 0 16,-4 0 7-16,-3-12-6 15,-9-8-1-15,-6-6 0 16,-6 0-7-16,-22-2 5 16,-8 2-20-16,0-1 19 15,3 2 3-15,9 2 1 16,13-1 2-16,11 0-3 16,11-1 6-16,27-6-20 15,11-1 11-15,6-2-36 16,4-3-4-16,-7 0-25 0,-6-2 16 15,-15 1 18-15,-14 2 34 16,-16 2 11-16,-1 9-8 16,-6 4-2-16,-12 8 69 15,2 6-42-15,4 3-8 16,6 4-11-16,4 0-4 16,2 20 0-16,0 22-5 15,0 16 0-15,3 14 14 16,11 10-4-16,-2 10 19 15,1 12-1-15,-4 5-12 16,-1 10 19-16,-4 2-35 16,1 0 0-16,0-1 10 15,3-9 0-15,4-11 4 0,7-13-14 16,3-15 3 0,7-21 1-16,4-14-4 0,1-15 0 15,-3-14 0-15,-2-8 0 16,-8-14 0-16,-7-23 3 15,-10-13 6-15,-4-10 3 16,-21-5-12-16,-21 2-7 16,-15 2 4-16,-12 5-10 15,-6 6 1-15,1 2-4 16,12 4 16-16,16 7-1 16,21 7 1-16,18 2 0 15,7-3-9-15,24-2 9 0,18-4-3 16,15-7-4-1,11-4-15-15,7-10 5 0,5-13-79 16,-1-13 10-16,-7-11 36 16,-14-10-27-16,-18-2 38 15,-19 10 39-15,-19 13 60 16,-2 18 44-16,-18 18-6 16,-1 17-23-16,6 13 12 15,6 11-31-15,5 7-2 16,-2 11-52-16,-3 29 14 15,1 22 21-15,3 18-9 16,3 8-20-16,0 2 13 16,7-1-21-16,11-4-5 15,0-5-20-15,4-6-46 16,4-8 7-16,-1-14-80 0,0-20-107 16</inkml:trace>
  <inkml:trace contextRef="#ctx0" brushRef="#br0" timeOffset="165904.4">30547 7611 1132 0,'0'0'4'0,"0"0"10"16,0 0-10-16,0 0-4 16,0 0 49-16,0 0-2 15,51 104-23-15,-45-59-24 16,-3-3 3-16,0-8-2 15,-1-7-1-15,-2-11 0 16,0-9-5-16,0-6 1 0,0-1 4 16,0-9 0-16,5-19-10 15,6-9 8-15,6-10-19 16,8 1 20-16,3 4-5 16,-1 10 4-16,-3 14 0 15,-4 14-1-15,-3 4 3 16,-1 14-6-16,-1 14 12 15,-2 9-6-15,-3 1 18 16,-7-4-17-16,-2-5-1 16,-1-9 0-16,0-8 2 15,0-12-8-15,5 0 7 0,6-16-2 16,12-16-39 0,10-11 3-16,7 4 17 0,-1 10 18 15,-5 12 2-15,-4 14-4 16,-3 3 4-16,-2 14 0 15,-1 13 20-15,-2 2-19 16,2-2 1-16,0-4-2 16,1-5 4-16,7-6 2 15,7-6-6-15,5-5 0 16,4-1 6-16,1-7-6 16,-4-12-1-16,-4-9-2 15,-2-11 3-15,-4-8-14 16,-10-7 9-16,-10-3-1 15,-15 6 6-15,0 10 0 0,-16 14 45 16,-14 12-6-16,-6 13-37 16,-7 2 32-16,-2 26-33 15,-1 11 1-15,7 12 6 16,9 4-2-16,6 1-3 16,11-1-3-16,7-8 1 15,6-6-13-15,0-8 12 16,16-9-7-16,8-9 6 15,6-9-20-15,3-4 4 16,1-9 6-16,1-16 1 16,-4-9 3-16,-4-7-11 15,-2-5-5-15,-3-4 3 16,-5 6 20-16,-4 13 2 0,-7 11 2 16,-3 13 5-16,0 7 6 15,3 0-15-15,4 19 0 16,2 9 8-16,5 4-6 15,1 0 8-15,3-4-10 16,-2-6 0-16,5-7 7 16,4-2-7-16,5-10-7 15,7-3 3-15,5 0-9 16,3-6-25-16,-8-19-64 16,-9-11 1-16,-10-10 72 15,-10-7-7-15,-5-2 36 16,-3 5 13-16,-2 16 78 0,-1 15 26 15,0 12-17-15,6 7-70 16,3 6-17-16,5 22 0 16,6 14 10-16,3 7 15 15,-1 1-28-15,4-3 2 16,3-2-12-16,4-8 3 16,7-4-8-16,2-8 5 15,3-6-10-15,-3-12-10 16,-2-7-12-16,-3-9-7 15,-3-22-52-15,-5-13-100 16,-11-13 18-16,-4-12-79 16,-7-5 192-16,-7 9 60 15,0 16 374-15,-2 22-125 16,-16 20-105-16,-7 7-98 16,-8 17 1-16,-6 23-33 0,-7 9 20 15,6 10-1-15,1 6-31 16,6 2 3-16,2 1-5 15,-1 3-25-15,1 0 4 16,0-5-101-16,-5-10-88 16,0-13-309-16</inkml:trace>
  <inkml:trace contextRef="#ctx0" brushRef="#br0" timeOffset="166204.68">30450 7238 1221 0,'0'0'0'15,"0"0"0"-15,167-60 5 16,-52 34-5-16,15-3 27 16,0 4-13-16,-11 1 12 15,-19 7-26-15,-26 5 3 16,-29 5-16-16,-24 4 13 0,-18 2-38 16,-3 1-1-16,-24 0-209 15</inkml:trace>
  <inkml:trace contextRef="#ctx0" brushRef="#br0" timeOffset="176970.62">25429 8501 359 0,'0'0'1'16,"0"0"16"-16,0 0-18 0,0 0 13 16,0 0-11-16,0 0 52 15,0 0 7-15,0 0-2 16,48-14-2-16,-48 14-55 15,0 0 32-15,2 0-21 16,-2 0 14-16,0 0-10 16,0 0-13-16,0 0-6 15,0 3 1-15,0 10 2 16,0 4-6-16,-2 1 6 16,-2 0 0-16,-1-3 4 15,2-1-4-15,0-3 0 16,2-1 0-16,1-1 4 15,0-2-5-15,0-3 1 0,0 2 0 16,0-2 8 0,7-1-7-16,19 0 10 0,6-3-11 15,13 0 3-15,11 0 7 16,3 0-10-16,5-2 0 16,2-3 1-16,-1-3 2 15,-4 3-3-15,1 3 0 16,-3-3 1-16,-2 0-2 15,-5 2 1-15,-9-1 0 16,-7 0-1-16,-6 1 7 16,-6 0-7-16,-4 0 1 15,-6 2 0-15,-5 0 1 16,-4-1-1-16,-2 1 0 0,-2-2-3 16,1 0 7-16,0-1-4 15,2 0 0-15,0-3 1 16,-1-1-6-16,0-3 5 15,0 0 0-15,-1-3-3 16,-2 0 8-16,0 0-5 16,0-3 0-16,0 3 2 15,0 0 7-15,0 0-9 16,0 5 0-16,0 2 0 16,0 2 0-16,0 4-28 15,-2 1-103-15,-5 0-101 16,-2 0 94-16</inkml:trace>
  <inkml:trace contextRef="#ctx0" brushRef="#br0" timeOffset="189498.98">23552 10086 230 0,'0'0'53'0,"0"0"-11"15,0 0-23-15,0 0 19 16,0 0 15-16,0 0 4 16,0 0 20-16,-48-75 26 15,36 61-56-15,-1 0 47 0,2 1-67 16,2 5 30-16,5 2-52 16,2 3 22-16,2 3-11 15,0 0-15-15,0 0-1 16,0 0 0-16,0 7 2 15,0 10-12-15,3 3 10 16,14 4 0-16,5-2 2 16,9 0 5-16,7-3-7 15,11-2 3-15,6-3 0 16,3 3 3-16,-1-6-6 16,-2-3 0-16,-6-2-1 15,-5-4 5-15,-3-2-5 16,-5 0 1-16,-2-12 0 15,-1-6 3-15,-4-5-3 0,-3-1 0 16,-3-1-1-16,-5-1 4 16,-4 1-3-16,-3 0 0 15,0 0 2-15,-4 0-4 16,-1 0 2-16,-3 0 0 16,0 0 2-16,-3 1 0 15,0-2-2-15,0 2 0 16,0-3 2-16,-5 1-10 15,-4 4 8-15,-1 2 0 16,0 1-10-16,-1 2 13 16,1 5-3-16,-1-1 0 15,-2 5 3-15,1 0-10 16,-3 3 7-16,-1 0 0 16,-2 2-4-16,0-1 6 15,-5 1-3-15,0 0 1 0,0-1 0 16,-4-1-7-16,2 1 7 15,1 1 0-15,2-3-1 16,2 5 4-16,4-4-3 16,1 2 0-16,-1 0 1 15,0 1-2-15,-3 1 1 16,0 0 0-16,1 1 3 16,-6 0 0-16,0 0-3 15,-2 0 0-15,-1 7 2 16,1 4-5-16,-4 5 3 0,3 2 0 15,-1 5-4 1,1 4 11-16,2 4-7 0,1 2 0 16,3 1 1-16,2 3 7 15,4-2-8-15,6-1 0 16,8-1 4-16,1-2-4 16,4-2 0-16,21 0-3 15,10-5 1-15,11 1-8 16,5-4-72-16,1-3-158 15,-3-2-25-15</inkml:trace>
  <inkml:trace contextRef="#ctx0" brushRef="#br0" timeOffset="190118.75">23656 9868 36 0,'0'0'479'15,"0"0"-454"-15,0 0 2 16,0 0-22-16,0 0 52 16,0 0-44-16,-34-40 40 15,-14 40 0-15,-10 16-52 16,-9 16 28-16,-6 14 14 0,-14 14-36 16,-10 18 34-16,-10 22-41 15,-11 15 0-15,-7 15 20 16,-2 4-16-16,2 1-4 15,10-6 13-15,15-4-3 16,15-9 40-16,16-1-18 16,11-2-1-16,10-6 1 15,2-6-17-15,9-10-3 16,7-15-12-16,5-13 6 16,8-16-1-16,7-12-5 15,4-11-12-15,4-10 12 16,2-8-53-16,0-6-35 0,8-2-41 15,9-20-144-15</inkml:trace>
  <inkml:trace contextRef="#ctx0" brushRef="#br0" timeOffset="190405.86">21824 11319 916 0,'0'0'13'16,"0"0"-21"-16,-67 103 19 15,57-53-10-15,9-1 22 16,1-2-2-16,1-9 43 16,20-7-58-16,9-9 16 0,16-12 21 15,13-10-17-15,10 0 3 16,6-15-28-16,2-14 9 15,-4-7-18-15,0-3 8 16,-6 0-68-16,-8 11 8 16,-11 8-70-16,-14 7-161 15</inkml:trace>
  <inkml:trace contextRef="#ctx0" brushRef="#br0" timeOffset="192987.28">21109 12408 899 0,'0'0'6'0,"0"0"22"0,11-92-14 15,-11 78-2-15,0 8 59 16,0 6-5-16,-16 0-36 15,-14 21-30-15,-10 17 7 16,-5 12 9-16,6 5-16 16,14 3 0-16,13 3 6 15,12 0 0-15,0-4-5 16,22-8-1-16,13-12 1 16,8-15-12-16,12-9 11 15,5-13-2-15,4-10 1 16,-1-23-15-16,-5-18-2 15,-6-16-2-15,-9-10-3 0,-7-11 20 16,-4-2-57-16,-7-2 22 16,-7 6 31-16,-9 10 1 15,-8 15 6-15,-1 20 11 16,0 20-9-16,0 10 49 16,-3 11-45-16,-1 8-5 15,-4 26-2-15,-2 20 2 16,4 12 5-16,4 10-6 15,2 2 6-15,6-5-1 16,12-4-5-16,6-12 0 16,-3-6 1-16,4-10 0 15,2-13-2-15,-2-13-11 16,2-11 1-16,2-4 0 16,2-22-9-16,0-14 6 0,1-7 1 15,-3-3-11-15,-5 2 8 16,-12 6-5-16,-10 10 21 15,-2 9 6-15,-5 10 2 16,-14 6-8-16,-9 3 20 16,-4 21-10-16,-2 8 19 15,1 9 2-15,8 2-25 16,7-1 10-16,3 1-16 16,7-2 0-16,2-7 2 15,3-5 2-15,3-12-8 16,0-10-13-16,5-4-43 15,15-15 49-15,9-13 6 0,5 0 5 16,-4 7 0-16,-6 11 1 16,-3 10 12-16,-3 6-13 15,0 19 0-15,3 8 50 16,-1 2-40-16,2-3-3 16,-2-8-3-16,0-6-2 15,-7-7-1-15,-2-10-1 16,2-1 0-16,-1-8 20 15,3-19-20-15,0-12 0 16,1-7-1-16,2-10 2 16,6-4-2-16,4 2 1 15,5 5 0-15,3 10-4 16,-3 14 6-16,0 13-2 0,-1 14 1 16,-2 2 6-16,-3 9 0 15,-3 19-5-15,-5 11 9 16,-8 7 21-16,-7 4-25 15,-4 0-5-15,0-3 3 16,0-6-3-16,0-10 2 16,0-11-4-16,-3-11 0 15,-1-4 4-15,-1-5 6 16,-2 0 0-16,-3-16 2 16,2-9-10-16,3-12-2 15,5-8-7-15,0-6-13 16,21-4 11-16,11 1-19 0,3 5 8 15,0 13 16 1,-5 12 8-16,-4 14-9 0,3 10 5 16,-2 0 0-16,1 14 7 15,-5 14 3-15,-6 8-7 16,-8 1 18-16,-6 4-19 16,-3-1 11-16,0-2-13 15,0-1 0-15,-10-5 0 16,-4-3 0-16,3-9 0 15,3-9-3-15,6-6 10 16,2-5-14-16,3 0-5 16,24-11 12-16,9-14-4 15,10-6 4-15,2-5-6 0,0-1 3 16,-6 1-13 0,-11 3 9-16,-10 5-11 0,-12 4 18 15,-9 6-6-15,0 5 7 16,-3 6-1-16,-9 4 26 15,-6 3-11-15,-1 6-13 16,-3 17-2-16,2 9 0 16,4 6-1-16,6 4 4 15,7-1-3-15,3 0 0 16,0-6 3-16,2-7-3 16,11-9 0-16,2-9 0 15,6-8 15-15,6-2-8 16,4-8-7-16,7-18 4 15,0-12-4-15,5-5 1 0,1-9-1 16,1-3-1-16,2-2-14 16,-6 7-3-16,-14 12 18 15,-16 8 1-15,-11 16-1 16,0 5 15-16,0 9-15 16,-14 0 0-16,-2 6-7 15,-4 16 7-15,-1 9-1 16,4 4 1-16,7 5-12 15,9 2 8-15,1 0-11 16,14 0 15-16,15 2-5 16,3 0 20-16,4-1-9 15,-4-7 21-15,-7-7-8 16,-11-7-11-16,-11-3-8 0,-3-6 0 16,-19 3-10-16,-23 1-9 15,-16-1-61-15,-14 2-45 16,-8-1-132-16,-5 0-53 15</inkml:trace>
  <inkml:trace contextRef="#ctx0" brushRef="#br0" timeOffset="193403.81">20800 13397 420 0,'0'0'468'0,"0"0"-468"15,0 0-24-15,125-17 24 16,-27-5 15-16,26-2 35 16,21-2-10-16,22-2 23 15,16 2-11-15,12 1-32 16,4 4-17-16,-2 2 33 16,-16 2-29-16,-22 7-4 0,-37 0 2 15,-41 5-3-15,-35 3-2 16,-34-1 0-16,-12 1 0 15,-16 2-20-15,-30 0-16 16,-19 5-35-16,-15 9-46 16,-9 1-127-16,0 0-103 15</inkml:trace>
  <inkml:trace contextRef="#ctx0" brushRef="#br0" timeOffset="193702.92">21149 13462 913 0,'0'0'0'15,"0"0"-127"-15,0 0 127 16,112 0 19-16,-30-10 32 16,22-3 1-16,23-1-10 15,26 0-1-15,18-1 7 16,18-1-14-16,3 3 22 15,-10 1-55-15,-19 6 8 16,-36 0 10-16,-39 2-11 16,-39 3 2-16,-30-3-10 15,-19 2 0-15,0 0-13 16,-22 1-64-16,-8 0-116 0,-3-1-260 16</inkml:trace>
  <inkml:trace contextRef="#ctx0" brushRef="#br0" timeOffset="200004.16">2033 11112 1040 0,'0'0'272'0,"0"0"-272"0,0 0-66 16,0 0 41-16,0 0-3 16,0 0 28-16,0 0 3 15,59-52 7-15,13 22-2 16,10-2-8-16,3-1-4 16,-2 6 0-16,-11 0-3 15,-5 7-20-15,-9 4-26 16,-14 5-68-16,-12 5-43 15,-18 6-247-15</inkml:trace>
  <inkml:trace contextRef="#ctx0" brushRef="#br0" timeOffset="200247.31">2149 11249 969 0,'0'0'18'16,"0"0"-18"-16,0 0-25 15,112-20 25-15,-41-11 48 16,6-3-20-16,3-1 0 16,-5 2 11-16,-10 2-16 15,-15 8 12-15,-19 8-12 16,-12 6-13-16,-11 5 13 16,-8 4-21-16,0-2 15 0,0-1-8 15,-2 0-9 1,-10-2-43-16,-1 3-94 0,1 1-48 15,1 1-442-15</inkml:trace>
  <inkml:trace contextRef="#ctx0" brushRef="#br0" timeOffset="-130732.39">1982 9821 1171 0,'0'0'12'16,"0"0"-12"-16,0 0 0 16,0 0 1-16,-88-68 27 0,82 64-1 15,6 1 0-15,0 2-2 16,0 1-25-16,6 0-1 16,18 2-4-16,20 25 4 15,12 18-4-15,9 17 9 16,4 13-4-16,-11 6 3 15,-10 8 0-15,-15 4 0 16,-14-1-6-16,-19 0 6 16,0-6-7-16,-27-10 5 15,-15-13-1-15,-10-15 0 16,-6-16 14-16,3-14-11 16,7-18 2-16,7-2-2 15,9-33-3-15,11-19-3 16,8-16-13-16,13-12-2 15,16 2-24-15,29 10-35 0,18 18-94 16,8 19-298-16</inkml:trace>
  <inkml:trace contextRef="#ctx0" brushRef="#br0" timeOffset="-130230.5">1871 11036 1045 0,'0'0'29'16,"0"0"-28"-16,-92 15-1 15,86-10 0-15,6-1-8 16,21 0-12-16,25-4 20 0,29 0 12 15,25-4 14-15,34-13 8 16,27-4 0-16,29 0-4 16,33-1 26-16,20 0-24 15,11 0-18-15,0-4-14 16,-17-1 0-16,-11-2 12 16,-17 2-8-16,-18-2 9 15,-25 7-5-15,-29 3-8 16,-34 6-5-16,-33 5-23 15,-39 8-45-15,-31 0-116 16,-27 0-90-16</inkml:trace>
  <inkml:trace contextRef="#ctx0" brushRef="#br0" timeOffset="-128663.25">2295 11517 1183 0,'0'0'3'0,"0"0"-3"15,0 0 0 1,0 0-1-16,0 0-8 0,0 0 9 15,-49-45 0-15,91 60 5 16,25 17 5-16,4 9 7 16,10 20-10-16,-8 8-6 15,-3 12 9-15,-13 6-9 16,-11 2-1-16,-13 3 5 16,-18-5 0-16,-15 0-5 15,-3-11 0-15,-33-10 3 16,-10-15-9-16,-5-14 6 15,-4-15 0-15,1-15 17 16,5-7-16-16,6-22-1 16,5-26-2-16,10-19-11 0,16-16 4 15,12-7-49-15,6 4-10 16,33 11-25-16,19 17-45 16,9 16-139-16,6 13-173 15</inkml:trace>
  <inkml:trace contextRef="#ctx0" brushRef="#br0" timeOffset="-128163.77">3584 11483 1226 0,'0'0'0'16,"0"0"-34"-16,0 0-26 16,-73 88 60-16,43-24 8 15,3 13 23-15,6 3 6 16,14 0-18-16,7-2-5 16,1-3-12-16,23-10 8 15,7-7-8-15,10-13-2 16,2-15-2-16,6-15-1 15,2-15 6-15,1-1-3 16,2-32 5-16,-2-19-1 16,-3-18-3-16,-4-19-1 15,-9-23-10-15,-9-15-2 0,-11-12-36 16,-15 2 7-16,-1 18 20 16,-31 28 21-16,-21 33 23 15,-17 35 58-15,-8 23-45 16,-8 15 3-16,4 31-32 15,5 17 9-15,20 9 7 16,23 5-6-16,28-3 9 16,11-2-26-16,39-5-7 15,19-8 2-15,21-17-15 16,9-16-6-16,9-22-29 16,0-4-40-16,-6-24-144 15,-6-13-376-15</inkml:trace>
  <inkml:trace contextRef="#ctx0" brushRef="#br0" timeOffset="-126763.09">6573 9151 843 0,'0'0'13'15,"0"0"-6"-15,0 0 4 16,0 0 77-16,0 0-63 16,-95-42-19-16,20 56-3 15,-16 14 3-15,-3 7 17 0,-2 6-2 16,5 7 21-1,11 4-33-15,16 1 1 0,12 0-10 16,17 0-6-16,16 3 6 16,15 9 1-16,4 10 2 15,4 19-6-15,15 15 1 16,-2 17 2-16,-10 17 7 16,-7 22-2-16,0 18-2 15,-24 16 7-15,-5 8-10 16,-6 3 11-16,1-3 2 15,4-9 19-15,8-11 16 16,10-16-22-16,7-13-13 0,5-18 6 16,0-14-18-1,3-22-1-15,18-19 2 0,11-17 1 16,9-20-4-16,14-18 1 16,14-19-20-16,22-11-1 15,22-28-55-15,23-9-54 16,16-7 12-16,20 2-144 15</inkml:trace>
  <inkml:trace contextRef="#ctx0" brushRef="#br0" timeOffset="-124663.08">27521 7628 905 0,'0'0'0'0,"0"0"-163"0,0 0 123 15,0 0 31-15,89-4 9 16,-44 4 0-16,10 0 7 15,6 0 17-15,4 0-16 16,-3 5-7-16,-4 0 6 16,-4 1-6-16,-8 0-1 15,-1 2 13-15,-8 2 5 16,-10-3 23-16,-10 4-35 16,-10 2 5-16,-6 7 31 15,-1 9-25-15,0 8 3 16,0 6 1-16,0 8-10 0,0 9 15 15,0 8-14-15,0 4 17 16,0 9 6-16,5 3-21 16,4 6 23-16,2 5-14 15,0 8-15-15,0 1 7 16,-5 4-13-16,3 4-2 16,-3 6 13-16,-2 6-11 15,1-3-2-15,1 0 10 16,1-5-8-16,0-7 0 15,1-2 3-15,-3-6-1 16,-5-1 15-16,0-2-18 16,0-1 2-16,-5 3 5 0,-4 4-7 15,0 0 3-15,-1-3-4 16,2-4 0-16,-1-3-1 16,-1-4 5-16,-2-5-4 15,-1-4 1-15,-3-3 1 16,0-3 4-16,1-2-6 15,-1-4 0-15,4-1-2 16,3-1 6-16,2-3-4 16,5 0 2-16,2-2 4 15,0-4-7-15,0-9 1 16,0-3 0-16,0-7-1 16,0-3 2-16,0-10-1 15,0-4 0-15,2-5 2 0,2-4-3 16,-1-4 1-16,0-1 0 15,-2-2-4-15,-1-3 7 16,0 1-6-16,0 0-2 16,-14 0 5-16,-16 1 10 15,-15-3-10-15,-25-2 0 16,-23 0-7-16,-26 0-40 16,-24-7-163-16,-16 0-410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8T08:13:38.50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1226 3660 892 0,'0'0'2'16,"0"0"4"-16,0 0-6 15,0 0 0-15,0 0 5 16,-20-75 16-16,20 63 14 16,12 2-35-16,3 0 3 15,6 0-4-15,3 4 1 16,1 6 0-16,-1 0 3 15,-3 9 1-15,-3 22-6 16,-6 10 2-16,-8 11 0 16,-4 8-1-16,0 1 3 15,-10-6-2-15,-2-9 0 16,-3-15 4-16,3-9-10 0,3-8 3 16,0-6 3-16,5-5-1 15,-1-3 1-15,4-9-1 16,1-24-5-16,0-13-72 15,16-15 42-15,10-5 29 16,2 2 7-16,6 8 1 16,-2 20-1-16,-4 14 0 15,3 16 12-15,-7 6-10 16,0 11 34-16,0 25-32 16,-8 9 3-16,2 5 5 15,-3 4-12-15,1-5 0 16,8-13-2-16,6-8-5 0,6-16 0 15,3-12-8 1,2 0 15-16,0-19-15 0,-4-15 11 16,2-9-18-16,-8-8-55 15,-7-3 23-15,-9-2-38 16,-8-1 37-16,-2 5 55 16,-5 7 8-16,0 11-1 15,0 12 64-15,-3 7 70 16,-3 10-76-16,0 1-37 15,-3 4-28-15,0 8 5 16,-3 22-10-16,-6 18 5 16,-1 13 0-16,4 9 0 15,6 4 1-15,5-3-1 0,4-9 0 16,5-14 0 0,12-9-7-16,10-13 0 0,1-9 5 15,5-8-2-15,4-9-2 16,5 0 0-16,0-14 1 15,-2-15 4-15,0-7-12 16,-4-10 9-16,-6 0-25 16,-8-4 1-16,-5 8 28 15,-10 12 0-15,-1 11 10 16,-5 13 17-16,-1 6 21 16,0 0-48-16,0 14-13 15,0 13 11-15,0 7 4 0,3 2 6 16,2 1-8-1,4-3 0-15,6-3-2 0,0-7 2 16,1-7-2-16,5-8-11 16,3-9-63-16,6-4 24 15,1-21-21-15,2-5-87 16,-3 5 111-16,-8 10 48 16,-3 13 1-16,-8 2 12 15,-2 26 26-15,6 7 67 16,0 6-9-16,7-2-45 15,6-4-16-15,5-10-30 16,6-12 31-16,9-11-13 16,4-11-14-16,3-26 4 15,-3-16-13-15,-7-15 0 16,-15-19 23-16,-17-12-16 0,-11-8 6 16,-2 5-2-16,-15 17-8 15,-14 23 6-15,-9 29 21 16,-4 22-21-16,0 11-9 15,-1 20-82-15,3 18-73 16,7 7-126-16</inkml:trace>
  <inkml:trace contextRef="#ctx0" brushRef="#br0" timeOffset="1469.32">3869 3191 890 0,'0'0'1'0,"0"0"21"16,0 0-22-16,0 0 2 16,0 0-2-16,0 0 0 15,-36 100 20-15,21-27 4 16,3 17-17-16,3 1 5 16,6-8-9-16,3-11-3 15,8-17-2-15,14-17 2 0,6-14-4 16,1-7 4-16,2-14 0 15,8-3 8-15,4-20 3 16,6-23-1-16,8-15-4 16,4-15 2-16,-1-13-7 15,-5-8-1-15,-10-8 0 16,-8-3 0-16,-22 0 0 16,-15 4 0-16,-3 9-1 15,-36 11 2-15,-19 17 22 16,-13 13-18-16,-3 16 13 15,4 18-3-15,6 14-10 16,6 5-5-16,9 27 0 16,10 17 1-16,12 12-11 15,14 14 10-15,13 3 0 16,4-2-10-16,32-10-2 0,15-12-17 16,14-13-9-16,14-8-9 15,9-11-7-15,6-11-194 16,0-8-136-16</inkml:trace>
  <inkml:trace contextRef="#ctx0" brushRef="#br0" timeOffset="2101.15">4618 3492 950 0,'0'0'27'0,"0"0"-24"0,0 0 3 16,0 0-6 0,0 0 0-16,0 0 30 0,9 124 7 15,-9-49-16-15,0-2-9 16,1-5-10-16,2-13-2 15,-2-11 0-15,2-12 3 16,-1-11-5-16,1-12 2 16,1-6-27-16,1-3 15 15,4-8-8-15,12-21 19 16,1-10-20-16,9-14 14 16,1-4-4-16,-1-4 11 15,-1 8-13-15,-11 17 10 0,-7 17 6 16,-10 16 2-1,-2 3 2-15,0 0-5 0,-11 25 10 16,-11 5-12 0,-8 14 0-16,6-4-2 0,6-6 2 15,14-3-5-15,4-4 1 16,21-4 4-16,12 2 5 16,8-4-5-16,7-1 8 15,3 0-11-15,1-2 3 16,-4-1-41-16,-5-5-104 15</inkml:trace>
  <inkml:trace contextRef="#ctx0" brushRef="#br0" timeOffset="2423.84">5384 3545 1135 0,'0'0'0'0,"0"0"-76"0,81-31 72 16,-34 23-1-16,1 2-10 15,-6 6-88-15,-18 0-95 16,-14 2-427-16</inkml:trace>
  <inkml:trace contextRef="#ctx0" brushRef="#br0" timeOffset="2551">5393 3716 1192 0,'0'0'0'0,"0"0"-49"16,0 0 49-16,102-28-4 15,-40 16-2-15,7 2-1 0,5-1-136 16,-14-1-277 0</inkml:trace>
  <inkml:trace contextRef="#ctx0" brushRef="#br0" timeOffset="4051.18">7029 3094 1003 0,'0'0'0'0,"0"0"-2"15,0 0 2-15,-40-71 26 16,34 71 16-16,0 0-30 15,-3 24-12-15,-4 18-2 16,-1 17 2-16,0 12-3 16,6 6 7-16,8-3-5 15,0-5 1-15,9-8 0 16,16-15-11-16,8-8 3 16,6-16 1-16,7-16 5 15,8-6 2-15,5-24-4 16,9-21 4-16,0-14 0 0,-5-11 6 15,-5-9-6-15,-17-7-5 16,-13-8 4-16,-18-6-7 16,-10-5 3-16,-9 2-2 15,-28 11 7-15,-8 14 11 16,-10 22-1-16,-5 23 27 16,2 26-13-16,5 7-12 15,3 26-2-15,7 21-10 16,13 13 0-16,12 14-4 15,11 7 4-15,7 3 0 16,27-3 0-16,20-8-6 16,16-12-12-16,10-12-43 15,8-11-35-15,-1-8-42 16,-7-10-363-16</inkml:trace>
  <inkml:trace contextRef="#ctx0" brushRef="#br0" timeOffset="4485.22">7909 3274 1216 0,'0'0'0'0,"0"0"-88"16,0 0 62-16,0 88 26 16,0-31 2-16,0 7 21 15,0-1-23-15,0 3 0 0,0-10 4 16,2-6-3-16,2-13-1 15,1-16 0-15,2-9 3 16,-2-9-7-16,10-3 0 16,7-24 4-16,5-16 2 15,10-16-2-15,2-6 0 16,3-1-3-16,-4 9 6 16,-5 12-10-16,-13 17 6 15,-5 14 1-15,-14 9-4 16,-1 2 4-16,0 0-4 15,-9 18 3-15,-12 8 2 16,-10 10 4-16,4 2-5 16,3 0 0-16,14 3-3 15,10-7 3-15,0 0-1 16,22-3-2-16,17-7-4 0,16-6 3 16,9-1 1-16,13-5 1 15,6 0-11-15,6-3-52 16,-2-4-51-16,-6-2-309 15</inkml:trace>
  <inkml:trace contextRef="#ctx0" brushRef="#br0" timeOffset="4706.24">9167 3312 1205 0,'0'0'0'0,"0"0"-58"0,106-21 56 16,-35 14 4-16,4 0 1 15,-1 2-3-15,-6 1 7 16,-7 2-14-16,-11-1-37 16,-14 0-98-16,-18 1 35 15,-18-4-341-15</inkml:trace>
  <inkml:trace contextRef="#ctx0" brushRef="#br0" timeOffset="4868.26">9462 3121 1203 0,'0'0'0'0,"0"0"-7"0,0 0-2 16,0 0 7-16,-13 101 4 15,7-46 19-15,-2 6-17 16,5-3-4-16,2 0-17 15,1 0-98-15,0-8-101 16</inkml:trace>
  <inkml:trace contextRef="#ctx0" brushRef="#br0" timeOffset="6502.92">11677 2788 725 0,'0'0'1'15,"57"-79"3"-15,-33 54 61 16,-9 11 42-16,-9 7-64 16,-6 7-5-16,-2 17-1 15,-29 35-22-15,-20 26 50 16,-22 23-23-16,-17 5-36 15,-10-3 3-15,-5-9-9 16,2-7 0-16,6-11 0 16,7-16 0-16,5-9 0 15,6-14-1-15,14-16 1 16,14-12 4-16,24-9-4 16,26-41-3-16,1-19-22 0,28-16-50 15,15-11 44-15,8 6 30 16,9 15 1-16,6 20 0 15,-3 29 0-15,-2 17 0 16,-4 20 16-16,-6 24-13 16,1 11 0-16,-1 8 8 15,-2-1-1-15,-1-3-8 16,0-4-2-16,-1-11 0 16,-2-10 0-16,1-14 0 15,2-14 0-15,0-6 6 0,1-9 0 16,-1-15-12-16,1 1-11 15,-9-1-91-15,-10 3-237 16</inkml:trace>
  <inkml:trace contextRef="#ctx0" brushRef="#br0" timeOffset="6675.72">12235 3398 1142 0,'0'0'19'0,"0"0"-12"0,0 0-9 15,0 0 2 1,0 0-92-16,0 0-148 0</inkml:trace>
  <inkml:trace contextRef="#ctx0" brushRef="#br0" timeOffset="8771.07">13357 2360 100 0,'0'0'849'0,"0"0"-812"16,0 0-37-16,0 0-1 15,0 0 1-15,0 0 0 16,-9 85 36-16,18 1 12 16,3 14-33-16,4 4 8 15,3-12-21-15,2-11-2 0,2-9 0 16,-3-12 8-1,-1-4-16-15,-3-4 5 16,-3-8-70-16,1-6 29 0,-7-9-114 16,-5-4-199-16</inkml:trace>
  <inkml:trace contextRef="#ctx0" brushRef="#br0" timeOffset="9070.15">12969 3483 1015 0,'0'0'0'16,"0"0"-45"-16,0 0-17 0,0 0 62 16,125 0 14-16,-24-10 35 15,23-7 12-15,12 3-28 16,7-3 11-16,3 2-34 15,-10 0-3-15,-12 1 9 16,-20 0-13-16,-23 5-3 16,-27 1 1-16,-27 6-1 15,-21 2 0-15,-6 0-31 16,-22 0-12-16,-16 0-99 16,-10 7-319-16</inkml:trace>
  <inkml:trace contextRef="#ctx0" brushRef="#br0" timeOffset="9955.09">13090 4289 610 0,'0'0'469'16,"0"0"-469"-16,-11-74-48 16,20 52 48-16,14 4 0 15,0 6 8-15,4 6-8 0,0 6 0 16,2 0 17-1,-1 17-14-15,0 16-3 0,-7 12 11 16,-9 8-3-16,-6 3 18 16,-6 3-26-16,0-8 0 15,-10-7 3-15,-4-9-3 16,-2-11 0-16,2-8 0 16,-1-10 2-16,3-3-2 15,2-3 0-15,0-10-3 16,5-20-2-16,5-11-25 15,0-11 10-15,15-11 15 16,12-7-12-16,10 3 8 16,6 8-4-16,3 15 13 15,1 18-5-15,-1 15 7 16,-3 11-2-16,-1 4 13 0,0 24 8 16,-8 10 26-16,-4 8-34 15,-6 1-10-15,-9-3 13 16,-2-3-11-16,-5-6-5 15,-5-10 5-15,-3-9-4 16,0-8 0-16,0-8 3 16,0 0-4-16,0-9 28 15,4-26-28-15,8-15-44 16,8-15 15-16,11-5 12 16,9 7 11-16,-3 17 0 15,-1 22 6-15,-5 20-6 16,-1 8 19-16,-3 32-13 0,-3 17 52 15,-6 14-3-15,-3 2-10 16,-3-2-26-16,2-4-4 16,3-7 24-16,2-13-29 15,1-9 0-15,1-17-4 16,-2-11-12-16,6-6 0 16,3-14-35-16,5-19-46 15,-3-10-80-15</inkml:trace>
  <inkml:trace contextRef="#ctx0" brushRef="#br0" timeOffset="15824.29">16389 1937 981 0,'0'0'0'0,"0"0"0"15,0 0 0-15,0 0 3 0,0 0-2 16,-110 51 1-16,25 1-3 16,-23 12 1-16,-13 6 0 15,-7 2 5-15,-7 1-4 16,5-3-1-16,7-1 0 15,15-7 5-15,18-6-7 16,20-6 5-16,19-9-3 16,19-9 21-16,18-10-21 15,14-3-1-15,0-4-3 16,15-1-2-16,20-4 3 16,10-8 2-16,12-2 1 15,7 0 1-15,8-12 3 0,7 0-4 16,4-3 0-1,-2 2 3-15,-4 2-7 0,-9 2 4 16,-10 6 0-16,-9 3-1 16,-12 0 2-16,-10 0-1 15,-15 10 0-15,-10 9-6 16,-2 13 5-16,-30 17 2 16,-17 16 0-16,-18 16 14 15,-16 10-15-15,-13 8 0 16,-3-2 2-16,3-5 4 15,9-8-3-15,16-13 2 16,13-11 0-16,11-11 4 0,17-13-5 16,11-10-1-1,14-6-3-15,3-5 2 0,13-7-7 16,19-2 0-16,14-6 5 16,14-3 7-1,18-11-7-15,20-6 6 0,16-2 8 16,14-1 0-16,9-2 2 15,4 3 0-15,3-1-8 16,-2 4 3-16,-12 4-8 16,-14 2-3-16,-18 3 0 15,-14 3 0-15,-21 0 0 16,-22 5-2-16,-17 0-54 16,-21 2-30-16,-3 0-9 15,-31 0-197-15</inkml:trace>
  <inkml:trace contextRef="#ctx0" brushRef="#br0" timeOffset="16257.03">15686 4398 932 0,'0'0'243'16,"0"0"-243"-16,0 0-57 16,0 0 57-16,-3 111 50 15,-5-53-41-15,3 2 8 16,5-2 16-16,0-5-31 16,5-9 5-16,14-10-7 15,3-7 6-15,5-12-10 0,3-10 4 16,4-5-11-1,5-16-4-15,0-24-80 0,-1-18-89 16,-13-13-695-16</inkml:trace>
  <inkml:trace contextRef="#ctx0" brushRef="#br0" timeOffset="16540.75">15630 4042 1187 0,'0'0'0'16,"0"0"-145"-16,0 0 74 16,0 0 57-16,0 0 0 15,0 0 14-15,75 65-2 16,-43-87 3-16,-3-6-2 0,-9-6-7 16,-13 0-7-16,-7 3 15 15,-8 6 3-15,-17 8 42 16,-5 10 31-16,-3 7-21 15,0 0-33-15,3 14-22 16,7 13-20-16,10 7-7 16,13 2-72-16,8-2-87 15,25-3-338-15</inkml:trace>
  <inkml:trace contextRef="#ctx0" brushRef="#br0" timeOffset="16727.16">16201 4330 1284 0,'0'0'0'0,"0"0"-112"16,105-27 108-16,-49 13 4 15,1 7-5-15,-11 7-20 16,-12 0-115-16,-22 4-116 15</inkml:trace>
  <inkml:trace contextRef="#ctx0" brushRef="#br0" timeOffset="16851.78">16218 4509 1155 0,'0'0'0'0,"0"0"0"0,0 0-9 16,105 9 9-16,-37-18 0 15,8-12-3-15,9-1-55 16,0-7-134-16,-5-8-394 15</inkml:trace>
  <inkml:trace contextRef="#ctx0" brushRef="#br0" timeOffset="16996.96">17008 4158 1347 0,'0'0'28'16,"0"0"-21"-16,0 97-7 15,0-43 38-15,-7 7-32 0,-5 1-6 16,-2-2-7-1,2-2-30-15,-2-7-64 0,0-10-229 16</inkml:trace>
  <inkml:trace contextRef="#ctx0" brushRef="#br0" timeOffset="18659.14">15324 1705 1117 0,'0'0'0'0,"0"0"-16"15,0 0-48-15,0 0 61 16,0 0 2-16,11-78 2 16,9 64 24-16,4 7-25 15,2 2 0-15,-1 2 9 16,-1 3-8-16,-3 5 1 15,-6 19-2-15,-5 11 2 16,-6 8 14-16,-4 5-15 16,0-4 0-16,0-6-1 0,-10-9 0 15,0-12 0-15,2-4 0 16,2-9 4-16,3-4-4 16,-1 0 5-16,-1-6-5 15,2-17 0-15,-1-8-15 16,4-11 9-16,0-2-1 15,0-6 7-15,6 4-6 16,10 0-13-16,4 12 15 16,4 13 2-16,2 13-1 15,4 8 0-15,0 0 2 16,1 20 2-16,-2 7 7 16,-6 6-7-16,-3 3-1 15,-7-4 6-15,-5-6-6 0,-5-8-3 16,-3-8-1-1,0-7 4-15,0-3 0 0,0-3 0 16,1-22-19-16,4-14-37 16,8-11 20-16,9-6 36 15,6 0-1-15,7 15 1 16,-1 18 10-16,-1 17-8 16,2 11 9-16,0 29 17 15,3 11 6-15,0 2 1 16,-5-4-16-16,-3-10-17 15,-7-8 6-15,-3-14-8 16,1-8 0-16,-1-3 0 16,4-9-16-16,-1-15-44 15,0-4-69-15,-10-7-482 0</inkml:trace>
  <inkml:trace contextRef="#ctx0" brushRef="#br0" timeOffset="21892.47">17700 2281 1273 0,'0'0'0'0,"0"0"-29"16,0 0-54-16,0 0 82 15,0 0-6-15,0 0 7 16,103-44 14-16,-55 75-10 16,-1 15 2-16,-9 12 3 15,-13 9-4-15,-16 8-3 16,-9 4 3-16,-14-2-10 15,-22-9-5-15,-8-13-12 16,-3-15-8-16,2-14 30 16,7-8 0-16,10-12 21 15,12-6-12-15,10-3 4 16,6-21-13-16,1-14-10 0,26-17-21 16,12-19 9-16,11-13-25 15,7-10-30-15,4 3 25 16,3 11 52-16,2 16 12 15,-5 16-11-15,-9 18 26 16,-16 15 3-16,-19 10-17 16,-10 8-11-16,-7 0 8 15,-6 25 5-15,-18 20 34 16,-10 19 7-16,-8 11-29 16,3 10-19-16,11 0 6 15,16-3-1-15,12-14-10 16,8-13-3-16,27-13 0 0,13-17-4 15,9-9 3-15,11-16-16 16,4 0-40-16,4-16-147 16,-7-10-307-16</inkml:trace>
  <inkml:trace contextRef="#ctx0" brushRef="#br0" timeOffset="22693.69">18925 2637 1103 0,'0'0'26'16,"0"0"-25"-16,0 0-1 15,-9 84 21-15,-3-38 25 16,0-4-27-16,6-1-5 0,6-3 0 15,0-5-14 1,2-6 0-16,11-8 2 0,3-8-2 16,8-5-3-16,4-6 2 15,5 0-9-15,3-9-18 16,-1-11-63-16,-6-9-66 16,-3-6-190-16</inkml:trace>
  <inkml:trace contextRef="#ctx0" brushRef="#br0" timeOffset="22993.47">18979 2255 899 0,'0'0'0'16,"0"0"-62"-16,0 0 18 15,0 0 44-15,0 0 3 16,0 0 11-16,83 11 20 16,-64-31-17-16,-7 1-15 15,-7-1 17-15,-5 1-1 16,-2 3 3-16,-14 7 31 16,-7 3-1-16,1 6-17 15,-2 0-25-15,2 12-9 0,1 10-24 16,6 6-67-16,9 4-52 15,6 0-131 1</inkml:trace>
  <inkml:trace contextRef="#ctx0" brushRef="#br0" timeOffset="24436.06">19827 2747 472 0,'0'0'450'0,"0"0"-416"15,0 0-20 1,0 0 44-16,0 0 5 0,0 0-19 15,0-1-33-15,2 1-6 16,-2 0-5-16,0 0-2 16,0 0-1-16,3 0 3 15,0 0 0-15,2 0 0 16,3 0 0-16,-2 0 0 16,3 0 1-16,0 0 1 15,0 0-2-15,-5-3 0 16,1-2 2-16,-4 0-2 15,-1 1 3-15,0 1-3 16,0 1 11-16,0 1 0 16,-3 1 4-16,-7 0-15 15,1 0 0-15,-3 9-4 0,6 2-2 16,3 1 6-16,1-4-1 16,2 0-17-16,0-2 13 15,7-4 0-15,6-2-2 16,0 0 2-16,-1 0 2 15,0-5-3-15,-6-5 3 16,-3 1-2-16,-3-2 4 16,0 2 0-16,-4 6-15 15,-14 1-54-15,0 2-71 16,-1 0-102-16,2 3-119 16</inkml:trace>
  <inkml:trace contextRef="#ctx0" brushRef="#br0" timeOffset="33164.93">20726 1102 991 0,'0'0'89'0,"0"0"-89"15,0 0-5-15,0 0 5 16,0 0 1-16,0 0 10 16,0 0-9-16,-42 187 38 15,7-18 7-15,-2 33-30 16,2 26-13-16,4 5-1 16,10 6-1-16,12-15 4 15,9-14-5-15,24-17 5 16,24-21-2-16,18-14 4 0,11-11-8 15,6-12 1-15,5-10-5 16,3-18 4-16,0-24-33 16,0-26-28-16,2-35-34 15,-1-22-131-15,1-22-329 16</inkml:trace>
  <inkml:trace contextRef="#ctx0" brushRef="#br0" timeOffset="35258.25">21200 1590 1084 0,'0'0'20'0,"0"0"-20"16,0 0 0-16,0 0 2 15,0 0 39-15,11 110 49 16,-3-30-46-16,-2 7-12 0,0 5-6 16,-2-12-22-16,1-8 11 15,-4-11-14-15,4-6 3 16,1-8-4-16,0-10-27 15,4-9-42-15,2-11-24 16,4-13-88-16,1-4-233 16</inkml:trace>
  <inkml:trace contextRef="#ctx0" brushRef="#br0" timeOffset="35799.32">22309 1255 982 0,'0'0'0'0,"0"0"-20"16,0 0 20-16,0 0 11 15,0 0 101-15,0 0-64 16,-67-11-42-16,-4 43 16 15,-6 5 8-15,1-1-9 16,9 0-12-16,19-7 4 16,18-5-12-16,23-2-1 15,9 0-8-15,36 2-9 0,12 5 15 16,11 0-2 0,2 8 4-16,-5 6 0 0,-8 9-1 15,-9 5 1-15,-16 4 0 16,-17 2 0-16,-8-4-1 15,-22-6 1-15,-16-8-6 16,-4-14-9-16,5-9-8 16,10-13 21-16,16-6-2 15,11-3 3-15,5 0-97 16,16 10 67-16,4 19 31 16,-2 20 13-16,-10 21 12 15,-11 16 14-15,-2 5-1 0,-17 2 7 16,-5-6 5-1,11-12-5-15,11-12-27 0,9-16-18 16,27-14-13-16,15-13 4 16,14-15-32-16,11-5-77 15,7-7-60-15,3-20-369 16</inkml:trace>
  <inkml:trace contextRef="#ctx0" brushRef="#br0" timeOffset="36683.11">22949 1809 1137 0,'0'0'84'0,"0"0"-84"16,0 0-2-16,0 0 2 15,-16 99 1-15,16-57 3 0,0-2 1 16,16-4-5-16,5-5 0 16,2-8-2-16,0-7 2 15,1-6 0-15,3-10-7 16,9 0-14-16,4-17 2 15,6-15 4-15,1-6 0 16,-6-8 7-16,-8 0 3 16,-8-4 5-16,-10 6 0 15,-3 5 0-15,-6 16 1 16,-4 10 48-16,-2 8-16 16,0 5-10-16,0 0-2 15,0 15-14-15,-3 26 0 16,-8 21 0-16,4 15-2 15,4 12 17-15,3 9-21 0,1 9 19 16,19 4-12-16,-1 8-7 16,4-3-1-16,0-7 0 15,-2-8 0-15,-1-19 11 16,-4-11-2-16,-8-7 6 16,-8-12-11-16,0-12 1 15,-29-12 1-15,-14-12-2 16,-20-12-3-16,-14-4-2 15,-11-20-8-15,-3-19 3 16,9-7 6-16,16-9-3 16,24-1 2-16,20-2-15 15,17-3-29-15,5-2-20 16,35-3-114-16,18 4-221 0</inkml:trace>
  <inkml:trace contextRef="#ctx0" brushRef="#br0" timeOffset="37650.07">24014 2017 909 0,'0'0'105'16,"0"0"-101"-16,0 0-4 0,122-10 0 15,-71 5 0-15,-1-2-2 16,0 4 2-16,-2 3-1 16,-14 0-69-16,-14 0-185 15</inkml:trace>
  <inkml:trace contextRef="#ctx0" brushRef="#br0" timeOffset="37777.03">24111 2140 1073 0,'0'0'55'15,"0"0"-55"-15,0 0-22 16,84 2 22-16,-17-4 0 16,15-12-31-16,6-3-87 0,-3-3-256 15</inkml:trace>
  <inkml:trace contextRef="#ctx0" brushRef="#br0" timeOffset="38234.07">25139 1366 1261 0,'0'0'0'0,"0"0"4"16,0 0-8-16,0 0-5 16,0 0 9-16,0 0 7 15,13 143 40-15,-4-42-11 0,-1 15-27 16,-2-7-8-1,-2-8-2-15,-4-12 3 0,0-19-2 16,0-14 2-16,0-18 0 16,0-12-4-16,0-14 1 15,0-7-3-15,0-5 3 16,7-5-11-16,12-23 3 16,9-12 3-16,9-17-1 15,9-8 4-15,-1-5-15 16,-2 4 7-16,-11 17 7 15,-12 21 6-15,-12 18-2 16,-8 10 9-16,0 12 8 16,-18 22-3-16,-6 11 13 15,3 6-13-15,11-1-4 16,10-3-6-16,15-8-4 0,22-10 0 16,17-12-2-16,11-12 1 15,11-5-21-15,-1-14-18 16,-8-14-10-16,-16-8-85 15,-24 0-246-15</inkml:trace>
  <inkml:trace contextRef="#ctx0" brushRef="#br0" timeOffset="38729.01">23953 2364 1231 0,'0'0'21'0,"0"0"-13"16,0 0-8-16,-28 84 21 15,26-42 18-15,2 2-12 16,0-2-10-16,11-6-10 16,3-7-6-16,-1-10-1 15,1-8 0-15,-2-7-37 0,3-4-25 16,2-12-31-16,-4-16-156 15</inkml:trace>
  <inkml:trace contextRef="#ctx0" brushRef="#br0" timeOffset="38879.11">23829 2118 1320 0,'0'0'0'16,"0"0"-25"-16,0 0 12 15,0 0 6-15,0 0-34 16,0 0-98-16,9-16-160 16</inkml:trace>
  <inkml:trace contextRef="#ctx0" brushRef="#br0" timeOffset="39801.21">25910 985 1240 0,'0'0'0'16,"0"0"-13"-16,0 0-59 16,0 0 65-16,0 0 5 15,0 0 4-15,110-42 14 0,-74 42-13 16,3 0 6-1,-3 5-7-15,-4 6 2 0,-5 5 9 16,-3 7-2-16,-4 9 5 16,-7 11 9-16,-6 7-10 15,-7 2-14-15,0 0 15 16,0-3-16-16,-3-9 0 16,2-3 2-16,1-9-2 15,0-4-4-15,12-12-3 16,10-8-9-16,3-4 1 15,5 0-5-15,-3-7-9 16,-9 4 15-16,-9 3 5 16,-9 27 0-16,-6 24-23 15,-19 19 32-15,-2 9 2 16,3 4 1-16,15-2-1 0,9-2-3 16,23 3 6-16,17-6-4 15,5-6 1-15,-3-12 20 16,-13-10 3-16,-14-11 5 15,-15-8 1-15,-2-5-7 16,-27-1-13-16,-13-6 4 16,-7-2-15-16,-3-9-2 15,4-2-21-15,3-4-105 16,12 0-234-16</inkml:trace>
  <inkml:trace contextRef="#ctx0" brushRef="#br0" timeOffset="42290.28">27349 1806 1143 0,'0'0'0'0,"0"0"-61"15,0 0 30-15,0 0 31 16,0 0 62-16,0 0-24 0,2 5-27 16,-2-5 3-16,0 2-2 15,0-2-6-15,0 0 11 16,0 0-7-1,0 0 6-15,0 0-9 0,0 0-5 16,0 0 6-16,0 0-7 16,0 1 0-16,0-1-1 15,0 0 3-15,0 0 2 16,0 0 0-16,0 2-4 16,0-2 8-16,0 0-9 15,0 0 9-15,0 0-8 16,0 0 2-16,0 2 9 0,0-2-12 15,0 0 2-15,0 0 3 16,0 0-5-16,0 0 0 16,0 0-2-16,1 0-15 15,11 0 6-15,14 0-1 16,10 0 12-16,13 0 0 16,9-7 3-16,0 2-3 15,-2 1-1-15,-8 1 1 16,-8 0 1-16,-13-1-1 15,-12 4 0-15,-7 0 2 16,-7 0 2-16,-1 0 7 16,0 0-11-16,0 0-20 15,0 0-54-15,-4 0-168 0,-7 0-347 16</inkml:trace>
  <inkml:trace contextRef="#ctx0" brushRef="#br0" timeOffset="43606.46">28945 1381 1198 0,'0'0'0'0,"0"0"-29"15,0 0 18-15,0 0 11 16,0 0-4-16,66 72 4 15,-36-63 15-15,5-6-14 16,4-3 5-16,4 0-2 16,-2-1-4-16,-2-15 2 15,-3-6-2-15,-5-2-2 0,-9-8-1 16,-9-1-7-16,-13 2 5 16,-5 2-5-16,-24 7-3 15,-9 6 13-15,-9 12 23 16,-11 4 8-16,-10 17 3 15,-6 27-15-15,4 15 14 16,10 12-13-16,19 9-1 16,23-5-5-16,18-4-14 15,16-6 0-15,35-10 1 16,19-9 0-16,17-9-1 16,10-17 2-16,11-11-2 15,6-9-35-15,1-3-26 16,-2-17-78-16,-3-13-119 0,-11-12-251 15</inkml:trace>
  <inkml:trace contextRef="#ctx0" brushRef="#br0" timeOffset="45614.52">30222 704 700 0,'0'0'329'0,"0"0"-329"15,0 0-3-15,0 0-3 16,0 0 6-16,0 0 15 16,-25 84 12-16,11-38-10 15,7 0-1-15,5 0-5 16,2-5-8-16,0-7-1 15,9-4 2-15,11-7-2 16,5-4-4-16,5-8 0 16,4-5 2-16,5-4 2 15,4-2 0-15,0-2-2 16,3-15 0-16,-4-8-4 16,-1-10 2-16,-5-8 0 15,-8-7-14-15,-10-10 12 16,-15-9-13-16,-3 2 14 15,-24 6 3-15,-16 14 51 0,-8 16-4 16,-5 18 3 0,-2 9-32-16,0 4-2 0,5 21 4 15,8 13-18-15,9 12-2 16,14 3-4-16,16 4 4 16,3-5-8-16,19-2-1 15,18-8-5-15,15-8-24 16,11-10-29-16,6-6-77 15,4-11-167-15</inkml:trace>
  <inkml:trace contextRef="#ctx0" brushRef="#br0" timeOffset="46013.3">31037 527 1199 0,'0'0'12'16,"0"0"-12"-16,0 0 2 15,0 0 5-15,0 0 23 16,0 0-28-16,1 38 5 16,5 3 30-16,-2 2-31 15,2-5-6-15,-1-3 2 16,-1-5-2-16,0-5-1 15,1-5-22-15,-2-4-11 16,0-7-84-16,-1-3-74 16,-2-6-256-16</inkml:trace>
  <inkml:trace contextRef="#ctx0" brushRef="#br0" timeOffset="46403.21">30783 477 889 0,'0'0'50'0,"0"0"-49"16,0 0-1-16,0 0 64 15,0 0-31-15,0 0-29 16,44-24 41-16,9 13 15 16,11-3-31-16,0 3 4 15,-4 2-25-15,-6-1 20 16,-8 3-16-16,-11 0-11 15,-8 1 12-15,-12 5-13 16,-4 1-13-16,-10 0-53 0,-1 14-42 16,0 11-60-1,-12 7-211-15</inkml:trace>
  <inkml:trace contextRef="#ctx0" brushRef="#br0" timeOffset="47406.03">30863 958 1235 0,'0'0'22'0,"0"0"-22"15,0 0-5-15,0 0 5 16,0 0 0-16,0 0 2 15,0 87 29-15,0-42-7 16,0 5-24-16,0-8 0 0,0-3 5 16,-1-3-2-1,-1-9-3-15,2-6-2 0,0-9-9 16,0-6 10-16,0-6-7 16,0 0-2-16,11 0 4 15,7-10 6-15,4-9-9 16,4-6-2-16,-3-4-5 15,3-3 4-15,-7-1-8 16,-2 4-4-16,-7 7 18 16,-8 12 5-16,-2 3 1 15,0 7 1-15,-8 0 2 16,-7 3 2-16,-4 16-1 16,1 3 0-16,7 7 28 15,10-1-15-15,1 3-7 16,4 1 2-16,20-1-2 0,8-1-6 15,5-6-4-15,7-9 0 16,3-5 0-16,2-6-23 16,-1-4-66-16,-5 0-184 15</inkml:trace>
  <inkml:trace contextRef="#ctx0" brushRef="#br0" timeOffset="47572.78">31381 1120 1321 0,'0'0'0'0,"0"0"-19"16,0 0-22-16,0 0 16 16,0 0-22-16,0 0-203 15</inkml:trace>
  <inkml:trace contextRef="#ctx0" brushRef="#br0" timeOffset="48088.4">31660 710 478 0,'0'0'653'16,"0"0"-653"-16,0 0-83 16,82 15 77-16,-72 12 6 15,-7 9 0-15,-3 6 18 16,0 5-6-16,-9-1-11 16,-8 0-1-16,-6-6-3 15,2-7 3-15,4-10-3 16,6-6 0-16,5-9 3 15,6-5 0-15,0-3 4 16,0 0 3-16,7-5-4 0,16-14 2 16,6-8 0-1,6-6-5-15,2-7 0 0,2-6 1 16,0-5 0-16,-5 1 10 16,-10 11 6-16,-9 9 0 15,-9 18 47-15,-6 6-10 16,0 6-18-16,-2 0-14 15,-18 12-20-15,-3 18 5 16,-2 8-6-16,7 5 0 16,10-4-1-16,8-1 1 15,2-4-1-15,20-5 0 16,8-5 0-16,10-9-2 16,6-8-25-16,5-7-15 15,3 0-38-15,-3-7-87 16,-8-8-141-16</inkml:trace>
  <inkml:trace contextRef="#ctx0" brushRef="#br0" timeOffset="48312.34">32380 598 1153 0,'0'0'64'15,"0"0"-64"-15,0 0-23 16,0 0 23-16,0 0 38 15,0 93-10-15,0-57-26 16,0-3 0-16,0-5 1 16,3-6-3-16,5-7-9 0,2-6-9 15,5-5-17-15,3-4-35 16,5 0-82-16,-3-17-142 16</inkml:trace>
  <inkml:trace contextRef="#ctx0" brushRef="#br0" timeOffset="48572.08">32477 338 509 0,'0'0'396'16,"0"0"-396"-16,0 0 0 16,0 0 2-16,0 0 30 15,0 0-5-15,-1-5-14 16,17-4 2-16,2-2 13 15,-3-3 6-15,-5-3 46 0,-10 0 12 16,0-3-56-16,-3 5-3 16,-10 4-28-16,0 6-4 15,-4 5-1-15,-4 10-68 16,-6 21-96-16,-2 13-57 16,-1 16-472-16</inkml:trace>
  <inkml:trace contextRef="#ctx0" brushRef="#br0" timeOffset="49426.21">28534 2121 893 0,'0'0'18'16,"0"0"-18"-16,0 0-13 15,0 0 13-15,0 0 13 16,0 0 4-16,61 19 7 16,-6-19 7-16,14 0-19 15,17-5 0-15,22-7 11 0,20 2 4 16,19 1-13-16,22 0-7 15,16-1 28-15,16-2-27 16,14-2-1-16,9-2-7 16,18 0 0-16,7-2 10 15,4-2-10-15,-10 1 0 16,-17-1 6-16,-18 4-5 16,-17 2 20-16,-15-5-10 15,-16 2 38-15,-12-5-10 16,-22 1-20-16,-11 3 29 15,-15 3-16-15,-19-1-11 16,-17 10-6-16,-20 0-9 0,-18 3-6 16,-19 3-4-1,-7 0-29-15,-6 0-3 0,-25 6-61 16,-20 3-260-16</inkml:trace>
  <inkml:trace contextRef="#ctx0" brushRef="#br0" timeOffset="50522.92">30004 2198 1153 0,'0'0'2'0,"0"0"-2"16,0 0-15-16,0 0 15 15,0 0 49-15,0 0-18 16,-70 58-9-16,-3-6 3 16,-27 4-12-16,-16 3-13 15,-12 2 23-15,-2-3-13 16,7-7 3-16,13-6-8 16,19-8-3-16,18-8-1 15,21-10 3-15,22-7 5 16,18-5-18-16,12-2 1 15,2 0-19-15,23 2 24 16,15-3-8-16,20-4 5 0,10 0 6 16,9 0-10-1,7 0 7-15,1 0-3 0,1 0-1 16,-6 0 6-16,-4 0-5 16,-14 0 3-16,-12 0 1 15,-13 0 2-15,-16 6-1 16,-13 6-3-16,-10 5 4 15,-13 10 0-15,-23 12 2 16,-22 11 2-16,-16 11-4 16,-21 7 0-16,-16 9 13 15,-8 8-13-15,-5 11 0 16,0 6 0-16,4 1 0 16,5-3-4-16,10-6-1 15,11-13 5-15,15-10 19 16,15-10-15-16,15-11 6 0,15-7-4 15,14-7-5 1,15-7-1-16,5-8 0 0,14-8-12 16,25-6 7-16,19-7-1 15,18 0 5-15,17-10 0 16,14-5-4-16,18-1 5 16,11 4 3-16,9 5 3 15,8 6 16-15,-4 1-21 16,-5 0 4-16,-10 4-4 15,-21 8-1-15,-19-4-7 16,-24 1-12-16,-19-2-43 16,-24-5-93-16,-18-2-221 0</inkml:trace>
  <inkml:trace contextRef="#ctx0" brushRef="#br0" timeOffset="69097.88">29212 4617 1312 0,'0'0'0'16,"0"0"-81"-16,0 101 81 15,0-28 8-15,0 10 25 0,11 5-23 16,1 4-6-16,4-5 15 15,-1-7-19-15,-4-10 0 16,-3-15 6-16,-8-16-5 16,0-15-2-16,-1-14 3 15,-23-8-2-15,-10-2 24 16,-20-12-24-16,-9-12-1 16,-7-8-12-16,-1-1-26 15,10-6-25-15,13-2-96 16,9-8-144-16</inkml:trace>
  <inkml:trace contextRef="#ctx0" brushRef="#br0" timeOffset="69336.22">29151 4296 1165 0,'0'0'0'0,"0"0"-112"16,0 0 38-16,0 0 74 16,0 0 15-16,26-87 38 15,-26 67 3-15,0 5-12 16,0 4-25-16,-8 6-19 16,-10 5-15-16,-1 5-56 15,-5 21-90-15,3 6-124 16</inkml:trace>
  <inkml:trace contextRef="#ctx0" brushRef="#br0" timeOffset="69505.19">29593 4563 847 0,'0'0'337'0,"94"-8"-337"16,-39 3-32-16,-6 5 29 15,-12 3-61-15,-26 20-114 16,-11 8-37-16,-39 5-21 16</inkml:trace>
  <inkml:trace contextRef="#ctx0" brushRef="#br0" timeOffset="69597.47">29627 4766 645 0,'0'0'189'0,"0"0"-162"0,0 0-9 16,0 0-18-16,0 0-5 15,128-31-89-15,-62-5-170 16</inkml:trace>
  <inkml:trace contextRef="#ctx0" brushRef="#br0" timeOffset="69732.09">30231 4422 1186 0,'0'0'61'0,"0"0"-58"16,-15 135 42-16,-1-62-14 16,-5 2-25-16,3 2-2 15,2-1 1-15,3 2-5 0,2-6-25 16,-1-10-93-16,3-16-233 15</inkml:trace>
  <inkml:trace contextRef="#ctx0" brushRef="#br0" timeOffset="70570.38">28775 2263 1100 0,'0'0'0'0,"0"0"-46"16,0 0 29-16,0 0 17 15,0 0 0-15,0 0 0 16,11 15 4-16,-11 33 30 15,0 2-13-15,0-3-14 16,0-3-8-16,0-5 2 16,0-6 2-16,0-4 8 15,0-7-11-15,0-10 0 16,0-8 4-16,6-4-4 16,7 0 0-16,8-22 1 15,9-14 3-15,7-7-4 16,-3 2-8-16,-8 12 8 0,-11 13 12 15,-9 10 3-15,-6 6 9 16,0 1-13-16,-2 23-3 16,-7 10 0-16,5 6-2 15,4 0-5-15,10-4-2 16,22-4-36-16,12-11-25 16,3-8-63-16,3-12-154 15</inkml:trace>
  <inkml:trace contextRef="#ctx0" brushRef="#br0" timeOffset="72299.25">30613 3087 989 0,'0'0'218'0,"0"0"-218"15,0 0-25-15,0 0 24 16,-17 82-2-16,31-71 3 16,7 0-1-16,6-6 6 15,5-3 3-15,4-2-8 16,2-3 0-16,-4-19 3 15,-5-10-3-15,-9-6-16 16,-8-8-18-16,-12 3 11 16,-7 7 21-16,-25 8 4 15,-13 16 13-15,-16 12 22 16,-12 13-13-16,-4 28 9 0,2 15-1 16,20 6-6-1,16 6 28-15,24-4-54 0,15-2 5 16,6-6-10-16,38-7 7 15,25-7-8-15,21-12 3 16,14-16 0-16,13-14 2 16,0-10-67-16,-3-19-14 15,-16-13-95-15,-18-8-460 16</inkml:trace>
  <inkml:trace contextRef="#ctx0" brushRef="#br0" timeOffset="72734.1">31138 2455 1178 0,'0'0'0'0,"-18"72"-60"15,14-15 47-15,4-1 13 16,0-2-2-16,1-10 2 16,20-8-4-16,4-8 2 15,8-11 4-15,1-9-3 0,2-8 3 16,0 0-2 0,1-17 38-16,0-16-38 0,-1-20 7 15,-6-14-7-15,-10-12-56 16,-13-9 1-16,-7 4 26 15,-22 10 29-15,-16 15 10 16,-9 21 78-16,-5 18-29 16,1 20-12-16,-3 0-24 15,5 26-7-15,12 10-16 16,13 6 3-16,22 3-8 16,5 0 5-16,37-3-8 15,17-9-26-15,15-7-44 16,11-9-24-16,-1-7-221 15</inkml:trace>
  <inkml:trace contextRef="#ctx0" brushRef="#br0" timeOffset="73055.12">31928 2217 1287 0,'0'0'0'16,"0"0"-15"-16,0 0 15 15,0 0-3-15,0 88 3 16,0-45 18-16,3-2-14 16,2-4-4-16,4-8-11 15,0-3-30-15,-3-9-36 16,1-5-93-16,-5-10-232 16</inkml:trace>
  <inkml:trace contextRef="#ctx0" brushRef="#br0" timeOffset="73242.47">31754 2213 678 0,'0'0'526'16,"0"0"-526"-16,0 0-24 15,143-54 19-15,-74 43 4 16,-2 8-8-16,-9 3-47 15,-13 4-137-15,-16 17-340 16</inkml:trace>
  <inkml:trace contextRef="#ctx0" brushRef="#br0" timeOffset="73742">32006 2721 1188 0,'0'0'0'0,"0"0"-28"15,0 0 28-15,0 0 7 16,0 0 22-16,0 0-16 16,25-61-8-16,-5 61-4 15,2 0-1-15,-4 20 0 16,0 7 0-16,-6 8 0 16,-8 0 0-16,-2-3 0 15,-2-2 6-15,0-1-1 16,-6-9-5-16,-5-3 0 15,4-8 2-15,1-2-4 16,3-3-2-16,3-3-9 16,0-1 12-16,0 0-18 15,0 0 1-15,0 0-2 16,0 2-8-16,0-2 23 0,0 1-16 16,0 1 17-16,0-2-3 15,0 0-4-15,0 0-16 16,0 0-18-16,0 0-39 15,0 0-33-15,0 0-174 16</inkml:trace>
  <inkml:trace contextRef="#ctx0" brushRef="#br0" timeOffset="74266.72">31975 3035 1083 0,'0'0'61'0,"0"0"-43"16,0 0-16-16,0 0-1 0,0 0 24 16,0 0-17-16,0 46 2 15,1 1 10-15,6 4-18 16,-1 0 7-16,1 3-8 15,-1-3-1-15,-3-2 15 16,1-3-15-16,0-14 5 16,-4-11 0-16,0-9-4 15,0-5 16-15,-10-6-11 16,-14-1 23-16,-10 0-6 16,-11-10-23-16,-2-5 0 15,3-4-2-15,4 2-24 0,4-2-8 16,12-3-114-16,9 1-76 15,11-7-188-15</inkml:trace>
  <inkml:trace contextRef="#ctx0" brushRef="#br0" timeOffset="74548.2">32043 2830 1013 0,'0'0'0'0,"0"0"-62"0,0 0 46 15,0 0 16 1,0 0 3-16,0 0 29 0,78 9-7 16,-60-23-7-16,-6-3-17 15,-6-3 19-15,-6 1 13 16,0 0 27-16,-8 1-6 15,-11 5-14-15,-1 6-26 16,-2 7-14-16,0 0 9 16,2 7-20-16,-2 12-39 15,6 9-65-15,2 0-25 16,3 0-212-16</inkml:trace>
  <inkml:trace contextRef="#ctx0" brushRef="#br0" timeOffset="75166.25">32342 3056 1342 0,'0'0'0'16,"0"0"-41"-16,0 0 18 15,0 0-23-15,0 0-46 16,0 0-333-16</inkml:trace>
  <inkml:trace contextRef="#ctx0" brushRef="#br0" timeOffset="75666.86">32454 2495 261 0,'0'0'911'0,"0"0"-911"0,0 0-110 15,97 0 100-15,-71 32 2 16,-6 14 8-16,-10 12 11 16,-5 0 25-16,-5 3-36 15,0-9 5-15,-11-12-5 16,-8-8 0-16,5-12 0 16,4-9 0-16,4-8 1 15,6-3 6-15,0 0 4 16,0-8 10-16,2-17-21 15,14-11-45-15,6-9 38 16,5-11 4-16,0-11-8 16,3-6-1-16,0-3 1 15,-6 12 11-15,-7 20 18 16,-8 22 56-16,-7 16-6 0,-2 6-42 16,0 11-26-16,-15 25-9 15,-9 12 9-15,3 15 1 16,9 2 8-16,11-3-9 15,1-7-4-15,16-9-2 16,20-9-33-16,9-11-17 16,8-12-28-16,5-10-84 15,-1-4-388-15</inkml:trace>
  <inkml:trace contextRef="#ctx0" brushRef="#br0" timeOffset="76809.86">33204 2409 1243 0,'0'0'22'16,"0"0"-22"-16,0 0-33 15,0 0 33-15,0 0 8 16,4 89 10-16,1-56-12 16,1 0-3-16,2-4-6 15,3-8-7-15,0-1-19 16,0-10-56-16,1-8-104 16,-1-2-279-16</inkml:trace>
  <inkml:trace contextRef="#ctx0" brushRef="#br0" timeOffset="76990.14">33165 2164 1241 0,'0'0'0'0,"0"0"-17"15,0 0 15-15,0 0-24 16,0 0-2-16,0 0-96 15,-15-32-34-15,15 29-372 16</inkml:trace>
  <inkml:trace contextRef="#ctx0" brushRef="#br0" timeOffset="78585.03">32959 349 940 0,'0'0'0'15,"0"0"0"-15,0 0 6 0,0 0 73 16,0 0-63-16,0 0-13 16,-25-33-6-16,25 43-5 15,6 13 8-15,10 9 8 16,7 10 2-16,4 3 19 15,5 6-29-15,7 3 0 16,0-1 5-16,1 1-2 16,2 2-3-16,-2 5 0 15,-1-2 0-15,-3 1 5 16,-1 0-5-16,-6 1 0 16,-4 3 4-16,-2-2-3 15,-3-4 3-15,-2-2-4 0,0-3 5 16,0-2 0-16,-5 2-5 15,0 2 0-15,0 4 1 16,-3-1 0-16,-1-2-1 16,2 1 0-16,-2-5 2 15,0 4-2-15,1 1 0 16,-1 1 0-16,2 2-1 16,0-2 3-16,0-5-2 15,-2 0 0-15,-2-2 4 16,-2-5-3-16,-2 2-1 15,0-1 0-15,-2-1 1 16,-1 2 3-16,0 1 0 16,0-1-4-16,0 2 3 15,0 2 15-15,0-4-15 16,-3 0 11-16,-1 1 4 0,-2-3-17 16,-5 9 2-1,4-4-3-15,-1 1 2 0,4-4 1 16,1-5 0-16,0-4-3 15,-1 2 8-15,-1-3-6 16,-1 1 4-16,-5 2-6 16,0 1 5-16,-6 5 5 15,-2 2-9-15,0 2-1 16,2 1 0-16,-1-2 3 16,2-4-3-16,1-1 0 15,1-3 0-15,0-1 5 16,-3-2-5-16,-1-1 0 0,0 0 0 15,-4-1 3-15,0 0 3 16,-5 9-6-16,-3 2 3 16,-3 6-2-16,0-2-1 15,3-3 0-15,1 1-1 16,2-4 5-16,3-1-5 16,0-3 1-16,3-3 0 15,0-2-1-15,-4 4 1 16,1 2 0-16,-3-2 0 15,-1 1 1-15,-1-3-1 16,-3-3 0-16,-6 1 0 16,0-4 6-16,3-7-6 15,4-4 0-15,4-3 7 0,2-2-2 16,2-1-8-16,4-5 3 16,1-1-30-16,3-8-39 15,4-2-171-15</inkml:trace>
  <inkml:trace contextRef="#ctx0" brushRef="#br0" timeOffset="83406.89">15688 5525 780 0,'0'0'233'0,"0"0"-233"15,0 0-89-15,0 0 82 16,0 0 7-16,3 95 7 15,31-71-7-15,17 3 0 16,15-3 17-16,13-3-17 16,16-7 0-16,10-6-4 15,6-8 10-15,12 0-12 16,7-9-1-16,19-13 2 16,16-2-7-16,19-2 12 15,17-2 0-15,8-1 0 16,4 0 2-16,8 3 0 0,7-1-2 15,5 0 0-15,9-3-11 16,-1-2 10-16,10 2-1 16,2-1-1-16,8 2 2 15,-1 6 0-15,-8 6-8 16,-10 9 9-16,-14 5 1 16,-15 3-1-16,-16 3-4 15,-16 17 1-15,-19 7 6 16,-16 4-3-16,-21 4 0 15,-17-1 0-15,-15 3-3 16,-22-1 3-16,-20-2 0 16,-20 2 1-16,-26-2 1 15,-5 0-2-15,-29 0 0 16,-14-4 0-16,-2-5 3 16,2-6 1-16,7-6-6 0,6-6 4 15,5-5 1-15,8-2-1 16,3 0-2-16,8 0 0 15,6-13-1-15,0-4 1 16,12-5-37-16,18 2 33 16,11-4 4-16,10 4-4 15,14 0 3-15,13 0 1 16,12 3 2-16,10 2-2 16,13-2 0-16,9 5-1 15,8 0 2-15,9 0 1 0,-1 4-2 16,0 3 0-16,3 1-1 15,-2 4 3-15,0 0-2 16,-2 0 0-16,-1 0 0 16,-5 0 12-16,3 0-7 15,-4 4-3-15,-2 1 28 16,4-1-29-16,3-1 9 16,-3 0-6-16,2-1-4 15,-5 3 4-15,-3-2-4 16,-2-1 0-16,-4 3 2 15,0-1-2-15,-6 0 0 16,4 1 2-16,3-4-2 16,1 2 2-16,1-3-2 15,1 2 0-15,-7-2-1 16,0 2 3-16,-2 1-2 0,-3 2 0 16,-1 2 2-16,-3 2 0 15,2 1-2-15,5-2 0 16,-1 1 6-16,3-1-6 15,3-1-3-15,-3-2-2 16,1-1 10-16,0-1-5 16,-2 0 0-16,-2-1 0 15,1 0-1-15,-1 1 1 16,4 1 0-16,3-1-7 16,0-3 15-16,1 0-13 15,1 0 5-15,-1 0 0 16,2-3-2-16,-2-4 2 0,-4 0 0 15,-3 0 0-15,-3 1 1 16,-4 0-6-16,-1 1 5 16,-6 2 0-16,-4-5 0 15,-2 2 1-15,-1-3-1 16,3-1 0-16,1-1 0 16,1-3 0-16,1 4 0 15,-1 0 0-15,-4 1 1 16,-3 1-1-16,-5-1 0 15,1 0 0-15,-3 1 2 16,-3-2-5-16,-3-1 3 16,3 0 0-16,3-3-6 15,0-4 9-15,0-5-3 16,-3-6 0-16,-3 0 1 16,-4-5 0-16,-7-2-1 0,-8 0 0 15,-8-5 0-15,-4 4 2 16,-8-1-2-16,-2 4 0 15,0 0 4-15,-7 0-8 16,-1 1-6-16,-7 1-21 16,-11-3-104-16,-12-5-332 15</inkml:trace>
  <inkml:trace contextRef="#ctx0" brushRef="#br0" timeOffset="85658.05">13882 5975 1188 0,'0'0'0'0,"0"0"-50"0,0 0-188 16,0 0 228-1,124 32 10-15,-69 14 20 0,0 19-14 16,2 22 20-16,-2 18 24 16,-7 10-32-16,-14 2-1 15,-18-6-17-15,-16-10-5 16,-19-20 1-16,-26-14-7 16,-16-16 11-16,-10-10 6 15,-6-18 6-15,-3-16 8 16,4-7-11-16,4-24 10 15,14-14 19-15,16-13-36 16,24-11-2-16,18-8-17 16,45-5-63-16,40 2-11 15,24 6-190-15</inkml:trace>
  <inkml:trace contextRef="#ctx0" brushRef="#br0" timeOffset="86322.49">15010 5878 1130 0,'0'0'5'0,"0"0"-5"16,0 0-2-16,0 0-6 16,-20 146 8-16,14-52 25 15,0 6-5-15,3-1 15 16,2-3-30-16,-4-6 12 15,-2-11-13-15,-7-12-2 16,-1-17-1-16,5-20-1 16,1-16-12-16,6-14 11 15,3-6 1-15,0-21-39 16,0-7-48-16,10 6 87 16,13 8-6-16,8 13 6 15,9 7 0-15,7 10 11 0,0 9-6 16,3-1 4-16,0-4 4 15,-1-5-6-15,-1-9 11 16,0 0-16-16,-2-20-1 16,-1-6 5-16,-11-4-6 15,-12-3-5-15,-16 2-15 16,-6 6-30-16,-11 10-12 16,-22 9-83-16,-9 6-300 15</inkml:trace>
  <inkml:trace contextRef="#ctx0" brushRef="#br0" timeOffset="86772.87">12945 7345 979 0,'0'0'0'0,"112"0"-49"15,-9 0 49-15,28-7 60 16,30-6 9-16,27-4-12 16,33 1-3-16,29-4-11 15,23-4-39-15,14-6 15 16,4-5-19-16,-9 4 0 16,-22-1 3-16,-27 4-3 15,-33 7 0-15,-46 4-2 16,-49 8-16-16,-46 4-17 15,-41 3-53-15,-18 2-60 16,-42 0 14-16,-18 2-165 16,-10 15-50-16</inkml:trace>
  <inkml:trace contextRef="#ctx0" brushRef="#br0" timeOffset="88674.59">15552 6432 900 0,'0'0'3'0,"0"0"9"16,0 0-10-16,0 0 9 16,-54 94 31-16,37-53-29 15,9-1-1-15,7-6 15 16,1-4-24-16,3-5 7 16,10-6 0-16,5-6-10 15,6-8 19-15,4-5-17 16,5 0 4-16,4-5 10 15,1-15-11-15,-4-6 0 16,-9-3 3-16,-10-5-8 16,-12-4 11-16,-3-4-11 15,-18 3 0-15,-15 5 0 0,-7 10 0 16,-6 10 0-16,4 11 9 16,2 3-6-16,9 15-3 15,8 11-1-15,7 3 1 16,8 2-8-16,8-4 7 15,0-2-4-15,11-8 2 16,11-8 3-16,8-4-7 16,4-5 6-16,5 0 0 15,6-10-5-15,-3-10-1 16,-1-1 3-16,-2-6 0 16,-2-1 4-16,-1 4-3 15,0 6 3-15,1 10 0 0,-5 7-2 16,-3 1 4-1,0 7-2-15,-7 17 7 0,-4 2-2 16,-7 4 1-16,-5-2-6 16,-6-3 0-16,0-8 8 15,0-5-6-15,0-7-2 16,0-5 1-16,2 0-1 16,6-5 16-16,6-18-16 15,11-12-12-15,9-8 8 16,5-2-5-16,4 9 4 15,-4 8 5-15,-5 16 0 16,-2 10-5-16,-7 2 4 16,-7 17 1-16,-8 14-6 15,-7 3 6-15,-3 7-28 16,-1 0-84-16,-14 2-274 0</inkml:trace>
  <inkml:trace contextRef="#ctx0" brushRef="#br0" timeOffset="89207.24">14055 7799 1047 0,'0'0'18'0,"0"0"-8"15,0 0-10-15,0 0 3 0,0 0 5 16,124 32 13-16,-54 23 23 16,3 16 5-16,-5 15-25 15,-13 11-9-15,-19 3 0 16,-18-4-13-16,-18-10 8 15,-15-16-10-15,-31-17 0 16,-21-19 11-16,-11-15-8 16,-4-19-3-16,6-8 5 15,12-26-3-15,16-18 1 16,25-13-3-16,23-16-4 16,23-7-12-16,46 0-62 15,31 10-48-15,18 13-137 0</inkml:trace>
  <inkml:trace contextRef="#ctx0" brushRef="#br0" timeOffset="90057.06">15115 7631 1091 0,'0'0'5'0,"0"0"-10"16,0 0 9 0,-56 104-4-16,30-29 3 15,7 4 15-15,9 2 9 0,10-1-7 16,3 1-12-16,23-8-8 16,9-10 7-16,5-12-1 15,3-18-2-15,6-16-1 16,4-16 16-16,8-2-18 15,7-34 4-15,4-15-5 16,2-20 9-16,-8-12-18 16,-14-13 8-16,-15-8-25 15,-24-6-3-15,-13-4-1 16,-30 9 5-16,-31 17 16 16,-14 23 9-16,-10 28 36 15,-2 23-10-15,9 13-13 0,10 13 4 16,16 24 1-1,22 10-4-15,20 8-12 0,10 6 2 16,16-2-5-16,26-3 1 16,16-8-9-16,14-7-17 15,19-12-47-15,13-5-77 16,10-11-152-16</inkml:trace>
  <inkml:trace contextRef="#ctx0" brushRef="#br0" timeOffset="90150.07">16573 7937 1081 0,'0'0'0'0,"0"0"-25"0,0 0-110 15</inkml:trace>
  <inkml:trace contextRef="#ctx0" brushRef="#br0" timeOffset="92726.19">16732 6904 997 0,'0'0'0'15,"0"0"-12"-15,0 0 8 16,0 0 4-16,0 0 9 16,0 0 18-16,0 0-7 15,51-82 12-15,-42 48-13 16,-3-7-16-16,0-12 9 16,-6-10-11-16,0-10 2 15,-8-9-3-15,-20-2 5 16,-12-4-4-16,-17-1-1 15,-15 3 0-15,-14 7-7 0,-14 0 7 16,-15 5 0-16,-10 2-3 16,-9 9 3-16,-7 5-9 15,-3 7 9-15,1 4-7 16,2 5 3-16,1 6-5 16,0 3 4-16,-5 8 1 15,-7 5 4-15,1 9-11 16,2 10 9-16,3 1-16 15,13 6 17-15,11 15-4 16,13 6 2-16,17 6-6 16,5 6 8-16,8 7-7 15,4 7 8-15,-2 10 0 0,-4 10-2 16,-4 2 1-16,-3 2-11 16,-1-2 4-16,2-2-2 15,1 2 5-15,5 2 5 16,7-1-7-16,7 0 7 15,7-3-1-15,0 0 0 16,1 2 0-16,-2 0 1 16,-1 10-10-16,4 13 10 15,7 7 0-15,7 8-2 16,9 7 3-16,16 0-1 16,13 1 0-16,6 0 0 15,21-3-7-15,19-1 7 16,14-2 0-16,7 3 5 15,9-3-4-15,0-3 0 16,0-1-1-16,5-9 0 0,4-2 2 16,9-4-2-16,4-4 0 15,2-6 0-15,2-3 0 16,2-4 0-16,4 1 0 16,1-7 0-16,-2-3 0 15,2-9 0-15,2-8 0 16,2-11 1-16,7-8 0 15,3-12 3-15,2-8-4 16,4-3 0-16,-2-8 8 16,-1-3-4-16,3 0 6 15,-5 0 17-15,-2 0-19 16,-1 0 11-16,4-14-5 16,6-8-7-16,2-11 11 0,1-7-18 15,2-11-1-15,-6-5-3 16,-7-4 8-16,-6 2-2 15,-7 2-2-15,-7-1 0 16,-9 2-6-16,-8-1 6 16,-5 0 0-16,-3-3 3 15,3-6-2-15,2-7 2 16,2-8-3-16,1-8-5 16,-2-9 1-16,0-7-26 15,-8-5 12-15,-9 3 9 16,-13 5-5-16,-12 7 11 15,-15 5 3-15,-8-1 0 16,-10-7 2-16,-3-6 0 0,0-5-2 16,-1-10 0-16,-17-4 3 15,-6-6-7-15,-9 2 3 16,-6 0-5-16,-10 7 1 16,-6 9-16-16,-12 5-4 15,-8 9-21-15,-11 8-113 16,-8 8-50-16</inkml:trace>
  <inkml:trace contextRef="#ctx0" brushRef="#br0" timeOffset="99228.9">3764 4545 402 0,'0'0'0'0,"105"-17"0"15,-32 0 0-15,10-5 21 16,11 1 10-16,6 2 6 0,0 1 3 16,-4 1-23-16,-14 6 3 15,-18 0-18 1,-18 5 0-16,-18 3 1 0,-19 1-3 16,-9 2-12-16,-9 0 9 15,-22 0 2-15,-18 7-2 16,-14 10-104-16,-14 0-55 15</inkml:trace>
  <inkml:trace contextRef="#ctx0" brushRef="#br0" timeOffset="99454.27">3805 4620 320 0,'0'0'42'0,"0"0"46"16,0 0 0-16,0 0-66 15,0 0-21-15,0 0 14 16,22 22 30-16,50-37 26 0,13-5-16 15,13 0-13 1,8 3-13-16,0 0-5 0,-8 5-13 16,-20 2-3-16,-18 3-8 15,-29 4 0-15,-13 0-4 16,-14 3 4-16,-4 0-18 16,0 0-2-16,-12 5-89 15,-10 0-187-15</inkml:trace>
  <inkml:trace contextRef="#ctx0" brushRef="#br0" timeOffset="121722.2">9883 3017 796 0,'0'0'0'16,"0"0"-7"-16,-75-73-28 15,41 46 30-15,-8-1 5 16,-4 2 12-16,-9 5-11 0,-3 4 9 16,-8 7 15-1,-6 8-24-15,-7 2 9 0,0 0-2 16,-1 10 0-16,2 14-8 15,7 6 0-15,0 7 0 16,0 9 6-16,1 7-6 16,1 5 0-16,6 9 7 15,7 0-6-15,10 5 4 16,13 1-5-16,13 2 0 16,13 3 2-16,7 6-2 15,9 3 0-15,19 1-2 16,9-1 6-16,11-2-5 15,9-2 1-15,9-5 0 16,5-10-9-16,5-13 9 16,5-11-2-16,4-17 2 0,9-13 0 15,7-14 0-15,8 0-4 16,3-23 3-16,1-11-8 16,1-12 9-16,-6-8 0 15,-8-5-1-15,-12-10 3 16,-16-3-4-16,-11-8 0 15,-12-10 2-15,-13-9-1 16,-12-3 4-16,-18 0-3 16,-6 4 16-16,-6 3-2 15,-24 0 5-15,-13 1-19 16,-24 8 0-16,-29 12 10 16,-23 13-10-16,-21 18-5 0,-11 22-9 15,-4 20-53-15,8 2-108 16,11 28-118-16</inkml:trace>
  <inkml:trace contextRef="#ctx0" brushRef="#br0" timeOffset="130259.37">2034 11272 1087 0,'0'0'16'0,"0"0"15"16,0 0-25-16,0 0 8 15,0 0 10-15,0 0 5 16,0 0-3-16,-22-26-24 16,22 55 6-16,0 26-10 15,0 37 4-15,0 33 1 16,0 21 9-16,0 19-12 15,0 9 0-15,0 7 0 0,-9 6 0 16,0 4 3-16,2 1-3 16,-1 5 0-16,2 5-2 15,-3 5 4-15,-4 8-4 16,-4 3 2-16,1-7-11 16,4-5 9-16,-6-11-15 15,6-11-18-15,2-16 15 16,4-16-43-16,3-17 52 15,3-21-81-15,-2-18 5 16,-2-18-82-16,-4-20-147 16</inkml:trace>
  <inkml:trace contextRef="#ctx0" brushRef="#br0" timeOffset="131761.01">1946 11297 572 0,'0'0'0'15,"0"0"0"-15,-33-78 13 16,27 57 57-16,0 5 22 16,5 2 31-16,-1 5-76 15,2 1-18-15,0 1 21 16,-4 2-29-16,4 0 5 15,0-4-26-15,0-1 0 0,0-2 4 16,0-4 0-16,0-6-4 16,6-3 0-16,0-3 4 15,-2-2 37-15,2 3-36 16,-1 5 15-16,1 3-1 16,1 2-16-16,2 2-1 15,0 1-2-15,3 2 0 16,3 5-1-16,3-3 1 15,3 5 0-15,16-2-5 16,8 2 8-16,10-3-3 16,8-1 0-16,1 1 0 15,0 0-2-15,4-2 2 16,1 0-1-16,-2 2-1 0,-4-1-7 16,-8 4 7-1,-10-1-5-15,-8 5-9 0,-7-1 14 16,-12 2-12-16,-2 0 10 15,-2 0-1-15,-7 0 5 16,0 0-2-16,-5 0-3 16,4 0 0-16,0 9-4 15,3 15 7-15,0 15 2 16,-2 16 2-16,-4 23 8 16,-3 21-1-16,0 16-9 15,0 17 7-15,-7 12-3 16,2-2-4-16,5 1 0 15,0-6 1-15,3-5 2 16,11-1 17-16,-5-2-9 0,3-1-7 16,-8-3 20-16,-4 1-18 15,0 1 0-15,-4-1-6 16,-8-2 2-16,6-2 4 16,6-7-6-16,0-3 0 15,0-6 16-15,0-6-14 16,6-4 5-16,6-3 22 15,-5 2-28-15,-5 2 16 16,-1-2-15-16,-1 0 6 16,0-3 1-16,0 1-9 15,0-3-4-15,0-4 4 16,0-4 2-16,-3 0 4 16,2-4-6-16,-2-6 0 0,-2-9 0 15,2-9 0 1,0-3 0-16,-1-3-2 15,1 0 6-15,-3-8-5 0,3-5 1 16,0-8 0-16,0-7-2 16,1-9 2-16,1-2 0 15,1-7 1-15,0-1 1 16,0-1-4-16,0 0 1 16,0 0 1-16,0 0-2 15,0 3 2-15,0 0 0 16,-2 1 2-16,-1 0-1 15,-1 2 3-15,-2-2-4 0,-3 0 0 16,-5 0 3-16,-5-1-3 16,-12 1 0-16,-10-1 0 15,-14 0 5-15,-13-2 5 16,-8-1 22-16,-6 0-11 16,-3 0 20-16,4 0-38 15,5 0-2-15,6-4-2 16,10 3-5-16,10-1-14 15,15 2-17-15,10 0-31 16,7-1-36-16,5 0-155 16</inkml:trace>
  <inkml:trace contextRef="#ctx0" brushRef="#br0" timeOffset="133009.84">2428 12193 1156 0,'0'0'0'15,"0"0"-91"-15,-88 28 52 16,88-26 30-16,3-2-7 16,30 0-13-16,22-12 29 15,31-12 7-15,26-6-3 16,35-7 15-16,32-3-16 15,28 4 2-15,28 3 19 16,19 12 8-16,16 7-11 16,11 10 17-16,2 4-26 15,-9 0 7-15,-14 1 9 16,-8 12-27-16,-25 4 22 16,-22 2-21-16,-21 3 1 0,-32-1-1 15,-25-1 0-15,-27 0-4 16,-26-2 1-16,-27-1-23 15,-31-6-36-15,-16-4-127 16,-27-7-142-16</inkml:trace>
  <inkml:trace contextRef="#ctx0" brushRef="#br0" timeOffset="133329.18">5962 11659 1207 0,'0'0'57'0,"0"0"-57"16,0 0-66-16,0 0 37 15,0 0 29-15,83 78 15 16,-25-42-15-16,8-1 4 16,4 0-3-16,-6 1 0 15,-12-1-1-15,-9 3 7 16,-16 1-6-16,-13 4 28 15,-14 1-23-15,-6-1-2 16,-32 1 24-16,-20 0-25 16,-18-1-3-16,-10 1-2 15,-1-3-29-15,1 2-2 16,5-2-51-16,6-4-72 16,6-3-104-16,0-8-305 0</inkml:trace>
  <inkml:trace contextRef="#ctx0" brushRef="#br0" timeOffset="134060.94">2022 9806 1138 0,'0'0'0'0,"0"0"-10"16,0 0 10-16,0 0 1 15,-37-77 0-15,53 71 1 16,11 6-2-16,9 0 2 16,6 24 21-16,-1 18-18 15,-5 10 17-15,-12 9 4 16,-13-1-24-16,-11 1 5 16,0-8-7-16,-18-9 6 15,1-10-3-15,5-12-3 16,2-13 0-16,7-6-2 15,3-3 3-15,0-6-2 16,0-27-9-16,15-21-35 16,9-22 27-16,14-18-7 15,3 1-6-15,-2 16 31 0,-11 26 1 16,-7 29 43-16,-14 22-26 16,-7 22-17-16,0 29 52 15,0 18-2-15,0 10-24 16,3-2-10-16,12-14-15 15,8-8 1-15,5-14-3 16,9-16 4-16,2-13-11 16,0-12 7-16,-3 0 0 15,-5-22-10-15,-3-9-27 16,-7-6-32-16,-12-4-116 16,-7 2-287-16</inkml:trace>
  <inkml:trace contextRef="#ctx0" brushRef="#br0" timeOffset="134794.06">3192 10016 939 0,'0'0'11'15,"0"0"-8"-15,0 0 3 16,0 0-6-16,0 0 18 16,0 0 37-16,65-39 14 15,-84 73-22-15,-18 12 0 16,-19 15-5-16,-17 6-41 16,-10 1 4-16,-4-5 3 15,5-5-3-15,12-13-7 16,18-11 2-16,16-13 0 15,15-12-4-15,12-9 4 16,6 0-4-16,3-23-13 0,0-15-47 16,3-12-6-16,12-3 30 15,3 8 40-15,-4 14 9 16,-6 15-9 0,-6 16 8-16,-2 6 23 0,-6 29-18 15,-15 15 55-15,-7 9-43 16,-2 3-25-16,3-6 16 15,16-5-16-15,11-8-1 16,8-11 1-16,29-10 0 16,20-16-8-16,18-6-13 15,16-20-54-15,10-16-98 16,-4-6-386-16</inkml:trace>
  <inkml:trace contextRef="#ctx0" brushRef="#br0" timeOffset="135033.01">3626 9715 1071 0,'0'0'228'15,"0"0"-228"-15,7 95 0 16,-1-46-3-16,-3-2 3 15,5-8 0-15,-2-3 1 0,1-8 3 16,0-6-8-16,1-10-41 16,-2-4-33-16,1-8-52 15,-2 0-160-15</inkml:trace>
  <inkml:trace contextRef="#ctx0" brushRef="#br0" timeOffset="135297.78">3481 9452 1181 0,'0'0'0'16,"0"0"-84"-16,0 0-73 16,0 0 157-16,0 0 2 0,34-102 7 15,-26 71 52 1,-8 6 30-16,0 9-16 0,-11 6-3 15,-14 6-43-15,-8 4-14 16,-1 9-15-16,-3 15-4 16,7 8-4-16,13 4-34 15,14 2-63-15,3-1-63 16,17-8-114-16</inkml:trace>
  <inkml:trace contextRef="#ctx0" brushRef="#br0" timeOffset="135510.84">3894 9034 1326 0,'0'0'0'0,"0"0"-23"16,0 0 23-16,2 104 10 16,-1-24 11-16,2 12 8 15,6 7-27-15,3-2 8 16,7-2-10-16,1-7-21 15,2-8-5-15,2-10-89 16,3-14-97-16,-2-23-301 16</inkml:trace>
  <inkml:trace contextRef="#ctx0" brushRef="#br0" timeOffset="135760.9">4213 8844 1296 0,'0'0'3'0,"0"0"-3"16,0 0 0-16,-4 75 3 15,4 10 22-15,13 24 28 16,16 27-33-16,5 7-19 16,5 7 21-16,1-5-22 15,-6-17-1-15,-4-16 0 16,1-15-20-16,-7-15-14 15,-6-19-29-15,-6-11-30 16,-12-19-78-16,0-12-130 16,-7-16-328-16</inkml:trace>
  <inkml:trace contextRef="#ctx0" brushRef="#br0" timeOffset="135959.21">4536 9261 1269 0,'0'0'0'16,"0"0"-22"-16,92 49 22 15,-71-3 19-15,-15 9-5 16,-6 3-11-16,-20-9 26 16,-21 3-27-16,-16-5-2 0,-10 1-66 15,-6-2-177-15</inkml:trace>
  <inkml:trace contextRef="#ctx0" brushRef="#br0" timeOffset="137045.21">3987 11180 636 0,'0'0'97'0,"0"0"23"16,0 0-4-16,0 0 32 16,0 0-81-16,0 0-44 15,0 0-9-15,-23 38 10 0,19 13 18 16,4 7-33-1,0-5-6-15,0-5 2 0,10-7-5 16,5-7 0-16,3-8-3 16,7-12 0-16,-2-9-22 15,8-5 16-15,2-11-14 16,1-19 20 0,2-5-23-16,1 2 12 0,-5 5 14 15,-10 15 5-15,-10 12 3 16,0 1 2-16,-3 20-4 15,1 7 29-15,2 5-27 16,-1 1-6-16,-2-5-4 16,2-5-4-16,0-5-22 15,1-7-15-15,3-8-120 16,-5-3-40-16</inkml:trace>
  <inkml:trace contextRef="#ctx0" brushRef="#br0" timeOffset="137267.26">4240 11210 1202 0,'0'0'0'0,"0"0"-53"16,0 0 26-16,0 0 27 16,27-78 13-16,-27 67 8 15,0 5-2-15,0 5 12 16,-4 1-29-16,-13 4-4 0,-4 18-49 15,-2 11-47 1,4 4-42-16,12-1-141 0,7-7-164 16</inkml:trace>
  <inkml:trace contextRef="#ctx0" brushRef="#br0" timeOffset="137929.04">4536 11310 315 0,'0'0'880'0,"0"0"-878"16,13 73 3-16,-12-46-4 16,1-7 3-16,-2-5-1 15,0-6 24-15,1-7-27 16,1-2-1-16,7 0 0 16,6-6-18-16,7-16 10 0,12-1 5 15,-1 6 4-15,-3 7-9 16,-5 8 9-16,-8 2 0 15,4 4-2-15,-2 12 5 16,4-2-1-16,-1 1-2 16,2-6 5-16,-2-4-3 15,2-5-2-15,3-6-15 16,1-19 1-16,-1-5-32 16,-5-4-19-16,-7-3 43 15,-10 2 22-15,-5 9-1 16,0 9 3-16,0 9 29 15,-3 8 45-15,-6 0-51 16,1 17-25-16,1 10 11 0,7 4-10 16,0 0 10-16,16-3-11 15,11-3 0-15,6-8-6 16,4-9 6-16,2-8 0 16,3 0-5-16,0-8-4 15,-5-13 2-15,-7-5-2 16,-2-5-5-16,-10-2 8 15,-9-1-10-15,-4 4 6 16,-5 8 6-16,0 7 4 16,-8 7 52-16,-4 7-34 15,-4 1 9-15,-1 0-25 16,-4 11 1-16,4 2-1 16,0-1-2-16,8-2 5 15,3-3-7-15,5 0 2 0,1 0-28 16,0-4-1-16,3 6-10 15,13 2 39-15,9 3-2 16,-1 4 7-16,0-1-1 16,0-2-4-16,3-1-10 15,-5-6-3-15,2-4-63 16,-6-4-67-16,3 0-306 16</inkml:trace>
  <inkml:trace contextRef="#ctx0" brushRef="#br0" timeOffset="138197.75">5557 11118 1193 0,'0'0'1'0,"0"0"19"0,0 0-13 16,66 76 42-16,-53-44-21 16,-5-3 11-16,-5-1-21 15,-3-10 0-15,0-8 1 16,0-6-12-16,1-4 12 15,1-5-1-15,1-25-7 16,4-17-8-16,8-18-3 16,16-16 0-16,8-14-5 15,15-6-36-15,4 6 0 16,5 20-38-16,-8 28 29 16,-13 30-24-16,-17 17-224 0</inkml:trace>
  <inkml:trace contextRef="#ctx0" brushRef="#br0" timeOffset="139930.75">6011 11252 1106 0,'0'0'0'15,"0"0"-36"-15,9 92 36 16,-8-56 30-16,1-3-23 16,-1-7 22-16,2-10-7 15,0-7-11-15,-2-6 7 16,1-3-14-16,1 0 2 16,3-9 4-16,2-18-10 15,0-10 0-15,3-5-1 16,-2 3 1-16,4 6 6 0,-2 10-6 15,-5 14 0 1,-3 7 3-16,-3 2 7 0,1 6-9 16,5 14 2-16,0 8 11 15,0 0 10-15,3-5-24 16,0-6 0-16,-3-7 2 16,0-7 2-16,1-3-8 15,1 0-5-15,10-12 4 16,1-13-3-16,2-4-3 15,1 3 8-15,-4 9 0 16,-7 7 3-16,-7 5-9 16,-1 5 9-16,0 0 0 15,3 0 6-15,3 11-4 16,0-2-2-16,6-1 6 16,0-7-3-16,4-1-6 0,8-4-12 15,3-15-29-15,1-1 15 16,-7-2-16-16,-6 8 43 15,-9 7 2-15,-9 5 5 16,0 2 45-16,0 0-35 16,0 8-13-16,6 7 38 15,1 4-24-15,2 1-11 16,6-3 1-16,2-5-3 16,2-3-1-16,-1-6-2 15,0-3 0-15,-3 0 4 16,-5-12-4-16,-7-2 0 15,-3-6-2-15,0 1 6 16,-15 1-13-16,-4 1 8 0,-2 1 1 16,9 4 7-16,3 2-7 15,9 3 0-15,0 2-1 16,10-3-18-16,17 1 17 16,6-2-3-16,7 1-10 15,1-4-2-15,-1 3-16 16,-9-1 7-16,-10 5 22 15,-12 3 1-15,-9 2 3 16,0 0 17-16,-18 7 10 16,-10 12-8-16,-3 5-15 15,5-1 6-15,11 0 5 16,11-2-15-16,4-2 2 0,0-6-2 16,10 0 0-1,9-7-6-15,4-6 6 0,1 0 0 16,1-3-8-16,-4-14-2 15,-4-8 8-15,-6-5 2 16,-6-8-6-16,-5-8 0 16,0-11 6-16,0-12-3 15,-16-4 0-15,-4 1 6 16,-1 17 2-16,-1 19 28 16,10 19 14-16,3 13 46 15,3 4-56-15,-3 14-28 16,0 25-7-16,-3 15 20 0,6 10 15 15,6 0-31 1,0-3-3-16,16-3 7 16,6-5-10-16,1-8-11 0,7-8-44 15,0-14-28-15,3-13-23 16,6-9-90-16,-2-1 77 16,-6 0 116-16,-7-7 6 15,-3 2 38-15,-5 1 51 16,-2 0-2-16,-1-2-37 15,4-5-27-15,2-5-8 16,-1-5-1-16,1-6-17 16,-5 1-1-16,-7-1 0 15,-7 8 2-15,-3 9 1 16,-16 7 10-16,-2 3 7 16,1 13 26-16,6 13-43 0,5 5 4 15,9-1-6 1,0-1 8-16,9-6-12 0,13-8 4 15,5-8 0-15,4-7 2 16,5-1-2-16,4-23 0 16,5-13-1-16,-3-12-3 15,-5-14 3-15,-10-14-26 16,-5-13-18-16,-10-7 31 16,-12 10-29-16,0 20 43 15,-21 21 33-15,-7 27 59 16,-2 17-6-16,3 4-48 15,-1 30-30-15,1 15-6 0,5 12 2 16,11 9-5-16,10 1 1 16,1 5-25-16,12 2-21 15,10-1-66-15,-1-1-125 16,-4 1-405-16</inkml:trace>
  <inkml:trace contextRef="#ctx0" brushRef="#br0" timeOffset="140781.56">3998 12834 855 0,'0'0'80'15,"0"0"-45"-15,0 0-21 16,0 0 70-16,0 0-18 16,0 0-49-16,0 13 14 15,2 18 34-15,4 7-15 16,-3-3-29-16,0-2-18 16,0-3 18-16,2-7-21 15,0-6-2-15,3-6-1 16,4-6-22-16,9-5-5 15,7 0 8-15,14 0 13 0,7-5 5 16,3 2 4-16,-4 3 0 16,-5 0-2-16,-12 0 2 15,-5 0 0-15,-1 0-1 16,-7-5 5-16,0-16-8 16,-5-11 4-16,-8-7 0 15,-5-4 16-15,0-4 6 16,-14-1-18-16,-14 5 3 15,-9 7-7-15,3 10-5 16,1 13-29-16,9 5-67 16,12 8-99-16,6 0-159 15</inkml:trace>
  <inkml:trace contextRef="#ctx0" brushRef="#br0" timeOffset="140951.09">4577 12746 1216 0,'0'0'19'0,"0"0"-15"16,99 76 35-16,-57-44-4 16,-4-5-32-16,-5 0 6 15,-3-5-9-15,-5-4-18 16,-1-3-2-16,-3-6-55 16,-5-5-81-16,-5-4-94 15,-8 0-537-15</inkml:trace>
  <inkml:trace contextRef="#ctx0" brushRef="#br0" timeOffset="141116.13">4907 12743 1325 0,'0'0'57'0,"0"0"-40"16,0 0 1-16,-112 102 28 16,70-58-20-16,8-3-25 15,10-6-2-15,11-7-17 16,10-7-50-16,3-6-10 15,6-10-83-15,19-5-141 16</inkml:trace>
  <inkml:trace contextRef="#ctx0" brushRef="#br0" timeOffset="141397.24">5151 12866 1131 0,'0'0'0'0,"83"-22"0"0,-40 8 0 16,-4 2-14-16,-8-6-13 15,-6-2-112-15,-7-1 70 16,-9 0-21-16,-9 7 34 16,0 2 31-16,-21 7 25 15,-4 5 100-15,1 0-9 16,0 5-12-16,6 12 24 16,5 6-21-16,3 5-7 15,5 5-16-15,2 4-34 16,3-1 1-16,0 0-26 15,0-5-3-15,0-4 3 0,3-5-41 16,9-7-29-16,0-8-120 16,0-7-193-16</inkml:trace>
  <inkml:trace contextRef="#ctx0" brushRef="#br0" timeOffset="141719.6">5532 12455 1252 0,'0'0'0'0,"0"0"-2"15,0 0 2-15,0 88 29 16,0-45 7-16,0-2-22 0,0 0 1 16,0 0 3-1,0-4-13-15,10-11 11 0,4-4-16 16,8-12-19-16,9-7 13 15,11-3-13-15,10 2 19 16,2 11 7-16,-9 7 3 16,-12 12-5-16,-23 4 40 15,-10 2-13-15,-34 1 24 16,-17-2-33-16,-9-3-23 16,-5-5-22-16,-1-8-53 15,4-4 1-15,8-9-142 16,3-4-409-16</inkml:trace>
  <inkml:trace contextRef="#ctx0" brushRef="#br0" timeOffset="142581.31">3906 13689 1104 0,'0'0'42'16,"0"0"12"-16,0 0-25 15,0 0 42-15,0 0-68 16,-101 107 11-16,78-37 19 0,7 7-27 16,13-5 3-1,3-8-6-15,9-6-1 0,19-11 3 16,4-6-5-16,2-13-7 15,6-12 0-15,-1-16 5 16,0-1-3-16,-2-33-2 16,-3-16-9-16,-1-17 6 15,-10-17-10-15,-7-13 1 16,-13-9 16-16,-3-3-20 16,-14 8 13-16,-16 18 10 15,-8 25 8-15,-10 24 56 16,0 22-23-16,0 12-16 15,4 9 26-15,8 25-38 16,15 15-4-16,12 9-6 0,9 5-2 16,14 1-2-16,26-3-1 15,16-7-34-15,15-10 19 16,12-5-41-16,16-17-31 16,4-11-85-16,2-9-399 15</inkml:trace>
  <inkml:trace contextRef="#ctx0" brushRef="#br0" timeOffset="143408.53">4415 13827 883 0,'0'0'36'0,"0"0"-33"15,0 0 57-15,0 0 16 0,0 0-29 16,0 0-9-16,-11-22-15 15,11 22-19-15,-1 0 3 16,1 0-7-16,0 0 0 16,-2 0-10-16,2 0 3 15,0 0-24-15,0 0-7 16,0 0 18-16,-1 0 20 16,1 0-1-16,0 0 2 15,0 0-5-15,0 0 4 16,0 0 0-16,0 0 0 0,0 0 5 15,0 0 14 1,0 0-8-16,0 0-11 0,0 0 28 16,0 0-26-16,0 0 11 15,0 0-5-15,0 0 1 16,0 0 11-16,0 0-15 16,0 0 14-16,0 0 16 15,0 0-34-15,0-2 7 16,0-1-4-16,0 2 1 15,0 0-5-15,0 1 0 16,0 0-12-16,0 0 6 16,0 0-83-16,0 0-102 15,0 4-298-15</inkml:trace>
  <inkml:trace contextRef="#ctx0" brushRef="#br0" timeOffset="143771.4">4215 14214 994 0,'0'0'133'16,"0"0"-103"-16,0 0 39 16,0 0-36-16,0 0-17 15,0 0 26-15,15 72-18 16,-15-31 0-16,0-2-18 15,0-4-6-15,0-5-4 16,0-7-56-16,0-7-6 16,3-7-141-16,7-9-162 15</inkml:trace>
  <inkml:trace contextRef="#ctx0" brushRef="#br0" timeOffset="144251.87">4343 13856 1050 0,'0'0'0'16,"0"0"-37"-16,0 0 37 15,106-76 27-15,-73 76 23 16,-5 0-24-16,-1 19-3 0,-6 14 34 15,-12 10-33 1,-5 6 14-16,-4 2-26 0,-7-3-7 16,-14-2 20-16,-3-10-23 15,6-7-1-15,5-9 6 16,8-9-7-16,4-10-3 16,1-1 1-16,0 0-21 15,6-17 9-15,16-17-1 16,12-17-10-16,5-13 17 15,2-7-48-15,-3 1 34 16,-8 10 7-16,-7 20 15 16,-10 16 18-16,-10 18 24 15,-3 6 18-15,-5 6-9 16,-17 25-42-16,-6 15 10 16,1 8 8-16,12-1-15 0,13-5 7 15,2-7-19-15,26-12-22 16,20-7 10-16,11-14-27 15,8-8-57-15,4-5-141 16,-5-14-505-16</inkml:trace>
  <inkml:trace contextRef="#ctx0" brushRef="#br0" timeOffset="144461.03">5159 13856 1344 0,'0'0'0'0,"0"0"-63"15,0 0 57-15,97-15 3 16,-64 11-6-16,-2-1-46 16,-4-2-31-16,-8-2-89 15,-10-2-92-15,-7 2-274 16</inkml:trace>
  <inkml:trace contextRef="#ctx0" brushRef="#br0" timeOffset="144631.24">5256 13716 1184 0,'0'0'93'16,"0"0"-51"-16,0 0-7 16,0 0 16-16,0 0-17 15,-21 80-13-15,21-40-8 0,0 2-13 16,0 1-12-16,4-4-31 15,7-4-47-15,8-7-23 16,-4-5-273-16</inkml:trace>
  <inkml:trace contextRef="#ctx0" brushRef="#br0" timeOffset="145052.84">5680 13458 1368 0,'0'0'0'15,"0"0"-50"-15,0 0 50 16,-26 88 24-16,25-30 0 16,1 3-11-16,1-2 3 15,20-1-13-15,6-1 0 16,3-8-3-16,1-10-8 15,3-13 2-15,-2-15-10 16,-4-11 7-16,0-9 0 16,-4-25-14-16,-6-19 7 15,-3-12-3-15,-9-12-6 16,-6-9 12-16,0-6-8 16,-21 6 1-16,-10 18 20 0,-8 20 6 15,-3 23 61-15,-1 18-15 16,1 7-15-16,1 22 14 15,5 19-27-15,6 12-11 16,13 7 3-16,16 1-14 16,1 0-4-16,28-6-3 15,14-6-48-15,18-13-6 16,7-12-63-16,9-17-220 16</inkml:trace>
  <inkml:trace contextRef="#ctx0" brushRef="#br0" timeOffset="145298.84">6233 13909 1299 0,'0'0'32'0,"-12"80"-32"0,12-50 5 15,0-7 7-15,15-9-12 16,7-11-4-16,7-3 4 16,5-14 4-16,-3-23 0 15,-5-7 5-15,-16-4-5 16,-10 4 21-16,-6 11 8 15,-24 11-1-15,-10 15-2 16,-11 7-29-16,0 7-1 16,4 15-22-16,11 10-35 15,14 1-35-15,14-4-110 16,8-2-561-16</inkml:trace>
  <inkml:trace contextRef="#ctx0" brushRef="#br0" timeOffset="146866.7">8141 10662 979 0,'0'0'19'0,"-6"-90"-5"16,1 69 2-16,4 13 46 15,1 8 21-15,0 25-66 16,0 39-14-16,0 45 55 16,0 42-11-16,0 35-19 15,4 28-26-15,8 15-2 16,0 11 5-16,-3-1-1 15,0-1-4-15,-2-1 10 16,-4-3 1-16,-3 4 20 16,0-3-29-16,-7 1 2 15,-11-11-2-15,0-22-2 16,0-30-4-16,5-32-13 0,-1-33-8 16,1-31 20-1,1-29-24-15,3-31-17 0,-1-17 7 16,4-48-118-16,1-30-63 15,4-36-233-15</inkml:trace>
  <inkml:trace contextRef="#ctx0" brushRef="#br0" timeOffset="148583.7">8178 10602 635 0,'0'0'7'0,"0"0"13"15,0 0 6-15,0 0 54 16,0 0 45-16,0 0-37 15,0 35-4-15,0-46-17 0,0-9-64 16,0-10 15-16,0-11-9 16,0-8-5-16,7-7 1 15,1-5-2-15,-1 3-3 16,1 4 0-16,-4 9 0 16,2 11-1-16,-3 12 8 15,-1 9-7-15,-1 7 2 16,2 4 0-16,-1 2-4 15,2 0 2-15,11 0-1 16,6 8-7-16,13 5 10 16,14-3-2-16,9 0 0 15,7-10 0-15,6 0 3 16,7 0-3-16,7-3 0 0,4-10-2 16,3 0 3-1,0-2-2-15,-4 1-1 0,-5 2 2 16,-8-4-7-16,-8 5 7 15,-8 0 0-15,-10 3-3 16,-12-1 3-16,-10 1 0 16,-9 2-1-16,-7 0 3 15,-4 1-6-15,-2-1 6 16,-4 2-2-16,0 2 12 16,0 2-12-16,0 0 11 15,0 0-1-15,0 0-10 16,0 0 0-16,0 12-2 15,0 18 2-15,-8 13 8 16,0 10-6-16,1 10 2 0,-2 10-4 16,1 11 2-16,1 8 8 15,-1 7-9-15,-2 2-1 16,1-1 1-16,6-3 2 16,-2 0-3-16,4-1 0 15,1-3 4-15,0 0 0 16,0-1 2-16,9-2 2 15,-1 2 4-15,0-1-10 16,-3-3 12-16,1-4-7 16,0 2-6-16,0-2 14 15,-3 4-15-15,4 3 0 16,-4-3 8-16,0-2-3 16,0-1-4-16,-1-5 9 0,-1-3-6 15,-1-1 20 1,0-1-24-16,0 0 3 0,0 1 6 15,0-2-7-15,0 0-1 16,0 1-2-16,0 0 4 16,-1 4-3-16,-1-3 0 15,2-1 0-15,-1 3-2 16,1-6 3-16,0 2-1 16,0-2 0-16,0-2 2 15,-2 0-6-15,1 2 4 16,1 1 0-16,-2-1-3 15,2-4 3-15,0-2 0 0,-1-4 0 16,-1-1 0-16,2-2 0 16,-3-2 0-16,-1-1 0 15,1-4-1-15,0-1 5 16,-5-1-4-16,-1-3 0 16,-1-2 0-16,1-1-3 15,0-4 3-15,3-1 0 16,-3-7 2-16,5-3-1 15,-1-5-1-15,2-5 0 16,-1-3 1-16,2 0-2 16,-5-1 1-16,2-1 0 15,1 2-2-15,-1-2 4 16,2-2-2-16,0 1 0 0,0-4 2 16,0-1-8-1,3-4 6-15,-1-1-4 0,1-1 2 16,-2-2-12-16,-3 0 7 15,-3 0 2-15,0 0-24 16,-5 0 21-16,-5 0-18 16,-4-7 23-16,-8-3-3 15,-6 0 4-15,-6-3 1 16,-5 2 0-16,-5-1 2 16,-8 2 3-16,-3 2-3 15,-2 0 3-15,-4 0 5 16,2-1-5-16,-2 0 7 0,-1 3 14 15,-2 2 0 1,-2 4 10-16,7 0-34 0,4 0 6 16,11 0 0-16,12 0-2 15,10 0-6-15,8 0 1 16,6 0-32-16,3 0-7 16,6 0-41-16,2 0-33 15,2-1-83-15,2-5-141 16</inkml:trace>
  <inkml:trace contextRef="#ctx0" brushRef="#br0" timeOffset="149000.73">8078 14076 325 0,'0'0'307'0,"0"0"-244"16,0 0 21-16,0 0 46 15,0 0-44-15,0 0 13 16,0-26-36-16,0 55-18 15,0 18 26-15,0 14-32 0,2 10-33 16,-1 4 11-16,1 2-4 16,-2 0 5-16,0-2 3 15,0-5-19-15,0-9 30 16,0-8-32-16,0-12 0 16,0-13-2-16,0-9 2 15,0-9-7-15,0-7-27 16,0-3-31-16,0 0-2 15,0-4-70-15,8-14-91 16,0-7-461-16</inkml:trace>
  <inkml:trace contextRef="#ctx0" brushRef="#br0" timeOffset="150518.34">8282 9288 1253 0,'0'0'0'0,"0"0"-109"15,0 0 61-15,41 100 48 16,-19-60 1-16,5-4 2 16,4-8 1-16,2-6-4 15,3-11-17-15,-3-11-55 16,-5 0-28-16,2-27-52 15,-6-15 20-15,-2-8 53 16,-7-5 79-16,0 1 11 16,-6 12 138-16,-6 14-17 15,-2 14-19-15,-1 11 62 16,0 3-85-16,0 33-77 16,-7 18 33-16,-14 23 0 15,-1 6-39-15,-1 4 20 0,1-6-24 16,1-3-3-16,3-3 0 15,2-2-9-15,5-7-9 16,5-8-81-16,2-14-152 16,4-18-371-16</inkml:trace>
  <inkml:trace contextRef="#ctx0" brushRef="#br0" timeOffset="151418.93">8311 9257 1008 0,'0'0'0'0,"0"0"-15"15,0 0 8-15,0 0 7 0,0 0 9 16,0 0 9 0,0 0 64-16,37 82-54 0,-7-51-24 15,1-2 3-15,2-9-7 16,0-8 1-16,1-7-1 16,1-5 1-16,0 0-1 15,1-22-16-15,-5-7-9 16,-4-5 2-16,-7-7-15 15,-9 2 14-15,-6 0 19 16,-5 0 7-16,0 8-2 16,0 7 7-16,0 12 10 15,0 9 41-15,0 3-34 16,0 0-19-16,0 9-10 16,0 21 10-16,-2 23 16 15,-2 22 37-15,-3 12-48 0,1 10 14 16,-2 5-17-1,-1-4 11-15,0 0-6 0,0-6-11 16,-3-6 4-16,1-12-6 16,-2-12 2-16,-1-16-2 15,-1-10 2-15,-3-11-1 16,-3-15 8-16,-3-7-2 16,-6-3-4-16,-4-10-2 15,-2-18-9-15,-1-10-1 16,9-10 9-16,8-6-3 15,10-2 1-15,10-2-2 16,2 8 0-16,26 4-10 0,15 7-18 16,16 6-25-16,13 5-47 15,13 3-31-15,9-3-231 16</inkml:trace>
  <inkml:trace contextRef="#ctx0" brushRef="#br0" timeOffset="153069.81">9426 8651 1209 0,'0'0'0'0,"0"0"-3"16,-19 124-5-1,8-36 8-15,3 6 14 0,0 0-10 16,7-7 24-16,1-5-25 16,0-5-2-16,7-6 2 15,11-11-2-15,0-16-2 16,4-21-6-16,5-17-21 15,1-6 12-15,5-26-26 16,0-14 10-16,0-13 7 16,-6-2 17-16,-8 6 3 15,-10 11 5-15,-7 16 0 16,-2 11 46-16,0 11-3 16,0 0-12-16,0 25-24 15,-6 12-5-15,1 8 7 16,5 1-9-16,0-7 0 0,20-10 1 15,2-5-1-15,6-12-1 16,1-9-4-16,0-3-6 16,1-11 10-16,2-19-4 15,-4-7 0-15,-6-6 1 16,-8-3-8-16,-8 0 12 16,-6 5-1-16,-6 5 4 15,-18 11-3-15,-6 11 25 16,-3 13-8-16,-1 1 23 15,3 18-35-15,2 13 6 16,7 6-4-16,13 1-6 16,9-2 7-16,0-3-8 0,28-7-8 15,5-9 2-15,6-9 1 16,4-8-10-16,5-1 12 16,3-21-14-16,-2-5 12 15,-4-4-15-15,-5-1 0 16,-10-4 16-16,-6-2-18 15,-8-2 21-15,-9-4-1 16,-4 3 1-16,-3 11-1 16,0 8 4-16,0 11 10 15,-6 8 31-15,2 3-28 16,-1 0-2-16,-5 28-7 16,-2 19-5-16,-3 20 16 15,5 15-11-15,2 15 6 0,7 7 18 16,-1 8-20-16,2 4-4 15,-1-3 26-15,-1-1-21 16,-2-10-8-16,1-9-3 16,0-13 0-16,0-17 2 15,-5-17-1-15,-5-17-1 16,-5-13 5-16,-10-12-1 16,-8-4 2-16,-9-10-6 15,-4-16-14-15,0-6 9 16,7-4 1-16,7-3 3 15,16-5-8-15,15-4 6 16,4-11 1-16,25-11-30 0,20-16-3 16,16-9 1-16,11-4-24 15,5 0 4-15,-5 12 22 16,-1 14 3-16,-11 22 25 16,-15 20 2-16,-11 18 4 15,-10 13 38-15,-9 0-11 16,-5 20 18-16,-2 12 6 15,-2 5-14-15,4 1-14 16,-1-2-25-16,3-6 1 16,6-7 5-16,3-8-6 15,3-8-6-15,10-7-6 16,2 0-37-16,0-22-3 16,-5-14-58-16,-12-7-176 15</inkml:trace>
  <inkml:trace contextRef="#ctx0" brushRef="#br0" timeOffset="153319.81">10320 9006 1050 0,'0'0'0'16,"0"0"-91"-16,0 0 75 15,0 0 9-15,0 0 7 16,0 0 2-16,36-57-1 15,-29 40 9-15,-7 4 16 16,0 5 40-16,-12 7 42 16,-9 1-100-16,3 1 0 0,-4 18-8 15,8 3 1-15,7 4-3 16,7-1-47-16,5-2-92 16,20-7-46-16,8-9-348 15</inkml:trace>
  <inkml:trace contextRef="#ctx0" brushRef="#br0" timeOffset="153586.44">10824 8661 1229 0,'0'0'5'0,"0"0"-5"15,0 0 0-15,1 82 25 0,-1-16 19 16,0 16-10-16,0 8-18 15,0 4 12-15,2-3 4 16,-2-2-31-16,3-8 4 16,3-9-1-16,3-13-3 15,6-18-2-15,3-17-17 16,3-14-31-16,4-10-1 16,3-7-51-16,-1-22-70 15,-4-8-157-15</inkml:trace>
  <inkml:trace contextRef="#ctx0" brushRef="#br0" timeOffset="153726.03">10809 9019 1188 0,'0'0'46'16,"0"0"-46"-16,0 0-62 16,0 0 62-16,115-58 0 15,-49 39-14-15,1-1-48 16,-6 1-81-16,-7-1-121 15</inkml:trace>
  <inkml:trace contextRef="#ctx0" brushRef="#br0" timeOffset="153970.01">11347 8203 1085 0,'0'0'0'0,"42"98"0"15,-6-4 14-15,6 18 58 16,-2 18-17-16,1 11-17 16,-6 6 0-16,-9-2-38 15,-15-2 3-15,-11-12-7 16,-17-15 3-16,-31-17-35 16,-27-19-22-16,-20-15-52 15,-21-12-43-15,-20-13-184 16</inkml:trace>
  <inkml:trace contextRef="#ctx0" brushRef="#br0" timeOffset="154519.6">9244 8606 1022 0,'0'0'25'0,"0"0"12"16,0 0 62-1,0 0-76-15,-74 159 35 0,49-49-22 16,5 9-34-16,10-4 21 16,10-6-23-16,3-8 6 15,22-9-9 1,8-12 5-16,10-17-4 0,2-19-13 15,4-18-34-15,2-19-26 16,4-7-162-16,-6-14-385 16</inkml:trace>
  <inkml:trace contextRef="#ctx0" brushRef="#br0" timeOffset="157205.84">9277 7978 961 0,'0'0'10'0,"0"0"31"15,0 0 11-15,0 0 41 16,0 0-48-16,0 0-40 15,0 0-2-15,3-16-2 16,57 46 13-16,13 7 16 16,7 2-28-16,0 3-2 15,-3-3 0-15,-7-1-6 16,-7-2-2-16,-9-9-73 16,-11-5-95-16,-11-12-139 15</inkml:trace>
  <inkml:trace contextRef="#ctx0" brushRef="#br0" timeOffset="157437.87">9920 8090 1138 0,'0'0'0'16,"0"0"-71"-16,0 0 71 16,51 107 13-16,-32-71-7 15,2-3-5-15,-1-3 10 16,-1-8-9-16,-7-5-1 15,-3-5-1-15,-9-6 0 16,0-1 8-16,-29 3 22 0,-15 2-15 16,-16 2-15-1,-13-2-9-15,-9 4-8 0,7-1-103 16,4 1-17-16,15-5-181 16</inkml:trace>
  <inkml:trace contextRef="#ctx0" brushRef="#br0" timeOffset="158023.87">8340 7786 1224 0,'0'0'0'15,"0"0"-46"-15,0 0 46 16,-95 16 20-16,43 11-15 16,-6 5 2-16,1 4 3 15,14 0-5-15,17 1-5 16,22-4-8-16,7-4-7 15,34 0-12-15,17-5 2 16,5 1 10-16,1 0 13 16,-2 3-3-16,-11 3 5 15,-13 1-1-15,-15-1 0 16,-19 2 1-16,-1-1 0 0,-32-1 7 16,-12-2-5-16,-1-9-2 15,3-7 13-15,15-8-10 16,8-5 11-16,17 0-2 15,3-27-12-15,17-17-35 16,21-19-31-16,15-10 35 16,8 3 19-16,0 14-12 15,-9 23 24-15,-12 22 50 16,-11 11-26-16,-7 8-6 16,0 22 28-16,-4 10 15 15,2 7-28-15,-1 3-28 0,-4-5-5 16,1-5 0-1,-1-10-16-15,0-8-29 0,2-8-85 16,-3-14-61-16,-5 0-411 16</inkml:trace>
  <inkml:trace contextRef="#ctx0" brushRef="#br0" timeOffset="158169.76">8518 7937 342 0,'0'0'892'0,"0"0"-892"16,0 0-60-16,0 0 57 0,0 0-37 16,0 0-152-1,-33 3 153-15,69 19-80 0,4 5-188 16</inkml:trace>
  <inkml:trace contextRef="#ctx0" brushRef="#br0" timeOffset="159638.84">8919 7965 917 0,'0'0'0'16,"0"0"-6"-16,0 0 6 15,0 0 43-15,0 0 18 16,-91-16 22-16,67 42-54 16,7 8-23-16,9 10-6 15,8 13 0-15,3 11 7 16,19 14-7-16,10 7 0 0,2 4 8 15,-1-1 8-15,0-6-6 16,-11-13-10-16,-11-12 1 16,-11-16 2-16,0-16 3 15,-12-9-6-15,-15-10 13 16,-8-8-1-16,-5-2-4 16,0-14-8-16,4-13 0 15,5-10 0-15,7-7 0 16,12-9-3-16,10-12-7 15,2-8-26-15,20-12-2 16,11-8-36-16,5 0 1 16,4 10 41-16,-1 16 17 0,0 22 15 15,-5 13-1 1,0 9 4-16,-2 8 4 0,-4 7 4 16,2 8 12-16,-5 0 2 15,-2 8-16-15,-2 13 8 16,-2 4-6-16,-7 5 1 15,-6-2 3-15,-3 0-15 16,-3-6 0-16,0-8 4 16,0-5-4-16,0-6 0 15,0-3 2-15,0 0 0 16,0-9 11-16,0-8-13 16,0-8-19-16,6-3 16 0,-3-3 3 15,1-5 0-15,4 2 0 16,3 5 1-1,0 8 9-15,1 10-10 0,1 6 7 16,1 5-14-16,4 0 8 16,-2 15-1-16,2 6 9 15,-3 1-6-15,-2-2 6 16,-5-4-9-16,-1-5 0 16,-2-5 6-16,-1-5-6 15,2-1 0-15,2 0 5 16,4-8-3-16,4-16 11 15,8-7-13-15,-3-2 0 16,4 0-7-16,-4 5 14 16,-6 7-7-16,-2 9 0 15,-5 6 5-15,-2 6-15 0,1 0 8 16,2 2 2-16,0 10-1 16,4 3 5-16,1-2-4 15,5-2 0-15,1-8 4 16,4-3-7-16,4 0 3 15,2-6-5-15,3-11 3 16,-2-3-15-16,-3-1 11 16,-7-1 2-16,-4 5 8 15,-7 3-3-15,-6 7 1 16,-4 4 5-16,0 1 30 16,0 2-17-16,0 0-5 15,0 0-15-15,0 4-2 16,2 7-1-16,5 3 3 0,4-2 0 15,4-5-1-15,2-2 2 16,2-3-1-16,-2-2 0 16,-3 0 2-16,-1 0-6 15,-7-3 4-15,-6-8 0 16,0-2-6-16,0-1 9 16,-10-2-3-16,-4 1 0 15,2-1 2-15,4-1-1 16,6 0-1-16,2-1-6 15,13 0 5-15,16-1-14 16,8 4 9-16,5 0-2 16,4 3-21-16,2 1 4 0,-2 0 2 15,-4 1 2-15,-6 0 9 16,-9 1 3-16,-8 6 1 16,-12 3 5-16,-7 0-2 15,0 6 5-15,-13 17 19 16,-11 7 11-16,3 5-21 15,6-4-5-15,11-5-4 16,4-3 1-16,1-6 0 16,14-1 5-16,6-10-6 15,3-4 0-15,0-2-2 16,3-6-4-16,-5-15-3 16,0-8-9-16,-5-7 1 15,1-11 6-15,-9-9-1 16,-3-7 7-16,-6-10 5 0,0-1 2 15,0 5 0-15,-3 18 15 16,-3 18 58-16,1 16 10 16,1 14-24-16,2 3-33 15,-1 17-12-15,-4 21-10 16,4 15 16-16,1 9-9 16,2 5-10-16,0-5 1 15,17-6-4-15,1-8 0 16,6-7-3-16,-1-10-10 15,1-7-15-15,0-9-45 16,-4-8-133-16,-4-7-195 0</inkml:trace>
  <inkml:trace contextRef="#ctx0" brushRef="#br0" timeOffset="159816.87">9884 7299 1252 0,'0'0'0'15,"0"0"-37"-15,0 0-7 16,0 0-6-16,0 0-64 16,0 0 29-16,33 5-145 0</inkml:trace>
  <inkml:trace contextRef="#ctx0" brushRef="#br0" timeOffset="161056.71">10469 8118 476 0,'0'0'718'0,"0"0"-718"16,0 0-118-16,0 0 114 15,0 0 4-15,82-21 0 16,-51 5-3-16,2-4 3 16,-9-5-17-16,-6 0-48 15,-7-3 29-15,-7 6 36 16,-4 4 12-16,0 7 32 16,-6 4 25-16,-3 7-46 15,7 0 10-15,-4 0-12 16,0 24-11-16,-2 13-7 15,0 16 2-15,5 19 9 16,3 13-1-16,0 10-13 16,0 4 0-16,0-2-1 15,0-2 6-15,0-8-10 0,0-8 5 16,0-18 0-16,3-12 2 16,13-12-1-16,1-13 3 15,5-10-8-15,-1-10 8 16,0-4-8-16,1-4 3 15,-1-18 1-15,-4-8-2 16,-7-5-5-16,-10-2-5 16,0 2 4-16,-24 4 8 15,-17 6-2-15,-13 6 2 16,-18 6 0-16,-5 3-4 16,-1 0 7-16,11 5-3 15,16-2 18-15,20 2 0 16,16 2-6-16,10-1-12 0,5-6-5 15,5-7-35-15,20-8 3 16,11-8 7-16,8 0 13 16,5 4-3-16,-6 4 19 15,-7 6-4-15,-6 7 5 16,-11 5 5-16,0 5 0 16,-4 2 9-16,0 0-12 15,-1 2 2-15,0 10 15 16,-2 0-17-16,5-3-1 15,-1-1 2-15,2 0 0 16,2-6-3-16,2-2 0 16,0 0 2-16,5 0 3 0,0-13-5 15,-1-4-4 1,-1-3 2-16,-4-5 4 0,-6-2 2 16,-2-5-4-16,-4-2 1 15,-3 8 3-15,0 6-1 16,-3 11 14-16,0 6-5 15,-3 3-7-15,0 0-3 16,1 9-2-16,1 14 0 16,-1 3 18-16,5 1-15 15,-1-4-1-15,1-6 1 16,4-6-3-16,-1-4 0 16,2-5-1-16,6-2 3 0,6-2-3 15,5-13 1-15,2-5-6 16,0-1 4-16,-1 2 1 15,-4 4 1-15,-3 4 0 16,-6 6 0-16,-5 5 10 16,-2 0-10-16,2 0-2 15,5 0 1-15,3 0-50 16,-1-3-148-16,4-6-367 16</inkml:trace>
  <inkml:trace contextRef="#ctx0" brushRef="#br0" timeOffset="161159.84">11449 8216 1055 0,'0'0'0'0,"0"0"-149"15,0 0-32-15</inkml:trace>
  <inkml:trace contextRef="#ctx0" brushRef="#br0" timeOffset="162924.07">9601 12308 1097 0,'0'0'0'0,"-89"-5"-45"15,64 5 13-15,14-1 32 16,11-8 15-16,16-6-7 16,35-9-8-16,35-12-8 15,38-7 8-15,37-9 12 16,30-5-3-16,36 1 5 15,32 1-14-15,28 4 13 16,32 7 21-16,24 3-7 16,21 10-1-16,12 11-8 15,-3 13-2-15,-16 7 21 16,-21 7-19-16,-30 10-17 0,-38 2 14 16,-33-1-7-1,-39-4-5-15,-37-3 5 16,-42-3-5-16,-43-3-2 0,-34-5-1 15,-24 0 1-15,-16 0-10 16,0 0 9-16,0 0-4 16,-10 0-50-16,-8-11-81 15,-3 1-31-15,-1 0-64 16,5-3-114-16</inkml:trace>
  <inkml:trace contextRef="#ctx0" brushRef="#br0" timeOffset="163307.69">14559 11531 959 0,'0'0'8'15,"0"0"-7"-15,0 0 27 16,0 0 3-16,0 0 15 15,0 0 24-15,-4-12-53 16,4 12-3-16,0 0-10 16,14 10 1-16,13 8 15 15,14 7-11-15,9 4-8 0,11 7 12 16,5 3-11 0,-2 3-2-16,-4 4 7 15,-7 2-6-15,-9 1 11 0,-10 6-12 16,-15 1 0-1,-16 0 14-15,-4-1-11 0,-38-3 1 16,-21-3 8-16,-18-5-10 16,-13-3-2-16,-5-5-5 15,-1 1-40-15,4 1-48 16,4-4-108-16,6-4-242 16</inkml:trace>
  <inkml:trace contextRef="#ctx0" brushRef="#br0" timeOffset="165277.94">11571 10635 414 0,'0'0'581'16,"0"0"-581"-16,0 0-18 16,0 0 18-16,0 0 49 15,0 0-10-15,36-24-4 16,-33 17 0-16,-3-1-22 15,0-1 7-15,0 1 9 16,-9 1-14-16,-13 0 16 16,-8 7-30-16,-13 0 0 15,-12 13 6-15,-8 11-7 16,0 8-1-16,5 3 0 0,12 0 2 16,14 1 1-16,18 0-2 15,14 0-3-15,6-2-4 16,28-3-14-16,12-3-5 15,15-2-6-15,2 0-4 16,-2 3 31-16,-9 3 0 16,-10 1 1-16,-15 1 4 15,-15-1 0-15,-12-8 0 16,-8-3 22-16,-29-5 3 16,-18-2 31-16,-12-6-35 15,-5-6-5-15,-2-3 11 16,6 0-6-16,13 0-13 15,13-2-8-15,17-4-4 16,17-3-4-16,8-3-52 16,5-3-73-16,23-2-83 0,11 1-260 15</inkml:trace>
  <inkml:trace contextRef="#ctx0" brushRef="#br0" timeOffset="165590.87">11962 10212 356 0,'0'0'824'16,"0"0"-821"-16,-45 73 9 0,8 0-5 15,-2 19 18-15,2 11 26 16,9 4-32-16,13 1-3 15,9-4 12-15,6-1-28 16,6-7 5-16,21-7-5 16,14-11 0-16,6-15 0 15,8-14-2-15,-2-19 7 16,-3-13-18-16,-4-11 6 16,-6-6-36-16,-5-5-28 15,-7-14-120-15,-10-8-240 16</inkml:trace>
  <inkml:trace contextRef="#ctx0" brushRef="#br0" timeOffset="166161.87">12232 10610 1039 0,'0'0'0'16,"0"0"-35"-16,0 0 35 16,99 38 11-16,-67-9 17 15,-2 4-15-15,0-2 31 16,-2-1-32-16,-1-7-4 15,-2-4-7-15,-1-6-1 16,-3-9-10-16,2-4-27 16,-3 0-27-16,3-14-7 15,-5-8-118-15,-2-1-125 16</inkml:trace>
  <inkml:trace contextRef="#ctx0" brushRef="#br0" timeOffset="166342.13">12679 10651 427 0,'0'0'131'15,"0"0"69"-15,0 0-31 16,0 0-9-16,0 0-38 15,0 0-79-15,0 0 3 16,-25 30 3-16,1 21-21 16,1 5 19-16,1-1-29 15,3-1-5-15,3-4-10 16,1-3-3-16,0-6-15 16,3-6-28-16,4-7-41 15,5-7-28-15,3-11-212 16,0-8-475-16</inkml:trace>
  <inkml:trace contextRef="#ctx0" brushRef="#br0" timeOffset="166658.24">12800 10207 1234 0,'0'0'0'0,"0"0"-147"15,0 0 142-15,0 0 5 16,114 84 50-16,-73-20-12 0,3 20-8 16,-1 6 0-1,-7 5-28-15,-11-1 0 0,-16-5 6 16,-9-2 6-16,-12-2 8 15,-25-8-22-15,-8-11 0 16,-7-9-10-16,1-10-26 16,2-10-66-16,1-7-112 15,11-9-295-15</inkml:trace>
  <inkml:trace contextRef="#ctx0" brushRef="#br0" timeOffset="168125.96">15676 10810 1146 0,'0'0'0'15,"-34"-99"-4"-15,28 70 1 16,3 7 3-16,3 11 0 0,0 10 18 16,0 1-18-1,0 14 4-15,6 25 3 0,10 24 27 16,4 26-4-16,2 26-24 16,-1 20-3-16,3 12 12 15,-3 16-15-15,-1 9-6 16,-4 7 6-16,-9 4 3 15,-7 0 2-15,0 3-2 16,-9 6-3-16,-2 9 11 16,2 7-6-16,1 10 10 15,0 5-5-15,2-3-8 16,-1-5 6-16,-4-17-8 0,1-19-8 16,-2-22 4-16,-3-27-15 15,3-25 0-15,-1-25-11 16,4-27-8-16,0-28-20 15,1-25-111-15,-1-22-250 16</inkml:trace>
  <inkml:trace contextRef="#ctx0" brushRef="#br0" timeOffset="169709.91">15783 10843 768 0,'0'0'61'0,"0"0"-48"0,0 0 72 16,0 0 48-1,0 0-48-15,0 0-64 0,-34-24-1 16,31-2-12-16,2-9 7 16,-2-5-15-16,1-7 1 15,-5-5 10-15,1-4-11 16,-3 1 0-16,-1 3 1 15,2 10-1-15,4 9-1 16,0 13 0-16,4 7 2 16,0 7-5-16,0 3-3 15,14 0-5-15,11 0 7 16,17 1-3-16,12-1 8 0,20 0-1 16,16-1 3-1,14-3-7-15,13 1-1 0,9-3-1 16,3 1 3-16,-1-1-7 15,-9 4 2-15,-13-1 2 16,-16 0-5-16,-19-3-28 16,-17-3 13-16,-15-1 17 15,-11 0 9-15,-7-2 1 16,-6 2 0-16,-5 4 14 16,-2 1-2-16,-4 3 26 15,-1 3-28-15,-3 2 0 16,0 0-3-16,0 0-7 15,0 0-1-15,4 17-8 16,-1 15 9-16,2 14 23 16,-3 18-6-16,-2 19 2 0,0 17 4 15,0 11-13-15,-14 10-9 16,1 4 4-16,-2 7-3 16,3 7 3-16,6 2-2 15,6 9-1-15,0 1 19 16,0 3-21-16,9 3 8 15,3-1 14-15,-2 0-14 16,-2-3 15-16,-5-3-18 16,-2 2-5-16,-1-4 8 15,0-1-3-15,-1-2-5 16,-7-7 0-16,1-2 3 16,1-1-1-16,-1-9-2 0,0-2 0 15,1-4 0-15,-1-11 0 16,-2-7 0-16,0-9-3 15,2-10 7-15,-3-7 0 16,0-6-4-16,3-8 0 16,-1-6-4-16,5-9 4 15,2 0 0-15,-2-5 0 16,2 1-4-16,-1-4-3 16,1 0-1-16,-1-5 4 15,1-1 4-15,-1-3 0 16,1-5-1-16,1-5-8 15,0-6 2-15,0-3 2 16,0-5-11-16,0-1 2 0,0-4 12 16,0 3-4-1,-2-3 5-15,2-1 1 0,-2 2 0 16,-1 0 1-16,-4 0-1 16,-5 1 0-16,-1 0 3 15,-5 1 0-15,-2 1-4 16,-4 1 1-16,-4 1 0 15,-6 1 0-15,-6 3 0 16,-7-2 0-16,-6 3 3 16,-8-2-1-16,-5 0-2 15,-7-2 0-15,-8-1 0 16,-5-1 7-16,-4-4-7 0,-2-2 0 16,-1 0 7-1,2 0-7-15,2 0 0 0,5 0 2 16,10 4-2-16,6 1 11 15,6-1-10-15,2 5 5 16,3-3 3-16,5 3-9 16,9-1 2-16,10-4-2 15,11 0 0-15,7-4-6 16,8 0 6-16,-1 0-27 16,6-2-25-16,2-10-79 15,0-4-85-15,0-4-222 16</inkml:trace>
  <inkml:trace contextRef="#ctx0" brushRef="#br0" timeOffset="169964.29">15439 14715 943 0,'0'0'113'0,"0"0"-94"15,0 0-13-15,6 100 38 16,-5-43 9-16,-1 7-19 16,0-2-5-16,0 1-27 15,0-6 22-15,0-5-24 0,0-12 2 16,0-12-10 0,0-12 6-16,0-11-31 0,0-5-80 15,0-16-94-15,8-20-165 16</inkml:trace>
  <inkml:trace contextRef="#ctx0" brushRef="#br0" timeOffset="171510.95">16180 9313 952 0,'0'0'6'0,"0"0"-5"0,0 0 1 16,0 0 45-16,0 0 38 16,0 0 6-16,-39-10-69 15,-11 50-12-15,-16 11 15 16,-6 3-21-16,9-3 3 15,18-6-3-15,19-4 1 16,22-5-10-16,4-4 5 16,22-3-21-16,17-2 2 15,10-3-2-15,2 0 12 16,-5 2 8-16,-10-3 2 16,-11 3-4-16,-16-6 3 0,-9 2-5 15,-3-4 5-15,-24-2 16 16,-10-2 4-16,-2-4-12 15,2-6 1-15,15-4 15 16,8 0-19-16,14-4-4 16,3-18-2-16,30-16-61 15,18-16 7-15,15-4 19 16,6 5-33-16,-8 14 16 16,-12 15 49-16,-19 16 4 15,-14 8 9-15,-8 7 7 16,-5 18 12-16,-3 6 47 15,-1 5-24-15,-1-2-27 16,7-2-24-16,5-6 0 0,5-6 5 16,9-8-3-1,4-10-1-15,7-2-1 0,2-5 5 16,-3-15-3-16,-9-3-2 16,-11-5-8-16,-15-4 6 15,-2-3-9-15,-23-1 9 16,-11 5 1-16,-8 7 1 15,2 11 14-15,4 6 2 16,12 2-7-16,13 3 11 16,9 2-13-16,2 0-7 15,4-2-14-15,20-3 1 16,16-3 6-16,8-7 5 0,4-8-22 16,-1-9 4-1,-5-11-29-15,-4-15 4 0,-12-3-4 16,-9-6 18-16,-11 5 27 15,-10 12-1-15,0 10 5 16,0 13 13-16,-12 13 53 16,5 6-27-16,2 8 0 15,-1 0-13-15,-1 14-4 16,-4 24-21-16,2 16 8 16,2 18 9-16,6 15-15 15,1 10 9-15,0 9-6 16,0 6-5-16,7 0 11 15,0 4-12-15,2-2 1 0,5-3 9 16,-1-5 7 0,8-5-2-16,4-8-15 0,4-11 0 15,3-14 7-15,0-10-7 16,1-22-4-16,-2-16-1 16,-1-13 1-16,0-7-9 15,1-15-3-15,-3-22 11 16,-5-13 1-16,-5-13-2 15,-14-5-5-15,-4-4 1 16,-22 2-3-16,-26 5-9 16,-25 6 13-16,-15 11 1 15,-15 9 0-15,1 8 16 16,11 6-7-16,23 4 29 16,25 6-11-16,26 4-3 0,17 1-16 15,21 0-7-15,27-6 5 16,16-4-7-16,16-9-15 15,16-3-39-15,9-9-93 16,-1-5-50-16</inkml:trace>
  <inkml:trace contextRef="#ctx0" brushRef="#br0" timeOffset="171796.6">17263 8906 1278 0,'0'0'10'0,"0"0"-10"16,0 0 1-16,0 0-1 15,-40 123 53-15,26-37-22 16,5 9-13-16,4-2-3 15,5-8-14-15,0-11-1 16,0-11-1-16,5-10-26 16,0-7-8-16,1-11-35 15,-2-12-85-15,3-12-112 16,1-11-292-16</inkml:trace>
  <inkml:trace contextRef="#ctx0" brushRef="#br0" timeOffset="172914.79">17462 9313 1155 0,'0'0'0'16,"0"0"-18"-16,0 0 18 15,3 84 6-15,-3-42 33 16,0-2-14-16,0-1-20 16,0-7-4-16,0-8 2 15,0-10-2-15,0-5-1 16,0-9 7-16,0 0-5 15,1-2 4-15,5-15-6 0,0-12-1 16,3-8-6 0,2-6 4-16,5-6-2 0,3 2 5 15,1 8-6-15,-1 12 2 16,-1 17 4-16,-2 10 0 16,2 3 0-16,0 26 0 15,-3 7 13-15,-3 8 8 16,-6 2-14-16,-3-10 1 15,-1-4-8-15,-2-11 5 16,0-6-7-16,0-9 4 16,0-3-2-16,0-3 6 15,1 0-1-15,6-15-5 16,2-13 0-16,5-8-5 16,5-6-3-16,3-6 7 15,4 2 0-15,-4 3-14 16,-2 14 14-16,-4 16-4 0,-6 11 5 15,-1 2-3-15,3 20-5 16,0 10 6-16,2 5 2 16,0-1 4-16,3-5-2 15,5-8-2-15,7-8 0 16,7-6 0-16,8-7-6 16,3 0-7-16,0-13-5 15,-5-6 7-15,-8-5-12 16,-8-7 17-16,-10-6-8 15,-9-4-17-15,-7 0 28 16,0 5-13-16,-7 9 16 16,-15 9 24-16,-5 10 13 15,-1 8 9-15,-5 5-31 0,-2 23-15 16,1 11 20-16,3 10-20 16,10 1 0-16,9-1 4 15,9-10-3-15,3-6-1 16,0-10 0-16,10-7 0 15,11-8-6-15,2-6-5 16,7-2-17-16,1-5 9 16,0-15-5-16,-1-4 1 15,-6-9-4-15,-6-5-5 16,-8-7 18-16,-2-1-3 16,-3 5 16-16,-3 10 2 15,-1 14 23-15,-1 7 58 0,0 10-37 16,0 0-39-16,3 19-3 15,2 14 17-15,3 9 11 16,5 0-19-16,-1-4-10 16,4-4 2-16,2-14-4 15,1-3 0-15,4-9-2 16,2-5 1-16,7-3-8 16,2-4-20-16,0-17-34 15,-4-7-30-15,-9-8-56 16,-11-3-153-16,-8-5 18 15,-2-1 224-15,0 0 60 16,0 4 125-16,-2 11 61 16,1 10 106-16,-1 13-113 15,2 7-69-15,0 0-86 16,3 19-20-16,15 13 59 0,3 9-6 16,0 4-37-16,-2 2-4 15,4-4-16-15,-1-4 1 16,3-9 5-16,0-7-6 15,1-9-2-15,3-8-17 16,0-6-21-16,1 0 1 16,0-15-39-16,-8-11-83 15,-7-10-115-15,-6-6-130 16</inkml:trace>
  <inkml:trace contextRef="#ctx0" brushRef="#br0" timeOffset="173063.34">18932 9102 779 0,'0'0'210'0,"0"0"-23"16,0 0-113-16,0 0-37 15,-88 63 5-15,47-4-2 16,3 5-15-16,4-2-23 16,4-1 3-16,0-8-6 15,0-3 1-15,2-5-38 16,3-6-55-16,2-10-166 16,4-8-423-16</inkml:trace>
  <inkml:trace contextRef="#ctx0" brushRef="#br0" timeOffset="173376.84">17556 9039 1009 0,'0'0'0'0,"0"0"-5"16,0 0 5-16,0 0 24 0,0 0-11 16,89-67 42-1,-19 45-4-15,5 2-44 0,1 3-6 16,-11-1 7-16,-8 4-8 15,-11 2-31-15,-11 3-103 16,-13-1-177-16</inkml:trace>
  <inkml:trace contextRef="#ctx0" brushRef="#br0" timeOffset="180731.75">16219 10918 1098 0,'0'0'1'16,"0"0"-2"-16,0 0-42 16,0 0 38-16,0 0 5 15,0 0 11-15,-66 114 3 16,56-58-9-16,2 4-2 15,3 1 10-15,5-8-13 16,0-8 5-16,5-10-10 16,10-6 6-16,6-11-1 0,2-7 3 15,4-6-3-15,3-5 0 16,6-8 3-16,0-18 1 16,2-10 2-16,-4-12-5 15,-6-10-1-15,-7-8 0 16,-12-9 0-16,-9-5 1 15,-4 0 2-15,-25 13 10 16,-7 16 9-16,-3 19 16 16,0 18 16-16,1 14-31 15,2 0-21-15,3 22 3 16,2 14-3-16,4 7-4 16,10 10-1-16,8 4-33 0,9-2-31 15,0 3-61-15,18-9-74 16,9-6-192-16</inkml:trace>
  <inkml:trace contextRef="#ctx0" brushRef="#br0" timeOffset="181177.89">16702 11090 1145 0,'0'0'12'0,"0"0"-12"15,0 0-12-15,0 0 12 16,0 0 2-16,0 0-2 16,-23-5-13-16,21 27 13 15,-2-3 0-15,2-2-2 16,1-6-4-16,-1-5 6 16,2-4-7-16,0-2 9 15,0 0-2-15,0-5 15 0,0-12-13 16,0-2-2-1,0 1 8-15,-1 3 3 0,-1 7 3 16,2 4-14-16,-2 2-2 16,2 2-5-16,0 0-58 15,0 0-99-15,0 0-67 16,4 0-159-16</inkml:trace>
  <inkml:trace contextRef="#ctx0" brushRef="#br0" timeOffset="181735.67">16767 10797 613 0,'0'0'457'15,"0"0"-457"-15,0 0 0 16,0 0 25-16,0 0-5 16,0 0-19-16,0 0-1 15,19 3 0-15,23-3 9 16,11 0-9-16,1-12-11 16,-2-5 10-16,-5 2-19 15,-12-3 18-15,-6 4-1 16,-12 5 3-16,-8 4 12 15,-7 5 6-15,-2 0 21 16,0 11 1-16,0 28-31 0,0 17 41 16,-8 13-18-1,4 4-20-15,2-1 9 0,2-2-8 16,0-5-6-16,0-4-4 16,2-4-1-16,2-8-4 15,1-6-25-15,1-13-24 16,3-8-35-16,-3-13-142 15,-2-9-269-15</inkml:trace>
  <inkml:trace contextRef="#ctx0" brushRef="#br0" timeOffset="181930.6">17015 11118 1227 0,'0'0'0'0,"0"0"-69"15,0 0 54-15,0 0 15 16,133-59 17-16,-52 42-8 16,6 2-7-16,-3-1-4 15,-11 6-10-15,-19 7-78 16,-17 3-76-16,-25 0-224 16</inkml:trace>
  <inkml:trace contextRef="#ctx0" brushRef="#br0" timeOffset="183120.78">17232 10752 874 0,'0'0'5'15,"0"0"-5"-15,0 0 5 16,0 0 21-16,0 0 14 16,-46 84-1-16,20-17 9 15,-2 16-6-15,-2 9-16 16,-3 3-2-16,-1-3-5 16,0-6-16-16,-1-7-1 0,7-15 0 15,6-15-2-15,8-17-1 16,6-14 1-16,6-13 4 15,2-5 2-15,0 0-5 16,0-14 29-16,6-22-15 16,10-15-14-16,5-11-1 15,1-6 1-15,2-10-4 16,-1 0 8-16,0 3-5 16,-2 12 0-16,-7 15-2 15,-5 17 0-15,-2 14 2 16,-6 9-6-16,-1 8-24 15,2 0-100-15,0 0-142 16,-2 6-205-16</inkml:trace>
  <inkml:trace contextRef="#ctx0" brushRef="#br0" timeOffset="184133.22">16998 11100 723 0,'0'0'21'0,"0"0"-21"16,0 0 31-16,0 0 44 15,0 0-29-15,0 0-17 16,0 0-12-16,-39 22 18 16,39-22 20-16,0 0-2 15,4 0-5-15,18 0-25 0,14-10-12 16,15-2 3-16,12-1-14 15,7 2-19-15,-1 2-73 16,-8 3-110-16,-12 4-328 16</inkml:trace>
  <inkml:trace contextRef="#ctx0" brushRef="#br0" timeOffset="185116.63">16237 12015 1008 0,'0'0'9'0,"0"0"-6"15,0 0 24 1,-84 51 51-16,50 4-58 0,-3 14 19 15,2 8-23-15,7 4-7 16,7 1 1-16,9-7-10 16,9-10 0-16,3-9 1 15,3-11-1-15,17-12-1 16,7-8-2-16,6-13 3 16,4-12-2-16,4 0 2 15,3-26 0-15,2-12 6 16,-6-12 0-16,-2-10-5 15,-7-10-1-15,-9-13 2 16,-11-5-9-16,-11 3 7 16,-3 14 0-16,-25 15 20 0,-11 21 17 15,-3 15-2-15,-3 16-21 16,2 4-13-16,0 18 6 16,4 18-7-16,4 12-2 15,10 6-13-15,10 6-32 16,13 2-1-16,2 0-83 15,5-7-81-15,15-8-168 16</inkml:trace>
  <inkml:trace contextRef="#ctx0" brushRef="#br0" timeOffset="186379.04">16614 12462 902 0,'0'0'7'15,"0"0"-7"-15,0 0 0 16,0 0 12-16,0 0-4 15,0 0-1-15,0 74 3 16,2-72-6-16,-2-2 23 16,0 0-23-16,1 0 30 15,-1 0 31-15,0 0-19 16,0-1-4-16,0-8-24 0,0-3-13 16,0 2 15-1,0 2-7-15,0 2-10 0,0 5 2 16,-1 1-5-16,-1 0-15 15,2 0-60-15,0 0-126 16,0 1-259-16</inkml:trace>
  <inkml:trace contextRef="#ctx0" brushRef="#br0" timeOffset="187019.25">16861 12237 1065 0,'0'0'17'16,"0"0"-17"-16,0 0-28 16,0 0 28-16,0 0 6 15,68-74-1-15,-44 74-5 16,0 0 7-16,-3 19 4 15,-6 8-1-15,-4 8-1 16,-8 9 11-16,-3 5 1 0,-4 5-19 16,-18-1 13-1,-8-3-10-15,-2-6 8 16,1-6-5-16,4-9-3 0,11-9-5 16,6-8 9-16,8-9 8 15,2-3-7-15,12 0-10 16,19 0 0-16,16-8 9 15,14-6-9-15,7 0-8 16,4 3-21-16,-4 1-124 16,-8 3-140-16</inkml:trace>
  <inkml:trace contextRef="#ctx0" brushRef="#br0" timeOffset="187601.79">16042 13846 1153 0,'0'0'0'16,"0"0"-48"-16,-66 85 48 15,49-32 27-15,3 8-12 16,8-3 2-16,6 1-14 16,0-2 8-16,22-4 3 15,8-5-8-15,7-14 5 16,2-14-1-16,6-14-5 16,-2-6-2-16,3-13-3 0,-4-21 0 15,-3-15 6-15,-8-6-2 16,-10-11-4-16,-13-6 2 15,-8-4 1-15,-17 4-3 16,-25 14 22-16,-10 19 29 16,-8 18 6-16,-3 13-46 15,7 8-3-15,7 2-1 16,13 20-7-16,9 8-11 16,14 4-11-16,9 5-38 15,4-2-15-15,16-2-39 16,13-5-83-16,9-10-259 15</inkml:trace>
  <inkml:trace contextRef="#ctx0" brushRef="#br0" timeOffset="187759.7">16601 13997 1271 0,'0'0'38'0,"0"0"-31"16,0 0-2-16,0 0-5 15,0 0-6-15,0 0-51 16,0-32-83-16,0 22-314 16</inkml:trace>
  <inkml:trace contextRef="#ctx0" brushRef="#br0" timeOffset="187950.81">16817 13713 1265 0,'0'0'9'0,"0"0"-2"0,12 87 26 16,-10-21 44-16,-2 7-43 16,0 4-29-16,0-3 10 15,0-7-15-15,-8-3-23 16,1-5-24-16,-4-4-39 16,1-6-82-16,-1-13-481 15</inkml:trace>
  <inkml:trace contextRef="#ctx0" brushRef="#br0" timeOffset="189669.16">15239 11173 1207 0,'0'0'10'16,"0"0"-16"-16,0 0 6 16,0 0 0-16,0 0 0 15,-15 114 34-15,15-54-28 16,0-2-5-16,1-10 4 16,1-9-6-16,-2-10 1 15,0-10 0-15,0-9-2 16,0-7 5-16,0-3-3 15,0-10 0-15,-7-16-17 16,-5-20 11-16,0-14-6 16,0-13-2-16,6-13 12 0,6-13-13 15,0-10-2 1,16 0 16-16,11 13 1 0,3 28 11 16,-3 32-7-16,-6 27 10 15,-2 9-2-15,-4 25 12 16,1 18 13-16,-7 16-1 15,-9 5-35-15,0 0 20 16,-1-3-21-16,-12-6-12 16,-1-1-17-16,0-7-56 15,1-5-138-15,-2-10-246 16</inkml:trace>
  <inkml:trace contextRef="#ctx0" brushRef="#br0" timeOffset="189920.36">15427 11146 1158 0,'0'0'0'16,"0"0"0"-16,28 111 14 15,-20-63 33-15,-2-1-16 16,-6-7 1-16,0-10-22 16,0-13-9-16,0-9 4 15,0-8-4-15,0-5 19 16,0-29 4-16,4-15-17 15,13-16-8-15,13-7 1 16,14-6-13-16,11 5-4 0,4 14-59 16,0 22-13-16,-8 20-80 15,-14 17-414-15</inkml:trace>
  <inkml:trace contextRef="#ctx0" brushRef="#br0" timeOffset="190669.02">15239 12570 1166 0,'0'0'0'0,"-4"72"-24"16,-6-27 21-16,-1 0 1 16,2-2 2-16,1-2 0 0,0-7 2 15,1-10 1-15,0-7-3 16,1-11 0-16,-4-6 2 15,1 0-2-15,-4-26-7 16,2-17-54-16,2-14 19 16,4-12 12-16,5-8 8 15,0-11 8-15,11-3-2 16,13 1 9-16,4 23 7 16,-1 24 42-16,-5 27 38 15,-5 16-49-15,-5 24 4 16,-1 22 42-16,-8 15-9 15,-3 6-36-15,-3-1-24 16,-17-9-8-16,-4-4-19 0,1-6-11 16,4-8-85-1,7-7-117-15,3-11-195 0</inkml:trace>
  <inkml:trace contextRef="#ctx0" brushRef="#br0" timeOffset="190885.79">15372 12567 511 0,'0'0'618'0,"0"0"-604"16,13 84-6-16,-10-47 49 15,-1 4-4-15,-2-7-23 16,0-6-14-16,0-10-8 0,0-11-4 16,0-7 3-16,0-13-7 15,0-24-11-15,10-14-1 16,8-10-9-16,10-5 20 15,11-4-32-15,10 3-69 16,4 7-54-16,-4 13-307 16</inkml:trace>
  <inkml:trace contextRef="#ctx0" brushRef="#br0" timeOffset="191416.9">15740 11392 1123 0,'0'0'32'15,"0"0"-30"-15,0 0-2 16,0 0 50-16,0 0-1 15,15 83 35-15,-13-28-61 16,-2 5-19-16,0-2 2 0,0-2-6 16,-5-5-41-16,1-1-16 15,2-5-144-15,-1-2-317 16</inkml:trace>
  <inkml:trace contextRef="#ctx0" brushRef="#br0" timeOffset="192436.87">15658 11517 843 0,'0'0'32'0,"0"0"-23"16,0 0 42-16,0 0 65 15,0 0-48-15,0 0 10 16,0-44-47-16,-4 57-27 15,-5 22-1-15,-2 19 5 16,-2 14 20-16,1 1-15 16,6-3-9-16,0-8-3 15,4-5 1-15,2-9-2 16,0-8 1-16,0-11-1 0,0-11 0 16,0-8-4-16,0-6 5 15,0-2-1-15,3-24 9 16,8-13-7-16,1-15-2 15,-2-9 0-15,-2-4 3 16,-4-3-3-16,-2 2 0 16,-1 15-2-16,-1 18 2 15,0 19-24-15,0 16-25 16,0 0-70-16,0 27-238 16,5 15-4-16</inkml:trace>
  <inkml:trace contextRef="#ctx0" brushRef="#br0" timeOffset="193192.69">15633 12759 1131 0,'0'0'37'0,"0"0"-34"15,0 0 29-15,0 0-13 16,0 0-13-16,0 0 2 15,47-58-8-15,-28 58 0 16,-3 6 7-16,-3 23 3 16,-5 14 7-16,-8 8 8 15,0 10-19-15,-14-7 9 16,-14 1-10-16,-9-4 1 16,-3-4 13-16,2-8-4 15,5-11-8-15,13-12-5 0,11-9 0 16,9-6-2-16,0-1-2 15,13 0-6-15,23-1 8 16,15-13 2-16,17-3-2 16,7-2-7-16,4 2 7 15,1 0-3-15,1 5-63 16,-5-1-30-16,-11 6-68 16,-15 0-496-16</inkml:trace>
  <inkml:trace contextRef="#ctx0" brushRef="#br0" timeOffset="193970.76">14853 14422 435 0,'0'0'772'16,"0"0"-770"-16,0 0-2 16,0 0 0-16,0 104 44 15,0-48-28-15,0 2 2 16,-5-7-17-16,2-1 2 15,-1-8 7-15,-1-10-10 16,-1-13 2-16,1-7-5 16,3-11 12-16,-2-1-9 15,-4-8 10-15,-1-23-10 16,-7-16-12-16,4-16-1 16,4-14-2-16,8-12 6 15,3-18-17-15,21-11 16 0,15-6 8 16,9 10-4-16,4 25 6 15,-4 33 5-15,-5 37 7 16,-12 19 3-16,-10 34-8 16,-14 22 37-16,-7 18 11 15,-9 4-39-15,-26 4-13 16,-10-6-3-16,-3-5 0 16,2-8-14-16,4-7-44 15,11-5-57-15,5-10-180 16</inkml:trace>
  <inkml:trace contextRef="#ctx0" brushRef="#br0" timeOffset="194238.24">15085 14483 302 0,'0'0'968'15,"0"0"-968"-15,0 0 0 16,32 82 48-16,-28-46-23 15,-2-4-19-15,-2-3 26 16,0-7-30-16,0-7 6 16,-3-7-2-16,-3-8-3 15,1 0 12-15,-1-22-15 16,2-12 5-16,4-9-1 16,0-7-2-16,12 1-4 0,14 4-8 15,9 9-25 1,4 16-13-16,0 10-49 0,-6 10-103 15,-8 0-138-15</inkml:trace>
  <inkml:trace contextRef="#ctx0" brushRef="#br0" timeOffset="194570.66">15363 14583 1096 0,'0'0'5'0,"0"0"1"16,0 0-6-16,0 0 28 15,0 0 4-15,85 15 23 16,-75 24-10-16,-10 12-5 16,0 8-30-16,-26 1 2 15,-9-1-1-15,1-3-11 16,10-6-11-16,14-2-1 15,10-10-37-15,22-8 17 16,18-3 7-16,2-5 25 16,-8-6 0-16,-22-1 4 15,-12 4-2-15,-39-2 39 16,-25 3-41-16,-16 1-3 16,-4-4-97-16,11-4-182 15</inkml:trace>
  <inkml:trace contextRef="#ctx0" brushRef="#br0" timeOffset="200640.83">17503 12378 402 0,'0'0'221'0,"0"0"-200"15,0 0 56-15,0 0-53 16,0 0-24-16,91-46-8 16,-27 27-15-16,13-1-6 15,11-9-12-15,13-5 17 16,17-2 22-16,13-3-19 15,12 4-32-15,11 5-51 16,1 8-35-16,-3 8 52 16</inkml:trace>
  <inkml:trace contextRef="#ctx0" brushRef="#br0" timeOffset="200749.73">19171 12039 134 0,'103'0'33'0,"-14"0"43"16,-12 0-57-16,-18 0 7 16,-16 3-16-16,-15-1-4 15,-12-1 52-15,-9 0-24 16,-3 1 5-16,-4-2-32 15,0 3-7-15,0 1-32 16,-19 0-18-16</inkml:trace>
  <inkml:trace contextRef="#ctx0" brushRef="#br0" timeOffset="201325.79">17719 12204 453 0,'0'0'149'15,"-102"10"-80"-15,52-3-47 0,1 2 47 16,7-1 62-16,8-2-82 16,9 0 11-16,12-2-6 15,6-4-23-15,7 0-21 16,0 0-5-16,24 0-4 15,27 0-1-15,27-19 13 16,29-6-10-16,23-8-1 16,25-3-2-16,19-4 0 15,14 3 4-15,8-1-4 16,-3 9 0-16,-3 5-3 16,-6 7 3-16,-1 8 22 15,-6 6-10-15,-5 3 7 0,-11 0-1 16,-18 3-5-16,-16 6-7 15,-25 2 23-15,-27 1-25 16,-28-4 7-16,-23-2-11 16,-17-3 0-16,-7-2-1 15,0 2-1-15,-1 2 1 16,-14 0-27-16,-8 0-63 16,-3-1-58-16,-3-1-180 15</inkml:trace>
  <inkml:trace contextRef="#ctx0" brushRef="#br0" timeOffset="201707.62">19627 11708 760 0,'0'0'288'0,"0"0"-264"15,0 0-24-15,0 0 58 16,0 0-54-16,0 0 1 16,-4-12 14-16,53 24 13 15,9 2-17-15,6 0-7 16,5 1-7-16,-1-2 4 16,-2-2-5-16,-3-1 0 0,-5-1 12 15,-6-1-7 1,-9 2-5-16,-14 1 6 0,-16 5 2 15,-13 6 5-15,-10 11-11 16,-28 6 22-16,-18 8 24 16,-16 2-38-16,-10 2-5 15,-3 1-5-15,3 1-4 16,12-1-24-16,15 4-51 16,14-5-30-16,10-3-98 15,9-10-521-15</inkml:trace>
  <inkml:trace contextRef="#ctx0" brushRef="#br0" timeOffset="202991.61">20750 10026 1112 0,'0'0'2'0,"2"-78"16"0,-2 58-15 16,0 11 34-16,0 9 20 16,0 20-43-16,0 35-3 15,0 37 0-15,0 34 21 16,0 31-9-16,0 20-23 16,0 21 16-16,4 16 4 15,11 5-13-15,2 9 26 16,-2 2-32-16,-1 1 16 15,-4 7 5-15,-1 4-16 16,-4 5 13-16,-5 1-19 16,0-5 0-16,0-5-5 15,-10-21 0-15,-2-16 1 16,0-25-2-16,5-26 5 0,2-24-14 16,1-29-14-16,-1-24-29 15,-3-25 24-15,-5-31-35 16,0-17-60-16,-5-44-114 15,3-32-372-15</inkml:trace>
  <inkml:trace contextRef="#ctx0" brushRef="#br0" timeOffset="204296.91">20773 10031 254 0,'0'0'16'0,"0"0"-16"15,0 0 120-15,0 0 6 16,0 0 15-16,0 0-6 16,-40-58-21-16,40 58-71 15,0 0-28-15,0-1 3 16,1 1-16-16,21-3 0 16,14 1 36-16,19-4-18 15,19-4-5-15,20-5-13 16,17 1 1-16,12-2-5 0,7 0 4 15,2 4-2-15,-4-2 2 16,-2 4-2-16,-13 0-7 16,-14-2 6-16,-15-1-23 15,-15 0 9-15,-15 3 10 16,-11-1 0-16,-13 3 0 16,-12 3 9-16,-11 0-4 15,-4 3 1-15,-1 2 17 16,-2 0 7-16,1 0-17 15,-1 0-3-15,0 0-2 16,0 4 0-16,0 16-3 16,0 15 4-16,0 9 4 15,0 10 4-15,-3 13-11 16,0 9 1-16,0 10 21 0,-1 9-23 16,-4 14 8-16,0 6-1 15,3 7-5-15,5 7 33 16,0 3-16-16,8 4-5 15,11 7 5-15,3 0-8 16,-1 7 14-16,-3 7-4 16,-4 0 0-16,-6 2 1 15,-6-2-3-15,-2-5-17 16,0 0 3-16,0-2 0 16,0 1 5-16,0-2 3 0,0 0-11 15,0-3 12 1,0-4-14-16,-6-5 0 0,-4-5 2 15,-1-4-2-15,-2-2 1 16,-1-1-1-16,1-7 2 16,-1-5-2-16,4-9-4 15,0-8 4-15,2-4 0 16,0-6 1-16,1-5-1 16,-3-3 0-16,1-7 1 15,0 0 2-15,-1-6-3 16,2-5-5-16,2-3 2 15,3-3 3-15,1-6-7 16,1-3 2-16,1-8 0 16,0-6 3-16,0-8-4 15,0-7-5-15,0-6 10 0,0-8-17 16,0 1 12-16,0-3-5 16,0 0-5-16,0 0 15 15,0 0-28-15,-3-8 21 16,-2-2 4-16,-5 2-4 15,-4 0 8-15,-11 0 1 16,-9 2 3-16,-11-1 10 16,-14 0-11-16,-12 1 0 15,-15 3 8-15,-11 3-11 16,-6 0 0-16,-9 0-1 16,-4 0 2-16,-2 0-8 15,-3 0 8-15,2 0-1 16,7-8 1-16,5-5 2 15,11 1-6-15,11-4 2 0,13-1-17 16,11 0 17-16,14-1-26 16,15-3-61-16,14-4-34 15,14-3-30-15,4-2-346 16</inkml:trace>
  <inkml:trace contextRef="#ctx0" brushRef="#br0" timeOffset="204809.76">20640 14047 577 0,'0'0'163'15,"0"0"-84"-15,0 0-60 16,0 0 49-16,0 0-8 0,0 0-19 15,0-33-11-15,3 33-22 16,2 7-1-16,2 14 11 16,0 8-6-16,1 13-8 15,-2 20 27-15,-3 18-4 16,-1 20 28-16,-1 14-18 16,1 8-20-16,2-2 3 15,2-9-18-15,1-10 9 16,4-13-11-16,0-11 0 15,-1-12 8-15,-3-14-8 16,-2-18 3-16,0-16-7 16,-3-9 4-16,-1-8-19 15,-1 0-14-15,2-12-42 0,-2-12-5 16,0-12-69-16,0-4-268 16</inkml:trace>
  <inkml:trace contextRef="#ctx0" brushRef="#br0" timeOffset="208677.6">18301 12460 1135 0,'0'0'0'15,"0"0"-48"-15,0 0 7 16,0 0 41-16,35 78 27 16,-25-32 5-16,0 0-21 0,1 4-2 15,-2-4 3 1,0-4-7-16,-3-10-4 0,-3-10 3 15,0-10-3-15,-3-4 7 16,0-6-8-16,0-2 0 16,0 0 20-16,-2 0-12 15,-14-14 1-15,-7-7-6 16,-2-6 3-16,-2-9-10 16,0-1 4-16,2-4 0 15,4 2-11-15,6 3 12 16,9 2-4-16,6 1 1 15,0 4-1-15,26 2 0 16,12 5-6-16,13 7 9 16,9 8-6-16,8 6 1 15,4 1 5-15,2 6 6 0,-2 16-4 16,-3 9-1-16,-11 3 7 16,-12 8-4-16,-18 3 17 15,-20 4-10-15,-8 9-4 16,-28 1 22-16,-23 0-25 15,-13-3 8-15,-5-8-12 16,-1-6 1-16,9-6-1 16,15-7-23-16,14-7-33 15,17-6-37-15,14-11-87 16,1-5-157-16,18-12-57 16</inkml:trace>
  <inkml:trace contextRef="#ctx0" brushRef="#br0" timeOffset="208928.84">19117 12255 1085 0,'0'0'83'15,"0"0"-83"-15,0 0-21 16,0 0 21-16,-15 120 82 16,-19-34-19-16,1 6-48 15,3 2 1-15,11-5-1 16,10-4-10-16,8-8 4 15,1-9-9-15,0-8-8 16,14-5 7-16,4-10-40 16,8-12-10-16,3-13-29 15,7-17-63-15,3-3-92 16,1-18-379-16</inkml:trace>
  <inkml:trace contextRef="#ctx0" brushRef="#br0" timeOffset="209733.48">19427 12430 980 0,'0'0'0'0,"0"0"-31"15,0 0 31-15,-104 42 8 16,75-16-1-16,6 2 7 16,4 0-14-16,8 1 0 15,6-4-1-15,5 1 4 16,0-4-6-16,8-1 0 16,11-1-2-16,4-1 4 15,4 0-5-15,3 1 6 16,-1-3-2-16,-2 2 2 15,-5-3 0-15,-6-2-1 16,-6-1 3-16,-7-3 9 16,-3 1 9-16,0 1 30 0,-23 1 11 15,-8 1-27 1,-8 0-14-16,-4-2 1 0,4-1-6 16,3-1-12-16,7 0-3 15,6-3-22-15,10-1 2 16,6-2-61-16,7-3-51 15,0-1-178-15</inkml:trace>
  <inkml:trace contextRef="#ctx0" brushRef="#br0" timeOffset="209967.87">19721 12775 426 0,'0'0'742'0,"0"0"-729"16,0 0-7-16,0 0 29 16,6 104 26-16,-15-67-50 15,-3-3 0-15,3-4-7 16,2-3-4-16,0-5-18 16,4-3-31-16,1-8-48 15,2-5-75-15,0-6-141 16,0-3-171-16</inkml:trace>
  <inkml:trace contextRef="#ctx0" brushRef="#br0" timeOffset="210215.59">19915 12443 838 0,'0'0'323'0,"0"0"-323"16,0 0 0-16,6 83 29 15,-6-38 26-15,0 2-45 16,-4-1 2-16,4-3 10 16,0-7-20-16,0-7-2 15,14-10 2-15,3-9 0 16,8-8-4-16,5-2 1 16,8-6-23-16,5-14-10 15,0-5-96-15,-4-3-132 16</inkml:trace>
  <inkml:trace contextRef="#ctx0" brushRef="#br0" timeOffset="210462.13">20146 12180 1133 0,'0'0'0'0,"0"0"-27"15,90 36 27 1,-53 10 51-16,-4 14-15 16,-8 13 2-16,-7 7 2 15,-7 4-15-15,-8 4-17 0,-3 1-7 16,-3 3 6-16,-20-3-14 16,-10-6-11-16,-11-5-73 15,-12-8-157-15,-12-8-263 16</inkml:trace>
  <inkml:trace contextRef="#ctx0" brushRef="#br0" timeOffset="-213504.69">19357 13089 328 0,'0'0'30'16,"0"0"-28"-16,0 0 1 0,0 0 29 15,0 0 3-15,0 0 16 16,0 0-23-16,0-27-24 16,0 26 3-16,0 1 14 15,0 0 5-15,0 0-12 16,0 0 1-16,0 0 18 16,0 0-30-16,0 0-1 15,0 0-4-15,0 0-6 16,0 0-67-16,0 0-87 15,0 0-215-15</inkml:trace>
  <inkml:trace contextRef="#ctx0" brushRef="#br0" timeOffset="-212947.94">19308 13142 375 0,'0'0'309'0,"0"0"-308"16,0 0-1-16,0 0 0 16,0 0 61-16,0 0 3 15,22-10-47-15,-9 1 15 16,3 2-26-16,-1-1-5 16,3-1 8-16,-3 0-2 15,1 1-5-15,-4 4-2 16,-2-1 2-16,-4 5-7 15,-6 0-8-15,0 0-71 16,0 0 36-16,-11 11 28 0,-9 6 16 16,-5 0 3-1,-2 0-7-15,2-2 5 0,2-3 3 16,5-2 0-16,6-3 4 16,6-5-1-16,5-2 13 15,1 0 18-15,0 0-3 16,4 0-8-16,14-5-12 15,3-3 2-15,2-1-6 16,2-2-7-16,-1 1-5 16,-2 2-28-16,-1 3-46 15,-3 1-64-15,-9 1-118 16</inkml:trace>
  <inkml:trace contextRef="#ctx0" brushRef="#br0" timeOffset="-212757.79">19305 13314 309 0,'0'0'377'15,"0"0"-352"-15,0 0-21 16,0 0 7-16,0 0 51 16,0 0 7-16,33-6-40 15,-5-5-17-15,4-1-10 16,-3-2-2-16,0 1-26 15,-4 2-54-15,-5 3-161 16</inkml:trace>
  <inkml:trace contextRef="#ctx0" brushRef="#br0" timeOffset="-205697.82">19957 13154 519 0,'0'0'360'0,"0"0"-360"15,0 0-19-15,0 0 19 0,0 0 12 16,94-65 2-16,-75 51 1 15,1 4-10-15,-4 0 0 16,0 3-5-16,-3 2-1 16,-5 1-1-16,-3 2-24 15,-5 2-58-15,0 0-148 16,0 0-33-16</inkml:trace>
  <inkml:trace contextRef="#ctx0" brushRef="#br0" timeOffset="-205529.03">19978 13251 824 0,'0'0'32'0,"0"0"-32"0,0 0 0 16,0 0 7-16,0 0-7 16,0 0 0-16,92-33-12 15,-68 23-181-15,-9 1-195 16</inkml:trace>
  <inkml:trace contextRef="#ctx0" brushRef="#br0" timeOffset="-202693.15">18206 13564 1135 0,'0'0'8'0,"0"0"-16"15,0 0-42-15,0 0 50 16,0 0 3-16,0 0 11 16,86 1 12-16,-17-1-12 15,17-14 7-15,16-5-12 0,8-1-1 16,2-1 2-16,3 0-9 15,-6 1 2-15,-6 0 2 16,-9 6-10-16,-11 0-5 16,-17 6-7-16,-18 3-62 15,-26 5-29-15,-22 0-19 16,-9 2-264-16</inkml:trace>
  <inkml:trace contextRef="#ctx0" brushRef="#br0" timeOffset="-202417.93">18546 13687 888 0,'0'0'0'0,"0"0"-5"16,0 0-24-16,0 0 29 16,0 0 21-16,82 6 26 15,-18-17-10-15,12-4 1 16,8-1-9-16,2 0-4 15,-7 2-6-15,-7 5-1 16,-11-2-2-16,-15 6-4 16,-13 1-10-16,-14 2-1 15,-12 2 2-15,-7 0-3 16,0 0-18-16,-2 0-15 16,-16 0-93-16,-9 5-52 15,-7 4-301-15</inkml:trace>
  <inkml:trace contextRef="#ctx0" brushRef="#br0" timeOffset="-201876.03">18240 14093 1135 0,'0'0'0'0,"0"0"-126"15,0 0 126-15,-104-3 13 16,50 26 62-16,-7 13-24 16,0 10-23-16,7 10 8 15,11 4-13-15,17 3-15 16,13-6 9-16,13-5-17 16,8-6-2-16,27-7 2 15,12-9-2-15,11-10-6 16,9-9-25-16,3-10-46 15,-5-1-31-15,-8-9-51 16,-14-13-354-16</inkml:trace>
  <inkml:trace contextRef="#ctx0" brushRef="#br0" timeOffset="-201009.88">18433 14195 1136 0,'0'0'0'0,"0"0"-35"15,0 0 35-15,98 85 46 16,-74-47 4-16,-9-2-41 16,-8-6 6-16,-5-3 7 15,-2-5-17-15,0-8 12 16,0-6-10-16,-3-4 3 16,1-4 0-16,2 0-4 15,0-8-6-15,0-23-7 16,8-13-39-16,14-8 39 15,8 0-2-15,1 11 9 0,2 11 0 16,-3 16 0-16,-6 14-7 16,-8 0 4-16,-1 18 3 15,-4 13 6-15,-4 5 3 16,2-3 2-16,0-1-8 16,-2-7-1-16,7-4 3 15,-1-6-5-15,3-5 0 16,3-7 3-16,4-3-3 15,3 0-1-15,2-20-2 16,-1-7-11-16,-5-7 1 16,-4-5-5-16,-12-1-28 0,-6 3 41 15,0 3-17-15,-22 8 9 16,-8 9 13-16,-6 10 4 16,-4 7 4-16,-1 2 24 15,1 16-16-15,6 3 4 16,7 3-19-16,11 0 0 15,6-2 0-15,10-1 1 16,0-6-4-16,10-3 1 16,16-9-7-16,7-3 3 15,8 0 0-15,6-15-8 16,1-7 0-16,3-7 2 16,-3-2-7-16,-1-2 7 15,1 0 4-15,-2 8-1 0,-4 10 16 16,-5 10-7-16,-5 5 12 15,-7 14-11-15,-5 15 12 16,-9 10-4-16,-5 4 17 16,-6 1-3-16,0-5-24 15,-1-3 0-15,-9-9 0 16,2-10 2-16,0-7 0 16,5-8-2-16,3-2 0 15,0-8-2-15,0-23 2 16,20-13-65-16,11-9 43 15,12-7 13-15,9 2 0 16,3 9 9-16,0 14 9 0,-3 19 30 16,-9 16-20-1,-6 3-6-15,-14 28 11 0,-12 9-6 16,-8 6 9-16,-3 2-26 16,0 2-1-16,-6-4 0 15,5 1-21-15,1-4-54 16,1 0 28-16,16-6-113 15,7-12-439-15</inkml:trace>
  <inkml:trace contextRef="#ctx0" brushRef="#br0" timeOffset="-200831.23">20033 14176 1405 0,'0'0'0'15,"0"0"-39"-15,0 0-24 16,0 0 58-16,88-49 5 16,-22 30 0-16,13-2-4 15,0 1-85-15,-6 3-185 16</inkml:trace>
  <inkml:trace contextRef="#ctx0" brushRef="#br0" timeOffset="-199918.19">18116 15388 1191 0,'0'0'0'0,"0"0"-17"16,0 0-14-16,0 0 31 0,80-8 17 15,-36-20-13-15,4-8 10 16,1-8-14-16,-7-4-35 15,-11-3-19-15,-13 4-17 16,-15 8 16-16,-3 13 55 16,-14 10 0-16,-9 12 45 15,-7 4-34-15,-1 10 34 16,-2 18-12-16,-2 9-13 16,4 5 12-16,4 7 2 15,6-1-21-15,8 0 12 16,6-1-16-16,7-6-9 15,0-6 8-15,0-8-4 16,11-10-4-16,2-4 0 0,4-9 0 16,4-4-1-16,8-4-6 15,6-21 7-15,9-9-2 16,8-4 2-16,4 2-2 16,4 8-2-16,-6 11 8 15,-3 15-4-15,-13 2 0 16,-11 2 0-16,-9 15-2 15,-12-1 4-15,-6-2 4 16,0-3-3-16,0-5-2 16,0-6-2-16,0 0-8 15,14-17-77-15,16-1 31 16,11 3 52-16,2 7 3 16,2 2 5-16,-2 6 4 15,-1 0 0-15,-2 0 8 16,-2 0-5-16,-4-6 10 0,-3-2-13 15,-2-7-8-15,-1-7-2 16,-1-11-18-16,-5-8-25 16,-7-14-57-16,-3-11 11 15,-5-9-64-15,-2-8 31 16,1 4 123-16,2 14 8 16,-1 19 108-16,-3 22 67 15,-2 19-50-15,-2 5-38 16,0 16-48-16,-2 19-22 15,-12 15 29-15,-2 6-9 16,2 5-15-16,2 0-5 16,6 3-25-16,3-1 6 0,3 0-13 15,0-5-4-15,6-9-26 16,6-5-44-16,4-12-45 16,-4-12-279-16,0-16-91 15</inkml:trace>
  <inkml:trace contextRef="#ctx0" brushRef="#br0" timeOffset="-199258.12">19353 15054 1105 0,'0'0'4'0,"0"0"16"16,0 0-16-16,0 0 45 16,106-29-6-16,-78 41-23 15,3 10 6-15,-4 6 17 0,-5 1-31 16,-5-1 6-16,-5-2-5 15,-6-2-13-15,-3-6 12 16,-3-7-12-16,0-7 0 16,0-4 6-16,0 0-6 15,0-6-4-15,3-15-30 16,3-9-4-16,9-5 22 16,4 6-2-16,2 7 18 15,-2 13-5-15,-4 4 5 16,2 5 0-16,-2 0 2 15,4 0 6-15,1 8 9 16,2-2-12-16,-1 0-3 0,1-3 8 16,-2-1-9-16,-4-2-1 15,-4 0 0-15,-8 0-5 16,-4-15-9-16,0-3-5 16,-13-7-17-16,-11 3 17 15,2 2-9-15,5 1 28 16,10-1-1-16,7 0 4 15,4-3-6-15,23-2 0 16,6 0-4-16,7-6 6 16,1 1-27-16,-1 4 2 15,-8-1 11-15,-9 3 6 16,-8 1 6-16,-6 5 3 16,-8 2 2-16,-1 6 43 15,0 4 0-15,0 4 11 0,0 2-21 16,0 0-7-16,-3 12-25 15,-1 17-2-15,-1 13-1 16,-1 8 22-16,-2 16-19 16,-1 14 20-16,-2 19 5 15,-2 13-2-15,2 10 0 16,7 5-23-16,4-3 28 16,0-3-31-16,9-6 0 15,11-11-10-15,6-13-33 16,-1-13-37-16,1-19-7 15,-6-21-89-15,-7-26-302 0</inkml:trace>
  <inkml:trace contextRef="#ctx0" brushRef="#br0" timeOffset="-198741.58">20009 15197 1043 0,'0'0'0'16,"0"0"-51"-16,110-51 51 15,-69 51 36-15,-8 0 5 16,-8 12 17-16,-9 9-5 16,-10 4-33-16,-6 4 1 15,0-4-4-15,-10-1-3 0,-4-4 6 16,2-7-17-16,5-5 0 15,7-6-3-15,0-2-6 16,12-7-28-16,19-17 13 16,10-7 6-16,5 1 15 15,-6 6-8-15,-10 11 8 16,-11 9 4-16,-10 4-3 16,-6 5 11-16,-3 14 15 15,0 3 6-15,0-1-3 16,0-8-29-16,3-6-2 15,18-7-5-15,13-10-46 16,21-15 17-16,8 1-4 16,-3 5 28-16,-12 18 11 15,-17 5 8-15,-12 35 28 0,-13 17 33 16,-6 16-27-16,0 7-6 16,-13 0-12-16,-6-5-23 15,-2-7 3-15,6-5-4 16,-1-6-8-16,0-8-24 15,2-15-19-15,-4-14-38 16,-8-19-182-16</inkml:trace>
  <inkml:trace contextRef="#ctx0" brushRef="#br0" timeOffset="-198518.79">18767 14896 1385 0,'0'0'54'0,"0"0"-54"16,0 0-231-16,0 0 216 15,155-88 0-15,-54 56-33 16,14-4-64-16,6 3-114 15</inkml:trace>
  <inkml:trace contextRef="#ctx0" brushRef="#br0" timeOffset="-191156.39">21259 10235 638 0,'0'0'58'0,"0"0"-53"16,0 0 17-16,0 0 16 15,0 0 40-15,0 0-10 16,0 0-39-16,0-19 1 15,0 19 6-15,0-1-19 16,0-1 20-16,0 2-24 0,0 0 2 16,0 0 1-16,0 0-13 15,0 0-3-15,0 3-5 16,0 17 3-16,2 15 2 16,2 15 0-16,-1 13 7 15,0 8 5-15,1 2-11 16,-1-7 3-16,1-8-4 15,0-7 5-15,1-11-5 16,-2-7 1-16,1-9-1 16,-3-10 4-16,-1-4 2 15,2-5-6-15,-2-4 0 16,0 1 0-16,0-2 9 0,0 0-9 16,0 0-12-1,0 0-16-15,0-6-118 0,-7-10-142 16</inkml:trace>
  <inkml:trace contextRef="#ctx0" brushRef="#br0" timeOffset="-190933.05">21410 10502 1137 0,'0'0'0'0,"0"0"0"16,0 0-1 0,0 0-7-16,0 0 8 0,0 0 0 15,0-18-44-15,0 18-73 16,0 0-124-16,0-1-117 16</inkml:trace>
  <inkml:trace contextRef="#ctx0" brushRef="#br0" timeOffset="-190471.79">21644 10268 953 0,'0'0'0'0,"0"0"-5"0,0 0-43 16,0 0 44-16,0 0 4 15,0 0-6-15,0 3 6 16,0 20 12-16,0 5 1 16,-6 5-10-16,-2 1 1 15,3 5 14-15,3-3-18 16,1 3 0-16,1-6 3 16,0-4 2-16,0-2-4 15,6-8-2-15,5-2 2 16,2-5 3-16,6-3-4 15,3-4 0-15,6-5 16 16,8 0-14-16,6-5 7 0,6-9-9 16,-3-3 2-1,-4-2 10-15,-5-10-12 0,-9-5 0 16,-6-9 14-16,-8-10-12 16,-8-1 13-16,-5 1 3 15,-9 7-17-15,-18 8 22 16,-12 10-23-16,-4 10 2 15,-8 8-6-15,0 10-3 16,5 0-29-16,7 22-35 16,7 11-87-16,5 9-142 15</inkml:trace>
  <inkml:trace contextRef="#ctx0" brushRef="#br0" timeOffset="-188181.11">21511 8872 1071 0,'0'0'2'16,"0"0"-2"-16,0 0 0 15,0 0-7-15,0 0 5 16,0 0 2-16,6 109 38 0,-6-27-8 16,-8 10-16-16,-3 0-13 15,6-10 0-15,4-12-1 16,1-22 0-16,0-14-2 16,6-12 4-16,10-7-2 15,5-5 0-15,11-9 3 16,9-1 14-16,11 0-12 15,9-17-3-15,3 1 11 16,-1 1-6-16,-8 6-11 16,-13 2 4-16,-13 6-5 15,-16 1-30-15,-6 0-62 16,-5 0-14-16,-2 0 29 0,0 0-107 16,0-3-44-1</inkml:trace>
  <inkml:trace contextRef="#ctx0" brushRef="#br0" timeOffset="-185885.18">22769 8864 611 0,'0'0'192'16,"0"0"-164"-16,0 0 25 15,0 0-4-15,0 0-24 16,0 0 8-16,-8 53 7 16,-11 23 57-16,-3 18-41 15,5 15-40-15,8 2-14 16,9-4-4-16,0-9 6 0,10-13-9 16,14-12-23-16,6-11-12 15,3-14-1-15,3-13-22 16,4-18-23-16,5-14-54 15,-2-3-240-15</inkml:trace>
  <inkml:trace contextRef="#ctx0" brushRef="#br0" timeOffset="-185657.91">23246 9164 996 0,'0'0'159'16,"0"0"-159"-16,-16 91-12 16,7-27 11-16,5 0 2 0,3-4 2 15,1-7 9-15,0-2-10 16,0-3 2-16,3-3-4 16,5-5-22-16,1-8-66 15,1-13-65-15,0-17-151 16</inkml:trace>
  <inkml:trace contextRef="#ctx0" brushRef="#br0" timeOffset="-185525.93">23452 9443 969 0,'0'0'0'0,"0"0"-1"16,118-44-11-16,-53 28 10 0,2 2-13 15,3 1-71-15,-1-7-149 16,-4-3-202-16</inkml:trace>
  <inkml:trace contextRef="#ctx0" brushRef="#br0" timeOffset="-185065.67">24260 8954 1151 0,'0'0'0'16,"0"0"-26"-16,0 0 26 15,-12 116 12-15,2-63-3 16,2 1 26-16,2 4-31 0,-1-3 6 16,1-1-10-16,-1-12-5 15,1-14 3-15,3-16-42 16,3-12-52-16,0 0 58 16,0-23-8-16,0-13-36 15,10-12 30-15,15 2 48 16,8 1-2-16,9 8 12 15,6 10-1-15,4 3 6 16,0 5-8-16,-4 0 3 16,-4 2-2-16,-5-3-3 15,-4-2 21-15,-5-2-19 16,-4-2 0-16,-5-3 12 0,-6 4 2 16,-6 8 15-16,-3 8 18 15,-5 6 41-15,-1 3-34 16,0 4-57-16,-10 22 0 15,-6 12 42-15,-4 6-24 16,4 3-13-16,3-2-5 16,6 1-7-16,6 1 6 15,1-5-97-15,8-12-86 16,23-15-93-16,10-13-251 16</inkml:trace>
  <inkml:trace contextRef="#ctx0" brushRef="#br0" timeOffset="-184865.82">24981 9266 468 0,'0'0'169'15,"81"-8"-72"-15,-43 2 11 16,-2-2-42-16,0-4-37 16,-7-5-28-16,-8-2 19 0,-12-1-18 15,-9 4 29-15,-1 1 63 16,-28 4-45-16,-6 5 11 16,-9 6-60-16,4 0 2 15,7 3 0-15,10 14-2 16,10 4-38-16,7 4-20 15,6 2-73-15,0-4 23 16,17-4-126-16,16-14-32 16</inkml:trace>
  <inkml:trace contextRef="#ctx0" brushRef="#br0" timeOffset="-184644.12">25525 8937 1094 0,'0'0'27'0,"0"0"-27"16,0 0 0-16,0 0 0 16,6 92 33-16,-6-45 1 15,-5 1-19-15,-1 2-9 16,2-3-2-16,1-2-4 16,2-8-14-16,1-7 3 15,0-10-63-15,8-9-67 16,12-11-45-16,5 0-293 15</inkml:trace>
  <inkml:trace contextRef="#ctx0" brushRef="#br0" timeOffset="-184384.76">25200 8794 1074 0,'0'0'13'15,"0"0"-12"-15,0 0-1 16,106-64 26-16,-14 45-9 16,17-2 32-16,11 4-20 15,-4-2-16-15,-13 4 17 16,-21 0-30-16,-26 4 1 0,-20 4 8 16,-15 2-9-1,-13 3 0-15,-7 1-6 0,-1 1-11 16,0 0-52-16,-18 5-181 15,-16 7-178-15</inkml:trace>
  <inkml:trace contextRef="#ctx0" brushRef="#br0" timeOffset="-182924.96">25149 9772 1165 0,'0'0'0'0,"0"0"-20"16,0 0-10-16,0 0-5 16,0 0 35-16,0 0 5 0,-19 89 43 15,6-25-18-15,0 0-30 16,6-2 2-16,5-7-2 15,2-12 10-15,2-6-10 16,16-11 2-16,6-7 5 16,9-11-2-16,8-8-5 15,6 0 0-15,5-15 10 16,0-11-10-16,-4-8 0 16,-5-5 0-16,-6-2-5 15,-9 7 4-15,-12 10-5 16,-13 9 6-16,-3 8 18 15,-3 7-14-15,-20 0-4 16,-4 0 7-16,-4 7-4 0,4 3-3 16,6 2 0-1,8-2-4-15,4 1-1 0,6 0-49 16,3 1-3-16,0 3-5 16,16 0 40-16,14 0 19 15,6-2-1-15,7-4 4 16,8-4 6-16,4-5-2 15,3 0 9-15,-4-3-7 16,-2-16-1-16,-9-7-1 16,-5-8-4-16,-6-7 0 15,-5-8-4-15,-7-9 4 16,-1-6-2-16,-3-6 2 0,-2 0 2 16,-3 8 7-1,-4 16 6-15,-3 20 17 0,-4 12 44 16,0 12-55-16,0 2-21 15,0 28-12-15,-7 22 12 16,-8 17 39-16,0 5-36 16,5-2 3-16,7-7 1 15,3-8-7-15,0-8 0 16,13-8 0-16,5-13 2 16,4-9-3-16,2-10 1 15,-1-7-5-15,1 0-2 16,-4-13-14-16,-3-11 13 15,1-2-12-15,-6 0 10 0,-1 3 4 16,0 6 2 0,4 4 4-16,3 2-1 0,6 3 1 15,5 2 0-15,6-3-3 16,2-2 12-16,3-2-17 16,-1-3 8-16,-6 0-42 15,-9 3 18-15,-12 1-5 16,-9 7 29-16,-3 5 13 15,-9 0-8-15,-17 0 16 16,-3 20-18-16,-1 6-1 16,9 3 20-16,7 3-20 15,11-3-2-15,3-3 0 16,2-6 3-16,19-3 0 16,1-4-3-16,11-9 0 0,3-4 11 15,3 0-11-15,4-13 0 16,0-14 0-16,-1-10 2 15,-5-7-4-15,-3-12-5 16,-2-6 7-16,-8-6-6 16,-3 0 1-16,-7 7 5 15,-9 7 9-15,-5 12-1 16,0 12 26-16,-3 8-16 16,-7 11-10-16,4 7 39 15,1 4-47-15,-1 0 5 16,-9 11-5-16,-4 16 0 15,-8 11-1-15,0 8 1 16,2 2 0-16,1 3-1 16,4-2 1-16,4-4 0 15,5-4 0-15,7-7 3 0,4-7-7 16,0-7 4-16,6-6-13 16,19-7 11-16,8-4-16 15,11-3 17-15,9 0-1 16,1 0 4-16,-5 0-5 15,-6 10 3-15,-11 9 0 16,-11 2 12-16,-8 1-6 16,-7-2-5-16,-3-3-1 15,-3-1 4-15,0-3-6 16,0-4 2-16,0-1-39 0,0-4-47 16,0-4-67-1,0 0-165-15</inkml:trace>
  <inkml:trace contextRef="#ctx0" brushRef="#br0" timeOffset="-182685.27">27224 9218 1105 0,'0'0'0'0,"0"0"-14"15,106 109 14-15,-79-36 15 0,-13 13 21 16,-14 9 19 0,0 4-37-16,-13 3-16 0,-18-3-4 15,-14-3-31 1,-12-4-172-16,-11-7-63 0,-11-4-136 16</inkml:trace>
  <inkml:trace contextRef="#ctx0" brushRef="#br0" timeOffset="-180417.3">16064 11397 968 0,'0'0'0'0,"0"0"-1"15,0 0-2-15,0 0 3 16,0 0-6-16,0 0 9 15,-15 22-3-15,35-5 19 16,6 1-10-16,10-1 3 16,6-3-6-16,6-2-1 15,4-3 16-15,4 2-19 16,6-5 1-16,0 1 5 16,2 0-3-16,1-4 0 15,-3 3-5-15,2-6 0 16,2 0 2-16,2 0-2 15,0 0 0-15,-1 0 2 0,-4-6 4 16,-2-3-11 0,0 1 5-16,-4-1 0 0,-2-2-7 15,-6 0 6-15,-6-3-15 16,-2 1 16-16,-5-1-9 16,2-3 6-16,-2-2 3 15,1-2 0-15,2-1-6 16,-2-3 6-16,-3-1 0 15,-1-1 3-15,-5-1-3 16,-4-3 0-16,-1 0-1 16,-4-2 1-16,-1-3 5 15,-1-2-1-15,-3-2 1 16,-3 0 0-16,1-2 3 16,-3 6-8-16,-3 3 0 0,-5 5 6 15,-1 3 12-15,0 2-18 16,0-4 8-16,-1 0-4 15,-11-2-2-15,-3 3 1 16,-3-1-3-16,-2 2 1 16,0-1 3-16,-3 0-4 15,-1 1-1-15,-4 1 1 16,-5-1 3-16,-1 1 5 16,0 3-8-16,-2 1 0 15,0 2 13-15,-3 2-13 16,-2 0 0-16,-1 2-1 15,0 3 4-15,-3 2-3 16,2 4 0-16,-5 2 2 0,2 3-7 16,0 0 6-16,1 0-1 15,5 0 0-15,2 0 0 16,4 0-1-16,0 3 1 16,-4 4 0-16,-3-2-3 15,-4 4 3-15,-4-1-13 16,0-1 12-16,1 1-9 15,3 1 1-15,2 1 4 16,2-2 5-16,1 1-5 16,3 0 5-16,3 2 0 15,2-2-3-15,1 3 5 16,-2 0-2-16,-1 1 0 0,-1 1 0 16,-3-1-4-16,2 3 4 15,-1-4-5-15,-1 2 5 16,0 0-1-16,2 0 0 15,0 3 0-15,2 2 1 16,-1 2-4-16,3 4 4 16,0 2 0-16,2 6-2 15,2 3 6-15,1 1-4 16,0 4 0-16,2-1 0 16,1 4-2-16,5-2 2 15,1 3 0-15,6 0 7 16,3 2-3-16,5 2 6 15,4 0-8-15,0-1-2 0,6-1 19 16,13 1-18 0,9-4-1-16,4 0 9 0,5-7-9 15,9 0 8-15,6-7-8 16,11-5-17-16,9-6 4 16,4-7-81-16,3-2-64 15,-3-8-266-15</inkml:trace>
  <inkml:trace contextRef="#ctx0" brushRef="#br0" timeOffset="-177850.18">21366 11933 956 0,'0'0'8'0,"0"0"-11"15,0 0 3-15,0 0-4 16,0 0 3-16,0 0 1 16,-14 65 18-16,5-15 17 15,3 0-34-15,3 0 5 16,3-7-6-16,0-4 3 16,7-9-2-16,9-8-1 0,3-8 0 15,3-5 4-15,5-9 2 16,2 0-1-16,4-9 10 15,2-15-13-15,-6-8 11 16,-3-11-13-16,-7-11 0 16,-7-9 7-16,-9-10-1 15,-3 2 2-15,-9 7 13 16,-19 15 20-16,-5 16 25 16,0 14-50-16,3 9 0 15,3 10-7-15,4 0-9 16,-1 19-8-16,5 5 0 15,6 6-46-15,7 8 12 16,6 6-46-16,0 4-10 0,13 2-96 16,7-8-191-1</inkml:trace>
  <inkml:trace contextRef="#ctx0" brushRef="#br0" timeOffset="-177643.95">21970 12078 1256 0,'0'0'15'0,"0"0"-15"0,0 0 0 16,0 0-5-16,0 0-1 15,0 0-46-15,-4-14-59 16,5 14-95-16,15 0-111 15</inkml:trace>
  <inkml:trace contextRef="#ctx0" brushRef="#br0" timeOffset="-177313.46">22226 11887 1135 0,'0'0'0'15,"0"0"-2"-15,0 0-46 0,0 0 48 16,-22 77 12 0,5-23 9-16,6 3-19 0,6-1 6 15,5-7-7-15,0-8-1 16,8-8 0-16,9-11-1 16,4-10 8-16,5-11-7 15,7-1 5-15,8-13-2 16,3-16 10-16,0-9-13 15,-8-11 0-15,-7-4 10 16,-11-6-7-16,-13 4 4 16,-5 5-6-16,-13 15 11 15,-20 14-8-15,-12 17-4 16,-10 4-98-16,-10 21-35 16,-2 12-187-16</inkml:trace>
  <inkml:trace contextRef="#ctx0" brushRef="#br0" timeOffset="-175847.89">21268 13975 1177 0,'0'0'0'0,"0"0"-83"16,0 0 82-16,-55 99 1 16,39-53 20-16,2 0-11 15,5 3-9-15,6-1 21 16,3 0-15-16,0-9-3 16,6-6 5-16,9-11 7 15,3-9-4-15,4-6-11 16,4-7 2-16,5 0 19 0,2-9-21 15,4-16 4 1,-3-8 3-16,-1-12-6 16,-3-10 4-16,-5-10-5 0,-5-6 2 15,-10 5-2-15,-10 1 4 16,-12 8-4-16,-22 14 39 16,-8 8-14-16,-5 16 9 15,2 9-28-15,2 10 2 16,8 3-10-16,7 23 2 15,6 12-26-15,8 4-22 16,11 2-35-16,3-3-75 16,3-3-60-16,15-8-328 15</inkml:trace>
  <inkml:trace contextRef="#ctx0" brushRef="#br0" timeOffset="-175677.08">21690 14145 1319 0,'0'0'4'16,"0"0"2"-16,0 0-4 15,0 0-2-15,0 0-6 16,0 0-44-16,-4-22-45 16,2 22-142-16,2 0-700 15</inkml:trace>
  <inkml:trace contextRef="#ctx0" brushRef="#br0" timeOffset="-175297.32">22054 13897 1208 0,'0'0'16'15,"0"0"-16"-15,0 0-29 16,0 0 29-16,-28 92 21 15,5-44-15-15,3 2 12 16,3 2-11-16,4-1-4 16,7-3 6-16,4-2-9 15,2-6 0-15,0-7 0 16,14-11 1-16,8-8-5 0,6-10 2 16,7-4 2-16,4-4-1 15,7-22 1-15,3-11-1 16,-4-10-3-16,-3-10 8 15,-14-3-9-15,-13 3 2 16,-15 7 3-16,-5 10 35 16,-25 8-35-16,-8 13 2 15,-1 11-2-15,2 8-4 16,2 4-5-16,4 19-66 16,1 5-128-16,2 2-100 15</inkml:trace>
  <inkml:trace contextRef="#ctx0" brushRef="#br0" timeOffset="-171097.17">21250 11056 699 0,'0'0'146'15,"0"0"-139"-15,0 0-4 16,0 0 10-16,0 0 52 0,0 0-47 16,-21-16-10-16,21 16 6 15,0 0-14-15,9 0 0 16,9 2-1-16,6 7 7 15,6 1 6-15,4 2-12 16,4-1 0-16,9 2 5 16,5 0-4-16,5-2 9 15,1 0-10-15,1-3 8 16,-1-1-7-16,-2 0-1 16,2-2 0-16,-2-2 1 15,-1-1 5-15,-6-2-4 16,-3 0-2-16,-1 0 2 15,1-4-2-15,-1-5 0 16,4-5 0-16,2 0-6 16,-5-2 14-16,0 2-11 0,-5-6 3 15,-5 0 0-15,-5-1 6 16,-1-3-6-16,-4-2 0 16,0-1 1-16,-4-3 7 15,-2-2-10-15,-3-1 2 16,0-3 0-16,-4 1-1 15,-2-2 1-15,-4 3 0 16,0 1 3-16,-3-1 0 16,-3 2-3-16,1 3 0 15,1-3 7-15,0 2-13 16,-2-1 6-16,-1 3 0 16,0-2 2-16,0-3 0 0,0 3 1 15,0-2-3-15,-1 2 0 16,-8 4 1-16,-2-1-1 15,-1 2 0-15,-1 1 0 16,-4-2 0-16,-2 1 0 16,0-1 0-16,-5-3 1 15,0 2 0-15,-3 1-1 16,-1-1 0-16,-2 2 2 16,0 1-2-16,3-2 0 15,2 3-1-15,1 1 7 16,3 1-7-16,0 0 1 15,-3 6 0-15,0 1 0 0,-1 0 4 16,-2 3-4 0,-1 1 0-16,-3 3 3 0,-4 0-4 15,4 1 1-15,0 0 0 16,2 1-5-16,3-2 9 16,-3 2-4-16,-2 1 0 15,1 1 1-15,-4 2-5 16,-1 1 4-16,3 0 0 15,-3 0-2-15,1 0 4 16,1 0-3-16,-2 0 1 16,2 0 0-16,0 3 0 15,3 5 0-15,0-2 0 16,0 0-2-16,1 4 4 16,-4-3-3-16,1 3 1 15,0-3 0-15,-1 2 2 0,-2-2-2 16,4 3 0-16,1-3-6 15,2 1 10-15,4 3-5 16,0-1 1-16,0 3 0 16,-1 3-3-16,-2 4 3 15,-1-1 0-15,1 3-5 16,0-3 6-16,2-2-1 16,5 0 0-16,2-2-7 15,5-1-1-15,1 2 5 16,3-3 2-16,0 2-6 0,-1 0 9 15,1 1-5-15,0 1 2 16,-3 0 1-16,4 3-9 16,1-3 9-16,1 0 0 15,1 1-3-15,0-4 3 16,3 2-5-16,2 1 3 16,0 0 2-16,-1 0-3 15,-1 2 3-15,1 2 0 16,-2 1-4-16,-2 0 8 15,0 5-8-15,1-4 3 16,-5 2 1-16,3 4-1 16,-1 0 1-16,1 0 0 15,3-2-2-15,1-3-2 0,2-6 4 16,0-1-3 0,0-4 3-16,0-3-4 0,0 0 4 15,0-5 0-15,0 2-1 16,5 0 1-16,4 3 0 15,3 4 0-15,4 2 1 16,3 2 6-16,-1 0-7 16,5 0 0-16,-3 1 1 15,2-2 6-15,0 0-1 16,0 0-6-16,-2-3 5 16,-2-1 8-16,-5-2-13 15,0-2 0-15,-2 2 3 16,2-1 0-16,-1 0-3 15,6 0 0-15,5-1-14 0,12 1 6 16,13 1-45 0,16-2-119-16,15-1-95 0</inkml:trace>
  <inkml:trace contextRef="#ctx0" brushRef="#br0" timeOffset="-170643.87">22211 10648 830 0,'0'0'5'15,"0"0"-5"-15,0 0-10 16,0 0 7-16,80-34-7 16,-13 34 10-16,11 0 28 15,13 10 6-15,13 9-1 16,14 9-10-16,18 7 5 0,19 15 35 15,13 10-41-15,9 10 15 16,-1 12-27-16,-15 7-6 16,-12 2-3-16,-15 1-1 15,-19-2 0-15,-15-3 3 16,-9-10-3-16,-15-9-4 16,-8-15 1-16,-15-13-40 15,-15-13-35-15,-16-13-18 16,-11-14-266-16,-11 0-18 15</inkml:trace>
  <inkml:trace contextRef="#ctx0" brushRef="#br0" timeOffset="-170362.99">24500 11380 717 0,'0'0'1'16,"0"0"15"-16,0 0 69 0,0 0-21 15,0 0-64-15,0 0 0 16,32-26 23-16,-19 58-11 15,1 12 12-15,2 6-12 16,2 6-5-16,1-3 6 16,1-7-13-16,2-5 0 15,-4-5-2-15,-6-5 8 16,-11-6-6-16,-1-1 15 16,-26 0 26-16,-27-1 57 15,-26-1-81-15,-13 0-6 16,-7-1 4-16,7 1-15 15,14 5-38-15,19 7-11 0,18 1-104 16,22 2-150-16</inkml:trace>
  <inkml:trace contextRef="#ctx0" brushRef="#br0" timeOffset="-169096.08">25055 12196 1120 0,'0'0'78'16,"0"0"-78"-16,0 0-22 15,0 0 3-15,0 0 19 16,-76 95 5-16,76-47-2 0,0 4-2 16,17-4-1-1,10-6 0-15,5-8 1 0,7-9-1 16,3-14-13-16,10-11 7 15,6 0-20-15,8-23 21 16,1-16-31-16,-4-14-6 16,-7-14 23-16,-8-9-17 15,-9-11 24-15,-8-2 10 16,-6-2 2-16,-8 7-8 16,-7 11 16-16,-8 20 3 15,-2 17 66-15,0 19-21 16,-8 12-24-16,-5 5-11 0,-9 17-17 15,-11 22-7-15,-3 16 3 16,-2 12 0-16,7 2-1 16,7 2 1-16,11-4 0 15,13-4-2-15,0-7-2 16,24-6-3-16,12-11 4 16,14-10-21-16,9-8 16 15,8-11-33-15,0-9 22 16,-3-1 10-16,-7-11-1 15,-5-18 7-15,-5-8-12 16,-5-12 15-16,-6-2-9 16,-4-4 15-16,-12 4-7 15,-9 7 2-15,-8 7 1 16,-3 14 33-16,0 9-15 16,-15 8 4-16,-12 6-11 0,-12 7-10 15,-5 20-3-15,-4 9 10 16,3 6-6-16,9 1-4 15,9-2 0-15,12-2 0 16,8-6-7-16,7-4 7 16,0-9-4-16,9-3 0 15,7-9-14-15,8-7 15 16,4-1-15-16,5 0 13 16,0-16-7-16,0-8 7 15,-3-8 5-15,-2-3 0 0,-3-2 0 16,-1-4 2-1,-6 7-2-15,-1 6 0 0,-8 10 25 16,-6 8-4-16,-3 5 10 16,0 5-31-16,0 0 0 15,-11 14-3-15,-13 13 3 16,1 10 0-16,3 2 10 16,7 0-6-16,10-3-4 15,3-3 0-15,0-9 3 16,6-4-5-16,14-7 2 15,6-7-17-15,5-6 8 16,2 0-5-16,-2 0-3 16,-2-17 15-16,-3-6-5 15,-2-10 3-15,-1-6-14 16,2-4 18-16,5 0-14 0,4 0 14 16,5 8 0-16,-2 9 8 15,-4 11-6-15,-5 8 16 16,-4 7-18-16,-7 0 0 15,0 14 22-15,-4 8-19 16,-7 6 10-16,-2 5 8 16,-4 5-3-16,0-1-5 15,-7-1-13-15,-4-5 0 16,2-5 3-16,0-6 0 16,5-7-3-16,2-6 0 15,1-3 7-15,-1-4-1 16,1 0 0-16,1-8-2 0,0-13-4 15,0-6-27-15,17-6 11 16,16-1 6-16,8-2 10 16,8-3-8-16,0 8 6 15,-4 6 2-15,-8 14 13 16,-10 10-10-16,-6 1 1 16,-6 10-3-16,-6 14 2 15,-6 8 22-15,-3 4-17 16,0 5-7-16,-12-1 7 15,0-1-8-15,3-4-17 16,8-9-56-16,1-8-61 16,4-11-141-16</inkml:trace>
  <inkml:trace contextRef="#ctx0" brushRef="#br0" timeOffset="-168511.8">27491 11921 1018 0,'0'0'13'16,"0"0"-13"-16,0 0 0 15,0 0 45-15,0 0-21 16,-98 51 1-16,72-30-13 16,4-3-3-16,7-4-8 15,7-5-1-15,7-4 0 0,1-5-8 16,0 0 7-1,21-14-2-15,7-10-37 0,5-2 21 16,1-6 12-16,2-2 3 16,0-3 4-16,0-2 3 15,-2 0 12-15,-5 2-7 16,-7 7 14-16,-5 11 0 16,-7 9 27-16,-6 5-36 15,-4 5-12-15,0 0-2 16,0 17-4-16,0 15 5 15,-9 11 25-15,-6 12-15 16,2 8 11-16,2 1-21 16,6 8 0-16,5-1 10 15,0-1-8-15,11-3-2 16,4-4 0-16,-2-10 4 0,-6-8-4 16,-6-10 0-16,-1-8 0 15,-14-8-5-15,-24-11 5 16,-15-8 0-16,-16 0-4 15,-5-16-15-15,10-4 2 16,15 0 2-16,22 9 15 16,18 3 44-16,9 2-21 15,0-2 4-15,30-3-20 16,22-3-5-16,21 3 31 16,21 0-33-16,14 0 0 15,4 2-12-15,0 1-22 16,-7 0-49-16,-3-1-72 0,-4 1-214 15</inkml:trace>
  <inkml:trace contextRef="#ctx0" brushRef="#br0" timeOffset="-168382.37">28863 12397 1339 0,'0'0'0'0,"0"0"-11"16,0 0 3-16,0 0 6 15,0 0-30-15,0 0-267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36D1-A622-4179-85CF-470CFDEA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53418-EA79-404C-8A35-A28DA521F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0244-DFF0-4FD7-A18F-CDDA78E0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D756-AA09-4CDC-ACBD-63B10383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1EA0-502F-4087-90B3-C85B3848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85CF-97E1-42ED-819D-F0375F10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709C0-BE8D-4B51-B4EA-3DE493DB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2425-6926-4B9C-B9F4-F6B2B219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D57C7-D5AF-4162-AFC3-21FD0630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3DD2-633B-44D9-A37D-8D1CEDD6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420E9-7B0D-44C5-833B-2BC28977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CF436-E85A-4A43-B165-1DE6299C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CA7E-2A9B-4D69-B6D5-D2F29703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3108-1ED1-4D88-ADD7-EA42DE64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5EA2-2E05-40BD-9418-8DA4FDE2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434F-673F-474F-BE07-B0E09A75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50CF-3EE6-45A4-81D1-4C866AD2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EAD6-B86E-4E0E-9DC3-04DD6817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7D7-6D10-44D8-A1D3-8077247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C59B-8F11-4396-B0AC-726162FD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2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03BF-CE41-4573-B819-B93DEA03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21310-4013-4C1C-A8ED-5354B4FF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A64B-6951-49B0-AA0F-1855AE00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FA22-9D2C-4836-82F9-2BF40155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1036-6ECC-4858-91BA-C29889B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86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170-BB1B-45CD-B2E5-9D4F5687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A6D-CA31-4C15-8301-4645BFAA0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E4B74-6F40-49DF-8446-0B6B1758C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F47E-8D3F-41D6-83E0-C77DEC6E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7CFD-B914-4486-BD95-722413E0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EEF4A-ED76-4B11-A868-9F64469C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8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456D-CE3E-4676-B791-001E830B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94230-1200-4C7F-B75F-AE21AC28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312A-630D-48CA-9F46-0CA513DA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B39D6-463C-46E6-8AA2-4AB30584C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E2F5-A7D7-4949-BE1E-E284ED8B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70CE6-AC3B-4E68-A9FE-5C3A05E2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78E7A-DDBF-46CA-97A5-0D82BBAA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292F7-E54F-45D1-A340-9D524A1C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5ECD-8026-4D6E-B756-7D34FA4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5BEB2-F95E-4BD4-83FA-9D1256C3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53689-C97E-4709-8153-28115A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BB395-59B2-4F0D-A90E-0BF53883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2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F1ADA-D7F1-43B2-AE82-8CB36BB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31BB3-EA94-4893-8022-959B60BE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67B47-ABB3-4401-AF29-8DC7255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4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1117-3634-4A2C-908B-E9A3C926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A444-4ADF-46C2-8686-23C9FC4D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AE98B-36A0-407D-BD3C-906AE206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071CB-1305-4C85-B42D-7B6F3583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614CA-A2C0-416D-80F7-9FE10AE4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D62A0-DDAB-4601-9D42-D84E918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9230-1D72-48C3-9F04-1B2F4050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F70CD-0C49-4DDE-9A9B-870D35D10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36D54-198B-4E9C-BC58-0B874E002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65DD-1AB2-4D76-90C3-D77C0B42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3F176-4F4E-44B9-B7D7-D7FC8CB2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A3AA-CBC8-4497-9E3C-C5C39365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8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233C1-C88B-4F45-B95E-D686F9E9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F3909-D7A7-44C2-B433-873086CA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23B1-EC50-4AC6-9B98-17A930EDA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2EE7-A6BF-4459-9BE3-020606BDB3B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05BF-D8E5-40C5-BE6D-575483E12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D34A-DBDE-46D8-961C-94C2F864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DD0E-796D-4EBB-8F81-452A9B8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83B5-01D4-4C0D-8279-B0221EEB6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Multi-Class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9166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6554-3D66-4DDF-A537-7A64AC1F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418E-F145-4FB5-9D2E-A2B89738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9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7394-C821-407F-ACC3-E2AC99BE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DDAC-CC24-45D0-9EDE-F3292255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67CF1-6A65-402A-AFDF-D9BD4F882265}"/>
                  </a:ext>
                </a:extLst>
              </p14:cNvPr>
              <p14:cNvContentPartPr/>
              <p14:nvPr/>
            </p14:nvContentPartPr>
            <p14:xfrm>
              <a:off x="732960" y="324360"/>
              <a:ext cx="11432520" cy="579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67CF1-6A65-402A-AFDF-D9BD4F8822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0" y="315000"/>
                <a:ext cx="11451240" cy="58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92EFAD-DEE7-4A37-87AC-C416B0128479}"/>
                  </a:ext>
                </a:extLst>
              </p14:cNvPr>
              <p14:cNvContentPartPr/>
              <p14:nvPr/>
            </p14:nvContentPartPr>
            <p14:xfrm>
              <a:off x="1250640" y="4838040"/>
              <a:ext cx="9255960" cy="169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92EFAD-DEE7-4A37-87AC-C416B01284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1280" y="4828680"/>
                <a:ext cx="9274680" cy="17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6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9FCD-BA67-463D-8E07-4EA552FE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68D1-B7D2-4D63-86FE-E1046793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7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ADBC-3BED-41BC-8F00-A647A5AD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57B1-E3A1-40A5-94B7-65BD98BF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3B2911-868D-4D30-8E53-A8404488CF49}"/>
                  </a:ext>
                </a:extLst>
              </p14:cNvPr>
              <p14:cNvContentPartPr/>
              <p14:nvPr/>
            </p14:nvContentPartPr>
            <p14:xfrm>
              <a:off x="685440" y="277560"/>
              <a:ext cx="11505960" cy="621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3B2911-868D-4D30-8E53-A8404488C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080" y="268200"/>
                <a:ext cx="11524680" cy="62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171728-9EBF-420C-B52F-CBE08FEFBBB3}"/>
                  </a:ext>
                </a:extLst>
              </p14:cNvPr>
              <p14:cNvContentPartPr/>
              <p14:nvPr/>
            </p14:nvContentPartPr>
            <p14:xfrm>
              <a:off x="1009440" y="3317400"/>
              <a:ext cx="10944720" cy="335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171728-9EBF-420C-B52F-CBE08FEFBB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080" y="3308040"/>
                <a:ext cx="10963440" cy="33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21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81CF-3DAE-4C98-8AE5-98B56452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F579-27D0-40E8-BEE6-5B75B5A2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928E18-968F-41F1-A3FC-AC6BE77FEEF9}"/>
                  </a:ext>
                </a:extLst>
              </p14:cNvPr>
              <p14:cNvContentPartPr/>
              <p14:nvPr/>
            </p14:nvContentPartPr>
            <p14:xfrm>
              <a:off x="504000" y="144720"/>
              <a:ext cx="10884960" cy="603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928E18-968F-41F1-A3FC-AC6BE77FE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40" y="135360"/>
                <a:ext cx="10903680" cy="60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00BC59-6738-4DBA-B5C9-00A38AF77E4E}"/>
                  </a:ext>
                </a:extLst>
              </p14:cNvPr>
              <p14:cNvContentPartPr/>
              <p14:nvPr/>
            </p14:nvContentPartPr>
            <p14:xfrm>
              <a:off x="2183760" y="980640"/>
              <a:ext cx="9671040" cy="539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00BC59-6738-4DBA-B5C9-00A38AF77E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4400" y="971280"/>
                <a:ext cx="9689760" cy="54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3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AF8F-3BB6-4F10-8BF0-3BD5631E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240C-44CB-4508-A6BC-DC5216B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2C4ED6-3DC9-4703-94C7-AA63403B0970}"/>
                  </a:ext>
                </a:extLst>
              </p14:cNvPr>
              <p14:cNvContentPartPr/>
              <p14:nvPr/>
            </p14:nvContentPartPr>
            <p14:xfrm>
              <a:off x="493920" y="108000"/>
              <a:ext cx="11350800" cy="645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2C4ED6-3DC9-4703-94C7-AA63403B09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60" y="98640"/>
                <a:ext cx="11369520" cy="64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B58DB6-FCD1-4D94-9D37-D232F465DC8F}"/>
                  </a:ext>
                </a:extLst>
              </p14:cNvPr>
              <p14:cNvContentPartPr/>
              <p14:nvPr/>
            </p14:nvContentPartPr>
            <p14:xfrm>
              <a:off x="383400" y="273600"/>
              <a:ext cx="11690640" cy="608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B58DB6-FCD1-4D94-9D37-D232F465D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040" y="264240"/>
                <a:ext cx="1170936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0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4480-2B34-4C45-8961-A9288CCA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62AC-BAAB-4FE4-833E-2EFC8F24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3B7271-C067-42C9-9C7E-A3A58AA41ED2}"/>
                  </a:ext>
                </a:extLst>
              </p14:cNvPr>
              <p14:cNvContentPartPr/>
              <p14:nvPr/>
            </p14:nvContentPartPr>
            <p14:xfrm>
              <a:off x="434160" y="77040"/>
              <a:ext cx="11685960" cy="573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3B7271-C067-42C9-9C7E-A3A58AA41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67680"/>
                <a:ext cx="1170468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64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2EE6-3A06-46DC-9741-ADE21D8E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836A-9D87-4D34-AB3A-1DE8C255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2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9FB0-36F3-43F2-8DB1-D2B038CE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DA94-6669-4987-85F6-06A8D3D4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6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Multi-Class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Logistic Regression</dc:title>
  <dc:creator>Deepika Pantola</dc:creator>
  <cp:lastModifiedBy>Nitin Arvind Shelke</cp:lastModifiedBy>
  <cp:revision>4</cp:revision>
  <dcterms:created xsi:type="dcterms:W3CDTF">2022-02-07T06:39:39Z</dcterms:created>
  <dcterms:modified xsi:type="dcterms:W3CDTF">2022-07-28T13:34:54Z</dcterms:modified>
</cp:coreProperties>
</file>