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1" r:id="rId4"/>
    <p:sldId id="272" r:id="rId5"/>
    <p:sldId id="273" r:id="rId6"/>
    <p:sldId id="274" r:id="rId7"/>
    <p:sldId id="276" r:id="rId8"/>
    <p:sldId id="277" r:id="rId9"/>
    <p:sldId id="278" r:id="rId10"/>
    <p:sldId id="279" r:id="rId11"/>
    <p:sldId id="281" r:id="rId12"/>
    <p:sldId id="282" r:id="rId13"/>
    <p:sldId id="283" r:id="rId14"/>
    <p:sldId id="284"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9D4FBC-79F2-4BE9-A2B7-BCCF3566EC3F}" v="48" dt="2021-11-26T05:12:17.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esh Gupta" userId="35470c46-d51d-41c5-aa07-3535d40f1513" providerId="ADAL" clId="{82667CB5-5A2E-4137-9E3F-2AFDF2576456}"/>
    <pc:docChg chg="undo custSel addSld delSld modSld sldOrd">
      <pc:chgData name="Umesh Gupta" userId="35470c46-d51d-41c5-aa07-3535d40f1513" providerId="ADAL" clId="{82667CB5-5A2E-4137-9E3F-2AFDF2576456}" dt="2021-11-09T16:34:40.958" v="715" actId="6549"/>
      <pc:docMkLst>
        <pc:docMk/>
      </pc:docMkLst>
      <pc:sldChg chg="addSp delSp modSp new mod modMedia setBg delAnim">
        <pc:chgData name="Umesh Gupta" userId="35470c46-d51d-41c5-aa07-3535d40f1513" providerId="ADAL" clId="{82667CB5-5A2E-4137-9E3F-2AFDF2576456}" dt="2021-11-09T16:34:40.958" v="715" actId="6549"/>
        <pc:sldMkLst>
          <pc:docMk/>
          <pc:sldMk cId="636869269" sldId="256"/>
        </pc:sldMkLst>
        <pc:spChg chg="mod">
          <ac:chgData name="Umesh Gupta" userId="35470c46-d51d-41c5-aa07-3535d40f1513" providerId="ADAL" clId="{82667CB5-5A2E-4137-9E3F-2AFDF2576456}" dt="2021-11-09T16:34:40.958" v="715" actId="6549"/>
          <ac:spMkLst>
            <pc:docMk/>
            <pc:sldMk cId="636869269" sldId="256"/>
            <ac:spMk id="2" creationId="{5A37A88A-CF21-4331-BFA7-13AD603DA985}"/>
          </ac:spMkLst>
        </pc:spChg>
        <pc:spChg chg="mod">
          <ac:chgData name="Umesh Gupta" userId="35470c46-d51d-41c5-aa07-3535d40f1513" providerId="ADAL" clId="{82667CB5-5A2E-4137-9E3F-2AFDF2576456}" dt="2021-11-09T15:11:02.156" v="109" actId="26606"/>
          <ac:spMkLst>
            <pc:docMk/>
            <pc:sldMk cId="636869269" sldId="256"/>
            <ac:spMk id="3" creationId="{F44C9FDA-6958-4038-BEE5-46CB0F9C8ECA}"/>
          </ac:spMkLst>
        </pc:spChg>
        <pc:spChg chg="add del">
          <ac:chgData name="Umesh Gupta" userId="35470c46-d51d-41c5-aa07-3535d40f1513" providerId="ADAL" clId="{82667CB5-5A2E-4137-9E3F-2AFDF2576456}" dt="2021-11-09T15:11:02.141" v="108" actId="26606"/>
          <ac:spMkLst>
            <pc:docMk/>
            <pc:sldMk cId="636869269" sldId="256"/>
            <ac:spMk id="9" creationId="{C1DD1A8A-57D5-4A81-AD04-532B043C5611}"/>
          </ac:spMkLst>
        </pc:spChg>
        <pc:spChg chg="add">
          <ac:chgData name="Umesh Gupta" userId="35470c46-d51d-41c5-aa07-3535d40f1513" providerId="ADAL" clId="{82667CB5-5A2E-4137-9E3F-2AFDF2576456}" dt="2021-11-09T15:11:02.156" v="109" actId="26606"/>
          <ac:spMkLst>
            <pc:docMk/>
            <pc:sldMk cId="636869269" sldId="256"/>
            <ac:spMk id="10" creationId="{7905BA41-EE6E-4F80-8636-447F22DD729A}"/>
          </ac:spMkLst>
        </pc:spChg>
        <pc:spChg chg="add del">
          <ac:chgData name="Umesh Gupta" userId="35470c46-d51d-41c5-aa07-3535d40f1513" providerId="ADAL" clId="{82667CB5-5A2E-4137-9E3F-2AFDF2576456}" dt="2021-11-09T15:11:02.141" v="108" actId="26606"/>
          <ac:spMkLst>
            <pc:docMk/>
            <pc:sldMk cId="636869269" sldId="256"/>
            <ac:spMk id="11" creationId="{007891EC-4501-44ED-A8C8-B11B6DB767AB}"/>
          </ac:spMkLst>
        </pc:spChg>
        <pc:spChg chg="add">
          <ac:chgData name="Umesh Gupta" userId="35470c46-d51d-41c5-aa07-3535d40f1513" providerId="ADAL" clId="{82667CB5-5A2E-4137-9E3F-2AFDF2576456}" dt="2021-11-09T15:11:02.156" v="109" actId="26606"/>
          <ac:spMkLst>
            <pc:docMk/>
            <pc:sldMk cId="636869269" sldId="256"/>
            <ac:spMk id="12" creationId="{CD7549B2-EE05-4558-8C64-AC46755F2B25}"/>
          </ac:spMkLst>
        </pc:spChg>
        <pc:picChg chg="add del mod">
          <ac:chgData name="Umesh Gupta" userId="35470c46-d51d-41c5-aa07-3535d40f1513" providerId="ADAL" clId="{82667CB5-5A2E-4137-9E3F-2AFDF2576456}" dt="2021-11-09T15:11:02.141" v="108" actId="26606"/>
          <ac:picMkLst>
            <pc:docMk/>
            <pc:sldMk cId="636869269" sldId="256"/>
            <ac:picMk id="5" creationId="{89DB2F3E-1EC8-4685-AB2F-5B94B5504305}"/>
          </ac:picMkLst>
        </pc:picChg>
        <pc:picChg chg="add">
          <ac:chgData name="Umesh Gupta" userId="35470c46-d51d-41c5-aa07-3535d40f1513" providerId="ADAL" clId="{82667CB5-5A2E-4137-9E3F-2AFDF2576456}" dt="2021-11-09T15:11:02.156" v="109" actId="26606"/>
          <ac:picMkLst>
            <pc:docMk/>
            <pc:sldMk cId="636869269" sldId="256"/>
            <ac:picMk id="7" creationId="{74F19624-778B-4A89-A978-A7365475E882}"/>
          </ac:picMkLst>
        </pc:picChg>
      </pc:sldChg>
      <pc:sldChg chg="new del">
        <pc:chgData name="Umesh Gupta" userId="35470c46-d51d-41c5-aa07-3535d40f1513" providerId="ADAL" clId="{82667CB5-5A2E-4137-9E3F-2AFDF2576456}" dt="2021-11-09T16:33:16.215" v="707" actId="47"/>
        <pc:sldMkLst>
          <pc:docMk/>
          <pc:sldMk cId="3653935458" sldId="257"/>
        </pc:sldMkLst>
      </pc:sldChg>
      <pc:sldChg chg="addSp delSp modSp new mod setBg">
        <pc:chgData name="Umesh Gupta" userId="35470c46-d51d-41c5-aa07-3535d40f1513" providerId="ADAL" clId="{82667CB5-5A2E-4137-9E3F-2AFDF2576456}" dt="2021-11-09T15:32:44.925" v="273" actId="123"/>
        <pc:sldMkLst>
          <pc:docMk/>
          <pc:sldMk cId="15527377" sldId="258"/>
        </pc:sldMkLst>
        <pc:spChg chg="mod">
          <ac:chgData name="Umesh Gupta" userId="35470c46-d51d-41c5-aa07-3535d40f1513" providerId="ADAL" clId="{82667CB5-5A2E-4137-9E3F-2AFDF2576456}" dt="2021-11-09T15:26:50.830" v="237" actId="26606"/>
          <ac:spMkLst>
            <pc:docMk/>
            <pc:sldMk cId="15527377" sldId="258"/>
            <ac:spMk id="2" creationId="{166C47E8-1E87-4BC0-9AA4-6612F1D88D7C}"/>
          </ac:spMkLst>
        </pc:spChg>
        <pc:spChg chg="mod">
          <ac:chgData name="Umesh Gupta" userId="35470c46-d51d-41c5-aa07-3535d40f1513" providerId="ADAL" clId="{82667CB5-5A2E-4137-9E3F-2AFDF2576456}" dt="2021-11-09T15:32:44.925" v="273" actId="123"/>
          <ac:spMkLst>
            <pc:docMk/>
            <pc:sldMk cId="15527377" sldId="258"/>
            <ac:spMk id="3" creationId="{4AA25F2A-1BF2-4997-AF36-CBF31790F874}"/>
          </ac:spMkLst>
        </pc:spChg>
        <pc:spChg chg="add del">
          <ac:chgData name="Umesh Gupta" userId="35470c46-d51d-41c5-aa07-3535d40f1513" providerId="ADAL" clId="{82667CB5-5A2E-4137-9E3F-2AFDF2576456}" dt="2021-11-09T15:26:50.830" v="237" actId="26606"/>
          <ac:spMkLst>
            <pc:docMk/>
            <pc:sldMk cId="15527377" sldId="258"/>
            <ac:spMk id="8" creationId="{827B839B-9ADE-406B-8590-F1CAEDED45A1}"/>
          </ac:spMkLst>
        </pc:spChg>
        <pc:spChg chg="add del">
          <ac:chgData name="Umesh Gupta" userId="35470c46-d51d-41c5-aa07-3535d40f1513" providerId="ADAL" clId="{82667CB5-5A2E-4137-9E3F-2AFDF2576456}" dt="2021-11-09T15:26:50.830" v="237" actId="26606"/>
          <ac:spMkLst>
            <pc:docMk/>
            <pc:sldMk cId="15527377" sldId="258"/>
            <ac:spMk id="10" creationId="{CFE45BF0-46DB-408C-B5F7-7B11716805D4}"/>
          </ac:spMkLst>
        </pc:spChg>
        <pc:spChg chg="add del">
          <ac:chgData name="Umesh Gupta" userId="35470c46-d51d-41c5-aa07-3535d40f1513" providerId="ADAL" clId="{82667CB5-5A2E-4137-9E3F-2AFDF2576456}" dt="2021-11-09T15:26:50.830" v="237" actId="26606"/>
          <ac:spMkLst>
            <pc:docMk/>
            <pc:sldMk cId="15527377" sldId="258"/>
            <ac:spMk id="12" creationId="{2AEBC8F2-97B1-41B4-93F1-2D289E197FBA}"/>
          </ac:spMkLst>
        </pc:spChg>
        <pc:spChg chg="add del">
          <ac:chgData name="Umesh Gupta" userId="35470c46-d51d-41c5-aa07-3535d40f1513" providerId="ADAL" clId="{82667CB5-5A2E-4137-9E3F-2AFDF2576456}" dt="2021-11-09T15:26:50.830" v="237" actId="26606"/>
          <ac:spMkLst>
            <pc:docMk/>
            <pc:sldMk cId="15527377" sldId="258"/>
            <ac:spMk id="14" creationId="{472E3A19-F5D5-48FC-BB9C-48C2F68F598B}"/>
          </ac:spMkLst>
        </pc:spChg>
        <pc:spChg chg="add del">
          <ac:chgData name="Umesh Gupta" userId="35470c46-d51d-41c5-aa07-3535d40f1513" providerId="ADAL" clId="{82667CB5-5A2E-4137-9E3F-2AFDF2576456}" dt="2021-11-09T15:26:50.830" v="237" actId="26606"/>
          <ac:spMkLst>
            <pc:docMk/>
            <pc:sldMk cId="15527377" sldId="258"/>
            <ac:spMk id="16" creationId="{7A62E32F-BB65-43A8-8EB5-92346890E549}"/>
          </ac:spMkLst>
        </pc:spChg>
        <pc:spChg chg="add del">
          <ac:chgData name="Umesh Gupta" userId="35470c46-d51d-41c5-aa07-3535d40f1513" providerId="ADAL" clId="{82667CB5-5A2E-4137-9E3F-2AFDF2576456}" dt="2021-11-09T15:26:50.830" v="237" actId="26606"/>
          <ac:spMkLst>
            <pc:docMk/>
            <pc:sldMk cId="15527377" sldId="258"/>
            <ac:spMk id="18" creationId="{14E91B64-9FCC-451E-AFB4-A827D6329367}"/>
          </ac:spMkLst>
        </pc:spChg>
        <pc:spChg chg="add">
          <ac:chgData name="Umesh Gupta" userId="35470c46-d51d-41c5-aa07-3535d40f1513" providerId="ADAL" clId="{82667CB5-5A2E-4137-9E3F-2AFDF2576456}" dt="2021-11-09T15:26:50.830" v="237" actId="26606"/>
          <ac:spMkLst>
            <pc:docMk/>
            <pc:sldMk cId="15527377" sldId="258"/>
            <ac:spMk id="23" creationId="{1B15ED52-F352-441B-82BF-E0EA34836D08}"/>
          </ac:spMkLst>
        </pc:spChg>
        <pc:spChg chg="add">
          <ac:chgData name="Umesh Gupta" userId="35470c46-d51d-41c5-aa07-3535d40f1513" providerId="ADAL" clId="{82667CB5-5A2E-4137-9E3F-2AFDF2576456}" dt="2021-11-09T15:26:50.830" v="237" actId="26606"/>
          <ac:spMkLst>
            <pc:docMk/>
            <pc:sldMk cId="15527377" sldId="258"/>
            <ac:spMk id="25" creationId="{3B2E3793-BFE6-45A2-9B7B-E18844431C99}"/>
          </ac:spMkLst>
        </pc:spChg>
        <pc:spChg chg="add">
          <ac:chgData name="Umesh Gupta" userId="35470c46-d51d-41c5-aa07-3535d40f1513" providerId="ADAL" clId="{82667CB5-5A2E-4137-9E3F-2AFDF2576456}" dt="2021-11-09T15:26:50.830" v="237" actId="26606"/>
          <ac:spMkLst>
            <pc:docMk/>
            <pc:sldMk cId="15527377" sldId="258"/>
            <ac:spMk id="27" creationId="{BC4C4868-CB8F-4AF9-9CDB-8108F2C19B67}"/>
          </ac:spMkLst>
        </pc:spChg>
        <pc:spChg chg="add">
          <ac:chgData name="Umesh Gupta" userId="35470c46-d51d-41c5-aa07-3535d40f1513" providerId="ADAL" clId="{82667CB5-5A2E-4137-9E3F-2AFDF2576456}" dt="2021-11-09T15:26:50.830" v="237" actId="26606"/>
          <ac:spMkLst>
            <pc:docMk/>
            <pc:sldMk cId="15527377" sldId="258"/>
            <ac:spMk id="29" creationId="{375E0459-6403-40CD-989D-56A4407CA12E}"/>
          </ac:spMkLst>
        </pc:spChg>
        <pc:spChg chg="add">
          <ac:chgData name="Umesh Gupta" userId="35470c46-d51d-41c5-aa07-3535d40f1513" providerId="ADAL" clId="{82667CB5-5A2E-4137-9E3F-2AFDF2576456}" dt="2021-11-09T15:26:50.830" v="237" actId="26606"/>
          <ac:spMkLst>
            <pc:docMk/>
            <pc:sldMk cId="15527377" sldId="258"/>
            <ac:spMk id="31" creationId="{53E5B1A8-3AC9-4BD1-9BBC-78CA94F2D1BA}"/>
          </ac:spMkLst>
        </pc:spChg>
      </pc:sldChg>
      <pc:sldChg chg="addSp delSp modSp new mod setBg">
        <pc:chgData name="Umesh Gupta" userId="35470c46-d51d-41c5-aa07-3535d40f1513" providerId="ADAL" clId="{82667CB5-5A2E-4137-9E3F-2AFDF2576456}" dt="2021-11-09T15:31:13.302" v="272" actId="113"/>
        <pc:sldMkLst>
          <pc:docMk/>
          <pc:sldMk cId="2578341345" sldId="259"/>
        </pc:sldMkLst>
        <pc:spChg chg="mod">
          <ac:chgData name="Umesh Gupta" userId="35470c46-d51d-41c5-aa07-3535d40f1513" providerId="ADAL" clId="{82667CB5-5A2E-4137-9E3F-2AFDF2576456}" dt="2021-11-09T15:26:39.935" v="236" actId="26606"/>
          <ac:spMkLst>
            <pc:docMk/>
            <pc:sldMk cId="2578341345" sldId="259"/>
            <ac:spMk id="2" creationId="{85653CB2-7063-4B13-8D80-D76FA3E87091}"/>
          </ac:spMkLst>
        </pc:spChg>
        <pc:spChg chg="del mod">
          <ac:chgData name="Umesh Gupta" userId="35470c46-d51d-41c5-aa07-3535d40f1513" providerId="ADAL" clId="{82667CB5-5A2E-4137-9E3F-2AFDF2576456}" dt="2021-11-09T15:20:02.039" v="209"/>
          <ac:spMkLst>
            <pc:docMk/>
            <pc:sldMk cId="2578341345" sldId="259"/>
            <ac:spMk id="3" creationId="{35A451D7-4F77-44A9-AB86-FC7DEF966DBA}"/>
          </ac:spMkLst>
        </pc:spChg>
        <pc:spChg chg="add del">
          <ac:chgData name="Umesh Gupta" userId="35470c46-d51d-41c5-aa07-3535d40f1513" providerId="ADAL" clId="{82667CB5-5A2E-4137-9E3F-2AFDF2576456}" dt="2021-11-09T15:22:22.058" v="227" actId="26606"/>
          <ac:spMkLst>
            <pc:docMk/>
            <pc:sldMk cId="2578341345" sldId="259"/>
            <ac:spMk id="8" creationId="{6A1473A6-3F22-483E-8A30-80B9D2B14592}"/>
          </ac:spMkLst>
        </pc:spChg>
        <pc:spChg chg="add del">
          <ac:chgData name="Umesh Gupta" userId="35470c46-d51d-41c5-aa07-3535d40f1513" providerId="ADAL" clId="{82667CB5-5A2E-4137-9E3F-2AFDF2576456}" dt="2021-11-09T15:25:57.705" v="234" actId="26606"/>
          <ac:spMkLst>
            <pc:docMk/>
            <pc:sldMk cId="2578341345" sldId="259"/>
            <ac:spMk id="18" creationId="{823AC064-BC96-4F32-8AE1-B2FD38754823}"/>
          </ac:spMkLst>
        </pc:spChg>
        <pc:spChg chg="add del">
          <ac:chgData name="Umesh Gupta" userId="35470c46-d51d-41c5-aa07-3535d40f1513" providerId="ADAL" clId="{82667CB5-5A2E-4137-9E3F-2AFDF2576456}" dt="2021-11-09T15:26:39.935" v="236" actId="26606"/>
          <ac:spMkLst>
            <pc:docMk/>
            <pc:sldMk cId="2578341345" sldId="259"/>
            <ac:spMk id="27" creationId="{823AC064-BC96-4F32-8AE1-B2FD38754823}"/>
          </ac:spMkLst>
        </pc:spChg>
        <pc:spChg chg="add mod">
          <ac:chgData name="Umesh Gupta" userId="35470c46-d51d-41c5-aa07-3535d40f1513" providerId="ADAL" clId="{82667CB5-5A2E-4137-9E3F-2AFDF2576456}" dt="2021-11-09T15:31:13.302" v="272" actId="113"/>
          <ac:spMkLst>
            <pc:docMk/>
            <pc:sldMk cId="2578341345" sldId="259"/>
            <ac:spMk id="28" creationId="{786A3DDA-C385-4A10-90D5-F3546D6CB96B}"/>
          </ac:spMkLst>
        </pc:spChg>
        <pc:spChg chg="add">
          <ac:chgData name="Umesh Gupta" userId="35470c46-d51d-41c5-aa07-3535d40f1513" providerId="ADAL" clId="{82667CB5-5A2E-4137-9E3F-2AFDF2576456}" dt="2021-11-09T15:26:39.935" v="236" actId="26606"/>
          <ac:spMkLst>
            <pc:docMk/>
            <pc:sldMk cId="2578341345" sldId="259"/>
            <ac:spMk id="36" creationId="{2151139A-886F-4B97-8815-729AD3831BBD}"/>
          </ac:spMkLst>
        </pc:spChg>
        <pc:spChg chg="add">
          <ac:chgData name="Umesh Gupta" userId="35470c46-d51d-41c5-aa07-3535d40f1513" providerId="ADAL" clId="{82667CB5-5A2E-4137-9E3F-2AFDF2576456}" dt="2021-11-09T15:26:39.935" v="236" actId="26606"/>
          <ac:spMkLst>
            <pc:docMk/>
            <pc:sldMk cId="2578341345" sldId="259"/>
            <ac:spMk id="38" creationId="{AB5E08C4-8CDD-4623-A5B8-E998C6DEE3B7}"/>
          </ac:spMkLst>
        </pc:spChg>
        <pc:spChg chg="add">
          <ac:chgData name="Umesh Gupta" userId="35470c46-d51d-41c5-aa07-3535d40f1513" providerId="ADAL" clId="{82667CB5-5A2E-4137-9E3F-2AFDF2576456}" dt="2021-11-09T15:26:39.935" v="236" actId="26606"/>
          <ac:spMkLst>
            <pc:docMk/>
            <pc:sldMk cId="2578341345" sldId="259"/>
            <ac:spMk id="40" creationId="{15F33878-D502-4FFA-8ACE-F2AECDB2A23F}"/>
          </ac:spMkLst>
        </pc:spChg>
        <pc:spChg chg="add">
          <ac:chgData name="Umesh Gupta" userId="35470c46-d51d-41c5-aa07-3535d40f1513" providerId="ADAL" clId="{82667CB5-5A2E-4137-9E3F-2AFDF2576456}" dt="2021-11-09T15:26:39.935" v="236" actId="26606"/>
          <ac:spMkLst>
            <pc:docMk/>
            <pc:sldMk cId="2578341345" sldId="259"/>
            <ac:spMk id="42" creationId="{D3539FEE-81D3-4406-802E-60B20B16F4F6}"/>
          </ac:spMkLst>
        </pc:spChg>
        <pc:spChg chg="add">
          <ac:chgData name="Umesh Gupta" userId="35470c46-d51d-41c5-aa07-3535d40f1513" providerId="ADAL" clId="{82667CB5-5A2E-4137-9E3F-2AFDF2576456}" dt="2021-11-09T15:26:39.935" v="236" actId="26606"/>
          <ac:spMkLst>
            <pc:docMk/>
            <pc:sldMk cId="2578341345" sldId="259"/>
            <ac:spMk id="44" creationId="{DC701763-729E-462F-A5A8-E0DEFEB1E2E4}"/>
          </ac:spMkLst>
        </pc:spChg>
        <pc:grpChg chg="add del">
          <ac:chgData name="Umesh Gupta" userId="35470c46-d51d-41c5-aa07-3535d40f1513" providerId="ADAL" clId="{82667CB5-5A2E-4137-9E3F-2AFDF2576456}" dt="2021-11-09T15:22:22.058" v="227" actId="26606"/>
          <ac:grpSpMkLst>
            <pc:docMk/>
            <pc:sldMk cId="2578341345" sldId="259"/>
            <ac:grpSpMk id="10" creationId="{AA1375E3-3E53-4D75-BAB7-E5929BFCB25F}"/>
          </ac:grpSpMkLst>
        </pc:grpChg>
        <pc:picChg chg="add mod ord">
          <ac:chgData name="Umesh Gupta" userId="35470c46-d51d-41c5-aa07-3535d40f1513" providerId="ADAL" clId="{82667CB5-5A2E-4137-9E3F-2AFDF2576456}" dt="2021-11-09T15:29:23.896" v="251" actId="1076"/>
          <ac:picMkLst>
            <pc:docMk/>
            <pc:sldMk cId="2578341345" sldId="259"/>
            <ac:picMk id="5" creationId="{45485951-3784-4A61-AF16-437933E2C4DA}"/>
          </ac:picMkLst>
        </pc:picChg>
        <pc:picChg chg="add del mod">
          <ac:chgData name="Umesh Gupta" userId="35470c46-d51d-41c5-aa07-3535d40f1513" providerId="ADAL" clId="{82667CB5-5A2E-4137-9E3F-2AFDF2576456}" dt="2021-11-09T15:25:34.804" v="228" actId="478"/>
          <ac:picMkLst>
            <pc:docMk/>
            <pc:sldMk cId="2578341345" sldId="259"/>
            <ac:picMk id="7" creationId="{CCC2ABD3-5162-446C-8557-3CB02204F41E}"/>
          </ac:picMkLst>
        </pc:picChg>
        <pc:picChg chg="add del mod">
          <ac:chgData name="Umesh Gupta" userId="35470c46-d51d-41c5-aa07-3535d40f1513" providerId="ADAL" clId="{82667CB5-5A2E-4137-9E3F-2AFDF2576456}" dt="2021-11-09T15:27:03.076" v="238" actId="21"/>
          <ac:picMkLst>
            <pc:docMk/>
            <pc:sldMk cId="2578341345" sldId="259"/>
            <ac:picMk id="14" creationId="{68F7A12F-5E9D-4A8E-804A-BF82A85DA4B6}"/>
          </ac:picMkLst>
        </pc:picChg>
        <pc:cxnChg chg="add del">
          <ac:chgData name="Umesh Gupta" userId="35470c46-d51d-41c5-aa07-3535d40f1513" providerId="ADAL" clId="{82667CB5-5A2E-4137-9E3F-2AFDF2576456}" dt="2021-11-09T15:25:57.705" v="234" actId="26606"/>
          <ac:cxnSpMkLst>
            <pc:docMk/>
            <pc:sldMk cId="2578341345" sldId="259"/>
            <ac:cxnSpMk id="20" creationId="{7E7C77BC-7138-40B1-A15B-20F57A494629}"/>
          </ac:cxnSpMkLst>
        </pc:cxnChg>
        <pc:cxnChg chg="add del">
          <ac:chgData name="Umesh Gupta" userId="35470c46-d51d-41c5-aa07-3535d40f1513" providerId="ADAL" clId="{82667CB5-5A2E-4137-9E3F-2AFDF2576456}" dt="2021-11-09T15:25:57.705" v="234" actId="26606"/>
          <ac:cxnSpMkLst>
            <pc:docMk/>
            <pc:sldMk cId="2578341345" sldId="259"/>
            <ac:cxnSpMk id="22" creationId="{DB146403-F3D6-484B-B2ED-97F9565D0370}"/>
          </ac:cxnSpMkLst>
        </pc:cxnChg>
        <pc:cxnChg chg="add del">
          <ac:chgData name="Umesh Gupta" userId="35470c46-d51d-41c5-aa07-3535d40f1513" providerId="ADAL" clId="{82667CB5-5A2E-4137-9E3F-2AFDF2576456}" dt="2021-11-09T15:26:39.935" v="236" actId="26606"/>
          <ac:cxnSpMkLst>
            <pc:docMk/>
            <pc:sldMk cId="2578341345" sldId="259"/>
            <ac:cxnSpMk id="29" creationId="{7E7C77BC-7138-40B1-A15B-20F57A494629}"/>
          </ac:cxnSpMkLst>
        </pc:cxnChg>
        <pc:cxnChg chg="add del">
          <ac:chgData name="Umesh Gupta" userId="35470c46-d51d-41c5-aa07-3535d40f1513" providerId="ADAL" clId="{82667CB5-5A2E-4137-9E3F-2AFDF2576456}" dt="2021-11-09T15:26:39.935" v="236" actId="26606"/>
          <ac:cxnSpMkLst>
            <pc:docMk/>
            <pc:sldMk cId="2578341345" sldId="259"/>
            <ac:cxnSpMk id="31" creationId="{DB146403-F3D6-484B-B2ED-97F9565D0370}"/>
          </ac:cxnSpMkLst>
        </pc:cxnChg>
      </pc:sldChg>
      <pc:sldChg chg="addSp delSp modSp new mod setBg addAnim">
        <pc:chgData name="Umesh Gupta" userId="35470c46-d51d-41c5-aa07-3535d40f1513" providerId="ADAL" clId="{82667CB5-5A2E-4137-9E3F-2AFDF2576456}" dt="2021-11-09T16:34:07.757" v="714" actId="26606"/>
        <pc:sldMkLst>
          <pc:docMk/>
          <pc:sldMk cId="3685130573" sldId="260"/>
        </pc:sldMkLst>
        <pc:spChg chg="mod">
          <ac:chgData name="Umesh Gupta" userId="35470c46-d51d-41c5-aa07-3535d40f1513" providerId="ADAL" clId="{82667CB5-5A2E-4137-9E3F-2AFDF2576456}" dt="2021-11-09T16:34:07.757" v="714" actId="26606"/>
          <ac:spMkLst>
            <pc:docMk/>
            <pc:sldMk cId="3685130573" sldId="260"/>
            <ac:spMk id="2" creationId="{2173B4FC-CD49-4DEE-BCB8-19D9DF1A9F42}"/>
          </ac:spMkLst>
        </pc:spChg>
        <pc:spChg chg="del mod">
          <ac:chgData name="Umesh Gupta" userId="35470c46-d51d-41c5-aa07-3535d40f1513" providerId="ADAL" clId="{82667CB5-5A2E-4137-9E3F-2AFDF2576456}" dt="2021-11-09T16:32:44.267" v="702" actId="478"/>
          <ac:spMkLst>
            <pc:docMk/>
            <pc:sldMk cId="3685130573" sldId="260"/>
            <ac:spMk id="3" creationId="{E47BBC8A-63C3-4F93-ADC3-A279A47E8504}"/>
          </ac:spMkLst>
        </pc:spChg>
        <pc:spChg chg="add del mod">
          <ac:chgData name="Umesh Gupta" userId="35470c46-d51d-41c5-aa07-3535d40f1513" providerId="ADAL" clId="{82667CB5-5A2E-4137-9E3F-2AFDF2576456}" dt="2021-11-09T16:32:47.299" v="703" actId="478"/>
          <ac:spMkLst>
            <pc:docMk/>
            <pc:sldMk cId="3685130573" sldId="260"/>
            <ac:spMk id="6" creationId="{6A49D079-7233-4594-9482-2772DC2036C7}"/>
          </ac:spMkLst>
        </pc:spChg>
        <pc:spChg chg="add del">
          <ac:chgData name="Umesh Gupta" userId="35470c46-d51d-41c5-aa07-3535d40f1513" providerId="ADAL" clId="{82667CB5-5A2E-4137-9E3F-2AFDF2576456}" dt="2021-11-09T16:33:07.532" v="704" actId="26606"/>
          <ac:spMkLst>
            <pc:docMk/>
            <pc:sldMk cId="3685130573" sldId="260"/>
            <ac:spMk id="8" creationId="{DEE2AD96-B495-4E06-9291-B71706F728CB}"/>
          </ac:spMkLst>
        </pc:spChg>
        <pc:spChg chg="add del">
          <ac:chgData name="Umesh Gupta" userId="35470c46-d51d-41c5-aa07-3535d40f1513" providerId="ADAL" clId="{82667CB5-5A2E-4137-9E3F-2AFDF2576456}" dt="2021-11-09T16:32:30.333" v="691" actId="26606"/>
          <ac:spMkLst>
            <pc:docMk/>
            <pc:sldMk cId="3685130573" sldId="260"/>
            <ac:spMk id="9" creationId="{79BB35BC-D5C2-4C8B-A22A-A71E6191913B}"/>
          </ac:spMkLst>
        </pc:spChg>
        <pc:spChg chg="add del">
          <ac:chgData name="Umesh Gupta" userId="35470c46-d51d-41c5-aa07-3535d40f1513" providerId="ADAL" clId="{82667CB5-5A2E-4137-9E3F-2AFDF2576456}" dt="2021-11-09T16:33:07.532" v="704" actId="26606"/>
          <ac:spMkLst>
            <pc:docMk/>
            <pc:sldMk cId="3685130573" sldId="260"/>
            <ac:spMk id="10" creationId="{53CF6D67-C5A8-4ADD-9E8E-1E38CA1D3166}"/>
          </ac:spMkLst>
        </pc:spChg>
        <pc:spChg chg="add del">
          <ac:chgData name="Umesh Gupta" userId="35470c46-d51d-41c5-aa07-3535d40f1513" providerId="ADAL" clId="{82667CB5-5A2E-4137-9E3F-2AFDF2576456}" dt="2021-11-09T16:33:07.532" v="704" actId="26606"/>
          <ac:spMkLst>
            <pc:docMk/>
            <pc:sldMk cId="3685130573" sldId="260"/>
            <ac:spMk id="12" creationId="{86909FA0-B515-4681-B7A8-FA281D133B94}"/>
          </ac:spMkLst>
        </pc:spChg>
        <pc:spChg chg="add del">
          <ac:chgData name="Umesh Gupta" userId="35470c46-d51d-41c5-aa07-3535d40f1513" providerId="ADAL" clId="{82667CB5-5A2E-4137-9E3F-2AFDF2576456}" dt="2021-11-09T16:33:07.532" v="704" actId="26606"/>
          <ac:spMkLst>
            <pc:docMk/>
            <pc:sldMk cId="3685130573" sldId="260"/>
            <ac:spMk id="14" creationId="{21C9FE86-FCC3-4A31-AA1C-C882262B7FE7}"/>
          </ac:spMkLst>
        </pc:spChg>
        <pc:spChg chg="add del">
          <ac:chgData name="Umesh Gupta" userId="35470c46-d51d-41c5-aa07-3535d40f1513" providerId="ADAL" clId="{82667CB5-5A2E-4137-9E3F-2AFDF2576456}" dt="2021-11-09T16:33:07.532" v="704" actId="26606"/>
          <ac:spMkLst>
            <pc:docMk/>
            <pc:sldMk cId="3685130573" sldId="260"/>
            <ac:spMk id="16" creationId="{7D96243B-ECED-4B71-8E06-AE9A285EAD20}"/>
          </ac:spMkLst>
        </pc:spChg>
        <pc:spChg chg="add del">
          <ac:chgData name="Umesh Gupta" userId="35470c46-d51d-41c5-aa07-3535d40f1513" providerId="ADAL" clId="{82667CB5-5A2E-4137-9E3F-2AFDF2576456}" dt="2021-11-09T16:33:07.532" v="704" actId="26606"/>
          <ac:spMkLst>
            <pc:docMk/>
            <pc:sldMk cId="3685130573" sldId="260"/>
            <ac:spMk id="18" creationId="{A09989E4-EFDC-4A90-A633-E0525FB4139E}"/>
          </ac:spMkLst>
        </pc:spChg>
        <pc:spChg chg="add del">
          <ac:chgData name="Umesh Gupta" userId="35470c46-d51d-41c5-aa07-3535d40f1513" providerId="ADAL" clId="{82667CB5-5A2E-4137-9E3F-2AFDF2576456}" dt="2021-11-09T16:34:07.757" v="714" actId="26606"/>
          <ac:spMkLst>
            <pc:docMk/>
            <pc:sldMk cId="3685130573" sldId="260"/>
            <ac:spMk id="25" creationId="{7905BA41-EE6E-4F80-8636-447F22DD729A}"/>
          </ac:spMkLst>
        </pc:spChg>
        <pc:spChg chg="add del">
          <ac:chgData name="Umesh Gupta" userId="35470c46-d51d-41c5-aa07-3535d40f1513" providerId="ADAL" clId="{82667CB5-5A2E-4137-9E3F-2AFDF2576456}" dt="2021-11-09T16:34:07.757" v="714" actId="26606"/>
          <ac:spMkLst>
            <pc:docMk/>
            <pc:sldMk cId="3685130573" sldId="260"/>
            <ac:spMk id="27" creationId="{CD7549B2-EE05-4558-8C64-AC46755F2B25}"/>
          </ac:spMkLst>
        </pc:spChg>
        <pc:spChg chg="add del">
          <ac:chgData name="Umesh Gupta" userId="35470c46-d51d-41c5-aa07-3535d40f1513" providerId="ADAL" clId="{82667CB5-5A2E-4137-9E3F-2AFDF2576456}" dt="2021-11-09T16:33:53.144" v="709" actId="26606"/>
          <ac:spMkLst>
            <pc:docMk/>
            <pc:sldMk cId="3685130573" sldId="260"/>
            <ac:spMk id="32" creationId="{3E443FD7-A66B-4AA0-872D-B088B9BC5F17}"/>
          </ac:spMkLst>
        </pc:spChg>
        <pc:spChg chg="add del">
          <ac:chgData name="Umesh Gupta" userId="35470c46-d51d-41c5-aa07-3535d40f1513" providerId="ADAL" clId="{82667CB5-5A2E-4137-9E3F-2AFDF2576456}" dt="2021-11-09T16:33:53.144" v="709" actId="26606"/>
          <ac:spMkLst>
            <pc:docMk/>
            <pc:sldMk cId="3685130573" sldId="260"/>
            <ac:spMk id="34" creationId="{C04BE0EF-3561-49B4-9A29-F283168A91C7}"/>
          </ac:spMkLst>
        </pc:spChg>
        <pc:spChg chg="add del">
          <ac:chgData name="Umesh Gupta" userId="35470c46-d51d-41c5-aa07-3535d40f1513" providerId="ADAL" clId="{82667CB5-5A2E-4137-9E3F-2AFDF2576456}" dt="2021-11-09T16:34:02.473" v="711" actId="26606"/>
          <ac:spMkLst>
            <pc:docMk/>
            <pc:sldMk cId="3685130573" sldId="260"/>
            <ac:spMk id="36" creationId="{89F9D4E8-0639-444B-949B-9518585061AF}"/>
          </ac:spMkLst>
        </pc:spChg>
        <pc:spChg chg="add del">
          <ac:chgData name="Umesh Gupta" userId="35470c46-d51d-41c5-aa07-3535d40f1513" providerId="ADAL" clId="{82667CB5-5A2E-4137-9E3F-2AFDF2576456}" dt="2021-11-09T16:34:02.473" v="711" actId="26606"/>
          <ac:spMkLst>
            <pc:docMk/>
            <pc:sldMk cId="3685130573" sldId="260"/>
            <ac:spMk id="37" creationId="{8555C5B3-193A-4749-9AFD-682E53CDDE8F}"/>
          </ac:spMkLst>
        </pc:spChg>
        <pc:spChg chg="add del">
          <ac:chgData name="Umesh Gupta" userId="35470c46-d51d-41c5-aa07-3535d40f1513" providerId="ADAL" clId="{82667CB5-5A2E-4137-9E3F-2AFDF2576456}" dt="2021-11-09T16:34:02.473" v="711" actId="26606"/>
          <ac:spMkLst>
            <pc:docMk/>
            <pc:sldMk cId="3685130573" sldId="260"/>
            <ac:spMk id="38" creationId="{7E3DA7A2-ED70-4BBA-AB72-00AD461FA405}"/>
          </ac:spMkLst>
        </pc:spChg>
        <pc:spChg chg="add del">
          <ac:chgData name="Umesh Gupta" userId="35470c46-d51d-41c5-aa07-3535d40f1513" providerId="ADAL" clId="{82667CB5-5A2E-4137-9E3F-2AFDF2576456}" dt="2021-11-09T16:34:02.473" v="711" actId="26606"/>
          <ac:spMkLst>
            <pc:docMk/>
            <pc:sldMk cId="3685130573" sldId="260"/>
            <ac:spMk id="39" creationId="{2EAE06A6-F76A-41C9-827A-C561B004485C}"/>
          </ac:spMkLst>
        </pc:spChg>
        <pc:spChg chg="add del">
          <ac:chgData name="Umesh Gupta" userId="35470c46-d51d-41c5-aa07-3535d40f1513" providerId="ADAL" clId="{82667CB5-5A2E-4137-9E3F-2AFDF2576456}" dt="2021-11-09T16:34:02.473" v="711" actId="26606"/>
          <ac:spMkLst>
            <pc:docMk/>
            <pc:sldMk cId="3685130573" sldId="260"/>
            <ac:spMk id="40" creationId="{FC485432-3647-4218-B5D3-15D3FA222B13}"/>
          </ac:spMkLst>
        </pc:spChg>
        <pc:spChg chg="add del">
          <ac:chgData name="Umesh Gupta" userId="35470c46-d51d-41c5-aa07-3535d40f1513" providerId="ADAL" clId="{82667CB5-5A2E-4137-9E3F-2AFDF2576456}" dt="2021-11-09T16:34:02.473" v="711" actId="26606"/>
          <ac:spMkLst>
            <pc:docMk/>
            <pc:sldMk cId="3685130573" sldId="260"/>
            <ac:spMk id="42" creationId="{F4AFDDCA-6ABA-4D23-8A5C-1BF0F4308148}"/>
          </ac:spMkLst>
        </pc:spChg>
        <pc:spChg chg="add del">
          <ac:chgData name="Umesh Gupta" userId="35470c46-d51d-41c5-aa07-3535d40f1513" providerId="ADAL" clId="{82667CB5-5A2E-4137-9E3F-2AFDF2576456}" dt="2021-11-09T16:34:07.734" v="713" actId="26606"/>
          <ac:spMkLst>
            <pc:docMk/>
            <pc:sldMk cId="3685130573" sldId="260"/>
            <ac:spMk id="44" creationId="{ACBE1851-2230-47A9-B000-CE9046EA61B9}"/>
          </ac:spMkLst>
        </pc:spChg>
        <pc:spChg chg="add">
          <ac:chgData name="Umesh Gupta" userId="35470c46-d51d-41c5-aa07-3535d40f1513" providerId="ADAL" clId="{82667CB5-5A2E-4137-9E3F-2AFDF2576456}" dt="2021-11-09T16:34:07.757" v="714" actId="26606"/>
          <ac:spMkLst>
            <pc:docMk/>
            <pc:sldMk cId="3685130573" sldId="260"/>
            <ac:spMk id="47" creationId="{8555C5B3-193A-4749-9AFD-682E53CDDE8F}"/>
          </ac:spMkLst>
        </pc:spChg>
        <pc:spChg chg="add">
          <ac:chgData name="Umesh Gupta" userId="35470c46-d51d-41c5-aa07-3535d40f1513" providerId="ADAL" clId="{82667CB5-5A2E-4137-9E3F-2AFDF2576456}" dt="2021-11-09T16:34:07.757" v="714" actId="26606"/>
          <ac:spMkLst>
            <pc:docMk/>
            <pc:sldMk cId="3685130573" sldId="260"/>
            <ac:spMk id="48" creationId="{2EAE06A6-F76A-41C9-827A-C561B004485C}"/>
          </ac:spMkLst>
        </pc:spChg>
        <pc:spChg chg="add">
          <ac:chgData name="Umesh Gupta" userId="35470c46-d51d-41c5-aa07-3535d40f1513" providerId="ADAL" clId="{82667CB5-5A2E-4137-9E3F-2AFDF2576456}" dt="2021-11-09T16:34:07.757" v="714" actId="26606"/>
          <ac:spMkLst>
            <pc:docMk/>
            <pc:sldMk cId="3685130573" sldId="260"/>
            <ac:spMk id="49" creationId="{89F9D4E8-0639-444B-949B-9518585061AF}"/>
          </ac:spMkLst>
        </pc:spChg>
        <pc:spChg chg="add">
          <ac:chgData name="Umesh Gupta" userId="35470c46-d51d-41c5-aa07-3535d40f1513" providerId="ADAL" clId="{82667CB5-5A2E-4137-9E3F-2AFDF2576456}" dt="2021-11-09T16:34:07.757" v="714" actId="26606"/>
          <ac:spMkLst>
            <pc:docMk/>
            <pc:sldMk cId="3685130573" sldId="260"/>
            <ac:spMk id="50" creationId="{7E3DA7A2-ED70-4BBA-AB72-00AD461FA405}"/>
          </ac:spMkLst>
        </pc:spChg>
        <pc:spChg chg="add">
          <ac:chgData name="Umesh Gupta" userId="35470c46-d51d-41c5-aa07-3535d40f1513" providerId="ADAL" clId="{82667CB5-5A2E-4137-9E3F-2AFDF2576456}" dt="2021-11-09T16:34:07.757" v="714" actId="26606"/>
          <ac:spMkLst>
            <pc:docMk/>
            <pc:sldMk cId="3685130573" sldId="260"/>
            <ac:spMk id="51" creationId="{FC485432-3647-4218-B5D3-15D3FA222B13}"/>
          </ac:spMkLst>
        </pc:spChg>
        <pc:spChg chg="add">
          <ac:chgData name="Umesh Gupta" userId="35470c46-d51d-41c5-aa07-3535d40f1513" providerId="ADAL" clId="{82667CB5-5A2E-4137-9E3F-2AFDF2576456}" dt="2021-11-09T16:34:07.757" v="714" actId="26606"/>
          <ac:spMkLst>
            <pc:docMk/>
            <pc:sldMk cId="3685130573" sldId="260"/>
            <ac:spMk id="52" creationId="{F4AFDDCA-6ABA-4D23-8A5C-1BF0F4308148}"/>
          </ac:spMkLst>
        </pc:spChg>
        <pc:picChg chg="add del">
          <ac:chgData name="Umesh Gupta" userId="35470c46-d51d-41c5-aa07-3535d40f1513" providerId="ADAL" clId="{82667CB5-5A2E-4137-9E3F-2AFDF2576456}" dt="2021-11-09T16:32:30.333" v="691" actId="26606"/>
          <ac:picMkLst>
            <pc:docMk/>
            <pc:sldMk cId="3685130573" sldId="260"/>
            <ac:picMk id="5" creationId="{F05BB452-471E-4A67-9BBA-FD6DB0DC361C}"/>
          </ac:picMkLst>
        </pc:picChg>
        <pc:picChg chg="add mod">
          <ac:chgData name="Umesh Gupta" userId="35470c46-d51d-41c5-aa07-3535d40f1513" providerId="ADAL" clId="{82667CB5-5A2E-4137-9E3F-2AFDF2576456}" dt="2021-11-09T16:34:07.757" v="714" actId="26606"/>
          <ac:picMkLst>
            <pc:docMk/>
            <pc:sldMk cId="3685130573" sldId="260"/>
            <ac:picMk id="22" creationId="{69BEEBA3-6151-4344-851B-B5D1DDBB89C6}"/>
          </ac:picMkLst>
        </pc:picChg>
        <pc:cxnChg chg="add del">
          <ac:chgData name="Umesh Gupta" userId="35470c46-d51d-41c5-aa07-3535d40f1513" providerId="ADAL" clId="{82667CB5-5A2E-4137-9E3F-2AFDF2576456}" dt="2021-11-09T16:34:07.734" v="713" actId="26606"/>
          <ac:cxnSpMkLst>
            <pc:docMk/>
            <pc:sldMk cId="3685130573" sldId="260"/>
            <ac:cxnSpMk id="45" creationId="{23B93832-6514-44F4-849B-5EE2C8A2337D}"/>
          </ac:cxnSpMkLst>
        </pc:cxnChg>
      </pc:sldChg>
      <pc:sldChg chg="addSp delSp modSp add mod">
        <pc:chgData name="Umesh Gupta" userId="35470c46-d51d-41c5-aa07-3535d40f1513" providerId="ADAL" clId="{82667CB5-5A2E-4137-9E3F-2AFDF2576456}" dt="2021-11-09T15:36:43.996" v="281" actId="20577"/>
        <pc:sldMkLst>
          <pc:docMk/>
          <pc:sldMk cId="1224032123" sldId="261"/>
        </pc:sldMkLst>
        <pc:spChg chg="add del mod">
          <ac:chgData name="Umesh Gupta" userId="35470c46-d51d-41c5-aa07-3535d40f1513" providerId="ADAL" clId="{82667CB5-5A2E-4137-9E3F-2AFDF2576456}" dt="2021-11-09T15:28:46.163" v="248"/>
          <ac:spMkLst>
            <pc:docMk/>
            <pc:sldMk cId="1224032123" sldId="261"/>
            <ac:spMk id="4" creationId="{A8189916-911D-4725-B095-231F956962DC}"/>
          </ac:spMkLst>
        </pc:spChg>
        <pc:spChg chg="add mod">
          <ac:chgData name="Umesh Gupta" userId="35470c46-d51d-41c5-aa07-3535d40f1513" providerId="ADAL" clId="{82667CB5-5A2E-4137-9E3F-2AFDF2576456}" dt="2021-11-09T15:36:43.996" v="281" actId="20577"/>
          <ac:spMkLst>
            <pc:docMk/>
            <pc:sldMk cId="1224032123" sldId="261"/>
            <ac:spMk id="14" creationId="{0AA2132B-2911-4F40-9C0C-DDE032B1E00E}"/>
          </ac:spMkLst>
        </pc:spChg>
        <pc:picChg chg="del">
          <ac:chgData name="Umesh Gupta" userId="35470c46-d51d-41c5-aa07-3535d40f1513" providerId="ADAL" clId="{82667CB5-5A2E-4137-9E3F-2AFDF2576456}" dt="2021-11-09T15:28:12.784" v="246" actId="478"/>
          <ac:picMkLst>
            <pc:docMk/>
            <pc:sldMk cId="1224032123" sldId="261"/>
            <ac:picMk id="5" creationId="{45485951-3784-4A61-AF16-437933E2C4DA}"/>
          </ac:picMkLst>
        </pc:picChg>
        <pc:picChg chg="add mod ord">
          <ac:chgData name="Umesh Gupta" userId="35470c46-d51d-41c5-aa07-3535d40f1513" providerId="ADAL" clId="{82667CB5-5A2E-4137-9E3F-2AFDF2576456}" dt="2021-11-09T15:28:50.993" v="250" actId="1076"/>
          <ac:picMkLst>
            <pc:docMk/>
            <pc:sldMk cId="1224032123" sldId="261"/>
            <ac:picMk id="7" creationId="{5ABD0943-0431-41E6-8C30-68D1778CDDC9}"/>
          </ac:picMkLst>
        </pc:picChg>
      </pc:sldChg>
      <pc:sldChg chg="addSp delSp modSp add del mod">
        <pc:chgData name="Umesh Gupta" userId="35470c46-d51d-41c5-aa07-3535d40f1513" providerId="ADAL" clId="{82667CB5-5A2E-4137-9E3F-2AFDF2576456}" dt="2021-11-09T15:27:40.981" v="242" actId="2696"/>
        <pc:sldMkLst>
          <pc:docMk/>
          <pc:sldMk cId="2199074598" sldId="261"/>
        </pc:sldMkLst>
        <pc:spChg chg="add mod">
          <ac:chgData name="Umesh Gupta" userId="35470c46-d51d-41c5-aa07-3535d40f1513" providerId="ADAL" clId="{82667CB5-5A2E-4137-9E3F-2AFDF2576456}" dt="2021-11-09T15:27:13.275" v="241" actId="478"/>
          <ac:spMkLst>
            <pc:docMk/>
            <pc:sldMk cId="2199074598" sldId="261"/>
            <ac:spMk id="6" creationId="{E3AF29F3-0BFC-496B-8A87-FB2E99788147}"/>
          </ac:spMkLst>
        </pc:spChg>
        <pc:picChg chg="add">
          <ac:chgData name="Umesh Gupta" userId="35470c46-d51d-41c5-aa07-3535d40f1513" providerId="ADAL" clId="{82667CB5-5A2E-4137-9E3F-2AFDF2576456}" dt="2021-11-09T15:27:11.201" v="240"/>
          <ac:picMkLst>
            <pc:docMk/>
            <pc:sldMk cId="2199074598" sldId="261"/>
            <ac:picMk id="3" creationId="{9D5022FE-77A7-4D7C-A688-4FA1FC088C5E}"/>
          </ac:picMkLst>
        </pc:picChg>
        <pc:picChg chg="del">
          <ac:chgData name="Umesh Gupta" userId="35470c46-d51d-41c5-aa07-3535d40f1513" providerId="ADAL" clId="{82667CB5-5A2E-4137-9E3F-2AFDF2576456}" dt="2021-11-09T15:27:13.275" v="241" actId="478"/>
          <ac:picMkLst>
            <pc:docMk/>
            <pc:sldMk cId="2199074598" sldId="261"/>
            <ac:picMk id="5" creationId="{45485951-3784-4A61-AF16-437933E2C4DA}"/>
          </ac:picMkLst>
        </pc:picChg>
      </pc:sldChg>
      <pc:sldChg chg="addSp delSp modSp add mod">
        <pc:chgData name="Umesh Gupta" userId="35470c46-d51d-41c5-aa07-3535d40f1513" providerId="ADAL" clId="{82667CB5-5A2E-4137-9E3F-2AFDF2576456}" dt="2021-11-09T15:56:52.636" v="424" actId="20577"/>
        <pc:sldMkLst>
          <pc:docMk/>
          <pc:sldMk cId="3761358930" sldId="262"/>
        </pc:sldMkLst>
        <pc:spChg chg="mod">
          <ac:chgData name="Umesh Gupta" userId="35470c46-d51d-41c5-aa07-3535d40f1513" providerId="ADAL" clId="{82667CB5-5A2E-4137-9E3F-2AFDF2576456}" dt="2021-11-09T15:38:05.385" v="318" actId="20577"/>
          <ac:spMkLst>
            <pc:docMk/>
            <pc:sldMk cId="3761358930" sldId="262"/>
            <ac:spMk id="2" creationId="{85653CB2-7063-4B13-8D80-D76FA3E87091}"/>
          </ac:spMkLst>
        </pc:spChg>
        <pc:spChg chg="add mod">
          <ac:chgData name="Umesh Gupta" userId="35470c46-d51d-41c5-aa07-3535d40f1513" providerId="ADAL" clId="{82667CB5-5A2E-4137-9E3F-2AFDF2576456}" dt="2021-11-09T15:56:52.636" v="424" actId="20577"/>
          <ac:spMkLst>
            <pc:docMk/>
            <pc:sldMk cId="3761358930" sldId="262"/>
            <ac:spMk id="4" creationId="{985FFA04-E5FC-444F-9387-09C7844A55EA}"/>
          </ac:spMkLst>
        </pc:spChg>
        <pc:spChg chg="del">
          <ac:chgData name="Umesh Gupta" userId="35470c46-d51d-41c5-aa07-3535d40f1513" providerId="ADAL" clId="{82667CB5-5A2E-4137-9E3F-2AFDF2576456}" dt="2021-11-09T15:37:48.279" v="284" actId="478"/>
          <ac:spMkLst>
            <pc:docMk/>
            <pc:sldMk cId="3761358930" sldId="262"/>
            <ac:spMk id="14" creationId="{0AA2132B-2911-4F40-9C0C-DDE032B1E00E}"/>
          </ac:spMkLst>
        </pc:spChg>
        <pc:picChg chg="del">
          <ac:chgData name="Umesh Gupta" userId="35470c46-d51d-41c5-aa07-3535d40f1513" providerId="ADAL" clId="{82667CB5-5A2E-4137-9E3F-2AFDF2576456}" dt="2021-11-09T15:37:43.331" v="283" actId="478"/>
          <ac:picMkLst>
            <pc:docMk/>
            <pc:sldMk cId="3761358930" sldId="262"/>
            <ac:picMk id="7" creationId="{5ABD0943-0431-41E6-8C30-68D1778CDDC9}"/>
          </ac:picMkLst>
        </pc:picChg>
      </pc:sldChg>
      <pc:sldChg chg="addSp modSp add mod ord">
        <pc:chgData name="Umesh Gupta" userId="35470c46-d51d-41c5-aa07-3535d40f1513" providerId="ADAL" clId="{82667CB5-5A2E-4137-9E3F-2AFDF2576456}" dt="2021-11-09T16:28:59.681" v="678" actId="1076"/>
        <pc:sldMkLst>
          <pc:docMk/>
          <pc:sldMk cId="961001399" sldId="263"/>
        </pc:sldMkLst>
        <pc:spChg chg="mod">
          <ac:chgData name="Umesh Gupta" userId="35470c46-d51d-41c5-aa07-3535d40f1513" providerId="ADAL" clId="{82667CB5-5A2E-4137-9E3F-2AFDF2576456}" dt="2021-11-09T16:19:35.941" v="534" actId="20577"/>
          <ac:spMkLst>
            <pc:docMk/>
            <pc:sldMk cId="961001399" sldId="263"/>
            <ac:spMk id="4" creationId="{985FFA04-E5FC-444F-9387-09C7844A55EA}"/>
          </ac:spMkLst>
        </pc:spChg>
        <pc:picChg chg="add mod">
          <ac:chgData name="Umesh Gupta" userId="35470c46-d51d-41c5-aa07-3535d40f1513" providerId="ADAL" clId="{82667CB5-5A2E-4137-9E3F-2AFDF2576456}" dt="2021-11-09T16:28:59.681" v="678" actId="1076"/>
          <ac:picMkLst>
            <pc:docMk/>
            <pc:sldMk cId="961001399" sldId="263"/>
            <ac:picMk id="5" creationId="{E402E233-6348-46A2-9CB3-5C3CB02D230B}"/>
          </ac:picMkLst>
        </pc:picChg>
      </pc:sldChg>
      <pc:sldChg chg="addSp modSp add mod">
        <pc:chgData name="Umesh Gupta" userId="35470c46-d51d-41c5-aa07-3535d40f1513" providerId="ADAL" clId="{82667CB5-5A2E-4137-9E3F-2AFDF2576456}" dt="2021-11-09T15:55:53.597" v="408" actId="14100"/>
        <pc:sldMkLst>
          <pc:docMk/>
          <pc:sldMk cId="3878704839" sldId="264"/>
        </pc:sldMkLst>
        <pc:spChg chg="mod">
          <ac:chgData name="Umesh Gupta" userId="35470c46-d51d-41c5-aa07-3535d40f1513" providerId="ADAL" clId="{82667CB5-5A2E-4137-9E3F-2AFDF2576456}" dt="2021-11-09T15:46:37.566" v="382" actId="6549"/>
          <ac:spMkLst>
            <pc:docMk/>
            <pc:sldMk cId="3878704839" sldId="264"/>
            <ac:spMk id="4" creationId="{985FFA04-E5FC-444F-9387-09C7844A55EA}"/>
          </ac:spMkLst>
        </pc:spChg>
        <pc:spChg chg="add mod">
          <ac:chgData name="Umesh Gupta" userId="35470c46-d51d-41c5-aa07-3535d40f1513" providerId="ADAL" clId="{82667CB5-5A2E-4137-9E3F-2AFDF2576456}" dt="2021-11-09T15:55:53.597" v="408" actId="14100"/>
          <ac:spMkLst>
            <pc:docMk/>
            <pc:sldMk cId="3878704839" sldId="264"/>
            <ac:spMk id="11" creationId="{0738E010-D658-4A20-898E-A72880CC38C6}"/>
          </ac:spMkLst>
        </pc:spChg>
        <pc:picChg chg="add mod">
          <ac:chgData name="Umesh Gupta" userId="35470c46-d51d-41c5-aa07-3535d40f1513" providerId="ADAL" clId="{82667CB5-5A2E-4137-9E3F-2AFDF2576456}" dt="2021-11-09T15:47:45.598" v="386" actId="1076"/>
          <ac:picMkLst>
            <pc:docMk/>
            <pc:sldMk cId="3878704839" sldId="264"/>
            <ac:picMk id="3" creationId="{2569C144-25DB-4602-9BE8-20E2766BBA6F}"/>
          </ac:picMkLst>
        </pc:picChg>
      </pc:sldChg>
      <pc:sldChg chg="addSp delSp modSp add mod">
        <pc:chgData name="Umesh Gupta" userId="35470c46-d51d-41c5-aa07-3535d40f1513" providerId="ADAL" clId="{82667CB5-5A2E-4137-9E3F-2AFDF2576456}" dt="2021-11-09T16:00:39.226" v="448" actId="1076"/>
        <pc:sldMkLst>
          <pc:docMk/>
          <pc:sldMk cId="334168007" sldId="265"/>
        </pc:sldMkLst>
        <pc:spChg chg="mod">
          <ac:chgData name="Umesh Gupta" userId="35470c46-d51d-41c5-aa07-3535d40f1513" providerId="ADAL" clId="{82667CB5-5A2E-4137-9E3F-2AFDF2576456}" dt="2021-11-09T15:59:42.982" v="442" actId="26606"/>
          <ac:spMkLst>
            <pc:docMk/>
            <pc:sldMk cId="334168007" sldId="265"/>
            <ac:spMk id="2" creationId="{85653CB2-7063-4B13-8D80-D76FA3E87091}"/>
          </ac:spMkLst>
        </pc:spChg>
        <pc:spChg chg="del">
          <ac:chgData name="Umesh Gupta" userId="35470c46-d51d-41c5-aa07-3535d40f1513" providerId="ADAL" clId="{82667CB5-5A2E-4137-9E3F-2AFDF2576456}" dt="2021-11-09T15:56:02.584" v="410" actId="478"/>
          <ac:spMkLst>
            <pc:docMk/>
            <pc:sldMk cId="334168007" sldId="265"/>
            <ac:spMk id="4" creationId="{985FFA04-E5FC-444F-9387-09C7844A55EA}"/>
          </ac:spMkLst>
        </pc:spChg>
        <pc:spChg chg="add del mod">
          <ac:chgData name="Umesh Gupta" userId="35470c46-d51d-41c5-aa07-3535d40f1513" providerId="ADAL" clId="{82667CB5-5A2E-4137-9E3F-2AFDF2576456}" dt="2021-11-09T15:56:17.533" v="411" actId="478"/>
          <ac:spMkLst>
            <pc:docMk/>
            <pc:sldMk cId="334168007" sldId="265"/>
            <ac:spMk id="6" creationId="{76E7A144-2164-459B-8E66-1340A73B63D3}"/>
          </ac:spMkLst>
        </pc:spChg>
        <pc:spChg chg="add del mod">
          <ac:chgData name="Umesh Gupta" userId="35470c46-d51d-41c5-aa07-3535d40f1513" providerId="ADAL" clId="{82667CB5-5A2E-4137-9E3F-2AFDF2576456}" dt="2021-11-09T15:58:26.380" v="433" actId="478"/>
          <ac:spMkLst>
            <pc:docMk/>
            <pc:sldMk cId="334168007" sldId="265"/>
            <ac:spMk id="7" creationId="{0CD09A67-0F5C-49D4-B79E-37532CDCB0FC}"/>
          </ac:spMkLst>
        </pc:spChg>
        <pc:spChg chg="del">
          <ac:chgData name="Umesh Gupta" userId="35470c46-d51d-41c5-aa07-3535d40f1513" providerId="ADAL" clId="{82667CB5-5A2E-4137-9E3F-2AFDF2576456}" dt="2021-11-09T15:56:00.602" v="409" actId="478"/>
          <ac:spMkLst>
            <pc:docMk/>
            <pc:sldMk cId="334168007" sldId="265"/>
            <ac:spMk id="11" creationId="{0738E010-D658-4A20-898E-A72880CC38C6}"/>
          </ac:spMkLst>
        </pc:spChg>
        <pc:spChg chg="add mod">
          <ac:chgData name="Umesh Gupta" userId="35470c46-d51d-41c5-aa07-3535d40f1513" providerId="ADAL" clId="{82667CB5-5A2E-4137-9E3F-2AFDF2576456}" dt="2021-11-09T16:00:24.725" v="446" actId="20577"/>
          <ac:spMkLst>
            <pc:docMk/>
            <pc:sldMk cId="334168007" sldId="265"/>
            <ac:spMk id="27" creationId="{251D1524-1D2E-4DA3-AE65-145061BB552E}"/>
          </ac:spMkLst>
        </pc:spChg>
        <pc:spChg chg="add mod">
          <ac:chgData name="Umesh Gupta" userId="35470c46-d51d-41c5-aa07-3535d40f1513" providerId="ADAL" clId="{82667CB5-5A2E-4137-9E3F-2AFDF2576456}" dt="2021-11-09T16:00:39.226" v="448" actId="1076"/>
          <ac:spMkLst>
            <pc:docMk/>
            <pc:sldMk cId="334168007" sldId="265"/>
            <ac:spMk id="29" creationId="{4FC250A8-5976-4B01-B4E9-5093C7B8594B}"/>
          </ac:spMkLst>
        </pc:spChg>
        <pc:spChg chg="add del">
          <ac:chgData name="Umesh Gupta" userId="35470c46-d51d-41c5-aa07-3535d40f1513" providerId="ADAL" clId="{82667CB5-5A2E-4137-9E3F-2AFDF2576456}" dt="2021-11-09T15:59:43.013" v="443" actId="26606"/>
          <ac:spMkLst>
            <pc:docMk/>
            <pc:sldMk cId="334168007" sldId="265"/>
            <ac:spMk id="36" creationId="{2151139A-886F-4B97-8815-729AD3831BBD}"/>
          </ac:spMkLst>
        </pc:spChg>
        <pc:spChg chg="add del">
          <ac:chgData name="Umesh Gupta" userId="35470c46-d51d-41c5-aa07-3535d40f1513" providerId="ADAL" clId="{82667CB5-5A2E-4137-9E3F-2AFDF2576456}" dt="2021-11-09T15:59:43.013" v="443" actId="26606"/>
          <ac:spMkLst>
            <pc:docMk/>
            <pc:sldMk cId="334168007" sldId="265"/>
            <ac:spMk id="38" creationId="{AB5E08C4-8CDD-4623-A5B8-E998C6DEE3B7}"/>
          </ac:spMkLst>
        </pc:spChg>
        <pc:spChg chg="add del">
          <ac:chgData name="Umesh Gupta" userId="35470c46-d51d-41c5-aa07-3535d40f1513" providerId="ADAL" clId="{82667CB5-5A2E-4137-9E3F-2AFDF2576456}" dt="2021-11-09T15:59:43.013" v="443" actId="26606"/>
          <ac:spMkLst>
            <pc:docMk/>
            <pc:sldMk cId="334168007" sldId="265"/>
            <ac:spMk id="40" creationId="{15F33878-D502-4FFA-8ACE-F2AECDB2A23F}"/>
          </ac:spMkLst>
        </pc:spChg>
        <pc:spChg chg="add del">
          <ac:chgData name="Umesh Gupta" userId="35470c46-d51d-41c5-aa07-3535d40f1513" providerId="ADAL" clId="{82667CB5-5A2E-4137-9E3F-2AFDF2576456}" dt="2021-11-09T15:59:43.013" v="443" actId="26606"/>
          <ac:spMkLst>
            <pc:docMk/>
            <pc:sldMk cId="334168007" sldId="265"/>
            <ac:spMk id="42" creationId="{D3539FEE-81D3-4406-802E-60B20B16F4F6}"/>
          </ac:spMkLst>
        </pc:spChg>
        <pc:spChg chg="add del">
          <ac:chgData name="Umesh Gupta" userId="35470c46-d51d-41c5-aa07-3535d40f1513" providerId="ADAL" clId="{82667CB5-5A2E-4137-9E3F-2AFDF2576456}" dt="2021-11-09T15:59:43.013" v="443" actId="26606"/>
          <ac:spMkLst>
            <pc:docMk/>
            <pc:sldMk cId="334168007" sldId="265"/>
            <ac:spMk id="44" creationId="{DC701763-729E-462F-A5A8-E0DEFEB1E2E4}"/>
          </ac:spMkLst>
        </pc:spChg>
        <pc:spChg chg="add del">
          <ac:chgData name="Umesh Gupta" userId="35470c46-d51d-41c5-aa07-3535d40f1513" providerId="ADAL" clId="{82667CB5-5A2E-4137-9E3F-2AFDF2576456}" dt="2021-11-09T15:59:42.982" v="442" actId="26606"/>
          <ac:spMkLst>
            <pc:docMk/>
            <pc:sldMk cId="334168007" sldId="265"/>
            <ac:spMk id="49" creationId="{823AC064-BC96-4F32-8AE1-B2FD38754823}"/>
          </ac:spMkLst>
        </pc:spChg>
        <pc:spChg chg="add">
          <ac:chgData name="Umesh Gupta" userId="35470c46-d51d-41c5-aa07-3535d40f1513" providerId="ADAL" clId="{82667CB5-5A2E-4137-9E3F-2AFDF2576456}" dt="2021-11-09T15:59:43.013" v="443" actId="26606"/>
          <ac:spMkLst>
            <pc:docMk/>
            <pc:sldMk cId="334168007" sldId="265"/>
            <ac:spMk id="55" creationId="{D3539FEE-81D3-4406-802E-60B20B16F4F6}"/>
          </ac:spMkLst>
        </pc:spChg>
        <pc:spChg chg="add">
          <ac:chgData name="Umesh Gupta" userId="35470c46-d51d-41c5-aa07-3535d40f1513" providerId="ADAL" clId="{82667CB5-5A2E-4137-9E3F-2AFDF2576456}" dt="2021-11-09T15:59:43.013" v="443" actId="26606"/>
          <ac:spMkLst>
            <pc:docMk/>
            <pc:sldMk cId="334168007" sldId="265"/>
            <ac:spMk id="56" creationId="{2151139A-886F-4B97-8815-729AD3831BBD}"/>
          </ac:spMkLst>
        </pc:spChg>
        <pc:spChg chg="add">
          <ac:chgData name="Umesh Gupta" userId="35470c46-d51d-41c5-aa07-3535d40f1513" providerId="ADAL" clId="{82667CB5-5A2E-4137-9E3F-2AFDF2576456}" dt="2021-11-09T15:59:43.013" v="443" actId="26606"/>
          <ac:spMkLst>
            <pc:docMk/>
            <pc:sldMk cId="334168007" sldId="265"/>
            <ac:spMk id="57" creationId="{DC701763-729E-462F-A5A8-E0DEFEB1E2E4}"/>
          </ac:spMkLst>
        </pc:spChg>
        <pc:spChg chg="add">
          <ac:chgData name="Umesh Gupta" userId="35470c46-d51d-41c5-aa07-3535d40f1513" providerId="ADAL" clId="{82667CB5-5A2E-4137-9E3F-2AFDF2576456}" dt="2021-11-09T15:59:43.013" v="443" actId="26606"/>
          <ac:spMkLst>
            <pc:docMk/>
            <pc:sldMk cId="334168007" sldId="265"/>
            <ac:spMk id="58" creationId="{AB5E08C4-8CDD-4623-A5B8-E998C6DEE3B7}"/>
          </ac:spMkLst>
        </pc:spChg>
        <pc:spChg chg="add">
          <ac:chgData name="Umesh Gupta" userId="35470c46-d51d-41c5-aa07-3535d40f1513" providerId="ADAL" clId="{82667CB5-5A2E-4137-9E3F-2AFDF2576456}" dt="2021-11-09T15:59:43.013" v="443" actId="26606"/>
          <ac:spMkLst>
            <pc:docMk/>
            <pc:sldMk cId="334168007" sldId="265"/>
            <ac:spMk id="59" creationId="{15F33878-D502-4FFA-8ACE-F2AECDB2A23F}"/>
          </ac:spMkLst>
        </pc:spChg>
        <pc:picChg chg="del">
          <ac:chgData name="Umesh Gupta" userId="35470c46-d51d-41c5-aa07-3535d40f1513" providerId="ADAL" clId="{82667CB5-5A2E-4137-9E3F-2AFDF2576456}" dt="2021-11-09T15:56:18.535" v="412" actId="478"/>
          <ac:picMkLst>
            <pc:docMk/>
            <pc:sldMk cId="334168007" sldId="265"/>
            <ac:picMk id="3" creationId="{2569C144-25DB-4602-9BE8-20E2766BBA6F}"/>
          </ac:picMkLst>
        </pc:picChg>
        <pc:picChg chg="add mod ord">
          <ac:chgData name="Umesh Gupta" userId="35470c46-d51d-41c5-aa07-3535d40f1513" providerId="ADAL" clId="{82667CB5-5A2E-4137-9E3F-2AFDF2576456}" dt="2021-11-09T15:59:43.013" v="443" actId="26606"/>
          <ac:picMkLst>
            <pc:docMk/>
            <pc:sldMk cId="334168007" sldId="265"/>
            <ac:picMk id="9" creationId="{AC3E7CC7-667C-41E6-9F09-2AF7A965BE3A}"/>
          </ac:picMkLst>
        </pc:picChg>
        <pc:picChg chg="add mod">
          <ac:chgData name="Umesh Gupta" userId="35470c46-d51d-41c5-aa07-3535d40f1513" providerId="ADAL" clId="{82667CB5-5A2E-4137-9E3F-2AFDF2576456}" dt="2021-11-09T15:59:43.013" v="443" actId="26606"/>
          <ac:picMkLst>
            <pc:docMk/>
            <pc:sldMk cId="334168007" sldId="265"/>
            <ac:picMk id="12" creationId="{F89AAF29-68C2-4C2D-9977-A549EB073049}"/>
          </ac:picMkLst>
        </pc:picChg>
        <pc:cxnChg chg="add del">
          <ac:chgData name="Umesh Gupta" userId="35470c46-d51d-41c5-aa07-3535d40f1513" providerId="ADAL" clId="{82667CB5-5A2E-4137-9E3F-2AFDF2576456}" dt="2021-11-09T15:59:42.982" v="442" actId="26606"/>
          <ac:cxnSpMkLst>
            <pc:docMk/>
            <pc:sldMk cId="334168007" sldId="265"/>
            <ac:cxnSpMk id="51" creationId="{7E7C77BC-7138-40B1-A15B-20F57A494629}"/>
          </ac:cxnSpMkLst>
        </pc:cxnChg>
        <pc:cxnChg chg="add del">
          <ac:chgData name="Umesh Gupta" userId="35470c46-d51d-41c5-aa07-3535d40f1513" providerId="ADAL" clId="{82667CB5-5A2E-4137-9E3F-2AFDF2576456}" dt="2021-11-09T15:59:42.982" v="442" actId="26606"/>
          <ac:cxnSpMkLst>
            <pc:docMk/>
            <pc:sldMk cId="334168007" sldId="265"/>
            <ac:cxnSpMk id="53" creationId="{DB146403-F3D6-484B-B2ED-97F9565D0370}"/>
          </ac:cxnSpMkLst>
        </pc:cxnChg>
      </pc:sldChg>
      <pc:sldChg chg="addSp delSp modSp add mod">
        <pc:chgData name="Umesh Gupta" userId="35470c46-d51d-41c5-aa07-3535d40f1513" providerId="ADAL" clId="{82667CB5-5A2E-4137-9E3F-2AFDF2576456}" dt="2021-11-09T16:13:27.711" v="502" actId="1076"/>
        <pc:sldMkLst>
          <pc:docMk/>
          <pc:sldMk cId="3611644754" sldId="266"/>
        </pc:sldMkLst>
        <pc:spChg chg="del mod">
          <ac:chgData name="Umesh Gupta" userId="35470c46-d51d-41c5-aa07-3535d40f1513" providerId="ADAL" clId="{82667CB5-5A2E-4137-9E3F-2AFDF2576456}" dt="2021-11-09T16:01:25.276" v="454" actId="478"/>
          <ac:spMkLst>
            <pc:docMk/>
            <pc:sldMk cId="3611644754" sldId="266"/>
            <ac:spMk id="4" creationId="{985FFA04-E5FC-444F-9387-09C7844A55EA}"/>
          </ac:spMkLst>
        </pc:spChg>
        <pc:spChg chg="add del">
          <ac:chgData name="Umesh Gupta" userId="35470c46-d51d-41c5-aa07-3535d40f1513" providerId="ADAL" clId="{82667CB5-5A2E-4137-9E3F-2AFDF2576456}" dt="2021-11-09T16:03:23.338" v="467" actId="478"/>
          <ac:spMkLst>
            <pc:docMk/>
            <pc:sldMk cId="3611644754" sldId="266"/>
            <ac:spMk id="7" creationId="{EC935DA8-0262-4459-B1A5-C3570D6420BC}"/>
          </ac:spMkLst>
        </pc:spChg>
        <pc:spChg chg="mod">
          <ac:chgData name="Umesh Gupta" userId="35470c46-d51d-41c5-aa07-3535d40f1513" providerId="ADAL" clId="{82667CB5-5A2E-4137-9E3F-2AFDF2576456}" dt="2021-11-09T16:05:46.936" v="476" actId="5793"/>
          <ac:spMkLst>
            <pc:docMk/>
            <pc:sldMk cId="3611644754" sldId="266"/>
            <ac:spMk id="11" creationId="{0738E010-D658-4A20-898E-A72880CC38C6}"/>
          </ac:spMkLst>
        </pc:spChg>
        <pc:spChg chg="add del">
          <ac:chgData name="Umesh Gupta" userId="35470c46-d51d-41c5-aa07-3535d40f1513" providerId="ADAL" clId="{82667CB5-5A2E-4137-9E3F-2AFDF2576456}" dt="2021-11-09T16:02:38.542" v="463" actId="478"/>
          <ac:spMkLst>
            <pc:docMk/>
            <pc:sldMk cId="3611644754" sldId="266"/>
            <ac:spMk id="12" creationId="{6112E291-1BBD-46FE-9353-67D3519AC03E}"/>
          </ac:spMkLst>
        </pc:spChg>
        <pc:spChg chg="add del mod">
          <ac:chgData name="Umesh Gupta" userId="35470c46-d51d-41c5-aa07-3535d40f1513" providerId="ADAL" clId="{82667CB5-5A2E-4137-9E3F-2AFDF2576456}" dt="2021-11-09T16:02:50.559" v="465" actId="478"/>
          <ac:spMkLst>
            <pc:docMk/>
            <pc:sldMk cId="3611644754" sldId="266"/>
            <ac:spMk id="14" creationId="{01EE31D8-2EC8-4322-B757-D8CEF5124908}"/>
          </ac:spMkLst>
        </pc:spChg>
        <pc:spChg chg="add mod">
          <ac:chgData name="Umesh Gupta" userId="35470c46-d51d-41c5-aa07-3535d40f1513" providerId="ADAL" clId="{82667CB5-5A2E-4137-9E3F-2AFDF2576456}" dt="2021-11-09T16:11:46.305" v="490" actId="14100"/>
          <ac:spMkLst>
            <pc:docMk/>
            <pc:sldMk cId="3611644754" sldId="266"/>
            <ac:spMk id="19" creationId="{C1EB962C-7379-4712-8B6C-39DDE8A619EC}"/>
          </ac:spMkLst>
        </pc:spChg>
        <pc:picChg chg="del">
          <ac:chgData name="Umesh Gupta" userId="35470c46-d51d-41c5-aa07-3535d40f1513" providerId="ADAL" clId="{82667CB5-5A2E-4137-9E3F-2AFDF2576456}" dt="2021-11-09T16:01:16.980" v="451" actId="478"/>
          <ac:picMkLst>
            <pc:docMk/>
            <pc:sldMk cId="3611644754" sldId="266"/>
            <ac:picMk id="3" creationId="{2569C144-25DB-4602-9BE8-20E2766BBA6F}"/>
          </ac:picMkLst>
        </pc:picChg>
        <pc:picChg chg="add mod">
          <ac:chgData name="Umesh Gupta" userId="35470c46-d51d-41c5-aa07-3535d40f1513" providerId="ADAL" clId="{82667CB5-5A2E-4137-9E3F-2AFDF2576456}" dt="2021-11-09T16:13:17.048" v="499" actId="1076"/>
          <ac:picMkLst>
            <pc:docMk/>
            <pc:sldMk cId="3611644754" sldId="266"/>
            <ac:picMk id="9" creationId="{7E8D582C-E82E-47A7-84B6-3C724B243C61}"/>
          </ac:picMkLst>
        </pc:picChg>
        <pc:picChg chg="add mod">
          <ac:chgData name="Umesh Gupta" userId="35470c46-d51d-41c5-aa07-3535d40f1513" providerId="ADAL" clId="{82667CB5-5A2E-4137-9E3F-2AFDF2576456}" dt="2021-11-09T16:13:27.711" v="502" actId="1076"/>
          <ac:picMkLst>
            <pc:docMk/>
            <pc:sldMk cId="3611644754" sldId="266"/>
            <ac:picMk id="15" creationId="{AFC86F12-2BC9-4968-B350-F53196801F93}"/>
          </ac:picMkLst>
        </pc:picChg>
      </pc:sldChg>
      <pc:sldChg chg="add del">
        <pc:chgData name="Umesh Gupta" userId="35470c46-d51d-41c5-aa07-3535d40f1513" providerId="ADAL" clId="{82667CB5-5A2E-4137-9E3F-2AFDF2576456}" dt="2021-11-09T16:30:41.523" v="679" actId="47"/>
        <pc:sldMkLst>
          <pc:docMk/>
          <pc:sldMk cId="888319609" sldId="267"/>
        </pc:sldMkLst>
      </pc:sldChg>
      <pc:sldChg chg="addSp delSp modSp add mod">
        <pc:chgData name="Umesh Gupta" userId="35470c46-d51d-41c5-aa07-3535d40f1513" providerId="ADAL" clId="{82667CB5-5A2E-4137-9E3F-2AFDF2576456}" dt="2021-11-09T16:27:29.426" v="669" actId="1076"/>
        <pc:sldMkLst>
          <pc:docMk/>
          <pc:sldMk cId="4077131089" sldId="268"/>
        </pc:sldMkLst>
        <pc:spChg chg="del mod">
          <ac:chgData name="Umesh Gupta" userId="35470c46-d51d-41c5-aa07-3535d40f1513" providerId="ADAL" clId="{82667CB5-5A2E-4137-9E3F-2AFDF2576456}" dt="2021-11-09T16:23:30.940" v="638" actId="478"/>
          <ac:spMkLst>
            <pc:docMk/>
            <pc:sldMk cId="4077131089" sldId="268"/>
            <ac:spMk id="4" creationId="{985FFA04-E5FC-444F-9387-09C7844A55EA}"/>
          </ac:spMkLst>
        </pc:spChg>
        <pc:spChg chg="add mod">
          <ac:chgData name="Umesh Gupta" userId="35470c46-d51d-41c5-aa07-3535d40f1513" providerId="ADAL" clId="{82667CB5-5A2E-4137-9E3F-2AFDF2576456}" dt="2021-11-09T16:23:37.144" v="640" actId="14100"/>
          <ac:spMkLst>
            <pc:docMk/>
            <pc:sldMk cId="4077131089" sldId="268"/>
            <ac:spMk id="10" creationId="{7CA9BCCE-434A-4542-9AFC-556488A1EBE2}"/>
          </ac:spMkLst>
        </pc:spChg>
        <pc:spChg chg="add mod">
          <ac:chgData name="Umesh Gupta" userId="35470c46-d51d-41c5-aa07-3535d40f1513" providerId="ADAL" clId="{82667CB5-5A2E-4137-9E3F-2AFDF2576456}" dt="2021-11-09T16:25:54.096" v="660" actId="1076"/>
          <ac:spMkLst>
            <pc:docMk/>
            <pc:sldMk cId="4077131089" sldId="268"/>
            <ac:spMk id="14" creationId="{4932FF2A-732C-41C9-B9A1-922B89002569}"/>
          </ac:spMkLst>
        </pc:spChg>
        <pc:spChg chg="add mod">
          <ac:chgData name="Umesh Gupta" userId="35470c46-d51d-41c5-aa07-3535d40f1513" providerId="ADAL" clId="{82667CB5-5A2E-4137-9E3F-2AFDF2576456}" dt="2021-11-09T16:26:40.367" v="665" actId="1076"/>
          <ac:spMkLst>
            <pc:docMk/>
            <pc:sldMk cId="4077131089" sldId="268"/>
            <ac:spMk id="16" creationId="{320FDBAB-6A75-4DBA-918E-5A6DDE83A67A}"/>
          </ac:spMkLst>
        </pc:spChg>
        <pc:picChg chg="add mod">
          <ac:chgData name="Umesh Gupta" userId="35470c46-d51d-41c5-aa07-3535d40f1513" providerId="ADAL" clId="{82667CB5-5A2E-4137-9E3F-2AFDF2576456}" dt="2021-11-09T16:24:37.670" v="648" actId="1076"/>
          <ac:picMkLst>
            <pc:docMk/>
            <pc:sldMk cId="4077131089" sldId="268"/>
            <ac:picMk id="6" creationId="{B3F570AB-0F54-406E-AC6E-A0974880295C}"/>
          </ac:picMkLst>
        </pc:picChg>
        <pc:picChg chg="add mod">
          <ac:chgData name="Umesh Gupta" userId="35470c46-d51d-41c5-aa07-3535d40f1513" providerId="ADAL" clId="{82667CB5-5A2E-4137-9E3F-2AFDF2576456}" dt="2021-11-09T16:27:29.426" v="669" actId="1076"/>
          <ac:picMkLst>
            <pc:docMk/>
            <pc:sldMk cId="4077131089" sldId="268"/>
            <ac:picMk id="11" creationId="{3F44EED2-5554-43CC-A641-2347FBE83178}"/>
          </ac:picMkLst>
        </pc:picChg>
      </pc:sldChg>
    </pc:docChg>
  </pc:docChgLst>
  <pc:docChgLst>
    <pc:chgData name="Umesh Gupta" userId="35470c46-d51d-41c5-aa07-3535d40f1513" providerId="ADAL" clId="{109D4FBC-79F2-4BE9-A2B7-BCCF3566EC3F}"/>
    <pc:docChg chg="undo custSel addSld delSld modSld">
      <pc:chgData name="Umesh Gupta" userId="35470c46-d51d-41c5-aa07-3535d40f1513" providerId="ADAL" clId="{109D4FBC-79F2-4BE9-A2B7-BCCF3566EC3F}" dt="2021-11-26T05:39:03.784" v="656" actId="20577"/>
      <pc:docMkLst>
        <pc:docMk/>
      </pc:docMkLst>
      <pc:sldChg chg="addSp delSp modSp mod">
        <pc:chgData name="Umesh Gupta" userId="35470c46-d51d-41c5-aa07-3535d40f1513" providerId="ADAL" clId="{109D4FBC-79F2-4BE9-A2B7-BCCF3566EC3F}" dt="2021-11-26T04:48:41.032" v="418" actId="20577"/>
        <pc:sldMkLst>
          <pc:docMk/>
          <pc:sldMk cId="636869269" sldId="256"/>
        </pc:sldMkLst>
        <pc:spChg chg="mod">
          <ac:chgData name="Umesh Gupta" userId="35470c46-d51d-41c5-aa07-3535d40f1513" providerId="ADAL" clId="{109D4FBC-79F2-4BE9-A2B7-BCCF3566EC3F}" dt="2021-11-26T04:48:41.032" v="418" actId="20577"/>
          <ac:spMkLst>
            <pc:docMk/>
            <pc:sldMk cId="636869269" sldId="256"/>
            <ac:spMk id="2" creationId="{5A37A88A-CF21-4331-BFA7-13AD603DA985}"/>
          </ac:spMkLst>
        </pc:spChg>
        <pc:spChg chg="mod">
          <ac:chgData name="Umesh Gupta" userId="35470c46-d51d-41c5-aa07-3535d40f1513" providerId="ADAL" clId="{109D4FBC-79F2-4BE9-A2B7-BCCF3566EC3F}" dt="2021-11-25T15:41:41.251" v="33" actId="26606"/>
          <ac:spMkLst>
            <pc:docMk/>
            <pc:sldMk cId="636869269" sldId="256"/>
            <ac:spMk id="3" creationId="{F44C9FDA-6958-4038-BEE5-46CB0F9C8ECA}"/>
          </ac:spMkLst>
        </pc:spChg>
        <pc:spChg chg="del">
          <ac:chgData name="Umesh Gupta" userId="35470c46-d51d-41c5-aa07-3535d40f1513" providerId="ADAL" clId="{109D4FBC-79F2-4BE9-A2B7-BCCF3566EC3F}" dt="2021-11-25T15:41:41.251" v="33" actId="26606"/>
          <ac:spMkLst>
            <pc:docMk/>
            <pc:sldMk cId="636869269" sldId="256"/>
            <ac:spMk id="10" creationId="{7905BA41-EE6E-4F80-8636-447F22DD729A}"/>
          </ac:spMkLst>
        </pc:spChg>
        <pc:spChg chg="del">
          <ac:chgData name="Umesh Gupta" userId="35470c46-d51d-41c5-aa07-3535d40f1513" providerId="ADAL" clId="{109D4FBC-79F2-4BE9-A2B7-BCCF3566EC3F}" dt="2021-11-25T15:41:41.251" v="33" actId="26606"/>
          <ac:spMkLst>
            <pc:docMk/>
            <pc:sldMk cId="636869269" sldId="256"/>
            <ac:spMk id="12" creationId="{CD7549B2-EE05-4558-8C64-AC46755F2B25}"/>
          </ac:spMkLst>
        </pc:spChg>
        <pc:spChg chg="add">
          <ac:chgData name="Umesh Gupta" userId="35470c46-d51d-41c5-aa07-3535d40f1513" providerId="ADAL" clId="{109D4FBC-79F2-4BE9-A2B7-BCCF3566EC3F}" dt="2021-11-25T15:41:41.251" v="33" actId="26606"/>
          <ac:spMkLst>
            <pc:docMk/>
            <pc:sldMk cId="636869269" sldId="256"/>
            <ac:spMk id="17" creationId="{8538EBC2-0B11-4732-8715-799409C4A914}"/>
          </ac:spMkLst>
        </pc:spChg>
        <pc:spChg chg="add">
          <ac:chgData name="Umesh Gupta" userId="35470c46-d51d-41c5-aa07-3535d40f1513" providerId="ADAL" clId="{109D4FBC-79F2-4BE9-A2B7-BCCF3566EC3F}" dt="2021-11-25T15:41:41.251" v="33" actId="26606"/>
          <ac:spMkLst>
            <pc:docMk/>
            <pc:sldMk cId="636869269" sldId="256"/>
            <ac:spMk id="19" creationId="{CE3C5560-7A9C-489F-9148-18C5E1D0F0B2}"/>
          </ac:spMkLst>
        </pc:spChg>
        <pc:spChg chg="add">
          <ac:chgData name="Umesh Gupta" userId="35470c46-d51d-41c5-aa07-3535d40f1513" providerId="ADAL" clId="{109D4FBC-79F2-4BE9-A2B7-BCCF3566EC3F}" dt="2021-11-25T15:41:41.251" v="33" actId="26606"/>
          <ac:spMkLst>
            <pc:docMk/>
            <pc:sldMk cId="636869269" sldId="256"/>
            <ac:spMk id="23" creationId="{508BEF50-7B1E-49A4-BC19-5F4F1D755E64}"/>
          </ac:spMkLst>
        </pc:spChg>
        <pc:spChg chg="add">
          <ac:chgData name="Umesh Gupta" userId="35470c46-d51d-41c5-aa07-3535d40f1513" providerId="ADAL" clId="{109D4FBC-79F2-4BE9-A2B7-BCCF3566EC3F}" dt="2021-11-25T15:41:41.251" v="33" actId="26606"/>
          <ac:spMkLst>
            <pc:docMk/>
            <pc:sldMk cId="636869269" sldId="256"/>
            <ac:spMk id="25" creationId="{3FBAD350-5664-4811-A208-657FB882D350}"/>
          </ac:spMkLst>
        </pc:spChg>
        <pc:spChg chg="add">
          <ac:chgData name="Umesh Gupta" userId="35470c46-d51d-41c5-aa07-3535d40f1513" providerId="ADAL" clId="{109D4FBC-79F2-4BE9-A2B7-BCCF3566EC3F}" dt="2021-11-25T15:41:41.251" v="33" actId="26606"/>
          <ac:spMkLst>
            <pc:docMk/>
            <pc:sldMk cId="636869269" sldId="256"/>
            <ac:spMk id="27" creationId="{C39ADB8F-D187-49D7-BDCF-C1B6DC727068}"/>
          </ac:spMkLst>
        </pc:spChg>
        <pc:picChg chg="mod">
          <ac:chgData name="Umesh Gupta" userId="35470c46-d51d-41c5-aa07-3535d40f1513" providerId="ADAL" clId="{109D4FBC-79F2-4BE9-A2B7-BCCF3566EC3F}" dt="2021-11-25T15:41:41.251" v="33" actId="26606"/>
          <ac:picMkLst>
            <pc:docMk/>
            <pc:sldMk cId="636869269" sldId="256"/>
            <ac:picMk id="7" creationId="{74F19624-778B-4A89-A978-A7365475E882}"/>
          </ac:picMkLst>
        </pc:picChg>
        <pc:cxnChg chg="add">
          <ac:chgData name="Umesh Gupta" userId="35470c46-d51d-41c5-aa07-3535d40f1513" providerId="ADAL" clId="{109D4FBC-79F2-4BE9-A2B7-BCCF3566EC3F}" dt="2021-11-25T15:41:41.251" v="33" actId="26606"/>
          <ac:cxnSpMkLst>
            <pc:docMk/>
            <pc:sldMk cId="636869269" sldId="256"/>
            <ac:cxnSpMk id="21" creationId="{56020367-4FD5-4596-8E10-C5F095CD8DBF}"/>
          </ac:cxnSpMkLst>
        </pc:cxnChg>
      </pc:sldChg>
      <pc:sldChg chg="del">
        <pc:chgData name="Umesh Gupta" userId="35470c46-d51d-41c5-aa07-3535d40f1513" providerId="ADAL" clId="{109D4FBC-79F2-4BE9-A2B7-BCCF3566EC3F}" dt="2021-11-25T15:42:00.685" v="34" actId="47"/>
        <pc:sldMkLst>
          <pc:docMk/>
          <pc:sldMk cId="15527377" sldId="258"/>
        </pc:sldMkLst>
      </pc:sldChg>
      <pc:sldChg chg="del">
        <pc:chgData name="Umesh Gupta" userId="35470c46-d51d-41c5-aa07-3535d40f1513" providerId="ADAL" clId="{109D4FBC-79F2-4BE9-A2B7-BCCF3566EC3F}" dt="2021-11-25T15:42:02.334" v="35" actId="47"/>
        <pc:sldMkLst>
          <pc:docMk/>
          <pc:sldMk cId="2578341345" sldId="259"/>
        </pc:sldMkLst>
      </pc:sldChg>
      <pc:sldChg chg="addSp delSp modSp mod">
        <pc:chgData name="Umesh Gupta" userId="35470c46-d51d-41c5-aa07-3535d40f1513" providerId="ADAL" clId="{109D4FBC-79F2-4BE9-A2B7-BCCF3566EC3F}" dt="2021-11-26T05:14:11.900" v="652" actId="26606"/>
        <pc:sldMkLst>
          <pc:docMk/>
          <pc:sldMk cId="3685130573" sldId="260"/>
        </pc:sldMkLst>
        <pc:spChg chg="mod">
          <ac:chgData name="Umesh Gupta" userId="35470c46-d51d-41c5-aa07-3535d40f1513" providerId="ADAL" clId="{109D4FBC-79F2-4BE9-A2B7-BCCF3566EC3F}" dt="2021-11-26T05:14:11.900" v="652" actId="26606"/>
          <ac:spMkLst>
            <pc:docMk/>
            <pc:sldMk cId="3685130573" sldId="260"/>
            <ac:spMk id="2" creationId="{2173B4FC-CD49-4DEE-BCB8-19D9DF1A9F42}"/>
          </ac:spMkLst>
        </pc:spChg>
        <pc:spChg chg="add del">
          <ac:chgData name="Umesh Gupta" userId="35470c46-d51d-41c5-aa07-3535d40f1513" providerId="ADAL" clId="{109D4FBC-79F2-4BE9-A2B7-BCCF3566EC3F}" dt="2021-11-26T05:14:11.900" v="652" actId="26606"/>
          <ac:spMkLst>
            <pc:docMk/>
            <pc:sldMk cId="3685130573" sldId="260"/>
            <ac:spMk id="47" creationId="{8555C5B3-193A-4749-9AFD-682E53CDDE8F}"/>
          </ac:spMkLst>
        </pc:spChg>
        <pc:spChg chg="add del">
          <ac:chgData name="Umesh Gupta" userId="35470c46-d51d-41c5-aa07-3535d40f1513" providerId="ADAL" clId="{109D4FBC-79F2-4BE9-A2B7-BCCF3566EC3F}" dt="2021-11-26T05:14:11.900" v="652" actId="26606"/>
          <ac:spMkLst>
            <pc:docMk/>
            <pc:sldMk cId="3685130573" sldId="260"/>
            <ac:spMk id="48" creationId="{2EAE06A6-F76A-41C9-827A-C561B004485C}"/>
          </ac:spMkLst>
        </pc:spChg>
        <pc:spChg chg="add del">
          <ac:chgData name="Umesh Gupta" userId="35470c46-d51d-41c5-aa07-3535d40f1513" providerId="ADAL" clId="{109D4FBC-79F2-4BE9-A2B7-BCCF3566EC3F}" dt="2021-11-26T05:14:11.900" v="652" actId="26606"/>
          <ac:spMkLst>
            <pc:docMk/>
            <pc:sldMk cId="3685130573" sldId="260"/>
            <ac:spMk id="49" creationId="{89F9D4E8-0639-444B-949B-9518585061AF}"/>
          </ac:spMkLst>
        </pc:spChg>
        <pc:spChg chg="add del">
          <ac:chgData name="Umesh Gupta" userId="35470c46-d51d-41c5-aa07-3535d40f1513" providerId="ADAL" clId="{109D4FBC-79F2-4BE9-A2B7-BCCF3566EC3F}" dt="2021-11-26T05:14:11.900" v="652" actId="26606"/>
          <ac:spMkLst>
            <pc:docMk/>
            <pc:sldMk cId="3685130573" sldId="260"/>
            <ac:spMk id="50" creationId="{7E3DA7A2-ED70-4BBA-AB72-00AD461FA405}"/>
          </ac:spMkLst>
        </pc:spChg>
        <pc:spChg chg="add del">
          <ac:chgData name="Umesh Gupta" userId="35470c46-d51d-41c5-aa07-3535d40f1513" providerId="ADAL" clId="{109D4FBC-79F2-4BE9-A2B7-BCCF3566EC3F}" dt="2021-11-26T05:14:11.900" v="652" actId="26606"/>
          <ac:spMkLst>
            <pc:docMk/>
            <pc:sldMk cId="3685130573" sldId="260"/>
            <ac:spMk id="51" creationId="{FC485432-3647-4218-B5D3-15D3FA222B13}"/>
          </ac:spMkLst>
        </pc:spChg>
        <pc:spChg chg="add del">
          <ac:chgData name="Umesh Gupta" userId="35470c46-d51d-41c5-aa07-3535d40f1513" providerId="ADAL" clId="{109D4FBC-79F2-4BE9-A2B7-BCCF3566EC3F}" dt="2021-11-26T05:14:11.900" v="652" actId="26606"/>
          <ac:spMkLst>
            <pc:docMk/>
            <pc:sldMk cId="3685130573" sldId="260"/>
            <ac:spMk id="52" creationId="{F4AFDDCA-6ABA-4D23-8A5C-1BF0F4308148}"/>
          </ac:spMkLst>
        </pc:spChg>
        <pc:spChg chg="add del">
          <ac:chgData name="Umesh Gupta" userId="35470c46-d51d-41c5-aa07-3535d40f1513" providerId="ADAL" clId="{109D4FBC-79F2-4BE9-A2B7-BCCF3566EC3F}" dt="2021-11-26T05:14:11.890" v="651" actId="26606"/>
          <ac:spMkLst>
            <pc:docMk/>
            <pc:sldMk cId="3685130573" sldId="260"/>
            <ac:spMk id="57" creationId="{8A94871E-96FC-4ADE-815B-41A636E34F1A}"/>
          </ac:spMkLst>
        </pc:spChg>
        <pc:spChg chg="add del">
          <ac:chgData name="Umesh Gupta" userId="35470c46-d51d-41c5-aa07-3535d40f1513" providerId="ADAL" clId="{109D4FBC-79F2-4BE9-A2B7-BCCF3566EC3F}" dt="2021-11-26T05:14:11.890" v="651" actId="26606"/>
          <ac:spMkLst>
            <pc:docMk/>
            <pc:sldMk cId="3685130573" sldId="260"/>
            <ac:spMk id="59" creationId="{3FCFB1DE-0B7E-48CC-BA90-B2AB0889F9D6}"/>
          </ac:spMkLst>
        </pc:spChg>
        <pc:spChg chg="add">
          <ac:chgData name="Umesh Gupta" userId="35470c46-d51d-41c5-aa07-3535d40f1513" providerId="ADAL" clId="{109D4FBC-79F2-4BE9-A2B7-BCCF3566EC3F}" dt="2021-11-26T05:14:11.900" v="652" actId="26606"/>
          <ac:spMkLst>
            <pc:docMk/>
            <pc:sldMk cId="3685130573" sldId="260"/>
            <ac:spMk id="61" creationId="{1F0D9B0E-E48B-450C-9134-0435D96D0BA6}"/>
          </ac:spMkLst>
        </pc:spChg>
        <pc:spChg chg="add">
          <ac:chgData name="Umesh Gupta" userId="35470c46-d51d-41c5-aa07-3535d40f1513" providerId="ADAL" clId="{109D4FBC-79F2-4BE9-A2B7-BCCF3566EC3F}" dt="2021-11-26T05:14:11.900" v="652" actId="26606"/>
          <ac:spMkLst>
            <pc:docMk/>
            <pc:sldMk cId="3685130573" sldId="260"/>
            <ac:spMk id="62" creationId="{6FD2B106-31C7-446F-B4D3-C9EE8CEB5BDB}"/>
          </ac:spMkLst>
        </pc:spChg>
        <pc:spChg chg="add">
          <ac:chgData name="Umesh Gupta" userId="35470c46-d51d-41c5-aa07-3535d40f1513" providerId="ADAL" clId="{109D4FBC-79F2-4BE9-A2B7-BCCF3566EC3F}" dt="2021-11-26T05:14:11.900" v="652" actId="26606"/>
          <ac:spMkLst>
            <pc:docMk/>
            <pc:sldMk cId="3685130573" sldId="260"/>
            <ac:spMk id="63" creationId="{1D7678B8-0AAC-460B-8CDB-C43156BBAA98}"/>
          </ac:spMkLst>
        </pc:spChg>
        <pc:picChg chg="mod">
          <ac:chgData name="Umesh Gupta" userId="35470c46-d51d-41c5-aa07-3535d40f1513" providerId="ADAL" clId="{109D4FBC-79F2-4BE9-A2B7-BCCF3566EC3F}" dt="2021-11-26T05:14:11.900" v="652" actId="26606"/>
          <ac:picMkLst>
            <pc:docMk/>
            <pc:sldMk cId="3685130573" sldId="260"/>
            <ac:picMk id="22" creationId="{69BEEBA3-6151-4344-851B-B5D1DDBB89C6}"/>
          </ac:picMkLst>
        </pc:picChg>
      </pc:sldChg>
      <pc:sldChg chg="del">
        <pc:chgData name="Umesh Gupta" userId="35470c46-d51d-41c5-aa07-3535d40f1513" providerId="ADAL" clId="{109D4FBC-79F2-4BE9-A2B7-BCCF3566EC3F}" dt="2021-11-25T15:42:04.387" v="36" actId="47"/>
        <pc:sldMkLst>
          <pc:docMk/>
          <pc:sldMk cId="1224032123" sldId="261"/>
        </pc:sldMkLst>
      </pc:sldChg>
      <pc:sldChg chg="addSp delSp modSp del mod">
        <pc:chgData name="Umesh Gupta" userId="35470c46-d51d-41c5-aa07-3535d40f1513" providerId="ADAL" clId="{109D4FBC-79F2-4BE9-A2B7-BCCF3566EC3F}" dt="2021-11-25T15:50:55.132" v="107" actId="47"/>
        <pc:sldMkLst>
          <pc:docMk/>
          <pc:sldMk cId="3761358930" sldId="262"/>
        </pc:sldMkLst>
        <pc:spChg chg="mod">
          <ac:chgData name="Umesh Gupta" userId="35470c46-d51d-41c5-aa07-3535d40f1513" providerId="ADAL" clId="{109D4FBC-79F2-4BE9-A2B7-BCCF3566EC3F}" dt="2021-11-25T15:42:28.686" v="55" actId="20577"/>
          <ac:spMkLst>
            <pc:docMk/>
            <pc:sldMk cId="3761358930" sldId="262"/>
            <ac:spMk id="2" creationId="{85653CB2-7063-4B13-8D80-D76FA3E87091}"/>
          </ac:spMkLst>
        </pc:spChg>
        <pc:spChg chg="del">
          <ac:chgData name="Umesh Gupta" userId="35470c46-d51d-41c5-aa07-3535d40f1513" providerId="ADAL" clId="{109D4FBC-79F2-4BE9-A2B7-BCCF3566EC3F}" dt="2021-11-25T15:42:34.455" v="56" actId="478"/>
          <ac:spMkLst>
            <pc:docMk/>
            <pc:sldMk cId="3761358930" sldId="262"/>
            <ac:spMk id="4" creationId="{985FFA04-E5FC-444F-9387-09C7844A55EA}"/>
          </ac:spMkLst>
        </pc:spChg>
        <pc:spChg chg="add del mod">
          <ac:chgData name="Umesh Gupta" userId="35470c46-d51d-41c5-aa07-3535d40f1513" providerId="ADAL" clId="{109D4FBC-79F2-4BE9-A2B7-BCCF3566EC3F}" dt="2021-11-25T15:42:41.771" v="59" actId="478"/>
          <ac:spMkLst>
            <pc:docMk/>
            <pc:sldMk cId="3761358930" sldId="262"/>
            <ac:spMk id="70" creationId="{6B82750C-C546-4E20-9E2B-EDA0BE25F01C}"/>
          </ac:spMkLst>
        </pc:spChg>
        <pc:grpChg chg="del">
          <ac:chgData name="Umesh Gupta" userId="35470c46-d51d-41c5-aa07-3535d40f1513" providerId="ADAL" clId="{109D4FBC-79F2-4BE9-A2B7-BCCF3566EC3F}" dt="2021-11-25T15:42:46.180" v="64" actId="478"/>
          <ac:grpSpMkLst>
            <pc:docMk/>
            <pc:sldMk cId="3761358930" sldId="262"/>
            <ac:grpSpMk id="14" creationId="{DF85AE94-2286-4355-B979-8301196E1118}"/>
          </ac:grpSpMkLst>
        </pc:grpChg>
        <pc:grpChg chg="del">
          <ac:chgData name="Umesh Gupta" userId="35470c46-d51d-41c5-aa07-3535d40f1513" providerId="ADAL" clId="{109D4FBC-79F2-4BE9-A2B7-BCCF3566EC3F}" dt="2021-11-25T15:42:42.635" v="60" actId="478"/>
          <ac:grpSpMkLst>
            <pc:docMk/>
            <pc:sldMk cId="3761358930" sldId="262"/>
            <ac:grpSpMk id="21" creationId="{76F3EBA8-8C73-424F-93BE-8808EE5DB114}"/>
          </ac:grpSpMkLst>
        </pc:grpChg>
        <pc:grpChg chg="del">
          <ac:chgData name="Umesh Gupta" userId="35470c46-d51d-41c5-aa07-3535d40f1513" providerId="ADAL" clId="{109D4FBC-79F2-4BE9-A2B7-BCCF3566EC3F}" dt="2021-11-25T15:42:39.061" v="58" actId="478"/>
          <ac:grpSpMkLst>
            <pc:docMk/>
            <pc:sldMk cId="3761358930" sldId="262"/>
            <ac:grpSpMk id="37" creationId="{1D169DCB-C9B3-477E-9783-948BD57A631F}"/>
          </ac:grpSpMkLst>
        </pc:grpChg>
        <pc:grpChg chg="del">
          <ac:chgData name="Umesh Gupta" userId="35470c46-d51d-41c5-aa07-3535d40f1513" providerId="ADAL" clId="{109D4FBC-79F2-4BE9-A2B7-BCCF3566EC3F}" dt="2021-11-25T15:42:43.649" v="61" actId="478"/>
          <ac:grpSpMkLst>
            <pc:docMk/>
            <pc:sldMk cId="3761358930" sldId="262"/>
            <ac:grpSpMk id="56" creationId="{EB89E948-9DCA-4654-B678-9D1BB4F1E69B}"/>
          </ac:grpSpMkLst>
        </pc:grpChg>
        <pc:grpChg chg="del">
          <ac:chgData name="Umesh Gupta" userId="35470c46-d51d-41c5-aa07-3535d40f1513" providerId="ADAL" clId="{109D4FBC-79F2-4BE9-A2B7-BCCF3566EC3F}" dt="2021-11-25T15:42:37.916" v="57" actId="478"/>
          <ac:grpSpMkLst>
            <pc:docMk/>
            <pc:sldMk cId="3761358930" sldId="262"/>
            <ac:grpSpMk id="69" creationId="{F2921820-CD70-4CF5-A970-ED00A505E8D1}"/>
          </ac:grpSpMkLst>
        </pc:grpChg>
        <pc:grpChg chg="del">
          <ac:chgData name="Umesh Gupta" userId="35470c46-d51d-41c5-aa07-3535d40f1513" providerId="ADAL" clId="{109D4FBC-79F2-4BE9-A2B7-BCCF3566EC3F}" dt="2021-11-25T15:42:44.408" v="62" actId="478"/>
          <ac:grpSpMkLst>
            <pc:docMk/>
            <pc:sldMk cId="3761358930" sldId="262"/>
            <ac:grpSpMk id="71" creationId="{BB683792-1272-4988-9703-45FE381D46FE}"/>
          </ac:grpSpMkLst>
        </pc:grpChg>
        <pc:inkChg chg="del">
          <ac:chgData name="Umesh Gupta" userId="35470c46-d51d-41c5-aa07-3535d40f1513" providerId="ADAL" clId="{109D4FBC-79F2-4BE9-A2B7-BCCF3566EC3F}" dt="2021-11-25T15:42:45.335" v="63" actId="478"/>
          <ac:inkMkLst>
            <pc:docMk/>
            <pc:sldMk cId="3761358930" sldId="262"/>
            <ac:inkMk id="39" creationId="{A3B1F089-BBD2-4186-A4BB-F5DB381E9CC6}"/>
          </ac:inkMkLst>
        </pc:inkChg>
        <pc:inkChg chg="del">
          <ac:chgData name="Umesh Gupta" userId="35470c46-d51d-41c5-aa07-3535d40f1513" providerId="ADAL" clId="{109D4FBC-79F2-4BE9-A2B7-BCCF3566EC3F}" dt="2021-11-25T15:42:47.499" v="65" actId="478"/>
          <ac:inkMkLst>
            <pc:docMk/>
            <pc:sldMk cId="3761358930" sldId="262"/>
            <ac:inkMk id="87" creationId="{CD6CE92F-87B9-49F8-8F88-24AAEB638146}"/>
          </ac:inkMkLst>
        </pc:inkChg>
      </pc:sldChg>
      <pc:sldChg chg="del">
        <pc:chgData name="Umesh Gupta" userId="35470c46-d51d-41c5-aa07-3535d40f1513" providerId="ADAL" clId="{109D4FBC-79F2-4BE9-A2B7-BCCF3566EC3F}" dt="2021-11-26T05:13:49.232" v="644" actId="47"/>
        <pc:sldMkLst>
          <pc:docMk/>
          <pc:sldMk cId="961001399" sldId="263"/>
        </pc:sldMkLst>
      </pc:sldChg>
      <pc:sldChg chg="del">
        <pc:chgData name="Umesh Gupta" userId="35470c46-d51d-41c5-aa07-3535d40f1513" providerId="ADAL" clId="{109D4FBC-79F2-4BE9-A2B7-BCCF3566EC3F}" dt="2021-11-26T05:13:50.013" v="646" actId="47"/>
        <pc:sldMkLst>
          <pc:docMk/>
          <pc:sldMk cId="3878704839" sldId="264"/>
        </pc:sldMkLst>
      </pc:sldChg>
      <pc:sldChg chg="del">
        <pc:chgData name="Umesh Gupta" userId="35470c46-d51d-41c5-aa07-3535d40f1513" providerId="ADAL" clId="{109D4FBC-79F2-4BE9-A2B7-BCCF3566EC3F}" dt="2021-11-26T05:13:50.473" v="647" actId="47"/>
        <pc:sldMkLst>
          <pc:docMk/>
          <pc:sldMk cId="334168007" sldId="265"/>
        </pc:sldMkLst>
      </pc:sldChg>
      <pc:sldChg chg="del">
        <pc:chgData name="Umesh Gupta" userId="35470c46-d51d-41c5-aa07-3535d40f1513" providerId="ADAL" clId="{109D4FBC-79F2-4BE9-A2B7-BCCF3566EC3F}" dt="2021-11-26T05:13:50.980" v="648" actId="47"/>
        <pc:sldMkLst>
          <pc:docMk/>
          <pc:sldMk cId="3611644754" sldId="266"/>
        </pc:sldMkLst>
      </pc:sldChg>
      <pc:sldChg chg="del">
        <pc:chgData name="Umesh Gupta" userId="35470c46-d51d-41c5-aa07-3535d40f1513" providerId="ADAL" clId="{109D4FBC-79F2-4BE9-A2B7-BCCF3566EC3F}" dt="2021-11-26T05:13:49.630" v="645" actId="47"/>
        <pc:sldMkLst>
          <pc:docMk/>
          <pc:sldMk cId="4077131089" sldId="268"/>
        </pc:sldMkLst>
      </pc:sldChg>
      <pc:sldChg chg="addSp delSp modSp new mod setBg">
        <pc:chgData name="Umesh Gupta" userId="35470c46-d51d-41c5-aa07-3535d40f1513" providerId="ADAL" clId="{109D4FBC-79F2-4BE9-A2B7-BCCF3566EC3F}" dt="2021-11-25T16:05:24.888" v="182"/>
        <pc:sldMkLst>
          <pc:docMk/>
          <pc:sldMk cId="3495231613" sldId="269"/>
        </pc:sldMkLst>
        <pc:spChg chg="del">
          <ac:chgData name="Umesh Gupta" userId="35470c46-d51d-41c5-aa07-3535d40f1513" providerId="ADAL" clId="{109D4FBC-79F2-4BE9-A2B7-BCCF3566EC3F}" dt="2021-11-25T15:42:59.423" v="67"/>
          <ac:spMkLst>
            <pc:docMk/>
            <pc:sldMk cId="3495231613" sldId="269"/>
            <ac:spMk id="2" creationId="{FE640308-3AC0-447F-BADB-41EAF808541B}"/>
          </ac:spMkLst>
        </pc:spChg>
        <pc:spChg chg="mod ord">
          <ac:chgData name="Umesh Gupta" userId="35470c46-d51d-41c5-aa07-3535d40f1513" providerId="ADAL" clId="{109D4FBC-79F2-4BE9-A2B7-BCCF3566EC3F}" dt="2021-11-25T16:03:54.481" v="163"/>
          <ac:spMkLst>
            <pc:docMk/>
            <pc:sldMk cId="3495231613" sldId="269"/>
            <ac:spMk id="3" creationId="{F34D38D7-E930-4142-A1AF-F8209708C5FE}"/>
          </ac:spMkLst>
        </pc:spChg>
        <pc:spChg chg="add mod">
          <ac:chgData name="Umesh Gupta" userId="35470c46-d51d-41c5-aa07-3535d40f1513" providerId="ADAL" clId="{109D4FBC-79F2-4BE9-A2B7-BCCF3566EC3F}" dt="2021-11-25T15:45:21.430" v="79" actId="26606"/>
          <ac:spMkLst>
            <pc:docMk/>
            <pc:sldMk cId="3495231613" sldId="269"/>
            <ac:spMk id="4" creationId="{D3EDC3D4-CAFE-46CA-9EED-B3E14BDB37D9}"/>
          </ac:spMkLst>
        </pc:spChg>
        <pc:spChg chg="add del mod">
          <ac:chgData name="Umesh Gupta" userId="35470c46-d51d-41c5-aa07-3535d40f1513" providerId="ADAL" clId="{109D4FBC-79F2-4BE9-A2B7-BCCF3566EC3F}" dt="2021-11-25T15:43:07.162" v="69" actId="478"/>
          <ac:spMkLst>
            <pc:docMk/>
            <pc:sldMk cId="3495231613" sldId="269"/>
            <ac:spMk id="5" creationId="{1F4F8317-293D-429F-9CA5-3B5F767895C8}"/>
          </ac:spMkLst>
        </pc:spChg>
        <pc:spChg chg="add">
          <ac:chgData name="Umesh Gupta" userId="35470c46-d51d-41c5-aa07-3535d40f1513" providerId="ADAL" clId="{109D4FBC-79F2-4BE9-A2B7-BCCF3566EC3F}" dt="2021-11-25T15:45:21.430" v="79" actId="26606"/>
          <ac:spMkLst>
            <pc:docMk/>
            <pc:sldMk cId="3495231613" sldId="269"/>
            <ac:spMk id="9" creationId="{827B839B-9ADE-406B-8590-F1CAEDED45A1}"/>
          </ac:spMkLst>
        </pc:spChg>
        <pc:spChg chg="add">
          <ac:chgData name="Umesh Gupta" userId="35470c46-d51d-41c5-aa07-3535d40f1513" providerId="ADAL" clId="{109D4FBC-79F2-4BE9-A2B7-BCCF3566EC3F}" dt="2021-11-25T15:45:21.430" v="79" actId="26606"/>
          <ac:spMkLst>
            <pc:docMk/>
            <pc:sldMk cId="3495231613" sldId="269"/>
            <ac:spMk id="11" creationId="{CFE45BF0-46DB-408C-B5F7-7B11716805D4}"/>
          </ac:spMkLst>
        </pc:spChg>
        <pc:spChg chg="add">
          <ac:chgData name="Umesh Gupta" userId="35470c46-d51d-41c5-aa07-3535d40f1513" providerId="ADAL" clId="{109D4FBC-79F2-4BE9-A2B7-BCCF3566EC3F}" dt="2021-11-25T15:45:21.430" v="79" actId="26606"/>
          <ac:spMkLst>
            <pc:docMk/>
            <pc:sldMk cId="3495231613" sldId="269"/>
            <ac:spMk id="13" creationId="{2AEBC8F2-97B1-41B4-93F1-2D289E197FBA}"/>
          </ac:spMkLst>
        </pc:spChg>
        <pc:spChg chg="add">
          <ac:chgData name="Umesh Gupta" userId="35470c46-d51d-41c5-aa07-3535d40f1513" providerId="ADAL" clId="{109D4FBC-79F2-4BE9-A2B7-BCCF3566EC3F}" dt="2021-11-25T15:45:21.430" v="79" actId="26606"/>
          <ac:spMkLst>
            <pc:docMk/>
            <pc:sldMk cId="3495231613" sldId="269"/>
            <ac:spMk id="15" creationId="{472E3A19-F5D5-48FC-BB9C-48C2F68F598B}"/>
          </ac:spMkLst>
        </pc:spChg>
        <pc:spChg chg="add mod">
          <ac:chgData name="Umesh Gupta" userId="35470c46-d51d-41c5-aa07-3535d40f1513" providerId="ADAL" clId="{109D4FBC-79F2-4BE9-A2B7-BCCF3566EC3F}" dt="2021-11-25T16:05:24.888" v="182"/>
          <ac:spMkLst>
            <pc:docMk/>
            <pc:sldMk cId="3495231613" sldId="269"/>
            <ac:spMk id="16" creationId="{C03E6B3E-0A4B-4DBA-A8E0-07BA38CF20A7}"/>
          </ac:spMkLst>
        </pc:spChg>
        <pc:spChg chg="add">
          <ac:chgData name="Umesh Gupta" userId="35470c46-d51d-41c5-aa07-3535d40f1513" providerId="ADAL" clId="{109D4FBC-79F2-4BE9-A2B7-BCCF3566EC3F}" dt="2021-11-25T15:45:21.430" v="79" actId="26606"/>
          <ac:spMkLst>
            <pc:docMk/>
            <pc:sldMk cId="3495231613" sldId="269"/>
            <ac:spMk id="17" creationId="{7A62E32F-BB65-43A8-8EB5-92346890E549}"/>
          </ac:spMkLst>
        </pc:spChg>
        <pc:spChg chg="add">
          <ac:chgData name="Umesh Gupta" userId="35470c46-d51d-41c5-aa07-3535d40f1513" providerId="ADAL" clId="{109D4FBC-79F2-4BE9-A2B7-BCCF3566EC3F}" dt="2021-11-25T15:45:21.430" v="79" actId="26606"/>
          <ac:spMkLst>
            <pc:docMk/>
            <pc:sldMk cId="3495231613" sldId="269"/>
            <ac:spMk id="19" creationId="{14E91B64-9FCC-451E-AFB4-A827D6329367}"/>
          </ac:spMkLst>
        </pc:spChg>
        <pc:picChg chg="add mod">
          <ac:chgData name="Umesh Gupta" userId="35470c46-d51d-41c5-aa07-3535d40f1513" providerId="ADAL" clId="{109D4FBC-79F2-4BE9-A2B7-BCCF3566EC3F}" dt="2021-11-25T15:49:59.920" v="101" actId="1076"/>
          <ac:picMkLst>
            <pc:docMk/>
            <pc:sldMk cId="3495231613" sldId="269"/>
            <ac:picMk id="7" creationId="{B77827A8-87E0-4171-9532-61CCFA8EDA3C}"/>
          </ac:picMkLst>
        </pc:picChg>
        <pc:picChg chg="add mod">
          <ac:chgData name="Umesh Gupta" userId="35470c46-d51d-41c5-aa07-3535d40f1513" providerId="ADAL" clId="{109D4FBC-79F2-4BE9-A2B7-BCCF3566EC3F}" dt="2021-11-25T15:50:40.474" v="106" actId="14100"/>
          <ac:picMkLst>
            <pc:docMk/>
            <pc:sldMk cId="3495231613" sldId="269"/>
            <ac:picMk id="10" creationId="{4CCAF542-034D-4C12-A029-386DB9715172}"/>
          </ac:picMkLst>
        </pc:picChg>
      </pc:sldChg>
      <pc:sldChg chg="new del">
        <pc:chgData name="Umesh Gupta" userId="35470c46-d51d-41c5-aa07-3535d40f1513" providerId="ADAL" clId="{109D4FBC-79F2-4BE9-A2B7-BCCF3566EC3F}" dt="2021-11-26T05:13:52.178" v="649" actId="47"/>
        <pc:sldMkLst>
          <pc:docMk/>
          <pc:sldMk cId="516340322" sldId="270"/>
        </pc:sldMkLst>
      </pc:sldChg>
      <pc:sldChg chg="addSp delSp modSp add mod">
        <pc:chgData name="Umesh Gupta" userId="35470c46-d51d-41c5-aa07-3535d40f1513" providerId="ADAL" clId="{109D4FBC-79F2-4BE9-A2B7-BCCF3566EC3F}" dt="2021-11-25T17:31:22.163" v="207" actId="27107"/>
        <pc:sldMkLst>
          <pc:docMk/>
          <pc:sldMk cId="1805467867" sldId="271"/>
        </pc:sldMkLst>
        <pc:spChg chg="mod">
          <ac:chgData name="Umesh Gupta" userId="35470c46-d51d-41c5-aa07-3535d40f1513" providerId="ADAL" clId="{109D4FBC-79F2-4BE9-A2B7-BCCF3566EC3F}" dt="2021-11-25T17:31:22.163" v="207" actId="27107"/>
          <ac:spMkLst>
            <pc:docMk/>
            <pc:sldMk cId="1805467867" sldId="271"/>
            <ac:spMk id="3" creationId="{F34D38D7-E930-4142-A1AF-F8209708C5FE}"/>
          </ac:spMkLst>
        </pc:spChg>
        <pc:spChg chg="add del">
          <ac:chgData name="Umesh Gupta" userId="35470c46-d51d-41c5-aa07-3535d40f1513" providerId="ADAL" clId="{109D4FBC-79F2-4BE9-A2B7-BCCF3566EC3F}" dt="2021-11-25T16:04:26.999" v="165" actId="22"/>
          <ac:spMkLst>
            <pc:docMk/>
            <pc:sldMk cId="1805467867" sldId="271"/>
            <ac:spMk id="16" creationId="{881B0DC0-1682-4CB8-B1C3-C3FE84C3F452}"/>
          </ac:spMkLst>
        </pc:spChg>
        <pc:spChg chg="add del mod">
          <ac:chgData name="Umesh Gupta" userId="35470c46-d51d-41c5-aa07-3535d40f1513" providerId="ADAL" clId="{109D4FBC-79F2-4BE9-A2B7-BCCF3566EC3F}" dt="2021-11-25T16:05:22.328" v="181" actId="21"/>
          <ac:spMkLst>
            <pc:docMk/>
            <pc:sldMk cId="1805467867" sldId="271"/>
            <ac:spMk id="18" creationId="{255D1934-8676-4F74-B9E0-E7B785FB7DA5}"/>
          </ac:spMkLst>
        </pc:spChg>
        <pc:spChg chg="add mod">
          <ac:chgData name="Umesh Gupta" userId="35470c46-d51d-41c5-aa07-3535d40f1513" providerId="ADAL" clId="{109D4FBC-79F2-4BE9-A2B7-BCCF3566EC3F}" dt="2021-11-25T16:07:24.500" v="187" actId="113"/>
          <ac:spMkLst>
            <pc:docMk/>
            <pc:sldMk cId="1805467867" sldId="271"/>
            <ac:spMk id="20" creationId="{9EB60B74-4634-4445-B619-2AEDDE3E071E}"/>
          </ac:spMkLst>
        </pc:spChg>
        <pc:picChg chg="add mod">
          <ac:chgData name="Umesh Gupta" userId="35470c46-d51d-41c5-aa07-3535d40f1513" providerId="ADAL" clId="{109D4FBC-79F2-4BE9-A2B7-BCCF3566EC3F}" dt="2021-11-25T15:57:31.766" v="129" actId="1076"/>
          <ac:picMkLst>
            <pc:docMk/>
            <pc:sldMk cId="1805467867" sldId="271"/>
            <ac:picMk id="5" creationId="{8EF1624E-546A-4978-AED0-649C207A3C45}"/>
          </ac:picMkLst>
        </pc:picChg>
        <pc:picChg chg="del">
          <ac:chgData name="Umesh Gupta" userId="35470c46-d51d-41c5-aa07-3535d40f1513" providerId="ADAL" clId="{109D4FBC-79F2-4BE9-A2B7-BCCF3566EC3F}" dt="2021-11-25T15:57:17.333" v="124" actId="478"/>
          <ac:picMkLst>
            <pc:docMk/>
            <pc:sldMk cId="1805467867" sldId="271"/>
            <ac:picMk id="7" creationId="{B77827A8-87E0-4171-9532-61CCFA8EDA3C}"/>
          </ac:picMkLst>
        </pc:picChg>
        <pc:picChg chg="del mod">
          <ac:chgData name="Umesh Gupta" userId="35470c46-d51d-41c5-aa07-3535d40f1513" providerId="ADAL" clId="{109D4FBC-79F2-4BE9-A2B7-BCCF3566EC3F}" dt="2021-11-25T15:55:15.331" v="123" actId="478"/>
          <ac:picMkLst>
            <pc:docMk/>
            <pc:sldMk cId="1805467867" sldId="271"/>
            <ac:picMk id="10" creationId="{4CCAF542-034D-4C12-A029-386DB9715172}"/>
          </ac:picMkLst>
        </pc:picChg>
        <pc:picChg chg="add mod">
          <ac:chgData name="Umesh Gupta" userId="35470c46-d51d-41c5-aa07-3535d40f1513" providerId="ADAL" clId="{109D4FBC-79F2-4BE9-A2B7-BCCF3566EC3F}" dt="2021-11-25T15:57:39.720" v="131" actId="1076"/>
          <ac:picMkLst>
            <pc:docMk/>
            <pc:sldMk cId="1805467867" sldId="271"/>
            <ac:picMk id="14" creationId="{11EB0649-6C29-4D9E-87EA-D115C77D5063}"/>
          </ac:picMkLst>
        </pc:picChg>
      </pc:sldChg>
      <pc:sldChg chg="addSp delSp modSp add mod">
        <pc:chgData name="Umesh Gupta" userId="35470c46-d51d-41c5-aa07-3535d40f1513" providerId="ADAL" clId="{109D4FBC-79F2-4BE9-A2B7-BCCF3566EC3F}" dt="2021-11-25T16:09:01.809" v="190"/>
        <pc:sldMkLst>
          <pc:docMk/>
          <pc:sldMk cId="2049163942" sldId="272"/>
        </pc:sldMkLst>
        <pc:spChg chg="mod">
          <ac:chgData name="Umesh Gupta" userId="35470c46-d51d-41c5-aa07-3535d40f1513" providerId="ADAL" clId="{109D4FBC-79F2-4BE9-A2B7-BCCF3566EC3F}" dt="2021-11-25T16:08:20.982" v="189"/>
          <ac:spMkLst>
            <pc:docMk/>
            <pc:sldMk cId="2049163942" sldId="272"/>
            <ac:spMk id="3" creationId="{F34D38D7-E930-4142-A1AF-F8209708C5FE}"/>
          </ac:spMkLst>
        </pc:spChg>
        <pc:spChg chg="add mod">
          <ac:chgData name="Umesh Gupta" userId="35470c46-d51d-41c5-aa07-3535d40f1513" providerId="ADAL" clId="{109D4FBC-79F2-4BE9-A2B7-BCCF3566EC3F}" dt="2021-11-25T16:09:01.809" v="190"/>
          <ac:spMkLst>
            <pc:docMk/>
            <pc:sldMk cId="2049163942" sldId="272"/>
            <ac:spMk id="16" creationId="{F86BD108-533D-4B93-8902-F660A57D16BD}"/>
          </ac:spMkLst>
        </pc:spChg>
        <pc:picChg chg="del">
          <ac:chgData name="Umesh Gupta" userId="35470c46-d51d-41c5-aa07-3535d40f1513" providerId="ADAL" clId="{109D4FBC-79F2-4BE9-A2B7-BCCF3566EC3F}" dt="2021-11-25T16:00:12.754" v="149" actId="478"/>
          <ac:picMkLst>
            <pc:docMk/>
            <pc:sldMk cId="2049163942" sldId="272"/>
            <ac:picMk id="5" creationId="{8EF1624E-546A-4978-AED0-649C207A3C45}"/>
          </ac:picMkLst>
        </pc:picChg>
        <pc:picChg chg="add mod">
          <ac:chgData name="Umesh Gupta" userId="35470c46-d51d-41c5-aa07-3535d40f1513" providerId="ADAL" clId="{109D4FBC-79F2-4BE9-A2B7-BCCF3566EC3F}" dt="2021-11-25T16:00:19.436" v="153" actId="1076"/>
          <ac:picMkLst>
            <pc:docMk/>
            <pc:sldMk cId="2049163942" sldId="272"/>
            <ac:picMk id="6" creationId="{F58FE4EC-07EC-42D2-A036-881967069569}"/>
          </ac:picMkLst>
        </pc:picChg>
        <pc:picChg chg="mod">
          <ac:chgData name="Umesh Gupta" userId="35470c46-d51d-41c5-aa07-3535d40f1513" providerId="ADAL" clId="{109D4FBC-79F2-4BE9-A2B7-BCCF3566EC3F}" dt="2021-11-25T16:00:36.924" v="156" actId="1076"/>
          <ac:picMkLst>
            <pc:docMk/>
            <pc:sldMk cId="2049163942" sldId="272"/>
            <ac:picMk id="14" creationId="{11EB0649-6C29-4D9E-87EA-D115C77D5063}"/>
          </ac:picMkLst>
        </pc:picChg>
      </pc:sldChg>
      <pc:sldChg chg="addSp delSp modSp add mod">
        <pc:chgData name="Umesh Gupta" userId="35470c46-d51d-41c5-aa07-3535d40f1513" providerId="ADAL" clId="{109D4FBC-79F2-4BE9-A2B7-BCCF3566EC3F}" dt="2021-11-26T04:23:56.601" v="216" actId="1076"/>
        <pc:sldMkLst>
          <pc:docMk/>
          <pc:sldMk cId="4144946547" sldId="273"/>
        </pc:sldMkLst>
        <pc:spChg chg="mod">
          <ac:chgData name="Umesh Gupta" userId="35470c46-d51d-41c5-aa07-3535d40f1513" providerId="ADAL" clId="{109D4FBC-79F2-4BE9-A2B7-BCCF3566EC3F}" dt="2021-11-25T16:16:13.813" v="206" actId="20577"/>
          <ac:spMkLst>
            <pc:docMk/>
            <pc:sldMk cId="4144946547" sldId="273"/>
            <ac:spMk id="3" creationId="{F34D38D7-E930-4142-A1AF-F8209708C5FE}"/>
          </ac:spMkLst>
        </pc:spChg>
        <pc:picChg chg="add mod">
          <ac:chgData name="Umesh Gupta" userId="35470c46-d51d-41c5-aa07-3535d40f1513" providerId="ADAL" clId="{109D4FBC-79F2-4BE9-A2B7-BCCF3566EC3F}" dt="2021-11-26T04:23:56.601" v="216" actId="1076"/>
          <ac:picMkLst>
            <pc:docMk/>
            <pc:sldMk cId="4144946547" sldId="273"/>
            <ac:picMk id="5" creationId="{A5018283-D289-4251-858E-8DB101CBE69B}"/>
          </ac:picMkLst>
        </pc:picChg>
        <pc:picChg chg="del">
          <ac:chgData name="Umesh Gupta" userId="35470c46-d51d-41c5-aa07-3535d40f1513" providerId="ADAL" clId="{109D4FBC-79F2-4BE9-A2B7-BCCF3566EC3F}" dt="2021-11-26T03:39:35.897" v="208" actId="478"/>
          <ac:picMkLst>
            <pc:docMk/>
            <pc:sldMk cId="4144946547" sldId="273"/>
            <ac:picMk id="6" creationId="{F58FE4EC-07EC-42D2-A036-881967069569}"/>
          </ac:picMkLst>
        </pc:picChg>
        <pc:picChg chg="del">
          <ac:chgData name="Umesh Gupta" userId="35470c46-d51d-41c5-aa07-3535d40f1513" providerId="ADAL" clId="{109D4FBC-79F2-4BE9-A2B7-BCCF3566EC3F}" dt="2021-11-26T03:40:28.930" v="214" actId="478"/>
          <ac:picMkLst>
            <pc:docMk/>
            <pc:sldMk cId="4144946547" sldId="273"/>
            <ac:picMk id="14" creationId="{11EB0649-6C29-4D9E-87EA-D115C77D5063}"/>
          </ac:picMkLst>
        </pc:picChg>
      </pc:sldChg>
      <pc:sldChg chg="addSp delSp modSp add mod">
        <pc:chgData name="Umesh Gupta" userId="35470c46-d51d-41c5-aa07-3535d40f1513" providerId="ADAL" clId="{109D4FBC-79F2-4BE9-A2B7-BCCF3566EC3F}" dt="2021-11-26T04:26:08.481" v="229" actId="20577"/>
        <pc:sldMkLst>
          <pc:docMk/>
          <pc:sldMk cId="2286099591" sldId="274"/>
        </pc:sldMkLst>
        <pc:spChg chg="mod">
          <ac:chgData name="Umesh Gupta" userId="35470c46-d51d-41c5-aa07-3535d40f1513" providerId="ADAL" clId="{109D4FBC-79F2-4BE9-A2B7-BCCF3566EC3F}" dt="2021-11-26T04:26:08.481" v="229" actId="20577"/>
          <ac:spMkLst>
            <pc:docMk/>
            <pc:sldMk cId="2286099591" sldId="274"/>
            <ac:spMk id="3" creationId="{F34D38D7-E930-4142-A1AF-F8209708C5FE}"/>
          </ac:spMkLst>
        </pc:spChg>
        <pc:picChg chg="del">
          <ac:chgData name="Umesh Gupta" userId="35470c46-d51d-41c5-aa07-3535d40f1513" providerId="ADAL" clId="{109D4FBC-79F2-4BE9-A2B7-BCCF3566EC3F}" dt="2021-11-26T04:25:28.664" v="220" actId="478"/>
          <ac:picMkLst>
            <pc:docMk/>
            <pc:sldMk cId="2286099591" sldId="274"/>
            <ac:picMk id="5" creationId="{A5018283-D289-4251-858E-8DB101CBE69B}"/>
          </ac:picMkLst>
        </pc:picChg>
        <pc:picChg chg="add mod">
          <ac:chgData name="Umesh Gupta" userId="35470c46-d51d-41c5-aa07-3535d40f1513" providerId="ADAL" clId="{109D4FBC-79F2-4BE9-A2B7-BCCF3566EC3F}" dt="2021-11-26T04:25:33.320" v="224" actId="1076"/>
          <ac:picMkLst>
            <pc:docMk/>
            <pc:sldMk cId="2286099591" sldId="274"/>
            <ac:picMk id="6" creationId="{071C9EC0-A46A-45AA-901C-0B4E382FACC9}"/>
          </ac:picMkLst>
        </pc:picChg>
      </pc:sldChg>
      <pc:sldChg chg="addSp delSp modSp add del mod">
        <pc:chgData name="Umesh Gupta" userId="35470c46-d51d-41c5-aa07-3535d40f1513" providerId="ADAL" clId="{109D4FBC-79F2-4BE9-A2B7-BCCF3566EC3F}" dt="2021-11-26T04:29:15.378" v="308" actId="47"/>
        <pc:sldMkLst>
          <pc:docMk/>
          <pc:sldMk cId="2349585269" sldId="275"/>
        </pc:sldMkLst>
        <pc:spChg chg="mod">
          <ac:chgData name="Umesh Gupta" userId="35470c46-d51d-41c5-aa07-3535d40f1513" providerId="ADAL" clId="{109D4FBC-79F2-4BE9-A2B7-BCCF3566EC3F}" dt="2021-11-26T04:26:32.910" v="233"/>
          <ac:spMkLst>
            <pc:docMk/>
            <pc:sldMk cId="2349585269" sldId="275"/>
            <ac:spMk id="3" creationId="{F34D38D7-E930-4142-A1AF-F8209708C5FE}"/>
          </ac:spMkLst>
        </pc:spChg>
        <pc:picChg chg="add mod">
          <ac:chgData name="Umesh Gupta" userId="35470c46-d51d-41c5-aa07-3535d40f1513" providerId="ADAL" clId="{109D4FBC-79F2-4BE9-A2B7-BCCF3566EC3F}" dt="2021-11-26T04:26:55.524" v="238" actId="1076"/>
          <ac:picMkLst>
            <pc:docMk/>
            <pc:sldMk cId="2349585269" sldId="275"/>
            <ac:picMk id="5" creationId="{CB5FC824-ABE9-44A2-A31E-F2A82AF83C86}"/>
          </ac:picMkLst>
        </pc:picChg>
        <pc:picChg chg="del">
          <ac:chgData name="Umesh Gupta" userId="35470c46-d51d-41c5-aa07-3535d40f1513" providerId="ADAL" clId="{109D4FBC-79F2-4BE9-A2B7-BCCF3566EC3F}" dt="2021-11-26T04:26:52.387" v="234" actId="478"/>
          <ac:picMkLst>
            <pc:docMk/>
            <pc:sldMk cId="2349585269" sldId="275"/>
            <ac:picMk id="6" creationId="{071C9EC0-A46A-45AA-901C-0B4E382FACC9}"/>
          </ac:picMkLst>
        </pc:picChg>
      </pc:sldChg>
      <pc:sldChg chg="addSp modSp add mod">
        <pc:chgData name="Umesh Gupta" userId="35470c46-d51d-41c5-aa07-3535d40f1513" providerId="ADAL" clId="{109D4FBC-79F2-4BE9-A2B7-BCCF3566EC3F}" dt="2021-11-26T04:29:19.913" v="310" actId="20577"/>
        <pc:sldMkLst>
          <pc:docMk/>
          <pc:sldMk cId="2640588194" sldId="276"/>
        </pc:sldMkLst>
        <pc:spChg chg="mod">
          <ac:chgData name="Umesh Gupta" userId="35470c46-d51d-41c5-aa07-3535d40f1513" providerId="ADAL" clId="{109D4FBC-79F2-4BE9-A2B7-BCCF3566EC3F}" dt="2021-11-26T04:29:19.913" v="310" actId="20577"/>
          <ac:spMkLst>
            <pc:docMk/>
            <pc:sldMk cId="2640588194" sldId="276"/>
            <ac:spMk id="3" creationId="{F34D38D7-E930-4142-A1AF-F8209708C5FE}"/>
          </ac:spMkLst>
        </pc:spChg>
        <pc:spChg chg="add mod">
          <ac:chgData name="Umesh Gupta" userId="35470c46-d51d-41c5-aa07-3535d40f1513" providerId="ADAL" clId="{109D4FBC-79F2-4BE9-A2B7-BCCF3566EC3F}" dt="2021-11-26T04:28:48.592" v="306" actId="6549"/>
          <ac:spMkLst>
            <pc:docMk/>
            <pc:sldMk cId="2640588194" sldId="276"/>
            <ac:spMk id="14" creationId="{E5286DC8-180A-4A6B-A8D4-CF100B390BC9}"/>
          </ac:spMkLst>
        </pc:spChg>
        <pc:picChg chg="add mod">
          <ac:chgData name="Umesh Gupta" userId="35470c46-d51d-41c5-aa07-3535d40f1513" providerId="ADAL" clId="{109D4FBC-79F2-4BE9-A2B7-BCCF3566EC3F}" dt="2021-11-26T04:28:54.078" v="307" actId="1076"/>
          <ac:picMkLst>
            <pc:docMk/>
            <pc:sldMk cId="2640588194" sldId="276"/>
            <ac:picMk id="6" creationId="{0849E047-87A5-4015-9775-60B25AF7E531}"/>
          </ac:picMkLst>
        </pc:picChg>
      </pc:sldChg>
      <pc:sldChg chg="addSp delSp modSp add mod">
        <pc:chgData name="Umesh Gupta" userId="35470c46-d51d-41c5-aa07-3535d40f1513" providerId="ADAL" clId="{109D4FBC-79F2-4BE9-A2B7-BCCF3566EC3F}" dt="2021-11-26T04:35:32.674" v="373" actId="20577"/>
        <pc:sldMkLst>
          <pc:docMk/>
          <pc:sldMk cId="2767228409" sldId="277"/>
        </pc:sldMkLst>
        <pc:spChg chg="mod">
          <ac:chgData name="Umesh Gupta" userId="35470c46-d51d-41c5-aa07-3535d40f1513" providerId="ADAL" clId="{109D4FBC-79F2-4BE9-A2B7-BCCF3566EC3F}" dt="2021-11-26T04:35:32.674" v="373" actId="20577"/>
          <ac:spMkLst>
            <pc:docMk/>
            <pc:sldMk cId="2767228409" sldId="277"/>
            <ac:spMk id="3" creationId="{F34D38D7-E930-4142-A1AF-F8209708C5FE}"/>
          </ac:spMkLst>
        </pc:spChg>
        <pc:spChg chg="del">
          <ac:chgData name="Umesh Gupta" userId="35470c46-d51d-41c5-aa07-3535d40f1513" providerId="ADAL" clId="{109D4FBC-79F2-4BE9-A2B7-BCCF3566EC3F}" dt="2021-11-26T04:30:35.212" v="318" actId="478"/>
          <ac:spMkLst>
            <pc:docMk/>
            <pc:sldMk cId="2767228409" sldId="277"/>
            <ac:spMk id="14" creationId="{E5286DC8-180A-4A6B-A8D4-CF100B390BC9}"/>
          </ac:spMkLst>
        </pc:spChg>
        <pc:picChg chg="del">
          <ac:chgData name="Umesh Gupta" userId="35470c46-d51d-41c5-aa07-3535d40f1513" providerId="ADAL" clId="{109D4FBC-79F2-4BE9-A2B7-BCCF3566EC3F}" dt="2021-11-26T04:30:33.501" v="317" actId="478"/>
          <ac:picMkLst>
            <pc:docMk/>
            <pc:sldMk cId="2767228409" sldId="277"/>
            <ac:picMk id="5" creationId="{CB5FC824-ABE9-44A2-A31E-F2A82AF83C86}"/>
          </ac:picMkLst>
        </pc:picChg>
        <pc:picChg chg="del">
          <ac:chgData name="Umesh Gupta" userId="35470c46-d51d-41c5-aa07-3535d40f1513" providerId="ADAL" clId="{109D4FBC-79F2-4BE9-A2B7-BCCF3566EC3F}" dt="2021-11-26T04:30:35.934" v="319" actId="478"/>
          <ac:picMkLst>
            <pc:docMk/>
            <pc:sldMk cId="2767228409" sldId="277"/>
            <ac:picMk id="6" creationId="{0849E047-87A5-4015-9775-60B25AF7E531}"/>
          </ac:picMkLst>
        </pc:picChg>
        <pc:picChg chg="add mod">
          <ac:chgData name="Umesh Gupta" userId="35470c46-d51d-41c5-aa07-3535d40f1513" providerId="ADAL" clId="{109D4FBC-79F2-4BE9-A2B7-BCCF3566EC3F}" dt="2021-11-26T04:31:21.518" v="332" actId="14100"/>
          <ac:picMkLst>
            <pc:docMk/>
            <pc:sldMk cId="2767228409" sldId="277"/>
            <ac:picMk id="7" creationId="{40E224E1-C2A2-4AF0-B4D6-1F3CA6BB2500}"/>
          </ac:picMkLst>
        </pc:picChg>
        <pc:picChg chg="add mod">
          <ac:chgData name="Umesh Gupta" userId="35470c46-d51d-41c5-aa07-3535d40f1513" providerId="ADAL" clId="{109D4FBC-79F2-4BE9-A2B7-BCCF3566EC3F}" dt="2021-11-26T04:31:52.572" v="337" actId="1076"/>
          <ac:picMkLst>
            <pc:docMk/>
            <pc:sldMk cId="2767228409" sldId="277"/>
            <ac:picMk id="10" creationId="{AC7A375D-64F8-4AD6-947B-2B37BD6F0A24}"/>
          </ac:picMkLst>
        </pc:picChg>
      </pc:sldChg>
      <pc:sldChg chg="addSp delSp modSp add mod">
        <pc:chgData name="Umesh Gupta" userId="35470c46-d51d-41c5-aa07-3535d40f1513" providerId="ADAL" clId="{109D4FBC-79F2-4BE9-A2B7-BCCF3566EC3F}" dt="2021-11-26T04:42:23.526" v="402" actId="1076"/>
        <pc:sldMkLst>
          <pc:docMk/>
          <pc:sldMk cId="468514162" sldId="278"/>
        </pc:sldMkLst>
        <pc:spChg chg="mod">
          <ac:chgData name="Umesh Gupta" userId="35470c46-d51d-41c5-aa07-3535d40f1513" providerId="ADAL" clId="{109D4FBC-79F2-4BE9-A2B7-BCCF3566EC3F}" dt="2021-11-26T04:37:13.090" v="388" actId="20577"/>
          <ac:spMkLst>
            <pc:docMk/>
            <pc:sldMk cId="468514162" sldId="278"/>
            <ac:spMk id="3" creationId="{F34D38D7-E930-4142-A1AF-F8209708C5FE}"/>
          </ac:spMkLst>
        </pc:spChg>
        <pc:picChg chg="add mod">
          <ac:chgData name="Umesh Gupta" userId="35470c46-d51d-41c5-aa07-3535d40f1513" providerId="ADAL" clId="{109D4FBC-79F2-4BE9-A2B7-BCCF3566EC3F}" dt="2021-11-26T04:41:39.381" v="396" actId="1076"/>
          <ac:picMkLst>
            <pc:docMk/>
            <pc:sldMk cId="468514162" sldId="278"/>
            <ac:picMk id="5" creationId="{9175C7C0-D455-4087-AC4F-301635E5AB75}"/>
          </ac:picMkLst>
        </pc:picChg>
        <pc:picChg chg="del">
          <ac:chgData name="Umesh Gupta" userId="35470c46-d51d-41c5-aa07-3535d40f1513" providerId="ADAL" clId="{109D4FBC-79F2-4BE9-A2B7-BCCF3566EC3F}" dt="2021-11-26T04:37:15.141" v="389" actId="478"/>
          <ac:picMkLst>
            <pc:docMk/>
            <pc:sldMk cId="468514162" sldId="278"/>
            <ac:picMk id="7" creationId="{40E224E1-C2A2-4AF0-B4D6-1F3CA6BB2500}"/>
          </ac:picMkLst>
        </pc:picChg>
        <pc:picChg chg="add mod">
          <ac:chgData name="Umesh Gupta" userId="35470c46-d51d-41c5-aa07-3535d40f1513" providerId="ADAL" clId="{109D4FBC-79F2-4BE9-A2B7-BCCF3566EC3F}" dt="2021-11-26T04:42:23.526" v="402" actId="1076"/>
          <ac:picMkLst>
            <pc:docMk/>
            <pc:sldMk cId="468514162" sldId="278"/>
            <ac:picMk id="8" creationId="{1750087C-F1AE-4C46-987C-AB83DAEB85EC}"/>
          </ac:picMkLst>
        </pc:picChg>
        <pc:picChg chg="del">
          <ac:chgData name="Umesh Gupta" userId="35470c46-d51d-41c5-aa07-3535d40f1513" providerId="ADAL" clId="{109D4FBC-79F2-4BE9-A2B7-BCCF3566EC3F}" dt="2021-11-26T04:37:15.902" v="390" actId="478"/>
          <ac:picMkLst>
            <pc:docMk/>
            <pc:sldMk cId="468514162" sldId="278"/>
            <ac:picMk id="10" creationId="{AC7A375D-64F8-4AD6-947B-2B37BD6F0A24}"/>
          </ac:picMkLst>
        </pc:picChg>
      </pc:sldChg>
      <pc:sldChg chg="delSp modSp add del mod">
        <pc:chgData name="Umesh Gupta" userId="35470c46-d51d-41c5-aa07-3535d40f1513" providerId="ADAL" clId="{109D4FBC-79F2-4BE9-A2B7-BCCF3566EC3F}" dt="2021-11-26T04:35:37.441" v="374" actId="47"/>
        <pc:sldMkLst>
          <pc:docMk/>
          <pc:sldMk cId="4256872461" sldId="278"/>
        </pc:sldMkLst>
        <pc:spChg chg="mod">
          <ac:chgData name="Umesh Gupta" userId="35470c46-d51d-41c5-aa07-3535d40f1513" providerId="ADAL" clId="{109D4FBC-79F2-4BE9-A2B7-BCCF3566EC3F}" dt="2021-11-26T04:34:46.593" v="366" actId="20577"/>
          <ac:spMkLst>
            <pc:docMk/>
            <pc:sldMk cId="4256872461" sldId="278"/>
            <ac:spMk id="3" creationId="{F34D38D7-E930-4142-A1AF-F8209708C5FE}"/>
          </ac:spMkLst>
        </pc:spChg>
        <pc:picChg chg="del">
          <ac:chgData name="Umesh Gupta" userId="35470c46-d51d-41c5-aa07-3535d40f1513" providerId="ADAL" clId="{109D4FBC-79F2-4BE9-A2B7-BCCF3566EC3F}" dt="2021-11-26T04:33:09.886" v="340" actId="478"/>
          <ac:picMkLst>
            <pc:docMk/>
            <pc:sldMk cId="4256872461" sldId="278"/>
            <ac:picMk id="7" creationId="{40E224E1-C2A2-4AF0-B4D6-1F3CA6BB2500}"/>
          </ac:picMkLst>
        </pc:picChg>
        <pc:picChg chg="del">
          <ac:chgData name="Umesh Gupta" userId="35470c46-d51d-41c5-aa07-3535d40f1513" providerId="ADAL" clId="{109D4FBC-79F2-4BE9-A2B7-BCCF3566EC3F}" dt="2021-11-26T04:33:09.267" v="339" actId="478"/>
          <ac:picMkLst>
            <pc:docMk/>
            <pc:sldMk cId="4256872461" sldId="278"/>
            <ac:picMk id="10" creationId="{AC7A375D-64F8-4AD6-947B-2B37BD6F0A24}"/>
          </ac:picMkLst>
        </pc:picChg>
      </pc:sldChg>
      <pc:sldChg chg="modSp add mod">
        <pc:chgData name="Umesh Gupta" userId="35470c46-d51d-41c5-aa07-3535d40f1513" providerId="ADAL" clId="{109D4FBC-79F2-4BE9-A2B7-BCCF3566EC3F}" dt="2021-11-26T04:48:59.499" v="420" actId="20577"/>
        <pc:sldMkLst>
          <pc:docMk/>
          <pc:sldMk cId="1960820701" sldId="279"/>
        </pc:sldMkLst>
        <pc:spChg chg="mod">
          <ac:chgData name="Umesh Gupta" userId="35470c46-d51d-41c5-aa07-3535d40f1513" providerId="ADAL" clId="{109D4FBC-79F2-4BE9-A2B7-BCCF3566EC3F}" dt="2021-11-26T04:48:59.499" v="420" actId="20577"/>
          <ac:spMkLst>
            <pc:docMk/>
            <pc:sldMk cId="1960820701" sldId="279"/>
            <ac:spMk id="3" creationId="{F34D38D7-E930-4142-A1AF-F8209708C5FE}"/>
          </ac:spMkLst>
        </pc:spChg>
      </pc:sldChg>
      <pc:sldChg chg="addSp delSp modSp add del mod">
        <pc:chgData name="Umesh Gupta" userId="35470c46-d51d-41c5-aa07-3535d40f1513" providerId="ADAL" clId="{109D4FBC-79F2-4BE9-A2B7-BCCF3566EC3F}" dt="2021-11-26T04:52:55.088" v="426" actId="47"/>
        <pc:sldMkLst>
          <pc:docMk/>
          <pc:sldMk cId="1638206188" sldId="280"/>
        </pc:sldMkLst>
        <pc:spChg chg="del">
          <ac:chgData name="Umesh Gupta" userId="35470c46-d51d-41c5-aa07-3535d40f1513" providerId="ADAL" clId="{109D4FBC-79F2-4BE9-A2B7-BCCF3566EC3F}" dt="2021-11-26T04:52:41.005" v="422" actId="478"/>
          <ac:spMkLst>
            <pc:docMk/>
            <pc:sldMk cId="1638206188" sldId="280"/>
            <ac:spMk id="3" creationId="{F34D38D7-E930-4142-A1AF-F8209708C5FE}"/>
          </ac:spMkLst>
        </pc:spChg>
        <pc:spChg chg="del">
          <ac:chgData name="Umesh Gupta" userId="35470c46-d51d-41c5-aa07-3535d40f1513" providerId="ADAL" clId="{109D4FBC-79F2-4BE9-A2B7-BCCF3566EC3F}" dt="2021-11-26T04:52:43.896" v="423" actId="478"/>
          <ac:spMkLst>
            <pc:docMk/>
            <pc:sldMk cId="1638206188" sldId="280"/>
            <ac:spMk id="4" creationId="{D3EDC3D4-CAFE-46CA-9EED-B3E14BDB37D9}"/>
          </ac:spMkLst>
        </pc:spChg>
        <pc:spChg chg="add mod">
          <ac:chgData name="Umesh Gupta" userId="35470c46-d51d-41c5-aa07-3535d40f1513" providerId="ADAL" clId="{109D4FBC-79F2-4BE9-A2B7-BCCF3566EC3F}" dt="2021-11-26T04:52:41.005" v="422" actId="478"/>
          <ac:spMkLst>
            <pc:docMk/>
            <pc:sldMk cId="1638206188" sldId="280"/>
            <ac:spMk id="6" creationId="{7688EC94-AA3B-47AE-97C2-3F112BF9C79C}"/>
          </ac:spMkLst>
        </pc:spChg>
        <pc:spChg chg="add del mod">
          <ac:chgData name="Umesh Gupta" userId="35470c46-d51d-41c5-aa07-3535d40f1513" providerId="ADAL" clId="{109D4FBC-79F2-4BE9-A2B7-BCCF3566EC3F}" dt="2021-11-26T04:52:46.979" v="424" actId="478"/>
          <ac:spMkLst>
            <pc:docMk/>
            <pc:sldMk cId="1638206188" sldId="280"/>
            <ac:spMk id="10" creationId="{F9D0BD53-8792-408C-8C58-71F2F1F9BE1C}"/>
          </ac:spMkLst>
        </pc:spChg>
      </pc:sldChg>
      <pc:sldChg chg="addSp modSp new mod">
        <pc:chgData name="Umesh Gupta" userId="35470c46-d51d-41c5-aa07-3535d40f1513" providerId="ADAL" clId="{109D4FBC-79F2-4BE9-A2B7-BCCF3566EC3F}" dt="2021-11-26T04:56:17.283" v="471" actId="2711"/>
        <pc:sldMkLst>
          <pc:docMk/>
          <pc:sldMk cId="167336917" sldId="281"/>
        </pc:sldMkLst>
        <pc:spChg chg="add mod">
          <ac:chgData name="Umesh Gupta" userId="35470c46-d51d-41c5-aa07-3535d40f1513" providerId="ADAL" clId="{109D4FBC-79F2-4BE9-A2B7-BCCF3566EC3F}" dt="2021-11-26T04:56:17.283" v="471" actId="2711"/>
          <ac:spMkLst>
            <pc:docMk/>
            <pc:sldMk cId="167336917" sldId="281"/>
            <ac:spMk id="3" creationId="{1C31AAAB-8F1A-4B3B-B6DD-A2DB35902BE4}"/>
          </ac:spMkLst>
        </pc:spChg>
        <pc:spChg chg="add mod">
          <ac:chgData name="Umesh Gupta" userId="35470c46-d51d-41c5-aa07-3535d40f1513" providerId="ADAL" clId="{109D4FBC-79F2-4BE9-A2B7-BCCF3566EC3F}" dt="2021-11-26T04:56:10.566" v="470" actId="2711"/>
          <ac:spMkLst>
            <pc:docMk/>
            <pc:sldMk cId="167336917" sldId="281"/>
            <ac:spMk id="6" creationId="{ECB7FAAA-5836-405D-9D63-24902E3B773D}"/>
          </ac:spMkLst>
        </pc:spChg>
        <pc:spChg chg="add mod">
          <ac:chgData name="Umesh Gupta" userId="35470c46-d51d-41c5-aa07-3535d40f1513" providerId="ADAL" clId="{109D4FBC-79F2-4BE9-A2B7-BCCF3566EC3F}" dt="2021-11-26T04:55:57.216" v="468" actId="2711"/>
          <ac:spMkLst>
            <pc:docMk/>
            <pc:sldMk cId="167336917" sldId="281"/>
            <ac:spMk id="9" creationId="{935CB7D5-C9F1-41A7-BFB9-B9E0623A2F21}"/>
          </ac:spMkLst>
        </pc:spChg>
        <pc:spChg chg="add mod">
          <ac:chgData name="Umesh Gupta" userId="35470c46-d51d-41c5-aa07-3535d40f1513" providerId="ADAL" clId="{109D4FBC-79F2-4BE9-A2B7-BCCF3566EC3F}" dt="2021-11-26T04:56:03.173" v="469" actId="2711"/>
          <ac:spMkLst>
            <pc:docMk/>
            <pc:sldMk cId="167336917" sldId="281"/>
            <ac:spMk id="11" creationId="{90685E5C-CB48-4767-AEA4-A26BA21BDCF5}"/>
          </ac:spMkLst>
        </pc:spChg>
        <pc:picChg chg="add mod">
          <ac:chgData name="Umesh Gupta" userId="35470c46-d51d-41c5-aa07-3535d40f1513" providerId="ADAL" clId="{109D4FBC-79F2-4BE9-A2B7-BCCF3566EC3F}" dt="2021-11-26T04:54:08.838" v="441" actId="1076"/>
          <ac:picMkLst>
            <pc:docMk/>
            <pc:sldMk cId="167336917" sldId="281"/>
            <ac:picMk id="1026" creationId="{8FD33B44-9415-4B12-9ACA-C5DB02AB3872}"/>
          </ac:picMkLst>
        </pc:picChg>
        <pc:picChg chg="add mod">
          <ac:chgData name="Umesh Gupta" userId="35470c46-d51d-41c5-aa07-3535d40f1513" providerId="ADAL" clId="{109D4FBC-79F2-4BE9-A2B7-BCCF3566EC3F}" dt="2021-11-26T04:54:11.684" v="442" actId="1076"/>
          <ac:picMkLst>
            <pc:docMk/>
            <pc:sldMk cId="167336917" sldId="281"/>
            <ac:picMk id="1028" creationId="{37E39B82-9F3D-4867-8EAA-281638F81A81}"/>
          </ac:picMkLst>
        </pc:picChg>
      </pc:sldChg>
      <pc:sldChg chg="addSp modSp new mod">
        <pc:chgData name="Umesh Gupta" userId="35470c46-d51d-41c5-aa07-3535d40f1513" providerId="ADAL" clId="{109D4FBC-79F2-4BE9-A2B7-BCCF3566EC3F}" dt="2021-11-26T05:08:27.587" v="589" actId="1076"/>
        <pc:sldMkLst>
          <pc:docMk/>
          <pc:sldMk cId="1818814501" sldId="282"/>
        </pc:sldMkLst>
        <pc:spChg chg="add mod">
          <ac:chgData name="Umesh Gupta" userId="35470c46-d51d-41c5-aa07-3535d40f1513" providerId="ADAL" clId="{109D4FBC-79F2-4BE9-A2B7-BCCF3566EC3F}" dt="2021-11-26T05:07:57.990" v="584" actId="2711"/>
          <ac:spMkLst>
            <pc:docMk/>
            <pc:sldMk cId="1818814501" sldId="282"/>
            <ac:spMk id="3" creationId="{4D30BF10-E0AD-48FB-A8DD-A42D96D88045}"/>
          </ac:spMkLst>
        </pc:spChg>
        <pc:spChg chg="add mod">
          <ac:chgData name="Umesh Gupta" userId="35470c46-d51d-41c5-aa07-3535d40f1513" providerId="ADAL" clId="{109D4FBC-79F2-4BE9-A2B7-BCCF3566EC3F}" dt="2021-11-26T05:07:45.356" v="582" actId="123"/>
          <ac:spMkLst>
            <pc:docMk/>
            <pc:sldMk cId="1818814501" sldId="282"/>
            <ac:spMk id="6" creationId="{C838218D-EBF2-4010-A943-1114EC7C6B8F}"/>
          </ac:spMkLst>
        </pc:spChg>
        <pc:spChg chg="add mod">
          <ac:chgData name="Umesh Gupta" userId="35470c46-d51d-41c5-aa07-3535d40f1513" providerId="ADAL" clId="{109D4FBC-79F2-4BE9-A2B7-BCCF3566EC3F}" dt="2021-11-26T05:08:21.850" v="587" actId="1076"/>
          <ac:spMkLst>
            <pc:docMk/>
            <pc:sldMk cId="1818814501" sldId="282"/>
            <ac:spMk id="8" creationId="{B0B9B15C-E09B-4E81-9928-A3AA7D128D87}"/>
          </ac:spMkLst>
        </pc:spChg>
        <pc:spChg chg="add mod">
          <ac:chgData name="Umesh Gupta" userId="35470c46-d51d-41c5-aa07-3535d40f1513" providerId="ADAL" clId="{109D4FBC-79F2-4BE9-A2B7-BCCF3566EC3F}" dt="2021-11-26T05:08:24.169" v="588" actId="1076"/>
          <ac:spMkLst>
            <pc:docMk/>
            <pc:sldMk cId="1818814501" sldId="282"/>
            <ac:spMk id="10" creationId="{68F0AA6E-FBFA-4621-8B3B-815B235521F2}"/>
          </ac:spMkLst>
        </pc:spChg>
        <pc:picChg chg="add mod">
          <ac:chgData name="Umesh Gupta" userId="35470c46-d51d-41c5-aa07-3535d40f1513" providerId="ADAL" clId="{109D4FBC-79F2-4BE9-A2B7-BCCF3566EC3F}" dt="2021-11-26T04:57:19.616" v="478" actId="1076"/>
          <ac:picMkLst>
            <pc:docMk/>
            <pc:sldMk cId="1818814501" sldId="282"/>
            <ac:picMk id="2050" creationId="{42453EB9-6214-49AD-B97C-48F33AA65500}"/>
          </ac:picMkLst>
        </pc:picChg>
        <pc:picChg chg="add mod">
          <ac:chgData name="Umesh Gupta" userId="35470c46-d51d-41c5-aa07-3535d40f1513" providerId="ADAL" clId="{109D4FBC-79F2-4BE9-A2B7-BCCF3566EC3F}" dt="2021-11-26T05:08:27.587" v="589" actId="1076"/>
          <ac:picMkLst>
            <pc:docMk/>
            <pc:sldMk cId="1818814501" sldId="282"/>
            <ac:picMk id="2052" creationId="{A34AAC3B-2B25-45B7-B0C9-28B46B629589}"/>
          </ac:picMkLst>
        </pc:picChg>
      </pc:sldChg>
      <pc:sldChg chg="addSp modSp new mod">
        <pc:chgData name="Umesh Gupta" userId="35470c46-d51d-41c5-aa07-3535d40f1513" providerId="ADAL" clId="{109D4FBC-79F2-4BE9-A2B7-BCCF3566EC3F}" dt="2021-11-26T05:10:33.075" v="618" actId="14100"/>
        <pc:sldMkLst>
          <pc:docMk/>
          <pc:sldMk cId="1230208938" sldId="283"/>
        </pc:sldMkLst>
        <pc:spChg chg="add mod">
          <ac:chgData name="Umesh Gupta" userId="35470c46-d51d-41c5-aa07-3535d40f1513" providerId="ADAL" clId="{109D4FBC-79F2-4BE9-A2B7-BCCF3566EC3F}" dt="2021-11-26T05:08:52.125" v="594" actId="2711"/>
          <ac:spMkLst>
            <pc:docMk/>
            <pc:sldMk cId="1230208938" sldId="283"/>
            <ac:spMk id="3" creationId="{6D2290C8-F40D-4CA5-A425-AE7BAAD331CE}"/>
          </ac:spMkLst>
        </pc:spChg>
        <pc:spChg chg="add mod">
          <ac:chgData name="Umesh Gupta" userId="35470c46-d51d-41c5-aa07-3535d40f1513" providerId="ADAL" clId="{109D4FBC-79F2-4BE9-A2B7-BCCF3566EC3F}" dt="2021-11-26T05:09:47.747" v="606" actId="1076"/>
          <ac:spMkLst>
            <pc:docMk/>
            <pc:sldMk cId="1230208938" sldId="283"/>
            <ac:spMk id="5" creationId="{850F60B0-A2F4-4DCB-8CC0-6F4C0E91C592}"/>
          </ac:spMkLst>
        </pc:spChg>
        <pc:spChg chg="add mod">
          <ac:chgData name="Umesh Gupta" userId="35470c46-d51d-41c5-aa07-3535d40f1513" providerId="ADAL" clId="{109D4FBC-79F2-4BE9-A2B7-BCCF3566EC3F}" dt="2021-11-26T05:09:37.571" v="604" actId="14100"/>
          <ac:spMkLst>
            <pc:docMk/>
            <pc:sldMk cId="1230208938" sldId="283"/>
            <ac:spMk id="9" creationId="{62368C36-E9F8-4D78-A958-6FD051A30583}"/>
          </ac:spMkLst>
        </pc:spChg>
        <pc:spChg chg="add mod">
          <ac:chgData name="Umesh Gupta" userId="35470c46-d51d-41c5-aa07-3535d40f1513" providerId="ADAL" clId="{109D4FBC-79F2-4BE9-A2B7-BCCF3566EC3F}" dt="2021-11-26T05:09:19.394" v="600" actId="2711"/>
          <ac:spMkLst>
            <pc:docMk/>
            <pc:sldMk cId="1230208938" sldId="283"/>
            <ac:spMk id="12" creationId="{53AADF3B-EAE2-4591-B596-7E6D7F7F6789}"/>
          </ac:spMkLst>
        </pc:spChg>
        <pc:spChg chg="add mod">
          <ac:chgData name="Umesh Gupta" userId="35470c46-d51d-41c5-aa07-3535d40f1513" providerId="ADAL" clId="{109D4FBC-79F2-4BE9-A2B7-BCCF3566EC3F}" dt="2021-11-26T05:09:32.829" v="603" actId="123"/>
          <ac:spMkLst>
            <pc:docMk/>
            <pc:sldMk cId="1230208938" sldId="283"/>
            <ac:spMk id="14" creationId="{7CCFFADA-9552-4A52-9A28-371124D8EAEF}"/>
          </ac:spMkLst>
        </pc:spChg>
        <pc:spChg chg="add mod">
          <ac:chgData name="Umesh Gupta" userId="35470c46-d51d-41c5-aa07-3535d40f1513" providerId="ADAL" clId="{109D4FBC-79F2-4BE9-A2B7-BCCF3566EC3F}" dt="2021-11-26T05:09:59.480" v="609" actId="123"/>
          <ac:spMkLst>
            <pc:docMk/>
            <pc:sldMk cId="1230208938" sldId="283"/>
            <ac:spMk id="16" creationId="{7546CE6E-0505-41B4-9C68-19F967E362F4}"/>
          </ac:spMkLst>
        </pc:spChg>
        <pc:spChg chg="add mod">
          <ac:chgData name="Umesh Gupta" userId="35470c46-d51d-41c5-aa07-3535d40f1513" providerId="ADAL" clId="{109D4FBC-79F2-4BE9-A2B7-BCCF3566EC3F}" dt="2021-11-26T05:10:28.502" v="617" actId="14100"/>
          <ac:spMkLst>
            <pc:docMk/>
            <pc:sldMk cId="1230208938" sldId="283"/>
            <ac:spMk id="20" creationId="{F70A7415-F2AC-49B8-91E0-664C53F8D347}"/>
          </ac:spMkLst>
        </pc:spChg>
        <pc:picChg chg="add mod">
          <ac:chgData name="Umesh Gupta" userId="35470c46-d51d-41c5-aa07-3535d40f1513" providerId="ADAL" clId="{109D4FBC-79F2-4BE9-A2B7-BCCF3566EC3F}" dt="2021-11-26T05:08:57.278" v="595" actId="1076"/>
          <ac:picMkLst>
            <pc:docMk/>
            <pc:sldMk cId="1230208938" sldId="283"/>
            <ac:picMk id="7" creationId="{A271C3D0-7C6A-4618-9815-3A88F5235202}"/>
          </ac:picMkLst>
        </pc:picChg>
        <pc:picChg chg="add mod">
          <ac:chgData name="Umesh Gupta" userId="35470c46-d51d-41c5-aa07-3535d40f1513" providerId="ADAL" clId="{109D4FBC-79F2-4BE9-A2B7-BCCF3566EC3F}" dt="2021-11-26T05:10:04.120" v="610" actId="1076"/>
          <ac:picMkLst>
            <pc:docMk/>
            <pc:sldMk cId="1230208938" sldId="283"/>
            <ac:picMk id="17" creationId="{76AB8CA2-2D8E-4067-A359-226A13D1096D}"/>
          </ac:picMkLst>
        </pc:picChg>
        <pc:picChg chg="add mod">
          <ac:chgData name="Umesh Gupta" userId="35470c46-d51d-41c5-aa07-3535d40f1513" providerId="ADAL" clId="{109D4FBC-79F2-4BE9-A2B7-BCCF3566EC3F}" dt="2021-11-26T04:59:53.937" v="504" actId="1076"/>
          <ac:picMkLst>
            <pc:docMk/>
            <pc:sldMk cId="1230208938" sldId="283"/>
            <ac:picMk id="3074" creationId="{8D2A0EF4-4536-445B-B2C8-D0F02056EFD8}"/>
          </ac:picMkLst>
        </pc:picChg>
        <pc:picChg chg="add mod">
          <ac:chgData name="Umesh Gupta" userId="35470c46-d51d-41c5-aa07-3535d40f1513" providerId="ADAL" clId="{109D4FBC-79F2-4BE9-A2B7-BCCF3566EC3F}" dt="2021-11-26T05:10:33.075" v="618" actId="14100"/>
          <ac:picMkLst>
            <pc:docMk/>
            <pc:sldMk cId="1230208938" sldId="283"/>
            <ac:picMk id="3076" creationId="{A5919AA5-F9DF-458B-9AE4-CE05F1889629}"/>
          </ac:picMkLst>
        </pc:picChg>
      </pc:sldChg>
      <pc:sldChg chg="addSp modSp new mod">
        <pc:chgData name="Umesh Gupta" userId="35470c46-d51d-41c5-aa07-3535d40f1513" providerId="ADAL" clId="{109D4FBC-79F2-4BE9-A2B7-BCCF3566EC3F}" dt="2021-11-26T05:39:03.784" v="656" actId="20577"/>
        <pc:sldMkLst>
          <pc:docMk/>
          <pc:sldMk cId="4105049984" sldId="284"/>
        </pc:sldMkLst>
        <pc:spChg chg="add mod">
          <ac:chgData name="Umesh Gupta" userId="35470c46-d51d-41c5-aa07-3535d40f1513" providerId="ADAL" clId="{109D4FBC-79F2-4BE9-A2B7-BCCF3566EC3F}" dt="2021-11-26T05:13:01.913" v="632" actId="1076"/>
          <ac:spMkLst>
            <pc:docMk/>
            <pc:sldMk cId="4105049984" sldId="284"/>
            <ac:spMk id="3" creationId="{0ED4F786-2CCE-4504-929D-AD13EED31C25}"/>
          </ac:spMkLst>
        </pc:spChg>
        <pc:spChg chg="add mod">
          <ac:chgData name="Umesh Gupta" userId="35470c46-d51d-41c5-aa07-3535d40f1513" providerId="ADAL" clId="{109D4FBC-79F2-4BE9-A2B7-BCCF3566EC3F}" dt="2021-11-26T05:13:04.689" v="633" actId="1076"/>
          <ac:spMkLst>
            <pc:docMk/>
            <pc:sldMk cId="4105049984" sldId="284"/>
            <ac:spMk id="5" creationId="{84615C24-98A3-4485-8A2E-39198779B896}"/>
          </ac:spMkLst>
        </pc:spChg>
        <pc:spChg chg="add mod">
          <ac:chgData name="Umesh Gupta" userId="35470c46-d51d-41c5-aa07-3535d40f1513" providerId="ADAL" clId="{109D4FBC-79F2-4BE9-A2B7-BCCF3566EC3F}" dt="2021-11-26T05:12:53.208" v="630" actId="1076"/>
          <ac:spMkLst>
            <pc:docMk/>
            <pc:sldMk cId="4105049984" sldId="284"/>
            <ac:spMk id="7" creationId="{F4FC7115-C8BF-416A-8466-EA194D1DAB2D}"/>
          </ac:spMkLst>
        </pc:spChg>
        <pc:spChg chg="add mod">
          <ac:chgData name="Umesh Gupta" userId="35470c46-d51d-41c5-aa07-3535d40f1513" providerId="ADAL" clId="{109D4FBC-79F2-4BE9-A2B7-BCCF3566EC3F}" dt="2021-11-26T05:13:40.703" v="643" actId="1076"/>
          <ac:spMkLst>
            <pc:docMk/>
            <pc:sldMk cId="4105049984" sldId="284"/>
            <ac:spMk id="11" creationId="{5135C2F7-7C3D-42BF-BF87-5488B2567EBA}"/>
          </ac:spMkLst>
        </pc:spChg>
        <pc:spChg chg="add mod">
          <ac:chgData name="Umesh Gupta" userId="35470c46-d51d-41c5-aa07-3535d40f1513" providerId="ADAL" clId="{109D4FBC-79F2-4BE9-A2B7-BCCF3566EC3F}" dt="2021-11-26T05:39:03.784" v="656" actId="20577"/>
          <ac:spMkLst>
            <pc:docMk/>
            <pc:sldMk cId="4105049984" sldId="284"/>
            <ac:spMk id="14" creationId="{987875D9-3167-4E22-9AE1-8FE49EAC80B8}"/>
          </ac:spMkLst>
        </pc:spChg>
        <pc:picChg chg="add mod">
          <ac:chgData name="Umesh Gupta" userId="35470c46-d51d-41c5-aa07-3535d40f1513" providerId="ADAL" clId="{109D4FBC-79F2-4BE9-A2B7-BCCF3566EC3F}" dt="2021-11-26T05:13:22.863" v="636" actId="1076"/>
          <ac:picMkLst>
            <pc:docMk/>
            <pc:sldMk cId="4105049984" sldId="284"/>
            <ac:picMk id="9" creationId="{1B4162DD-EB52-4F91-8261-703CB914405E}"/>
          </ac:picMkLst>
        </pc:picChg>
        <pc:picChg chg="add mod">
          <ac:chgData name="Umesh Gupta" userId="35470c46-d51d-41c5-aa07-3535d40f1513" providerId="ADAL" clId="{109D4FBC-79F2-4BE9-A2B7-BCCF3566EC3F}" dt="2021-11-26T05:12:17.736" v="624" actId="1076"/>
          <ac:picMkLst>
            <pc:docMk/>
            <pc:sldMk cId="4105049984" sldId="284"/>
            <ac:picMk id="4098" creationId="{B9A5A67E-AC33-453B-81BF-1EE20B85C13B}"/>
          </ac:picMkLst>
        </pc:picChg>
      </pc:sldChg>
    </pc:docChg>
  </pc:docChgLst>
  <pc:docChgLst>
    <pc:chgData name="Umesh Gupta" userId="35470c46-d51d-41c5-aa07-3535d40f1513" providerId="ADAL" clId="{152E897F-6A63-4DC1-977E-2334549EA1BE}"/>
    <pc:docChg chg="modSld">
      <pc:chgData name="Umesh Gupta" userId="35470c46-d51d-41c5-aa07-3535d40f1513" providerId="ADAL" clId="{152E897F-6A63-4DC1-977E-2334549EA1BE}" dt="2021-11-13T04:36:30.585" v="293"/>
      <pc:docMkLst>
        <pc:docMk/>
      </pc:docMkLst>
      <pc:sldChg chg="modSp mod">
        <pc:chgData name="Umesh Gupta" userId="35470c46-d51d-41c5-aa07-3535d40f1513" providerId="ADAL" clId="{152E897F-6A63-4DC1-977E-2334549EA1BE}" dt="2021-11-10T03:57:27.203" v="1" actId="20577"/>
        <pc:sldMkLst>
          <pc:docMk/>
          <pc:sldMk cId="636869269" sldId="256"/>
        </pc:sldMkLst>
        <pc:spChg chg="mod">
          <ac:chgData name="Umesh Gupta" userId="35470c46-d51d-41c5-aa07-3535d40f1513" providerId="ADAL" clId="{152E897F-6A63-4DC1-977E-2334549EA1BE}" dt="2021-11-10T03:57:27.203" v="1" actId="20577"/>
          <ac:spMkLst>
            <pc:docMk/>
            <pc:sldMk cId="636869269" sldId="256"/>
            <ac:spMk id="2" creationId="{5A37A88A-CF21-4331-BFA7-13AD603DA985}"/>
          </ac:spMkLst>
        </pc:spChg>
      </pc:sldChg>
      <pc:sldChg chg="addSp delSp modSp mod">
        <pc:chgData name="Umesh Gupta" userId="35470c46-d51d-41c5-aa07-3535d40f1513" providerId="ADAL" clId="{152E897F-6A63-4DC1-977E-2334549EA1BE}" dt="2021-11-12T08:43:46.132" v="72" actId="9405"/>
        <pc:sldMkLst>
          <pc:docMk/>
          <pc:sldMk cId="2578341345" sldId="259"/>
        </pc:sldMkLst>
        <pc:grpChg chg="del mod">
          <ac:chgData name="Umesh Gupta" userId="35470c46-d51d-41c5-aa07-3535d40f1513" providerId="ADAL" clId="{152E897F-6A63-4DC1-977E-2334549EA1BE}" dt="2021-11-12T05:39:01.555" v="23"/>
          <ac:grpSpMkLst>
            <pc:docMk/>
            <pc:sldMk cId="2578341345" sldId="259"/>
            <ac:grpSpMk id="9" creationId="{188FFA43-5545-4B8D-AE1C-DE3CFB316C32}"/>
          </ac:grpSpMkLst>
        </pc:grpChg>
        <pc:grpChg chg="mod">
          <ac:chgData name="Umesh Gupta" userId="35470c46-d51d-41c5-aa07-3535d40f1513" providerId="ADAL" clId="{152E897F-6A63-4DC1-977E-2334549EA1BE}" dt="2021-11-12T05:36:49.293" v="16"/>
          <ac:grpSpMkLst>
            <pc:docMk/>
            <pc:sldMk cId="2578341345" sldId="259"/>
            <ac:grpSpMk id="12" creationId="{156D832F-AC31-4D7E-8EE7-F4AA23DCF28B}"/>
          </ac:grpSpMkLst>
        </pc:grpChg>
        <pc:grpChg chg="del mod">
          <ac:chgData name="Umesh Gupta" userId="35470c46-d51d-41c5-aa07-3535d40f1513" providerId="ADAL" clId="{152E897F-6A63-4DC1-977E-2334549EA1BE}" dt="2021-11-12T05:40:10.073" v="42"/>
          <ac:grpSpMkLst>
            <pc:docMk/>
            <pc:sldMk cId="2578341345" sldId="259"/>
            <ac:grpSpMk id="19" creationId="{6B2F9DC2-CE32-40DB-8F57-81CB52264B43}"/>
          </ac:grpSpMkLst>
        </pc:grpChg>
        <pc:grpChg chg="del mod">
          <ac:chgData name="Umesh Gupta" userId="35470c46-d51d-41c5-aa07-3535d40f1513" providerId="ADAL" clId="{152E897F-6A63-4DC1-977E-2334549EA1BE}" dt="2021-11-12T05:39:36.828" v="32"/>
          <ac:grpSpMkLst>
            <pc:docMk/>
            <pc:sldMk cId="2578341345" sldId="259"/>
            <ac:grpSpMk id="23" creationId="{20A6CFBE-973D-4FB9-941F-6F8B10630E3E}"/>
          </ac:grpSpMkLst>
        </pc:grpChg>
        <pc:grpChg chg="mod">
          <ac:chgData name="Umesh Gupta" userId="35470c46-d51d-41c5-aa07-3535d40f1513" providerId="ADAL" clId="{152E897F-6A63-4DC1-977E-2334549EA1BE}" dt="2021-11-12T08:39:41.239" v="52"/>
          <ac:grpSpMkLst>
            <pc:docMk/>
            <pc:sldMk cId="2578341345" sldId="259"/>
            <ac:grpSpMk id="23" creationId="{BC91A47F-ADF1-4250-BF6C-461DBBA01613}"/>
          </ac:grpSpMkLst>
        </pc:grpChg>
        <pc:grpChg chg="del mod">
          <ac:chgData name="Umesh Gupta" userId="35470c46-d51d-41c5-aa07-3535d40f1513" providerId="ADAL" clId="{152E897F-6A63-4DC1-977E-2334549EA1BE}" dt="2021-11-12T05:40:17.560" v="47"/>
          <ac:grpSpMkLst>
            <pc:docMk/>
            <pc:sldMk cId="2578341345" sldId="259"/>
            <ac:grpSpMk id="29" creationId="{008213BF-E78C-486D-9621-4BACB00B8C21}"/>
          </ac:grpSpMkLst>
        </pc:grpChg>
        <pc:grpChg chg="mod">
          <ac:chgData name="Umesh Gupta" userId="35470c46-d51d-41c5-aa07-3535d40f1513" providerId="ADAL" clId="{152E897F-6A63-4DC1-977E-2334549EA1BE}" dt="2021-11-12T05:39:52.498" v="36"/>
          <ac:grpSpMkLst>
            <pc:docMk/>
            <pc:sldMk cId="2578341345" sldId="259"/>
            <ac:grpSpMk id="33" creationId="{5B123948-9BCA-480D-AF44-7F17DE7C229F}"/>
          </ac:grpSpMkLst>
        </pc:grpChg>
        <pc:grpChg chg="mod">
          <ac:chgData name="Umesh Gupta" userId="35470c46-d51d-41c5-aa07-3535d40f1513" providerId="ADAL" clId="{152E897F-6A63-4DC1-977E-2334549EA1BE}" dt="2021-11-12T05:39:53.744" v="39"/>
          <ac:grpSpMkLst>
            <pc:docMk/>
            <pc:sldMk cId="2578341345" sldId="259"/>
            <ac:grpSpMk id="37" creationId="{5C7ACB9C-5A23-4352-8B44-E2AE991C07B9}"/>
          </ac:grpSpMkLst>
        </pc:grpChg>
        <pc:grpChg chg="mod">
          <ac:chgData name="Umesh Gupta" userId="35470c46-d51d-41c5-aa07-3535d40f1513" providerId="ADAL" clId="{152E897F-6A63-4DC1-977E-2334549EA1BE}" dt="2021-11-12T05:40:10.073" v="42"/>
          <ac:grpSpMkLst>
            <pc:docMk/>
            <pc:sldMk cId="2578341345" sldId="259"/>
            <ac:grpSpMk id="43" creationId="{59931302-0583-4D2C-8693-4D2D727EC77B}"/>
          </ac:grpSpMkLst>
        </pc:grpChg>
        <pc:grpChg chg="mod">
          <ac:chgData name="Umesh Gupta" userId="35470c46-d51d-41c5-aa07-3535d40f1513" providerId="ADAL" clId="{152E897F-6A63-4DC1-977E-2334549EA1BE}" dt="2021-11-12T05:40:17.560" v="47"/>
          <ac:grpSpMkLst>
            <pc:docMk/>
            <pc:sldMk cId="2578341345" sldId="259"/>
            <ac:grpSpMk id="49" creationId="{8C720775-6AD5-4B67-BB3E-F2AE940D3932}"/>
          </ac:grpSpMkLst>
        </pc:grpChg>
        <pc:grpChg chg="mod">
          <ac:chgData name="Umesh Gupta" userId="35470c46-d51d-41c5-aa07-3535d40f1513" providerId="ADAL" clId="{152E897F-6A63-4DC1-977E-2334549EA1BE}" dt="2021-11-12T08:41:55.224" v="61"/>
          <ac:grpSpMkLst>
            <pc:docMk/>
            <pc:sldMk cId="2578341345" sldId="259"/>
            <ac:grpSpMk id="59" creationId="{EEFAF671-069F-40D2-97D1-3009B1AF7B7A}"/>
          </ac:grpSpMkLst>
        </pc:grpChg>
        <pc:grpChg chg="mod">
          <ac:chgData name="Umesh Gupta" userId="35470c46-d51d-41c5-aa07-3535d40f1513" providerId="ADAL" clId="{152E897F-6A63-4DC1-977E-2334549EA1BE}" dt="2021-11-12T08:42:13.988" v="64"/>
          <ac:grpSpMkLst>
            <pc:docMk/>
            <pc:sldMk cId="2578341345" sldId="259"/>
            <ac:grpSpMk id="62" creationId="{00A9850A-6258-46B9-BD4B-86808E3B1F51}"/>
          </ac:grpSpMkLst>
        </pc:grpChg>
        <pc:grpChg chg="mod">
          <ac:chgData name="Umesh Gupta" userId="35470c46-d51d-41c5-aa07-3535d40f1513" providerId="ADAL" clId="{152E897F-6A63-4DC1-977E-2334549EA1BE}" dt="2021-11-12T08:43:16.643" v="67"/>
          <ac:grpSpMkLst>
            <pc:docMk/>
            <pc:sldMk cId="2578341345" sldId="259"/>
            <ac:grpSpMk id="65" creationId="{8FA11CC2-E02D-43BB-BD30-BB0FD9482B16}"/>
          </ac:grpSpMkLst>
        </pc:grpChg>
        <pc:grpChg chg="mod">
          <ac:chgData name="Umesh Gupta" userId="35470c46-d51d-41c5-aa07-3535d40f1513" providerId="ADAL" clId="{152E897F-6A63-4DC1-977E-2334549EA1BE}" dt="2021-11-12T08:43:45.592" v="71"/>
          <ac:grpSpMkLst>
            <pc:docMk/>
            <pc:sldMk cId="2578341345" sldId="259"/>
            <ac:grpSpMk id="69" creationId="{F1C29B5A-3686-42BB-A80D-4E0DB71EEC10}"/>
          </ac:grpSpMkLst>
        </pc:grpChg>
        <pc:inkChg chg="add del">
          <ac:chgData name="Umesh Gupta" userId="35470c46-d51d-41c5-aa07-3535d40f1513" providerId="ADAL" clId="{152E897F-6A63-4DC1-977E-2334549EA1BE}" dt="2021-11-10T04:00:48.793" v="3"/>
          <ac:inkMkLst>
            <pc:docMk/>
            <pc:sldMk cId="2578341345" sldId="259"/>
            <ac:inkMk id="3" creationId="{3C038DE6-F4B0-4E73-A199-3D3E9C9C8204}"/>
          </ac:inkMkLst>
        </pc:inkChg>
        <pc:inkChg chg="add">
          <ac:chgData name="Umesh Gupta" userId="35470c46-d51d-41c5-aa07-3535d40f1513" providerId="ADAL" clId="{152E897F-6A63-4DC1-977E-2334549EA1BE}" dt="2021-11-12T05:36:09.195" v="8" actId="9405"/>
          <ac:inkMkLst>
            <pc:docMk/>
            <pc:sldMk cId="2578341345" sldId="259"/>
            <ac:inkMk id="3" creationId="{6CC2D4C4-81BF-418F-83B5-62A564FE7780}"/>
          </ac:inkMkLst>
        </pc:inkChg>
        <pc:inkChg chg="add">
          <ac:chgData name="Umesh Gupta" userId="35470c46-d51d-41c5-aa07-3535d40f1513" providerId="ADAL" clId="{152E897F-6A63-4DC1-977E-2334549EA1BE}" dt="2021-11-12T05:36:19.114" v="9" actId="9405"/>
          <ac:inkMkLst>
            <pc:docMk/>
            <pc:sldMk cId="2578341345" sldId="259"/>
            <ac:inkMk id="4" creationId="{11BDAA18-413C-4E74-AD97-DCEFED2917E8}"/>
          </ac:inkMkLst>
        </pc:inkChg>
        <pc:inkChg chg="add del">
          <ac:chgData name="Umesh Gupta" userId="35470c46-d51d-41c5-aa07-3535d40f1513" providerId="ADAL" clId="{152E897F-6A63-4DC1-977E-2334549EA1BE}" dt="2021-11-10T04:01:00.366" v="7"/>
          <ac:inkMkLst>
            <pc:docMk/>
            <pc:sldMk cId="2578341345" sldId="259"/>
            <ac:inkMk id="4" creationId="{A9C9AB6C-C5AC-45BD-9386-D33D433A0990}"/>
          </ac:inkMkLst>
        </pc:inkChg>
        <pc:inkChg chg="add">
          <ac:chgData name="Umesh Gupta" userId="35470c46-d51d-41c5-aa07-3535d40f1513" providerId="ADAL" clId="{152E897F-6A63-4DC1-977E-2334549EA1BE}" dt="2021-11-12T05:36:23.111" v="10" actId="9405"/>
          <ac:inkMkLst>
            <pc:docMk/>
            <pc:sldMk cId="2578341345" sldId="259"/>
            <ac:inkMk id="6" creationId="{04EC4061-E607-45A1-B510-EC76A77FBC46}"/>
          </ac:inkMkLst>
        </pc:inkChg>
        <pc:inkChg chg="add del">
          <ac:chgData name="Umesh Gupta" userId="35470c46-d51d-41c5-aa07-3535d40f1513" providerId="ADAL" clId="{152E897F-6A63-4DC1-977E-2334549EA1BE}" dt="2021-11-10T04:01:00.364" v="6"/>
          <ac:inkMkLst>
            <pc:docMk/>
            <pc:sldMk cId="2578341345" sldId="259"/>
            <ac:inkMk id="6" creationId="{92DC6BB2-0D85-4B3A-8615-995E4D135EC0}"/>
          </ac:inkMkLst>
        </pc:inkChg>
        <pc:inkChg chg="add mod">
          <ac:chgData name="Umesh Gupta" userId="35470c46-d51d-41c5-aa07-3535d40f1513" providerId="ADAL" clId="{152E897F-6A63-4DC1-977E-2334549EA1BE}" dt="2021-11-12T05:40:10.073" v="42"/>
          <ac:inkMkLst>
            <pc:docMk/>
            <pc:sldMk cId="2578341345" sldId="259"/>
            <ac:inkMk id="7" creationId="{AE48F008-3410-4895-9416-A2F3B4916AD2}"/>
          </ac:inkMkLst>
        </pc:inkChg>
        <pc:inkChg chg="add mod">
          <ac:chgData name="Umesh Gupta" userId="35470c46-d51d-41c5-aa07-3535d40f1513" providerId="ADAL" clId="{152E897F-6A63-4DC1-977E-2334549EA1BE}" dt="2021-11-12T05:40:10.073" v="42"/>
          <ac:inkMkLst>
            <pc:docMk/>
            <pc:sldMk cId="2578341345" sldId="259"/>
            <ac:inkMk id="8" creationId="{A1536F64-9180-4CA5-9B27-67EE3819A2C8}"/>
          </ac:inkMkLst>
        </pc:inkChg>
        <pc:inkChg chg="add mod">
          <ac:chgData name="Umesh Gupta" userId="35470c46-d51d-41c5-aa07-3535d40f1513" providerId="ADAL" clId="{152E897F-6A63-4DC1-977E-2334549EA1BE}" dt="2021-11-12T08:39:41.239" v="52"/>
          <ac:inkMkLst>
            <pc:docMk/>
            <pc:sldMk cId="2578341345" sldId="259"/>
            <ac:inkMk id="9" creationId="{2E7A1A3F-918F-4D58-BFA7-3D33FCC685FA}"/>
          </ac:inkMkLst>
        </pc:inkChg>
        <pc:inkChg chg="add mod">
          <ac:chgData name="Umesh Gupta" userId="35470c46-d51d-41c5-aa07-3535d40f1513" providerId="ADAL" clId="{152E897F-6A63-4DC1-977E-2334549EA1BE}" dt="2021-11-12T05:36:49.293" v="16"/>
          <ac:inkMkLst>
            <pc:docMk/>
            <pc:sldMk cId="2578341345" sldId="259"/>
            <ac:inkMk id="10" creationId="{DBDA8E3C-2A0E-4BFD-AD43-23D216D0CA29}"/>
          </ac:inkMkLst>
        </pc:inkChg>
        <pc:inkChg chg="add mod">
          <ac:chgData name="Umesh Gupta" userId="35470c46-d51d-41c5-aa07-3535d40f1513" providerId="ADAL" clId="{152E897F-6A63-4DC1-977E-2334549EA1BE}" dt="2021-11-12T05:36:49.293" v="16"/>
          <ac:inkMkLst>
            <pc:docMk/>
            <pc:sldMk cId="2578341345" sldId="259"/>
            <ac:inkMk id="11" creationId="{194DD7B6-7C60-49B4-88B8-ED4139426C52}"/>
          </ac:inkMkLst>
        </pc:inkChg>
        <pc:inkChg chg="add">
          <ac:chgData name="Umesh Gupta" userId="35470c46-d51d-41c5-aa07-3535d40f1513" providerId="ADAL" clId="{152E897F-6A63-4DC1-977E-2334549EA1BE}" dt="2021-11-12T05:37:23.749" v="17" actId="9405"/>
          <ac:inkMkLst>
            <pc:docMk/>
            <pc:sldMk cId="2578341345" sldId="259"/>
            <ac:inkMk id="13" creationId="{1B643538-DB5E-49BD-A594-1E5AB917E08A}"/>
          </ac:inkMkLst>
        </pc:inkChg>
        <pc:inkChg chg="add">
          <ac:chgData name="Umesh Gupta" userId="35470c46-d51d-41c5-aa07-3535d40f1513" providerId="ADAL" clId="{152E897F-6A63-4DC1-977E-2334549EA1BE}" dt="2021-11-12T05:37:30.237" v="18" actId="9405"/>
          <ac:inkMkLst>
            <pc:docMk/>
            <pc:sldMk cId="2578341345" sldId="259"/>
            <ac:inkMk id="14" creationId="{F92F1D79-24AA-4155-8C55-F6F85BA61E6E}"/>
          </ac:inkMkLst>
        </pc:inkChg>
        <pc:inkChg chg="add">
          <ac:chgData name="Umesh Gupta" userId="35470c46-d51d-41c5-aa07-3535d40f1513" providerId="ADAL" clId="{152E897F-6A63-4DC1-977E-2334549EA1BE}" dt="2021-11-12T05:37:37.764" v="19" actId="9405"/>
          <ac:inkMkLst>
            <pc:docMk/>
            <pc:sldMk cId="2578341345" sldId="259"/>
            <ac:inkMk id="15" creationId="{4A9BE6B2-9204-4CFD-A27F-DD1985E867BC}"/>
          </ac:inkMkLst>
        </pc:inkChg>
        <pc:inkChg chg="add">
          <ac:chgData name="Umesh Gupta" userId="35470c46-d51d-41c5-aa07-3535d40f1513" providerId="ADAL" clId="{152E897F-6A63-4DC1-977E-2334549EA1BE}" dt="2021-11-12T05:38:13.157" v="20" actId="9405"/>
          <ac:inkMkLst>
            <pc:docMk/>
            <pc:sldMk cId="2578341345" sldId="259"/>
            <ac:inkMk id="16" creationId="{A2A86696-E66A-4CD6-A8C1-D45B2C2A2B57}"/>
          </ac:inkMkLst>
        </pc:inkChg>
        <pc:inkChg chg="add mod">
          <ac:chgData name="Umesh Gupta" userId="35470c46-d51d-41c5-aa07-3535d40f1513" providerId="ADAL" clId="{152E897F-6A63-4DC1-977E-2334549EA1BE}" dt="2021-11-12T05:40:10.073" v="42"/>
          <ac:inkMkLst>
            <pc:docMk/>
            <pc:sldMk cId="2578341345" sldId="259"/>
            <ac:inkMk id="17" creationId="{FB60A44E-0DB7-4CD8-8A7B-9789B97DDEE1}"/>
          </ac:inkMkLst>
        </pc:inkChg>
        <pc:inkChg chg="add mod">
          <ac:chgData name="Umesh Gupta" userId="35470c46-d51d-41c5-aa07-3535d40f1513" providerId="ADAL" clId="{152E897F-6A63-4DC1-977E-2334549EA1BE}" dt="2021-11-12T05:40:10.073" v="42"/>
          <ac:inkMkLst>
            <pc:docMk/>
            <pc:sldMk cId="2578341345" sldId="259"/>
            <ac:inkMk id="18" creationId="{1EB873EA-F62A-4486-8604-9864E6603413}"/>
          </ac:inkMkLst>
        </pc:inkChg>
        <pc:inkChg chg="add mod">
          <ac:chgData name="Umesh Gupta" userId="35470c46-d51d-41c5-aa07-3535d40f1513" providerId="ADAL" clId="{152E897F-6A63-4DC1-977E-2334549EA1BE}" dt="2021-11-12T08:39:41.239" v="52"/>
          <ac:inkMkLst>
            <pc:docMk/>
            <pc:sldMk cId="2578341345" sldId="259"/>
            <ac:inkMk id="19" creationId="{24B733F2-9A11-4273-9210-04920B8D5169}"/>
          </ac:inkMkLst>
        </pc:inkChg>
        <pc:inkChg chg="add mod">
          <ac:chgData name="Umesh Gupta" userId="35470c46-d51d-41c5-aa07-3535d40f1513" providerId="ADAL" clId="{152E897F-6A63-4DC1-977E-2334549EA1BE}" dt="2021-11-12T05:40:17.560" v="47"/>
          <ac:inkMkLst>
            <pc:docMk/>
            <pc:sldMk cId="2578341345" sldId="259"/>
            <ac:inkMk id="20" creationId="{12425094-7636-41D0-BC0C-779DD3D8C4EC}"/>
          </ac:inkMkLst>
        </pc:inkChg>
        <pc:inkChg chg="add mod">
          <ac:chgData name="Umesh Gupta" userId="35470c46-d51d-41c5-aa07-3535d40f1513" providerId="ADAL" clId="{152E897F-6A63-4DC1-977E-2334549EA1BE}" dt="2021-11-12T05:40:17.560" v="47"/>
          <ac:inkMkLst>
            <pc:docMk/>
            <pc:sldMk cId="2578341345" sldId="259"/>
            <ac:inkMk id="21" creationId="{A50D9F13-5C6E-4859-9ED0-E503928FB3CD}"/>
          </ac:inkMkLst>
        </pc:inkChg>
        <pc:inkChg chg="add mod">
          <ac:chgData name="Umesh Gupta" userId="35470c46-d51d-41c5-aa07-3535d40f1513" providerId="ADAL" clId="{152E897F-6A63-4DC1-977E-2334549EA1BE}" dt="2021-11-12T05:40:17.560" v="47"/>
          <ac:inkMkLst>
            <pc:docMk/>
            <pc:sldMk cId="2578341345" sldId="259"/>
            <ac:inkMk id="22" creationId="{1A3AEBB3-8E25-4728-9579-2C7954E62A1F}"/>
          </ac:inkMkLst>
        </pc:inkChg>
        <pc:inkChg chg="add">
          <ac:chgData name="Umesh Gupta" userId="35470c46-d51d-41c5-aa07-3535d40f1513" providerId="ADAL" clId="{152E897F-6A63-4DC1-977E-2334549EA1BE}" dt="2021-11-12T05:39:12.611" v="28" actId="9405"/>
          <ac:inkMkLst>
            <pc:docMk/>
            <pc:sldMk cId="2578341345" sldId="259"/>
            <ac:inkMk id="24" creationId="{E022BC13-AEDB-4C3A-952E-11BC4B2FBEA1}"/>
          </ac:inkMkLst>
        </pc:inkChg>
        <pc:inkChg chg="add">
          <ac:chgData name="Umesh Gupta" userId="35470c46-d51d-41c5-aa07-3535d40f1513" providerId="ADAL" clId="{152E897F-6A63-4DC1-977E-2334549EA1BE}" dt="2021-11-12T05:39:22.907" v="29" actId="9405"/>
          <ac:inkMkLst>
            <pc:docMk/>
            <pc:sldMk cId="2578341345" sldId="259"/>
            <ac:inkMk id="25" creationId="{6CA91E73-78AF-4EBA-B4FB-DFF39B89634F}"/>
          </ac:inkMkLst>
        </pc:inkChg>
        <pc:inkChg chg="add mod">
          <ac:chgData name="Umesh Gupta" userId="35470c46-d51d-41c5-aa07-3535d40f1513" providerId="ADAL" clId="{152E897F-6A63-4DC1-977E-2334549EA1BE}" dt="2021-11-12T05:40:17.560" v="47"/>
          <ac:inkMkLst>
            <pc:docMk/>
            <pc:sldMk cId="2578341345" sldId="259"/>
            <ac:inkMk id="26" creationId="{E8AAEE43-7933-4CF5-9EC9-DF6806BC8DCE}"/>
          </ac:inkMkLst>
        </pc:inkChg>
        <pc:inkChg chg="add mod">
          <ac:chgData name="Umesh Gupta" userId="35470c46-d51d-41c5-aa07-3535d40f1513" providerId="ADAL" clId="{152E897F-6A63-4DC1-977E-2334549EA1BE}" dt="2021-11-12T05:40:17.560" v="47"/>
          <ac:inkMkLst>
            <pc:docMk/>
            <pc:sldMk cId="2578341345" sldId="259"/>
            <ac:inkMk id="27" creationId="{B8D89784-B2F3-4222-ACCC-AE71EBFFD96E}"/>
          </ac:inkMkLst>
        </pc:inkChg>
        <pc:inkChg chg="add">
          <ac:chgData name="Umesh Gupta" userId="35470c46-d51d-41c5-aa07-3535d40f1513" providerId="ADAL" clId="{152E897F-6A63-4DC1-977E-2334549EA1BE}" dt="2021-11-12T08:40:11.690" v="53" actId="9405"/>
          <ac:inkMkLst>
            <pc:docMk/>
            <pc:sldMk cId="2578341345" sldId="259"/>
            <ac:inkMk id="29" creationId="{B7809D05-9EFE-4611-82B4-43A7C707B82A}"/>
          </ac:inkMkLst>
        </pc:inkChg>
        <pc:inkChg chg="add">
          <ac:chgData name="Umesh Gupta" userId="35470c46-d51d-41c5-aa07-3535d40f1513" providerId="ADAL" clId="{152E897F-6A63-4DC1-977E-2334549EA1BE}" dt="2021-11-12T05:39:49.930" v="33" actId="9405"/>
          <ac:inkMkLst>
            <pc:docMk/>
            <pc:sldMk cId="2578341345" sldId="259"/>
            <ac:inkMk id="30" creationId="{5119048D-2E79-4CB2-B5D5-5ED4A76941B2}"/>
          </ac:inkMkLst>
        </pc:inkChg>
        <pc:inkChg chg="add mod">
          <ac:chgData name="Umesh Gupta" userId="35470c46-d51d-41c5-aa07-3535d40f1513" providerId="ADAL" clId="{152E897F-6A63-4DC1-977E-2334549EA1BE}" dt="2021-11-12T05:39:52.498" v="36"/>
          <ac:inkMkLst>
            <pc:docMk/>
            <pc:sldMk cId="2578341345" sldId="259"/>
            <ac:inkMk id="31" creationId="{E760D9F1-A3BA-4FFF-B83F-9926011AFDC3}"/>
          </ac:inkMkLst>
        </pc:inkChg>
        <pc:inkChg chg="add mod">
          <ac:chgData name="Umesh Gupta" userId="35470c46-d51d-41c5-aa07-3535d40f1513" providerId="ADAL" clId="{152E897F-6A63-4DC1-977E-2334549EA1BE}" dt="2021-11-12T05:39:52.498" v="36"/>
          <ac:inkMkLst>
            <pc:docMk/>
            <pc:sldMk cId="2578341345" sldId="259"/>
            <ac:inkMk id="32" creationId="{ADC5AB37-4445-415C-875B-2EF13FFB3FE9}"/>
          </ac:inkMkLst>
        </pc:inkChg>
        <pc:inkChg chg="add mod">
          <ac:chgData name="Umesh Gupta" userId="35470c46-d51d-41c5-aa07-3535d40f1513" providerId="ADAL" clId="{152E897F-6A63-4DC1-977E-2334549EA1BE}" dt="2021-11-12T05:39:53.744" v="39"/>
          <ac:inkMkLst>
            <pc:docMk/>
            <pc:sldMk cId="2578341345" sldId="259"/>
            <ac:inkMk id="34" creationId="{51CD4CAE-C7DE-49F6-A671-07B19904194A}"/>
          </ac:inkMkLst>
        </pc:inkChg>
        <pc:inkChg chg="add mod">
          <ac:chgData name="Umesh Gupta" userId="35470c46-d51d-41c5-aa07-3535d40f1513" providerId="ADAL" clId="{152E897F-6A63-4DC1-977E-2334549EA1BE}" dt="2021-11-12T05:39:53.744" v="39"/>
          <ac:inkMkLst>
            <pc:docMk/>
            <pc:sldMk cId="2578341345" sldId="259"/>
            <ac:inkMk id="35" creationId="{56EB0260-5E94-4728-968E-11FD6105C8F9}"/>
          </ac:inkMkLst>
        </pc:inkChg>
        <pc:inkChg chg="add">
          <ac:chgData name="Umesh Gupta" userId="35470c46-d51d-41c5-aa07-3535d40f1513" providerId="ADAL" clId="{152E897F-6A63-4DC1-977E-2334549EA1BE}" dt="2021-11-12T05:40:00.526" v="40" actId="9405"/>
          <ac:inkMkLst>
            <pc:docMk/>
            <pc:sldMk cId="2578341345" sldId="259"/>
            <ac:inkMk id="39" creationId="{F39BF045-B0AE-48A4-AC16-C16C03B87CC5}"/>
          </ac:inkMkLst>
        </pc:inkChg>
        <pc:inkChg chg="add mod">
          <ac:chgData name="Umesh Gupta" userId="35470c46-d51d-41c5-aa07-3535d40f1513" providerId="ADAL" clId="{152E897F-6A63-4DC1-977E-2334549EA1BE}" dt="2021-11-12T05:40:10.073" v="42"/>
          <ac:inkMkLst>
            <pc:docMk/>
            <pc:sldMk cId="2578341345" sldId="259"/>
            <ac:inkMk id="41" creationId="{AFB21431-01E4-4B6A-A470-EA77E7E96AA7}"/>
          </ac:inkMkLst>
        </pc:inkChg>
        <pc:inkChg chg="add mod">
          <ac:chgData name="Umesh Gupta" userId="35470c46-d51d-41c5-aa07-3535d40f1513" providerId="ADAL" clId="{152E897F-6A63-4DC1-977E-2334549EA1BE}" dt="2021-11-12T05:40:17.560" v="47"/>
          <ac:inkMkLst>
            <pc:docMk/>
            <pc:sldMk cId="2578341345" sldId="259"/>
            <ac:inkMk id="45" creationId="{F29BAD14-9F6F-4A2B-B939-8438111352C0}"/>
          </ac:inkMkLst>
        </pc:inkChg>
        <pc:inkChg chg="add mod">
          <ac:chgData name="Umesh Gupta" userId="35470c46-d51d-41c5-aa07-3535d40f1513" providerId="ADAL" clId="{152E897F-6A63-4DC1-977E-2334549EA1BE}" dt="2021-11-12T05:40:17.560" v="47"/>
          <ac:inkMkLst>
            <pc:docMk/>
            <pc:sldMk cId="2578341345" sldId="259"/>
            <ac:inkMk id="46" creationId="{967237A9-9DEB-4C68-8333-C3D385D6FAEF}"/>
          </ac:inkMkLst>
        </pc:inkChg>
        <pc:inkChg chg="add mod">
          <ac:chgData name="Umesh Gupta" userId="35470c46-d51d-41c5-aa07-3535d40f1513" providerId="ADAL" clId="{152E897F-6A63-4DC1-977E-2334549EA1BE}" dt="2021-11-12T05:40:17.560" v="47"/>
          <ac:inkMkLst>
            <pc:docMk/>
            <pc:sldMk cId="2578341345" sldId="259"/>
            <ac:inkMk id="47" creationId="{DD997680-B56B-4A04-B7E6-A69148B7B662}"/>
          </ac:inkMkLst>
        </pc:inkChg>
        <pc:inkChg chg="add mod">
          <ac:chgData name="Umesh Gupta" userId="35470c46-d51d-41c5-aa07-3535d40f1513" providerId="ADAL" clId="{152E897F-6A63-4DC1-977E-2334549EA1BE}" dt="2021-11-12T05:40:17.560" v="47"/>
          <ac:inkMkLst>
            <pc:docMk/>
            <pc:sldMk cId="2578341345" sldId="259"/>
            <ac:inkMk id="48" creationId="{2B58CD52-CE35-4960-8065-7D3725E7C828}"/>
          </ac:inkMkLst>
        </pc:inkChg>
        <pc:inkChg chg="add">
          <ac:chgData name="Umesh Gupta" userId="35470c46-d51d-41c5-aa07-3535d40f1513" providerId="ADAL" clId="{152E897F-6A63-4DC1-977E-2334549EA1BE}" dt="2021-11-12T05:40:25.981" v="48" actId="9405"/>
          <ac:inkMkLst>
            <pc:docMk/>
            <pc:sldMk cId="2578341345" sldId="259"/>
            <ac:inkMk id="50" creationId="{E7A2F178-903D-4F2D-9A4E-6E67BC86BB32}"/>
          </ac:inkMkLst>
        </pc:inkChg>
        <pc:inkChg chg="add">
          <ac:chgData name="Umesh Gupta" userId="35470c46-d51d-41c5-aa07-3535d40f1513" providerId="ADAL" clId="{152E897F-6A63-4DC1-977E-2334549EA1BE}" dt="2021-11-12T05:40:28.095" v="49" actId="9405"/>
          <ac:inkMkLst>
            <pc:docMk/>
            <pc:sldMk cId="2578341345" sldId="259"/>
            <ac:inkMk id="51" creationId="{1F90562C-7820-4EC0-95D5-A53750722F55}"/>
          </ac:inkMkLst>
        </pc:inkChg>
        <pc:inkChg chg="add">
          <ac:chgData name="Umesh Gupta" userId="35470c46-d51d-41c5-aa07-3535d40f1513" providerId="ADAL" clId="{152E897F-6A63-4DC1-977E-2334549EA1BE}" dt="2021-11-12T08:40:14.404" v="54" actId="9405"/>
          <ac:inkMkLst>
            <pc:docMk/>
            <pc:sldMk cId="2578341345" sldId="259"/>
            <ac:inkMk id="52" creationId="{66C40776-DD6C-4D3A-BC48-0D9CA63E8C2D}"/>
          </ac:inkMkLst>
        </pc:inkChg>
        <pc:inkChg chg="add">
          <ac:chgData name="Umesh Gupta" userId="35470c46-d51d-41c5-aa07-3535d40f1513" providerId="ADAL" clId="{152E897F-6A63-4DC1-977E-2334549EA1BE}" dt="2021-11-12T08:40:16.403" v="55" actId="9405"/>
          <ac:inkMkLst>
            <pc:docMk/>
            <pc:sldMk cId="2578341345" sldId="259"/>
            <ac:inkMk id="53" creationId="{B667F16E-B5DD-4BCD-9732-5047B64CC186}"/>
          </ac:inkMkLst>
        </pc:inkChg>
        <pc:inkChg chg="add">
          <ac:chgData name="Umesh Gupta" userId="35470c46-d51d-41c5-aa07-3535d40f1513" providerId="ADAL" clId="{152E897F-6A63-4DC1-977E-2334549EA1BE}" dt="2021-11-12T08:40:25.403" v="56" actId="9405"/>
          <ac:inkMkLst>
            <pc:docMk/>
            <pc:sldMk cId="2578341345" sldId="259"/>
            <ac:inkMk id="54" creationId="{C839F056-5B7C-4199-B20C-D7A4C4604076}"/>
          </ac:inkMkLst>
        </pc:inkChg>
        <pc:inkChg chg="add">
          <ac:chgData name="Umesh Gupta" userId="35470c46-d51d-41c5-aa07-3535d40f1513" providerId="ADAL" clId="{152E897F-6A63-4DC1-977E-2334549EA1BE}" dt="2021-11-12T08:40:30.183" v="57" actId="9405"/>
          <ac:inkMkLst>
            <pc:docMk/>
            <pc:sldMk cId="2578341345" sldId="259"/>
            <ac:inkMk id="55" creationId="{4881E4D8-EA70-4159-827A-2707FD8B999E}"/>
          </ac:inkMkLst>
        </pc:inkChg>
        <pc:inkChg chg="add">
          <ac:chgData name="Umesh Gupta" userId="35470c46-d51d-41c5-aa07-3535d40f1513" providerId="ADAL" clId="{152E897F-6A63-4DC1-977E-2334549EA1BE}" dt="2021-11-12T08:41:37.679" v="58" actId="9405"/>
          <ac:inkMkLst>
            <pc:docMk/>
            <pc:sldMk cId="2578341345" sldId="259"/>
            <ac:inkMk id="56" creationId="{99B641F1-0622-4231-9CFD-ABE31815D43A}"/>
          </ac:inkMkLst>
        </pc:inkChg>
        <pc:inkChg chg="add mod">
          <ac:chgData name="Umesh Gupta" userId="35470c46-d51d-41c5-aa07-3535d40f1513" providerId="ADAL" clId="{152E897F-6A63-4DC1-977E-2334549EA1BE}" dt="2021-11-12T08:41:55.224" v="61"/>
          <ac:inkMkLst>
            <pc:docMk/>
            <pc:sldMk cId="2578341345" sldId="259"/>
            <ac:inkMk id="57" creationId="{30154C86-BA82-4B6A-A104-24E353A3BBD3}"/>
          </ac:inkMkLst>
        </pc:inkChg>
        <pc:inkChg chg="add mod">
          <ac:chgData name="Umesh Gupta" userId="35470c46-d51d-41c5-aa07-3535d40f1513" providerId="ADAL" clId="{152E897F-6A63-4DC1-977E-2334549EA1BE}" dt="2021-11-12T08:41:55.224" v="61"/>
          <ac:inkMkLst>
            <pc:docMk/>
            <pc:sldMk cId="2578341345" sldId="259"/>
            <ac:inkMk id="58" creationId="{833CB40A-5C6A-4C26-9F75-E814ECF8BD5F}"/>
          </ac:inkMkLst>
        </pc:inkChg>
        <pc:inkChg chg="add mod">
          <ac:chgData name="Umesh Gupta" userId="35470c46-d51d-41c5-aa07-3535d40f1513" providerId="ADAL" clId="{152E897F-6A63-4DC1-977E-2334549EA1BE}" dt="2021-11-12T08:42:13.988" v="64"/>
          <ac:inkMkLst>
            <pc:docMk/>
            <pc:sldMk cId="2578341345" sldId="259"/>
            <ac:inkMk id="60" creationId="{72D3D2EE-6CFD-4DCF-A668-6B19BBC0DE3A}"/>
          </ac:inkMkLst>
        </pc:inkChg>
        <pc:inkChg chg="add mod">
          <ac:chgData name="Umesh Gupta" userId="35470c46-d51d-41c5-aa07-3535d40f1513" providerId="ADAL" clId="{152E897F-6A63-4DC1-977E-2334549EA1BE}" dt="2021-11-12T08:42:13.988" v="64"/>
          <ac:inkMkLst>
            <pc:docMk/>
            <pc:sldMk cId="2578341345" sldId="259"/>
            <ac:inkMk id="61" creationId="{E75A437A-4C03-4ADC-B9AB-A654966A3F0A}"/>
          </ac:inkMkLst>
        </pc:inkChg>
        <pc:inkChg chg="add mod">
          <ac:chgData name="Umesh Gupta" userId="35470c46-d51d-41c5-aa07-3535d40f1513" providerId="ADAL" clId="{152E897F-6A63-4DC1-977E-2334549EA1BE}" dt="2021-11-12T08:43:16.643" v="67"/>
          <ac:inkMkLst>
            <pc:docMk/>
            <pc:sldMk cId="2578341345" sldId="259"/>
            <ac:inkMk id="63" creationId="{6C33D904-D9CE-4A86-95B8-1BC7A316D356}"/>
          </ac:inkMkLst>
        </pc:inkChg>
        <pc:inkChg chg="add mod">
          <ac:chgData name="Umesh Gupta" userId="35470c46-d51d-41c5-aa07-3535d40f1513" providerId="ADAL" clId="{152E897F-6A63-4DC1-977E-2334549EA1BE}" dt="2021-11-12T08:43:16.643" v="67"/>
          <ac:inkMkLst>
            <pc:docMk/>
            <pc:sldMk cId="2578341345" sldId="259"/>
            <ac:inkMk id="64" creationId="{F71C7307-C4A8-4941-91E8-96E79D7CAE29}"/>
          </ac:inkMkLst>
        </pc:inkChg>
        <pc:inkChg chg="add mod">
          <ac:chgData name="Umesh Gupta" userId="35470c46-d51d-41c5-aa07-3535d40f1513" providerId="ADAL" clId="{152E897F-6A63-4DC1-977E-2334549EA1BE}" dt="2021-11-12T08:43:45.592" v="71"/>
          <ac:inkMkLst>
            <pc:docMk/>
            <pc:sldMk cId="2578341345" sldId="259"/>
            <ac:inkMk id="66" creationId="{DD1BB689-EF79-4D85-A9A9-351D69D757AE}"/>
          </ac:inkMkLst>
        </pc:inkChg>
        <pc:inkChg chg="add mod">
          <ac:chgData name="Umesh Gupta" userId="35470c46-d51d-41c5-aa07-3535d40f1513" providerId="ADAL" clId="{152E897F-6A63-4DC1-977E-2334549EA1BE}" dt="2021-11-12T08:43:45.592" v="71"/>
          <ac:inkMkLst>
            <pc:docMk/>
            <pc:sldMk cId="2578341345" sldId="259"/>
            <ac:inkMk id="67" creationId="{1D02F45A-EC7A-4693-B89A-02EFB39180B0}"/>
          </ac:inkMkLst>
        </pc:inkChg>
        <pc:inkChg chg="add">
          <ac:chgData name="Umesh Gupta" userId="35470c46-d51d-41c5-aa07-3535d40f1513" providerId="ADAL" clId="{152E897F-6A63-4DC1-977E-2334549EA1BE}" dt="2021-11-12T08:43:44.697" v="70" actId="9405"/>
          <ac:inkMkLst>
            <pc:docMk/>
            <pc:sldMk cId="2578341345" sldId="259"/>
            <ac:inkMk id="68" creationId="{9579F3DE-49DA-4988-BBDC-B5E73F0D325F}"/>
          </ac:inkMkLst>
        </pc:inkChg>
        <pc:inkChg chg="add">
          <ac:chgData name="Umesh Gupta" userId="35470c46-d51d-41c5-aa07-3535d40f1513" providerId="ADAL" clId="{152E897F-6A63-4DC1-977E-2334549EA1BE}" dt="2021-11-12T08:43:46.132" v="72" actId="9405"/>
          <ac:inkMkLst>
            <pc:docMk/>
            <pc:sldMk cId="2578341345" sldId="259"/>
            <ac:inkMk id="70" creationId="{4FC97BB6-15FB-4197-9367-E93E719519BB}"/>
          </ac:inkMkLst>
        </pc:inkChg>
      </pc:sldChg>
      <pc:sldChg chg="addSp mod">
        <pc:chgData name="Umesh Gupta" userId="35470c46-d51d-41c5-aa07-3535d40f1513" providerId="ADAL" clId="{152E897F-6A63-4DC1-977E-2334549EA1BE}" dt="2021-11-12T08:52:10.099" v="114" actId="9405"/>
        <pc:sldMkLst>
          <pc:docMk/>
          <pc:sldMk cId="1224032123" sldId="261"/>
        </pc:sldMkLst>
        <pc:inkChg chg="add">
          <ac:chgData name="Umesh Gupta" userId="35470c46-d51d-41c5-aa07-3535d40f1513" providerId="ADAL" clId="{152E897F-6A63-4DC1-977E-2334549EA1BE}" dt="2021-11-12T08:50:01.224" v="107" actId="9405"/>
          <ac:inkMkLst>
            <pc:docMk/>
            <pc:sldMk cId="1224032123" sldId="261"/>
            <ac:inkMk id="3" creationId="{785826E6-036A-4417-924E-8AB2FFC19DF4}"/>
          </ac:inkMkLst>
        </pc:inkChg>
        <pc:inkChg chg="add">
          <ac:chgData name="Umesh Gupta" userId="35470c46-d51d-41c5-aa07-3535d40f1513" providerId="ADAL" clId="{152E897F-6A63-4DC1-977E-2334549EA1BE}" dt="2021-11-12T08:50:04.339" v="108" actId="9405"/>
          <ac:inkMkLst>
            <pc:docMk/>
            <pc:sldMk cId="1224032123" sldId="261"/>
            <ac:inkMk id="4" creationId="{C25E9A34-C14A-4A21-9B16-8F1AAB9DF98F}"/>
          </ac:inkMkLst>
        </pc:inkChg>
        <pc:inkChg chg="add">
          <ac:chgData name="Umesh Gupta" userId="35470c46-d51d-41c5-aa07-3535d40f1513" providerId="ADAL" clId="{152E897F-6A63-4DC1-977E-2334549EA1BE}" dt="2021-11-12T08:52:08.455" v="113" actId="9405"/>
          <ac:inkMkLst>
            <pc:docMk/>
            <pc:sldMk cId="1224032123" sldId="261"/>
            <ac:inkMk id="5" creationId="{E696246F-A28C-4AF8-9547-EA3CF79DD632}"/>
          </ac:inkMkLst>
        </pc:inkChg>
        <pc:inkChg chg="add">
          <ac:chgData name="Umesh Gupta" userId="35470c46-d51d-41c5-aa07-3535d40f1513" providerId="ADAL" clId="{152E897F-6A63-4DC1-977E-2334549EA1BE}" dt="2021-11-12T08:52:10.099" v="114" actId="9405"/>
          <ac:inkMkLst>
            <pc:docMk/>
            <pc:sldMk cId="1224032123" sldId="261"/>
            <ac:inkMk id="6" creationId="{5CBF5061-90A0-4EC6-9978-2A3418D6BC48}"/>
          </ac:inkMkLst>
        </pc:inkChg>
      </pc:sldChg>
      <pc:sldChg chg="addSp delSp modSp mod">
        <pc:chgData name="Umesh Gupta" userId="35470c46-d51d-41c5-aa07-3535d40f1513" providerId="ADAL" clId="{152E897F-6A63-4DC1-977E-2334549EA1BE}" dt="2021-11-12T08:56:49.426" v="163"/>
        <pc:sldMkLst>
          <pc:docMk/>
          <pc:sldMk cId="3761358930" sldId="262"/>
        </pc:sldMkLst>
        <pc:grpChg chg="mod">
          <ac:chgData name="Umesh Gupta" userId="35470c46-d51d-41c5-aa07-3535d40f1513" providerId="ADAL" clId="{152E897F-6A63-4DC1-977E-2334549EA1BE}" dt="2021-11-12T08:47:40.609" v="75"/>
          <ac:grpSpMkLst>
            <pc:docMk/>
            <pc:sldMk cId="3761358930" sldId="262"/>
            <ac:grpSpMk id="6" creationId="{D53A4E6D-31F8-4473-A0AC-C92861AC99ED}"/>
          </ac:grpSpMkLst>
        </pc:grpChg>
        <pc:grpChg chg="mod">
          <ac:chgData name="Umesh Gupta" userId="35470c46-d51d-41c5-aa07-3535d40f1513" providerId="ADAL" clId="{152E897F-6A63-4DC1-977E-2334549EA1BE}" dt="2021-11-12T08:48:31.196" v="83"/>
          <ac:grpSpMkLst>
            <pc:docMk/>
            <pc:sldMk cId="3761358930" sldId="262"/>
            <ac:grpSpMk id="14" creationId="{DF85AE94-2286-4355-B979-8301196E1118}"/>
          </ac:grpSpMkLst>
        </pc:grpChg>
        <pc:grpChg chg="del mod">
          <ac:chgData name="Umesh Gupta" userId="35470c46-d51d-41c5-aa07-3535d40f1513" providerId="ADAL" clId="{152E897F-6A63-4DC1-977E-2334549EA1BE}" dt="2021-11-12T08:48:45.991" v="90"/>
          <ac:grpSpMkLst>
            <pc:docMk/>
            <pc:sldMk cId="3761358930" sldId="262"/>
            <ac:grpSpMk id="18" creationId="{1BA08630-CA7A-487F-8C49-4247211E655A}"/>
          </ac:grpSpMkLst>
        </pc:grpChg>
        <pc:grpChg chg="mod">
          <ac:chgData name="Umesh Gupta" userId="35470c46-d51d-41c5-aa07-3535d40f1513" providerId="ADAL" clId="{152E897F-6A63-4DC1-977E-2334549EA1BE}" dt="2021-11-12T08:48:45.991" v="90"/>
          <ac:grpSpMkLst>
            <pc:docMk/>
            <pc:sldMk cId="3761358930" sldId="262"/>
            <ac:grpSpMk id="21" creationId="{76F3EBA8-8C73-424F-93BE-8808EE5DB114}"/>
          </ac:grpSpMkLst>
        </pc:grpChg>
        <pc:grpChg chg="mod">
          <ac:chgData name="Umesh Gupta" userId="35470c46-d51d-41c5-aa07-3535d40f1513" providerId="ADAL" clId="{152E897F-6A63-4DC1-977E-2334549EA1BE}" dt="2021-11-12T08:48:55.539" v="105"/>
          <ac:grpSpMkLst>
            <pc:docMk/>
            <pc:sldMk cId="3761358930" sldId="262"/>
            <ac:grpSpMk id="37" creationId="{1D169DCB-C9B3-477E-9783-948BD57A631F}"/>
          </ac:grpSpMkLst>
        </pc:grpChg>
        <pc:grpChg chg="mod">
          <ac:chgData name="Umesh Gupta" userId="35470c46-d51d-41c5-aa07-3535d40f1513" providerId="ADAL" clId="{152E897F-6A63-4DC1-977E-2334549EA1BE}" dt="2021-11-12T08:50:22.118" v="112"/>
          <ac:grpSpMkLst>
            <pc:docMk/>
            <pc:sldMk cId="3761358930" sldId="262"/>
            <ac:grpSpMk id="46" creationId="{DDDD917C-F785-4E18-B248-9AB636F2C7AE}"/>
          </ac:grpSpMkLst>
        </pc:grpChg>
        <pc:grpChg chg="mod">
          <ac:chgData name="Umesh Gupta" userId="35470c46-d51d-41c5-aa07-3535d40f1513" providerId="ADAL" clId="{152E897F-6A63-4DC1-977E-2334549EA1BE}" dt="2021-11-12T08:52:27.550" v="124"/>
          <ac:grpSpMkLst>
            <pc:docMk/>
            <pc:sldMk cId="3761358930" sldId="262"/>
            <ac:grpSpMk id="56" creationId="{EB89E948-9DCA-4654-B678-9D1BB4F1E69B}"/>
          </ac:grpSpMkLst>
        </pc:grpChg>
        <pc:grpChg chg="mod">
          <ac:chgData name="Umesh Gupta" userId="35470c46-d51d-41c5-aa07-3535d40f1513" providerId="ADAL" clId="{152E897F-6A63-4DC1-977E-2334549EA1BE}" dt="2021-11-12T08:52:32.883" v="137"/>
          <ac:grpSpMkLst>
            <pc:docMk/>
            <pc:sldMk cId="3761358930" sldId="262"/>
            <ac:grpSpMk id="69" creationId="{F2921820-CD70-4CF5-A970-ED00A505E8D1}"/>
          </ac:grpSpMkLst>
        </pc:grpChg>
        <pc:grpChg chg="del mod">
          <ac:chgData name="Umesh Gupta" userId="35470c46-d51d-41c5-aa07-3535d40f1513" providerId="ADAL" clId="{152E897F-6A63-4DC1-977E-2334549EA1BE}" dt="2021-11-12T08:52:32.883" v="137"/>
          <ac:grpSpMkLst>
            <pc:docMk/>
            <pc:sldMk cId="3761358930" sldId="262"/>
            <ac:grpSpMk id="70" creationId="{0AF5266F-88AC-4A0A-AA92-EE3732FD2520}"/>
          </ac:grpSpMkLst>
        </pc:grpChg>
        <pc:grpChg chg="mod">
          <ac:chgData name="Umesh Gupta" userId="35470c46-d51d-41c5-aa07-3535d40f1513" providerId="ADAL" clId="{152E897F-6A63-4DC1-977E-2334549EA1BE}" dt="2021-11-12T08:52:32.883" v="137"/>
          <ac:grpSpMkLst>
            <pc:docMk/>
            <pc:sldMk cId="3761358930" sldId="262"/>
            <ac:grpSpMk id="71" creationId="{BB683792-1272-4988-9703-45FE381D46FE}"/>
          </ac:grpSpMkLst>
        </pc:grpChg>
        <pc:grpChg chg="del mod">
          <ac:chgData name="Umesh Gupta" userId="35470c46-d51d-41c5-aa07-3535d40f1513" providerId="ADAL" clId="{152E897F-6A63-4DC1-977E-2334549EA1BE}" dt="2021-11-12T08:55:26.366" v="147"/>
          <ac:grpSpMkLst>
            <pc:docMk/>
            <pc:sldMk cId="3761358930" sldId="262"/>
            <ac:grpSpMk id="75" creationId="{87D4C528-8972-4368-82FB-3C1A39517D9B}"/>
          </ac:grpSpMkLst>
        </pc:grpChg>
        <pc:grpChg chg="mod">
          <ac:chgData name="Umesh Gupta" userId="35470c46-d51d-41c5-aa07-3535d40f1513" providerId="ADAL" clId="{152E897F-6A63-4DC1-977E-2334549EA1BE}" dt="2021-11-12T08:55:26.366" v="147"/>
          <ac:grpSpMkLst>
            <pc:docMk/>
            <pc:sldMk cId="3761358930" sldId="262"/>
            <ac:grpSpMk id="81" creationId="{507C8A3D-082A-481F-994B-57DB06783617}"/>
          </ac:grpSpMkLst>
        </pc:grpChg>
        <pc:grpChg chg="mod">
          <ac:chgData name="Umesh Gupta" userId="35470c46-d51d-41c5-aa07-3535d40f1513" providerId="ADAL" clId="{152E897F-6A63-4DC1-977E-2334549EA1BE}" dt="2021-11-12T08:55:35.366" v="151"/>
          <ac:grpSpMkLst>
            <pc:docMk/>
            <pc:sldMk cId="3761358930" sldId="262"/>
            <ac:grpSpMk id="85" creationId="{840A6ED7-BF09-4F26-9658-543DFCCDA898}"/>
          </ac:grpSpMkLst>
        </pc:grpChg>
        <pc:grpChg chg="mod">
          <ac:chgData name="Umesh Gupta" userId="35470c46-d51d-41c5-aa07-3535d40f1513" providerId="ADAL" clId="{152E897F-6A63-4DC1-977E-2334549EA1BE}" dt="2021-11-12T08:56:03.667" v="156"/>
          <ac:grpSpMkLst>
            <pc:docMk/>
            <pc:sldMk cId="3761358930" sldId="262"/>
            <ac:grpSpMk id="90" creationId="{8F311436-EC64-47D4-99A9-2A0FBAC5FF54}"/>
          </ac:grpSpMkLst>
        </pc:grpChg>
        <pc:grpChg chg="mod">
          <ac:chgData name="Umesh Gupta" userId="35470c46-d51d-41c5-aa07-3535d40f1513" providerId="ADAL" clId="{152E897F-6A63-4DC1-977E-2334549EA1BE}" dt="2021-11-12T08:56:11.822" v="160"/>
          <ac:grpSpMkLst>
            <pc:docMk/>
            <pc:sldMk cId="3761358930" sldId="262"/>
            <ac:grpSpMk id="94" creationId="{579FCA9C-040C-4DDD-AF95-0F2FBDCEB59B}"/>
          </ac:grpSpMkLst>
        </pc:grpChg>
        <pc:grpChg chg="mod">
          <ac:chgData name="Umesh Gupta" userId="35470c46-d51d-41c5-aa07-3535d40f1513" providerId="ADAL" clId="{152E897F-6A63-4DC1-977E-2334549EA1BE}" dt="2021-11-12T08:56:49.426" v="163"/>
          <ac:grpSpMkLst>
            <pc:docMk/>
            <pc:sldMk cId="3761358930" sldId="262"/>
            <ac:grpSpMk id="97" creationId="{AB5CA6B8-9553-4F0F-B425-179961C0C913}"/>
          </ac:grpSpMkLst>
        </pc:grpChg>
        <pc:inkChg chg="add mod">
          <ac:chgData name="Umesh Gupta" userId="35470c46-d51d-41c5-aa07-3535d40f1513" providerId="ADAL" clId="{152E897F-6A63-4DC1-977E-2334549EA1BE}" dt="2021-11-12T08:47:40.609" v="75"/>
          <ac:inkMkLst>
            <pc:docMk/>
            <pc:sldMk cId="3761358930" sldId="262"/>
            <ac:inkMk id="3" creationId="{9037F8C0-408B-45AD-82CD-72E9B9741B63}"/>
          </ac:inkMkLst>
        </pc:inkChg>
        <pc:inkChg chg="add mod">
          <ac:chgData name="Umesh Gupta" userId="35470c46-d51d-41c5-aa07-3535d40f1513" providerId="ADAL" clId="{152E897F-6A63-4DC1-977E-2334549EA1BE}" dt="2021-11-12T08:47:40.609" v="75"/>
          <ac:inkMkLst>
            <pc:docMk/>
            <pc:sldMk cId="3761358930" sldId="262"/>
            <ac:inkMk id="5" creationId="{C0E82C8D-6D75-4302-A974-FD09A6BC2541}"/>
          </ac:inkMkLst>
        </pc:inkChg>
        <pc:inkChg chg="add mod">
          <ac:chgData name="Umesh Gupta" userId="35470c46-d51d-41c5-aa07-3535d40f1513" providerId="ADAL" clId="{152E897F-6A63-4DC1-977E-2334549EA1BE}" dt="2021-11-12T08:48:31.196" v="83"/>
          <ac:inkMkLst>
            <pc:docMk/>
            <pc:sldMk cId="3761358930" sldId="262"/>
            <ac:inkMk id="7" creationId="{AE4A32B8-019F-4027-9094-E1C855E07CEF}"/>
          </ac:inkMkLst>
        </pc:inkChg>
        <pc:inkChg chg="add mod">
          <ac:chgData name="Umesh Gupta" userId="35470c46-d51d-41c5-aa07-3535d40f1513" providerId="ADAL" clId="{152E897F-6A63-4DC1-977E-2334549EA1BE}" dt="2021-11-12T08:48:31.196" v="83"/>
          <ac:inkMkLst>
            <pc:docMk/>
            <pc:sldMk cId="3761358930" sldId="262"/>
            <ac:inkMk id="8" creationId="{12EF82D0-2448-4B74-BC5E-8E53A797054E}"/>
          </ac:inkMkLst>
        </pc:inkChg>
        <pc:inkChg chg="add mod">
          <ac:chgData name="Umesh Gupta" userId="35470c46-d51d-41c5-aa07-3535d40f1513" providerId="ADAL" clId="{152E897F-6A63-4DC1-977E-2334549EA1BE}" dt="2021-11-12T08:48:31.196" v="83"/>
          <ac:inkMkLst>
            <pc:docMk/>
            <pc:sldMk cId="3761358930" sldId="262"/>
            <ac:inkMk id="9" creationId="{4287893C-C64C-4800-93A8-4EE8422F96A8}"/>
          </ac:inkMkLst>
        </pc:inkChg>
        <pc:inkChg chg="add mod">
          <ac:chgData name="Umesh Gupta" userId="35470c46-d51d-41c5-aa07-3535d40f1513" providerId="ADAL" clId="{152E897F-6A63-4DC1-977E-2334549EA1BE}" dt="2021-11-12T08:48:31.196" v="83"/>
          <ac:inkMkLst>
            <pc:docMk/>
            <pc:sldMk cId="3761358930" sldId="262"/>
            <ac:inkMk id="10" creationId="{7AF3F0CE-734E-420C-B765-B92C7DD55F3F}"/>
          </ac:inkMkLst>
        </pc:inkChg>
        <pc:inkChg chg="add mod">
          <ac:chgData name="Umesh Gupta" userId="35470c46-d51d-41c5-aa07-3535d40f1513" providerId="ADAL" clId="{152E897F-6A63-4DC1-977E-2334549EA1BE}" dt="2021-11-12T08:48:31.196" v="83"/>
          <ac:inkMkLst>
            <pc:docMk/>
            <pc:sldMk cId="3761358930" sldId="262"/>
            <ac:inkMk id="11" creationId="{2DB1D4FB-74A5-465A-94DB-F5475A2F939D}"/>
          </ac:inkMkLst>
        </pc:inkChg>
        <pc:inkChg chg="add mod">
          <ac:chgData name="Umesh Gupta" userId="35470c46-d51d-41c5-aa07-3535d40f1513" providerId="ADAL" clId="{152E897F-6A63-4DC1-977E-2334549EA1BE}" dt="2021-11-12T08:48:31.196" v="83"/>
          <ac:inkMkLst>
            <pc:docMk/>
            <pc:sldMk cId="3761358930" sldId="262"/>
            <ac:inkMk id="12" creationId="{FA17CBB4-1F63-415B-AC96-96776D73A24B}"/>
          </ac:inkMkLst>
        </pc:inkChg>
        <pc:inkChg chg="add mod">
          <ac:chgData name="Umesh Gupta" userId="35470c46-d51d-41c5-aa07-3535d40f1513" providerId="ADAL" clId="{152E897F-6A63-4DC1-977E-2334549EA1BE}" dt="2021-11-12T08:48:31.196" v="83"/>
          <ac:inkMkLst>
            <pc:docMk/>
            <pc:sldMk cId="3761358930" sldId="262"/>
            <ac:inkMk id="13" creationId="{AD106472-DB87-42F8-A497-119C8718FB4B}"/>
          </ac:inkMkLst>
        </pc:inkChg>
        <pc:inkChg chg="add mod">
          <ac:chgData name="Umesh Gupta" userId="35470c46-d51d-41c5-aa07-3535d40f1513" providerId="ADAL" clId="{152E897F-6A63-4DC1-977E-2334549EA1BE}" dt="2021-11-12T08:48:45.991" v="90"/>
          <ac:inkMkLst>
            <pc:docMk/>
            <pc:sldMk cId="3761358930" sldId="262"/>
            <ac:inkMk id="15" creationId="{6F2C3836-BC8B-4472-8E8C-E680F6671287}"/>
          </ac:inkMkLst>
        </pc:inkChg>
        <pc:inkChg chg="add mod">
          <ac:chgData name="Umesh Gupta" userId="35470c46-d51d-41c5-aa07-3535d40f1513" providerId="ADAL" clId="{152E897F-6A63-4DC1-977E-2334549EA1BE}" dt="2021-11-12T08:48:45.991" v="90"/>
          <ac:inkMkLst>
            <pc:docMk/>
            <pc:sldMk cId="3761358930" sldId="262"/>
            <ac:inkMk id="16" creationId="{826D3F45-ADF8-455A-B293-B27770845C7A}"/>
          </ac:inkMkLst>
        </pc:inkChg>
        <pc:inkChg chg="add mod">
          <ac:chgData name="Umesh Gupta" userId="35470c46-d51d-41c5-aa07-3535d40f1513" providerId="ADAL" clId="{152E897F-6A63-4DC1-977E-2334549EA1BE}" dt="2021-11-12T08:48:45.991" v="90"/>
          <ac:inkMkLst>
            <pc:docMk/>
            <pc:sldMk cId="3761358930" sldId="262"/>
            <ac:inkMk id="17" creationId="{EEC154B5-A454-401C-A2A0-CA69A93AE837}"/>
          </ac:inkMkLst>
        </pc:inkChg>
        <pc:inkChg chg="add mod">
          <ac:chgData name="Umesh Gupta" userId="35470c46-d51d-41c5-aa07-3535d40f1513" providerId="ADAL" clId="{152E897F-6A63-4DC1-977E-2334549EA1BE}" dt="2021-11-12T08:48:45.991" v="90"/>
          <ac:inkMkLst>
            <pc:docMk/>
            <pc:sldMk cId="3761358930" sldId="262"/>
            <ac:inkMk id="19" creationId="{E02CA3A2-8F96-48AE-AAB9-E3BA30D04D89}"/>
          </ac:inkMkLst>
        </pc:inkChg>
        <pc:inkChg chg="add mod">
          <ac:chgData name="Umesh Gupta" userId="35470c46-d51d-41c5-aa07-3535d40f1513" providerId="ADAL" clId="{152E897F-6A63-4DC1-977E-2334549EA1BE}" dt="2021-11-12T08:48:45.991" v="90"/>
          <ac:inkMkLst>
            <pc:docMk/>
            <pc:sldMk cId="3761358930" sldId="262"/>
            <ac:inkMk id="20" creationId="{BAAAA4A7-F697-479D-BBC9-4E64392829D0}"/>
          </ac:inkMkLst>
        </pc:inkChg>
        <pc:inkChg chg="add mod">
          <ac:chgData name="Umesh Gupta" userId="35470c46-d51d-41c5-aa07-3535d40f1513" providerId="ADAL" clId="{152E897F-6A63-4DC1-977E-2334549EA1BE}" dt="2021-11-12T08:48:55.539" v="105"/>
          <ac:inkMkLst>
            <pc:docMk/>
            <pc:sldMk cId="3761358930" sldId="262"/>
            <ac:inkMk id="22" creationId="{03859F2A-320F-4B30-8374-A73C10C935A4}"/>
          </ac:inkMkLst>
        </pc:inkChg>
        <pc:inkChg chg="add mod">
          <ac:chgData name="Umesh Gupta" userId="35470c46-d51d-41c5-aa07-3535d40f1513" providerId="ADAL" clId="{152E897F-6A63-4DC1-977E-2334549EA1BE}" dt="2021-11-12T08:48:55.539" v="105"/>
          <ac:inkMkLst>
            <pc:docMk/>
            <pc:sldMk cId="3761358930" sldId="262"/>
            <ac:inkMk id="23" creationId="{48E47B89-2B0A-49D1-A4AC-5FA81B77AD97}"/>
          </ac:inkMkLst>
        </pc:inkChg>
        <pc:inkChg chg="add mod">
          <ac:chgData name="Umesh Gupta" userId="35470c46-d51d-41c5-aa07-3535d40f1513" providerId="ADAL" clId="{152E897F-6A63-4DC1-977E-2334549EA1BE}" dt="2021-11-12T08:48:55.539" v="105"/>
          <ac:inkMkLst>
            <pc:docMk/>
            <pc:sldMk cId="3761358930" sldId="262"/>
            <ac:inkMk id="24" creationId="{9446DE66-EF54-4874-8991-4909DD0F1F45}"/>
          </ac:inkMkLst>
        </pc:inkChg>
        <pc:inkChg chg="add mod">
          <ac:chgData name="Umesh Gupta" userId="35470c46-d51d-41c5-aa07-3535d40f1513" providerId="ADAL" clId="{152E897F-6A63-4DC1-977E-2334549EA1BE}" dt="2021-11-12T08:48:55.539" v="105"/>
          <ac:inkMkLst>
            <pc:docMk/>
            <pc:sldMk cId="3761358930" sldId="262"/>
            <ac:inkMk id="25" creationId="{014CE7F6-0CC1-42ED-A7A5-AF7F2499A6FD}"/>
          </ac:inkMkLst>
        </pc:inkChg>
        <pc:inkChg chg="add mod">
          <ac:chgData name="Umesh Gupta" userId="35470c46-d51d-41c5-aa07-3535d40f1513" providerId="ADAL" clId="{152E897F-6A63-4DC1-977E-2334549EA1BE}" dt="2021-11-12T08:48:55.539" v="105"/>
          <ac:inkMkLst>
            <pc:docMk/>
            <pc:sldMk cId="3761358930" sldId="262"/>
            <ac:inkMk id="26" creationId="{B46CF447-9311-43B4-B166-E86A6390EE64}"/>
          </ac:inkMkLst>
        </pc:inkChg>
        <pc:inkChg chg="add mod">
          <ac:chgData name="Umesh Gupta" userId="35470c46-d51d-41c5-aa07-3535d40f1513" providerId="ADAL" clId="{152E897F-6A63-4DC1-977E-2334549EA1BE}" dt="2021-11-12T08:48:55.539" v="105"/>
          <ac:inkMkLst>
            <pc:docMk/>
            <pc:sldMk cId="3761358930" sldId="262"/>
            <ac:inkMk id="27" creationId="{2C3ED361-6C98-4831-BEF5-8377BE81DE1C}"/>
          </ac:inkMkLst>
        </pc:inkChg>
        <pc:inkChg chg="add mod">
          <ac:chgData name="Umesh Gupta" userId="35470c46-d51d-41c5-aa07-3535d40f1513" providerId="ADAL" clId="{152E897F-6A63-4DC1-977E-2334549EA1BE}" dt="2021-11-12T08:48:55.539" v="105"/>
          <ac:inkMkLst>
            <pc:docMk/>
            <pc:sldMk cId="3761358930" sldId="262"/>
            <ac:inkMk id="28" creationId="{4341715A-E40E-4189-898F-52AF7706B23E}"/>
          </ac:inkMkLst>
        </pc:inkChg>
        <pc:inkChg chg="add mod">
          <ac:chgData name="Umesh Gupta" userId="35470c46-d51d-41c5-aa07-3535d40f1513" providerId="ADAL" clId="{152E897F-6A63-4DC1-977E-2334549EA1BE}" dt="2021-11-12T08:48:55.539" v="105"/>
          <ac:inkMkLst>
            <pc:docMk/>
            <pc:sldMk cId="3761358930" sldId="262"/>
            <ac:inkMk id="29" creationId="{370F9D76-F13C-48B7-81B3-B69A93002515}"/>
          </ac:inkMkLst>
        </pc:inkChg>
        <pc:inkChg chg="add mod">
          <ac:chgData name="Umesh Gupta" userId="35470c46-d51d-41c5-aa07-3535d40f1513" providerId="ADAL" clId="{152E897F-6A63-4DC1-977E-2334549EA1BE}" dt="2021-11-12T08:48:55.539" v="105"/>
          <ac:inkMkLst>
            <pc:docMk/>
            <pc:sldMk cId="3761358930" sldId="262"/>
            <ac:inkMk id="30" creationId="{7033E8A5-04F4-4217-A7A0-255BFF6EB12A}"/>
          </ac:inkMkLst>
        </pc:inkChg>
        <pc:inkChg chg="add mod">
          <ac:chgData name="Umesh Gupta" userId="35470c46-d51d-41c5-aa07-3535d40f1513" providerId="ADAL" clId="{152E897F-6A63-4DC1-977E-2334549EA1BE}" dt="2021-11-12T08:48:55.539" v="105"/>
          <ac:inkMkLst>
            <pc:docMk/>
            <pc:sldMk cId="3761358930" sldId="262"/>
            <ac:inkMk id="31" creationId="{1CE2C601-452C-4AE9-9D3C-ED3155ADDBB7}"/>
          </ac:inkMkLst>
        </pc:inkChg>
        <pc:inkChg chg="add mod">
          <ac:chgData name="Umesh Gupta" userId="35470c46-d51d-41c5-aa07-3535d40f1513" providerId="ADAL" clId="{152E897F-6A63-4DC1-977E-2334549EA1BE}" dt="2021-11-12T08:48:55.539" v="105"/>
          <ac:inkMkLst>
            <pc:docMk/>
            <pc:sldMk cId="3761358930" sldId="262"/>
            <ac:inkMk id="32" creationId="{641FAB03-A787-42BD-B7B0-EF59AF3139A7}"/>
          </ac:inkMkLst>
        </pc:inkChg>
        <pc:inkChg chg="add mod">
          <ac:chgData name="Umesh Gupta" userId="35470c46-d51d-41c5-aa07-3535d40f1513" providerId="ADAL" clId="{152E897F-6A63-4DC1-977E-2334549EA1BE}" dt="2021-11-12T08:48:55.539" v="105"/>
          <ac:inkMkLst>
            <pc:docMk/>
            <pc:sldMk cId="3761358930" sldId="262"/>
            <ac:inkMk id="33" creationId="{A182AD5D-490D-47FE-8122-53AAEC302766}"/>
          </ac:inkMkLst>
        </pc:inkChg>
        <pc:inkChg chg="add mod">
          <ac:chgData name="Umesh Gupta" userId="35470c46-d51d-41c5-aa07-3535d40f1513" providerId="ADAL" clId="{152E897F-6A63-4DC1-977E-2334549EA1BE}" dt="2021-11-12T08:48:55.539" v="105"/>
          <ac:inkMkLst>
            <pc:docMk/>
            <pc:sldMk cId="3761358930" sldId="262"/>
            <ac:inkMk id="34" creationId="{DEEA2183-41CD-4F62-97B2-CD311CF00641}"/>
          </ac:inkMkLst>
        </pc:inkChg>
        <pc:inkChg chg="add mod">
          <ac:chgData name="Umesh Gupta" userId="35470c46-d51d-41c5-aa07-3535d40f1513" providerId="ADAL" clId="{152E897F-6A63-4DC1-977E-2334549EA1BE}" dt="2021-11-12T08:48:55.539" v="105"/>
          <ac:inkMkLst>
            <pc:docMk/>
            <pc:sldMk cId="3761358930" sldId="262"/>
            <ac:inkMk id="35" creationId="{DBA418A9-DAFB-44F2-AB11-24E0BF10AD05}"/>
          </ac:inkMkLst>
        </pc:inkChg>
        <pc:inkChg chg="add">
          <ac:chgData name="Umesh Gupta" userId="35470c46-d51d-41c5-aa07-3535d40f1513" providerId="ADAL" clId="{152E897F-6A63-4DC1-977E-2334549EA1BE}" dt="2021-11-12T08:49:46.961" v="106" actId="9405"/>
          <ac:inkMkLst>
            <pc:docMk/>
            <pc:sldMk cId="3761358930" sldId="262"/>
            <ac:inkMk id="39" creationId="{A3B1F089-BBD2-4186-A4BB-F5DB381E9CC6}"/>
          </ac:inkMkLst>
        </pc:inkChg>
        <pc:inkChg chg="add">
          <ac:chgData name="Umesh Gupta" userId="35470c46-d51d-41c5-aa07-3535d40f1513" providerId="ADAL" clId="{152E897F-6A63-4DC1-977E-2334549EA1BE}" dt="2021-11-12T08:50:11.849" v="109" actId="9405"/>
          <ac:inkMkLst>
            <pc:docMk/>
            <pc:sldMk cId="3761358930" sldId="262"/>
            <ac:inkMk id="41" creationId="{2A233250-FBCD-494C-B8EF-99BED0EBCAD5}"/>
          </ac:inkMkLst>
        </pc:inkChg>
        <pc:inkChg chg="add mod">
          <ac:chgData name="Umesh Gupta" userId="35470c46-d51d-41c5-aa07-3535d40f1513" providerId="ADAL" clId="{152E897F-6A63-4DC1-977E-2334549EA1BE}" dt="2021-11-12T08:50:22.118" v="112"/>
          <ac:inkMkLst>
            <pc:docMk/>
            <pc:sldMk cId="3761358930" sldId="262"/>
            <ac:inkMk id="43" creationId="{6CED1AF6-B9B6-4B87-9609-968C9447243A}"/>
          </ac:inkMkLst>
        </pc:inkChg>
        <pc:inkChg chg="add mod">
          <ac:chgData name="Umesh Gupta" userId="35470c46-d51d-41c5-aa07-3535d40f1513" providerId="ADAL" clId="{152E897F-6A63-4DC1-977E-2334549EA1BE}" dt="2021-11-12T08:50:22.118" v="112"/>
          <ac:inkMkLst>
            <pc:docMk/>
            <pc:sldMk cId="3761358930" sldId="262"/>
            <ac:inkMk id="45" creationId="{DDB238B3-C7AE-4BE1-9CDA-7DA70A3F1939}"/>
          </ac:inkMkLst>
        </pc:inkChg>
        <pc:inkChg chg="add">
          <ac:chgData name="Umesh Gupta" userId="35470c46-d51d-41c5-aa07-3535d40f1513" providerId="ADAL" clId="{152E897F-6A63-4DC1-977E-2334549EA1BE}" dt="2021-11-12T08:52:16.999" v="115" actId="9405"/>
          <ac:inkMkLst>
            <pc:docMk/>
            <pc:sldMk cId="3761358930" sldId="262"/>
            <ac:inkMk id="47" creationId="{442BBD84-8F4C-464B-A038-86C54BFA9BF9}"/>
          </ac:inkMkLst>
        </pc:inkChg>
        <pc:inkChg chg="add mod">
          <ac:chgData name="Umesh Gupta" userId="35470c46-d51d-41c5-aa07-3535d40f1513" providerId="ADAL" clId="{152E897F-6A63-4DC1-977E-2334549EA1BE}" dt="2021-11-12T08:52:27.550" v="124"/>
          <ac:inkMkLst>
            <pc:docMk/>
            <pc:sldMk cId="3761358930" sldId="262"/>
            <ac:inkMk id="48" creationId="{44F50917-9FE7-4A7A-8373-B6A921318FDB}"/>
          </ac:inkMkLst>
        </pc:inkChg>
        <pc:inkChg chg="add mod">
          <ac:chgData name="Umesh Gupta" userId="35470c46-d51d-41c5-aa07-3535d40f1513" providerId="ADAL" clId="{152E897F-6A63-4DC1-977E-2334549EA1BE}" dt="2021-11-12T08:52:27.550" v="124"/>
          <ac:inkMkLst>
            <pc:docMk/>
            <pc:sldMk cId="3761358930" sldId="262"/>
            <ac:inkMk id="49" creationId="{B87109A1-338A-4C7A-9D00-928B40BE4E02}"/>
          </ac:inkMkLst>
        </pc:inkChg>
        <pc:inkChg chg="add mod">
          <ac:chgData name="Umesh Gupta" userId="35470c46-d51d-41c5-aa07-3535d40f1513" providerId="ADAL" clId="{152E897F-6A63-4DC1-977E-2334549EA1BE}" dt="2021-11-12T08:52:27.550" v="124"/>
          <ac:inkMkLst>
            <pc:docMk/>
            <pc:sldMk cId="3761358930" sldId="262"/>
            <ac:inkMk id="50" creationId="{FF127379-17EC-4A17-8F46-FCE9F2B499D7}"/>
          </ac:inkMkLst>
        </pc:inkChg>
        <pc:inkChg chg="add mod">
          <ac:chgData name="Umesh Gupta" userId="35470c46-d51d-41c5-aa07-3535d40f1513" providerId="ADAL" clId="{152E897F-6A63-4DC1-977E-2334549EA1BE}" dt="2021-11-12T08:52:27.550" v="124"/>
          <ac:inkMkLst>
            <pc:docMk/>
            <pc:sldMk cId="3761358930" sldId="262"/>
            <ac:inkMk id="51" creationId="{BEC6820C-5098-4FDC-9BDF-757E6F10DB2B}"/>
          </ac:inkMkLst>
        </pc:inkChg>
        <pc:inkChg chg="add mod">
          <ac:chgData name="Umesh Gupta" userId="35470c46-d51d-41c5-aa07-3535d40f1513" providerId="ADAL" clId="{152E897F-6A63-4DC1-977E-2334549EA1BE}" dt="2021-11-12T08:52:27.550" v="124"/>
          <ac:inkMkLst>
            <pc:docMk/>
            <pc:sldMk cId="3761358930" sldId="262"/>
            <ac:inkMk id="52" creationId="{F0D3F516-724E-4FC0-BA3A-ED386B4CA509}"/>
          </ac:inkMkLst>
        </pc:inkChg>
        <pc:inkChg chg="add mod">
          <ac:chgData name="Umesh Gupta" userId="35470c46-d51d-41c5-aa07-3535d40f1513" providerId="ADAL" clId="{152E897F-6A63-4DC1-977E-2334549EA1BE}" dt="2021-11-12T08:52:27.550" v="124"/>
          <ac:inkMkLst>
            <pc:docMk/>
            <pc:sldMk cId="3761358930" sldId="262"/>
            <ac:inkMk id="53" creationId="{78FB6E1E-DA0C-42FF-8BFA-DA4500B852B3}"/>
          </ac:inkMkLst>
        </pc:inkChg>
        <pc:inkChg chg="add mod">
          <ac:chgData name="Umesh Gupta" userId="35470c46-d51d-41c5-aa07-3535d40f1513" providerId="ADAL" clId="{152E897F-6A63-4DC1-977E-2334549EA1BE}" dt="2021-11-12T08:52:27.550" v="124"/>
          <ac:inkMkLst>
            <pc:docMk/>
            <pc:sldMk cId="3761358930" sldId="262"/>
            <ac:inkMk id="54" creationId="{C32EAC23-FA2C-49EF-832C-675EBB1443A5}"/>
          </ac:inkMkLst>
        </pc:inkChg>
        <pc:inkChg chg="add mod">
          <ac:chgData name="Umesh Gupta" userId="35470c46-d51d-41c5-aa07-3535d40f1513" providerId="ADAL" clId="{152E897F-6A63-4DC1-977E-2334549EA1BE}" dt="2021-11-12T08:52:27.550" v="124"/>
          <ac:inkMkLst>
            <pc:docMk/>
            <pc:sldMk cId="3761358930" sldId="262"/>
            <ac:inkMk id="55" creationId="{626F075F-27BC-425F-8F63-6F3FE7EE5434}"/>
          </ac:inkMkLst>
        </pc:inkChg>
        <pc:inkChg chg="add mod">
          <ac:chgData name="Umesh Gupta" userId="35470c46-d51d-41c5-aa07-3535d40f1513" providerId="ADAL" clId="{152E897F-6A63-4DC1-977E-2334549EA1BE}" dt="2021-11-12T08:52:32.883" v="137"/>
          <ac:inkMkLst>
            <pc:docMk/>
            <pc:sldMk cId="3761358930" sldId="262"/>
            <ac:inkMk id="57" creationId="{77CF75C5-83DD-47E2-AB75-CAA1543207CA}"/>
          </ac:inkMkLst>
        </pc:inkChg>
        <pc:inkChg chg="add mod">
          <ac:chgData name="Umesh Gupta" userId="35470c46-d51d-41c5-aa07-3535d40f1513" providerId="ADAL" clId="{152E897F-6A63-4DC1-977E-2334549EA1BE}" dt="2021-11-12T08:52:32.883" v="137"/>
          <ac:inkMkLst>
            <pc:docMk/>
            <pc:sldMk cId="3761358930" sldId="262"/>
            <ac:inkMk id="58" creationId="{46BC6D3B-16DC-4EEC-8464-3FF9CAF49357}"/>
          </ac:inkMkLst>
        </pc:inkChg>
        <pc:inkChg chg="add mod">
          <ac:chgData name="Umesh Gupta" userId="35470c46-d51d-41c5-aa07-3535d40f1513" providerId="ADAL" clId="{152E897F-6A63-4DC1-977E-2334549EA1BE}" dt="2021-11-12T08:52:32.883" v="137"/>
          <ac:inkMkLst>
            <pc:docMk/>
            <pc:sldMk cId="3761358930" sldId="262"/>
            <ac:inkMk id="59" creationId="{C9D68360-0D0A-4746-8A70-D80B6C8D99EC}"/>
          </ac:inkMkLst>
        </pc:inkChg>
        <pc:inkChg chg="add mod">
          <ac:chgData name="Umesh Gupta" userId="35470c46-d51d-41c5-aa07-3535d40f1513" providerId="ADAL" clId="{152E897F-6A63-4DC1-977E-2334549EA1BE}" dt="2021-11-12T08:52:32.883" v="137"/>
          <ac:inkMkLst>
            <pc:docMk/>
            <pc:sldMk cId="3761358930" sldId="262"/>
            <ac:inkMk id="60" creationId="{A960AC8B-E07C-4309-B475-4336369DD556}"/>
          </ac:inkMkLst>
        </pc:inkChg>
        <pc:inkChg chg="add mod">
          <ac:chgData name="Umesh Gupta" userId="35470c46-d51d-41c5-aa07-3535d40f1513" providerId="ADAL" clId="{152E897F-6A63-4DC1-977E-2334549EA1BE}" dt="2021-11-12T08:52:32.883" v="137"/>
          <ac:inkMkLst>
            <pc:docMk/>
            <pc:sldMk cId="3761358930" sldId="262"/>
            <ac:inkMk id="61" creationId="{5B9FCD89-559D-489F-A544-3E8348CD6754}"/>
          </ac:inkMkLst>
        </pc:inkChg>
        <pc:inkChg chg="add mod">
          <ac:chgData name="Umesh Gupta" userId="35470c46-d51d-41c5-aa07-3535d40f1513" providerId="ADAL" clId="{152E897F-6A63-4DC1-977E-2334549EA1BE}" dt="2021-11-12T08:52:32.883" v="137"/>
          <ac:inkMkLst>
            <pc:docMk/>
            <pc:sldMk cId="3761358930" sldId="262"/>
            <ac:inkMk id="62" creationId="{68B32879-E4E5-4612-987F-C04E91DE2EA4}"/>
          </ac:inkMkLst>
        </pc:inkChg>
        <pc:inkChg chg="add mod">
          <ac:chgData name="Umesh Gupta" userId="35470c46-d51d-41c5-aa07-3535d40f1513" providerId="ADAL" clId="{152E897F-6A63-4DC1-977E-2334549EA1BE}" dt="2021-11-12T08:52:32.883" v="137"/>
          <ac:inkMkLst>
            <pc:docMk/>
            <pc:sldMk cId="3761358930" sldId="262"/>
            <ac:inkMk id="63" creationId="{55D3D910-0698-434F-9E73-BC42D3FC9112}"/>
          </ac:inkMkLst>
        </pc:inkChg>
        <pc:inkChg chg="add mod">
          <ac:chgData name="Umesh Gupta" userId="35470c46-d51d-41c5-aa07-3535d40f1513" providerId="ADAL" clId="{152E897F-6A63-4DC1-977E-2334549EA1BE}" dt="2021-11-12T08:52:32.883" v="137"/>
          <ac:inkMkLst>
            <pc:docMk/>
            <pc:sldMk cId="3761358930" sldId="262"/>
            <ac:inkMk id="64" creationId="{96464162-2570-43B9-B734-AD166CB87CF0}"/>
          </ac:inkMkLst>
        </pc:inkChg>
        <pc:inkChg chg="add mod">
          <ac:chgData name="Umesh Gupta" userId="35470c46-d51d-41c5-aa07-3535d40f1513" providerId="ADAL" clId="{152E897F-6A63-4DC1-977E-2334549EA1BE}" dt="2021-11-12T08:52:32.883" v="137"/>
          <ac:inkMkLst>
            <pc:docMk/>
            <pc:sldMk cId="3761358930" sldId="262"/>
            <ac:inkMk id="65" creationId="{0B0D5C7C-C53F-411C-95AE-EC2E6AEEAA7A}"/>
          </ac:inkMkLst>
        </pc:inkChg>
        <pc:inkChg chg="add mod">
          <ac:chgData name="Umesh Gupta" userId="35470c46-d51d-41c5-aa07-3535d40f1513" providerId="ADAL" clId="{152E897F-6A63-4DC1-977E-2334549EA1BE}" dt="2021-11-12T08:52:32.883" v="137"/>
          <ac:inkMkLst>
            <pc:docMk/>
            <pc:sldMk cId="3761358930" sldId="262"/>
            <ac:inkMk id="66" creationId="{75823A40-B7C7-4E8B-BE09-25A6285DAB38}"/>
          </ac:inkMkLst>
        </pc:inkChg>
        <pc:inkChg chg="add mod">
          <ac:chgData name="Umesh Gupta" userId="35470c46-d51d-41c5-aa07-3535d40f1513" providerId="ADAL" clId="{152E897F-6A63-4DC1-977E-2334549EA1BE}" dt="2021-11-12T08:52:32.883" v="137"/>
          <ac:inkMkLst>
            <pc:docMk/>
            <pc:sldMk cId="3761358930" sldId="262"/>
            <ac:inkMk id="67" creationId="{F6EDCCC8-C9A9-4E3F-9D1C-A51F54FB6BE6}"/>
          </ac:inkMkLst>
        </pc:inkChg>
        <pc:inkChg chg="add mod">
          <ac:chgData name="Umesh Gupta" userId="35470c46-d51d-41c5-aa07-3535d40f1513" providerId="ADAL" clId="{152E897F-6A63-4DC1-977E-2334549EA1BE}" dt="2021-11-12T08:52:32.883" v="137"/>
          <ac:inkMkLst>
            <pc:docMk/>
            <pc:sldMk cId="3761358930" sldId="262"/>
            <ac:inkMk id="68" creationId="{C14F8C8A-7E70-42CE-9E5E-C6AA96EC96E4}"/>
          </ac:inkMkLst>
        </pc:inkChg>
        <pc:inkChg chg="add">
          <ac:chgData name="Umesh Gupta" userId="35470c46-d51d-41c5-aa07-3535d40f1513" providerId="ADAL" clId="{152E897F-6A63-4DC1-977E-2334549EA1BE}" dt="2021-11-12T08:52:37.292" v="138" actId="9405"/>
          <ac:inkMkLst>
            <pc:docMk/>
            <pc:sldMk cId="3761358930" sldId="262"/>
            <ac:inkMk id="72" creationId="{F41F4AD4-FF47-430E-A04B-CA92F6E24D8B}"/>
          </ac:inkMkLst>
        </pc:inkChg>
        <pc:inkChg chg="add mod">
          <ac:chgData name="Umesh Gupta" userId="35470c46-d51d-41c5-aa07-3535d40f1513" providerId="ADAL" clId="{152E897F-6A63-4DC1-977E-2334549EA1BE}" dt="2021-11-12T08:55:26.366" v="147"/>
          <ac:inkMkLst>
            <pc:docMk/>
            <pc:sldMk cId="3761358930" sldId="262"/>
            <ac:inkMk id="73" creationId="{058ACCB3-01B7-4A5E-ACA6-4E8E65BBCBE6}"/>
          </ac:inkMkLst>
        </pc:inkChg>
        <pc:inkChg chg="add mod">
          <ac:chgData name="Umesh Gupta" userId="35470c46-d51d-41c5-aa07-3535d40f1513" providerId="ADAL" clId="{152E897F-6A63-4DC1-977E-2334549EA1BE}" dt="2021-11-12T08:55:26.366" v="147"/>
          <ac:inkMkLst>
            <pc:docMk/>
            <pc:sldMk cId="3761358930" sldId="262"/>
            <ac:inkMk id="74" creationId="{DC3F4070-9559-41D9-BB78-F1583483D500}"/>
          </ac:inkMkLst>
        </pc:inkChg>
        <pc:inkChg chg="add">
          <ac:chgData name="Umesh Gupta" userId="35470c46-d51d-41c5-aa07-3535d40f1513" providerId="ADAL" clId="{152E897F-6A63-4DC1-977E-2334549EA1BE}" dt="2021-11-12T08:55:04.318" v="142" actId="9405"/>
          <ac:inkMkLst>
            <pc:docMk/>
            <pc:sldMk cId="3761358930" sldId="262"/>
            <ac:inkMk id="76" creationId="{48005F83-7117-4711-BA70-1B3E287ED0FD}"/>
          </ac:inkMkLst>
        </pc:inkChg>
        <pc:inkChg chg="add">
          <ac:chgData name="Umesh Gupta" userId="35470c46-d51d-41c5-aa07-3535d40f1513" providerId="ADAL" clId="{152E897F-6A63-4DC1-977E-2334549EA1BE}" dt="2021-11-12T08:55:08.961" v="143" actId="9405"/>
          <ac:inkMkLst>
            <pc:docMk/>
            <pc:sldMk cId="3761358930" sldId="262"/>
            <ac:inkMk id="77" creationId="{F714E143-D4A0-46A1-A54A-99EC426F6C90}"/>
          </ac:inkMkLst>
        </pc:inkChg>
        <pc:inkChg chg="add">
          <ac:chgData name="Umesh Gupta" userId="35470c46-d51d-41c5-aa07-3535d40f1513" providerId="ADAL" clId="{152E897F-6A63-4DC1-977E-2334549EA1BE}" dt="2021-11-12T08:55:10.936" v="144" actId="9405"/>
          <ac:inkMkLst>
            <pc:docMk/>
            <pc:sldMk cId="3761358930" sldId="262"/>
            <ac:inkMk id="78" creationId="{1529714A-C45B-4685-9332-88B8451949B4}"/>
          </ac:inkMkLst>
        </pc:inkChg>
        <pc:inkChg chg="add mod">
          <ac:chgData name="Umesh Gupta" userId="35470c46-d51d-41c5-aa07-3535d40f1513" providerId="ADAL" clId="{152E897F-6A63-4DC1-977E-2334549EA1BE}" dt="2021-11-12T08:55:26.366" v="147"/>
          <ac:inkMkLst>
            <pc:docMk/>
            <pc:sldMk cId="3761358930" sldId="262"/>
            <ac:inkMk id="79" creationId="{4D34DE56-2942-48AF-9712-C1337C66A290}"/>
          </ac:inkMkLst>
        </pc:inkChg>
        <pc:inkChg chg="add mod">
          <ac:chgData name="Umesh Gupta" userId="35470c46-d51d-41c5-aa07-3535d40f1513" providerId="ADAL" clId="{152E897F-6A63-4DC1-977E-2334549EA1BE}" dt="2021-11-12T08:55:26.366" v="147"/>
          <ac:inkMkLst>
            <pc:docMk/>
            <pc:sldMk cId="3761358930" sldId="262"/>
            <ac:inkMk id="80" creationId="{6696DB8E-70C1-4ACE-A874-EBDE57A6C06D}"/>
          </ac:inkMkLst>
        </pc:inkChg>
        <pc:inkChg chg="add mod">
          <ac:chgData name="Umesh Gupta" userId="35470c46-d51d-41c5-aa07-3535d40f1513" providerId="ADAL" clId="{152E897F-6A63-4DC1-977E-2334549EA1BE}" dt="2021-11-12T08:55:35.366" v="151"/>
          <ac:inkMkLst>
            <pc:docMk/>
            <pc:sldMk cId="3761358930" sldId="262"/>
            <ac:inkMk id="82" creationId="{E99240BE-256A-431B-8E20-AF7F6DCB23E4}"/>
          </ac:inkMkLst>
        </pc:inkChg>
        <pc:inkChg chg="add mod">
          <ac:chgData name="Umesh Gupta" userId="35470c46-d51d-41c5-aa07-3535d40f1513" providerId="ADAL" clId="{152E897F-6A63-4DC1-977E-2334549EA1BE}" dt="2021-11-12T08:55:35.366" v="151"/>
          <ac:inkMkLst>
            <pc:docMk/>
            <pc:sldMk cId="3761358930" sldId="262"/>
            <ac:inkMk id="83" creationId="{2C2D152D-5DC1-4FDD-8596-2B9AA1A98B92}"/>
          </ac:inkMkLst>
        </pc:inkChg>
        <pc:inkChg chg="add mod">
          <ac:chgData name="Umesh Gupta" userId="35470c46-d51d-41c5-aa07-3535d40f1513" providerId="ADAL" clId="{152E897F-6A63-4DC1-977E-2334549EA1BE}" dt="2021-11-12T08:55:35.366" v="151"/>
          <ac:inkMkLst>
            <pc:docMk/>
            <pc:sldMk cId="3761358930" sldId="262"/>
            <ac:inkMk id="84" creationId="{BE2F0440-1B81-4F3F-9418-D2BA5382303E}"/>
          </ac:inkMkLst>
        </pc:inkChg>
        <pc:inkChg chg="add">
          <ac:chgData name="Umesh Gupta" userId="35470c46-d51d-41c5-aa07-3535d40f1513" providerId="ADAL" clId="{152E897F-6A63-4DC1-977E-2334549EA1BE}" dt="2021-11-12T08:55:56.086" v="152" actId="9405"/>
          <ac:inkMkLst>
            <pc:docMk/>
            <pc:sldMk cId="3761358930" sldId="262"/>
            <ac:inkMk id="86" creationId="{2DE000F9-5FDB-4AA5-9E83-ACEC6FB80F68}"/>
          </ac:inkMkLst>
        </pc:inkChg>
        <pc:inkChg chg="add">
          <ac:chgData name="Umesh Gupta" userId="35470c46-d51d-41c5-aa07-3535d40f1513" providerId="ADAL" clId="{152E897F-6A63-4DC1-977E-2334549EA1BE}" dt="2021-11-12T08:55:59.314" v="153" actId="9405"/>
          <ac:inkMkLst>
            <pc:docMk/>
            <pc:sldMk cId="3761358930" sldId="262"/>
            <ac:inkMk id="87" creationId="{CD6CE92F-87B9-49F8-8F88-24AAEB638146}"/>
          </ac:inkMkLst>
        </pc:inkChg>
        <pc:inkChg chg="add mod">
          <ac:chgData name="Umesh Gupta" userId="35470c46-d51d-41c5-aa07-3535d40f1513" providerId="ADAL" clId="{152E897F-6A63-4DC1-977E-2334549EA1BE}" dt="2021-11-12T08:56:03.667" v="156"/>
          <ac:inkMkLst>
            <pc:docMk/>
            <pc:sldMk cId="3761358930" sldId="262"/>
            <ac:inkMk id="88" creationId="{0DB513D9-16B1-45DA-A21E-77088B7E3152}"/>
          </ac:inkMkLst>
        </pc:inkChg>
        <pc:inkChg chg="add mod">
          <ac:chgData name="Umesh Gupta" userId="35470c46-d51d-41c5-aa07-3535d40f1513" providerId="ADAL" clId="{152E897F-6A63-4DC1-977E-2334549EA1BE}" dt="2021-11-12T08:56:03.667" v="156"/>
          <ac:inkMkLst>
            <pc:docMk/>
            <pc:sldMk cId="3761358930" sldId="262"/>
            <ac:inkMk id="89" creationId="{64FFEAC2-30F6-4CE7-AE1C-6F6F6F5F5D32}"/>
          </ac:inkMkLst>
        </pc:inkChg>
        <pc:inkChg chg="add mod">
          <ac:chgData name="Umesh Gupta" userId="35470c46-d51d-41c5-aa07-3535d40f1513" providerId="ADAL" clId="{152E897F-6A63-4DC1-977E-2334549EA1BE}" dt="2021-11-12T08:56:11.822" v="160"/>
          <ac:inkMkLst>
            <pc:docMk/>
            <pc:sldMk cId="3761358930" sldId="262"/>
            <ac:inkMk id="91" creationId="{CBAF30D5-F049-40E5-9312-D1EFF68B4F5B}"/>
          </ac:inkMkLst>
        </pc:inkChg>
        <pc:inkChg chg="add mod">
          <ac:chgData name="Umesh Gupta" userId="35470c46-d51d-41c5-aa07-3535d40f1513" providerId="ADAL" clId="{152E897F-6A63-4DC1-977E-2334549EA1BE}" dt="2021-11-12T08:56:11.822" v="160"/>
          <ac:inkMkLst>
            <pc:docMk/>
            <pc:sldMk cId="3761358930" sldId="262"/>
            <ac:inkMk id="92" creationId="{12138A12-6A29-4ECE-838E-DB318E60DEEB}"/>
          </ac:inkMkLst>
        </pc:inkChg>
        <pc:inkChg chg="add mod">
          <ac:chgData name="Umesh Gupta" userId="35470c46-d51d-41c5-aa07-3535d40f1513" providerId="ADAL" clId="{152E897F-6A63-4DC1-977E-2334549EA1BE}" dt="2021-11-12T08:56:11.822" v="160"/>
          <ac:inkMkLst>
            <pc:docMk/>
            <pc:sldMk cId="3761358930" sldId="262"/>
            <ac:inkMk id="93" creationId="{AB9AEC89-AEDA-4A91-A5C3-D349346EBF82}"/>
          </ac:inkMkLst>
        </pc:inkChg>
        <pc:inkChg chg="add mod">
          <ac:chgData name="Umesh Gupta" userId="35470c46-d51d-41c5-aa07-3535d40f1513" providerId="ADAL" clId="{152E897F-6A63-4DC1-977E-2334549EA1BE}" dt="2021-11-12T08:56:49.426" v="163"/>
          <ac:inkMkLst>
            <pc:docMk/>
            <pc:sldMk cId="3761358930" sldId="262"/>
            <ac:inkMk id="95" creationId="{A184A739-373C-4D15-8F5D-08B05C9F4507}"/>
          </ac:inkMkLst>
        </pc:inkChg>
        <pc:inkChg chg="add mod">
          <ac:chgData name="Umesh Gupta" userId="35470c46-d51d-41c5-aa07-3535d40f1513" providerId="ADAL" clId="{152E897F-6A63-4DC1-977E-2334549EA1BE}" dt="2021-11-12T08:56:49.426" v="163"/>
          <ac:inkMkLst>
            <pc:docMk/>
            <pc:sldMk cId="3761358930" sldId="262"/>
            <ac:inkMk id="96" creationId="{EE014CD0-8D1B-4EC8-9D7C-F5D076BAE86F}"/>
          </ac:inkMkLst>
        </pc:inkChg>
      </pc:sldChg>
      <pc:sldChg chg="addSp delSp modSp mod">
        <pc:chgData name="Umesh Gupta" userId="35470c46-d51d-41c5-aa07-3535d40f1513" providerId="ADAL" clId="{152E897F-6A63-4DC1-977E-2334549EA1BE}" dt="2021-11-12T08:59:42.577" v="216"/>
        <pc:sldMkLst>
          <pc:docMk/>
          <pc:sldMk cId="961001399" sldId="263"/>
        </pc:sldMkLst>
        <pc:grpChg chg="del mod">
          <ac:chgData name="Umesh Gupta" userId="35470c46-d51d-41c5-aa07-3535d40f1513" providerId="ADAL" clId="{152E897F-6A63-4DC1-977E-2334549EA1BE}" dt="2021-11-12T08:57:16.759" v="170"/>
          <ac:grpSpMkLst>
            <pc:docMk/>
            <pc:sldMk cId="961001399" sldId="263"/>
            <ac:grpSpMk id="8" creationId="{DCFDFE01-0428-4B53-9B2E-B03D6C2F6FB9}"/>
          </ac:grpSpMkLst>
        </pc:grpChg>
        <pc:grpChg chg="mod">
          <ac:chgData name="Umesh Gupta" userId="35470c46-d51d-41c5-aa07-3535d40f1513" providerId="ADAL" clId="{152E897F-6A63-4DC1-977E-2334549EA1BE}" dt="2021-11-12T08:57:16.759" v="170"/>
          <ac:grpSpMkLst>
            <pc:docMk/>
            <pc:sldMk cId="961001399" sldId="263"/>
            <ac:grpSpMk id="11" creationId="{E009E5EB-C188-45B4-B93C-287B892441AF}"/>
          </ac:grpSpMkLst>
        </pc:grpChg>
        <pc:grpChg chg="mod">
          <ac:chgData name="Umesh Gupta" userId="35470c46-d51d-41c5-aa07-3535d40f1513" providerId="ADAL" clId="{152E897F-6A63-4DC1-977E-2334549EA1BE}" dt="2021-11-12T08:58:22.284" v="176"/>
          <ac:grpSpMkLst>
            <pc:docMk/>
            <pc:sldMk cId="961001399" sldId="263"/>
            <ac:grpSpMk id="17" creationId="{56F95C13-BC88-4E80-A064-8541B874574E}"/>
          </ac:grpSpMkLst>
        </pc:grpChg>
        <pc:grpChg chg="del mod">
          <ac:chgData name="Umesh Gupta" userId="35470c46-d51d-41c5-aa07-3535d40f1513" providerId="ADAL" clId="{152E897F-6A63-4DC1-977E-2334549EA1BE}" dt="2021-11-12T08:58:42.245" v="187"/>
          <ac:grpSpMkLst>
            <pc:docMk/>
            <pc:sldMk cId="961001399" sldId="263"/>
            <ac:grpSpMk id="20" creationId="{3750E966-767A-4C52-9E89-B74014286AC2}"/>
          </ac:grpSpMkLst>
        </pc:grpChg>
        <pc:grpChg chg="del mod">
          <ac:chgData name="Umesh Gupta" userId="35470c46-d51d-41c5-aa07-3535d40f1513" providerId="ADAL" clId="{152E897F-6A63-4DC1-977E-2334549EA1BE}" dt="2021-11-12T08:58:51.871" v="194"/>
          <ac:grpSpMkLst>
            <pc:docMk/>
            <pc:sldMk cId="961001399" sldId="263"/>
            <ac:grpSpMk id="28" creationId="{92BDA6E2-D750-4FBB-8A47-8B34EC445C58}"/>
          </ac:grpSpMkLst>
        </pc:grpChg>
        <pc:grpChg chg="del mod">
          <ac:chgData name="Umesh Gupta" userId="35470c46-d51d-41c5-aa07-3535d40f1513" providerId="ADAL" clId="{152E897F-6A63-4DC1-977E-2334549EA1BE}" dt="2021-11-12T08:59:36.550" v="214"/>
          <ac:grpSpMkLst>
            <pc:docMk/>
            <pc:sldMk cId="961001399" sldId="263"/>
            <ac:grpSpMk id="35" creationId="{F607CEAF-14E5-41FD-AFC1-09054CC1775D}"/>
          </ac:grpSpMkLst>
        </pc:grpChg>
        <pc:grpChg chg="mod">
          <ac:chgData name="Umesh Gupta" userId="35470c46-d51d-41c5-aa07-3535d40f1513" providerId="ADAL" clId="{152E897F-6A63-4DC1-977E-2334549EA1BE}" dt="2021-11-12T08:58:54.026" v="197"/>
          <ac:grpSpMkLst>
            <pc:docMk/>
            <pc:sldMk cId="961001399" sldId="263"/>
            <ac:grpSpMk id="41" creationId="{A56C8E0E-7019-472A-8ABC-48ACFCBC19BC}"/>
          </ac:grpSpMkLst>
        </pc:grpChg>
        <pc:grpChg chg="del mod">
          <ac:chgData name="Umesh Gupta" userId="35470c46-d51d-41c5-aa07-3535d40f1513" providerId="ADAL" clId="{152E897F-6A63-4DC1-977E-2334549EA1BE}" dt="2021-11-12T08:59:16.181" v="205"/>
          <ac:grpSpMkLst>
            <pc:docMk/>
            <pc:sldMk cId="961001399" sldId="263"/>
            <ac:grpSpMk id="46" creationId="{F93132F9-CBC1-4D45-9E64-1B71EA061945}"/>
          </ac:grpSpMkLst>
        </pc:grpChg>
        <pc:grpChg chg="mod">
          <ac:chgData name="Umesh Gupta" userId="35470c46-d51d-41c5-aa07-3535d40f1513" providerId="ADAL" clId="{152E897F-6A63-4DC1-977E-2334549EA1BE}" dt="2021-11-12T08:59:16.181" v="205"/>
          <ac:grpSpMkLst>
            <pc:docMk/>
            <pc:sldMk cId="961001399" sldId="263"/>
            <ac:grpSpMk id="51" creationId="{CB3E11AF-9642-4775-AC4C-B34ABB46E98E}"/>
          </ac:grpSpMkLst>
        </pc:grpChg>
        <pc:grpChg chg="del mod">
          <ac:chgData name="Umesh Gupta" userId="35470c46-d51d-41c5-aa07-3535d40f1513" providerId="ADAL" clId="{152E897F-6A63-4DC1-977E-2334549EA1BE}" dt="2021-11-12T08:59:42.577" v="216"/>
          <ac:grpSpMkLst>
            <pc:docMk/>
            <pc:sldMk cId="961001399" sldId="263"/>
            <ac:grpSpMk id="60" creationId="{E087FDA6-4651-44D3-A66B-9AEEF193B2BA}"/>
          </ac:grpSpMkLst>
        </pc:grpChg>
        <pc:grpChg chg="mod">
          <ac:chgData name="Umesh Gupta" userId="35470c46-d51d-41c5-aa07-3535d40f1513" providerId="ADAL" clId="{152E897F-6A63-4DC1-977E-2334549EA1BE}" dt="2021-11-12T08:59:42.577" v="216"/>
          <ac:grpSpMkLst>
            <pc:docMk/>
            <pc:sldMk cId="961001399" sldId="263"/>
            <ac:grpSpMk id="62" creationId="{DAF58160-E4E2-4460-956D-DE37E82247EE}"/>
          </ac:grpSpMkLst>
        </pc:grpChg>
        <pc:inkChg chg="add mod">
          <ac:chgData name="Umesh Gupta" userId="35470c46-d51d-41c5-aa07-3535d40f1513" providerId="ADAL" clId="{152E897F-6A63-4DC1-977E-2334549EA1BE}" dt="2021-11-12T08:57:16.759" v="170"/>
          <ac:inkMkLst>
            <pc:docMk/>
            <pc:sldMk cId="961001399" sldId="263"/>
            <ac:inkMk id="3" creationId="{06FA91FF-E9AA-4B4D-B563-E20C8DC4EA3A}"/>
          </ac:inkMkLst>
        </pc:inkChg>
        <pc:inkChg chg="add mod">
          <ac:chgData name="Umesh Gupta" userId="35470c46-d51d-41c5-aa07-3535d40f1513" providerId="ADAL" clId="{152E897F-6A63-4DC1-977E-2334549EA1BE}" dt="2021-11-12T08:57:16.759" v="170"/>
          <ac:inkMkLst>
            <pc:docMk/>
            <pc:sldMk cId="961001399" sldId="263"/>
            <ac:inkMk id="6" creationId="{4CE85864-4358-4C78-821D-5DF8703079D8}"/>
          </ac:inkMkLst>
        </pc:inkChg>
        <pc:inkChg chg="add mod">
          <ac:chgData name="Umesh Gupta" userId="35470c46-d51d-41c5-aa07-3535d40f1513" providerId="ADAL" clId="{152E897F-6A63-4DC1-977E-2334549EA1BE}" dt="2021-11-12T08:57:16.759" v="170"/>
          <ac:inkMkLst>
            <pc:docMk/>
            <pc:sldMk cId="961001399" sldId="263"/>
            <ac:inkMk id="7" creationId="{8B1250A8-6C54-4625-9F29-DBF5B34F3C31}"/>
          </ac:inkMkLst>
        </pc:inkChg>
        <pc:inkChg chg="add mod">
          <ac:chgData name="Umesh Gupta" userId="35470c46-d51d-41c5-aa07-3535d40f1513" providerId="ADAL" clId="{152E897F-6A63-4DC1-977E-2334549EA1BE}" dt="2021-11-12T08:57:16.759" v="170"/>
          <ac:inkMkLst>
            <pc:docMk/>
            <pc:sldMk cId="961001399" sldId="263"/>
            <ac:inkMk id="9" creationId="{4DF4C8DE-676D-4103-997B-8D914F424E3A}"/>
          </ac:inkMkLst>
        </pc:inkChg>
        <pc:inkChg chg="add mod">
          <ac:chgData name="Umesh Gupta" userId="35470c46-d51d-41c5-aa07-3535d40f1513" providerId="ADAL" clId="{152E897F-6A63-4DC1-977E-2334549EA1BE}" dt="2021-11-12T08:57:16.759" v="170"/>
          <ac:inkMkLst>
            <pc:docMk/>
            <pc:sldMk cId="961001399" sldId="263"/>
            <ac:inkMk id="10" creationId="{2593208E-698E-4AB6-98EF-88F794343CCF}"/>
          </ac:inkMkLst>
        </pc:inkChg>
        <pc:inkChg chg="add">
          <ac:chgData name="Umesh Gupta" userId="35470c46-d51d-41c5-aa07-3535d40f1513" providerId="ADAL" clId="{152E897F-6A63-4DC1-977E-2334549EA1BE}" dt="2021-11-12T08:57:21.607" v="171" actId="9405"/>
          <ac:inkMkLst>
            <pc:docMk/>
            <pc:sldMk cId="961001399" sldId="263"/>
            <ac:inkMk id="12" creationId="{C3F51DF5-ED5B-43F1-975A-002AB36E9C6C}"/>
          </ac:inkMkLst>
        </pc:inkChg>
        <pc:inkChg chg="add">
          <ac:chgData name="Umesh Gupta" userId="35470c46-d51d-41c5-aa07-3535d40f1513" providerId="ADAL" clId="{152E897F-6A63-4DC1-977E-2334549EA1BE}" dt="2021-11-12T08:57:34.886" v="172" actId="9405"/>
          <ac:inkMkLst>
            <pc:docMk/>
            <pc:sldMk cId="961001399" sldId="263"/>
            <ac:inkMk id="13" creationId="{72BC149B-959F-47EC-89F5-C0284EDD86DD}"/>
          </ac:inkMkLst>
        </pc:inkChg>
        <pc:inkChg chg="add">
          <ac:chgData name="Umesh Gupta" userId="35470c46-d51d-41c5-aa07-3535d40f1513" providerId="ADAL" clId="{152E897F-6A63-4DC1-977E-2334549EA1BE}" dt="2021-11-12T08:57:41.214" v="173" actId="9405"/>
          <ac:inkMkLst>
            <pc:docMk/>
            <pc:sldMk cId="961001399" sldId="263"/>
            <ac:inkMk id="14" creationId="{79E6D0E5-2DE4-4C17-9CE5-434275D70F22}"/>
          </ac:inkMkLst>
        </pc:inkChg>
        <pc:inkChg chg="add mod">
          <ac:chgData name="Umesh Gupta" userId="35470c46-d51d-41c5-aa07-3535d40f1513" providerId="ADAL" clId="{152E897F-6A63-4DC1-977E-2334549EA1BE}" dt="2021-11-12T08:58:22.284" v="176"/>
          <ac:inkMkLst>
            <pc:docMk/>
            <pc:sldMk cId="961001399" sldId="263"/>
            <ac:inkMk id="15" creationId="{7933CB97-1474-4A92-8736-8CF48AB6FC9E}"/>
          </ac:inkMkLst>
        </pc:inkChg>
        <pc:inkChg chg="add mod">
          <ac:chgData name="Umesh Gupta" userId="35470c46-d51d-41c5-aa07-3535d40f1513" providerId="ADAL" clId="{152E897F-6A63-4DC1-977E-2334549EA1BE}" dt="2021-11-12T08:58:22.284" v="176"/>
          <ac:inkMkLst>
            <pc:docMk/>
            <pc:sldMk cId="961001399" sldId="263"/>
            <ac:inkMk id="16" creationId="{E48D3B2F-1DA8-4D77-9A80-276E60A09037}"/>
          </ac:inkMkLst>
        </pc:inkChg>
        <pc:inkChg chg="add mod">
          <ac:chgData name="Umesh Gupta" userId="35470c46-d51d-41c5-aa07-3535d40f1513" providerId="ADAL" clId="{152E897F-6A63-4DC1-977E-2334549EA1BE}" dt="2021-11-12T08:59:42.577" v="216"/>
          <ac:inkMkLst>
            <pc:docMk/>
            <pc:sldMk cId="961001399" sldId="263"/>
            <ac:inkMk id="18" creationId="{C9A12357-CA37-48BA-B22A-1249A45C7F83}"/>
          </ac:inkMkLst>
        </pc:inkChg>
        <pc:inkChg chg="add mod">
          <ac:chgData name="Umesh Gupta" userId="35470c46-d51d-41c5-aa07-3535d40f1513" providerId="ADAL" clId="{152E897F-6A63-4DC1-977E-2334549EA1BE}" dt="2021-11-12T08:59:42.577" v="216"/>
          <ac:inkMkLst>
            <pc:docMk/>
            <pc:sldMk cId="961001399" sldId="263"/>
            <ac:inkMk id="19" creationId="{6CF101F0-6CE4-4A6F-BE07-D4A05C7D775D}"/>
          </ac:inkMkLst>
        </pc:inkChg>
        <pc:inkChg chg="add mod">
          <ac:chgData name="Umesh Gupta" userId="35470c46-d51d-41c5-aa07-3535d40f1513" providerId="ADAL" clId="{152E897F-6A63-4DC1-977E-2334549EA1BE}" dt="2021-11-12T08:59:42.577" v="216"/>
          <ac:inkMkLst>
            <pc:docMk/>
            <pc:sldMk cId="961001399" sldId="263"/>
            <ac:inkMk id="21" creationId="{25CD2E0D-F32B-4508-9652-CB86776A480C}"/>
          </ac:inkMkLst>
        </pc:inkChg>
        <pc:inkChg chg="add mod">
          <ac:chgData name="Umesh Gupta" userId="35470c46-d51d-41c5-aa07-3535d40f1513" providerId="ADAL" clId="{152E897F-6A63-4DC1-977E-2334549EA1BE}" dt="2021-11-12T08:59:42.577" v="216"/>
          <ac:inkMkLst>
            <pc:docMk/>
            <pc:sldMk cId="961001399" sldId="263"/>
            <ac:inkMk id="22" creationId="{07E7BD38-1A2E-4900-BE01-D87BAF8CFF17}"/>
          </ac:inkMkLst>
        </pc:inkChg>
        <pc:inkChg chg="add mod">
          <ac:chgData name="Umesh Gupta" userId="35470c46-d51d-41c5-aa07-3535d40f1513" providerId="ADAL" clId="{152E897F-6A63-4DC1-977E-2334549EA1BE}" dt="2021-11-12T08:59:42.577" v="216"/>
          <ac:inkMkLst>
            <pc:docMk/>
            <pc:sldMk cId="961001399" sldId="263"/>
            <ac:inkMk id="23" creationId="{AC5A7086-C32A-4B34-A281-88095C59D958}"/>
          </ac:inkMkLst>
        </pc:inkChg>
        <pc:inkChg chg="add mod">
          <ac:chgData name="Umesh Gupta" userId="35470c46-d51d-41c5-aa07-3535d40f1513" providerId="ADAL" clId="{152E897F-6A63-4DC1-977E-2334549EA1BE}" dt="2021-11-12T08:59:42.577" v="216"/>
          <ac:inkMkLst>
            <pc:docMk/>
            <pc:sldMk cId="961001399" sldId="263"/>
            <ac:inkMk id="24" creationId="{49D55CF3-7F07-471B-B28B-121DFA4ADC0E}"/>
          </ac:inkMkLst>
        </pc:inkChg>
        <pc:inkChg chg="add mod">
          <ac:chgData name="Umesh Gupta" userId="35470c46-d51d-41c5-aa07-3535d40f1513" providerId="ADAL" clId="{152E897F-6A63-4DC1-977E-2334549EA1BE}" dt="2021-11-12T08:59:42.577" v="216"/>
          <ac:inkMkLst>
            <pc:docMk/>
            <pc:sldMk cId="961001399" sldId="263"/>
            <ac:inkMk id="25" creationId="{70A3EA64-69FD-4A93-9DAF-6D410092BAE8}"/>
          </ac:inkMkLst>
        </pc:inkChg>
        <pc:inkChg chg="add mod">
          <ac:chgData name="Umesh Gupta" userId="35470c46-d51d-41c5-aa07-3535d40f1513" providerId="ADAL" clId="{152E897F-6A63-4DC1-977E-2334549EA1BE}" dt="2021-11-12T08:59:42.577" v="216"/>
          <ac:inkMkLst>
            <pc:docMk/>
            <pc:sldMk cId="961001399" sldId="263"/>
            <ac:inkMk id="26" creationId="{3EE42DD0-D9F0-4709-B7A4-026E419D1AF0}"/>
          </ac:inkMkLst>
        </pc:inkChg>
        <pc:inkChg chg="add mod">
          <ac:chgData name="Umesh Gupta" userId="35470c46-d51d-41c5-aa07-3535d40f1513" providerId="ADAL" clId="{152E897F-6A63-4DC1-977E-2334549EA1BE}" dt="2021-11-12T08:59:42.577" v="216"/>
          <ac:inkMkLst>
            <pc:docMk/>
            <pc:sldMk cId="961001399" sldId="263"/>
            <ac:inkMk id="27" creationId="{A495777D-D8F1-451E-98E5-2C69B57702B2}"/>
          </ac:inkMkLst>
        </pc:inkChg>
        <pc:inkChg chg="add mod">
          <ac:chgData name="Umesh Gupta" userId="35470c46-d51d-41c5-aa07-3535d40f1513" providerId="ADAL" clId="{152E897F-6A63-4DC1-977E-2334549EA1BE}" dt="2021-11-12T08:59:42.577" v="216"/>
          <ac:inkMkLst>
            <pc:docMk/>
            <pc:sldMk cId="961001399" sldId="263"/>
            <ac:inkMk id="29" creationId="{27785EE7-0E45-45FE-A464-78406C5585D2}"/>
          </ac:inkMkLst>
        </pc:inkChg>
        <pc:inkChg chg="add mod">
          <ac:chgData name="Umesh Gupta" userId="35470c46-d51d-41c5-aa07-3535d40f1513" providerId="ADAL" clId="{152E897F-6A63-4DC1-977E-2334549EA1BE}" dt="2021-11-12T08:59:42.577" v="216"/>
          <ac:inkMkLst>
            <pc:docMk/>
            <pc:sldMk cId="961001399" sldId="263"/>
            <ac:inkMk id="30" creationId="{E46827DF-E59B-453B-81EE-4055B7F4D6E0}"/>
          </ac:inkMkLst>
        </pc:inkChg>
        <pc:inkChg chg="add mod">
          <ac:chgData name="Umesh Gupta" userId="35470c46-d51d-41c5-aa07-3535d40f1513" providerId="ADAL" clId="{152E897F-6A63-4DC1-977E-2334549EA1BE}" dt="2021-11-12T08:59:42.577" v="216"/>
          <ac:inkMkLst>
            <pc:docMk/>
            <pc:sldMk cId="961001399" sldId="263"/>
            <ac:inkMk id="31" creationId="{634EB9F4-7DBA-4AF6-838A-69909537D194}"/>
          </ac:inkMkLst>
        </pc:inkChg>
        <pc:inkChg chg="add mod">
          <ac:chgData name="Umesh Gupta" userId="35470c46-d51d-41c5-aa07-3535d40f1513" providerId="ADAL" clId="{152E897F-6A63-4DC1-977E-2334549EA1BE}" dt="2021-11-12T08:59:42.577" v="216"/>
          <ac:inkMkLst>
            <pc:docMk/>
            <pc:sldMk cId="961001399" sldId="263"/>
            <ac:inkMk id="32" creationId="{A2022BCE-3D8C-4DFF-AE78-264F9A199895}"/>
          </ac:inkMkLst>
        </pc:inkChg>
        <pc:inkChg chg="add mod">
          <ac:chgData name="Umesh Gupta" userId="35470c46-d51d-41c5-aa07-3535d40f1513" providerId="ADAL" clId="{152E897F-6A63-4DC1-977E-2334549EA1BE}" dt="2021-11-12T08:59:42.577" v="216"/>
          <ac:inkMkLst>
            <pc:docMk/>
            <pc:sldMk cId="961001399" sldId="263"/>
            <ac:inkMk id="33" creationId="{ED0C1D4A-53A6-46A0-A018-7C6CE1BF087A}"/>
          </ac:inkMkLst>
        </pc:inkChg>
        <pc:inkChg chg="add mod">
          <ac:chgData name="Umesh Gupta" userId="35470c46-d51d-41c5-aa07-3535d40f1513" providerId="ADAL" clId="{152E897F-6A63-4DC1-977E-2334549EA1BE}" dt="2021-11-12T08:59:42.577" v="216"/>
          <ac:inkMkLst>
            <pc:docMk/>
            <pc:sldMk cId="961001399" sldId="263"/>
            <ac:inkMk id="34" creationId="{87815499-FD3B-4EDF-BC27-24282DA70396}"/>
          </ac:inkMkLst>
        </pc:inkChg>
        <pc:inkChg chg="add mod">
          <ac:chgData name="Umesh Gupta" userId="35470c46-d51d-41c5-aa07-3535d40f1513" providerId="ADAL" clId="{152E897F-6A63-4DC1-977E-2334549EA1BE}" dt="2021-11-12T08:58:54.026" v="197"/>
          <ac:inkMkLst>
            <pc:docMk/>
            <pc:sldMk cId="961001399" sldId="263"/>
            <ac:inkMk id="37" creationId="{43E6E258-BB46-4EDA-B060-0B86D5167B13}"/>
          </ac:inkMkLst>
        </pc:inkChg>
        <pc:inkChg chg="add mod">
          <ac:chgData name="Umesh Gupta" userId="35470c46-d51d-41c5-aa07-3535d40f1513" providerId="ADAL" clId="{152E897F-6A63-4DC1-977E-2334549EA1BE}" dt="2021-11-12T08:58:54.026" v="197"/>
          <ac:inkMkLst>
            <pc:docMk/>
            <pc:sldMk cId="961001399" sldId="263"/>
            <ac:inkMk id="39" creationId="{BCAF7664-4309-44CB-96B3-32C5BDE884AB}"/>
          </ac:inkMkLst>
        </pc:inkChg>
        <pc:inkChg chg="add mod">
          <ac:chgData name="Umesh Gupta" userId="35470c46-d51d-41c5-aa07-3535d40f1513" providerId="ADAL" clId="{152E897F-6A63-4DC1-977E-2334549EA1BE}" dt="2021-11-12T08:59:16.181" v="205"/>
          <ac:inkMkLst>
            <pc:docMk/>
            <pc:sldMk cId="961001399" sldId="263"/>
            <ac:inkMk id="43" creationId="{B3A9F7DC-D207-4C1C-AC54-13BB59AFA175}"/>
          </ac:inkMkLst>
        </pc:inkChg>
        <pc:inkChg chg="add mod">
          <ac:chgData name="Umesh Gupta" userId="35470c46-d51d-41c5-aa07-3535d40f1513" providerId="ADAL" clId="{152E897F-6A63-4DC1-977E-2334549EA1BE}" dt="2021-11-12T08:59:16.181" v="205"/>
          <ac:inkMkLst>
            <pc:docMk/>
            <pc:sldMk cId="961001399" sldId="263"/>
            <ac:inkMk id="45" creationId="{FAD0CCEF-1EED-4AF4-9964-21BD08C700A3}"/>
          </ac:inkMkLst>
        </pc:inkChg>
        <pc:inkChg chg="add mod">
          <ac:chgData name="Umesh Gupta" userId="35470c46-d51d-41c5-aa07-3535d40f1513" providerId="ADAL" clId="{152E897F-6A63-4DC1-977E-2334549EA1BE}" dt="2021-11-12T08:59:16.181" v="205"/>
          <ac:inkMkLst>
            <pc:docMk/>
            <pc:sldMk cId="961001399" sldId="263"/>
            <ac:inkMk id="47" creationId="{36653729-5A71-4D18-AB3B-620396FE0BBF}"/>
          </ac:inkMkLst>
        </pc:inkChg>
        <pc:inkChg chg="add mod">
          <ac:chgData name="Umesh Gupta" userId="35470c46-d51d-41c5-aa07-3535d40f1513" providerId="ADAL" clId="{152E897F-6A63-4DC1-977E-2334549EA1BE}" dt="2021-11-12T08:59:16.181" v="205"/>
          <ac:inkMkLst>
            <pc:docMk/>
            <pc:sldMk cId="961001399" sldId="263"/>
            <ac:inkMk id="48" creationId="{D5D5F901-DBA5-4746-8BD6-9A03E231A450}"/>
          </ac:inkMkLst>
        </pc:inkChg>
        <pc:inkChg chg="add mod">
          <ac:chgData name="Umesh Gupta" userId="35470c46-d51d-41c5-aa07-3535d40f1513" providerId="ADAL" clId="{152E897F-6A63-4DC1-977E-2334549EA1BE}" dt="2021-11-12T08:59:16.181" v="205"/>
          <ac:inkMkLst>
            <pc:docMk/>
            <pc:sldMk cId="961001399" sldId="263"/>
            <ac:inkMk id="49" creationId="{9DC04000-99A5-404C-B395-4DE46B820004}"/>
          </ac:inkMkLst>
        </pc:inkChg>
        <pc:inkChg chg="add mod">
          <ac:chgData name="Umesh Gupta" userId="35470c46-d51d-41c5-aa07-3535d40f1513" providerId="ADAL" clId="{152E897F-6A63-4DC1-977E-2334549EA1BE}" dt="2021-11-12T08:59:16.181" v="205"/>
          <ac:inkMkLst>
            <pc:docMk/>
            <pc:sldMk cId="961001399" sldId="263"/>
            <ac:inkMk id="50" creationId="{9594D1FC-6D91-4D3A-8FD5-923059D65F10}"/>
          </ac:inkMkLst>
        </pc:inkChg>
        <pc:inkChg chg="add mod">
          <ac:chgData name="Umesh Gupta" userId="35470c46-d51d-41c5-aa07-3535d40f1513" providerId="ADAL" clId="{152E897F-6A63-4DC1-977E-2334549EA1BE}" dt="2021-11-12T08:59:42.577" v="216"/>
          <ac:inkMkLst>
            <pc:docMk/>
            <pc:sldMk cId="961001399" sldId="263"/>
            <ac:inkMk id="52" creationId="{D07EAEB5-34B5-4D22-B01B-A218121AC159}"/>
          </ac:inkMkLst>
        </pc:inkChg>
        <pc:inkChg chg="add mod">
          <ac:chgData name="Umesh Gupta" userId="35470c46-d51d-41c5-aa07-3535d40f1513" providerId="ADAL" clId="{152E897F-6A63-4DC1-977E-2334549EA1BE}" dt="2021-11-12T08:59:42.577" v="216"/>
          <ac:inkMkLst>
            <pc:docMk/>
            <pc:sldMk cId="961001399" sldId="263"/>
            <ac:inkMk id="53" creationId="{B12400B8-1BE5-4AA9-92D1-63DC1E10C6C6}"/>
          </ac:inkMkLst>
        </pc:inkChg>
        <pc:inkChg chg="add mod">
          <ac:chgData name="Umesh Gupta" userId="35470c46-d51d-41c5-aa07-3535d40f1513" providerId="ADAL" clId="{152E897F-6A63-4DC1-977E-2334549EA1BE}" dt="2021-11-12T08:59:42.577" v="216"/>
          <ac:inkMkLst>
            <pc:docMk/>
            <pc:sldMk cId="961001399" sldId="263"/>
            <ac:inkMk id="54" creationId="{D2E39766-3F5D-4077-8760-AD7147C58E8A}"/>
          </ac:inkMkLst>
        </pc:inkChg>
        <pc:inkChg chg="add mod">
          <ac:chgData name="Umesh Gupta" userId="35470c46-d51d-41c5-aa07-3535d40f1513" providerId="ADAL" clId="{152E897F-6A63-4DC1-977E-2334549EA1BE}" dt="2021-11-12T08:59:42.577" v="216"/>
          <ac:inkMkLst>
            <pc:docMk/>
            <pc:sldMk cId="961001399" sldId="263"/>
            <ac:inkMk id="55" creationId="{ECC053AA-5EA0-4F7C-A2F2-F58FD21049FE}"/>
          </ac:inkMkLst>
        </pc:inkChg>
        <pc:inkChg chg="add mod">
          <ac:chgData name="Umesh Gupta" userId="35470c46-d51d-41c5-aa07-3535d40f1513" providerId="ADAL" clId="{152E897F-6A63-4DC1-977E-2334549EA1BE}" dt="2021-11-12T08:59:42.577" v="216"/>
          <ac:inkMkLst>
            <pc:docMk/>
            <pc:sldMk cId="961001399" sldId="263"/>
            <ac:inkMk id="56" creationId="{D2BBE3E1-C47C-4A20-AEA5-71E89B190FFC}"/>
          </ac:inkMkLst>
        </pc:inkChg>
        <pc:inkChg chg="add mod">
          <ac:chgData name="Umesh Gupta" userId="35470c46-d51d-41c5-aa07-3535d40f1513" providerId="ADAL" clId="{152E897F-6A63-4DC1-977E-2334549EA1BE}" dt="2021-11-12T08:59:42.577" v="216"/>
          <ac:inkMkLst>
            <pc:docMk/>
            <pc:sldMk cId="961001399" sldId="263"/>
            <ac:inkMk id="57" creationId="{1D137804-7521-4C81-8783-A0C088527642}"/>
          </ac:inkMkLst>
        </pc:inkChg>
        <pc:inkChg chg="add mod">
          <ac:chgData name="Umesh Gupta" userId="35470c46-d51d-41c5-aa07-3535d40f1513" providerId="ADAL" clId="{152E897F-6A63-4DC1-977E-2334549EA1BE}" dt="2021-11-12T08:59:42.577" v="216"/>
          <ac:inkMkLst>
            <pc:docMk/>
            <pc:sldMk cId="961001399" sldId="263"/>
            <ac:inkMk id="58" creationId="{F1140501-FC25-404B-BC6C-671DBE79CEF1}"/>
          </ac:inkMkLst>
        </pc:inkChg>
        <pc:inkChg chg="add mod">
          <ac:chgData name="Umesh Gupta" userId="35470c46-d51d-41c5-aa07-3535d40f1513" providerId="ADAL" clId="{152E897F-6A63-4DC1-977E-2334549EA1BE}" dt="2021-11-12T08:59:42.577" v="216"/>
          <ac:inkMkLst>
            <pc:docMk/>
            <pc:sldMk cId="961001399" sldId="263"/>
            <ac:inkMk id="59" creationId="{C7DEB7EA-30DB-445B-9CFF-56D2B3294A9F}"/>
          </ac:inkMkLst>
        </pc:inkChg>
        <pc:inkChg chg="add mod">
          <ac:chgData name="Umesh Gupta" userId="35470c46-d51d-41c5-aa07-3535d40f1513" providerId="ADAL" clId="{152E897F-6A63-4DC1-977E-2334549EA1BE}" dt="2021-11-12T08:59:42.577" v="216"/>
          <ac:inkMkLst>
            <pc:docMk/>
            <pc:sldMk cId="961001399" sldId="263"/>
            <ac:inkMk id="61" creationId="{9E3C5799-612C-49F2-8A7F-51F0C028923C}"/>
          </ac:inkMkLst>
        </pc:inkChg>
      </pc:sldChg>
      <pc:sldChg chg="addSp modSp mod">
        <pc:chgData name="Umesh Gupta" userId="35470c46-d51d-41c5-aa07-3535d40f1513" providerId="ADAL" clId="{152E897F-6A63-4DC1-977E-2334549EA1BE}" dt="2021-11-13T04:30:39.913" v="241"/>
        <pc:sldMkLst>
          <pc:docMk/>
          <pc:sldMk cId="3878704839" sldId="264"/>
        </pc:sldMkLst>
        <pc:grpChg chg="mod">
          <ac:chgData name="Umesh Gupta" userId="35470c46-d51d-41c5-aa07-3535d40f1513" providerId="ADAL" clId="{152E897F-6A63-4DC1-977E-2334549EA1BE}" dt="2021-11-13T04:23:37.416" v="232"/>
          <ac:grpSpMkLst>
            <pc:docMk/>
            <pc:sldMk cId="3878704839" sldId="264"/>
            <ac:grpSpMk id="7" creationId="{2418D48A-2AE7-4A38-BF25-DADA18A99161}"/>
          </ac:grpSpMkLst>
        </pc:grpChg>
        <pc:grpChg chg="mod">
          <ac:chgData name="Umesh Gupta" userId="35470c46-d51d-41c5-aa07-3535d40f1513" providerId="ADAL" clId="{152E897F-6A63-4DC1-977E-2334549EA1BE}" dt="2021-11-13T04:23:43.756" v="235"/>
          <ac:grpSpMkLst>
            <pc:docMk/>
            <pc:sldMk cId="3878704839" sldId="264"/>
            <ac:grpSpMk id="10" creationId="{75B616CE-4F26-470F-B8DA-EE058247FACE}"/>
          </ac:grpSpMkLst>
        </pc:grpChg>
        <pc:grpChg chg="mod">
          <ac:chgData name="Umesh Gupta" userId="35470c46-d51d-41c5-aa07-3535d40f1513" providerId="ADAL" clId="{152E897F-6A63-4DC1-977E-2334549EA1BE}" dt="2021-11-13T04:23:45.239" v="238"/>
          <ac:grpSpMkLst>
            <pc:docMk/>
            <pc:sldMk cId="3878704839" sldId="264"/>
            <ac:grpSpMk id="14" creationId="{877174D0-7835-4D1D-9C4B-F3FDB5CF5CEB}"/>
          </ac:grpSpMkLst>
        </pc:grpChg>
        <pc:grpChg chg="mod">
          <ac:chgData name="Umesh Gupta" userId="35470c46-d51d-41c5-aa07-3535d40f1513" providerId="ADAL" clId="{152E897F-6A63-4DC1-977E-2334549EA1BE}" dt="2021-11-13T04:30:39.913" v="241"/>
          <ac:grpSpMkLst>
            <pc:docMk/>
            <pc:sldMk cId="3878704839" sldId="264"/>
            <ac:grpSpMk id="17" creationId="{E38F19FE-1E5A-41A1-8716-8612E4952053}"/>
          </ac:grpSpMkLst>
        </pc:grpChg>
        <pc:inkChg chg="add mod">
          <ac:chgData name="Umesh Gupta" userId="35470c46-d51d-41c5-aa07-3535d40f1513" providerId="ADAL" clId="{152E897F-6A63-4DC1-977E-2334549EA1BE}" dt="2021-11-13T04:23:37.416" v="232"/>
          <ac:inkMkLst>
            <pc:docMk/>
            <pc:sldMk cId="3878704839" sldId="264"/>
            <ac:inkMk id="5" creationId="{086BFA76-A879-4EF2-A2E5-5C270B6F6585}"/>
          </ac:inkMkLst>
        </pc:inkChg>
        <pc:inkChg chg="add mod">
          <ac:chgData name="Umesh Gupta" userId="35470c46-d51d-41c5-aa07-3535d40f1513" providerId="ADAL" clId="{152E897F-6A63-4DC1-977E-2334549EA1BE}" dt="2021-11-13T04:23:37.416" v="232"/>
          <ac:inkMkLst>
            <pc:docMk/>
            <pc:sldMk cId="3878704839" sldId="264"/>
            <ac:inkMk id="6" creationId="{C692CAF5-8D3F-4FEE-997D-9F335EBCB88E}"/>
          </ac:inkMkLst>
        </pc:inkChg>
        <pc:inkChg chg="add mod">
          <ac:chgData name="Umesh Gupta" userId="35470c46-d51d-41c5-aa07-3535d40f1513" providerId="ADAL" clId="{152E897F-6A63-4DC1-977E-2334549EA1BE}" dt="2021-11-13T04:23:43.756" v="235"/>
          <ac:inkMkLst>
            <pc:docMk/>
            <pc:sldMk cId="3878704839" sldId="264"/>
            <ac:inkMk id="8" creationId="{90B04EE3-94D6-4D50-83BE-A143CC209456}"/>
          </ac:inkMkLst>
        </pc:inkChg>
        <pc:inkChg chg="add mod">
          <ac:chgData name="Umesh Gupta" userId="35470c46-d51d-41c5-aa07-3535d40f1513" providerId="ADAL" clId="{152E897F-6A63-4DC1-977E-2334549EA1BE}" dt="2021-11-13T04:23:43.756" v="235"/>
          <ac:inkMkLst>
            <pc:docMk/>
            <pc:sldMk cId="3878704839" sldId="264"/>
            <ac:inkMk id="9" creationId="{D9AEEEE4-E8D7-4B7E-9FAD-C5017837DBA0}"/>
          </ac:inkMkLst>
        </pc:inkChg>
        <pc:inkChg chg="add mod">
          <ac:chgData name="Umesh Gupta" userId="35470c46-d51d-41c5-aa07-3535d40f1513" providerId="ADAL" clId="{152E897F-6A63-4DC1-977E-2334549EA1BE}" dt="2021-11-13T04:23:45.239" v="238"/>
          <ac:inkMkLst>
            <pc:docMk/>
            <pc:sldMk cId="3878704839" sldId="264"/>
            <ac:inkMk id="12" creationId="{18D808C9-67C2-4D8D-96A3-285476949F70}"/>
          </ac:inkMkLst>
        </pc:inkChg>
        <pc:inkChg chg="add mod">
          <ac:chgData name="Umesh Gupta" userId="35470c46-d51d-41c5-aa07-3535d40f1513" providerId="ADAL" clId="{152E897F-6A63-4DC1-977E-2334549EA1BE}" dt="2021-11-13T04:23:45.239" v="238"/>
          <ac:inkMkLst>
            <pc:docMk/>
            <pc:sldMk cId="3878704839" sldId="264"/>
            <ac:inkMk id="13" creationId="{93700979-3A4D-472D-A79E-A3E3E38B0566}"/>
          </ac:inkMkLst>
        </pc:inkChg>
        <pc:inkChg chg="add mod">
          <ac:chgData name="Umesh Gupta" userId="35470c46-d51d-41c5-aa07-3535d40f1513" providerId="ADAL" clId="{152E897F-6A63-4DC1-977E-2334549EA1BE}" dt="2021-11-13T04:30:39.913" v="241"/>
          <ac:inkMkLst>
            <pc:docMk/>
            <pc:sldMk cId="3878704839" sldId="264"/>
            <ac:inkMk id="15" creationId="{81964A21-9333-49AD-A111-6C237A87FC29}"/>
          </ac:inkMkLst>
        </pc:inkChg>
        <pc:inkChg chg="add mod">
          <ac:chgData name="Umesh Gupta" userId="35470c46-d51d-41c5-aa07-3535d40f1513" providerId="ADAL" clId="{152E897F-6A63-4DC1-977E-2334549EA1BE}" dt="2021-11-13T04:30:39.913" v="241"/>
          <ac:inkMkLst>
            <pc:docMk/>
            <pc:sldMk cId="3878704839" sldId="264"/>
            <ac:inkMk id="16" creationId="{5FE97A1B-BE78-4975-A873-B9DB2AC2F3D6}"/>
          </ac:inkMkLst>
        </pc:inkChg>
      </pc:sldChg>
      <pc:sldChg chg="addSp delSp modSp mod">
        <pc:chgData name="Umesh Gupta" userId="35470c46-d51d-41c5-aa07-3535d40f1513" providerId="ADAL" clId="{152E897F-6A63-4DC1-977E-2334549EA1BE}" dt="2021-11-13T04:34:09.009" v="280"/>
        <pc:sldMkLst>
          <pc:docMk/>
          <pc:sldMk cId="334168007" sldId="265"/>
        </pc:sldMkLst>
        <pc:grpChg chg="del mod">
          <ac:chgData name="Umesh Gupta" userId="35470c46-d51d-41c5-aa07-3535d40f1513" providerId="ADAL" clId="{152E897F-6A63-4DC1-977E-2334549EA1BE}" dt="2021-11-13T04:33:06.812" v="247"/>
          <ac:grpSpMkLst>
            <pc:docMk/>
            <pc:sldMk cId="334168007" sldId="265"/>
            <ac:grpSpMk id="6" creationId="{A2D1B7DE-5B12-40CB-AFC7-0CA61FEF3C06}"/>
          </ac:grpSpMkLst>
        </pc:grpChg>
        <pc:grpChg chg="del mod">
          <ac:chgData name="Umesh Gupta" userId="35470c46-d51d-41c5-aa07-3535d40f1513" providerId="ADAL" clId="{152E897F-6A63-4DC1-977E-2334549EA1BE}" dt="2021-11-13T04:33:21.745" v="252"/>
          <ac:grpSpMkLst>
            <pc:docMk/>
            <pc:sldMk cId="334168007" sldId="265"/>
            <ac:grpSpMk id="10" creationId="{809A41A3-7A0F-492D-A7EE-759F588F98DF}"/>
          </ac:grpSpMkLst>
        </pc:grpChg>
        <pc:grpChg chg="del mod">
          <ac:chgData name="Umesh Gupta" userId="35470c46-d51d-41c5-aa07-3535d40f1513" providerId="ADAL" clId="{152E897F-6A63-4DC1-977E-2334549EA1BE}" dt="2021-11-13T04:33:30.710" v="255"/>
          <ac:grpSpMkLst>
            <pc:docMk/>
            <pc:sldMk cId="334168007" sldId="265"/>
            <ac:grpSpMk id="13" creationId="{861FE2D7-7440-4D08-8560-A15CDF50E92C}"/>
          </ac:grpSpMkLst>
        </pc:grpChg>
        <pc:grpChg chg="del mod">
          <ac:chgData name="Umesh Gupta" userId="35470c46-d51d-41c5-aa07-3535d40f1513" providerId="ADAL" clId="{152E897F-6A63-4DC1-977E-2334549EA1BE}" dt="2021-11-13T04:33:42.704" v="262"/>
          <ac:grpSpMkLst>
            <pc:docMk/>
            <pc:sldMk cId="334168007" sldId="265"/>
            <ac:grpSpMk id="16" creationId="{9CB02DD6-A70C-4B9F-A0A3-F9B3E881AC14}"/>
          </ac:grpSpMkLst>
        </pc:grpChg>
        <pc:grpChg chg="del mod">
          <ac:chgData name="Umesh Gupta" userId="35470c46-d51d-41c5-aa07-3535d40f1513" providerId="ADAL" clId="{152E897F-6A63-4DC1-977E-2334549EA1BE}" dt="2021-11-13T04:33:42.704" v="262"/>
          <ac:grpSpMkLst>
            <pc:docMk/>
            <pc:sldMk cId="334168007" sldId="265"/>
            <ac:grpSpMk id="19" creationId="{50F35104-7B48-4A32-AB28-3599F5D8B1AF}"/>
          </ac:grpSpMkLst>
        </pc:grpChg>
        <pc:grpChg chg="del mod">
          <ac:chgData name="Umesh Gupta" userId="35470c46-d51d-41c5-aa07-3535d40f1513" providerId="ADAL" clId="{152E897F-6A63-4DC1-977E-2334549EA1BE}" dt="2021-11-13T04:33:44.830" v="264"/>
          <ac:grpSpMkLst>
            <pc:docMk/>
            <pc:sldMk cId="334168007" sldId="265"/>
            <ac:grpSpMk id="23" creationId="{0FDEB033-C768-4DDD-9AC3-DC20DC0421AF}"/>
          </ac:grpSpMkLst>
        </pc:grpChg>
        <pc:grpChg chg="del mod">
          <ac:chgData name="Umesh Gupta" userId="35470c46-d51d-41c5-aa07-3535d40f1513" providerId="ADAL" clId="{152E897F-6A63-4DC1-977E-2334549EA1BE}" dt="2021-11-13T04:33:47.509" v="269"/>
          <ac:grpSpMkLst>
            <pc:docMk/>
            <pc:sldMk cId="334168007" sldId="265"/>
            <ac:grpSpMk id="25" creationId="{5364E246-5AEA-4B94-976E-9BC3B01B3F79}"/>
          </ac:grpSpMkLst>
        </pc:grpChg>
        <pc:grpChg chg="del mod">
          <ac:chgData name="Umesh Gupta" userId="35470c46-d51d-41c5-aa07-3535d40f1513" providerId="ADAL" clId="{152E897F-6A63-4DC1-977E-2334549EA1BE}" dt="2021-11-13T04:33:48.942" v="272"/>
          <ac:grpSpMkLst>
            <pc:docMk/>
            <pc:sldMk cId="334168007" sldId="265"/>
            <ac:grpSpMk id="32" creationId="{DE04FF9E-FCED-4B0A-BAA3-5279ED18B2CD}"/>
          </ac:grpSpMkLst>
        </pc:grpChg>
        <pc:grpChg chg="del mod">
          <ac:chgData name="Umesh Gupta" userId="35470c46-d51d-41c5-aa07-3535d40f1513" providerId="ADAL" clId="{152E897F-6A63-4DC1-977E-2334549EA1BE}" dt="2021-11-13T04:33:56.977" v="277"/>
          <ac:grpSpMkLst>
            <pc:docMk/>
            <pc:sldMk cId="334168007" sldId="265"/>
            <ac:grpSpMk id="35" creationId="{C647F9FB-4F1A-45B8-A98B-86AC17B853DD}"/>
          </ac:grpSpMkLst>
        </pc:grpChg>
        <pc:grpChg chg="del mod">
          <ac:chgData name="Umesh Gupta" userId="35470c46-d51d-41c5-aa07-3535d40f1513" providerId="ADAL" clId="{152E897F-6A63-4DC1-977E-2334549EA1BE}" dt="2021-11-13T04:34:09.009" v="280"/>
          <ac:grpSpMkLst>
            <pc:docMk/>
            <pc:sldMk cId="334168007" sldId="265"/>
            <ac:grpSpMk id="40" creationId="{793BFE28-9571-407B-888D-F6443F9C4599}"/>
          </ac:grpSpMkLst>
        </pc:grpChg>
        <pc:grpChg chg="mod">
          <ac:chgData name="Umesh Gupta" userId="35470c46-d51d-41c5-aa07-3535d40f1513" providerId="ADAL" clId="{152E897F-6A63-4DC1-977E-2334549EA1BE}" dt="2021-11-13T04:34:09.009" v="280"/>
          <ac:grpSpMkLst>
            <pc:docMk/>
            <pc:sldMk cId="334168007" sldId="265"/>
            <ac:grpSpMk id="43" creationId="{B9D83977-6855-4D13-817D-39160C4C37AA}"/>
          </ac:grpSpMkLst>
        </pc:grpChg>
        <pc:inkChg chg="add mod">
          <ac:chgData name="Umesh Gupta" userId="35470c46-d51d-41c5-aa07-3535d40f1513" providerId="ADAL" clId="{152E897F-6A63-4DC1-977E-2334549EA1BE}" dt="2021-11-13T04:33:06.812" v="247"/>
          <ac:inkMkLst>
            <pc:docMk/>
            <pc:sldMk cId="334168007" sldId="265"/>
            <ac:inkMk id="3" creationId="{A90AAF1C-9143-4405-A0C7-B6B3162B36A9}"/>
          </ac:inkMkLst>
        </pc:inkChg>
        <pc:inkChg chg="add del mod">
          <ac:chgData name="Umesh Gupta" userId="35470c46-d51d-41c5-aa07-3535d40f1513" providerId="ADAL" clId="{152E897F-6A63-4DC1-977E-2334549EA1BE}" dt="2021-11-13T04:33:06.812" v="247"/>
          <ac:inkMkLst>
            <pc:docMk/>
            <pc:sldMk cId="334168007" sldId="265"/>
            <ac:inkMk id="4" creationId="{E3AA8A65-1B00-4FAD-B3AF-6933C979A6EC}"/>
          </ac:inkMkLst>
        </pc:inkChg>
        <pc:inkChg chg="add del mod">
          <ac:chgData name="Umesh Gupta" userId="35470c46-d51d-41c5-aa07-3535d40f1513" providerId="ADAL" clId="{152E897F-6A63-4DC1-977E-2334549EA1BE}" dt="2021-11-13T04:33:06.275" v="246"/>
          <ac:inkMkLst>
            <pc:docMk/>
            <pc:sldMk cId="334168007" sldId="265"/>
            <ac:inkMk id="5" creationId="{A6F3B68A-85CF-443D-A917-6FACA72E533D}"/>
          </ac:inkMkLst>
        </pc:inkChg>
        <pc:inkChg chg="add mod">
          <ac:chgData name="Umesh Gupta" userId="35470c46-d51d-41c5-aa07-3535d40f1513" providerId="ADAL" clId="{152E897F-6A63-4DC1-977E-2334549EA1BE}" dt="2021-11-13T04:34:09.009" v="280"/>
          <ac:inkMkLst>
            <pc:docMk/>
            <pc:sldMk cId="334168007" sldId="265"/>
            <ac:inkMk id="7" creationId="{1CB234D2-1608-4291-928D-9976D8F38E4D}"/>
          </ac:inkMkLst>
        </pc:inkChg>
        <pc:inkChg chg="add mod">
          <ac:chgData name="Umesh Gupta" userId="35470c46-d51d-41c5-aa07-3535d40f1513" providerId="ADAL" clId="{152E897F-6A63-4DC1-977E-2334549EA1BE}" dt="2021-11-13T04:34:09.009" v="280"/>
          <ac:inkMkLst>
            <pc:docMk/>
            <pc:sldMk cId="334168007" sldId="265"/>
            <ac:inkMk id="8" creationId="{E26E5EE2-4CB2-4E52-8757-9B92B3C6521E}"/>
          </ac:inkMkLst>
        </pc:inkChg>
        <pc:inkChg chg="add mod">
          <ac:chgData name="Umesh Gupta" userId="35470c46-d51d-41c5-aa07-3535d40f1513" providerId="ADAL" clId="{152E897F-6A63-4DC1-977E-2334549EA1BE}" dt="2021-11-13T04:33:30.710" v="255"/>
          <ac:inkMkLst>
            <pc:docMk/>
            <pc:sldMk cId="334168007" sldId="265"/>
            <ac:inkMk id="11" creationId="{2251D6A4-326A-4B66-AD62-90859E59D511}"/>
          </ac:inkMkLst>
        </pc:inkChg>
        <pc:inkChg chg="add mod">
          <ac:chgData name="Umesh Gupta" userId="35470c46-d51d-41c5-aa07-3535d40f1513" providerId="ADAL" clId="{152E897F-6A63-4DC1-977E-2334549EA1BE}" dt="2021-11-13T04:34:09.009" v="280"/>
          <ac:inkMkLst>
            <pc:docMk/>
            <pc:sldMk cId="334168007" sldId="265"/>
            <ac:inkMk id="14" creationId="{B43C13CF-B7E9-4B9F-A4AF-336CB43666DD}"/>
          </ac:inkMkLst>
        </pc:inkChg>
        <pc:inkChg chg="add mod">
          <ac:chgData name="Umesh Gupta" userId="35470c46-d51d-41c5-aa07-3535d40f1513" providerId="ADAL" clId="{152E897F-6A63-4DC1-977E-2334549EA1BE}" dt="2021-11-13T04:34:09.009" v="280"/>
          <ac:inkMkLst>
            <pc:docMk/>
            <pc:sldMk cId="334168007" sldId="265"/>
            <ac:inkMk id="15" creationId="{3D838D73-B17F-4044-9592-73C0092AC87F}"/>
          </ac:inkMkLst>
        </pc:inkChg>
        <pc:inkChg chg="add mod">
          <ac:chgData name="Umesh Gupta" userId="35470c46-d51d-41c5-aa07-3535d40f1513" providerId="ADAL" clId="{152E897F-6A63-4DC1-977E-2334549EA1BE}" dt="2021-11-13T04:34:09.009" v="280"/>
          <ac:inkMkLst>
            <pc:docMk/>
            <pc:sldMk cId="334168007" sldId="265"/>
            <ac:inkMk id="17" creationId="{0D290BA4-7E81-42FB-88CA-39DE9D3BBD74}"/>
          </ac:inkMkLst>
        </pc:inkChg>
        <pc:inkChg chg="add mod">
          <ac:chgData name="Umesh Gupta" userId="35470c46-d51d-41c5-aa07-3535d40f1513" providerId="ADAL" clId="{152E897F-6A63-4DC1-977E-2334549EA1BE}" dt="2021-11-13T04:34:09.009" v="280"/>
          <ac:inkMkLst>
            <pc:docMk/>
            <pc:sldMk cId="334168007" sldId="265"/>
            <ac:inkMk id="18" creationId="{24F7C3AC-D3A6-40AA-B013-B0F2DCA5C421}"/>
          </ac:inkMkLst>
        </pc:inkChg>
        <pc:inkChg chg="add mod">
          <ac:chgData name="Umesh Gupta" userId="35470c46-d51d-41c5-aa07-3535d40f1513" providerId="ADAL" clId="{152E897F-6A63-4DC1-977E-2334549EA1BE}" dt="2021-11-13T04:34:09.009" v="280"/>
          <ac:inkMkLst>
            <pc:docMk/>
            <pc:sldMk cId="334168007" sldId="265"/>
            <ac:inkMk id="20" creationId="{05E88966-37AA-4CD5-AD02-DCABD5AAAFF5}"/>
          </ac:inkMkLst>
        </pc:inkChg>
        <pc:inkChg chg="add mod">
          <ac:chgData name="Umesh Gupta" userId="35470c46-d51d-41c5-aa07-3535d40f1513" providerId="ADAL" clId="{152E897F-6A63-4DC1-977E-2334549EA1BE}" dt="2021-11-13T04:34:09.009" v="280"/>
          <ac:inkMkLst>
            <pc:docMk/>
            <pc:sldMk cId="334168007" sldId="265"/>
            <ac:inkMk id="21" creationId="{048D7FC4-722D-49EF-9F54-B4E176EEEA1D}"/>
          </ac:inkMkLst>
        </pc:inkChg>
        <pc:inkChg chg="add mod">
          <ac:chgData name="Umesh Gupta" userId="35470c46-d51d-41c5-aa07-3535d40f1513" providerId="ADAL" clId="{152E897F-6A63-4DC1-977E-2334549EA1BE}" dt="2021-11-13T04:34:09.009" v="280"/>
          <ac:inkMkLst>
            <pc:docMk/>
            <pc:sldMk cId="334168007" sldId="265"/>
            <ac:inkMk id="22" creationId="{4E6232C7-6F7F-4416-9311-B1E142DF7AF3}"/>
          </ac:inkMkLst>
        </pc:inkChg>
        <pc:inkChg chg="add mod">
          <ac:chgData name="Umesh Gupta" userId="35470c46-d51d-41c5-aa07-3535d40f1513" providerId="ADAL" clId="{152E897F-6A63-4DC1-977E-2334549EA1BE}" dt="2021-11-13T04:34:09.009" v="280"/>
          <ac:inkMkLst>
            <pc:docMk/>
            <pc:sldMk cId="334168007" sldId="265"/>
            <ac:inkMk id="24" creationId="{D32112F7-04F8-4FAA-90FD-DA8012149CA3}"/>
          </ac:inkMkLst>
        </pc:inkChg>
        <pc:inkChg chg="add mod">
          <ac:chgData name="Umesh Gupta" userId="35470c46-d51d-41c5-aa07-3535d40f1513" providerId="ADAL" clId="{152E897F-6A63-4DC1-977E-2334549EA1BE}" dt="2021-11-13T04:34:09.009" v="280"/>
          <ac:inkMkLst>
            <pc:docMk/>
            <pc:sldMk cId="334168007" sldId="265"/>
            <ac:inkMk id="26" creationId="{3EDB8185-4B2D-4415-B4AD-358FDE8C4227}"/>
          </ac:inkMkLst>
        </pc:inkChg>
        <pc:inkChg chg="add mod">
          <ac:chgData name="Umesh Gupta" userId="35470c46-d51d-41c5-aa07-3535d40f1513" providerId="ADAL" clId="{152E897F-6A63-4DC1-977E-2334549EA1BE}" dt="2021-11-13T04:34:09.009" v="280"/>
          <ac:inkMkLst>
            <pc:docMk/>
            <pc:sldMk cId="334168007" sldId="265"/>
            <ac:inkMk id="28" creationId="{2EC2ECC3-AD18-4CC4-9B7A-365C67768D8E}"/>
          </ac:inkMkLst>
        </pc:inkChg>
        <pc:inkChg chg="add mod">
          <ac:chgData name="Umesh Gupta" userId="35470c46-d51d-41c5-aa07-3535d40f1513" providerId="ADAL" clId="{152E897F-6A63-4DC1-977E-2334549EA1BE}" dt="2021-11-13T04:34:09.009" v="280"/>
          <ac:inkMkLst>
            <pc:docMk/>
            <pc:sldMk cId="334168007" sldId="265"/>
            <ac:inkMk id="30" creationId="{0D009BEB-A35B-4817-9189-8871FB768F44}"/>
          </ac:inkMkLst>
        </pc:inkChg>
        <pc:inkChg chg="add mod">
          <ac:chgData name="Umesh Gupta" userId="35470c46-d51d-41c5-aa07-3535d40f1513" providerId="ADAL" clId="{152E897F-6A63-4DC1-977E-2334549EA1BE}" dt="2021-11-13T04:34:09.009" v="280"/>
          <ac:inkMkLst>
            <pc:docMk/>
            <pc:sldMk cId="334168007" sldId="265"/>
            <ac:inkMk id="31" creationId="{79815A6A-8EAA-4D7A-B93F-AB80B594798A}"/>
          </ac:inkMkLst>
        </pc:inkChg>
        <pc:inkChg chg="add mod">
          <ac:chgData name="Umesh Gupta" userId="35470c46-d51d-41c5-aa07-3535d40f1513" providerId="ADAL" clId="{152E897F-6A63-4DC1-977E-2334549EA1BE}" dt="2021-11-13T04:34:09.009" v="280"/>
          <ac:inkMkLst>
            <pc:docMk/>
            <pc:sldMk cId="334168007" sldId="265"/>
            <ac:inkMk id="33" creationId="{F9F7AB2A-9B30-4036-A384-A7F4EA76D073}"/>
          </ac:inkMkLst>
        </pc:inkChg>
        <pc:inkChg chg="add mod">
          <ac:chgData name="Umesh Gupta" userId="35470c46-d51d-41c5-aa07-3535d40f1513" providerId="ADAL" clId="{152E897F-6A63-4DC1-977E-2334549EA1BE}" dt="2021-11-13T04:34:09.009" v="280"/>
          <ac:inkMkLst>
            <pc:docMk/>
            <pc:sldMk cId="334168007" sldId="265"/>
            <ac:inkMk id="34" creationId="{3CB67604-F03C-4B09-9F69-516DE8E12F1E}"/>
          </ac:inkMkLst>
        </pc:inkChg>
        <pc:inkChg chg="add mod">
          <ac:chgData name="Umesh Gupta" userId="35470c46-d51d-41c5-aa07-3535d40f1513" providerId="ADAL" clId="{152E897F-6A63-4DC1-977E-2334549EA1BE}" dt="2021-11-13T04:34:09.009" v="280"/>
          <ac:inkMkLst>
            <pc:docMk/>
            <pc:sldMk cId="334168007" sldId="265"/>
            <ac:inkMk id="36" creationId="{A97E4313-5938-48C1-8608-31B28D3D6ED0}"/>
          </ac:inkMkLst>
        </pc:inkChg>
        <pc:inkChg chg="add mod">
          <ac:chgData name="Umesh Gupta" userId="35470c46-d51d-41c5-aa07-3535d40f1513" providerId="ADAL" clId="{152E897F-6A63-4DC1-977E-2334549EA1BE}" dt="2021-11-13T04:34:09.009" v="280"/>
          <ac:inkMkLst>
            <pc:docMk/>
            <pc:sldMk cId="334168007" sldId="265"/>
            <ac:inkMk id="37" creationId="{60670253-A9A8-49F8-BEC6-2252CFF4FD74}"/>
          </ac:inkMkLst>
        </pc:inkChg>
        <pc:inkChg chg="add mod">
          <ac:chgData name="Umesh Gupta" userId="35470c46-d51d-41c5-aa07-3535d40f1513" providerId="ADAL" clId="{152E897F-6A63-4DC1-977E-2334549EA1BE}" dt="2021-11-13T04:34:09.009" v="280"/>
          <ac:inkMkLst>
            <pc:docMk/>
            <pc:sldMk cId="334168007" sldId="265"/>
            <ac:inkMk id="38" creationId="{49ABF8A9-7CED-49AD-B0A2-BE37C74E3E6E}"/>
          </ac:inkMkLst>
        </pc:inkChg>
        <pc:inkChg chg="add mod">
          <ac:chgData name="Umesh Gupta" userId="35470c46-d51d-41c5-aa07-3535d40f1513" providerId="ADAL" clId="{152E897F-6A63-4DC1-977E-2334549EA1BE}" dt="2021-11-13T04:34:09.009" v="280"/>
          <ac:inkMkLst>
            <pc:docMk/>
            <pc:sldMk cId="334168007" sldId="265"/>
            <ac:inkMk id="39" creationId="{BE1FDBB2-39E2-4256-BDA8-01BC0BFBC4AA}"/>
          </ac:inkMkLst>
        </pc:inkChg>
        <pc:inkChg chg="add mod">
          <ac:chgData name="Umesh Gupta" userId="35470c46-d51d-41c5-aa07-3535d40f1513" providerId="ADAL" clId="{152E897F-6A63-4DC1-977E-2334549EA1BE}" dt="2021-11-13T04:34:09.009" v="280"/>
          <ac:inkMkLst>
            <pc:docMk/>
            <pc:sldMk cId="334168007" sldId="265"/>
            <ac:inkMk id="41" creationId="{7697404B-2CE6-44D6-9EB6-90D3429D3771}"/>
          </ac:inkMkLst>
        </pc:inkChg>
        <pc:inkChg chg="add mod">
          <ac:chgData name="Umesh Gupta" userId="35470c46-d51d-41c5-aa07-3535d40f1513" providerId="ADAL" clId="{152E897F-6A63-4DC1-977E-2334549EA1BE}" dt="2021-11-13T04:34:09.009" v="280"/>
          <ac:inkMkLst>
            <pc:docMk/>
            <pc:sldMk cId="334168007" sldId="265"/>
            <ac:inkMk id="42" creationId="{93872B56-C5A6-48CE-8F07-1AA63C8E70C3}"/>
          </ac:inkMkLst>
        </pc:inkChg>
      </pc:sldChg>
      <pc:sldChg chg="addSp delSp modSp mod">
        <pc:chgData name="Umesh Gupta" userId="35470c46-d51d-41c5-aa07-3535d40f1513" providerId="ADAL" clId="{152E897F-6A63-4DC1-977E-2334549EA1BE}" dt="2021-11-13T04:36:30.585" v="293"/>
        <pc:sldMkLst>
          <pc:docMk/>
          <pc:sldMk cId="3611644754" sldId="266"/>
        </pc:sldMkLst>
        <pc:grpChg chg="del mod">
          <ac:chgData name="Umesh Gupta" userId="35470c46-d51d-41c5-aa07-3535d40f1513" providerId="ADAL" clId="{152E897F-6A63-4DC1-977E-2334549EA1BE}" dt="2021-11-13T04:35:43.402" v="287"/>
          <ac:grpSpMkLst>
            <pc:docMk/>
            <pc:sldMk cId="3611644754" sldId="266"/>
            <ac:grpSpMk id="7" creationId="{855608B6-AAE3-4CF1-BA01-94488E2CB515}"/>
          </ac:grpSpMkLst>
        </pc:grpChg>
        <pc:grpChg chg="del mod">
          <ac:chgData name="Umesh Gupta" userId="35470c46-d51d-41c5-aa07-3535d40f1513" providerId="ADAL" clId="{152E897F-6A63-4DC1-977E-2334549EA1BE}" dt="2021-11-13T04:36:30.585" v="293"/>
          <ac:grpSpMkLst>
            <pc:docMk/>
            <pc:sldMk cId="3611644754" sldId="266"/>
            <ac:grpSpMk id="10" creationId="{3D7DF29C-B769-48D6-A0AE-AF4B5D0E2EE5}"/>
          </ac:grpSpMkLst>
        </pc:grpChg>
        <pc:grpChg chg="mod">
          <ac:chgData name="Umesh Gupta" userId="35470c46-d51d-41c5-aa07-3535d40f1513" providerId="ADAL" clId="{152E897F-6A63-4DC1-977E-2334549EA1BE}" dt="2021-11-13T04:36:30.585" v="293"/>
          <ac:grpSpMkLst>
            <pc:docMk/>
            <pc:sldMk cId="3611644754" sldId="266"/>
            <ac:grpSpMk id="18" creationId="{40055CE1-2237-4CAB-919A-3969B7E51FC6}"/>
          </ac:grpSpMkLst>
        </pc:grpChg>
        <pc:inkChg chg="add mod">
          <ac:chgData name="Umesh Gupta" userId="35470c46-d51d-41c5-aa07-3535d40f1513" providerId="ADAL" clId="{152E897F-6A63-4DC1-977E-2334549EA1BE}" dt="2021-11-13T04:36:30.585" v="293"/>
          <ac:inkMkLst>
            <pc:docMk/>
            <pc:sldMk cId="3611644754" sldId="266"/>
            <ac:inkMk id="3" creationId="{39E24E1F-B9AF-4743-930F-EA38DAE76A4C}"/>
          </ac:inkMkLst>
        </pc:inkChg>
        <pc:inkChg chg="add mod">
          <ac:chgData name="Umesh Gupta" userId="35470c46-d51d-41c5-aa07-3535d40f1513" providerId="ADAL" clId="{152E897F-6A63-4DC1-977E-2334549EA1BE}" dt="2021-11-13T04:36:30.585" v="293"/>
          <ac:inkMkLst>
            <pc:docMk/>
            <pc:sldMk cId="3611644754" sldId="266"/>
            <ac:inkMk id="4" creationId="{699BAA0F-571D-4E96-AEA1-28DEC0115310}"/>
          </ac:inkMkLst>
        </pc:inkChg>
        <pc:inkChg chg="add mod">
          <ac:chgData name="Umesh Gupta" userId="35470c46-d51d-41c5-aa07-3535d40f1513" providerId="ADAL" clId="{152E897F-6A63-4DC1-977E-2334549EA1BE}" dt="2021-11-13T04:36:30.585" v="293"/>
          <ac:inkMkLst>
            <pc:docMk/>
            <pc:sldMk cId="3611644754" sldId="266"/>
            <ac:inkMk id="5" creationId="{DF3ADDE3-8471-43F8-8E54-17173055325C}"/>
          </ac:inkMkLst>
        </pc:inkChg>
        <pc:inkChg chg="add mod">
          <ac:chgData name="Umesh Gupta" userId="35470c46-d51d-41c5-aa07-3535d40f1513" providerId="ADAL" clId="{152E897F-6A63-4DC1-977E-2334549EA1BE}" dt="2021-11-13T04:36:30.585" v="293"/>
          <ac:inkMkLst>
            <pc:docMk/>
            <pc:sldMk cId="3611644754" sldId="266"/>
            <ac:inkMk id="6" creationId="{9B948FB9-C848-4B1B-96D9-AFA2878949E5}"/>
          </ac:inkMkLst>
        </pc:inkChg>
        <pc:inkChg chg="add mod">
          <ac:chgData name="Umesh Gupta" userId="35470c46-d51d-41c5-aa07-3535d40f1513" providerId="ADAL" clId="{152E897F-6A63-4DC1-977E-2334549EA1BE}" dt="2021-11-13T04:36:30.585" v="293"/>
          <ac:inkMkLst>
            <pc:docMk/>
            <pc:sldMk cId="3611644754" sldId="266"/>
            <ac:inkMk id="8" creationId="{6242A49D-810D-40D4-95AC-AB5F3C16B304}"/>
          </ac:inkMkLst>
        </pc:inkChg>
        <pc:inkChg chg="add mod">
          <ac:chgData name="Umesh Gupta" userId="35470c46-d51d-41c5-aa07-3535d40f1513" providerId="ADAL" clId="{152E897F-6A63-4DC1-977E-2334549EA1BE}" dt="2021-11-13T04:36:30.585" v="293"/>
          <ac:inkMkLst>
            <pc:docMk/>
            <pc:sldMk cId="3611644754" sldId="266"/>
            <ac:inkMk id="12" creationId="{C2B9D48F-CEE9-4D8C-88E8-8F6641FFC802}"/>
          </ac:inkMkLst>
        </pc:inkChg>
        <pc:inkChg chg="add mod">
          <ac:chgData name="Umesh Gupta" userId="35470c46-d51d-41c5-aa07-3535d40f1513" providerId="ADAL" clId="{152E897F-6A63-4DC1-977E-2334549EA1BE}" dt="2021-11-13T04:36:30.585" v="293"/>
          <ac:inkMkLst>
            <pc:docMk/>
            <pc:sldMk cId="3611644754" sldId="266"/>
            <ac:inkMk id="13" creationId="{E9EFEB83-307F-4EA9-9AA8-A0D711CB2549}"/>
          </ac:inkMkLst>
        </pc:inkChg>
        <pc:inkChg chg="add mod">
          <ac:chgData name="Umesh Gupta" userId="35470c46-d51d-41c5-aa07-3535d40f1513" providerId="ADAL" clId="{152E897F-6A63-4DC1-977E-2334549EA1BE}" dt="2021-11-13T04:36:30.585" v="293"/>
          <ac:inkMkLst>
            <pc:docMk/>
            <pc:sldMk cId="3611644754" sldId="266"/>
            <ac:inkMk id="14" creationId="{12660127-A62A-4046-98B4-97FD42618DF9}"/>
          </ac:inkMkLst>
        </pc:inkChg>
        <pc:inkChg chg="add mod">
          <ac:chgData name="Umesh Gupta" userId="35470c46-d51d-41c5-aa07-3535d40f1513" providerId="ADAL" clId="{152E897F-6A63-4DC1-977E-2334549EA1BE}" dt="2021-11-13T04:36:30.585" v="293"/>
          <ac:inkMkLst>
            <pc:docMk/>
            <pc:sldMk cId="3611644754" sldId="266"/>
            <ac:inkMk id="16" creationId="{1A07B615-1CA3-4673-B735-F5621C59F020}"/>
          </ac:inkMkLst>
        </pc:inkChg>
        <pc:inkChg chg="add mod">
          <ac:chgData name="Umesh Gupta" userId="35470c46-d51d-41c5-aa07-3535d40f1513" providerId="ADAL" clId="{152E897F-6A63-4DC1-977E-2334549EA1BE}" dt="2021-11-13T04:36:30.585" v="293"/>
          <ac:inkMkLst>
            <pc:docMk/>
            <pc:sldMk cId="3611644754" sldId="266"/>
            <ac:inkMk id="17" creationId="{00255DA2-CA9B-428F-82C9-9B5285737AAB}"/>
          </ac:inkMkLst>
        </pc:inkChg>
      </pc:sldChg>
      <pc:sldChg chg="addSp modSp mod">
        <pc:chgData name="Umesh Gupta" userId="35470c46-d51d-41c5-aa07-3535d40f1513" providerId="ADAL" clId="{152E897F-6A63-4DC1-977E-2334549EA1BE}" dt="2021-11-13T04:10:39.260" v="229"/>
        <pc:sldMkLst>
          <pc:docMk/>
          <pc:sldMk cId="4077131089" sldId="268"/>
        </pc:sldMkLst>
        <pc:grpChg chg="mod">
          <ac:chgData name="Umesh Gupta" userId="35470c46-d51d-41c5-aa07-3535d40f1513" providerId="ADAL" clId="{152E897F-6A63-4DC1-977E-2334549EA1BE}" dt="2021-11-13T04:09:06.465" v="220"/>
          <ac:grpSpMkLst>
            <pc:docMk/>
            <pc:sldMk cId="4077131089" sldId="268"/>
            <ac:grpSpMk id="7" creationId="{D73895F0-9E83-4B41-AEC5-E33E96D2BBBC}"/>
          </ac:grpSpMkLst>
        </pc:grpChg>
        <pc:grpChg chg="mod">
          <ac:chgData name="Umesh Gupta" userId="35470c46-d51d-41c5-aa07-3535d40f1513" providerId="ADAL" clId="{152E897F-6A63-4DC1-977E-2334549EA1BE}" dt="2021-11-13T04:10:36.041" v="225"/>
          <ac:grpSpMkLst>
            <pc:docMk/>
            <pc:sldMk cId="4077131089" sldId="268"/>
            <ac:grpSpMk id="15" creationId="{2BEF6DCD-24E6-48B9-9E44-4E4C479AA0E0}"/>
          </ac:grpSpMkLst>
        </pc:grpChg>
        <pc:grpChg chg="mod">
          <ac:chgData name="Umesh Gupta" userId="35470c46-d51d-41c5-aa07-3535d40f1513" providerId="ADAL" clId="{152E897F-6A63-4DC1-977E-2334549EA1BE}" dt="2021-11-13T04:10:39.260" v="229"/>
          <ac:grpSpMkLst>
            <pc:docMk/>
            <pc:sldMk cId="4077131089" sldId="268"/>
            <ac:grpSpMk id="20" creationId="{AC31D44A-A3A8-467A-AC00-EBCAC6F6447C}"/>
          </ac:grpSpMkLst>
        </pc:grpChg>
        <pc:inkChg chg="add mod">
          <ac:chgData name="Umesh Gupta" userId="35470c46-d51d-41c5-aa07-3535d40f1513" providerId="ADAL" clId="{152E897F-6A63-4DC1-977E-2334549EA1BE}" dt="2021-11-13T04:09:06.465" v="220"/>
          <ac:inkMkLst>
            <pc:docMk/>
            <pc:sldMk cId="4077131089" sldId="268"/>
            <ac:inkMk id="3" creationId="{2A1766C1-BC7E-4735-91CC-A6E553301B8B}"/>
          </ac:inkMkLst>
        </pc:inkChg>
        <pc:inkChg chg="add mod">
          <ac:chgData name="Umesh Gupta" userId="35470c46-d51d-41c5-aa07-3535d40f1513" providerId="ADAL" clId="{152E897F-6A63-4DC1-977E-2334549EA1BE}" dt="2021-11-13T04:09:06.465" v="220"/>
          <ac:inkMkLst>
            <pc:docMk/>
            <pc:sldMk cId="4077131089" sldId="268"/>
            <ac:inkMk id="4" creationId="{D03F1BC7-000C-46D2-AF40-E04594FE294E}"/>
          </ac:inkMkLst>
        </pc:inkChg>
        <pc:inkChg chg="add mod">
          <ac:chgData name="Umesh Gupta" userId="35470c46-d51d-41c5-aa07-3535d40f1513" providerId="ADAL" clId="{152E897F-6A63-4DC1-977E-2334549EA1BE}" dt="2021-11-13T04:09:06.465" v="220"/>
          <ac:inkMkLst>
            <pc:docMk/>
            <pc:sldMk cId="4077131089" sldId="268"/>
            <ac:inkMk id="5" creationId="{15EA87F6-0E62-4EAD-8969-EE24F9D15D68}"/>
          </ac:inkMkLst>
        </pc:inkChg>
        <pc:inkChg chg="add">
          <ac:chgData name="Umesh Gupta" userId="35470c46-d51d-41c5-aa07-3535d40f1513" providerId="ADAL" clId="{152E897F-6A63-4DC1-977E-2334549EA1BE}" dt="2021-11-13T04:10:19.332" v="221" actId="9405"/>
          <ac:inkMkLst>
            <pc:docMk/>
            <pc:sldMk cId="4077131089" sldId="268"/>
            <ac:inkMk id="8" creationId="{6E4C2F53-21C7-4CC1-BE68-862C933A369C}"/>
          </ac:inkMkLst>
        </pc:inkChg>
        <pc:inkChg chg="add">
          <ac:chgData name="Umesh Gupta" userId="35470c46-d51d-41c5-aa07-3535d40f1513" providerId="ADAL" clId="{152E897F-6A63-4DC1-977E-2334549EA1BE}" dt="2021-11-13T04:10:25.459" v="222" actId="9405"/>
          <ac:inkMkLst>
            <pc:docMk/>
            <pc:sldMk cId="4077131089" sldId="268"/>
            <ac:inkMk id="9" creationId="{162704AD-DFE7-44FA-8BB9-63CC5318C9B6}"/>
          </ac:inkMkLst>
        </pc:inkChg>
        <pc:inkChg chg="add mod">
          <ac:chgData name="Umesh Gupta" userId="35470c46-d51d-41c5-aa07-3535d40f1513" providerId="ADAL" clId="{152E897F-6A63-4DC1-977E-2334549EA1BE}" dt="2021-11-13T04:10:36.041" v="225"/>
          <ac:inkMkLst>
            <pc:docMk/>
            <pc:sldMk cId="4077131089" sldId="268"/>
            <ac:inkMk id="12" creationId="{DAD88CBE-FCE9-403F-8666-097DBD9910EB}"/>
          </ac:inkMkLst>
        </pc:inkChg>
        <pc:inkChg chg="add mod">
          <ac:chgData name="Umesh Gupta" userId="35470c46-d51d-41c5-aa07-3535d40f1513" providerId="ADAL" clId="{152E897F-6A63-4DC1-977E-2334549EA1BE}" dt="2021-11-13T04:10:36.041" v="225"/>
          <ac:inkMkLst>
            <pc:docMk/>
            <pc:sldMk cId="4077131089" sldId="268"/>
            <ac:inkMk id="13" creationId="{C58FAB24-18AE-49A6-B0D8-2BF2F90FE3A9}"/>
          </ac:inkMkLst>
        </pc:inkChg>
        <pc:inkChg chg="add mod">
          <ac:chgData name="Umesh Gupta" userId="35470c46-d51d-41c5-aa07-3535d40f1513" providerId="ADAL" clId="{152E897F-6A63-4DC1-977E-2334549EA1BE}" dt="2021-11-13T04:10:39.260" v="229"/>
          <ac:inkMkLst>
            <pc:docMk/>
            <pc:sldMk cId="4077131089" sldId="268"/>
            <ac:inkMk id="17" creationId="{A6A0FD44-15A9-4EA7-B470-5F66EE2635F9}"/>
          </ac:inkMkLst>
        </pc:inkChg>
        <pc:inkChg chg="add mod">
          <ac:chgData name="Umesh Gupta" userId="35470c46-d51d-41c5-aa07-3535d40f1513" providerId="ADAL" clId="{152E897F-6A63-4DC1-977E-2334549EA1BE}" dt="2021-11-13T04:10:39.260" v="229"/>
          <ac:inkMkLst>
            <pc:docMk/>
            <pc:sldMk cId="4077131089" sldId="268"/>
            <ac:inkMk id="18" creationId="{66F66E3B-71E7-4C96-907A-0873077D5E7F}"/>
          </ac:inkMkLst>
        </pc:inkChg>
        <pc:inkChg chg="add mod">
          <ac:chgData name="Umesh Gupta" userId="35470c46-d51d-41c5-aa07-3535d40f1513" providerId="ADAL" clId="{152E897F-6A63-4DC1-977E-2334549EA1BE}" dt="2021-11-13T04:10:39.260" v="229"/>
          <ac:inkMkLst>
            <pc:docMk/>
            <pc:sldMk cId="4077131089" sldId="268"/>
            <ac:inkMk id="19" creationId="{B0CB4BB7-93DB-4A47-B83B-D3DE40A1B2CF}"/>
          </ac:inkMkLst>
        </pc:ink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677B-17B5-40C2-855A-9FA775A96F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DBB35E-65F7-456E-9B31-806DF913B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F777DE-EFE8-4718-A73F-D57BFA86B95A}"/>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5" name="Footer Placeholder 4">
            <a:extLst>
              <a:ext uri="{FF2B5EF4-FFF2-40B4-BE49-F238E27FC236}">
                <a16:creationId xmlns:a16="http://schemas.microsoft.com/office/drawing/2014/main" id="{1C265681-3EE1-4472-A6C4-6FE7026A53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DE784-8195-44F5-B4EB-47A1D7889C97}"/>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91708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DEBD-22A5-4A32-BDB4-9BA4A23759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372074-9D07-45BB-A4FB-6658E557EA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912CFA-4AD5-4926-8BE7-3F83D3A5AE6D}"/>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5" name="Footer Placeholder 4">
            <a:extLst>
              <a:ext uri="{FF2B5EF4-FFF2-40B4-BE49-F238E27FC236}">
                <a16:creationId xmlns:a16="http://schemas.microsoft.com/office/drawing/2014/main" id="{B730C52F-9D40-4D77-9E3E-A1A27A666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083BE4-84ED-4C0C-A4A3-89D68CBC0114}"/>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1279545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0E6F9E-CC17-4575-AEE3-BC5D121648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447552-D187-4674-938B-A68388FD4E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C083B-5E42-4B7C-B481-FBFFC7C296DD}"/>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5" name="Footer Placeholder 4">
            <a:extLst>
              <a:ext uri="{FF2B5EF4-FFF2-40B4-BE49-F238E27FC236}">
                <a16:creationId xmlns:a16="http://schemas.microsoft.com/office/drawing/2014/main" id="{619B4709-D31D-46AA-903C-FDD8FBAF5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63E058-2675-4A68-81B2-C9EF01280FB5}"/>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229132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B2BC-34CC-4F04-8DF6-23E3B8987C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4DD62D-876B-4606-8CC1-2C86408FD8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7B7F80-D7D7-4793-9325-59D48C5C642F}"/>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5" name="Footer Placeholder 4">
            <a:extLst>
              <a:ext uri="{FF2B5EF4-FFF2-40B4-BE49-F238E27FC236}">
                <a16:creationId xmlns:a16="http://schemas.microsoft.com/office/drawing/2014/main" id="{0FAD9A11-96EA-4855-AE8B-BD4E0A468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76DB5-4F04-44BB-8499-FB926B72F336}"/>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334153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5F10-ED90-406A-BF3D-06F355860D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34127E-A225-4E2A-B605-407396C93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39F6F0-A69C-465C-BD49-D49586A1EB68}"/>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5" name="Footer Placeholder 4">
            <a:extLst>
              <a:ext uri="{FF2B5EF4-FFF2-40B4-BE49-F238E27FC236}">
                <a16:creationId xmlns:a16="http://schemas.microsoft.com/office/drawing/2014/main" id="{D5D2333B-804E-4AD5-8958-EB5496BCD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58E8AF-0EDC-4C72-A146-017BB5EDD1E0}"/>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50564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8126-7950-485B-8AD4-519DEFDCC4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335DF7-351A-4201-8F65-F9EAE13A8B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6EDE73-C96B-47D2-9C16-23BDE9B9B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A23AC4-4406-42A2-B7E1-4F09A6C8E326}"/>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6" name="Footer Placeholder 5">
            <a:extLst>
              <a:ext uri="{FF2B5EF4-FFF2-40B4-BE49-F238E27FC236}">
                <a16:creationId xmlns:a16="http://schemas.microsoft.com/office/drawing/2014/main" id="{55B7A9BC-57CC-4842-A715-BAA47CFADB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5C994A-C408-4A2D-BEC2-019AE8B707C7}"/>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327059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CD8F-7DDF-4E93-AECB-2E08E2A548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879159-112A-43FC-AFF7-CFDF85CB62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ABC827-F159-40DA-BFDC-F5A377F459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E8BB57-6CDC-45CD-98BF-62237B8083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E43B40-7AFB-43D2-A0E4-C781E883D9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8C49EE-BD05-4D0B-B0DC-B6AD32368B5A}"/>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8" name="Footer Placeholder 7">
            <a:extLst>
              <a:ext uri="{FF2B5EF4-FFF2-40B4-BE49-F238E27FC236}">
                <a16:creationId xmlns:a16="http://schemas.microsoft.com/office/drawing/2014/main" id="{64C4E712-05B0-49D8-B08B-DD99905222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A09F96-FD2E-4291-9F9C-F32E96700E03}"/>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378741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8065-AF0E-492D-923F-7BA4433736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834AA5-381D-4898-A824-67D6581EFC73}"/>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4" name="Footer Placeholder 3">
            <a:extLst>
              <a:ext uri="{FF2B5EF4-FFF2-40B4-BE49-F238E27FC236}">
                <a16:creationId xmlns:a16="http://schemas.microsoft.com/office/drawing/2014/main" id="{1E172993-9EBF-4426-A409-C4078D051C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98C55D-2A9B-4D3C-9DF1-BA66B47C6CDF}"/>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4801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A0B162-DF5A-4E45-A5B8-0258BADF1396}"/>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3" name="Footer Placeholder 2">
            <a:extLst>
              <a:ext uri="{FF2B5EF4-FFF2-40B4-BE49-F238E27FC236}">
                <a16:creationId xmlns:a16="http://schemas.microsoft.com/office/drawing/2014/main" id="{2BC935BC-6B64-4FB3-AAA7-8CB301BD6F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E05CF7-E9AD-4A62-B1AE-CF4C5A4A6E0C}"/>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370803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B663-5DF9-448C-95F8-270CE665E0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14BD30-A085-40E1-9395-AF19D68D0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D30C99-991D-474B-B704-AFD6BF0AE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2BA40-3329-45B1-9BF2-E2F515CA7D7C}"/>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6" name="Footer Placeholder 5">
            <a:extLst>
              <a:ext uri="{FF2B5EF4-FFF2-40B4-BE49-F238E27FC236}">
                <a16:creationId xmlns:a16="http://schemas.microsoft.com/office/drawing/2014/main" id="{F732B565-A997-441E-8A90-D7244D4640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B48256-1361-4439-939D-C4FA340FF627}"/>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233463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8F8F-7953-4A5C-9877-64F0D0881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B8E733-6006-4741-829F-792200ABB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DD9664-357F-4A4B-8E31-A5EE1D185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EF324-52C1-44A5-BB9C-7E65FE381CBD}"/>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6" name="Footer Placeholder 5">
            <a:extLst>
              <a:ext uri="{FF2B5EF4-FFF2-40B4-BE49-F238E27FC236}">
                <a16:creationId xmlns:a16="http://schemas.microsoft.com/office/drawing/2014/main" id="{CCC5D56F-5237-4557-9D93-2CA45415DD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604664-59D0-45D5-AC9B-45C24E3B7824}"/>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12450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E7E8A-D1BE-4F8C-8D13-19C9476B0C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F3D4DA-6681-4572-83E3-4A0CE2B090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BADBE0-FC12-49B3-BDB1-4DD9A860A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9D42C-11B1-43E9-8F14-3B7DF07CA2BE}" type="datetimeFigureOut">
              <a:rPr lang="en-IN" smtClean="0"/>
              <a:t>28-07-2022</a:t>
            </a:fld>
            <a:endParaRPr lang="en-IN"/>
          </a:p>
        </p:txBody>
      </p:sp>
      <p:sp>
        <p:nvSpPr>
          <p:cNvPr id="5" name="Footer Placeholder 4">
            <a:extLst>
              <a:ext uri="{FF2B5EF4-FFF2-40B4-BE49-F238E27FC236}">
                <a16:creationId xmlns:a16="http://schemas.microsoft.com/office/drawing/2014/main" id="{6EA31D9A-15EB-4074-A4AD-8DB2F1C79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0FFCC3-9B38-47B0-8E0A-47413A2F0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CC2F4-4D59-42DE-ADF2-38A921F1E947}" type="slidenum">
              <a:rPr lang="en-IN" smtClean="0"/>
              <a:t>‹#›</a:t>
            </a:fld>
            <a:endParaRPr lang="en-IN"/>
          </a:p>
        </p:txBody>
      </p:sp>
    </p:spTree>
    <p:extLst>
      <p:ext uri="{BB962C8B-B14F-4D97-AF65-F5344CB8AC3E}">
        <p14:creationId xmlns:p14="http://schemas.microsoft.com/office/powerpoint/2010/main" val="971613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538EBC2-0B11-4732-8715-799409C4A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A37A88A-CF21-4331-BFA7-13AD603DA985}"/>
              </a:ext>
            </a:extLst>
          </p:cNvPr>
          <p:cNvSpPr>
            <a:spLocks noGrp="1"/>
          </p:cNvSpPr>
          <p:nvPr>
            <p:ph type="ctrTitle"/>
          </p:nvPr>
        </p:nvSpPr>
        <p:spPr>
          <a:xfrm>
            <a:off x="1578043" y="590062"/>
            <a:ext cx="5309140" cy="2838938"/>
          </a:xfrm>
        </p:spPr>
        <p:txBody>
          <a:bodyPr>
            <a:normAutofit/>
          </a:bodyPr>
          <a:lstStyle/>
          <a:p>
            <a:pPr algn="l"/>
            <a:r>
              <a:rPr lang="en-IN" sz="4800" dirty="0">
                <a:solidFill>
                  <a:srgbClr val="FFFFFF"/>
                </a:solidFill>
              </a:rPr>
              <a:t>Different Statistical Performance Metric for Regression</a:t>
            </a: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7" name="Graphic 6" descr="Bar chart">
            <a:extLst>
              <a:ext uri="{FF2B5EF4-FFF2-40B4-BE49-F238E27FC236}">
                <a16:creationId xmlns:a16="http://schemas.microsoft.com/office/drawing/2014/main" id="{74F19624-778B-4A89-A978-A7365475E8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9437" y="2364538"/>
            <a:ext cx="3948572" cy="3948572"/>
          </a:xfrm>
          <a:prstGeom prst="rect">
            <a:avLst/>
          </a:prstGeom>
        </p:spPr>
      </p:pic>
      <p:sp>
        <p:nvSpPr>
          <p:cNvPr id="2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20768" y="229592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9518" y="275600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8003" y="634483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636869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D3EDC3D4-CAFE-46CA-9EED-B3E14BDB37D9}"/>
              </a:ext>
            </a:extLst>
          </p:cNvPr>
          <p:cNvSpPr>
            <a:spLocks noGrp="1"/>
          </p:cNvSpPr>
          <p:nvPr>
            <p:ph type="title"/>
          </p:nvPr>
        </p:nvSpPr>
        <p:spPr>
          <a:xfrm>
            <a:off x="958506" y="800392"/>
            <a:ext cx="10264697" cy="1212102"/>
          </a:xfrm>
        </p:spPr>
        <p:txBody>
          <a:bodyPr vert="horz" lIns="91440" tIns="45720" rIns="91440" bIns="45720" rtlCol="0">
            <a:normAutofit/>
          </a:bodyPr>
          <a:lstStyle/>
          <a:p>
            <a:r>
              <a:rPr lang="en-US" sz="4000" b="1" dirty="0">
                <a:solidFill>
                  <a:srgbClr val="FFFFFF"/>
                </a:solidFill>
              </a:rPr>
              <a:t>Evaluation metrics for Regression</a:t>
            </a:r>
          </a:p>
        </p:txBody>
      </p:sp>
      <p:sp>
        <p:nvSpPr>
          <p:cNvPr id="3" name="Content Placeholder 2">
            <a:extLst>
              <a:ext uri="{FF2B5EF4-FFF2-40B4-BE49-F238E27FC236}">
                <a16:creationId xmlns:a16="http://schemas.microsoft.com/office/drawing/2014/main" id="{F34D38D7-E930-4142-A1AF-F8209708C5FE}"/>
              </a:ext>
            </a:extLst>
          </p:cNvPr>
          <p:cNvSpPr>
            <a:spLocks noGrp="1"/>
          </p:cNvSpPr>
          <p:nvPr>
            <p:ph idx="1"/>
          </p:nvPr>
        </p:nvSpPr>
        <p:spPr>
          <a:xfrm>
            <a:off x="1367624" y="2490437"/>
            <a:ext cx="9708995" cy="2666179"/>
          </a:xfrm>
        </p:spPr>
        <p:txBody>
          <a:bodyPr anchor="ctr">
            <a:normAutofit/>
          </a:bodyPr>
          <a:lstStyle/>
          <a:p>
            <a:pPr marL="0" indent="0" algn="just">
              <a:buNone/>
            </a:pPr>
            <a:r>
              <a:rPr lang="en-IN" sz="1800" b="1" i="0" dirty="0">
                <a:solidFill>
                  <a:srgbClr val="222222"/>
                </a:solidFill>
                <a:effectLst/>
                <a:latin typeface="Times New Roman" panose="02020603050405020304" pitchFamily="18" charset="0"/>
                <a:cs typeface="Times New Roman" panose="02020603050405020304" pitchFamily="18" charset="0"/>
              </a:rPr>
              <a:t>9. </a:t>
            </a:r>
            <a:r>
              <a:rPr lang="en-US" sz="1800" b="1" i="0" dirty="0">
                <a:solidFill>
                  <a:srgbClr val="222222"/>
                </a:solidFill>
                <a:effectLst/>
                <a:latin typeface="Times New Roman" panose="02020603050405020304" pitchFamily="18" charset="0"/>
                <a:cs typeface="Times New Roman" panose="02020603050405020304" pitchFamily="18" charset="0"/>
              </a:rPr>
              <a:t>Adjusted R Squared</a:t>
            </a:r>
          </a:p>
          <a:p>
            <a:pPr marL="0" indent="0" algn="just">
              <a:buNone/>
            </a:pPr>
            <a:r>
              <a:rPr lang="en-US" sz="1800" b="0" i="0" dirty="0">
                <a:solidFill>
                  <a:srgbClr val="222222"/>
                </a:solidFill>
                <a:effectLst/>
                <a:latin typeface="Times New Roman" panose="02020603050405020304" pitchFamily="18" charset="0"/>
                <a:cs typeface="Times New Roman" panose="02020603050405020304" pitchFamily="18" charset="0"/>
              </a:rPr>
              <a:t>The disadvantage of the R2 score is while adding new features in data the R2 score starts increasing or remains constant but it never decreases because It assumes that while adding more data variance of data increases. But the problem is when we add an irrelevant feature in the dataset then at that time R2 sometimes starts increasing which is incorrect. Hence, To control this situation Adjusted R Squared came into existence.</a:t>
            </a:r>
            <a:endParaRPr lang="en-IN" sz="2400" dirty="0"/>
          </a:p>
        </p:txBody>
      </p:sp>
      <p:pic>
        <p:nvPicPr>
          <p:cNvPr id="5" name="Picture 4" descr="A picture containing text, clock&#10;&#10;Description automatically generated">
            <a:extLst>
              <a:ext uri="{FF2B5EF4-FFF2-40B4-BE49-F238E27FC236}">
                <a16:creationId xmlns:a16="http://schemas.microsoft.com/office/drawing/2014/main" id="{9175C7C0-D455-4087-AC4F-301635E5AB75}"/>
              </a:ext>
            </a:extLst>
          </p:cNvPr>
          <p:cNvPicPr>
            <a:picLocks noChangeAspect="1"/>
          </p:cNvPicPr>
          <p:nvPr/>
        </p:nvPicPr>
        <p:blipFill>
          <a:blip r:embed="rId2"/>
          <a:stretch>
            <a:fillRect/>
          </a:stretch>
        </p:blipFill>
        <p:spPr>
          <a:xfrm>
            <a:off x="2795275" y="4787366"/>
            <a:ext cx="2836268" cy="738500"/>
          </a:xfrm>
          <a:prstGeom prst="rect">
            <a:avLst/>
          </a:prstGeom>
        </p:spPr>
      </p:pic>
      <p:pic>
        <p:nvPicPr>
          <p:cNvPr id="8" name="Picture 7" descr="Text&#10;&#10;Description automatically generated">
            <a:extLst>
              <a:ext uri="{FF2B5EF4-FFF2-40B4-BE49-F238E27FC236}">
                <a16:creationId xmlns:a16="http://schemas.microsoft.com/office/drawing/2014/main" id="{1750087C-F1AE-4C46-987C-AB83DAEB85EC}"/>
              </a:ext>
            </a:extLst>
          </p:cNvPr>
          <p:cNvPicPr>
            <a:picLocks noChangeAspect="1"/>
          </p:cNvPicPr>
          <p:nvPr/>
        </p:nvPicPr>
        <p:blipFill>
          <a:blip r:embed="rId3"/>
          <a:stretch>
            <a:fillRect/>
          </a:stretch>
        </p:blipFill>
        <p:spPr>
          <a:xfrm>
            <a:off x="6560459" y="4543893"/>
            <a:ext cx="3836238" cy="1337404"/>
          </a:xfrm>
          <a:prstGeom prst="rect">
            <a:avLst/>
          </a:prstGeom>
        </p:spPr>
      </p:pic>
    </p:spTree>
    <p:extLst>
      <p:ext uri="{BB962C8B-B14F-4D97-AF65-F5344CB8AC3E}">
        <p14:creationId xmlns:p14="http://schemas.microsoft.com/office/powerpoint/2010/main" val="196082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31AAAB-8F1A-4B3B-B6DD-A2DB35902BE4}"/>
              </a:ext>
            </a:extLst>
          </p:cNvPr>
          <p:cNvSpPr txBox="1"/>
          <p:nvPr/>
        </p:nvSpPr>
        <p:spPr>
          <a:xfrm>
            <a:off x="723276" y="505200"/>
            <a:ext cx="11118954" cy="646331"/>
          </a:xfrm>
          <a:prstGeom prst="rect">
            <a:avLst/>
          </a:prstGeom>
          <a:noFill/>
        </p:spPr>
        <p:txBody>
          <a:bodyPr wrap="square">
            <a:spAutoFit/>
          </a:bodyPr>
          <a:lstStyle/>
          <a:p>
            <a:r>
              <a:rPr lang="en-US" b="1" i="0" dirty="0">
                <a:solidFill>
                  <a:srgbClr val="000000"/>
                </a:solidFill>
                <a:effectLst/>
                <a:latin typeface="Helvetica" panose="020B0604020202020204" pitchFamily="34" charset="0"/>
              </a:rPr>
              <a:t>Example 1: </a:t>
            </a:r>
            <a:r>
              <a:rPr lang="en-US" b="0" i="0" dirty="0">
                <a:solidFill>
                  <a:srgbClr val="000000"/>
                </a:solidFill>
                <a:effectLst/>
                <a:latin typeface="Times New Roman" panose="02020603050405020304" pitchFamily="18" charset="0"/>
                <a:cs typeface="Times New Roman" panose="02020603050405020304" pitchFamily="18" charset="0"/>
              </a:rPr>
              <a:t>Suppose we have the following dataset that shows the number of hours studied by six different students along with their final exam scores:</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FD33B44-9415-4B12-9ACA-C5DB02AB3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76" y="1218897"/>
            <a:ext cx="3260787" cy="2879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CB7FAAA-5836-405D-9D63-24902E3B773D}"/>
              </a:ext>
            </a:extLst>
          </p:cNvPr>
          <p:cNvSpPr txBox="1"/>
          <p:nvPr/>
        </p:nvSpPr>
        <p:spPr>
          <a:xfrm>
            <a:off x="723276" y="4166014"/>
            <a:ext cx="6093500" cy="36933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We can find that the line of best fit is:</a:t>
            </a:r>
            <a:endParaRPr lang="en-IN"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7E39B82-9F3D-4867-8EAA-281638F81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1988" y="1537210"/>
            <a:ext cx="6335593" cy="47368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35CB7D5-C9F1-41A7-BFB9-B9E0623A2F21}"/>
              </a:ext>
            </a:extLst>
          </p:cNvPr>
          <p:cNvSpPr txBox="1"/>
          <p:nvPr/>
        </p:nvSpPr>
        <p:spPr>
          <a:xfrm>
            <a:off x="723276" y="4783360"/>
            <a:ext cx="3638862"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Score = 66.615 + 5.0769*(Hours)</a:t>
            </a:r>
          </a:p>
        </p:txBody>
      </p:sp>
      <p:sp>
        <p:nvSpPr>
          <p:cNvPr id="11" name="TextBox 10">
            <a:extLst>
              <a:ext uri="{FF2B5EF4-FFF2-40B4-BE49-F238E27FC236}">
                <a16:creationId xmlns:a16="http://schemas.microsoft.com/office/drawing/2014/main" id="{90685E5C-CB48-4767-AEA4-A26BA21BDCF5}"/>
              </a:ext>
            </a:extLst>
          </p:cNvPr>
          <p:cNvSpPr txBox="1"/>
          <p:nvPr/>
        </p:nvSpPr>
        <p:spPr>
          <a:xfrm>
            <a:off x="723276" y="5304923"/>
            <a:ext cx="4658193" cy="923330"/>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Once we know the line of best fit equation, we can use the following steps to calculate SST, SSR, and SSE: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36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30BF10-E0AD-48FB-A8DD-A42D96D88045}"/>
              </a:ext>
            </a:extLst>
          </p:cNvPr>
          <p:cNvSpPr txBox="1"/>
          <p:nvPr/>
        </p:nvSpPr>
        <p:spPr>
          <a:xfrm>
            <a:off x="243590" y="643700"/>
            <a:ext cx="6093500" cy="646331"/>
          </a:xfrm>
          <a:prstGeom prst="rect">
            <a:avLst/>
          </a:prstGeom>
          <a:noFill/>
        </p:spPr>
        <p:txBody>
          <a:bodyPr wrap="square">
            <a:spAutoFit/>
          </a:bodyPr>
          <a:lstStyle/>
          <a:p>
            <a:pPr algn="l" fontAlgn="base"/>
            <a:r>
              <a:rPr lang="en-US" b="1" i="0" dirty="0">
                <a:solidFill>
                  <a:srgbClr val="000000"/>
                </a:solidFill>
                <a:effectLst/>
                <a:latin typeface="Times New Roman" panose="02020603050405020304" pitchFamily="18" charset="0"/>
                <a:cs typeface="Times New Roman" panose="02020603050405020304" pitchFamily="18" charset="0"/>
              </a:rPr>
              <a:t>Step 1: Calculate the mean of the response variable.</a:t>
            </a:r>
            <a:endParaRPr lang="en-US" b="0" i="0" dirty="0">
              <a:solidFill>
                <a:srgbClr val="3D3D3D"/>
              </a:solidFill>
              <a:effectLst/>
              <a:latin typeface="Times New Roman" panose="02020603050405020304" pitchFamily="18" charset="0"/>
              <a:cs typeface="Times New Roman" panose="02020603050405020304" pitchFamily="18" charset="0"/>
            </a:endParaRPr>
          </a:p>
          <a:p>
            <a:pPr algn="l" fontAlgn="base"/>
            <a:r>
              <a:rPr lang="en-US" b="0" i="0" dirty="0">
                <a:solidFill>
                  <a:srgbClr val="000000"/>
                </a:solidFill>
                <a:effectLst/>
                <a:latin typeface="Times New Roman" panose="02020603050405020304" pitchFamily="18" charset="0"/>
                <a:cs typeface="Times New Roman" panose="02020603050405020304" pitchFamily="18" charset="0"/>
              </a:rPr>
              <a:t>The mean of the response variable turns out to be </a:t>
            </a:r>
            <a:r>
              <a:rPr lang="en-US" b="1" i="0" dirty="0">
                <a:solidFill>
                  <a:srgbClr val="000000"/>
                </a:solidFill>
                <a:effectLst/>
                <a:latin typeface="Times New Roman" panose="02020603050405020304" pitchFamily="18" charset="0"/>
                <a:cs typeface="Times New Roman" panose="02020603050405020304" pitchFamily="18" charset="0"/>
              </a:rPr>
              <a:t>81</a:t>
            </a:r>
            <a:r>
              <a:rPr lang="en-US" b="0" i="0" dirty="0">
                <a:solidFill>
                  <a:srgbClr val="000000"/>
                </a:solidFill>
                <a:effectLst/>
                <a:latin typeface="Times New Roman" panose="02020603050405020304" pitchFamily="18" charset="0"/>
                <a:cs typeface="Times New Roman" panose="02020603050405020304" pitchFamily="18" charset="0"/>
              </a:rPr>
              <a:t>.</a:t>
            </a:r>
            <a:endParaRPr lang="en-US" b="0" i="0" dirty="0">
              <a:solidFill>
                <a:srgbClr val="3D3D3D"/>
              </a:solidFill>
              <a:effectLst/>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42453EB9-6214-49AD-B97C-48F33AA65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370" y="185660"/>
            <a:ext cx="3976112" cy="25875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38218D-EBF2-4010-A943-1114EC7C6B8F}"/>
              </a:ext>
            </a:extLst>
          </p:cNvPr>
          <p:cNvSpPr txBox="1"/>
          <p:nvPr/>
        </p:nvSpPr>
        <p:spPr>
          <a:xfrm>
            <a:off x="243590" y="3252468"/>
            <a:ext cx="6367072" cy="1477328"/>
          </a:xfrm>
          <a:prstGeom prst="rect">
            <a:avLst/>
          </a:prstGeom>
          <a:noFill/>
        </p:spPr>
        <p:txBody>
          <a:bodyPr wrap="square">
            <a:spAutoFit/>
          </a:bodyPr>
          <a:lstStyle/>
          <a:p>
            <a:pPr algn="just" fontAlgn="base"/>
            <a:r>
              <a:rPr lang="en-US" b="1" i="0" dirty="0">
                <a:solidFill>
                  <a:srgbClr val="000000"/>
                </a:solidFill>
                <a:effectLst/>
                <a:latin typeface="Times New Roman" panose="02020603050405020304" pitchFamily="18" charset="0"/>
                <a:cs typeface="Times New Roman" panose="02020603050405020304" pitchFamily="18" charset="0"/>
              </a:rPr>
              <a:t>Step 2: Calculate the predicted value for each observation.</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Next, we can use the line of best fit equation to calculate the predicted exam score () for each student.</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For example, the predicted exam score for the student who studied one hours is:</a:t>
            </a:r>
            <a:endParaRPr lang="en-US" b="0" i="0" dirty="0">
              <a:solidFill>
                <a:srgbClr val="3D3D3D"/>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0B9B15C-E09B-4E81-9928-A3AA7D128D87}"/>
              </a:ext>
            </a:extLst>
          </p:cNvPr>
          <p:cNvSpPr txBox="1"/>
          <p:nvPr/>
        </p:nvSpPr>
        <p:spPr>
          <a:xfrm>
            <a:off x="243590" y="5051048"/>
            <a:ext cx="6093500" cy="369332"/>
          </a:xfrm>
          <a:prstGeom prst="rect">
            <a:avLst/>
          </a:prstGeom>
          <a:noFill/>
        </p:spPr>
        <p:txBody>
          <a:bodyPr wrap="square">
            <a:spAutoFit/>
          </a:bodyPr>
          <a:lstStyle/>
          <a:p>
            <a:r>
              <a:rPr lang="it-IT" b="0" i="0" dirty="0">
                <a:solidFill>
                  <a:srgbClr val="000000"/>
                </a:solidFill>
                <a:effectLst/>
                <a:latin typeface="Times New Roman" panose="02020603050405020304" pitchFamily="18" charset="0"/>
                <a:cs typeface="Times New Roman" panose="02020603050405020304" pitchFamily="18" charset="0"/>
              </a:rPr>
              <a:t>Score = 66.615 + 5.0769*(1) = </a:t>
            </a:r>
            <a:r>
              <a:rPr lang="it-IT" b="1" i="0" dirty="0">
                <a:solidFill>
                  <a:srgbClr val="000000"/>
                </a:solidFill>
                <a:effectLst/>
                <a:latin typeface="Times New Roman" panose="02020603050405020304" pitchFamily="18" charset="0"/>
                <a:cs typeface="Times New Roman" panose="02020603050405020304" pitchFamily="18" charset="0"/>
              </a:rPr>
              <a:t>71.69</a:t>
            </a:r>
            <a:r>
              <a:rPr lang="it-IT" b="0" i="0" dirty="0">
                <a:solidFill>
                  <a:srgbClr val="000000"/>
                </a:solidFill>
                <a:effectLst/>
                <a:latin typeface="Helvetica" panose="020B0604020202020204" pitchFamily="34" charset="0"/>
              </a:rPr>
              <a:t>.</a:t>
            </a:r>
            <a:endParaRPr lang="en-IN" dirty="0"/>
          </a:p>
        </p:txBody>
      </p:sp>
      <p:sp>
        <p:nvSpPr>
          <p:cNvPr id="10" name="TextBox 9">
            <a:extLst>
              <a:ext uri="{FF2B5EF4-FFF2-40B4-BE49-F238E27FC236}">
                <a16:creationId xmlns:a16="http://schemas.microsoft.com/office/drawing/2014/main" id="{68F0AA6E-FBFA-4621-8B3B-815B235521F2}"/>
              </a:ext>
            </a:extLst>
          </p:cNvPr>
          <p:cNvSpPr txBox="1"/>
          <p:nvPr/>
        </p:nvSpPr>
        <p:spPr>
          <a:xfrm>
            <a:off x="243590" y="5741632"/>
            <a:ext cx="6093500" cy="646331"/>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We can use the same approach to find the predicted score for each student:</a:t>
            </a:r>
            <a:endParaRPr lang="en-IN"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A34AAC3B-2B25-45B7-B0C9-28B46B629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429" y="3429000"/>
            <a:ext cx="4991918" cy="257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814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2290C8-F40D-4CA5-A425-AE7BAAD331CE}"/>
              </a:ext>
            </a:extLst>
          </p:cNvPr>
          <p:cNvSpPr txBox="1"/>
          <p:nvPr/>
        </p:nvSpPr>
        <p:spPr>
          <a:xfrm>
            <a:off x="233999" y="590117"/>
            <a:ext cx="6093500" cy="369332"/>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cs typeface="Times New Roman" panose="02020603050405020304" pitchFamily="18" charset="0"/>
              </a:rPr>
              <a:t>Step 3: Calculate the sum of squares total (SST).</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50F60B0-A2F4-4DCB-8CC0-6F4C0E91C592}"/>
              </a:ext>
            </a:extLst>
          </p:cNvPr>
          <p:cNvSpPr txBox="1"/>
          <p:nvPr/>
        </p:nvSpPr>
        <p:spPr>
          <a:xfrm>
            <a:off x="233999" y="1120675"/>
            <a:ext cx="5523161" cy="923330"/>
          </a:xfrm>
          <a:prstGeom prst="rect">
            <a:avLst/>
          </a:prstGeom>
          <a:noFill/>
        </p:spPr>
        <p:txBody>
          <a:bodyPr wrap="square">
            <a:spAutoFit/>
          </a:bodyPr>
          <a:lstStyle/>
          <a:p>
            <a:pPr algn="just" fontAlgn="base"/>
            <a:r>
              <a:rPr lang="en-US" b="0" i="0" dirty="0">
                <a:solidFill>
                  <a:srgbClr val="000000"/>
                </a:solidFill>
                <a:effectLst/>
                <a:latin typeface="Times New Roman" panose="02020603050405020304" pitchFamily="18" charset="0"/>
                <a:cs typeface="Times New Roman" panose="02020603050405020304" pitchFamily="18" charset="0"/>
              </a:rPr>
              <a:t>Next, we can calculate the sum of squares total.</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For example, the sum of squares total for the first student is:</a:t>
            </a:r>
            <a:endParaRPr lang="en-US" b="0" i="0" dirty="0">
              <a:solidFill>
                <a:srgbClr val="3D3D3D"/>
              </a:solidFill>
              <a:effectLst/>
              <a:latin typeface="Times New Roman" panose="02020603050405020304" pitchFamily="18" charset="0"/>
              <a:cs typeface="Times New Roman" panose="02020603050405020304" pitchFamily="18" charset="0"/>
            </a:endParaRPr>
          </a:p>
        </p:txBody>
      </p:sp>
      <p:pic>
        <p:nvPicPr>
          <p:cNvPr id="7" name="Picture 6" descr="A picture containing logo&#10;&#10;Description automatically generated">
            <a:extLst>
              <a:ext uri="{FF2B5EF4-FFF2-40B4-BE49-F238E27FC236}">
                <a16:creationId xmlns:a16="http://schemas.microsoft.com/office/drawing/2014/main" id="{A271C3D0-7C6A-4618-9815-3A88F5235202}"/>
              </a:ext>
            </a:extLst>
          </p:cNvPr>
          <p:cNvPicPr>
            <a:picLocks noChangeAspect="1"/>
          </p:cNvPicPr>
          <p:nvPr/>
        </p:nvPicPr>
        <p:blipFill>
          <a:blip r:embed="rId2"/>
          <a:stretch>
            <a:fillRect/>
          </a:stretch>
        </p:blipFill>
        <p:spPr>
          <a:xfrm>
            <a:off x="1248642" y="1952613"/>
            <a:ext cx="2590800" cy="590550"/>
          </a:xfrm>
          <a:prstGeom prst="rect">
            <a:avLst/>
          </a:prstGeom>
        </p:spPr>
      </p:pic>
      <p:sp>
        <p:nvSpPr>
          <p:cNvPr id="9" name="TextBox 8">
            <a:extLst>
              <a:ext uri="{FF2B5EF4-FFF2-40B4-BE49-F238E27FC236}">
                <a16:creationId xmlns:a16="http://schemas.microsoft.com/office/drawing/2014/main" id="{62368C36-E9F8-4D78-A958-6FD051A30583}"/>
              </a:ext>
            </a:extLst>
          </p:cNvPr>
          <p:cNvSpPr txBox="1"/>
          <p:nvPr/>
        </p:nvSpPr>
        <p:spPr>
          <a:xfrm>
            <a:off x="195985" y="2557896"/>
            <a:ext cx="5561176" cy="646331"/>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We can use the same approach to find the sum of squares total for each student:</a:t>
            </a: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8D2A0EF4-4536-445B-B2C8-D0F02056E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840" y="438320"/>
            <a:ext cx="5523161" cy="299068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3AADF3B-EAE2-4591-B596-7E6D7F7F6789}"/>
              </a:ext>
            </a:extLst>
          </p:cNvPr>
          <p:cNvSpPr txBox="1"/>
          <p:nvPr/>
        </p:nvSpPr>
        <p:spPr>
          <a:xfrm>
            <a:off x="233999" y="3273120"/>
            <a:ext cx="6093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The sum of squares total turns out to be </a:t>
            </a:r>
            <a:r>
              <a:rPr lang="en-US" b="1" i="0" dirty="0">
                <a:solidFill>
                  <a:srgbClr val="000000"/>
                </a:solidFill>
                <a:effectLst/>
                <a:latin typeface="Times New Roman" panose="02020603050405020304" pitchFamily="18" charset="0"/>
                <a:cs typeface="Times New Roman" panose="02020603050405020304" pitchFamily="18" charset="0"/>
              </a:rPr>
              <a:t>316</a:t>
            </a:r>
            <a:r>
              <a:rPr lang="en-US" b="0" i="0" dirty="0">
                <a:solidFill>
                  <a:srgbClr val="000000"/>
                </a:solidFill>
                <a:effectLst/>
                <a:latin typeface="Helvetica" panose="020B0604020202020204" pitchFamily="34" charset="0"/>
              </a:rPr>
              <a:t>.</a:t>
            </a:r>
            <a:endParaRPr lang="en-IN" dirty="0"/>
          </a:p>
        </p:txBody>
      </p:sp>
      <p:sp>
        <p:nvSpPr>
          <p:cNvPr id="14" name="TextBox 13">
            <a:extLst>
              <a:ext uri="{FF2B5EF4-FFF2-40B4-BE49-F238E27FC236}">
                <a16:creationId xmlns:a16="http://schemas.microsoft.com/office/drawing/2014/main" id="{7CCFFADA-9552-4A52-9A28-371124D8EAEF}"/>
              </a:ext>
            </a:extLst>
          </p:cNvPr>
          <p:cNvSpPr txBox="1"/>
          <p:nvPr/>
        </p:nvSpPr>
        <p:spPr>
          <a:xfrm>
            <a:off x="218848" y="3762969"/>
            <a:ext cx="5344619" cy="646331"/>
          </a:xfrm>
          <a:prstGeom prst="rect">
            <a:avLst/>
          </a:prstGeom>
          <a:noFill/>
        </p:spPr>
        <p:txBody>
          <a:bodyPr wrap="square">
            <a:spAutoFit/>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Step 4: Calculate the sum of squares regression (SSR).</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546CE6E-0505-41B4-9C68-19F967E362F4}"/>
              </a:ext>
            </a:extLst>
          </p:cNvPr>
          <p:cNvSpPr txBox="1"/>
          <p:nvPr/>
        </p:nvSpPr>
        <p:spPr>
          <a:xfrm>
            <a:off x="233999" y="4427161"/>
            <a:ext cx="5196142" cy="923330"/>
          </a:xfrm>
          <a:prstGeom prst="rect">
            <a:avLst/>
          </a:prstGeom>
          <a:noFill/>
        </p:spPr>
        <p:txBody>
          <a:bodyPr wrap="square">
            <a:spAutoFit/>
          </a:bodyPr>
          <a:lstStyle/>
          <a:p>
            <a:pPr algn="just" fontAlgn="base"/>
            <a:r>
              <a:rPr lang="en-US" b="0" i="0" dirty="0">
                <a:solidFill>
                  <a:srgbClr val="000000"/>
                </a:solidFill>
                <a:effectLst/>
                <a:latin typeface="Times New Roman" panose="02020603050405020304" pitchFamily="18" charset="0"/>
                <a:cs typeface="Times New Roman" panose="02020603050405020304" pitchFamily="18" charset="0"/>
              </a:rPr>
              <a:t>Next, we can calculate the sum of squares regression.</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For example, the sum of squares regression for the first student is:</a:t>
            </a:r>
            <a:endParaRPr lang="en-US" b="0" i="0" dirty="0">
              <a:solidFill>
                <a:srgbClr val="3D3D3D"/>
              </a:solidFill>
              <a:effectLst/>
              <a:latin typeface="Times New Roman" panose="02020603050405020304" pitchFamily="18" charset="0"/>
              <a:cs typeface="Times New Roman" panose="02020603050405020304" pitchFamily="18" charset="0"/>
            </a:endParaRPr>
          </a:p>
        </p:txBody>
      </p:sp>
      <p:pic>
        <p:nvPicPr>
          <p:cNvPr id="17" name="Picture 16" descr="Logo&#10;&#10;Description automatically generated with low confidence">
            <a:extLst>
              <a:ext uri="{FF2B5EF4-FFF2-40B4-BE49-F238E27FC236}">
                <a16:creationId xmlns:a16="http://schemas.microsoft.com/office/drawing/2014/main" id="{76AB8CA2-2D8E-4067-A359-226A13D1096D}"/>
              </a:ext>
            </a:extLst>
          </p:cNvPr>
          <p:cNvPicPr>
            <a:picLocks noChangeAspect="1"/>
          </p:cNvPicPr>
          <p:nvPr/>
        </p:nvPicPr>
        <p:blipFill>
          <a:blip r:embed="rId4"/>
          <a:stretch>
            <a:fillRect/>
          </a:stretch>
        </p:blipFill>
        <p:spPr>
          <a:xfrm>
            <a:off x="1552238" y="5283620"/>
            <a:ext cx="3019425" cy="571500"/>
          </a:xfrm>
          <a:prstGeom prst="rect">
            <a:avLst/>
          </a:prstGeom>
        </p:spPr>
      </p:pic>
      <p:sp>
        <p:nvSpPr>
          <p:cNvPr id="20" name="TextBox 19">
            <a:extLst>
              <a:ext uri="{FF2B5EF4-FFF2-40B4-BE49-F238E27FC236}">
                <a16:creationId xmlns:a16="http://schemas.microsoft.com/office/drawing/2014/main" id="{F70A7415-F2AC-49B8-91E0-664C53F8D347}"/>
              </a:ext>
            </a:extLst>
          </p:cNvPr>
          <p:cNvSpPr txBox="1"/>
          <p:nvPr/>
        </p:nvSpPr>
        <p:spPr>
          <a:xfrm>
            <a:off x="234000" y="5908470"/>
            <a:ext cx="5196142" cy="646331"/>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We can use the same approach to find the sum of squares regression for each student:</a:t>
            </a:r>
            <a:endParaRPr lang="en-IN"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A5919AA5-F9DF-458B-9AE4-CE05F18896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3467" y="3429000"/>
            <a:ext cx="6539890" cy="3196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20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D4F786-2CCE-4504-929D-AD13EED31C25}"/>
              </a:ext>
            </a:extLst>
          </p:cNvPr>
          <p:cNvSpPr txBox="1"/>
          <p:nvPr/>
        </p:nvSpPr>
        <p:spPr>
          <a:xfrm>
            <a:off x="349145" y="372261"/>
            <a:ext cx="6093500" cy="369332"/>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sum of squares regression turns out to be </a:t>
            </a:r>
            <a:r>
              <a:rPr lang="en-US" b="1" i="0" dirty="0">
                <a:solidFill>
                  <a:srgbClr val="000000"/>
                </a:solidFill>
                <a:effectLst/>
                <a:latin typeface="Times New Roman" panose="02020603050405020304" pitchFamily="18" charset="0"/>
                <a:cs typeface="Times New Roman" panose="02020603050405020304" pitchFamily="18" charset="0"/>
              </a:rPr>
              <a:t>279.23</a:t>
            </a:r>
            <a:r>
              <a:rPr lang="en-US"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4615C24-98A3-4485-8A2E-39198779B896}"/>
              </a:ext>
            </a:extLst>
          </p:cNvPr>
          <p:cNvSpPr txBox="1"/>
          <p:nvPr/>
        </p:nvSpPr>
        <p:spPr>
          <a:xfrm>
            <a:off x="349145" y="781762"/>
            <a:ext cx="6093500" cy="369332"/>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cs typeface="Times New Roman" panose="02020603050405020304" pitchFamily="18" charset="0"/>
              </a:rPr>
              <a:t>Step 5: Calculate the sum of squares error (SSE).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4FC7115-C8BF-416A-8466-EA194D1DAB2D}"/>
              </a:ext>
            </a:extLst>
          </p:cNvPr>
          <p:cNvSpPr txBox="1"/>
          <p:nvPr/>
        </p:nvSpPr>
        <p:spPr>
          <a:xfrm>
            <a:off x="349145" y="1151094"/>
            <a:ext cx="11493708" cy="369332"/>
          </a:xfrm>
          <a:prstGeom prst="rect">
            <a:avLst/>
          </a:prstGeom>
          <a:noFill/>
        </p:spPr>
        <p:txBody>
          <a:bodyPr wrap="square">
            <a:spAutoFit/>
          </a:bodyPr>
          <a:lstStyle/>
          <a:p>
            <a:pPr algn="l" fontAlgn="base"/>
            <a:r>
              <a:rPr lang="en-US" b="0" i="0" dirty="0">
                <a:solidFill>
                  <a:srgbClr val="000000"/>
                </a:solidFill>
                <a:effectLst/>
                <a:latin typeface="Times New Roman" panose="02020603050405020304" pitchFamily="18" charset="0"/>
                <a:cs typeface="Times New Roman" panose="02020603050405020304" pitchFamily="18" charset="0"/>
              </a:rPr>
              <a:t>Next, we can calculate the sum of squares error.</a:t>
            </a:r>
            <a:r>
              <a:rPr lang="en-US" dirty="0">
                <a:solidFill>
                  <a:srgbClr val="3D3D3D"/>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For example, the sum of squares error for the first student is:</a:t>
            </a:r>
            <a:endParaRPr lang="en-US" b="0" i="0" dirty="0">
              <a:solidFill>
                <a:srgbClr val="3D3D3D"/>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B4162DD-EB52-4F91-8261-703CB914405E}"/>
              </a:ext>
            </a:extLst>
          </p:cNvPr>
          <p:cNvPicPr>
            <a:picLocks noChangeAspect="1"/>
          </p:cNvPicPr>
          <p:nvPr/>
        </p:nvPicPr>
        <p:blipFill>
          <a:blip r:embed="rId2"/>
          <a:stretch>
            <a:fillRect/>
          </a:stretch>
        </p:blipFill>
        <p:spPr>
          <a:xfrm>
            <a:off x="3823193" y="1579395"/>
            <a:ext cx="3076575" cy="419100"/>
          </a:xfrm>
          <a:prstGeom prst="rect">
            <a:avLst/>
          </a:prstGeom>
        </p:spPr>
      </p:pic>
      <p:sp>
        <p:nvSpPr>
          <p:cNvPr id="11" name="TextBox 10">
            <a:extLst>
              <a:ext uri="{FF2B5EF4-FFF2-40B4-BE49-F238E27FC236}">
                <a16:creationId xmlns:a16="http://schemas.microsoft.com/office/drawing/2014/main" id="{5135C2F7-7C3D-42BF-BF87-5488B2567EBA}"/>
              </a:ext>
            </a:extLst>
          </p:cNvPr>
          <p:cNvSpPr txBox="1"/>
          <p:nvPr/>
        </p:nvSpPr>
        <p:spPr>
          <a:xfrm>
            <a:off x="349145" y="2102951"/>
            <a:ext cx="11493707"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We can use the same approach to find the sum of squares error for each student:</a:t>
            </a:r>
            <a:endParaRPr lang="en-IN" dirty="0">
              <a:latin typeface="Times New Roman" panose="02020603050405020304" pitchFamily="18" charset="0"/>
              <a:cs typeface="Times New Roman" panose="02020603050405020304" pitchFamily="18" charset="0"/>
            </a:endParaRPr>
          </a:p>
        </p:txBody>
      </p:sp>
      <p:pic>
        <p:nvPicPr>
          <p:cNvPr id="4098" name="Picture 2" descr="Example of calculating SST, SSR, and SSE for linear regression">
            <a:extLst>
              <a:ext uri="{FF2B5EF4-FFF2-40B4-BE49-F238E27FC236}">
                <a16:creationId xmlns:a16="http://schemas.microsoft.com/office/drawing/2014/main" id="{B9A5A67E-AC33-453B-81BF-1EE20B85C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0345" y="2870124"/>
            <a:ext cx="5931317" cy="371238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87875D9-3167-4E22-9AE1-8FE49EAC80B8}"/>
              </a:ext>
            </a:extLst>
          </p:cNvPr>
          <p:cNvSpPr txBox="1"/>
          <p:nvPr/>
        </p:nvSpPr>
        <p:spPr>
          <a:xfrm>
            <a:off x="349146" y="2581969"/>
            <a:ext cx="5746854" cy="4247317"/>
          </a:xfrm>
          <a:prstGeom prst="rect">
            <a:avLst/>
          </a:prstGeom>
          <a:noFill/>
        </p:spPr>
        <p:txBody>
          <a:bodyPr wrap="square">
            <a:spAutoFit/>
          </a:bodyPr>
          <a:lstStyle/>
          <a:p>
            <a:pPr algn="just" fontAlgn="base"/>
            <a:r>
              <a:rPr lang="en-US" b="0" i="0" dirty="0">
                <a:solidFill>
                  <a:srgbClr val="000000"/>
                </a:solidFill>
                <a:effectLst/>
                <a:latin typeface="Times New Roman" panose="02020603050405020304" pitchFamily="18" charset="0"/>
                <a:cs typeface="Times New Roman" panose="02020603050405020304" pitchFamily="18" charset="0"/>
              </a:rPr>
              <a:t>We can verify that SST = SSR + SSE</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SST = SSR + SSE</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316 = 279.23 + 36.77</a:t>
            </a:r>
          </a:p>
          <a:p>
            <a:pPr algn="just" fontAlgn="base"/>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We can also calculate the R-squared of the regression model by using the following equation:</a:t>
            </a:r>
          </a:p>
          <a:p>
            <a:pPr algn="just" fontAlgn="base"/>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a:solidFill>
                  <a:srgbClr val="000000"/>
                </a:solidFill>
                <a:effectLst/>
                <a:latin typeface="Times New Roman" panose="02020603050405020304" pitchFamily="18" charset="0"/>
                <a:cs typeface="Times New Roman" panose="02020603050405020304" pitchFamily="18" charset="0"/>
              </a:rPr>
              <a:t>R-squared =1- </a:t>
            </a:r>
            <a:r>
              <a:rPr lang="en-US" b="0" i="0" dirty="0">
                <a:solidFill>
                  <a:srgbClr val="000000"/>
                </a:solidFill>
                <a:effectLst/>
                <a:latin typeface="Times New Roman" panose="02020603050405020304" pitchFamily="18" charset="0"/>
                <a:cs typeface="Times New Roman" panose="02020603050405020304" pitchFamily="18" charset="0"/>
              </a:rPr>
              <a:t>SSR / SST</a:t>
            </a:r>
          </a:p>
          <a:p>
            <a:pPr algn="just" fontAlgn="base">
              <a:buFont typeface="Arial" panose="020B0604020202020204" pitchFamily="34" charset="0"/>
              <a:buChar char="•"/>
            </a:pP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R-squared = 279.23 / 316</a:t>
            </a:r>
          </a:p>
          <a:p>
            <a:pPr algn="just" fontAlgn="base">
              <a:buFont typeface="Arial" panose="020B0604020202020204" pitchFamily="34" charset="0"/>
              <a:buChar char="•"/>
            </a:pP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R-squared = 0.8836</a:t>
            </a:r>
          </a:p>
          <a:p>
            <a:pPr algn="just" fontAlgn="base">
              <a:buFont typeface="Arial" panose="020B0604020202020204" pitchFamily="34" charset="0"/>
              <a:buChar char="•"/>
            </a:pP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This tells us that </a:t>
            </a:r>
            <a:r>
              <a:rPr lang="en-US" b="1" i="0" dirty="0">
                <a:solidFill>
                  <a:srgbClr val="000000"/>
                </a:solidFill>
                <a:effectLst/>
                <a:latin typeface="Times New Roman" panose="02020603050405020304" pitchFamily="18" charset="0"/>
                <a:cs typeface="Times New Roman" panose="02020603050405020304" pitchFamily="18" charset="0"/>
              </a:rPr>
              <a:t>88.36%</a:t>
            </a:r>
            <a:r>
              <a:rPr lang="en-US" b="0" i="0" dirty="0">
                <a:solidFill>
                  <a:srgbClr val="000000"/>
                </a:solidFill>
                <a:effectLst/>
                <a:latin typeface="Times New Roman" panose="02020603050405020304" pitchFamily="18" charset="0"/>
                <a:cs typeface="Times New Roman" panose="02020603050405020304" pitchFamily="18" charset="0"/>
              </a:rPr>
              <a:t> of the variation in exam scores can be explained by the number of hours studied</a:t>
            </a:r>
            <a:r>
              <a:rPr lang="en-US" b="0" i="0" dirty="0">
                <a:solidFill>
                  <a:srgbClr val="000000"/>
                </a:solidFill>
                <a:effectLst/>
                <a:latin typeface="Helvetica" panose="020B0604020202020204" pitchFamily="34" charset="0"/>
              </a:rPr>
              <a:t>.</a:t>
            </a:r>
            <a:endParaRPr lang="en-US" b="0" i="0" dirty="0">
              <a:solidFill>
                <a:srgbClr val="3D3D3D"/>
              </a:solidFill>
              <a:effectLst/>
              <a:latin typeface="Lato" panose="020F0502020204030203" pitchFamily="34" charset="0"/>
            </a:endParaRPr>
          </a:p>
        </p:txBody>
      </p:sp>
    </p:spTree>
    <p:extLst>
      <p:ext uri="{BB962C8B-B14F-4D97-AF65-F5344CB8AC3E}">
        <p14:creationId xmlns:p14="http://schemas.microsoft.com/office/powerpoint/2010/main" val="4105049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6">
            <a:extLst>
              <a:ext uri="{FF2B5EF4-FFF2-40B4-BE49-F238E27FC236}">
                <a16:creationId xmlns:a16="http://schemas.microsoft.com/office/drawing/2014/main" id="{6FD2B106-31C7-446F-B4D3-C9EE8CEB5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63" name="Rectangle 58">
            <a:extLst>
              <a:ext uri="{FF2B5EF4-FFF2-40B4-BE49-F238E27FC236}">
                <a16:creationId xmlns:a16="http://schemas.microsoft.com/office/drawing/2014/main" id="{1D7678B8-0AAC-460B-8CDB-C43156BB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2173B4FC-CD49-4DEE-BCB8-19D9DF1A9F42}"/>
              </a:ext>
            </a:extLst>
          </p:cNvPr>
          <p:cNvSpPr>
            <a:spLocks noGrp="1"/>
          </p:cNvSpPr>
          <p:nvPr>
            <p:ph type="title"/>
          </p:nvPr>
        </p:nvSpPr>
        <p:spPr>
          <a:xfrm>
            <a:off x="766761" y="643468"/>
            <a:ext cx="5292727" cy="4242858"/>
          </a:xfrm>
        </p:spPr>
        <p:txBody>
          <a:bodyPr vert="horz" lIns="91440" tIns="45720" rIns="91440" bIns="45720" rtlCol="0" anchor="b">
            <a:normAutofit/>
          </a:bodyPr>
          <a:lstStyle/>
          <a:p>
            <a:r>
              <a:rPr lang="en-US" sz="8800" kern="1200">
                <a:solidFill>
                  <a:schemeClr val="tx1"/>
                </a:solidFill>
                <a:latin typeface="+mj-lt"/>
                <a:ea typeface="+mj-ea"/>
                <a:cs typeface="+mj-cs"/>
              </a:rPr>
              <a:t>Thank you</a:t>
            </a:r>
          </a:p>
        </p:txBody>
      </p:sp>
      <p:sp>
        <p:nvSpPr>
          <p:cNvPr id="61" name="Freeform 6">
            <a:extLst>
              <a:ext uri="{FF2B5EF4-FFF2-40B4-BE49-F238E27FC236}">
                <a16:creationId xmlns:a16="http://schemas.microsoft.com/office/drawing/2014/main" id="{1F0D9B0E-E48B-450C-9134-0435D96D0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02207"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rgbClr val="FFFFFF"/>
          </a:solidFill>
          <a:ln w="0">
            <a:noFill/>
            <a:prstDash val="solid"/>
            <a:round/>
            <a:headEnd/>
            <a:tailEnd/>
          </a:ln>
        </p:spPr>
      </p:sp>
      <p:pic>
        <p:nvPicPr>
          <p:cNvPr id="22" name="Graphic 21" descr="Smiling Face with No Fill">
            <a:extLst>
              <a:ext uri="{FF2B5EF4-FFF2-40B4-BE49-F238E27FC236}">
                <a16:creationId xmlns:a16="http://schemas.microsoft.com/office/drawing/2014/main" id="{69BEEBA3-6151-4344-851B-B5D1DDBB89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9994" y="1608058"/>
            <a:ext cx="3240000" cy="3240000"/>
          </a:xfrm>
          <a:prstGeom prst="rect">
            <a:avLst/>
          </a:prstGeom>
        </p:spPr>
      </p:pic>
    </p:spTree>
    <p:extLst>
      <p:ext uri="{BB962C8B-B14F-4D97-AF65-F5344CB8AC3E}">
        <p14:creationId xmlns:p14="http://schemas.microsoft.com/office/powerpoint/2010/main" val="368513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700"/>
                                        <p:tgtEl>
                                          <p:spTgt spid="2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D3EDC3D4-CAFE-46CA-9EED-B3E14BDB37D9}"/>
              </a:ext>
            </a:extLst>
          </p:cNvPr>
          <p:cNvSpPr>
            <a:spLocks noGrp="1"/>
          </p:cNvSpPr>
          <p:nvPr>
            <p:ph type="title"/>
          </p:nvPr>
        </p:nvSpPr>
        <p:spPr>
          <a:xfrm>
            <a:off x="958506" y="800392"/>
            <a:ext cx="10264697" cy="1212102"/>
          </a:xfrm>
        </p:spPr>
        <p:txBody>
          <a:bodyPr vert="horz" lIns="91440" tIns="45720" rIns="91440" bIns="45720" rtlCol="0">
            <a:normAutofit/>
          </a:bodyPr>
          <a:lstStyle/>
          <a:p>
            <a:r>
              <a:rPr lang="en-US" sz="4000" b="1" dirty="0">
                <a:solidFill>
                  <a:srgbClr val="FFFFFF"/>
                </a:solidFill>
              </a:rPr>
              <a:t>Evaluation metrics for Regression</a:t>
            </a:r>
          </a:p>
        </p:txBody>
      </p:sp>
      <p:sp>
        <p:nvSpPr>
          <p:cNvPr id="3" name="Content Placeholder 2">
            <a:extLst>
              <a:ext uri="{FF2B5EF4-FFF2-40B4-BE49-F238E27FC236}">
                <a16:creationId xmlns:a16="http://schemas.microsoft.com/office/drawing/2014/main" id="{F34D38D7-E930-4142-A1AF-F8209708C5FE}"/>
              </a:ext>
            </a:extLst>
          </p:cNvPr>
          <p:cNvSpPr>
            <a:spLocks noGrp="1"/>
          </p:cNvSpPr>
          <p:nvPr>
            <p:ph idx="1"/>
          </p:nvPr>
        </p:nvSpPr>
        <p:spPr>
          <a:xfrm>
            <a:off x="1367624" y="2490437"/>
            <a:ext cx="9708995" cy="3115884"/>
          </a:xfrm>
        </p:spPr>
        <p:txBody>
          <a:bodyPr anchor="ctr">
            <a:normAutofit/>
          </a:bodyPr>
          <a:lstStyle/>
          <a:p>
            <a:pPr marL="0" indent="0" algn="just">
              <a:buNone/>
            </a:pPr>
            <a:r>
              <a:rPr lang="en-IN" sz="1800" b="1" i="0" dirty="0">
                <a:solidFill>
                  <a:srgbClr val="222222"/>
                </a:solidFill>
                <a:effectLst/>
                <a:latin typeface="Times New Roman" panose="02020603050405020304" pitchFamily="18" charset="0"/>
                <a:cs typeface="Times New Roman" panose="02020603050405020304" pitchFamily="18" charset="0"/>
              </a:rPr>
              <a:t>1. Mean Absolute Error (MAE)</a:t>
            </a:r>
          </a:p>
          <a:p>
            <a:pPr marL="0" indent="0" algn="just">
              <a:buNone/>
            </a:pPr>
            <a:r>
              <a:rPr lang="en-US" sz="1800" b="0" i="0" dirty="0">
                <a:solidFill>
                  <a:srgbClr val="222222"/>
                </a:solidFill>
                <a:effectLst/>
                <a:latin typeface="Times New Roman" panose="02020603050405020304" pitchFamily="18" charset="0"/>
                <a:cs typeface="Times New Roman" panose="02020603050405020304" pitchFamily="18" charset="0"/>
              </a:rPr>
              <a:t>Mean Absolute Error is the average of the difference between the original value and the predicted value. It gives you the measure of how far the predictions are from the actual output and obviously, you would want to minimize it. However, it doesn’t give you an idea of the direction of the error since you are taking only the absolute values. It is most Robust to outliers.</a:t>
            </a:r>
          </a:p>
          <a:p>
            <a:pPr marL="0" indent="0">
              <a:buNone/>
            </a:pPr>
            <a:endParaRPr lang="en-US" sz="1600" b="0" i="0" dirty="0">
              <a:solidFill>
                <a:srgbClr val="222222"/>
              </a:solidFill>
              <a:effectLst/>
              <a:latin typeface="Lato" panose="020F0502020204030203" pitchFamily="34" charset="0"/>
            </a:endParaRPr>
          </a:p>
          <a:p>
            <a:pPr marL="0" indent="0">
              <a:buNone/>
            </a:pPr>
            <a:endParaRPr lang="en-IN" sz="2400" dirty="0"/>
          </a:p>
        </p:txBody>
      </p:sp>
      <p:pic>
        <p:nvPicPr>
          <p:cNvPr id="7" name="Picture 6" descr="A picture containing text, clock&#10;&#10;Description automatically generated">
            <a:extLst>
              <a:ext uri="{FF2B5EF4-FFF2-40B4-BE49-F238E27FC236}">
                <a16:creationId xmlns:a16="http://schemas.microsoft.com/office/drawing/2014/main" id="{B77827A8-87E0-4171-9532-61CCFA8EDA3C}"/>
              </a:ext>
            </a:extLst>
          </p:cNvPr>
          <p:cNvPicPr>
            <a:picLocks noChangeAspect="1"/>
          </p:cNvPicPr>
          <p:nvPr/>
        </p:nvPicPr>
        <p:blipFill>
          <a:blip r:embed="rId2"/>
          <a:stretch>
            <a:fillRect/>
          </a:stretch>
        </p:blipFill>
        <p:spPr>
          <a:xfrm>
            <a:off x="4326849" y="4592352"/>
            <a:ext cx="3238500" cy="923925"/>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4CCAF542-034D-4C12-A029-386DB9715172}"/>
              </a:ext>
            </a:extLst>
          </p:cNvPr>
          <p:cNvPicPr>
            <a:picLocks noChangeAspect="1"/>
          </p:cNvPicPr>
          <p:nvPr/>
        </p:nvPicPr>
        <p:blipFill>
          <a:blip r:embed="rId3"/>
          <a:stretch>
            <a:fillRect/>
          </a:stretch>
        </p:blipFill>
        <p:spPr>
          <a:xfrm>
            <a:off x="7749382" y="4463492"/>
            <a:ext cx="3238500" cy="1853418"/>
          </a:xfrm>
          <a:prstGeom prst="rect">
            <a:avLst/>
          </a:prstGeom>
        </p:spPr>
      </p:pic>
      <p:sp>
        <p:nvSpPr>
          <p:cNvPr id="16" name="TextBox 15">
            <a:extLst>
              <a:ext uri="{FF2B5EF4-FFF2-40B4-BE49-F238E27FC236}">
                <a16:creationId xmlns:a16="http://schemas.microsoft.com/office/drawing/2014/main" id="{C03E6B3E-0A4B-4DBA-A8E0-07BA38CF20A7}"/>
              </a:ext>
            </a:extLst>
          </p:cNvPr>
          <p:cNvSpPr txBox="1"/>
          <p:nvPr/>
        </p:nvSpPr>
        <p:spPr>
          <a:xfrm>
            <a:off x="1394635" y="5703545"/>
            <a:ext cx="6093500" cy="92333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Demerits: </a:t>
            </a:r>
            <a:r>
              <a:rPr lang="en-US" dirty="0">
                <a:latin typeface="Times New Roman" panose="02020603050405020304" pitchFamily="18" charset="0"/>
                <a:cs typeface="Times New Roman" panose="02020603050405020304" pitchFamily="18" charset="0"/>
              </a:rPr>
              <a:t>The graph of MAE is not differentiable so we have to apply various optimizers like Gradient descent which can be differentiable.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23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D3EDC3D4-CAFE-46CA-9EED-B3E14BDB37D9}"/>
              </a:ext>
            </a:extLst>
          </p:cNvPr>
          <p:cNvSpPr>
            <a:spLocks noGrp="1"/>
          </p:cNvSpPr>
          <p:nvPr>
            <p:ph type="title"/>
          </p:nvPr>
        </p:nvSpPr>
        <p:spPr>
          <a:xfrm>
            <a:off x="958506" y="800392"/>
            <a:ext cx="10264697" cy="1212102"/>
          </a:xfrm>
        </p:spPr>
        <p:txBody>
          <a:bodyPr vert="horz" lIns="91440" tIns="45720" rIns="91440" bIns="45720" rtlCol="0">
            <a:normAutofit/>
          </a:bodyPr>
          <a:lstStyle/>
          <a:p>
            <a:r>
              <a:rPr lang="en-US" sz="4000" b="1" dirty="0">
                <a:solidFill>
                  <a:srgbClr val="FFFFFF"/>
                </a:solidFill>
              </a:rPr>
              <a:t>Evaluation metrics for Regression</a:t>
            </a:r>
          </a:p>
        </p:txBody>
      </p:sp>
      <p:sp>
        <p:nvSpPr>
          <p:cNvPr id="3" name="Content Placeholder 2">
            <a:extLst>
              <a:ext uri="{FF2B5EF4-FFF2-40B4-BE49-F238E27FC236}">
                <a16:creationId xmlns:a16="http://schemas.microsoft.com/office/drawing/2014/main" id="{F34D38D7-E930-4142-A1AF-F8209708C5FE}"/>
              </a:ext>
            </a:extLst>
          </p:cNvPr>
          <p:cNvSpPr>
            <a:spLocks noGrp="1"/>
          </p:cNvSpPr>
          <p:nvPr>
            <p:ph idx="1"/>
          </p:nvPr>
        </p:nvSpPr>
        <p:spPr>
          <a:xfrm>
            <a:off x="1367624" y="2490437"/>
            <a:ext cx="9708995" cy="3115884"/>
          </a:xfrm>
        </p:spPr>
        <p:txBody>
          <a:bodyPr anchor="ctr">
            <a:normAutofit/>
          </a:bodyPr>
          <a:lstStyle/>
          <a:p>
            <a:pPr marL="0" indent="0" algn="just">
              <a:buNone/>
            </a:pPr>
            <a:r>
              <a:rPr lang="en-IN" sz="1800" b="1" dirty="0">
                <a:solidFill>
                  <a:srgbClr val="222222"/>
                </a:solidFill>
                <a:latin typeface="Times New Roman" panose="02020603050405020304" pitchFamily="18" charset="0"/>
                <a:cs typeface="Times New Roman" panose="02020603050405020304" pitchFamily="18" charset="0"/>
              </a:rPr>
              <a:t>2</a:t>
            </a:r>
            <a:r>
              <a:rPr lang="en-IN" sz="1800" b="1" i="0" dirty="0">
                <a:solidFill>
                  <a:srgbClr val="222222"/>
                </a:solidFill>
                <a:effectLst/>
                <a:latin typeface="Times New Roman" panose="02020603050405020304" pitchFamily="18" charset="0"/>
                <a:cs typeface="Times New Roman" panose="02020603050405020304" pitchFamily="18" charset="0"/>
              </a:rPr>
              <a:t>. </a:t>
            </a:r>
            <a:r>
              <a:rPr lang="en-US" sz="1800" b="1" i="0" dirty="0">
                <a:solidFill>
                  <a:srgbClr val="222222"/>
                </a:solidFill>
                <a:effectLst/>
                <a:latin typeface="Times New Roman" panose="02020603050405020304" pitchFamily="18" charset="0"/>
                <a:cs typeface="Times New Roman" panose="02020603050405020304" pitchFamily="18" charset="0"/>
              </a:rPr>
              <a:t>Mean squared error (MSE)</a:t>
            </a:r>
          </a:p>
          <a:p>
            <a:pPr marL="0" indent="0" algn="just">
              <a:buNone/>
            </a:pPr>
            <a:r>
              <a:rPr lang="en-US" sz="1800" b="0" i="0" dirty="0">
                <a:solidFill>
                  <a:srgbClr val="222222"/>
                </a:solidFill>
                <a:effectLst/>
                <a:latin typeface="Times New Roman" panose="02020603050405020304" pitchFamily="18" charset="0"/>
                <a:cs typeface="Times New Roman" panose="02020603050405020304" pitchFamily="18" charset="0"/>
              </a:rPr>
              <a:t>This is the mean of the squared difference of the actual value in the dataset and the value predicted by the model. Mean Squared Error (MSE) is similar to MAE, the only difference being that MSE takes the average of the square of the difference between the original values and the predicted values which eases the process of gradient calculation, penalizes the error terms more, and is unbiased towards the direction of error (since you are squaring). However, this makes it more sensitive to outliers. The graph of MSE is differentiable, so you can easily use it as a loss function.</a:t>
            </a:r>
            <a:endParaRPr lang="en-US" sz="1600" b="0" i="0" dirty="0">
              <a:solidFill>
                <a:srgbClr val="222222"/>
              </a:solidFill>
              <a:effectLst/>
              <a:latin typeface="Lato" panose="020F0502020204030203" pitchFamily="34" charset="0"/>
            </a:endParaRPr>
          </a:p>
          <a:p>
            <a:pPr marL="0" indent="0">
              <a:buNone/>
            </a:pPr>
            <a:endParaRPr lang="en-IN" sz="2400" dirty="0"/>
          </a:p>
        </p:txBody>
      </p:sp>
      <p:pic>
        <p:nvPicPr>
          <p:cNvPr id="5" name="Picture 4" descr="A picture containing text, clock&#10;&#10;Description automatically generated">
            <a:extLst>
              <a:ext uri="{FF2B5EF4-FFF2-40B4-BE49-F238E27FC236}">
                <a16:creationId xmlns:a16="http://schemas.microsoft.com/office/drawing/2014/main" id="{8EF1624E-546A-4978-AED0-649C207A3C45}"/>
              </a:ext>
            </a:extLst>
          </p:cNvPr>
          <p:cNvPicPr>
            <a:picLocks noChangeAspect="1"/>
          </p:cNvPicPr>
          <p:nvPr/>
        </p:nvPicPr>
        <p:blipFill>
          <a:blip r:embed="rId2"/>
          <a:stretch>
            <a:fillRect/>
          </a:stretch>
        </p:blipFill>
        <p:spPr>
          <a:xfrm>
            <a:off x="3302755" y="4917710"/>
            <a:ext cx="3248025" cy="876300"/>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11EB0649-6C29-4D9E-87EA-D115C77D5063}"/>
              </a:ext>
            </a:extLst>
          </p:cNvPr>
          <p:cNvPicPr>
            <a:picLocks noChangeAspect="1"/>
          </p:cNvPicPr>
          <p:nvPr/>
        </p:nvPicPr>
        <p:blipFill>
          <a:blip r:embed="rId3"/>
          <a:stretch>
            <a:fillRect/>
          </a:stretch>
        </p:blipFill>
        <p:spPr>
          <a:xfrm>
            <a:off x="7750616" y="4773457"/>
            <a:ext cx="3238500" cy="1853418"/>
          </a:xfrm>
          <a:prstGeom prst="rect">
            <a:avLst/>
          </a:prstGeom>
        </p:spPr>
      </p:pic>
      <p:sp>
        <p:nvSpPr>
          <p:cNvPr id="20" name="TextBox 19">
            <a:extLst>
              <a:ext uri="{FF2B5EF4-FFF2-40B4-BE49-F238E27FC236}">
                <a16:creationId xmlns:a16="http://schemas.microsoft.com/office/drawing/2014/main" id="{9EB60B74-4634-4445-B619-2AEDDE3E071E}"/>
              </a:ext>
            </a:extLst>
          </p:cNvPr>
          <p:cNvSpPr txBox="1"/>
          <p:nvPr/>
        </p:nvSpPr>
        <p:spPr>
          <a:xfrm>
            <a:off x="1394635" y="5703545"/>
            <a:ext cx="6093500" cy="646331"/>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Demerits: </a:t>
            </a:r>
            <a:r>
              <a:rPr lang="en-US" dirty="0">
                <a:latin typeface="Times New Roman" panose="02020603050405020304" pitchFamily="18" charset="0"/>
                <a:cs typeface="Times New Roman" panose="02020603050405020304" pitchFamily="18" charset="0"/>
              </a:rPr>
              <a:t>The value you get after calculating MSE is a squared unit of output.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46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D3EDC3D4-CAFE-46CA-9EED-B3E14BDB37D9}"/>
              </a:ext>
            </a:extLst>
          </p:cNvPr>
          <p:cNvSpPr>
            <a:spLocks noGrp="1"/>
          </p:cNvSpPr>
          <p:nvPr>
            <p:ph type="title"/>
          </p:nvPr>
        </p:nvSpPr>
        <p:spPr>
          <a:xfrm>
            <a:off x="958506" y="800392"/>
            <a:ext cx="10264697" cy="1212102"/>
          </a:xfrm>
        </p:spPr>
        <p:txBody>
          <a:bodyPr vert="horz" lIns="91440" tIns="45720" rIns="91440" bIns="45720" rtlCol="0">
            <a:normAutofit/>
          </a:bodyPr>
          <a:lstStyle/>
          <a:p>
            <a:r>
              <a:rPr lang="en-US" sz="4000" b="1" dirty="0">
                <a:solidFill>
                  <a:srgbClr val="FFFFFF"/>
                </a:solidFill>
              </a:rPr>
              <a:t>Evaluation metrics for Regression</a:t>
            </a:r>
          </a:p>
        </p:txBody>
      </p:sp>
      <p:sp>
        <p:nvSpPr>
          <p:cNvPr id="3" name="Content Placeholder 2">
            <a:extLst>
              <a:ext uri="{FF2B5EF4-FFF2-40B4-BE49-F238E27FC236}">
                <a16:creationId xmlns:a16="http://schemas.microsoft.com/office/drawing/2014/main" id="{F34D38D7-E930-4142-A1AF-F8209708C5FE}"/>
              </a:ext>
            </a:extLst>
          </p:cNvPr>
          <p:cNvSpPr>
            <a:spLocks noGrp="1"/>
          </p:cNvSpPr>
          <p:nvPr>
            <p:ph idx="1"/>
          </p:nvPr>
        </p:nvSpPr>
        <p:spPr>
          <a:xfrm>
            <a:off x="1367624" y="2490437"/>
            <a:ext cx="9708995" cy="2666179"/>
          </a:xfrm>
        </p:spPr>
        <p:txBody>
          <a:bodyPr anchor="ctr">
            <a:normAutofit/>
          </a:bodyPr>
          <a:lstStyle/>
          <a:p>
            <a:pPr marL="0" indent="0" algn="just">
              <a:buNone/>
            </a:pPr>
            <a:r>
              <a:rPr lang="en-IN" sz="1800" b="1" i="0" dirty="0">
                <a:solidFill>
                  <a:srgbClr val="222222"/>
                </a:solidFill>
                <a:effectLst/>
                <a:latin typeface="Times New Roman" panose="02020603050405020304" pitchFamily="18" charset="0"/>
                <a:cs typeface="Times New Roman" panose="02020603050405020304" pitchFamily="18" charset="0"/>
              </a:rPr>
              <a:t>3. Root m</a:t>
            </a:r>
            <a:r>
              <a:rPr lang="en-US" sz="1800" b="1" i="0" dirty="0">
                <a:solidFill>
                  <a:srgbClr val="222222"/>
                </a:solidFill>
                <a:effectLst/>
                <a:latin typeface="Times New Roman" panose="02020603050405020304" pitchFamily="18" charset="0"/>
                <a:cs typeface="Times New Roman" panose="02020603050405020304" pitchFamily="18" charset="0"/>
              </a:rPr>
              <a:t>ean squared error (RMSE)</a:t>
            </a:r>
          </a:p>
          <a:p>
            <a:pPr marL="0" indent="0" algn="just">
              <a:buNone/>
            </a:pPr>
            <a:r>
              <a:rPr lang="en-US" sz="1800" b="0" i="0" dirty="0">
                <a:solidFill>
                  <a:srgbClr val="222222"/>
                </a:solidFill>
                <a:effectLst/>
                <a:latin typeface="Times New Roman" panose="02020603050405020304" pitchFamily="18" charset="0"/>
                <a:cs typeface="Times New Roman" panose="02020603050405020304" pitchFamily="18" charset="0"/>
              </a:rPr>
              <a:t>It is the mean of root squared subtraction between the actual value in the dataset and the value predicted by the model. It’s the same as MSE, we are just taking the root of it. The smaller the value of root mean squared error, the more accurate the model is. The output value you get is in the same unit as the required output variable which makes interpretation of loss easy.</a:t>
            </a:r>
            <a:endParaRPr lang="en-IN" sz="2400" dirty="0"/>
          </a:p>
        </p:txBody>
      </p:sp>
      <p:pic>
        <p:nvPicPr>
          <p:cNvPr id="14" name="Picture 13" descr="Graphical user interface, text, application&#10;&#10;Description automatically generated">
            <a:extLst>
              <a:ext uri="{FF2B5EF4-FFF2-40B4-BE49-F238E27FC236}">
                <a16:creationId xmlns:a16="http://schemas.microsoft.com/office/drawing/2014/main" id="{11EB0649-6C29-4D9E-87EA-D115C77D5063}"/>
              </a:ext>
            </a:extLst>
          </p:cNvPr>
          <p:cNvPicPr>
            <a:picLocks noChangeAspect="1"/>
          </p:cNvPicPr>
          <p:nvPr/>
        </p:nvPicPr>
        <p:blipFill>
          <a:blip r:embed="rId2"/>
          <a:stretch>
            <a:fillRect/>
          </a:stretch>
        </p:blipFill>
        <p:spPr>
          <a:xfrm>
            <a:off x="7838119" y="4548213"/>
            <a:ext cx="3238500" cy="1853418"/>
          </a:xfrm>
          <a:prstGeom prst="rect">
            <a:avLst/>
          </a:prstGeom>
        </p:spPr>
      </p:pic>
      <p:pic>
        <p:nvPicPr>
          <p:cNvPr id="6" name="Picture 5" descr="A picture containing text, clock&#10;&#10;Description automatically generated">
            <a:extLst>
              <a:ext uri="{FF2B5EF4-FFF2-40B4-BE49-F238E27FC236}">
                <a16:creationId xmlns:a16="http://schemas.microsoft.com/office/drawing/2014/main" id="{F58FE4EC-07EC-42D2-A036-881967069569}"/>
              </a:ext>
            </a:extLst>
          </p:cNvPr>
          <p:cNvPicPr>
            <a:picLocks noChangeAspect="1"/>
          </p:cNvPicPr>
          <p:nvPr/>
        </p:nvPicPr>
        <p:blipFill>
          <a:blip r:embed="rId3"/>
          <a:stretch>
            <a:fillRect/>
          </a:stretch>
        </p:blipFill>
        <p:spPr>
          <a:xfrm>
            <a:off x="3567815" y="4679768"/>
            <a:ext cx="3257550" cy="923925"/>
          </a:xfrm>
          <a:prstGeom prst="rect">
            <a:avLst/>
          </a:prstGeom>
        </p:spPr>
      </p:pic>
      <p:sp>
        <p:nvSpPr>
          <p:cNvPr id="16" name="TextBox 15">
            <a:extLst>
              <a:ext uri="{FF2B5EF4-FFF2-40B4-BE49-F238E27FC236}">
                <a16:creationId xmlns:a16="http://schemas.microsoft.com/office/drawing/2014/main" id="{F86BD108-533D-4B93-8902-F660A57D16BD}"/>
              </a:ext>
            </a:extLst>
          </p:cNvPr>
          <p:cNvSpPr txBox="1"/>
          <p:nvPr/>
        </p:nvSpPr>
        <p:spPr>
          <a:xfrm>
            <a:off x="1394635" y="5703545"/>
            <a:ext cx="6093500" cy="36933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Demerits: </a:t>
            </a:r>
            <a:r>
              <a:rPr lang="en-US" dirty="0">
                <a:latin typeface="Times New Roman" panose="02020603050405020304" pitchFamily="18" charset="0"/>
                <a:cs typeface="Times New Roman" panose="02020603050405020304" pitchFamily="18" charset="0"/>
              </a:rPr>
              <a:t>It is not that robust to outliers as compared to MAE.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16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D3EDC3D4-CAFE-46CA-9EED-B3E14BDB37D9}"/>
              </a:ext>
            </a:extLst>
          </p:cNvPr>
          <p:cNvSpPr>
            <a:spLocks noGrp="1"/>
          </p:cNvSpPr>
          <p:nvPr>
            <p:ph type="title"/>
          </p:nvPr>
        </p:nvSpPr>
        <p:spPr>
          <a:xfrm>
            <a:off x="958506" y="800392"/>
            <a:ext cx="10264697" cy="1212102"/>
          </a:xfrm>
        </p:spPr>
        <p:txBody>
          <a:bodyPr vert="horz" lIns="91440" tIns="45720" rIns="91440" bIns="45720" rtlCol="0">
            <a:normAutofit/>
          </a:bodyPr>
          <a:lstStyle/>
          <a:p>
            <a:r>
              <a:rPr lang="en-US" sz="4000" b="1" dirty="0">
                <a:solidFill>
                  <a:srgbClr val="FFFFFF"/>
                </a:solidFill>
              </a:rPr>
              <a:t>Evaluation metrics for Regression</a:t>
            </a:r>
          </a:p>
        </p:txBody>
      </p:sp>
      <p:sp>
        <p:nvSpPr>
          <p:cNvPr id="3" name="Content Placeholder 2">
            <a:extLst>
              <a:ext uri="{FF2B5EF4-FFF2-40B4-BE49-F238E27FC236}">
                <a16:creationId xmlns:a16="http://schemas.microsoft.com/office/drawing/2014/main" id="{F34D38D7-E930-4142-A1AF-F8209708C5FE}"/>
              </a:ext>
            </a:extLst>
          </p:cNvPr>
          <p:cNvSpPr>
            <a:spLocks noGrp="1"/>
          </p:cNvSpPr>
          <p:nvPr>
            <p:ph idx="1"/>
          </p:nvPr>
        </p:nvSpPr>
        <p:spPr>
          <a:xfrm>
            <a:off x="1367624" y="2490437"/>
            <a:ext cx="9708995" cy="2666179"/>
          </a:xfrm>
        </p:spPr>
        <p:txBody>
          <a:bodyPr anchor="ctr">
            <a:normAutofit/>
          </a:bodyPr>
          <a:lstStyle/>
          <a:p>
            <a:pPr marL="0" indent="0" algn="just">
              <a:buNone/>
            </a:pPr>
            <a:r>
              <a:rPr lang="en-IN" sz="1800" b="1" dirty="0">
                <a:solidFill>
                  <a:srgbClr val="222222"/>
                </a:solidFill>
                <a:latin typeface="Times New Roman" panose="02020603050405020304" pitchFamily="18" charset="0"/>
                <a:cs typeface="Times New Roman" panose="02020603050405020304" pitchFamily="18" charset="0"/>
              </a:rPr>
              <a:t>4</a:t>
            </a:r>
            <a:r>
              <a:rPr lang="en-IN" sz="1800" b="1" i="0" dirty="0">
                <a:solidFill>
                  <a:srgbClr val="222222"/>
                </a:solidFill>
                <a:effectLst/>
                <a:latin typeface="Times New Roman" panose="02020603050405020304" pitchFamily="18" charset="0"/>
                <a:cs typeface="Times New Roman" panose="02020603050405020304" pitchFamily="18" charset="0"/>
              </a:rPr>
              <a:t>. </a:t>
            </a:r>
            <a:r>
              <a:rPr lang="en-US" sz="1800" b="1" i="0" dirty="0">
                <a:solidFill>
                  <a:srgbClr val="222222"/>
                </a:solidFill>
                <a:effectLst/>
                <a:latin typeface="Times New Roman" panose="02020603050405020304" pitchFamily="18" charset="0"/>
                <a:cs typeface="Times New Roman" panose="02020603050405020304" pitchFamily="18" charset="0"/>
              </a:rPr>
              <a:t>Sum of Squares Total (SST) </a:t>
            </a:r>
          </a:p>
          <a:p>
            <a:pPr marL="0" indent="0" algn="just">
              <a:buNone/>
            </a:pPr>
            <a:r>
              <a:rPr lang="en-US" sz="1800" b="0" i="0" dirty="0">
                <a:solidFill>
                  <a:srgbClr val="222222"/>
                </a:solidFill>
                <a:effectLst/>
                <a:latin typeface="Times New Roman" panose="02020603050405020304" pitchFamily="18" charset="0"/>
                <a:cs typeface="Times New Roman" panose="02020603050405020304" pitchFamily="18" charset="0"/>
              </a:rPr>
              <a:t>The sum of squared differences between individual data points and the mean of the response variable.</a:t>
            </a:r>
            <a:endParaRPr lang="en-IN" sz="2400" dirty="0"/>
          </a:p>
        </p:txBody>
      </p:sp>
      <p:pic>
        <p:nvPicPr>
          <p:cNvPr id="5" name="Picture 4" descr="A picture containing text, watch&#10;&#10;Description automatically generated">
            <a:extLst>
              <a:ext uri="{FF2B5EF4-FFF2-40B4-BE49-F238E27FC236}">
                <a16:creationId xmlns:a16="http://schemas.microsoft.com/office/drawing/2014/main" id="{A5018283-D289-4251-858E-8DB101CBE69B}"/>
              </a:ext>
            </a:extLst>
          </p:cNvPr>
          <p:cNvPicPr>
            <a:picLocks noChangeAspect="1"/>
          </p:cNvPicPr>
          <p:nvPr/>
        </p:nvPicPr>
        <p:blipFill>
          <a:blip r:embed="rId2"/>
          <a:stretch>
            <a:fillRect/>
          </a:stretch>
        </p:blipFill>
        <p:spPr>
          <a:xfrm>
            <a:off x="4953780" y="4456919"/>
            <a:ext cx="1746822" cy="585959"/>
          </a:xfrm>
          <a:prstGeom prst="rect">
            <a:avLst/>
          </a:prstGeom>
        </p:spPr>
      </p:pic>
    </p:spTree>
    <p:extLst>
      <p:ext uri="{BB962C8B-B14F-4D97-AF65-F5344CB8AC3E}">
        <p14:creationId xmlns:p14="http://schemas.microsoft.com/office/powerpoint/2010/main" val="414494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D3EDC3D4-CAFE-46CA-9EED-B3E14BDB37D9}"/>
              </a:ext>
            </a:extLst>
          </p:cNvPr>
          <p:cNvSpPr>
            <a:spLocks noGrp="1"/>
          </p:cNvSpPr>
          <p:nvPr>
            <p:ph type="title"/>
          </p:nvPr>
        </p:nvSpPr>
        <p:spPr>
          <a:xfrm>
            <a:off x="958506" y="800392"/>
            <a:ext cx="10264697" cy="1212102"/>
          </a:xfrm>
        </p:spPr>
        <p:txBody>
          <a:bodyPr vert="horz" lIns="91440" tIns="45720" rIns="91440" bIns="45720" rtlCol="0">
            <a:normAutofit/>
          </a:bodyPr>
          <a:lstStyle/>
          <a:p>
            <a:r>
              <a:rPr lang="en-US" sz="4000" b="1" dirty="0">
                <a:solidFill>
                  <a:srgbClr val="FFFFFF"/>
                </a:solidFill>
              </a:rPr>
              <a:t>Evaluation metrics for Regression</a:t>
            </a:r>
          </a:p>
        </p:txBody>
      </p:sp>
      <p:sp>
        <p:nvSpPr>
          <p:cNvPr id="3" name="Content Placeholder 2">
            <a:extLst>
              <a:ext uri="{FF2B5EF4-FFF2-40B4-BE49-F238E27FC236}">
                <a16:creationId xmlns:a16="http://schemas.microsoft.com/office/drawing/2014/main" id="{F34D38D7-E930-4142-A1AF-F8209708C5FE}"/>
              </a:ext>
            </a:extLst>
          </p:cNvPr>
          <p:cNvSpPr>
            <a:spLocks noGrp="1"/>
          </p:cNvSpPr>
          <p:nvPr>
            <p:ph idx="1"/>
          </p:nvPr>
        </p:nvSpPr>
        <p:spPr>
          <a:xfrm>
            <a:off x="1367624" y="2490437"/>
            <a:ext cx="9708995" cy="2666179"/>
          </a:xfrm>
        </p:spPr>
        <p:txBody>
          <a:bodyPr anchor="ctr">
            <a:normAutofit/>
          </a:bodyPr>
          <a:lstStyle/>
          <a:p>
            <a:pPr marL="0" indent="0" algn="just">
              <a:buNone/>
            </a:pPr>
            <a:r>
              <a:rPr lang="en-IN" sz="1800" b="1" i="0" dirty="0">
                <a:solidFill>
                  <a:srgbClr val="222222"/>
                </a:solidFill>
                <a:effectLst/>
                <a:latin typeface="Times New Roman" panose="02020603050405020304" pitchFamily="18" charset="0"/>
                <a:cs typeface="Times New Roman" panose="02020603050405020304" pitchFamily="18" charset="0"/>
              </a:rPr>
              <a:t>5. </a:t>
            </a:r>
            <a:r>
              <a:rPr lang="en-US" sz="1800" b="1" i="0" dirty="0">
                <a:solidFill>
                  <a:srgbClr val="222222"/>
                </a:solidFill>
                <a:effectLst/>
                <a:latin typeface="Times New Roman" panose="02020603050405020304" pitchFamily="18" charset="0"/>
                <a:cs typeface="Times New Roman" panose="02020603050405020304" pitchFamily="18" charset="0"/>
              </a:rPr>
              <a:t>Sum of Squares Regression (SSR) </a:t>
            </a:r>
          </a:p>
          <a:p>
            <a:pPr marL="0" indent="0" algn="just">
              <a:buNone/>
            </a:pPr>
            <a:r>
              <a:rPr lang="en-US" sz="1800" b="0" i="0" dirty="0">
                <a:solidFill>
                  <a:srgbClr val="222222"/>
                </a:solidFill>
                <a:effectLst/>
                <a:latin typeface="Times New Roman" panose="02020603050405020304" pitchFamily="18" charset="0"/>
                <a:cs typeface="Times New Roman" panose="02020603050405020304" pitchFamily="18" charset="0"/>
              </a:rPr>
              <a:t>The sum of squared differences between predicted data points (</a:t>
            </a:r>
            <a:r>
              <a:rPr lang="en-US" sz="1800" b="0" i="0" dirty="0" err="1">
                <a:solidFill>
                  <a:srgbClr val="222222"/>
                </a:solidFill>
                <a:effectLst/>
                <a:latin typeface="Times New Roman" panose="02020603050405020304" pitchFamily="18" charset="0"/>
                <a:cs typeface="Times New Roman" panose="02020603050405020304" pitchFamily="18" charset="0"/>
              </a:rPr>
              <a:t>ŷi</a:t>
            </a:r>
            <a:r>
              <a:rPr lang="en-US" sz="1800" b="0" i="0" dirty="0">
                <a:solidFill>
                  <a:srgbClr val="222222"/>
                </a:solidFill>
                <a:effectLst/>
                <a:latin typeface="Times New Roman" panose="02020603050405020304" pitchFamily="18" charset="0"/>
                <a:cs typeface="Times New Roman" panose="02020603050405020304" pitchFamily="18" charset="0"/>
              </a:rPr>
              <a:t>) and the mean of the response variable(y).</a:t>
            </a:r>
            <a:endParaRPr lang="en-IN" sz="2400" dirty="0"/>
          </a:p>
        </p:txBody>
      </p:sp>
      <p:pic>
        <p:nvPicPr>
          <p:cNvPr id="6" name="Picture 5" descr="Text&#10;&#10;Description automatically generated">
            <a:extLst>
              <a:ext uri="{FF2B5EF4-FFF2-40B4-BE49-F238E27FC236}">
                <a16:creationId xmlns:a16="http://schemas.microsoft.com/office/drawing/2014/main" id="{071C9EC0-A46A-45AA-901C-0B4E382FACC9}"/>
              </a:ext>
            </a:extLst>
          </p:cNvPr>
          <p:cNvPicPr>
            <a:picLocks noChangeAspect="1"/>
          </p:cNvPicPr>
          <p:nvPr/>
        </p:nvPicPr>
        <p:blipFill>
          <a:blip r:embed="rId2"/>
          <a:stretch>
            <a:fillRect/>
          </a:stretch>
        </p:blipFill>
        <p:spPr>
          <a:xfrm>
            <a:off x="4602871" y="4563724"/>
            <a:ext cx="1619250" cy="619125"/>
          </a:xfrm>
          <a:prstGeom prst="rect">
            <a:avLst/>
          </a:prstGeom>
        </p:spPr>
      </p:pic>
    </p:spTree>
    <p:extLst>
      <p:ext uri="{BB962C8B-B14F-4D97-AF65-F5344CB8AC3E}">
        <p14:creationId xmlns:p14="http://schemas.microsoft.com/office/powerpoint/2010/main" val="228609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D3EDC3D4-CAFE-46CA-9EED-B3E14BDB37D9}"/>
              </a:ext>
            </a:extLst>
          </p:cNvPr>
          <p:cNvSpPr>
            <a:spLocks noGrp="1"/>
          </p:cNvSpPr>
          <p:nvPr>
            <p:ph type="title"/>
          </p:nvPr>
        </p:nvSpPr>
        <p:spPr>
          <a:xfrm>
            <a:off x="958506" y="800392"/>
            <a:ext cx="10264697" cy="1212102"/>
          </a:xfrm>
        </p:spPr>
        <p:txBody>
          <a:bodyPr vert="horz" lIns="91440" tIns="45720" rIns="91440" bIns="45720" rtlCol="0">
            <a:normAutofit/>
          </a:bodyPr>
          <a:lstStyle/>
          <a:p>
            <a:r>
              <a:rPr lang="en-US" sz="4000" b="1" dirty="0">
                <a:solidFill>
                  <a:srgbClr val="FFFFFF"/>
                </a:solidFill>
              </a:rPr>
              <a:t>Evaluation metrics for Regression</a:t>
            </a:r>
          </a:p>
        </p:txBody>
      </p:sp>
      <p:sp>
        <p:nvSpPr>
          <p:cNvPr id="3" name="Content Placeholder 2">
            <a:extLst>
              <a:ext uri="{FF2B5EF4-FFF2-40B4-BE49-F238E27FC236}">
                <a16:creationId xmlns:a16="http://schemas.microsoft.com/office/drawing/2014/main" id="{F34D38D7-E930-4142-A1AF-F8209708C5FE}"/>
              </a:ext>
            </a:extLst>
          </p:cNvPr>
          <p:cNvSpPr>
            <a:spLocks noGrp="1"/>
          </p:cNvSpPr>
          <p:nvPr>
            <p:ph idx="1"/>
          </p:nvPr>
        </p:nvSpPr>
        <p:spPr>
          <a:xfrm>
            <a:off x="1367624" y="2490437"/>
            <a:ext cx="9708995" cy="2666179"/>
          </a:xfrm>
        </p:spPr>
        <p:txBody>
          <a:bodyPr anchor="ctr">
            <a:normAutofit/>
          </a:bodyPr>
          <a:lstStyle/>
          <a:p>
            <a:pPr marL="0" indent="0" algn="just">
              <a:buNone/>
            </a:pPr>
            <a:r>
              <a:rPr lang="en-IN" sz="1800" b="1" i="0" dirty="0">
                <a:solidFill>
                  <a:srgbClr val="222222"/>
                </a:solidFill>
                <a:effectLst/>
                <a:latin typeface="Times New Roman" panose="02020603050405020304" pitchFamily="18" charset="0"/>
                <a:cs typeface="Times New Roman" panose="02020603050405020304" pitchFamily="18" charset="0"/>
              </a:rPr>
              <a:t>6. </a:t>
            </a:r>
            <a:r>
              <a:rPr lang="en-US" sz="1800" b="1" i="0" dirty="0">
                <a:solidFill>
                  <a:srgbClr val="222222"/>
                </a:solidFill>
                <a:effectLst/>
                <a:latin typeface="Times New Roman" panose="02020603050405020304" pitchFamily="18" charset="0"/>
                <a:cs typeface="Times New Roman" panose="02020603050405020304" pitchFamily="18" charset="0"/>
              </a:rPr>
              <a:t>Sum of Squares Error (SSE) </a:t>
            </a:r>
          </a:p>
          <a:p>
            <a:pPr marL="0" indent="0" algn="just">
              <a:buNone/>
            </a:pPr>
            <a:r>
              <a:rPr lang="en-US" sz="1800" b="0" i="0" dirty="0">
                <a:solidFill>
                  <a:srgbClr val="222222"/>
                </a:solidFill>
                <a:effectLst/>
                <a:latin typeface="Times New Roman" panose="02020603050405020304" pitchFamily="18" charset="0"/>
                <a:cs typeface="Times New Roman" panose="02020603050405020304" pitchFamily="18" charset="0"/>
              </a:rPr>
              <a:t>The sum of squared differences between predicted data points (</a:t>
            </a:r>
            <a:r>
              <a:rPr lang="en-US" sz="1800" b="0" i="0" dirty="0" err="1">
                <a:solidFill>
                  <a:srgbClr val="222222"/>
                </a:solidFill>
                <a:effectLst/>
                <a:latin typeface="Times New Roman" panose="02020603050405020304" pitchFamily="18" charset="0"/>
                <a:cs typeface="Times New Roman" panose="02020603050405020304" pitchFamily="18" charset="0"/>
              </a:rPr>
              <a:t>ŷi</a:t>
            </a:r>
            <a:r>
              <a:rPr lang="en-US" sz="1800" b="0" i="0" dirty="0">
                <a:solidFill>
                  <a:srgbClr val="222222"/>
                </a:solidFill>
                <a:effectLst/>
                <a:latin typeface="Times New Roman" panose="02020603050405020304" pitchFamily="18" charset="0"/>
                <a:cs typeface="Times New Roman" panose="02020603050405020304" pitchFamily="18" charset="0"/>
              </a:rPr>
              <a:t>) and observed data points (</a:t>
            </a:r>
            <a:r>
              <a:rPr lang="en-US" sz="1800" b="0" i="0" dirty="0" err="1">
                <a:solidFill>
                  <a:srgbClr val="222222"/>
                </a:solidFill>
                <a:effectLst/>
                <a:latin typeface="Times New Roman" panose="02020603050405020304" pitchFamily="18" charset="0"/>
                <a:cs typeface="Times New Roman" panose="02020603050405020304" pitchFamily="18" charset="0"/>
              </a:rPr>
              <a:t>yi</a:t>
            </a:r>
            <a:r>
              <a:rPr lang="en-US" sz="1800" b="0" i="0" dirty="0">
                <a:solidFill>
                  <a:srgbClr val="222222"/>
                </a:solidFill>
                <a:effectLst/>
                <a:latin typeface="Times New Roman" panose="02020603050405020304" pitchFamily="18" charset="0"/>
                <a:cs typeface="Times New Roman" panose="02020603050405020304" pitchFamily="18" charset="0"/>
              </a:rPr>
              <a:t>).</a:t>
            </a:r>
            <a:endParaRPr lang="en-IN" sz="2400" dirty="0"/>
          </a:p>
        </p:txBody>
      </p:sp>
      <p:pic>
        <p:nvPicPr>
          <p:cNvPr id="5" name="Picture 4" descr="Logo&#10;&#10;Description automatically generated with low confidence">
            <a:extLst>
              <a:ext uri="{FF2B5EF4-FFF2-40B4-BE49-F238E27FC236}">
                <a16:creationId xmlns:a16="http://schemas.microsoft.com/office/drawing/2014/main" id="{CB5FC824-ABE9-44A2-A31E-F2A82AF83C86}"/>
              </a:ext>
            </a:extLst>
          </p:cNvPr>
          <p:cNvPicPr>
            <a:picLocks noChangeAspect="1"/>
          </p:cNvPicPr>
          <p:nvPr/>
        </p:nvPicPr>
        <p:blipFill>
          <a:blip r:embed="rId2"/>
          <a:stretch>
            <a:fillRect/>
          </a:stretch>
        </p:blipFill>
        <p:spPr>
          <a:xfrm>
            <a:off x="5036304" y="4651791"/>
            <a:ext cx="1609725" cy="504825"/>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0849E047-87A5-4015-9775-60B25AF7E531}"/>
              </a:ext>
            </a:extLst>
          </p:cNvPr>
          <p:cNvPicPr>
            <a:picLocks noChangeAspect="1"/>
          </p:cNvPicPr>
          <p:nvPr/>
        </p:nvPicPr>
        <p:blipFill>
          <a:blip r:embed="rId3"/>
          <a:stretch>
            <a:fillRect/>
          </a:stretch>
        </p:blipFill>
        <p:spPr>
          <a:xfrm>
            <a:off x="5841166" y="5337938"/>
            <a:ext cx="1943100" cy="600075"/>
          </a:xfrm>
          <a:prstGeom prst="rect">
            <a:avLst/>
          </a:prstGeom>
        </p:spPr>
      </p:pic>
      <p:sp>
        <p:nvSpPr>
          <p:cNvPr id="14" name="TextBox 13">
            <a:extLst>
              <a:ext uri="{FF2B5EF4-FFF2-40B4-BE49-F238E27FC236}">
                <a16:creationId xmlns:a16="http://schemas.microsoft.com/office/drawing/2014/main" id="{E5286DC8-180A-4A6B-A8D4-CF100B390BC9}"/>
              </a:ext>
            </a:extLst>
          </p:cNvPr>
          <p:cNvSpPr txBox="1"/>
          <p:nvPr/>
        </p:nvSpPr>
        <p:spPr>
          <a:xfrm>
            <a:off x="1367624" y="5453310"/>
            <a:ext cx="6093500" cy="369332"/>
          </a:xfrm>
          <a:prstGeom prst="rect">
            <a:avLst/>
          </a:prstGeom>
          <a:noFill/>
        </p:spPr>
        <p:txBody>
          <a:bodyPr wrap="square">
            <a:spAutoFit/>
          </a:bodyPr>
          <a:lstStyle/>
          <a:p>
            <a:r>
              <a:rPr lang="en-US" sz="1800" b="0" i="0" dirty="0">
                <a:solidFill>
                  <a:srgbClr val="222222"/>
                </a:solidFill>
                <a:effectLst/>
                <a:latin typeface="Times New Roman" panose="02020603050405020304" pitchFamily="18" charset="0"/>
                <a:cs typeface="Times New Roman" panose="02020603050405020304" pitchFamily="18" charset="0"/>
              </a:rPr>
              <a:t>Relationship between SSR and SSE with SST is </a:t>
            </a:r>
            <a:endParaRPr lang="en-IN" dirty="0"/>
          </a:p>
        </p:txBody>
      </p:sp>
    </p:spTree>
    <p:extLst>
      <p:ext uri="{BB962C8B-B14F-4D97-AF65-F5344CB8AC3E}">
        <p14:creationId xmlns:p14="http://schemas.microsoft.com/office/powerpoint/2010/main" val="2640588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D3EDC3D4-CAFE-46CA-9EED-B3E14BDB37D9}"/>
              </a:ext>
            </a:extLst>
          </p:cNvPr>
          <p:cNvSpPr>
            <a:spLocks noGrp="1"/>
          </p:cNvSpPr>
          <p:nvPr>
            <p:ph type="title"/>
          </p:nvPr>
        </p:nvSpPr>
        <p:spPr>
          <a:xfrm>
            <a:off x="958506" y="800392"/>
            <a:ext cx="10264697" cy="1212102"/>
          </a:xfrm>
        </p:spPr>
        <p:txBody>
          <a:bodyPr vert="horz" lIns="91440" tIns="45720" rIns="91440" bIns="45720" rtlCol="0">
            <a:normAutofit/>
          </a:bodyPr>
          <a:lstStyle/>
          <a:p>
            <a:r>
              <a:rPr lang="en-US" sz="4000" b="1" dirty="0">
                <a:solidFill>
                  <a:srgbClr val="FFFFFF"/>
                </a:solidFill>
              </a:rPr>
              <a:t>Evaluation metrics for Regression</a:t>
            </a:r>
          </a:p>
        </p:txBody>
      </p:sp>
      <p:sp>
        <p:nvSpPr>
          <p:cNvPr id="3" name="Content Placeholder 2">
            <a:extLst>
              <a:ext uri="{FF2B5EF4-FFF2-40B4-BE49-F238E27FC236}">
                <a16:creationId xmlns:a16="http://schemas.microsoft.com/office/drawing/2014/main" id="{F34D38D7-E930-4142-A1AF-F8209708C5FE}"/>
              </a:ext>
            </a:extLst>
          </p:cNvPr>
          <p:cNvSpPr>
            <a:spLocks noGrp="1"/>
          </p:cNvSpPr>
          <p:nvPr>
            <p:ph idx="1"/>
          </p:nvPr>
        </p:nvSpPr>
        <p:spPr>
          <a:xfrm>
            <a:off x="1367624" y="2490437"/>
            <a:ext cx="9708995" cy="2666179"/>
          </a:xfrm>
        </p:spPr>
        <p:txBody>
          <a:bodyPr anchor="ctr">
            <a:normAutofit/>
          </a:bodyPr>
          <a:lstStyle/>
          <a:p>
            <a:pPr marL="0" indent="0" algn="just">
              <a:buNone/>
            </a:pPr>
            <a:r>
              <a:rPr lang="en-IN" sz="1800" b="1" dirty="0">
                <a:solidFill>
                  <a:srgbClr val="222222"/>
                </a:solidFill>
                <a:latin typeface="Times New Roman" panose="02020603050405020304" pitchFamily="18" charset="0"/>
                <a:cs typeface="Times New Roman" panose="02020603050405020304" pitchFamily="18" charset="0"/>
              </a:rPr>
              <a:t>7</a:t>
            </a:r>
            <a:r>
              <a:rPr lang="en-IN" sz="1800" b="1" i="0" dirty="0">
                <a:solidFill>
                  <a:srgbClr val="222222"/>
                </a:solidFill>
                <a:effectLst/>
                <a:latin typeface="Times New Roman" panose="02020603050405020304" pitchFamily="18" charset="0"/>
                <a:cs typeface="Times New Roman" panose="02020603050405020304" pitchFamily="18" charset="0"/>
              </a:rPr>
              <a:t>. </a:t>
            </a:r>
            <a:r>
              <a:rPr lang="en-US" sz="1800" b="1" i="0" dirty="0">
                <a:solidFill>
                  <a:srgbClr val="222222"/>
                </a:solidFill>
                <a:effectLst/>
                <a:latin typeface="Times New Roman" panose="02020603050405020304" pitchFamily="18" charset="0"/>
                <a:cs typeface="Times New Roman" panose="02020603050405020304" pitchFamily="18" charset="0"/>
              </a:rPr>
              <a:t>R Square / Coefficient of Determination/ </a:t>
            </a:r>
            <a:r>
              <a:rPr lang="en-US" sz="1800" b="1" dirty="0">
                <a:solidFill>
                  <a:srgbClr val="222222"/>
                </a:solidFill>
                <a:latin typeface="Times New Roman" panose="02020603050405020304" pitchFamily="18" charset="0"/>
                <a:cs typeface="Times New Roman" panose="02020603050405020304" pitchFamily="18" charset="0"/>
              </a:rPr>
              <a:t>Goodness of fit</a:t>
            </a:r>
            <a:endParaRPr lang="en-US" sz="1800" b="1"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r>
              <a:rPr lang="en-US" sz="1800" b="0" i="0" dirty="0">
                <a:solidFill>
                  <a:srgbClr val="222222"/>
                </a:solidFill>
                <a:effectLst/>
                <a:latin typeface="Times New Roman" panose="02020603050405020304" pitchFamily="18" charset="0"/>
                <a:cs typeface="Times New Roman" panose="02020603050405020304" pitchFamily="18" charset="0"/>
              </a:rPr>
              <a:t>It estimates the ratio of the variance of the dependent element described by the target element. It’s used for finding the accuracy of the model. It depicts the closeness of the data points to the trend line made by the model. This helps to make a link between the independent element and the target element. R square is from zero to one. The nearer R square is to one, the more accurate the model.</a:t>
            </a:r>
            <a:endParaRPr lang="en-IN" sz="2400" dirty="0"/>
          </a:p>
        </p:txBody>
      </p:sp>
      <p:pic>
        <p:nvPicPr>
          <p:cNvPr id="7" name="Picture 6" descr="Text&#10;&#10;Description automatically generated with medium confidence">
            <a:extLst>
              <a:ext uri="{FF2B5EF4-FFF2-40B4-BE49-F238E27FC236}">
                <a16:creationId xmlns:a16="http://schemas.microsoft.com/office/drawing/2014/main" id="{40E224E1-C2A2-4AF0-B4D6-1F3CA6BB2500}"/>
              </a:ext>
            </a:extLst>
          </p:cNvPr>
          <p:cNvPicPr>
            <a:picLocks noChangeAspect="1"/>
          </p:cNvPicPr>
          <p:nvPr/>
        </p:nvPicPr>
        <p:blipFill>
          <a:blip r:embed="rId2"/>
          <a:stretch>
            <a:fillRect/>
          </a:stretch>
        </p:blipFill>
        <p:spPr>
          <a:xfrm>
            <a:off x="4119953" y="4747541"/>
            <a:ext cx="4093254" cy="722339"/>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AC7A375D-64F8-4AD6-947B-2B37BD6F0A24}"/>
              </a:ext>
            </a:extLst>
          </p:cNvPr>
          <p:cNvPicPr>
            <a:picLocks noChangeAspect="1"/>
          </p:cNvPicPr>
          <p:nvPr/>
        </p:nvPicPr>
        <p:blipFill>
          <a:blip r:embed="rId3"/>
          <a:stretch>
            <a:fillRect/>
          </a:stretch>
        </p:blipFill>
        <p:spPr>
          <a:xfrm>
            <a:off x="4976500" y="5479335"/>
            <a:ext cx="1819275" cy="742950"/>
          </a:xfrm>
          <a:prstGeom prst="rect">
            <a:avLst/>
          </a:prstGeom>
        </p:spPr>
      </p:pic>
    </p:spTree>
    <p:extLst>
      <p:ext uri="{BB962C8B-B14F-4D97-AF65-F5344CB8AC3E}">
        <p14:creationId xmlns:p14="http://schemas.microsoft.com/office/powerpoint/2010/main" val="276722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D3EDC3D4-CAFE-46CA-9EED-B3E14BDB37D9}"/>
              </a:ext>
            </a:extLst>
          </p:cNvPr>
          <p:cNvSpPr>
            <a:spLocks noGrp="1"/>
          </p:cNvSpPr>
          <p:nvPr>
            <p:ph type="title"/>
          </p:nvPr>
        </p:nvSpPr>
        <p:spPr>
          <a:xfrm>
            <a:off x="958506" y="800392"/>
            <a:ext cx="10264697" cy="1212102"/>
          </a:xfrm>
        </p:spPr>
        <p:txBody>
          <a:bodyPr vert="horz" lIns="91440" tIns="45720" rIns="91440" bIns="45720" rtlCol="0">
            <a:normAutofit/>
          </a:bodyPr>
          <a:lstStyle/>
          <a:p>
            <a:r>
              <a:rPr lang="en-US" sz="4000" b="1" dirty="0">
                <a:solidFill>
                  <a:srgbClr val="FFFFFF"/>
                </a:solidFill>
              </a:rPr>
              <a:t>Evaluation metrics for Regression</a:t>
            </a:r>
          </a:p>
        </p:txBody>
      </p:sp>
      <p:sp>
        <p:nvSpPr>
          <p:cNvPr id="3" name="Content Placeholder 2">
            <a:extLst>
              <a:ext uri="{FF2B5EF4-FFF2-40B4-BE49-F238E27FC236}">
                <a16:creationId xmlns:a16="http://schemas.microsoft.com/office/drawing/2014/main" id="{F34D38D7-E930-4142-A1AF-F8209708C5FE}"/>
              </a:ext>
            </a:extLst>
          </p:cNvPr>
          <p:cNvSpPr>
            <a:spLocks noGrp="1"/>
          </p:cNvSpPr>
          <p:nvPr>
            <p:ph idx="1"/>
          </p:nvPr>
        </p:nvSpPr>
        <p:spPr>
          <a:xfrm>
            <a:off x="1367624" y="2490437"/>
            <a:ext cx="9708995" cy="2666179"/>
          </a:xfrm>
        </p:spPr>
        <p:txBody>
          <a:bodyPr anchor="ctr">
            <a:normAutofit/>
          </a:bodyPr>
          <a:lstStyle/>
          <a:p>
            <a:pPr marL="0" indent="0" algn="just">
              <a:buNone/>
            </a:pPr>
            <a:r>
              <a:rPr lang="en-IN" sz="1800" b="1" i="0" dirty="0">
                <a:solidFill>
                  <a:srgbClr val="222222"/>
                </a:solidFill>
                <a:effectLst/>
                <a:latin typeface="Times New Roman" panose="02020603050405020304" pitchFamily="18" charset="0"/>
                <a:cs typeface="Times New Roman" panose="02020603050405020304" pitchFamily="18" charset="0"/>
              </a:rPr>
              <a:t>8. </a:t>
            </a:r>
            <a:r>
              <a:rPr lang="en-US" sz="1800" b="1" i="0" dirty="0">
                <a:solidFill>
                  <a:srgbClr val="222222"/>
                </a:solidFill>
                <a:effectLst/>
                <a:latin typeface="Times New Roman" panose="02020603050405020304" pitchFamily="18" charset="0"/>
                <a:cs typeface="Times New Roman" panose="02020603050405020304" pitchFamily="18" charset="0"/>
              </a:rPr>
              <a:t>Adjusted R Squared</a:t>
            </a:r>
          </a:p>
          <a:p>
            <a:pPr marL="0" indent="0" algn="just">
              <a:buNone/>
            </a:pPr>
            <a:r>
              <a:rPr lang="en-US" sz="1800" b="0" i="0" dirty="0">
                <a:solidFill>
                  <a:srgbClr val="222222"/>
                </a:solidFill>
                <a:effectLst/>
                <a:latin typeface="Times New Roman" panose="02020603050405020304" pitchFamily="18" charset="0"/>
                <a:cs typeface="Times New Roman" panose="02020603050405020304" pitchFamily="18" charset="0"/>
              </a:rPr>
              <a:t>The disadvantage of the R2 score is while adding new features in data the R2 score starts increasing or remains constant but it never decreases because It assumes that while adding more data variance of data increases. But the problem is when we add an irrelevant feature in the dataset then at that time R2 sometimes starts increasing which is incorrect. Hence, To control this situation Adjusted R Squared came into existence.</a:t>
            </a:r>
            <a:endParaRPr lang="en-IN" sz="2400" dirty="0"/>
          </a:p>
        </p:txBody>
      </p:sp>
      <p:pic>
        <p:nvPicPr>
          <p:cNvPr id="5" name="Picture 4" descr="A picture containing text, clock&#10;&#10;Description automatically generated">
            <a:extLst>
              <a:ext uri="{FF2B5EF4-FFF2-40B4-BE49-F238E27FC236}">
                <a16:creationId xmlns:a16="http://schemas.microsoft.com/office/drawing/2014/main" id="{9175C7C0-D455-4087-AC4F-301635E5AB75}"/>
              </a:ext>
            </a:extLst>
          </p:cNvPr>
          <p:cNvPicPr>
            <a:picLocks noChangeAspect="1"/>
          </p:cNvPicPr>
          <p:nvPr/>
        </p:nvPicPr>
        <p:blipFill>
          <a:blip r:embed="rId2"/>
          <a:stretch>
            <a:fillRect/>
          </a:stretch>
        </p:blipFill>
        <p:spPr>
          <a:xfrm>
            <a:off x="2795275" y="4787366"/>
            <a:ext cx="2836268" cy="738500"/>
          </a:xfrm>
          <a:prstGeom prst="rect">
            <a:avLst/>
          </a:prstGeom>
        </p:spPr>
      </p:pic>
      <p:pic>
        <p:nvPicPr>
          <p:cNvPr id="8" name="Picture 7" descr="Text&#10;&#10;Description automatically generated">
            <a:extLst>
              <a:ext uri="{FF2B5EF4-FFF2-40B4-BE49-F238E27FC236}">
                <a16:creationId xmlns:a16="http://schemas.microsoft.com/office/drawing/2014/main" id="{1750087C-F1AE-4C46-987C-AB83DAEB85EC}"/>
              </a:ext>
            </a:extLst>
          </p:cNvPr>
          <p:cNvPicPr>
            <a:picLocks noChangeAspect="1"/>
          </p:cNvPicPr>
          <p:nvPr/>
        </p:nvPicPr>
        <p:blipFill>
          <a:blip r:embed="rId3"/>
          <a:stretch>
            <a:fillRect/>
          </a:stretch>
        </p:blipFill>
        <p:spPr>
          <a:xfrm>
            <a:off x="6560459" y="4543893"/>
            <a:ext cx="3836238" cy="1337404"/>
          </a:xfrm>
          <a:prstGeom prst="rect">
            <a:avLst/>
          </a:prstGeom>
        </p:spPr>
      </p:pic>
    </p:spTree>
    <p:extLst>
      <p:ext uri="{BB962C8B-B14F-4D97-AF65-F5344CB8AC3E}">
        <p14:creationId xmlns:p14="http://schemas.microsoft.com/office/powerpoint/2010/main" val="46851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2180</TotalTime>
  <Words>1164</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Helvetica</vt:lpstr>
      <vt:lpstr>Lato</vt:lpstr>
      <vt:lpstr>Times New Roman</vt:lpstr>
      <vt:lpstr>Office Theme</vt:lpstr>
      <vt:lpstr>Different Statistical Performance Metric for Regression</vt:lpstr>
      <vt:lpstr>Evaluation metrics for Regression</vt:lpstr>
      <vt:lpstr>Evaluation metrics for Regression</vt:lpstr>
      <vt:lpstr>Evaluation metrics for Regression</vt:lpstr>
      <vt:lpstr>Evaluation metrics for Regression</vt:lpstr>
      <vt:lpstr>Evaluation metrics for Regression</vt:lpstr>
      <vt:lpstr>Evaluation metrics for Regression</vt:lpstr>
      <vt:lpstr>Evaluation metrics for Regression</vt:lpstr>
      <vt:lpstr>Evaluation metrics for Regression</vt:lpstr>
      <vt:lpstr>Evaluation metrics for Regression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Statistical Performance metric</dc:title>
  <dc:creator>Umesh Gupta</dc:creator>
  <cp:lastModifiedBy>Nitin Arvind Shelke</cp:lastModifiedBy>
  <cp:revision>2</cp:revision>
  <dcterms:created xsi:type="dcterms:W3CDTF">2021-11-09T15:09:05Z</dcterms:created>
  <dcterms:modified xsi:type="dcterms:W3CDTF">2022-07-28T13:34:04Z</dcterms:modified>
</cp:coreProperties>
</file>