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3" r:id="rId5"/>
    <p:sldId id="266" r:id="rId6"/>
    <p:sldId id="259" r:id="rId7"/>
    <p:sldId id="260" r:id="rId8"/>
    <p:sldId id="261" r:id="rId9"/>
    <p:sldId id="262" r:id="rId10"/>
    <p:sldId id="267" r:id="rId11"/>
    <p:sldId id="268" r:id="rId12"/>
    <p:sldId id="269"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54F0C8-85E4-4C8B-B6C9-EE34FFF91BD3}" v="2" dt="2022-04-11T09:45:38.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esh Gupta" userId="35470c46-d51d-41c5-aa07-3535d40f1513" providerId="ADAL" clId="{B454F0C8-85E4-4C8B-B6C9-EE34FFF91BD3}"/>
    <pc:docChg chg="custSel modSld sldOrd">
      <pc:chgData name="Umesh Gupta" userId="35470c46-d51d-41c5-aa07-3535d40f1513" providerId="ADAL" clId="{B454F0C8-85E4-4C8B-B6C9-EE34FFF91BD3}" dt="2022-04-11T09:45:57.056" v="46" actId="20577"/>
      <pc:docMkLst>
        <pc:docMk/>
      </pc:docMkLst>
      <pc:sldChg chg="addSp modSp mod setBg">
        <pc:chgData name="Umesh Gupta" userId="35470c46-d51d-41c5-aa07-3535d40f1513" providerId="ADAL" clId="{B454F0C8-85E4-4C8B-B6C9-EE34FFF91BD3}" dt="2022-04-11T09:45:57.056" v="46" actId="20577"/>
        <pc:sldMkLst>
          <pc:docMk/>
          <pc:sldMk cId="1164174878" sldId="256"/>
        </pc:sldMkLst>
        <pc:spChg chg="mod ord">
          <ac:chgData name="Umesh Gupta" userId="35470c46-d51d-41c5-aa07-3535d40f1513" providerId="ADAL" clId="{B454F0C8-85E4-4C8B-B6C9-EE34FFF91BD3}" dt="2022-04-11T09:45:50.046" v="31" actId="26606"/>
          <ac:spMkLst>
            <pc:docMk/>
            <pc:sldMk cId="1164174878" sldId="256"/>
            <ac:spMk id="2" creationId="{D3B5B12A-570E-49A0-90BF-33A49FFC3E2F}"/>
          </ac:spMkLst>
        </pc:spChg>
        <pc:spChg chg="mod">
          <ac:chgData name="Umesh Gupta" userId="35470c46-d51d-41c5-aa07-3535d40f1513" providerId="ADAL" clId="{B454F0C8-85E4-4C8B-B6C9-EE34FFF91BD3}" dt="2022-04-11T09:45:57.056" v="46" actId="20577"/>
          <ac:spMkLst>
            <pc:docMk/>
            <pc:sldMk cId="1164174878" sldId="256"/>
            <ac:spMk id="3" creationId="{FB981FEC-803E-4D8B-8465-3C423C06F321}"/>
          </ac:spMkLst>
        </pc:spChg>
        <pc:spChg chg="add">
          <ac:chgData name="Umesh Gupta" userId="35470c46-d51d-41c5-aa07-3535d40f1513" providerId="ADAL" clId="{B454F0C8-85E4-4C8B-B6C9-EE34FFF91BD3}" dt="2022-04-11T09:45:50.046" v="31" actId="26606"/>
          <ac:spMkLst>
            <pc:docMk/>
            <pc:sldMk cId="1164174878" sldId="256"/>
            <ac:spMk id="8" creationId="{88294908-8B00-4F58-BBBA-20F71A40AA9E}"/>
          </ac:spMkLst>
        </pc:spChg>
        <pc:spChg chg="add">
          <ac:chgData name="Umesh Gupta" userId="35470c46-d51d-41c5-aa07-3535d40f1513" providerId="ADAL" clId="{B454F0C8-85E4-4C8B-B6C9-EE34FFF91BD3}" dt="2022-04-11T09:45:50.046" v="31" actId="26606"/>
          <ac:spMkLst>
            <pc:docMk/>
            <pc:sldMk cId="1164174878" sldId="256"/>
            <ac:spMk id="10" creationId="{4364C879-1404-4203-8E9D-CC5DE0A621A2}"/>
          </ac:spMkLst>
        </pc:spChg>
        <pc:spChg chg="add">
          <ac:chgData name="Umesh Gupta" userId="35470c46-d51d-41c5-aa07-3535d40f1513" providerId="ADAL" clId="{B454F0C8-85E4-4C8B-B6C9-EE34FFF91BD3}" dt="2022-04-11T09:45:50.046" v="31" actId="26606"/>
          <ac:spMkLst>
            <pc:docMk/>
            <pc:sldMk cId="1164174878" sldId="256"/>
            <ac:spMk id="12" creationId="{84617302-4B0D-4351-A6BB-6F0930D943AC}"/>
          </ac:spMkLst>
        </pc:spChg>
        <pc:spChg chg="add">
          <ac:chgData name="Umesh Gupta" userId="35470c46-d51d-41c5-aa07-3535d40f1513" providerId="ADAL" clId="{B454F0C8-85E4-4C8B-B6C9-EE34FFF91BD3}" dt="2022-04-11T09:45:50.046" v="31" actId="26606"/>
          <ac:spMkLst>
            <pc:docMk/>
            <pc:sldMk cId="1164174878" sldId="256"/>
            <ac:spMk id="14" creationId="{DA2C7802-C2E0-4218-8F89-8DD7CCD2CD1C}"/>
          </ac:spMkLst>
        </pc:spChg>
        <pc:spChg chg="add">
          <ac:chgData name="Umesh Gupta" userId="35470c46-d51d-41c5-aa07-3535d40f1513" providerId="ADAL" clId="{B454F0C8-85E4-4C8B-B6C9-EE34FFF91BD3}" dt="2022-04-11T09:45:50.046" v="31" actId="26606"/>
          <ac:spMkLst>
            <pc:docMk/>
            <pc:sldMk cId="1164174878" sldId="256"/>
            <ac:spMk id="16" creationId="{A6D7111A-21E5-4EE9-8A78-10E5530F0116}"/>
          </ac:spMkLst>
        </pc:spChg>
        <pc:spChg chg="add">
          <ac:chgData name="Umesh Gupta" userId="35470c46-d51d-41c5-aa07-3535d40f1513" providerId="ADAL" clId="{B454F0C8-85E4-4C8B-B6C9-EE34FFF91BD3}" dt="2022-04-11T09:45:50.046" v="31" actId="26606"/>
          <ac:spMkLst>
            <pc:docMk/>
            <pc:sldMk cId="1164174878" sldId="256"/>
            <ac:spMk id="18" creationId="{A3969E80-A77B-49FC-9122-D89AFD5EE118}"/>
          </ac:spMkLst>
        </pc:spChg>
        <pc:spChg chg="add">
          <ac:chgData name="Umesh Gupta" userId="35470c46-d51d-41c5-aa07-3535d40f1513" providerId="ADAL" clId="{B454F0C8-85E4-4C8B-B6C9-EE34FFF91BD3}" dt="2022-04-11T09:45:50.046" v="31" actId="26606"/>
          <ac:spMkLst>
            <pc:docMk/>
            <pc:sldMk cId="1164174878" sldId="256"/>
            <ac:spMk id="20" creationId="{1849CA57-76BD-4CF2-80BA-D7A46A01B7B1}"/>
          </ac:spMkLst>
        </pc:spChg>
        <pc:spChg chg="add">
          <ac:chgData name="Umesh Gupta" userId="35470c46-d51d-41c5-aa07-3535d40f1513" providerId="ADAL" clId="{B454F0C8-85E4-4C8B-B6C9-EE34FFF91BD3}" dt="2022-04-11T09:45:50.046" v="31" actId="26606"/>
          <ac:spMkLst>
            <pc:docMk/>
            <pc:sldMk cId="1164174878" sldId="256"/>
            <ac:spMk id="22" creationId="{35E9085E-E730-4768-83D4-6CB7E9897153}"/>
          </ac:spMkLst>
        </pc:spChg>
        <pc:spChg chg="add">
          <ac:chgData name="Umesh Gupta" userId="35470c46-d51d-41c5-aa07-3535d40f1513" providerId="ADAL" clId="{B454F0C8-85E4-4C8B-B6C9-EE34FFF91BD3}" dt="2022-04-11T09:45:50.046" v="31" actId="26606"/>
          <ac:spMkLst>
            <pc:docMk/>
            <pc:sldMk cId="1164174878" sldId="256"/>
            <ac:spMk id="24" creationId="{973272FE-A474-4CAE-8CA2-BCC8B476C3F4}"/>
          </ac:spMkLst>
        </pc:spChg>
        <pc:spChg chg="add">
          <ac:chgData name="Umesh Gupta" userId="35470c46-d51d-41c5-aa07-3535d40f1513" providerId="ADAL" clId="{B454F0C8-85E4-4C8B-B6C9-EE34FFF91BD3}" dt="2022-04-11T09:45:50.046" v="31" actId="26606"/>
          <ac:spMkLst>
            <pc:docMk/>
            <pc:sldMk cId="1164174878" sldId="256"/>
            <ac:spMk id="26" creationId="{E07981EA-05A6-437C-88D7-B377B92B031D}"/>
          </ac:spMkLst>
        </pc:spChg>
        <pc:spChg chg="add">
          <ac:chgData name="Umesh Gupta" userId="35470c46-d51d-41c5-aa07-3535d40f1513" providerId="ADAL" clId="{B454F0C8-85E4-4C8B-B6C9-EE34FFF91BD3}" dt="2022-04-11T09:45:50.046" v="31" actId="26606"/>
          <ac:spMkLst>
            <pc:docMk/>
            <pc:sldMk cId="1164174878" sldId="256"/>
            <ac:spMk id="28" creationId="{15E3C750-986E-4769-B1AE-49289FBEE757}"/>
          </ac:spMkLst>
        </pc:spChg>
      </pc:sldChg>
      <pc:sldChg chg="modSp mod">
        <pc:chgData name="Umesh Gupta" userId="35470c46-d51d-41c5-aa07-3535d40f1513" providerId="ADAL" clId="{B454F0C8-85E4-4C8B-B6C9-EE34FFF91BD3}" dt="2022-04-11T09:45:39.451" v="28" actId="27636"/>
        <pc:sldMkLst>
          <pc:docMk/>
          <pc:sldMk cId="144422499" sldId="257"/>
        </pc:sldMkLst>
        <pc:spChg chg="mod">
          <ac:chgData name="Umesh Gupta" userId="35470c46-d51d-41c5-aa07-3535d40f1513" providerId="ADAL" clId="{B454F0C8-85E4-4C8B-B6C9-EE34FFF91BD3}" dt="2022-04-11T09:45:38.146" v="27"/>
          <ac:spMkLst>
            <pc:docMk/>
            <pc:sldMk cId="144422499" sldId="257"/>
            <ac:spMk id="2" creationId="{D28B035C-D030-42DA-A925-840971DDB04E}"/>
          </ac:spMkLst>
        </pc:spChg>
        <pc:spChg chg="mod">
          <ac:chgData name="Umesh Gupta" userId="35470c46-d51d-41c5-aa07-3535d40f1513" providerId="ADAL" clId="{B454F0C8-85E4-4C8B-B6C9-EE34FFF91BD3}" dt="2022-04-11T09:45:39.451" v="28" actId="27636"/>
          <ac:spMkLst>
            <pc:docMk/>
            <pc:sldMk cId="144422499" sldId="257"/>
            <ac:spMk id="3" creationId="{0B307C9D-CD21-4931-9BDA-BCC0F69153A3}"/>
          </ac:spMkLst>
        </pc:spChg>
      </pc:sldChg>
      <pc:sldChg chg="modSp">
        <pc:chgData name="Umesh Gupta" userId="35470c46-d51d-41c5-aa07-3535d40f1513" providerId="ADAL" clId="{B454F0C8-85E4-4C8B-B6C9-EE34FFF91BD3}" dt="2022-04-11T09:45:38.146" v="27"/>
        <pc:sldMkLst>
          <pc:docMk/>
          <pc:sldMk cId="77389951" sldId="258"/>
        </pc:sldMkLst>
        <pc:spChg chg="mod">
          <ac:chgData name="Umesh Gupta" userId="35470c46-d51d-41c5-aa07-3535d40f1513" providerId="ADAL" clId="{B454F0C8-85E4-4C8B-B6C9-EE34FFF91BD3}" dt="2022-04-11T09:45:38.146" v="27"/>
          <ac:spMkLst>
            <pc:docMk/>
            <pc:sldMk cId="77389951" sldId="258"/>
            <ac:spMk id="2" creationId="{A009CE8E-DA9F-4A1A-BF06-837B8EF8B7F1}"/>
          </ac:spMkLst>
        </pc:spChg>
        <pc:spChg chg="mod">
          <ac:chgData name="Umesh Gupta" userId="35470c46-d51d-41c5-aa07-3535d40f1513" providerId="ADAL" clId="{B454F0C8-85E4-4C8B-B6C9-EE34FFF91BD3}" dt="2022-04-11T09:45:38.146" v="27"/>
          <ac:spMkLst>
            <pc:docMk/>
            <pc:sldMk cId="77389951" sldId="258"/>
            <ac:spMk id="3" creationId="{24DD19D9-E768-45BA-B318-79A1BDF692E3}"/>
          </ac:spMkLst>
        </pc:spChg>
      </pc:sldChg>
      <pc:sldChg chg="modSp mod">
        <pc:chgData name="Umesh Gupta" userId="35470c46-d51d-41c5-aa07-3535d40f1513" providerId="ADAL" clId="{B454F0C8-85E4-4C8B-B6C9-EE34FFF91BD3}" dt="2022-04-11T09:45:39.604" v="29" actId="27636"/>
        <pc:sldMkLst>
          <pc:docMk/>
          <pc:sldMk cId="113890920" sldId="259"/>
        </pc:sldMkLst>
        <pc:spChg chg="mod">
          <ac:chgData name="Umesh Gupta" userId="35470c46-d51d-41c5-aa07-3535d40f1513" providerId="ADAL" clId="{B454F0C8-85E4-4C8B-B6C9-EE34FFF91BD3}" dt="2022-04-11T09:45:38.146" v="27"/>
          <ac:spMkLst>
            <pc:docMk/>
            <pc:sldMk cId="113890920" sldId="259"/>
            <ac:spMk id="2" creationId="{25C421E4-BAA2-41F4-9B31-C34F4A78631B}"/>
          </ac:spMkLst>
        </pc:spChg>
        <pc:spChg chg="mod">
          <ac:chgData name="Umesh Gupta" userId="35470c46-d51d-41c5-aa07-3535d40f1513" providerId="ADAL" clId="{B454F0C8-85E4-4C8B-B6C9-EE34FFF91BD3}" dt="2022-04-11T09:45:39.604" v="29" actId="27636"/>
          <ac:spMkLst>
            <pc:docMk/>
            <pc:sldMk cId="113890920" sldId="259"/>
            <ac:spMk id="3" creationId="{FE271D3B-5908-4DF5-A033-A350A9BB0A39}"/>
          </ac:spMkLst>
        </pc:spChg>
      </pc:sldChg>
      <pc:sldChg chg="modSp">
        <pc:chgData name="Umesh Gupta" userId="35470c46-d51d-41c5-aa07-3535d40f1513" providerId="ADAL" clId="{B454F0C8-85E4-4C8B-B6C9-EE34FFF91BD3}" dt="2022-04-11T09:45:38.146" v="27"/>
        <pc:sldMkLst>
          <pc:docMk/>
          <pc:sldMk cId="1326868301" sldId="260"/>
        </pc:sldMkLst>
        <pc:spChg chg="mod">
          <ac:chgData name="Umesh Gupta" userId="35470c46-d51d-41c5-aa07-3535d40f1513" providerId="ADAL" clId="{B454F0C8-85E4-4C8B-B6C9-EE34FFF91BD3}" dt="2022-04-11T09:45:38.146" v="27"/>
          <ac:spMkLst>
            <pc:docMk/>
            <pc:sldMk cId="1326868301" sldId="260"/>
            <ac:spMk id="2" creationId="{FE19E4B4-B93C-4493-A545-5607F7FB68CE}"/>
          </ac:spMkLst>
        </pc:spChg>
        <pc:spChg chg="mod">
          <ac:chgData name="Umesh Gupta" userId="35470c46-d51d-41c5-aa07-3535d40f1513" providerId="ADAL" clId="{B454F0C8-85E4-4C8B-B6C9-EE34FFF91BD3}" dt="2022-04-11T09:45:38.146" v="27"/>
          <ac:spMkLst>
            <pc:docMk/>
            <pc:sldMk cId="1326868301" sldId="260"/>
            <ac:spMk id="3" creationId="{C24C8DF3-7852-43C9-9C0A-373E6BB214AA}"/>
          </ac:spMkLst>
        </pc:spChg>
      </pc:sldChg>
      <pc:sldChg chg="modSp">
        <pc:chgData name="Umesh Gupta" userId="35470c46-d51d-41c5-aa07-3535d40f1513" providerId="ADAL" clId="{B454F0C8-85E4-4C8B-B6C9-EE34FFF91BD3}" dt="2022-04-11T09:45:38.146" v="27"/>
        <pc:sldMkLst>
          <pc:docMk/>
          <pc:sldMk cId="2388271463" sldId="261"/>
        </pc:sldMkLst>
        <pc:spChg chg="mod">
          <ac:chgData name="Umesh Gupta" userId="35470c46-d51d-41c5-aa07-3535d40f1513" providerId="ADAL" clId="{B454F0C8-85E4-4C8B-B6C9-EE34FFF91BD3}" dt="2022-04-11T09:45:38.146" v="27"/>
          <ac:spMkLst>
            <pc:docMk/>
            <pc:sldMk cId="2388271463" sldId="261"/>
            <ac:spMk id="2" creationId="{49745FD3-71E8-4D86-95F3-0C3A99B935DC}"/>
          </ac:spMkLst>
        </pc:spChg>
        <pc:spChg chg="mod">
          <ac:chgData name="Umesh Gupta" userId="35470c46-d51d-41c5-aa07-3535d40f1513" providerId="ADAL" clId="{B454F0C8-85E4-4C8B-B6C9-EE34FFF91BD3}" dt="2022-04-11T09:45:38.146" v="27"/>
          <ac:spMkLst>
            <pc:docMk/>
            <pc:sldMk cId="2388271463" sldId="261"/>
            <ac:spMk id="9" creationId="{1967A8EF-EE1C-4353-8F67-18A46D1FD330}"/>
          </ac:spMkLst>
        </pc:spChg>
      </pc:sldChg>
      <pc:sldChg chg="modSp">
        <pc:chgData name="Umesh Gupta" userId="35470c46-d51d-41c5-aa07-3535d40f1513" providerId="ADAL" clId="{B454F0C8-85E4-4C8B-B6C9-EE34FFF91BD3}" dt="2022-04-11T09:45:38.146" v="27"/>
        <pc:sldMkLst>
          <pc:docMk/>
          <pc:sldMk cId="2137043044" sldId="262"/>
        </pc:sldMkLst>
        <pc:spChg chg="mod">
          <ac:chgData name="Umesh Gupta" userId="35470c46-d51d-41c5-aa07-3535d40f1513" providerId="ADAL" clId="{B454F0C8-85E4-4C8B-B6C9-EE34FFF91BD3}" dt="2022-04-11T09:45:38.146" v="27"/>
          <ac:spMkLst>
            <pc:docMk/>
            <pc:sldMk cId="2137043044" sldId="262"/>
            <ac:spMk id="2" creationId="{7F751C43-856C-47AB-ADA6-E4A94F18B68B}"/>
          </ac:spMkLst>
        </pc:spChg>
        <pc:spChg chg="mod">
          <ac:chgData name="Umesh Gupta" userId="35470c46-d51d-41c5-aa07-3535d40f1513" providerId="ADAL" clId="{B454F0C8-85E4-4C8B-B6C9-EE34FFF91BD3}" dt="2022-04-11T09:45:38.146" v="27"/>
          <ac:spMkLst>
            <pc:docMk/>
            <pc:sldMk cId="2137043044" sldId="262"/>
            <ac:spMk id="3" creationId="{2D0E20AC-FBB1-4625-9836-29D1ECE21790}"/>
          </ac:spMkLst>
        </pc:spChg>
      </pc:sldChg>
      <pc:sldChg chg="modSp">
        <pc:chgData name="Umesh Gupta" userId="35470c46-d51d-41c5-aa07-3535d40f1513" providerId="ADAL" clId="{B454F0C8-85E4-4C8B-B6C9-EE34FFF91BD3}" dt="2022-04-11T09:45:38.146" v="27"/>
        <pc:sldMkLst>
          <pc:docMk/>
          <pc:sldMk cId="3554523420" sldId="263"/>
        </pc:sldMkLst>
        <pc:spChg chg="mod">
          <ac:chgData name="Umesh Gupta" userId="35470c46-d51d-41c5-aa07-3535d40f1513" providerId="ADAL" clId="{B454F0C8-85E4-4C8B-B6C9-EE34FFF91BD3}" dt="2022-04-11T09:45:38.146" v="27"/>
          <ac:spMkLst>
            <pc:docMk/>
            <pc:sldMk cId="3554523420" sldId="263"/>
            <ac:spMk id="2" creationId="{B765C573-AFE1-437F-B583-7771EA5E4669}"/>
          </ac:spMkLst>
        </pc:spChg>
      </pc:sldChg>
      <pc:sldChg chg="modSp ord">
        <pc:chgData name="Umesh Gupta" userId="35470c46-d51d-41c5-aa07-3535d40f1513" providerId="ADAL" clId="{B454F0C8-85E4-4C8B-B6C9-EE34FFF91BD3}" dt="2022-04-11T09:45:38.146" v="27"/>
        <pc:sldMkLst>
          <pc:docMk/>
          <pc:sldMk cId="1546035287" sldId="265"/>
        </pc:sldMkLst>
        <pc:spChg chg="mod">
          <ac:chgData name="Umesh Gupta" userId="35470c46-d51d-41c5-aa07-3535d40f1513" providerId="ADAL" clId="{B454F0C8-85E4-4C8B-B6C9-EE34FFF91BD3}" dt="2022-04-11T09:45:38.146" v="27"/>
          <ac:spMkLst>
            <pc:docMk/>
            <pc:sldMk cId="1546035287" sldId="265"/>
            <ac:spMk id="2" creationId="{2B6B30C2-86B1-4DCA-A697-2F47579FF7F4}"/>
          </ac:spMkLst>
        </pc:spChg>
        <pc:picChg chg="mod">
          <ac:chgData name="Umesh Gupta" userId="35470c46-d51d-41c5-aa07-3535d40f1513" providerId="ADAL" clId="{B454F0C8-85E4-4C8B-B6C9-EE34FFF91BD3}" dt="2022-04-11T09:45:38.146" v="27"/>
          <ac:picMkLst>
            <pc:docMk/>
            <pc:sldMk cId="1546035287" sldId="265"/>
            <ac:picMk id="5" creationId="{964A1584-AE4D-4F14-9E77-87800B463FE7}"/>
          </ac:picMkLst>
        </pc:picChg>
      </pc:sldChg>
      <pc:sldChg chg="modSp">
        <pc:chgData name="Umesh Gupta" userId="35470c46-d51d-41c5-aa07-3535d40f1513" providerId="ADAL" clId="{B454F0C8-85E4-4C8B-B6C9-EE34FFF91BD3}" dt="2022-04-11T09:45:38.146" v="27"/>
        <pc:sldMkLst>
          <pc:docMk/>
          <pc:sldMk cId="262206661" sldId="266"/>
        </pc:sldMkLst>
        <pc:spChg chg="mod">
          <ac:chgData name="Umesh Gupta" userId="35470c46-d51d-41c5-aa07-3535d40f1513" providerId="ADAL" clId="{B454F0C8-85E4-4C8B-B6C9-EE34FFF91BD3}" dt="2022-04-11T09:45:38.146" v="27"/>
          <ac:spMkLst>
            <pc:docMk/>
            <pc:sldMk cId="262206661" sldId="266"/>
            <ac:spMk id="2" creationId="{9DB06D38-40A6-4BC9-B615-E0459C820836}"/>
          </ac:spMkLst>
        </pc:spChg>
        <pc:picChg chg="mod">
          <ac:chgData name="Umesh Gupta" userId="35470c46-d51d-41c5-aa07-3535d40f1513" providerId="ADAL" clId="{B454F0C8-85E4-4C8B-B6C9-EE34FFF91BD3}" dt="2022-04-11T09:45:38.146" v="27"/>
          <ac:picMkLst>
            <pc:docMk/>
            <pc:sldMk cId="262206661" sldId="266"/>
            <ac:picMk id="3074" creationId="{877CB397-D521-49CD-9691-2EB059182546}"/>
          </ac:picMkLst>
        </pc:picChg>
      </pc:sldChg>
      <pc:sldChg chg="modSp">
        <pc:chgData name="Umesh Gupta" userId="35470c46-d51d-41c5-aa07-3535d40f1513" providerId="ADAL" clId="{B454F0C8-85E4-4C8B-B6C9-EE34FFF91BD3}" dt="2022-04-11T09:45:38.146" v="27"/>
        <pc:sldMkLst>
          <pc:docMk/>
          <pc:sldMk cId="2806124497" sldId="267"/>
        </pc:sldMkLst>
        <pc:spChg chg="mod">
          <ac:chgData name="Umesh Gupta" userId="35470c46-d51d-41c5-aa07-3535d40f1513" providerId="ADAL" clId="{B454F0C8-85E4-4C8B-B6C9-EE34FFF91BD3}" dt="2022-04-11T09:45:38.146" v="27"/>
          <ac:spMkLst>
            <pc:docMk/>
            <pc:sldMk cId="2806124497" sldId="267"/>
            <ac:spMk id="2" creationId="{A672B80C-CBCF-46C7-A092-735963F73E48}"/>
          </ac:spMkLst>
        </pc:spChg>
        <pc:picChg chg="mod">
          <ac:chgData name="Umesh Gupta" userId="35470c46-d51d-41c5-aa07-3535d40f1513" providerId="ADAL" clId="{B454F0C8-85E4-4C8B-B6C9-EE34FFF91BD3}" dt="2022-04-11T09:45:38.146" v="27"/>
          <ac:picMkLst>
            <pc:docMk/>
            <pc:sldMk cId="2806124497" sldId="267"/>
            <ac:picMk id="5122" creationId="{C9627EDD-056D-44A7-B91B-A35AE56D073F}"/>
          </ac:picMkLst>
        </pc:picChg>
      </pc:sldChg>
      <pc:sldChg chg="modSp mod">
        <pc:chgData name="Umesh Gupta" userId="35470c46-d51d-41c5-aa07-3535d40f1513" providerId="ADAL" clId="{B454F0C8-85E4-4C8B-B6C9-EE34FFF91BD3}" dt="2022-04-11T09:45:39.876" v="30" actId="27636"/>
        <pc:sldMkLst>
          <pc:docMk/>
          <pc:sldMk cId="489539836" sldId="268"/>
        </pc:sldMkLst>
        <pc:spChg chg="mod">
          <ac:chgData name="Umesh Gupta" userId="35470c46-d51d-41c5-aa07-3535d40f1513" providerId="ADAL" clId="{B454F0C8-85E4-4C8B-B6C9-EE34FFF91BD3}" dt="2022-04-11T09:45:38.146" v="27"/>
          <ac:spMkLst>
            <pc:docMk/>
            <pc:sldMk cId="489539836" sldId="268"/>
            <ac:spMk id="2" creationId="{3E1C3AC1-F5C8-4792-91BD-1D7F0FE3303B}"/>
          </ac:spMkLst>
        </pc:spChg>
        <pc:spChg chg="mod">
          <ac:chgData name="Umesh Gupta" userId="35470c46-d51d-41c5-aa07-3535d40f1513" providerId="ADAL" clId="{B454F0C8-85E4-4C8B-B6C9-EE34FFF91BD3}" dt="2022-04-11T09:45:39.876" v="30" actId="27636"/>
          <ac:spMkLst>
            <pc:docMk/>
            <pc:sldMk cId="489539836" sldId="268"/>
            <ac:spMk id="3" creationId="{CC016A49-12CE-43E6-8148-30E0132954A8}"/>
          </ac:spMkLst>
        </pc:spChg>
      </pc:sldChg>
      <pc:sldChg chg="modSp">
        <pc:chgData name="Umesh Gupta" userId="35470c46-d51d-41c5-aa07-3535d40f1513" providerId="ADAL" clId="{B454F0C8-85E4-4C8B-B6C9-EE34FFF91BD3}" dt="2022-04-11T09:45:38.146" v="27"/>
        <pc:sldMkLst>
          <pc:docMk/>
          <pc:sldMk cId="3853808188" sldId="269"/>
        </pc:sldMkLst>
        <pc:spChg chg="mod">
          <ac:chgData name="Umesh Gupta" userId="35470c46-d51d-41c5-aa07-3535d40f1513" providerId="ADAL" clId="{B454F0C8-85E4-4C8B-B6C9-EE34FFF91BD3}" dt="2022-04-11T09:45:38.146" v="27"/>
          <ac:spMkLst>
            <pc:docMk/>
            <pc:sldMk cId="3853808188" sldId="269"/>
            <ac:spMk id="2" creationId="{F0A1A5FB-7791-4896-8C19-7F6EA7894BFF}"/>
          </ac:spMkLst>
        </pc:spChg>
        <pc:spChg chg="mod">
          <ac:chgData name="Umesh Gupta" userId="35470c46-d51d-41c5-aa07-3535d40f1513" providerId="ADAL" clId="{B454F0C8-85E4-4C8B-B6C9-EE34FFF91BD3}" dt="2022-04-11T09:45:38.146" v="27"/>
          <ac:spMkLst>
            <pc:docMk/>
            <pc:sldMk cId="3853808188" sldId="269"/>
            <ac:spMk id="3" creationId="{D7A85D66-7325-4DC9-B6C5-BD71507A7D8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88872-BA3B-44EE-9989-667925785B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18FE9D-A999-4244-B650-1B2A676759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471660-95BD-4678-AB67-E56C18DCB98F}"/>
              </a:ext>
            </a:extLst>
          </p:cNvPr>
          <p:cNvSpPr>
            <a:spLocks noGrp="1"/>
          </p:cNvSpPr>
          <p:nvPr>
            <p:ph type="dt" sz="half" idx="10"/>
          </p:nvPr>
        </p:nvSpPr>
        <p:spPr/>
        <p:txBody>
          <a:bodyPr/>
          <a:lstStyle/>
          <a:p>
            <a:fld id="{75F08E1B-B783-4CB6-A270-43075D296CDB}" type="datetimeFigureOut">
              <a:rPr lang="en-IN" smtClean="0"/>
              <a:t>28-07-2022</a:t>
            </a:fld>
            <a:endParaRPr lang="en-IN"/>
          </a:p>
        </p:txBody>
      </p:sp>
      <p:sp>
        <p:nvSpPr>
          <p:cNvPr id="5" name="Footer Placeholder 4">
            <a:extLst>
              <a:ext uri="{FF2B5EF4-FFF2-40B4-BE49-F238E27FC236}">
                <a16:creationId xmlns:a16="http://schemas.microsoft.com/office/drawing/2014/main" id="{9B47CDD6-30D3-4D8B-BBC5-09B3EAA776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75D397-5EA2-4C30-B52C-802680051986}"/>
              </a:ext>
            </a:extLst>
          </p:cNvPr>
          <p:cNvSpPr>
            <a:spLocks noGrp="1"/>
          </p:cNvSpPr>
          <p:nvPr>
            <p:ph type="sldNum" sz="quarter" idx="12"/>
          </p:nvPr>
        </p:nvSpPr>
        <p:spPr/>
        <p:txBody>
          <a:bodyPr/>
          <a:lstStyle/>
          <a:p>
            <a:fld id="{A5332FBB-89C1-492B-AA3A-A16183DBA247}" type="slidenum">
              <a:rPr lang="en-IN" smtClean="0"/>
              <a:t>‹#›</a:t>
            </a:fld>
            <a:endParaRPr lang="en-IN"/>
          </a:p>
        </p:txBody>
      </p:sp>
    </p:spTree>
    <p:extLst>
      <p:ext uri="{BB962C8B-B14F-4D97-AF65-F5344CB8AC3E}">
        <p14:creationId xmlns:p14="http://schemas.microsoft.com/office/powerpoint/2010/main" val="1031548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87DE-E360-4E02-A8E7-774140701E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79CEF1-109B-4B51-911A-C62D428767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EDC577-1430-463D-A5D7-70A5B3E214EF}"/>
              </a:ext>
            </a:extLst>
          </p:cNvPr>
          <p:cNvSpPr>
            <a:spLocks noGrp="1"/>
          </p:cNvSpPr>
          <p:nvPr>
            <p:ph type="dt" sz="half" idx="10"/>
          </p:nvPr>
        </p:nvSpPr>
        <p:spPr/>
        <p:txBody>
          <a:bodyPr/>
          <a:lstStyle/>
          <a:p>
            <a:fld id="{75F08E1B-B783-4CB6-A270-43075D296CDB}" type="datetimeFigureOut">
              <a:rPr lang="en-IN" smtClean="0"/>
              <a:t>28-07-2022</a:t>
            </a:fld>
            <a:endParaRPr lang="en-IN"/>
          </a:p>
        </p:txBody>
      </p:sp>
      <p:sp>
        <p:nvSpPr>
          <p:cNvPr id="5" name="Footer Placeholder 4">
            <a:extLst>
              <a:ext uri="{FF2B5EF4-FFF2-40B4-BE49-F238E27FC236}">
                <a16:creationId xmlns:a16="http://schemas.microsoft.com/office/drawing/2014/main" id="{0EC3D76C-83C6-40ED-BB4F-F71EEFD8C2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046C5E-F493-473A-A4E4-D24DBD207913}"/>
              </a:ext>
            </a:extLst>
          </p:cNvPr>
          <p:cNvSpPr>
            <a:spLocks noGrp="1"/>
          </p:cNvSpPr>
          <p:nvPr>
            <p:ph type="sldNum" sz="quarter" idx="12"/>
          </p:nvPr>
        </p:nvSpPr>
        <p:spPr/>
        <p:txBody>
          <a:bodyPr/>
          <a:lstStyle/>
          <a:p>
            <a:fld id="{A5332FBB-89C1-492B-AA3A-A16183DBA247}" type="slidenum">
              <a:rPr lang="en-IN" smtClean="0"/>
              <a:t>‹#›</a:t>
            </a:fld>
            <a:endParaRPr lang="en-IN"/>
          </a:p>
        </p:txBody>
      </p:sp>
    </p:spTree>
    <p:extLst>
      <p:ext uri="{BB962C8B-B14F-4D97-AF65-F5344CB8AC3E}">
        <p14:creationId xmlns:p14="http://schemas.microsoft.com/office/powerpoint/2010/main" val="344715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323B19-4282-4D5C-AB2B-F320AC0161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B43EBA-3D58-419F-A986-E790C32DEA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D1A5A6-4D59-4E1D-A571-7199B84A8000}"/>
              </a:ext>
            </a:extLst>
          </p:cNvPr>
          <p:cNvSpPr>
            <a:spLocks noGrp="1"/>
          </p:cNvSpPr>
          <p:nvPr>
            <p:ph type="dt" sz="half" idx="10"/>
          </p:nvPr>
        </p:nvSpPr>
        <p:spPr/>
        <p:txBody>
          <a:bodyPr/>
          <a:lstStyle/>
          <a:p>
            <a:fld id="{75F08E1B-B783-4CB6-A270-43075D296CDB}" type="datetimeFigureOut">
              <a:rPr lang="en-IN" smtClean="0"/>
              <a:t>28-07-2022</a:t>
            </a:fld>
            <a:endParaRPr lang="en-IN"/>
          </a:p>
        </p:txBody>
      </p:sp>
      <p:sp>
        <p:nvSpPr>
          <p:cNvPr id="5" name="Footer Placeholder 4">
            <a:extLst>
              <a:ext uri="{FF2B5EF4-FFF2-40B4-BE49-F238E27FC236}">
                <a16:creationId xmlns:a16="http://schemas.microsoft.com/office/drawing/2014/main" id="{88106A4C-8030-416A-BCB7-A81D0880AF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BDE03F-EA07-46A0-8012-556BC2A9971A}"/>
              </a:ext>
            </a:extLst>
          </p:cNvPr>
          <p:cNvSpPr>
            <a:spLocks noGrp="1"/>
          </p:cNvSpPr>
          <p:nvPr>
            <p:ph type="sldNum" sz="quarter" idx="12"/>
          </p:nvPr>
        </p:nvSpPr>
        <p:spPr/>
        <p:txBody>
          <a:bodyPr/>
          <a:lstStyle/>
          <a:p>
            <a:fld id="{A5332FBB-89C1-492B-AA3A-A16183DBA247}" type="slidenum">
              <a:rPr lang="en-IN" smtClean="0"/>
              <a:t>‹#›</a:t>
            </a:fld>
            <a:endParaRPr lang="en-IN"/>
          </a:p>
        </p:txBody>
      </p:sp>
    </p:spTree>
    <p:extLst>
      <p:ext uri="{BB962C8B-B14F-4D97-AF65-F5344CB8AC3E}">
        <p14:creationId xmlns:p14="http://schemas.microsoft.com/office/powerpoint/2010/main" val="257165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BB0E6-66A0-4A10-84EA-2328A7BAE8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2D4488-8A96-4F9C-8EA2-34E571EDE8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358FD0-C856-4A69-BFD1-CEDE4C7F668D}"/>
              </a:ext>
            </a:extLst>
          </p:cNvPr>
          <p:cNvSpPr>
            <a:spLocks noGrp="1"/>
          </p:cNvSpPr>
          <p:nvPr>
            <p:ph type="dt" sz="half" idx="10"/>
          </p:nvPr>
        </p:nvSpPr>
        <p:spPr/>
        <p:txBody>
          <a:bodyPr/>
          <a:lstStyle/>
          <a:p>
            <a:fld id="{75F08E1B-B783-4CB6-A270-43075D296CDB}" type="datetimeFigureOut">
              <a:rPr lang="en-IN" smtClean="0"/>
              <a:t>28-07-2022</a:t>
            </a:fld>
            <a:endParaRPr lang="en-IN"/>
          </a:p>
        </p:txBody>
      </p:sp>
      <p:sp>
        <p:nvSpPr>
          <p:cNvPr id="5" name="Footer Placeholder 4">
            <a:extLst>
              <a:ext uri="{FF2B5EF4-FFF2-40B4-BE49-F238E27FC236}">
                <a16:creationId xmlns:a16="http://schemas.microsoft.com/office/drawing/2014/main" id="{29DB82DB-F4DF-4F51-80BC-A46ED55EDA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6A93B9-08A1-470E-B11E-88C714B33A6A}"/>
              </a:ext>
            </a:extLst>
          </p:cNvPr>
          <p:cNvSpPr>
            <a:spLocks noGrp="1"/>
          </p:cNvSpPr>
          <p:nvPr>
            <p:ph type="sldNum" sz="quarter" idx="12"/>
          </p:nvPr>
        </p:nvSpPr>
        <p:spPr/>
        <p:txBody>
          <a:bodyPr/>
          <a:lstStyle/>
          <a:p>
            <a:fld id="{A5332FBB-89C1-492B-AA3A-A16183DBA247}" type="slidenum">
              <a:rPr lang="en-IN" smtClean="0"/>
              <a:t>‹#›</a:t>
            </a:fld>
            <a:endParaRPr lang="en-IN"/>
          </a:p>
        </p:txBody>
      </p:sp>
    </p:spTree>
    <p:extLst>
      <p:ext uri="{BB962C8B-B14F-4D97-AF65-F5344CB8AC3E}">
        <p14:creationId xmlns:p14="http://schemas.microsoft.com/office/powerpoint/2010/main" val="163844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270F-CE4F-401A-9909-31CC8F484C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DD2524-B4D1-4752-BA73-170D2D893A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2434C6-34C9-42A3-BA52-61D6660BC6DB}"/>
              </a:ext>
            </a:extLst>
          </p:cNvPr>
          <p:cNvSpPr>
            <a:spLocks noGrp="1"/>
          </p:cNvSpPr>
          <p:nvPr>
            <p:ph type="dt" sz="half" idx="10"/>
          </p:nvPr>
        </p:nvSpPr>
        <p:spPr/>
        <p:txBody>
          <a:bodyPr/>
          <a:lstStyle/>
          <a:p>
            <a:fld id="{75F08E1B-B783-4CB6-A270-43075D296CDB}" type="datetimeFigureOut">
              <a:rPr lang="en-IN" smtClean="0"/>
              <a:t>28-07-2022</a:t>
            </a:fld>
            <a:endParaRPr lang="en-IN"/>
          </a:p>
        </p:txBody>
      </p:sp>
      <p:sp>
        <p:nvSpPr>
          <p:cNvPr id="5" name="Footer Placeholder 4">
            <a:extLst>
              <a:ext uri="{FF2B5EF4-FFF2-40B4-BE49-F238E27FC236}">
                <a16:creationId xmlns:a16="http://schemas.microsoft.com/office/drawing/2014/main" id="{9C788F6F-FC60-45B0-B1E1-CBA4148D60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DD1513-8E89-42DB-862F-C02151113C5F}"/>
              </a:ext>
            </a:extLst>
          </p:cNvPr>
          <p:cNvSpPr>
            <a:spLocks noGrp="1"/>
          </p:cNvSpPr>
          <p:nvPr>
            <p:ph type="sldNum" sz="quarter" idx="12"/>
          </p:nvPr>
        </p:nvSpPr>
        <p:spPr/>
        <p:txBody>
          <a:bodyPr/>
          <a:lstStyle/>
          <a:p>
            <a:fld id="{A5332FBB-89C1-492B-AA3A-A16183DBA247}" type="slidenum">
              <a:rPr lang="en-IN" smtClean="0"/>
              <a:t>‹#›</a:t>
            </a:fld>
            <a:endParaRPr lang="en-IN"/>
          </a:p>
        </p:txBody>
      </p:sp>
    </p:spTree>
    <p:extLst>
      <p:ext uri="{BB962C8B-B14F-4D97-AF65-F5344CB8AC3E}">
        <p14:creationId xmlns:p14="http://schemas.microsoft.com/office/powerpoint/2010/main" val="3591410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3031-BFC0-445F-9A14-41E24A2618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E7960B-ABC0-4252-8F3C-93CC54EABE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3A4458-BB0A-4364-8AB2-675426DFFE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7061E5-FF1E-4545-8D60-0F6CAAB2148F}"/>
              </a:ext>
            </a:extLst>
          </p:cNvPr>
          <p:cNvSpPr>
            <a:spLocks noGrp="1"/>
          </p:cNvSpPr>
          <p:nvPr>
            <p:ph type="dt" sz="half" idx="10"/>
          </p:nvPr>
        </p:nvSpPr>
        <p:spPr/>
        <p:txBody>
          <a:bodyPr/>
          <a:lstStyle/>
          <a:p>
            <a:fld id="{75F08E1B-B783-4CB6-A270-43075D296CDB}" type="datetimeFigureOut">
              <a:rPr lang="en-IN" smtClean="0"/>
              <a:t>28-07-2022</a:t>
            </a:fld>
            <a:endParaRPr lang="en-IN"/>
          </a:p>
        </p:txBody>
      </p:sp>
      <p:sp>
        <p:nvSpPr>
          <p:cNvPr id="6" name="Footer Placeholder 5">
            <a:extLst>
              <a:ext uri="{FF2B5EF4-FFF2-40B4-BE49-F238E27FC236}">
                <a16:creationId xmlns:a16="http://schemas.microsoft.com/office/drawing/2014/main" id="{EE4C3B0C-C5B8-4D85-842E-DFF85AD9C8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B26939-6925-4995-8E71-07AC044267C7}"/>
              </a:ext>
            </a:extLst>
          </p:cNvPr>
          <p:cNvSpPr>
            <a:spLocks noGrp="1"/>
          </p:cNvSpPr>
          <p:nvPr>
            <p:ph type="sldNum" sz="quarter" idx="12"/>
          </p:nvPr>
        </p:nvSpPr>
        <p:spPr/>
        <p:txBody>
          <a:bodyPr/>
          <a:lstStyle/>
          <a:p>
            <a:fld id="{A5332FBB-89C1-492B-AA3A-A16183DBA247}" type="slidenum">
              <a:rPr lang="en-IN" smtClean="0"/>
              <a:t>‹#›</a:t>
            </a:fld>
            <a:endParaRPr lang="en-IN"/>
          </a:p>
        </p:txBody>
      </p:sp>
    </p:spTree>
    <p:extLst>
      <p:ext uri="{BB962C8B-B14F-4D97-AF65-F5344CB8AC3E}">
        <p14:creationId xmlns:p14="http://schemas.microsoft.com/office/powerpoint/2010/main" val="2406569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71D5-308D-45F0-91EC-12DC07DF27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0A15DD-1B59-4F48-8CF2-E25B96E17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C7CDF4-3D0C-4986-8129-4B9D50BD46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136647-FF51-4F21-BAEB-4989907961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F5E890-CAFF-47C6-AA2C-AFBE9FC6C1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8E6FF1-319A-4C39-86BC-049415BDAFCC}"/>
              </a:ext>
            </a:extLst>
          </p:cNvPr>
          <p:cNvSpPr>
            <a:spLocks noGrp="1"/>
          </p:cNvSpPr>
          <p:nvPr>
            <p:ph type="dt" sz="half" idx="10"/>
          </p:nvPr>
        </p:nvSpPr>
        <p:spPr/>
        <p:txBody>
          <a:bodyPr/>
          <a:lstStyle/>
          <a:p>
            <a:fld id="{75F08E1B-B783-4CB6-A270-43075D296CDB}" type="datetimeFigureOut">
              <a:rPr lang="en-IN" smtClean="0"/>
              <a:t>28-07-2022</a:t>
            </a:fld>
            <a:endParaRPr lang="en-IN"/>
          </a:p>
        </p:txBody>
      </p:sp>
      <p:sp>
        <p:nvSpPr>
          <p:cNvPr id="8" name="Footer Placeholder 7">
            <a:extLst>
              <a:ext uri="{FF2B5EF4-FFF2-40B4-BE49-F238E27FC236}">
                <a16:creationId xmlns:a16="http://schemas.microsoft.com/office/drawing/2014/main" id="{6D959A64-6FDF-4B9F-85BF-8541FDEE2B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BA2058-D795-410A-850C-07EC5FBC8587}"/>
              </a:ext>
            </a:extLst>
          </p:cNvPr>
          <p:cNvSpPr>
            <a:spLocks noGrp="1"/>
          </p:cNvSpPr>
          <p:nvPr>
            <p:ph type="sldNum" sz="quarter" idx="12"/>
          </p:nvPr>
        </p:nvSpPr>
        <p:spPr/>
        <p:txBody>
          <a:bodyPr/>
          <a:lstStyle/>
          <a:p>
            <a:fld id="{A5332FBB-89C1-492B-AA3A-A16183DBA247}" type="slidenum">
              <a:rPr lang="en-IN" smtClean="0"/>
              <a:t>‹#›</a:t>
            </a:fld>
            <a:endParaRPr lang="en-IN"/>
          </a:p>
        </p:txBody>
      </p:sp>
    </p:spTree>
    <p:extLst>
      <p:ext uri="{BB962C8B-B14F-4D97-AF65-F5344CB8AC3E}">
        <p14:creationId xmlns:p14="http://schemas.microsoft.com/office/powerpoint/2010/main" val="326615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5122-5424-413C-903F-DEE8518A9A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30420E-0657-4CFB-BC45-15FC1A33E3DD}"/>
              </a:ext>
            </a:extLst>
          </p:cNvPr>
          <p:cNvSpPr>
            <a:spLocks noGrp="1"/>
          </p:cNvSpPr>
          <p:nvPr>
            <p:ph type="dt" sz="half" idx="10"/>
          </p:nvPr>
        </p:nvSpPr>
        <p:spPr/>
        <p:txBody>
          <a:bodyPr/>
          <a:lstStyle/>
          <a:p>
            <a:fld id="{75F08E1B-B783-4CB6-A270-43075D296CDB}" type="datetimeFigureOut">
              <a:rPr lang="en-IN" smtClean="0"/>
              <a:t>28-07-2022</a:t>
            </a:fld>
            <a:endParaRPr lang="en-IN"/>
          </a:p>
        </p:txBody>
      </p:sp>
      <p:sp>
        <p:nvSpPr>
          <p:cNvPr id="4" name="Footer Placeholder 3">
            <a:extLst>
              <a:ext uri="{FF2B5EF4-FFF2-40B4-BE49-F238E27FC236}">
                <a16:creationId xmlns:a16="http://schemas.microsoft.com/office/drawing/2014/main" id="{A6BC23B4-A198-45F6-ABF7-7C586839F7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798CB5-E16E-4219-A039-14C239443DD2}"/>
              </a:ext>
            </a:extLst>
          </p:cNvPr>
          <p:cNvSpPr>
            <a:spLocks noGrp="1"/>
          </p:cNvSpPr>
          <p:nvPr>
            <p:ph type="sldNum" sz="quarter" idx="12"/>
          </p:nvPr>
        </p:nvSpPr>
        <p:spPr/>
        <p:txBody>
          <a:bodyPr/>
          <a:lstStyle/>
          <a:p>
            <a:fld id="{A5332FBB-89C1-492B-AA3A-A16183DBA247}" type="slidenum">
              <a:rPr lang="en-IN" smtClean="0"/>
              <a:t>‹#›</a:t>
            </a:fld>
            <a:endParaRPr lang="en-IN"/>
          </a:p>
        </p:txBody>
      </p:sp>
    </p:spTree>
    <p:extLst>
      <p:ext uri="{BB962C8B-B14F-4D97-AF65-F5344CB8AC3E}">
        <p14:creationId xmlns:p14="http://schemas.microsoft.com/office/powerpoint/2010/main" val="29869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5D89C0-A10D-47A1-973B-3522D7781284}"/>
              </a:ext>
            </a:extLst>
          </p:cNvPr>
          <p:cNvSpPr>
            <a:spLocks noGrp="1"/>
          </p:cNvSpPr>
          <p:nvPr>
            <p:ph type="dt" sz="half" idx="10"/>
          </p:nvPr>
        </p:nvSpPr>
        <p:spPr/>
        <p:txBody>
          <a:bodyPr/>
          <a:lstStyle/>
          <a:p>
            <a:fld id="{75F08E1B-B783-4CB6-A270-43075D296CDB}" type="datetimeFigureOut">
              <a:rPr lang="en-IN" smtClean="0"/>
              <a:t>28-07-2022</a:t>
            </a:fld>
            <a:endParaRPr lang="en-IN"/>
          </a:p>
        </p:txBody>
      </p:sp>
      <p:sp>
        <p:nvSpPr>
          <p:cNvPr id="3" name="Footer Placeholder 2">
            <a:extLst>
              <a:ext uri="{FF2B5EF4-FFF2-40B4-BE49-F238E27FC236}">
                <a16:creationId xmlns:a16="http://schemas.microsoft.com/office/drawing/2014/main" id="{9552A498-0CE4-459A-B4EA-326A92D6C4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282E1F-BDF8-478C-B4EE-E304424E309F}"/>
              </a:ext>
            </a:extLst>
          </p:cNvPr>
          <p:cNvSpPr>
            <a:spLocks noGrp="1"/>
          </p:cNvSpPr>
          <p:nvPr>
            <p:ph type="sldNum" sz="quarter" idx="12"/>
          </p:nvPr>
        </p:nvSpPr>
        <p:spPr/>
        <p:txBody>
          <a:bodyPr/>
          <a:lstStyle/>
          <a:p>
            <a:fld id="{A5332FBB-89C1-492B-AA3A-A16183DBA247}" type="slidenum">
              <a:rPr lang="en-IN" smtClean="0"/>
              <a:t>‹#›</a:t>
            </a:fld>
            <a:endParaRPr lang="en-IN"/>
          </a:p>
        </p:txBody>
      </p:sp>
    </p:spTree>
    <p:extLst>
      <p:ext uri="{BB962C8B-B14F-4D97-AF65-F5344CB8AC3E}">
        <p14:creationId xmlns:p14="http://schemas.microsoft.com/office/powerpoint/2010/main" val="22815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C23F-4729-4748-BDBF-AF3B490FE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C2070C-EB1A-48D0-8FC9-CA0E574DA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411B1C-AA45-45CB-A542-C96EE7DA2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3DDFB-852C-45A3-BC8F-745C1FC21D2E}"/>
              </a:ext>
            </a:extLst>
          </p:cNvPr>
          <p:cNvSpPr>
            <a:spLocks noGrp="1"/>
          </p:cNvSpPr>
          <p:nvPr>
            <p:ph type="dt" sz="half" idx="10"/>
          </p:nvPr>
        </p:nvSpPr>
        <p:spPr/>
        <p:txBody>
          <a:bodyPr/>
          <a:lstStyle/>
          <a:p>
            <a:fld id="{75F08E1B-B783-4CB6-A270-43075D296CDB}" type="datetimeFigureOut">
              <a:rPr lang="en-IN" smtClean="0"/>
              <a:t>28-07-2022</a:t>
            </a:fld>
            <a:endParaRPr lang="en-IN"/>
          </a:p>
        </p:txBody>
      </p:sp>
      <p:sp>
        <p:nvSpPr>
          <p:cNvPr id="6" name="Footer Placeholder 5">
            <a:extLst>
              <a:ext uri="{FF2B5EF4-FFF2-40B4-BE49-F238E27FC236}">
                <a16:creationId xmlns:a16="http://schemas.microsoft.com/office/drawing/2014/main" id="{B7531AF3-5A54-4588-AF20-2398D19B6F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2109F3-E4A5-4BE5-B774-E305C0C9FD81}"/>
              </a:ext>
            </a:extLst>
          </p:cNvPr>
          <p:cNvSpPr>
            <a:spLocks noGrp="1"/>
          </p:cNvSpPr>
          <p:nvPr>
            <p:ph type="sldNum" sz="quarter" idx="12"/>
          </p:nvPr>
        </p:nvSpPr>
        <p:spPr/>
        <p:txBody>
          <a:bodyPr/>
          <a:lstStyle/>
          <a:p>
            <a:fld id="{A5332FBB-89C1-492B-AA3A-A16183DBA247}" type="slidenum">
              <a:rPr lang="en-IN" smtClean="0"/>
              <a:t>‹#›</a:t>
            </a:fld>
            <a:endParaRPr lang="en-IN"/>
          </a:p>
        </p:txBody>
      </p:sp>
    </p:spTree>
    <p:extLst>
      <p:ext uri="{BB962C8B-B14F-4D97-AF65-F5344CB8AC3E}">
        <p14:creationId xmlns:p14="http://schemas.microsoft.com/office/powerpoint/2010/main" val="2140482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DDE0E-A0BF-42BB-8CCA-DF2AC5C4A5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5591EE-1B1B-4B03-A4BC-BF6030D4F6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C9D79A-AA21-4910-A1EE-4B1DB4737E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A2F0A8-6F2C-4C50-A2AA-B4F1D73A1DDE}"/>
              </a:ext>
            </a:extLst>
          </p:cNvPr>
          <p:cNvSpPr>
            <a:spLocks noGrp="1"/>
          </p:cNvSpPr>
          <p:nvPr>
            <p:ph type="dt" sz="half" idx="10"/>
          </p:nvPr>
        </p:nvSpPr>
        <p:spPr/>
        <p:txBody>
          <a:bodyPr/>
          <a:lstStyle/>
          <a:p>
            <a:fld id="{75F08E1B-B783-4CB6-A270-43075D296CDB}" type="datetimeFigureOut">
              <a:rPr lang="en-IN" smtClean="0"/>
              <a:t>28-07-2022</a:t>
            </a:fld>
            <a:endParaRPr lang="en-IN"/>
          </a:p>
        </p:txBody>
      </p:sp>
      <p:sp>
        <p:nvSpPr>
          <p:cNvPr id="6" name="Footer Placeholder 5">
            <a:extLst>
              <a:ext uri="{FF2B5EF4-FFF2-40B4-BE49-F238E27FC236}">
                <a16:creationId xmlns:a16="http://schemas.microsoft.com/office/drawing/2014/main" id="{3FE3FEA4-9DE0-449D-87CB-2925DF41EB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8BC970-49DE-480A-BE80-AD53EE7709DA}"/>
              </a:ext>
            </a:extLst>
          </p:cNvPr>
          <p:cNvSpPr>
            <a:spLocks noGrp="1"/>
          </p:cNvSpPr>
          <p:nvPr>
            <p:ph type="sldNum" sz="quarter" idx="12"/>
          </p:nvPr>
        </p:nvSpPr>
        <p:spPr/>
        <p:txBody>
          <a:bodyPr/>
          <a:lstStyle/>
          <a:p>
            <a:fld id="{A5332FBB-89C1-492B-AA3A-A16183DBA247}" type="slidenum">
              <a:rPr lang="en-IN" smtClean="0"/>
              <a:t>‹#›</a:t>
            </a:fld>
            <a:endParaRPr lang="en-IN"/>
          </a:p>
        </p:txBody>
      </p:sp>
    </p:spTree>
    <p:extLst>
      <p:ext uri="{BB962C8B-B14F-4D97-AF65-F5344CB8AC3E}">
        <p14:creationId xmlns:p14="http://schemas.microsoft.com/office/powerpoint/2010/main" val="321742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5C534B-E824-49CC-9D64-280866DE5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B43BC1-A592-4F41-B917-9B85D61DE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BB1152-FECB-4A26-94E8-61C2893435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08E1B-B783-4CB6-A270-43075D296CDB}" type="datetimeFigureOut">
              <a:rPr lang="en-IN" smtClean="0"/>
              <a:t>28-07-2022</a:t>
            </a:fld>
            <a:endParaRPr lang="en-IN"/>
          </a:p>
        </p:txBody>
      </p:sp>
      <p:sp>
        <p:nvSpPr>
          <p:cNvPr id="5" name="Footer Placeholder 4">
            <a:extLst>
              <a:ext uri="{FF2B5EF4-FFF2-40B4-BE49-F238E27FC236}">
                <a16:creationId xmlns:a16="http://schemas.microsoft.com/office/drawing/2014/main" id="{122E4179-3F18-43A9-ABEB-B51942ED16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57FB49-378E-471D-9CA0-4856B965E4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32FBB-89C1-492B-AA3A-A16183DBA247}" type="slidenum">
              <a:rPr lang="en-IN" smtClean="0"/>
              <a:t>‹#›</a:t>
            </a:fld>
            <a:endParaRPr lang="en-IN"/>
          </a:p>
        </p:txBody>
      </p:sp>
    </p:spTree>
    <p:extLst>
      <p:ext uri="{BB962C8B-B14F-4D97-AF65-F5344CB8AC3E}">
        <p14:creationId xmlns:p14="http://schemas.microsoft.com/office/powerpoint/2010/main" val="10998310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D3B5B12A-570E-49A0-90BF-33A49FFC3E2F}"/>
              </a:ext>
            </a:extLst>
          </p:cNvPr>
          <p:cNvSpPr>
            <a:spLocks noGrp="1"/>
          </p:cNvSpPr>
          <p:nvPr>
            <p:ph type="ctrTitle"/>
          </p:nvPr>
        </p:nvSpPr>
        <p:spPr>
          <a:xfrm>
            <a:off x="3204642" y="2353641"/>
            <a:ext cx="5782716" cy="2150719"/>
          </a:xfrm>
          <a:noFill/>
        </p:spPr>
        <p:txBody>
          <a:bodyPr anchor="ctr">
            <a:normAutofit/>
          </a:bodyPr>
          <a:lstStyle/>
          <a:p>
            <a:r>
              <a:rPr lang="en-IN" sz="3600" dirty="0">
                <a:solidFill>
                  <a:srgbClr val="080808"/>
                </a:solidFill>
              </a:rPr>
              <a:t>Gradient and ITS Type</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64174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2B80C-CBCF-46C7-A092-735963F73E48}"/>
              </a:ext>
            </a:extLst>
          </p:cNvPr>
          <p:cNvSpPr>
            <a:spLocks noGrp="1"/>
          </p:cNvSpPr>
          <p:nvPr>
            <p:ph type="title"/>
          </p:nvPr>
        </p:nvSpPr>
        <p:spPr/>
        <p:txBody>
          <a:bodyPr/>
          <a:lstStyle/>
          <a:p>
            <a:r>
              <a:rPr lang="en-IN" b="1" i="0" dirty="0">
                <a:solidFill>
                  <a:srgbClr val="273239"/>
                </a:solidFill>
                <a:effectLst/>
                <a:latin typeface="urw-din"/>
              </a:rPr>
              <a:t>SGD algorithm:</a:t>
            </a:r>
            <a:r>
              <a:rPr lang="en-IN" b="0" i="0" dirty="0">
                <a:solidFill>
                  <a:srgbClr val="273239"/>
                </a:solidFill>
                <a:effectLst/>
                <a:latin typeface="urw-din"/>
              </a:rPr>
              <a:t> </a:t>
            </a:r>
            <a:endParaRPr lang="en-IN" dirty="0"/>
          </a:p>
        </p:txBody>
      </p:sp>
      <p:pic>
        <p:nvPicPr>
          <p:cNvPr id="5122" name="Picture 2" descr="sgd_path">
            <a:extLst>
              <a:ext uri="{FF2B5EF4-FFF2-40B4-BE49-F238E27FC236}">
                <a16:creationId xmlns:a16="http://schemas.microsoft.com/office/drawing/2014/main" id="{C9627EDD-056D-44A7-B91B-A35AE56D07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78026" y="1825625"/>
            <a:ext cx="443594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124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3AC1-F5C8-4792-91BD-1D7F0FE3303B}"/>
              </a:ext>
            </a:extLst>
          </p:cNvPr>
          <p:cNvSpPr>
            <a:spLocks noGrp="1"/>
          </p:cNvSpPr>
          <p:nvPr>
            <p:ph type="title"/>
          </p:nvPr>
        </p:nvSpPr>
        <p:spPr/>
        <p:txBody>
          <a:bodyPr/>
          <a:lstStyle/>
          <a:p>
            <a:r>
              <a:rPr lang="en-IN" b="1" i="0" dirty="0">
                <a:solidFill>
                  <a:srgbClr val="292929"/>
                </a:solidFill>
                <a:effectLst/>
                <a:latin typeface="sohne"/>
              </a:rPr>
              <a:t>Mini Batch Gradient Descent</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CC016A49-12CE-43E6-8148-30E0132954A8}"/>
              </a:ext>
            </a:extLst>
          </p:cNvPr>
          <p:cNvSpPr>
            <a:spLocks noGrp="1"/>
          </p:cNvSpPr>
          <p:nvPr>
            <p:ph idx="1"/>
          </p:nvPr>
        </p:nvSpPr>
        <p:spPr/>
        <p:txBody>
          <a:bodyPr>
            <a:normAutofit fontScale="85000" lnSpcReduction="20000"/>
          </a:bodyPr>
          <a:lstStyle/>
          <a:p>
            <a:pPr algn="just"/>
            <a:r>
              <a:rPr lang="en-US" b="0" i="0" dirty="0">
                <a:solidFill>
                  <a:srgbClr val="292929"/>
                </a:solidFill>
                <a:effectLst/>
                <a:latin typeface="charter"/>
              </a:rPr>
              <a:t>We have seen the Batch Gradient Descent. We have also seen the Stochastic Gradient Descent. Batch Gradient Descent can be used for smoother curves. </a:t>
            </a:r>
          </a:p>
          <a:p>
            <a:pPr algn="just"/>
            <a:r>
              <a:rPr lang="en-US" b="0" i="0" dirty="0">
                <a:solidFill>
                  <a:srgbClr val="292929"/>
                </a:solidFill>
                <a:effectLst/>
                <a:latin typeface="charter"/>
              </a:rPr>
              <a:t>SGD can be used when the dataset is large. Batch Gradient Descent converges directly to minima. SGD converges faster for larger datasets. But, since in SGD we use only one example at a time, we cannot implement the vectorized implementation on it. </a:t>
            </a:r>
          </a:p>
          <a:p>
            <a:pPr algn="just"/>
            <a:r>
              <a:rPr lang="en-US" b="0" i="0" dirty="0">
                <a:solidFill>
                  <a:srgbClr val="292929"/>
                </a:solidFill>
                <a:effectLst/>
                <a:latin typeface="charter"/>
              </a:rPr>
              <a:t>This can slow down the computations. To tackle this problem, a mixture of Batch Gradient Descent and SGD is used.</a:t>
            </a:r>
          </a:p>
          <a:p>
            <a:pPr algn="just"/>
            <a:r>
              <a:rPr lang="en-US" b="0" i="0" dirty="0">
                <a:solidFill>
                  <a:srgbClr val="292929"/>
                </a:solidFill>
                <a:effectLst/>
                <a:latin typeface="charter"/>
              </a:rPr>
              <a:t>Neither we use all the dataset all at once nor we use the single example at a time. We use a batch of a fixed number of training examples which is less than the actual dataset and call it a mini-batch.</a:t>
            </a:r>
          </a:p>
          <a:p>
            <a:pPr algn="just"/>
            <a:r>
              <a:rPr lang="en-US" b="0" i="0" dirty="0">
                <a:solidFill>
                  <a:srgbClr val="292929"/>
                </a:solidFill>
                <a:effectLst/>
                <a:latin typeface="charter"/>
              </a:rPr>
              <a:t>Doing this helps us achieve the advantages of both the former variants we saw. So, after creating the mini-batches of fixed size, we do the following steps in </a:t>
            </a:r>
            <a:r>
              <a:rPr lang="en-US" b="1" i="0" dirty="0">
                <a:solidFill>
                  <a:srgbClr val="292929"/>
                </a:solidFill>
                <a:effectLst/>
                <a:latin typeface="charter"/>
              </a:rPr>
              <a:t>one epoch:</a:t>
            </a:r>
            <a:endParaRPr lang="en-US" b="0" i="0" dirty="0">
              <a:solidFill>
                <a:srgbClr val="292929"/>
              </a:solidFill>
              <a:effectLst/>
              <a:latin typeface="charter"/>
            </a:endParaRPr>
          </a:p>
          <a:p>
            <a:endParaRPr lang="en-IN" dirty="0"/>
          </a:p>
        </p:txBody>
      </p:sp>
    </p:spTree>
    <p:extLst>
      <p:ext uri="{BB962C8B-B14F-4D97-AF65-F5344CB8AC3E}">
        <p14:creationId xmlns:p14="http://schemas.microsoft.com/office/powerpoint/2010/main" val="489539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A5FB-7791-4896-8C19-7F6EA7894BFF}"/>
              </a:ext>
            </a:extLst>
          </p:cNvPr>
          <p:cNvSpPr>
            <a:spLocks noGrp="1"/>
          </p:cNvSpPr>
          <p:nvPr>
            <p:ph type="title"/>
          </p:nvPr>
        </p:nvSpPr>
        <p:spPr/>
        <p:txBody>
          <a:bodyPr/>
          <a:lstStyle/>
          <a:p>
            <a:r>
              <a:rPr lang="en-IN" b="1" i="0" dirty="0">
                <a:solidFill>
                  <a:srgbClr val="292929"/>
                </a:solidFill>
                <a:effectLst/>
                <a:latin typeface="sohne"/>
              </a:rPr>
              <a:t>Mini Batch Gradient Descent</a:t>
            </a:r>
            <a:endParaRPr lang="en-IN" dirty="0"/>
          </a:p>
        </p:txBody>
      </p:sp>
      <p:sp>
        <p:nvSpPr>
          <p:cNvPr id="3" name="Content Placeholder 2">
            <a:extLst>
              <a:ext uri="{FF2B5EF4-FFF2-40B4-BE49-F238E27FC236}">
                <a16:creationId xmlns:a16="http://schemas.microsoft.com/office/drawing/2014/main" id="{D7A85D66-7325-4DC9-B6C5-BD71507A7D89}"/>
              </a:ext>
            </a:extLst>
          </p:cNvPr>
          <p:cNvSpPr>
            <a:spLocks noGrp="1"/>
          </p:cNvSpPr>
          <p:nvPr>
            <p:ph idx="1"/>
          </p:nvPr>
        </p:nvSpPr>
        <p:spPr/>
        <p:txBody>
          <a:bodyPr/>
          <a:lstStyle/>
          <a:p>
            <a:pPr algn="l">
              <a:buFont typeface="+mj-lt"/>
              <a:buAutoNum type="arabicPeriod"/>
            </a:pPr>
            <a:r>
              <a:rPr lang="en-US" b="0" i="0" dirty="0">
                <a:solidFill>
                  <a:srgbClr val="292929"/>
                </a:solidFill>
                <a:effectLst/>
                <a:latin typeface="charter"/>
              </a:rPr>
              <a:t>Pick a mini-batch</a:t>
            </a:r>
          </a:p>
          <a:p>
            <a:pPr algn="l">
              <a:buFont typeface="+mj-lt"/>
              <a:buAutoNum type="arabicPeriod"/>
            </a:pPr>
            <a:r>
              <a:rPr lang="en-US" b="0" i="0" dirty="0">
                <a:solidFill>
                  <a:srgbClr val="292929"/>
                </a:solidFill>
                <a:effectLst/>
                <a:latin typeface="charter"/>
              </a:rPr>
              <a:t>Feed it to Neural Network</a:t>
            </a:r>
          </a:p>
          <a:p>
            <a:pPr algn="l">
              <a:buFont typeface="+mj-lt"/>
              <a:buAutoNum type="arabicPeriod"/>
            </a:pPr>
            <a:r>
              <a:rPr lang="en-US" b="0" i="0" dirty="0">
                <a:solidFill>
                  <a:srgbClr val="292929"/>
                </a:solidFill>
                <a:effectLst/>
                <a:latin typeface="charter"/>
              </a:rPr>
              <a:t>Calculate the mean gradient of the mini-batch</a:t>
            </a:r>
          </a:p>
          <a:p>
            <a:pPr algn="l">
              <a:buFont typeface="+mj-lt"/>
              <a:buAutoNum type="arabicPeriod"/>
            </a:pPr>
            <a:r>
              <a:rPr lang="en-US" b="0" i="0" dirty="0">
                <a:solidFill>
                  <a:srgbClr val="292929"/>
                </a:solidFill>
                <a:effectLst/>
                <a:latin typeface="charter"/>
              </a:rPr>
              <a:t>Use the mean gradient we calculated in step 3 to update the weights</a:t>
            </a:r>
          </a:p>
          <a:p>
            <a:pPr algn="l">
              <a:buFont typeface="+mj-lt"/>
              <a:buAutoNum type="arabicPeriod"/>
            </a:pPr>
            <a:r>
              <a:rPr lang="en-US" b="0" i="0" dirty="0">
                <a:solidFill>
                  <a:srgbClr val="292929"/>
                </a:solidFill>
                <a:effectLst/>
                <a:latin typeface="charter"/>
              </a:rPr>
              <a:t>Repeat steps 1–4 for the mini-batches we created</a:t>
            </a:r>
          </a:p>
          <a:p>
            <a:endParaRPr lang="en-IN" dirty="0"/>
          </a:p>
        </p:txBody>
      </p:sp>
    </p:spTree>
    <p:extLst>
      <p:ext uri="{BB962C8B-B14F-4D97-AF65-F5344CB8AC3E}">
        <p14:creationId xmlns:p14="http://schemas.microsoft.com/office/powerpoint/2010/main" val="385380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30C2-86B1-4DCA-A697-2F47579FF7F4}"/>
              </a:ext>
            </a:extLst>
          </p:cNvPr>
          <p:cNvSpPr>
            <a:spLocks noGrp="1"/>
          </p:cNvSpPr>
          <p:nvPr>
            <p:ph type="title"/>
          </p:nvPr>
        </p:nvSpPr>
        <p:spPr/>
        <p:txBody>
          <a:bodyPr>
            <a:normAutofit fontScale="90000"/>
          </a:bodyPr>
          <a:lstStyle/>
          <a:p>
            <a:r>
              <a:rPr lang="en-US" b="1" i="0" dirty="0">
                <a:solidFill>
                  <a:srgbClr val="273239"/>
                </a:solidFill>
                <a:effectLst/>
                <a:latin typeface="urw-din"/>
              </a:rPr>
              <a:t>Difference between Batch Gradient Descent and Stochastic Gradient Descent</a:t>
            </a:r>
            <a:br>
              <a:rPr lang="en-US" b="1" i="0" dirty="0">
                <a:solidFill>
                  <a:srgbClr val="273239"/>
                </a:solidFill>
                <a:effectLst/>
                <a:latin typeface="urw-din"/>
              </a:rPr>
            </a:b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964A1584-AE4D-4F14-9E77-87800B463FE7}"/>
              </a:ext>
            </a:extLst>
          </p:cNvPr>
          <p:cNvPicPr>
            <a:picLocks noGrp="1" noChangeAspect="1"/>
          </p:cNvPicPr>
          <p:nvPr>
            <p:ph idx="1"/>
          </p:nvPr>
        </p:nvPicPr>
        <p:blipFill>
          <a:blip r:embed="rId2"/>
          <a:stretch>
            <a:fillRect/>
          </a:stretch>
        </p:blipFill>
        <p:spPr>
          <a:xfrm>
            <a:off x="2776537" y="2724944"/>
            <a:ext cx="6638925" cy="2552700"/>
          </a:xfrm>
        </p:spPr>
      </p:pic>
    </p:spTree>
    <p:extLst>
      <p:ext uri="{BB962C8B-B14F-4D97-AF65-F5344CB8AC3E}">
        <p14:creationId xmlns:p14="http://schemas.microsoft.com/office/powerpoint/2010/main" val="154603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035C-D030-42DA-A925-840971DDB04E}"/>
              </a:ext>
            </a:extLst>
          </p:cNvPr>
          <p:cNvSpPr>
            <a:spLocks noGrp="1"/>
          </p:cNvSpPr>
          <p:nvPr>
            <p:ph type="title"/>
          </p:nvPr>
        </p:nvSpPr>
        <p:spPr/>
        <p:txBody>
          <a:bodyPr/>
          <a:lstStyle/>
          <a:p>
            <a:r>
              <a:rPr lang="en-IN" dirty="0"/>
              <a:t>What is Gradient Descent? </a:t>
            </a:r>
          </a:p>
        </p:txBody>
      </p:sp>
      <p:sp>
        <p:nvSpPr>
          <p:cNvPr id="3" name="Content Placeholder 2">
            <a:extLst>
              <a:ext uri="{FF2B5EF4-FFF2-40B4-BE49-F238E27FC236}">
                <a16:creationId xmlns:a16="http://schemas.microsoft.com/office/drawing/2014/main" id="{0B307C9D-CD21-4931-9BDA-BCC0F69153A3}"/>
              </a:ext>
            </a:extLst>
          </p:cNvPr>
          <p:cNvSpPr>
            <a:spLocks noGrp="1"/>
          </p:cNvSpPr>
          <p:nvPr>
            <p:ph idx="1"/>
          </p:nvPr>
        </p:nvSpPr>
        <p:spPr/>
        <p:txBody>
          <a:bodyPr>
            <a:normAutofit lnSpcReduction="10000"/>
          </a:bodyPr>
          <a:lstStyle/>
          <a:p>
            <a:pPr algn="just" fontAlgn="base"/>
            <a:r>
              <a:rPr lang="en-US" b="0" i="0" dirty="0">
                <a:solidFill>
                  <a:srgbClr val="273239"/>
                </a:solidFill>
                <a:effectLst/>
                <a:latin typeface="urw-din"/>
              </a:rPr>
              <a:t>Gradient Descent is a popular optimization technique in Machine Learning and Deep Learning, and it can be used with most, if not all, of the learning algorithms. A gradient is the slope of a function.</a:t>
            </a:r>
          </a:p>
          <a:p>
            <a:pPr algn="just" fontAlgn="base"/>
            <a:r>
              <a:rPr lang="en-US" b="0" i="0" dirty="0">
                <a:solidFill>
                  <a:srgbClr val="273239"/>
                </a:solidFill>
                <a:effectLst/>
                <a:latin typeface="urw-din"/>
              </a:rPr>
              <a:t>It measures the degree of change of a variable in response to the changes of another variable. Mathematically, Gradient Descent is a convex function whose output is the partial derivative of a set of parameters of its inputs. </a:t>
            </a:r>
          </a:p>
          <a:p>
            <a:pPr algn="just" fontAlgn="base"/>
            <a:r>
              <a:rPr lang="en-US" b="0" i="0" dirty="0">
                <a:solidFill>
                  <a:srgbClr val="273239"/>
                </a:solidFill>
                <a:effectLst/>
                <a:latin typeface="urw-din"/>
              </a:rPr>
              <a:t>The greater the gradient, the steeper the slope.</a:t>
            </a:r>
          </a:p>
          <a:p>
            <a:pPr algn="just" fontAlgn="base"/>
            <a:r>
              <a:rPr lang="en-US" b="0" i="0" dirty="0">
                <a:solidFill>
                  <a:srgbClr val="273239"/>
                </a:solidFill>
                <a:effectLst/>
                <a:latin typeface="urw-din"/>
              </a:rPr>
              <a:t>Starting from an initial value, Gradient Descent is run iteratively to find the optimal values of the parameters to find the minimum possible value of the given cost function.</a:t>
            </a:r>
          </a:p>
          <a:p>
            <a:endParaRPr lang="en-IN" dirty="0"/>
          </a:p>
        </p:txBody>
      </p:sp>
    </p:spTree>
    <p:extLst>
      <p:ext uri="{BB962C8B-B14F-4D97-AF65-F5344CB8AC3E}">
        <p14:creationId xmlns:p14="http://schemas.microsoft.com/office/powerpoint/2010/main" val="144422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CE8E-DA9F-4A1A-BF06-837B8EF8B7F1}"/>
              </a:ext>
            </a:extLst>
          </p:cNvPr>
          <p:cNvSpPr>
            <a:spLocks noGrp="1"/>
          </p:cNvSpPr>
          <p:nvPr>
            <p:ph type="title"/>
          </p:nvPr>
        </p:nvSpPr>
        <p:spPr/>
        <p:txBody>
          <a:bodyPr/>
          <a:lstStyle/>
          <a:p>
            <a:r>
              <a:rPr lang="en-IN" b="1" i="0" dirty="0">
                <a:solidFill>
                  <a:srgbClr val="273239"/>
                </a:solidFill>
                <a:effectLst/>
                <a:latin typeface="urw-din"/>
              </a:rPr>
              <a:t>Types of Gradient Descent:</a:t>
            </a:r>
            <a:r>
              <a:rPr lang="en-IN" b="0" i="0" dirty="0">
                <a:solidFill>
                  <a:srgbClr val="273239"/>
                </a:solidFill>
                <a:effectLst/>
                <a:latin typeface="urw-din"/>
              </a:rPr>
              <a:t> </a:t>
            </a:r>
            <a:endParaRPr lang="en-IN" dirty="0"/>
          </a:p>
        </p:txBody>
      </p:sp>
      <p:sp>
        <p:nvSpPr>
          <p:cNvPr id="3" name="Content Placeholder 2">
            <a:extLst>
              <a:ext uri="{FF2B5EF4-FFF2-40B4-BE49-F238E27FC236}">
                <a16:creationId xmlns:a16="http://schemas.microsoft.com/office/drawing/2014/main" id="{24DD19D9-E768-45BA-B318-79A1BDF692E3}"/>
              </a:ext>
            </a:extLst>
          </p:cNvPr>
          <p:cNvSpPr>
            <a:spLocks noGrp="1"/>
          </p:cNvSpPr>
          <p:nvPr>
            <p:ph idx="1"/>
          </p:nvPr>
        </p:nvSpPr>
        <p:spPr/>
        <p:txBody>
          <a:bodyPr/>
          <a:lstStyle/>
          <a:p>
            <a:pPr algn="l" fontAlgn="base"/>
            <a:r>
              <a:rPr lang="en-US" b="0" i="0" dirty="0">
                <a:solidFill>
                  <a:srgbClr val="273239"/>
                </a:solidFill>
                <a:effectLst/>
                <a:latin typeface="urw-din"/>
              </a:rPr>
              <a:t>Typically, there are three types of Gradient Descent:  </a:t>
            </a:r>
          </a:p>
          <a:p>
            <a:pPr marL="0" indent="0" algn="l" fontAlgn="base">
              <a:buNone/>
            </a:pP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Batch Gradient Descent</a:t>
            </a:r>
          </a:p>
          <a:p>
            <a:pPr algn="l" fontAlgn="base">
              <a:buFont typeface="+mj-lt"/>
              <a:buAutoNum type="arabicPeriod"/>
            </a:pPr>
            <a:r>
              <a:rPr lang="en-US" b="0" i="0" dirty="0">
                <a:solidFill>
                  <a:srgbClr val="273239"/>
                </a:solidFill>
                <a:effectLst/>
                <a:latin typeface="urw-din"/>
              </a:rPr>
              <a:t>Stochastic Gradient Descent</a:t>
            </a:r>
          </a:p>
          <a:p>
            <a:pPr algn="l" fontAlgn="base">
              <a:buFont typeface="+mj-lt"/>
              <a:buAutoNum type="arabicPeriod"/>
            </a:pPr>
            <a:r>
              <a:rPr lang="en-US" b="0" i="0" dirty="0">
                <a:solidFill>
                  <a:srgbClr val="273239"/>
                </a:solidFill>
                <a:effectLst/>
                <a:latin typeface="urw-din"/>
              </a:rPr>
              <a:t>Mini-batch Gradient Descent</a:t>
            </a:r>
          </a:p>
          <a:p>
            <a:pPr marL="0" indent="0">
              <a:buNone/>
            </a:pPr>
            <a:endParaRPr lang="en-IN" dirty="0"/>
          </a:p>
        </p:txBody>
      </p:sp>
    </p:spTree>
    <p:extLst>
      <p:ext uri="{BB962C8B-B14F-4D97-AF65-F5344CB8AC3E}">
        <p14:creationId xmlns:p14="http://schemas.microsoft.com/office/powerpoint/2010/main" val="7738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C573-AFE1-437F-B583-7771EA5E4669}"/>
              </a:ext>
            </a:extLst>
          </p:cNvPr>
          <p:cNvSpPr>
            <a:spLocks noGrp="1"/>
          </p:cNvSpPr>
          <p:nvPr>
            <p:ph type="title"/>
          </p:nvPr>
        </p:nvSpPr>
        <p:spPr/>
        <p:txBody>
          <a:bodyPr/>
          <a:lstStyle/>
          <a:p>
            <a:r>
              <a:rPr lang="en-IN" b="1" i="0" dirty="0">
                <a:solidFill>
                  <a:srgbClr val="273239"/>
                </a:solidFill>
                <a:effectLst/>
                <a:latin typeface="urw-din"/>
              </a:rPr>
              <a:t>Batch Gradient Descent:</a:t>
            </a:r>
            <a:r>
              <a:rPr lang="en-IN" b="0" i="0" dirty="0">
                <a:solidFill>
                  <a:srgbClr val="273239"/>
                </a:solidFill>
                <a:effectLst/>
                <a:latin typeface="urw-din"/>
              </a:rPr>
              <a:t> </a:t>
            </a:r>
            <a:endParaRPr lang="en-IN" dirty="0"/>
          </a:p>
        </p:txBody>
      </p:sp>
      <p:sp>
        <p:nvSpPr>
          <p:cNvPr id="3" name="Content Placeholder 2">
            <a:extLst>
              <a:ext uri="{FF2B5EF4-FFF2-40B4-BE49-F238E27FC236}">
                <a16:creationId xmlns:a16="http://schemas.microsoft.com/office/drawing/2014/main" id="{5550A120-4691-4B87-B9C0-62CDC183529F}"/>
              </a:ext>
            </a:extLst>
          </p:cNvPr>
          <p:cNvSpPr>
            <a:spLocks noGrp="1"/>
          </p:cNvSpPr>
          <p:nvPr>
            <p:ph idx="1"/>
          </p:nvPr>
        </p:nvSpPr>
        <p:spPr>
          <a:xfrm>
            <a:off x="838200" y="1502068"/>
            <a:ext cx="10515600" cy="4351338"/>
          </a:xfrm>
        </p:spPr>
        <p:txBody>
          <a:bodyPr/>
          <a:lstStyle/>
          <a:p>
            <a:pPr algn="just"/>
            <a:r>
              <a:rPr lang="en-US" b="0" i="0" dirty="0">
                <a:solidFill>
                  <a:srgbClr val="273239"/>
                </a:solidFill>
                <a:effectLst/>
                <a:latin typeface="urw-din"/>
              </a:rPr>
              <a:t>Batch Gradient Descent involves calculations over the full training set at each step as a result of which it is very slow on very large training data. Thus, it becomes very computationally expensive to do Batch GD. However, this is great for convex or relatively smooth error manifolds. Also, Batch GD scales well with the number of features.</a:t>
            </a:r>
            <a:endParaRPr lang="en-IN" dirty="0"/>
          </a:p>
        </p:txBody>
      </p:sp>
      <p:pic>
        <p:nvPicPr>
          <p:cNvPr id="1026" name="Picture 2" descr="eq1">
            <a:extLst>
              <a:ext uri="{FF2B5EF4-FFF2-40B4-BE49-F238E27FC236}">
                <a16:creationId xmlns:a16="http://schemas.microsoft.com/office/drawing/2014/main" id="{015F0377-96AD-459C-8F0D-B7DED5AD2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450" y="3429000"/>
            <a:ext cx="4229100" cy="1495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q2">
            <a:extLst>
              <a:ext uri="{FF2B5EF4-FFF2-40B4-BE49-F238E27FC236}">
                <a16:creationId xmlns:a16="http://schemas.microsoft.com/office/drawing/2014/main" id="{59A9F85F-C476-4834-9A12-B980F5081A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387" y="4814887"/>
            <a:ext cx="599122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52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6D38-40A6-4BC9-B615-E0459C820836}"/>
              </a:ext>
            </a:extLst>
          </p:cNvPr>
          <p:cNvSpPr>
            <a:spLocks noGrp="1"/>
          </p:cNvSpPr>
          <p:nvPr>
            <p:ph type="title"/>
          </p:nvPr>
        </p:nvSpPr>
        <p:spPr/>
        <p:txBody>
          <a:bodyPr/>
          <a:lstStyle/>
          <a:p>
            <a:r>
              <a:rPr lang="en-IN" b="1" i="0" dirty="0">
                <a:solidFill>
                  <a:srgbClr val="273239"/>
                </a:solidFill>
                <a:effectLst/>
                <a:latin typeface="urw-din"/>
              </a:rPr>
              <a:t>Batch Gradient Descent:</a:t>
            </a:r>
            <a:r>
              <a:rPr lang="en-IN" b="0" i="0" dirty="0">
                <a:solidFill>
                  <a:srgbClr val="273239"/>
                </a:solidFill>
                <a:effectLst/>
                <a:latin typeface="urw-din"/>
              </a:rPr>
              <a:t> </a:t>
            </a:r>
            <a:endParaRPr lang="en-IN" dirty="0"/>
          </a:p>
        </p:txBody>
      </p:sp>
      <p:pic>
        <p:nvPicPr>
          <p:cNvPr id="3074" name="Picture 2" descr="gd_path">
            <a:extLst>
              <a:ext uri="{FF2B5EF4-FFF2-40B4-BE49-F238E27FC236}">
                <a16:creationId xmlns:a16="http://schemas.microsoft.com/office/drawing/2014/main" id="{877CB397-D521-49CD-9691-2EB0591825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75286" y="1825625"/>
            <a:ext cx="464142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0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21E4-BAA2-41F4-9B31-C34F4A78631B}"/>
              </a:ext>
            </a:extLst>
          </p:cNvPr>
          <p:cNvSpPr>
            <a:spLocks noGrp="1"/>
          </p:cNvSpPr>
          <p:nvPr>
            <p:ph type="title"/>
          </p:nvPr>
        </p:nvSpPr>
        <p:spPr/>
        <p:txBody>
          <a:bodyPr/>
          <a:lstStyle/>
          <a:p>
            <a:r>
              <a:rPr lang="en-IN" b="1" i="0" dirty="0">
                <a:solidFill>
                  <a:srgbClr val="273239"/>
                </a:solidFill>
                <a:effectLst/>
                <a:latin typeface="urw-din"/>
              </a:rPr>
              <a:t>Stochastic Gradient Descent (SGD):</a:t>
            </a:r>
            <a:endParaRPr lang="en-IN" dirty="0"/>
          </a:p>
        </p:txBody>
      </p:sp>
      <p:sp>
        <p:nvSpPr>
          <p:cNvPr id="3" name="Content Placeholder 2">
            <a:extLst>
              <a:ext uri="{FF2B5EF4-FFF2-40B4-BE49-F238E27FC236}">
                <a16:creationId xmlns:a16="http://schemas.microsoft.com/office/drawing/2014/main" id="{FE271D3B-5908-4DF5-A033-A350A9BB0A39}"/>
              </a:ext>
            </a:extLst>
          </p:cNvPr>
          <p:cNvSpPr>
            <a:spLocks noGrp="1"/>
          </p:cNvSpPr>
          <p:nvPr>
            <p:ph idx="1"/>
          </p:nvPr>
        </p:nvSpPr>
        <p:spPr/>
        <p:txBody>
          <a:bodyPr>
            <a:normAutofit fontScale="92500" lnSpcReduction="10000"/>
          </a:bodyPr>
          <a:lstStyle/>
          <a:p>
            <a:r>
              <a:rPr lang="en-US" b="0" i="0" dirty="0">
                <a:solidFill>
                  <a:srgbClr val="273239"/>
                </a:solidFill>
                <a:effectLst/>
                <a:latin typeface="urw-din"/>
              </a:rPr>
              <a:t>The word ‘</a:t>
            </a:r>
            <a:r>
              <a:rPr lang="en-US" b="0" i="1" dirty="0">
                <a:solidFill>
                  <a:srgbClr val="273239"/>
                </a:solidFill>
                <a:effectLst/>
                <a:latin typeface="urw-din"/>
              </a:rPr>
              <a:t>stochastic</a:t>
            </a:r>
            <a:r>
              <a:rPr lang="en-US" b="0" i="0" dirty="0">
                <a:solidFill>
                  <a:srgbClr val="273239"/>
                </a:solidFill>
                <a:effectLst/>
                <a:latin typeface="urw-din"/>
              </a:rPr>
              <a:t>‘ means a system or a process that is linked with a random probability. </a:t>
            </a:r>
          </a:p>
          <a:p>
            <a:r>
              <a:rPr lang="en-US" b="0" i="0" dirty="0">
                <a:solidFill>
                  <a:srgbClr val="273239"/>
                </a:solidFill>
                <a:effectLst/>
                <a:latin typeface="urw-din"/>
              </a:rPr>
              <a:t>Hence, in Stochastic Gradient Descent, a few samples are selected randomly instead of the whole data set for each iteration. </a:t>
            </a:r>
          </a:p>
          <a:p>
            <a:r>
              <a:rPr lang="en-US" b="0" i="0" dirty="0">
                <a:solidFill>
                  <a:srgbClr val="273239"/>
                </a:solidFill>
                <a:effectLst/>
                <a:latin typeface="urw-din"/>
              </a:rPr>
              <a:t>In Gradient Descent, there is a term called “batch” which denotes the total number of samples from a dataset that is used for calculating the gradient for each iteration. </a:t>
            </a:r>
          </a:p>
          <a:p>
            <a:r>
              <a:rPr lang="en-US" b="0" i="0" dirty="0">
                <a:solidFill>
                  <a:srgbClr val="273239"/>
                </a:solidFill>
                <a:effectLst/>
                <a:latin typeface="urw-din"/>
              </a:rPr>
              <a:t>In typical Gradient Descent optimization, like Batch Gradient Descent, the batch is taken to be the whole dataset. Although, using the whole dataset is really useful for getting to the minima in a less noisy and less random manner, but the problem arises when our datasets get big. </a:t>
            </a:r>
            <a:endParaRPr lang="en-IN" dirty="0"/>
          </a:p>
        </p:txBody>
      </p:sp>
    </p:spTree>
    <p:extLst>
      <p:ext uri="{BB962C8B-B14F-4D97-AF65-F5344CB8AC3E}">
        <p14:creationId xmlns:p14="http://schemas.microsoft.com/office/powerpoint/2010/main" val="113890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9E4B4-B93C-4493-A545-5607F7FB68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4C8DF3-7852-43C9-9C0A-373E6BB214AA}"/>
              </a:ext>
            </a:extLst>
          </p:cNvPr>
          <p:cNvSpPr>
            <a:spLocks noGrp="1"/>
          </p:cNvSpPr>
          <p:nvPr>
            <p:ph idx="1"/>
          </p:nvPr>
        </p:nvSpPr>
        <p:spPr/>
        <p:txBody>
          <a:bodyPr/>
          <a:lstStyle/>
          <a:p>
            <a:pPr algn="just"/>
            <a:r>
              <a:rPr lang="en-US" dirty="0"/>
              <a:t>Suppose, you have a million samples in your dataset, so if you use a typical Gradient Descent optimization technique, you will have to use all of the one million samples for completing one iteration while performing the Gradient Descent, and it has to be done for every iteration until the minima are reached. Hence, it becomes computationally very expensive to perform.</a:t>
            </a:r>
          </a:p>
          <a:p>
            <a:pPr algn="just"/>
            <a:r>
              <a:rPr lang="en-US" dirty="0"/>
              <a:t>This problem is solved by Stochastic Gradient Descent. In SGD, it uses only a single sample, i.e., a batch size of one, to perform each iteration. The sample is randomly shuffled and selected for performing the iteration.</a:t>
            </a:r>
            <a:endParaRPr lang="en-IN" dirty="0"/>
          </a:p>
        </p:txBody>
      </p:sp>
    </p:spTree>
    <p:extLst>
      <p:ext uri="{BB962C8B-B14F-4D97-AF65-F5344CB8AC3E}">
        <p14:creationId xmlns:p14="http://schemas.microsoft.com/office/powerpoint/2010/main" val="1326868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45FD3-71E8-4D86-95F3-0C3A99B935DC}"/>
              </a:ext>
            </a:extLst>
          </p:cNvPr>
          <p:cNvSpPr>
            <a:spLocks noGrp="1"/>
          </p:cNvSpPr>
          <p:nvPr>
            <p:ph type="title"/>
          </p:nvPr>
        </p:nvSpPr>
        <p:spPr/>
        <p:txBody>
          <a:bodyPr/>
          <a:lstStyle/>
          <a:p>
            <a:r>
              <a:rPr lang="en-IN" b="1" i="0" dirty="0">
                <a:solidFill>
                  <a:srgbClr val="273239"/>
                </a:solidFill>
                <a:effectLst/>
                <a:latin typeface="urw-din"/>
              </a:rPr>
              <a:t>SGD algorithm:</a:t>
            </a:r>
            <a:r>
              <a:rPr lang="en-IN" b="0" i="0" dirty="0">
                <a:solidFill>
                  <a:srgbClr val="273239"/>
                </a:solidFill>
                <a:effectLst/>
                <a:latin typeface="urw-din"/>
              </a:rPr>
              <a:t> </a:t>
            </a:r>
            <a:endParaRPr lang="en-IN" dirty="0"/>
          </a:p>
        </p:txBody>
      </p:sp>
      <p:sp>
        <p:nvSpPr>
          <p:cNvPr id="9" name="Content Placeholder 8">
            <a:extLst>
              <a:ext uri="{FF2B5EF4-FFF2-40B4-BE49-F238E27FC236}">
                <a16:creationId xmlns:a16="http://schemas.microsoft.com/office/drawing/2014/main" id="{1967A8EF-EE1C-4353-8F67-18A46D1FD330}"/>
              </a:ext>
            </a:extLst>
          </p:cNvPr>
          <p:cNvSpPr>
            <a:spLocks noGrp="1"/>
          </p:cNvSpPr>
          <p:nvPr>
            <p:ph idx="1"/>
          </p:nvPr>
        </p:nvSpPr>
        <p:spPr/>
        <p:txBody>
          <a:bodyPr/>
          <a:lstStyle/>
          <a:p>
            <a:endParaRPr lang="en-IN" dirty="0"/>
          </a:p>
        </p:txBody>
      </p:sp>
      <p:pic>
        <p:nvPicPr>
          <p:cNvPr id="10" name="Picture 2" descr="eq3">
            <a:extLst>
              <a:ext uri="{FF2B5EF4-FFF2-40B4-BE49-F238E27FC236}">
                <a16:creationId xmlns:a16="http://schemas.microsoft.com/office/drawing/2014/main" id="{364BB48D-1058-4024-B952-198EC3FB2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738" y="2386013"/>
            <a:ext cx="6486525"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271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1C43-856C-47AB-ADA6-E4A94F18B68B}"/>
              </a:ext>
            </a:extLst>
          </p:cNvPr>
          <p:cNvSpPr>
            <a:spLocks noGrp="1"/>
          </p:cNvSpPr>
          <p:nvPr>
            <p:ph type="title"/>
          </p:nvPr>
        </p:nvSpPr>
        <p:spPr/>
        <p:txBody>
          <a:bodyPr/>
          <a:lstStyle/>
          <a:p>
            <a:r>
              <a:rPr lang="en-IN" b="1" i="0" dirty="0">
                <a:solidFill>
                  <a:srgbClr val="273239"/>
                </a:solidFill>
                <a:effectLst/>
                <a:latin typeface="urw-din"/>
              </a:rPr>
              <a:t>SGD algorithm:</a:t>
            </a:r>
            <a:r>
              <a:rPr lang="en-IN" b="0" i="0" dirty="0">
                <a:solidFill>
                  <a:srgbClr val="273239"/>
                </a:solidFill>
                <a:effectLst/>
                <a:latin typeface="urw-din"/>
              </a:rPr>
              <a:t> </a:t>
            </a:r>
            <a:endParaRPr lang="en-IN" dirty="0"/>
          </a:p>
        </p:txBody>
      </p:sp>
      <p:sp>
        <p:nvSpPr>
          <p:cNvPr id="3" name="Content Placeholder 2">
            <a:extLst>
              <a:ext uri="{FF2B5EF4-FFF2-40B4-BE49-F238E27FC236}">
                <a16:creationId xmlns:a16="http://schemas.microsoft.com/office/drawing/2014/main" id="{2D0E20AC-FBB1-4625-9836-29D1ECE21790}"/>
              </a:ext>
            </a:extLst>
          </p:cNvPr>
          <p:cNvSpPr>
            <a:spLocks noGrp="1"/>
          </p:cNvSpPr>
          <p:nvPr>
            <p:ph idx="1"/>
          </p:nvPr>
        </p:nvSpPr>
        <p:spPr/>
        <p:txBody>
          <a:bodyPr/>
          <a:lstStyle/>
          <a:p>
            <a:pPr algn="just" fontAlgn="base"/>
            <a:r>
              <a:rPr lang="en-US" b="0" i="0" dirty="0">
                <a:solidFill>
                  <a:srgbClr val="273239"/>
                </a:solidFill>
                <a:effectLst/>
                <a:latin typeface="urw-din"/>
              </a:rPr>
              <a:t>So, in SGD, we find out the gradient of the cost function of a single example at each iteration instead of the sum of the gradient of the cost function of all the examples.</a:t>
            </a:r>
          </a:p>
          <a:p>
            <a:pPr algn="just" fontAlgn="base"/>
            <a:r>
              <a:rPr lang="en-US" b="0" i="0" dirty="0">
                <a:solidFill>
                  <a:srgbClr val="273239"/>
                </a:solidFill>
                <a:effectLst/>
                <a:latin typeface="urw-din"/>
              </a:rPr>
              <a:t>In SGD, since only one sample from the dataset is chosen at random for each iteration, the path taken by the algorithm to reach the minima is usually noisier than your typical Gradient Descent algorithm. </a:t>
            </a:r>
          </a:p>
          <a:p>
            <a:pPr algn="just" fontAlgn="base"/>
            <a:r>
              <a:rPr lang="en-US" b="0" i="0" dirty="0">
                <a:solidFill>
                  <a:srgbClr val="273239"/>
                </a:solidFill>
                <a:effectLst/>
                <a:latin typeface="urw-din"/>
              </a:rPr>
              <a:t>But that doesn’t matter all that much because the path taken by the algorithm does not matter, as long as we reach the minima and with a significantly shorter training time.</a:t>
            </a:r>
          </a:p>
          <a:p>
            <a:endParaRPr lang="en-IN" dirty="0"/>
          </a:p>
        </p:txBody>
      </p:sp>
    </p:spTree>
    <p:extLst>
      <p:ext uri="{BB962C8B-B14F-4D97-AF65-F5344CB8AC3E}">
        <p14:creationId xmlns:p14="http://schemas.microsoft.com/office/powerpoint/2010/main" val="2137043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TotalTime>
  <Words>824</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charter</vt:lpstr>
      <vt:lpstr>sohne</vt:lpstr>
      <vt:lpstr>urw-din</vt:lpstr>
      <vt:lpstr>Office Theme</vt:lpstr>
      <vt:lpstr>Gradient and ITS Type</vt:lpstr>
      <vt:lpstr>What is Gradient Descent? </vt:lpstr>
      <vt:lpstr>Types of Gradient Descent: </vt:lpstr>
      <vt:lpstr>Batch Gradient Descent: </vt:lpstr>
      <vt:lpstr>Batch Gradient Descent: </vt:lpstr>
      <vt:lpstr>Stochastic Gradient Descent (SGD):</vt:lpstr>
      <vt:lpstr>PowerPoint Presentation</vt:lpstr>
      <vt:lpstr>SGD algorithm: </vt:lpstr>
      <vt:lpstr>SGD algorithm: </vt:lpstr>
      <vt:lpstr>SGD algorithm: </vt:lpstr>
      <vt:lpstr>Mini Batch Gradient Descent </vt:lpstr>
      <vt:lpstr>Mini Batch Gradient Descent</vt:lpstr>
      <vt:lpstr>Difference between Batch Gradient Descent and Stochastic Gradient Descent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Gupta</dc:creator>
  <cp:lastModifiedBy>Nitin Arvind Shelke</cp:lastModifiedBy>
  <cp:revision>2</cp:revision>
  <dcterms:created xsi:type="dcterms:W3CDTF">2022-04-11T05:49:23Z</dcterms:created>
  <dcterms:modified xsi:type="dcterms:W3CDTF">2022-07-28T13:33:39Z</dcterms:modified>
</cp:coreProperties>
</file>