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0" r:id="rId3"/>
    <p:sldId id="266" r:id="rId4"/>
    <p:sldId id="421" r:id="rId5"/>
    <p:sldId id="422" r:id="rId6"/>
    <p:sldId id="423" r:id="rId7"/>
    <p:sldId id="268" r:id="rId8"/>
    <p:sldId id="424" r:id="rId9"/>
    <p:sldId id="425" r:id="rId10"/>
    <p:sldId id="426" r:id="rId11"/>
    <p:sldId id="427" r:id="rId12"/>
    <p:sldId id="428" r:id="rId13"/>
    <p:sldId id="429" r:id="rId14"/>
    <p:sldId id="393" r:id="rId15"/>
    <p:sldId id="432" r:id="rId16"/>
    <p:sldId id="434" r:id="rId17"/>
    <p:sldId id="435" r:id="rId18"/>
    <p:sldId id="436" r:id="rId19"/>
    <p:sldId id="437" r:id="rId20"/>
    <p:sldId id="440" r:id="rId21"/>
    <p:sldId id="441" r:id="rId22"/>
    <p:sldId id="442" r:id="rId23"/>
    <p:sldId id="43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8298E-B777-4DF4-950D-4EBE1300841F}" v="8" dt="2022-04-20T23:16:4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93066" autoAdjust="0"/>
  </p:normalViewPr>
  <p:slideViewPr>
    <p:cSldViewPr>
      <p:cViewPr varScale="1">
        <p:scale>
          <a:sx n="84" d="100"/>
          <a:sy n="84" d="100"/>
        </p:scale>
        <p:origin x="85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Gupta" userId="35470c46-d51d-41c5-aa07-3535d40f1513" providerId="ADAL" clId="{A528298E-B777-4DF4-950D-4EBE1300841F}"/>
    <pc:docChg chg="undo custSel modSld">
      <pc:chgData name="Umesh Gupta" userId="35470c46-d51d-41c5-aa07-3535d40f1513" providerId="ADAL" clId="{A528298E-B777-4DF4-950D-4EBE1300841F}" dt="2022-04-20T23:16:41.804" v="29"/>
      <pc:docMkLst>
        <pc:docMk/>
      </pc:docMkLst>
      <pc:sldChg chg="addSp delSp modSp mod">
        <pc:chgData name="Umesh Gupta" userId="35470c46-d51d-41c5-aa07-3535d40f1513" providerId="ADAL" clId="{A528298E-B777-4DF4-950D-4EBE1300841F}" dt="2022-04-20T23:01:03.876" v="13" actId="9405"/>
        <pc:sldMkLst>
          <pc:docMk/>
          <pc:sldMk cId="2186949941" sldId="266"/>
        </pc:sldMkLst>
        <pc:grpChg chg="mod">
          <ac:chgData name="Umesh Gupta" userId="35470c46-d51d-41c5-aa07-3535d40f1513" providerId="ADAL" clId="{A528298E-B777-4DF4-950D-4EBE1300841F}" dt="2022-04-20T23:00:47.304" v="8"/>
          <ac:grpSpMkLst>
            <pc:docMk/>
            <pc:sldMk cId="2186949941" sldId="266"/>
            <ac:grpSpMk id="6" creationId="{64BB91A5-CDC8-4295-9C4C-F0F7B5DC01A7}"/>
          </ac:grpSpMkLst>
        </pc:grpChg>
        <pc:inkChg chg="add del">
          <ac:chgData name="Umesh Gupta" userId="35470c46-d51d-41c5-aa07-3535d40f1513" providerId="ADAL" clId="{A528298E-B777-4DF4-950D-4EBE1300841F}" dt="2022-04-20T23:00:16.900" v="1"/>
          <ac:inkMkLst>
            <pc:docMk/>
            <pc:sldMk cId="2186949941" sldId="266"/>
            <ac:inkMk id="2" creationId="{420C5140-54D4-4BE8-9921-673102A59EC0}"/>
          </ac:inkMkLst>
        </pc:inkChg>
        <pc:inkChg chg="add del mod">
          <ac:chgData name="Umesh Gupta" userId="35470c46-d51d-41c5-aa07-3535d40f1513" providerId="ADAL" clId="{A528298E-B777-4DF4-950D-4EBE1300841F}" dt="2022-04-20T23:00:48.753" v="9" actId="9405"/>
          <ac:inkMkLst>
            <pc:docMk/>
            <pc:sldMk cId="2186949941" sldId="266"/>
            <ac:inkMk id="3" creationId="{6DDBA8A7-B84C-4FF7-8643-48C167B25982}"/>
          </ac:inkMkLst>
        </pc:inkChg>
        <pc:inkChg chg="add del mod">
          <ac:chgData name="Umesh Gupta" userId="35470c46-d51d-41c5-aa07-3535d40f1513" providerId="ADAL" clId="{A528298E-B777-4DF4-950D-4EBE1300841F}" dt="2022-04-20T23:00:47.304" v="8"/>
          <ac:inkMkLst>
            <pc:docMk/>
            <pc:sldMk cId="2186949941" sldId="266"/>
            <ac:inkMk id="4" creationId="{708CA563-9C91-4223-978F-BC7473BB31CD}"/>
          </ac:inkMkLst>
        </pc:inkChg>
        <pc:inkChg chg="add del">
          <ac:chgData name="Umesh Gupta" userId="35470c46-d51d-41c5-aa07-3535d40f1513" providerId="ADAL" clId="{A528298E-B777-4DF4-950D-4EBE1300841F}" dt="2022-04-20T23:00:46.918" v="6" actId="9405"/>
          <ac:inkMkLst>
            <pc:docMk/>
            <pc:sldMk cId="2186949941" sldId="266"/>
            <ac:inkMk id="8" creationId="{2C4C45C9-CF5A-4837-B7B6-EF111AA72ADB}"/>
          </ac:inkMkLst>
        </pc:inkChg>
        <pc:inkChg chg="add">
          <ac:chgData name="Umesh Gupta" userId="35470c46-d51d-41c5-aa07-3535d40f1513" providerId="ADAL" clId="{A528298E-B777-4DF4-950D-4EBE1300841F}" dt="2022-04-20T23:00:56.844" v="10" actId="9405"/>
          <ac:inkMkLst>
            <pc:docMk/>
            <pc:sldMk cId="2186949941" sldId="266"/>
            <ac:inkMk id="10" creationId="{8E981E5C-42E6-4C8E-9086-8F572A350831}"/>
          </ac:inkMkLst>
        </pc:inkChg>
        <pc:inkChg chg="add">
          <ac:chgData name="Umesh Gupta" userId="35470c46-d51d-41c5-aa07-3535d40f1513" providerId="ADAL" clId="{A528298E-B777-4DF4-950D-4EBE1300841F}" dt="2022-04-20T23:00:59.759" v="11" actId="9405"/>
          <ac:inkMkLst>
            <pc:docMk/>
            <pc:sldMk cId="2186949941" sldId="266"/>
            <ac:inkMk id="27" creationId="{56754F31-1C22-4BD1-BF5B-7FEEBA4B9157}"/>
          </ac:inkMkLst>
        </pc:inkChg>
        <pc:inkChg chg="add">
          <ac:chgData name="Umesh Gupta" userId="35470c46-d51d-41c5-aa07-3535d40f1513" providerId="ADAL" clId="{A528298E-B777-4DF4-950D-4EBE1300841F}" dt="2022-04-20T23:01:01.790" v="12" actId="9405"/>
          <ac:inkMkLst>
            <pc:docMk/>
            <pc:sldMk cId="2186949941" sldId="266"/>
            <ac:inkMk id="32" creationId="{E20A09B3-1B8B-40E0-8A2F-A8B532B38870}"/>
          </ac:inkMkLst>
        </pc:inkChg>
        <pc:inkChg chg="add">
          <ac:chgData name="Umesh Gupta" userId="35470c46-d51d-41c5-aa07-3535d40f1513" providerId="ADAL" clId="{A528298E-B777-4DF4-950D-4EBE1300841F}" dt="2022-04-20T23:01:03.876" v="13" actId="9405"/>
          <ac:inkMkLst>
            <pc:docMk/>
            <pc:sldMk cId="2186949941" sldId="266"/>
            <ac:inkMk id="33" creationId="{F4732237-C28B-4C24-9653-DA60FFED63D0}"/>
          </ac:inkMkLst>
        </pc:inkChg>
      </pc:sldChg>
      <pc:sldChg chg="addSp mod">
        <pc:chgData name="Umesh Gupta" userId="35470c46-d51d-41c5-aa07-3535d40f1513" providerId="ADAL" clId="{A528298E-B777-4DF4-950D-4EBE1300841F}" dt="2022-04-20T23:10:37.862" v="15" actId="9405"/>
        <pc:sldMkLst>
          <pc:docMk/>
          <pc:sldMk cId="2186949941" sldId="423"/>
        </pc:sldMkLst>
        <pc:inkChg chg="add">
          <ac:chgData name="Umesh Gupta" userId="35470c46-d51d-41c5-aa07-3535d40f1513" providerId="ADAL" clId="{A528298E-B777-4DF4-950D-4EBE1300841F}" dt="2022-04-20T23:10:36.230" v="14" actId="9405"/>
          <ac:inkMkLst>
            <pc:docMk/>
            <pc:sldMk cId="2186949941" sldId="423"/>
            <ac:inkMk id="2" creationId="{263E09E3-CA6B-4631-A2AA-74FB749F0111}"/>
          </ac:inkMkLst>
        </pc:inkChg>
        <pc:inkChg chg="add">
          <ac:chgData name="Umesh Gupta" userId="35470c46-d51d-41c5-aa07-3535d40f1513" providerId="ADAL" clId="{A528298E-B777-4DF4-950D-4EBE1300841F}" dt="2022-04-20T23:10:37.862" v="15" actId="9405"/>
          <ac:inkMkLst>
            <pc:docMk/>
            <pc:sldMk cId="2186949941" sldId="423"/>
            <ac:inkMk id="3" creationId="{CDCD57B9-B187-43E4-9544-45CC4A35BC25}"/>
          </ac:inkMkLst>
        </pc:inkChg>
      </pc:sldChg>
      <pc:sldChg chg="addSp delSp modSp mod">
        <pc:chgData name="Umesh Gupta" userId="35470c46-d51d-41c5-aa07-3535d40f1513" providerId="ADAL" clId="{A528298E-B777-4DF4-950D-4EBE1300841F}" dt="2022-04-20T23:16:41.804" v="29"/>
        <pc:sldMkLst>
          <pc:docMk/>
          <pc:sldMk cId="2186949941" sldId="424"/>
        </pc:sldMkLst>
        <pc:grpChg chg="del mod">
          <ac:chgData name="Umesh Gupta" userId="35470c46-d51d-41c5-aa07-3535d40f1513" providerId="ADAL" clId="{A528298E-B777-4DF4-950D-4EBE1300841F}" dt="2022-04-20T23:16:38.724" v="24"/>
          <ac:grpSpMkLst>
            <pc:docMk/>
            <pc:sldMk cId="2186949941" sldId="424"/>
            <ac:grpSpMk id="8" creationId="{2B8F006D-AC33-4E0A-B405-06BF8FB82D1C}"/>
          </ac:grpSpMkLst>
        </pc:grpChg>
        <pc:grpChg chg="del mod">
          <ac:chgData name="Umesh Gupta" userId="35470c46-d51d-41c5-aa07-3535d40f1513" providerId="ADAL" clId="{A528298E-B777-4DF4-950D-4EBE1300841F}" dt="2022-04-20T23:16:40.354" v="27"/>
          <ac:grpSpMkLst>
            <pc:docMk/>
            <pc:sldMk cId="2186949941" sldId="424"/>
            <ac:grpSpMk id="17" creationId="{741C2AE0-7AAF-4BD6-ABA2-04740506862A}"/>
          </ac:grpSpMkLst>
        </pc:grpChg>
        <pc:grpChg chg="del mod">
          <ac:chgData name="Umesh Gupta" userId="35470c46-d51d-41c5-aa07-3535d40f1513" providerId="ADAL" clId="{A528298E-B777-4DF4-950D-4EBE1300841F}" dt="2022-04-20T23:16:41.804" v="29"/>
          <ac:grpSpMkLst>
            <pc:docMk/>
            <pc:sldMk cId="2186949941" sldId="424"/>
            <ac:grpSpMk id="27" creationId="{7D962B5F-8CED-4C85-9386-D36AAE0AC589}"/>
          </ac:grpSpMkLst>
        </pc:grpChg>
        <pc:grpChg chg="mod">
          <ac:chgData name="Umesh Gupta" userId="35470c46-d51d-41c5-aa07-3535d40f1513" providerId="ADAL" clId="{A528298E-B777-4DF4-950D-4EBE1300841F}" dt="2022-04-20T23:16:41.804" v="29"/>
          <ac:grpSpMkLst>
            <pc:docMk/>
            <pc:sldMk cId="2186949941" sldId="424"/>
            <ac:grpSpMk id="30" creationId="{74B38DBE-7744-476A-B6CC-C5BDF113C423}"/>
          </ac:grpSpMkLst>
        </pc:grpChg>
        <pc:inkChg chg="add">
          <ac:chgData name="Umesh Gupta" userId="35470c46-d51d-41c5-aa07-3535d40f1513" providerId="ADAL" clId="{A528298E-B777-4DF4-950D-4EBE1300841F}" dt="2022-04-20T23:16:30.371" v="16" actId="9405"/>
          <ac:inkMkLst>
            <pc:docMk/>
            <pc:sldMk cId="2186949941" sldId="424"/>
            <ac:inkMk id="2" creationId="{FF22B0B6-997D-4597-BDCF-0A8A3A865A7C}"/>
          </ac:inkMkLst>
        </pc:inkChg>
        <pc:inkChg chg="add">
          <ac:chgData name="Umesh Gupta" userId="35470c46-d51d-41c5-aa07-3535d40f1513" providerId="ADAL" clId="{A528298E-B777-4DF4-950D-4EBE1300841F}" dt="2022-04-20T23:16:30.896" v="17" actId="9405"/>
          <ac:inkMkLst>
            <pc:docMk/>
            <pc:sldMk cId="2186949941" sldId="424"/>
            <ac:inkMk id="3" creationId="{9491B6AF-1248-4226-A18F-5197BE9B6571}"/>
          </ac:inkMkLst>
        </pc:inkChg>
        <pc:inkChg chg="add">
          <ac:chgData name="Umesh Gupta" userId="35470c46-d51d-41c5-aa07-3535d40f1513" providerId="ADAL" clId="{A528298E-B777-4DF4-950D-4EBE1300841F}" dt="2022-04-20T23:16:32.336" v="18" actId="9405"/>
          <ac:inkMkLst>
            <pc:docMk/>
            <pc:sldMk cId="2186949941" sldId="424"/>
            <ac:inkMk id="4" creationId="{3CE0A9D9-AC93-4E85-93CA-755EFF2A0E1A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5" creationId="{069AAC80-4931-46BD-99ED-733D1410AF6F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6" creationId="{447AC6D1-6BCD-4E14-BA23-4498404E9B41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10" creationId="{3232E6E8-FAFB-44B3-B4F4-3BD87968FC18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16" creationId="{24E029AC-3B19-4140-845E-89D222CCCAF2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18" creationId="{8013982A-55E5-4F55-A5AE-57FD81B948FD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22" creationId="{398FC26D-C250-4674-8E7C-9E49DC944E5A}"/>
          </ac:inkMkLst>
        </pc:inkChg>
        <pc:inkChg chg="add mod">
          <ac:chgData name="Umesh Gupta" userId="35470c46-d51d-41c5-aa07-3535d40f1513" providerId="ADAL" clId="{A528298E-B777-4DF4-950D-4EBE1300841F}" dt="2022-04-20T23:16:41.804" v="29"/>
          <ac:inkMkLst>
            <pc:docMk/>
            <pc:sldMk cId="2186949941" sldId="424"/>
            <ac:inkMk id="28" creationId="{DB0D93C0-59A8-4127-9011-33B3A09BE72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00:56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0 234 2193,'0'0'8503,"1"-8"-7604,0-35 3033,0 59-3844,-2-13-83,2 0-1,-1 0 1,0 0-1,1 0 1,-1 0-1,1 0 1,0 0-1,0 0 1,0-1-1,0 1 1,0 0 0,1 0-1,-1-1 1,1 1-1,0-1 1,0 0-1,0 1 1,0-1-1,0 0 1,0 0-1,1 0 1,-1 0-1,1-1 1,-1 1-1,1-1 1,0 1 0,-1-1-1,1 0 1,0 0-1,0 0 1,0 0-1,0-1 1,0 1-1,5-1 1,0 0 39,-1 0 0,0 0 0,1-1 0,-1 0-1,0-1 1,0 0 0,0 0 0,0 0 0,0-1 0,0 0 0,-1 0 0,0-1 0,10-6 0,113-106 433,-19 16-1098,-107 97 425,-1 1 1,1 0 0,0 0 0,-1 0-1,1 1 1,0-1 0,0 1-1,0-1 1,0 1 0,0 0 0,0 0-1,5 0 1,-8 1 88,1 0 0,-1 0 0,0 0 0,1 0 0,-1 0 0,0 0 0,1 0 0,-1 1 0,0-1 0,1 0 0,-1 0 0,0 0 0,1 1 0,-1-1 0,0 0 0,1 0 0,-1 1 0,0-1 0,0 0 0,1 1 0,-1-1 0,0 0 0,0 1 0,0-1 0,0 0 0,1 1 0,-1-1 0,0 1 0,0-1 0,0 0 0,0 1 0,0 0 0,-5 26-3225,-19 20-1094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3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5394,'0'0'11062,"-7"-4"-10854,7 35-208,0 11 144,0 12 160,0 4-160,-2 1-96,-4-1-48,0-2-416,2-5-1265,4-12-1392,0-13-2290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4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42 4818,'0'0'12822,"-20"86"-12518,14-15 256,2 3-175,0 0-193,0-4-192,4-3-128,0-4-1297,0-14-2305,6-18-3937</inkml:trace>
  <inkml:trace contextRef="#ctx0" brushRef="#br0" timeOffset="1">669 0 4466,'0'0'13126,"0"40"-13078,-2 9 560,-10 12 113,-4 6-145,-4 1-224,2 1-352,2-6-240,4-3-1233,12-11-1552,0-20-3138</inkml:trace>
  <inkml:trace contextRef="#ctx0" brushRef="#br0" timeOffset="2">818 148 8516,'0'0'13606,"16"114"-12918,-12-47-383,-2-2-305,2 2-225,0-4-2224,-2-5-3025,-2-6-7812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7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90 1809,'0'0'6907,"-12"-12"-3020,12 49-3827,-1-16 146,0-1-1,2 1 1,1 0 0,7 35 0,-4-33 28,-2-1 0,0 1 0,-1-1 0,-1 1 0,-3 29 1,0-21 291,7 61 0,-3-111 2187,1-114-2820,-3 66 11,-2 18-40,3-1 0,10-76 0,-7 28 736,-5 129-586,-10 49 0,6-49-568,-2 53 0,7-81 430,0-1-97,0 0-1,-1 0 0,1 1 1,0-1-1,1 0 1,-1 0-1,0 0 0,0 0 1,1 0-1,-1 1 0,1-1 1,0 0-1,0 0 0,0 0 1,0 0-1,0-1 1,0 1-1,0 0 0,1 0 1,-1-1-1,0 1 0,3 1 1,21 6-5558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7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60 160,'0'0'8711,"-2"-3"-7327,1 3-1290,1-1-1,-1 0 0,1 0 1,-1 1-1,1-1 0,-1 0 1,1 1-1,-1-1 0,0 1 1,1-1-1,-1 0 0,0 1 1,0 0-1,0-1 0,1 1 1,-1 0-1,0-1 0,0 1 1,0 0-1,0 0 0,1-1 1,-1 1-1,0 0 0,0 0 1,0 0-1,0 0 0,0 0 1,0 1-1,0-1 0,1 0 1,-1 0-1,0 0 0,0 1 1,0-1-1,0 0 0,-1 2 1,0 0-3,0 1 0,-1-1 0,1 1 0,0 0 0,0 0 0,0 0 0,1 0 0,-1 0 0,1 0 0,-2 4 0,-3 14 151,0 0 0,-4 29 0,4 0 67,2 0-1,2 1 0,9 97 0,-4-126-272,1 1-1,12 40 1,-14-116 849,-16-207-651,6 136-198,7 105 47,-5-51 208,5 66-82,0-1 0,1 1 1,-2 0-1,1 0 0,0 0 1,-1-1-1,0 1 0,0 1 0,0-1 1,0 0-1,-1 0 0,-3-4 1,4 7 3,2 28-469,-2 105 109,4 146-2099,0-267-462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9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23 848,'0'0'5219,"-4"-6"-4824,-10-10 81,14 16-440,0 0 0,0 0-1,-1 0 1,1-1 0,0 1-1,0 0 1,0 0 0,-1 0-1,1 0 1,0 0 0,0 0-1,0 0 1,-1 0 0,1 0-1,0 0 1,0 0 0,0 1-1,-1-1 1,1 0-1,0 0 1,0 0 0,0 0-1,-1 0 1,1 0 0,0 0-1,0 0 1,0 1 0,0-1-1,0 0 1,-1 0 0,1 0-1,0 0 1,0 1 0,0-1-1,0 0 1,0 0-1,0 0 1,0 0 0,0 1-1,-1-1 1,1 0 0,0 0-1,0 0 1,0 1 0,-1 44 3364,1-12-3354,-22 228 2603,0 38-3259,26-307-5775,0-17 1319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9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5 1185,'0'0'7403,"0"-4"-5805,0 9-1502,0 61 1234,-3 0-1,-11 65 1,-1-12-785,13-68-5711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2689,'0'0'7281,"-6"16"-6972,2 76 873,-21 121-1,5-64-993,19-144-1360,1 3 5029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00:59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27 390 800,'0'0'3578,"-2"-3"-2770,1 2-575,-11-17 550,1 10 4706,11 8-5287,9 25-156,-6-25-49,0 0 0,0 0-1,0 0 1,0-1 0,-1 1 0,1-1 0,0 1 0,0-1 0,0 0 0,0 0 0,0 0 0,-1-1-1,1 1 1,-1-1 0,1 1 0,-1-1 0,1 0 0,-1 0 0,0 0 0,0 0 0,0 0-1,0-1 1,2-3 0,5-7-28,0-1 1,-2 0-1,9-19 0,-6 9-41,6-8-32,34-75 28,-45 94 51,0 0 0,-1 0 0,-1-1 0,0 1 0,-1-1 0,1-18 1,3 29-3762,0 3-846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01:01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24 250 656,'0'0'6689,"-3"-5"-5998,-12-17-96,12 28 2139,0 33-2643,4-33-71,0 1 0,0 0 0,0-1 1,1 0-1,0 1 0,0-1 0,1 0 0,0 0 1,0 0-1,6 10 0,-8-14-18,0-1-1,1 1 0,-1 0 1,0 0-1,1-1 1,-1 1-1,1-1 1,-1 1-1,1-1 1,0 0-1,0 0 1,-1 1-1,1-1 1,0-1-1,0 1 1,0 0-1,0 0 1,0-1-1,1 1 1,-1-1-1,0 1 1,0-1-1,0 0 1,0 0-1,0 0 1,1 0-1,-1-1 1,0 1-1,0 0 1,0-1-1,0 0 1,0 1-1,0-1 1,0 0-1,0 0 1,0 0-1,0 0 1,3-3-1,4-3 19,0-1 1,-1-1-1,0 1 1,0-2-1,-1 1 1,7-12-1,37-69 42,-37 64-64,71-138-1337,-76 155-1566,-8 24-244,-2 15-517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01:0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1217,'0'0'4287,"0"-6"-3516,-1-5-529,1 4 425,7 20 11,-6-11-632,0 1 0,0-1 0,0 1 1,0-1-1,1 0 0,-1 0 0,0 1 0,1-1 0,0 0 0,0 0 0,-1-1 0,1 1 0,0 0 0,0-1 0,1 1 0,-1-1 1,0 1-1,0-1 0,1 0 0,-1 0 0,1 0 0,-1 0 0,1-1 0,-1 1 0,1-1 0,-1 1 0,1-1 0,0 0 0,-1 0 0,1 0 1,0 0-1,-1-1 0,1 1 0,-1-1 0,1 1 0,-1-1 0,1 0 0,-1 0 0,1 0 0,-1 0 0,0-1 0,0 1 0,1 0 0,-1-1 1,0 0-1,0 0 0,-1 1 0,1-1 0,0 0 0,0 0 0,1-4 0,8-12-8,-2 1 1,0-1-1,-1-1 1,-1 0-1,-1 0 0,0 0 1,-2-1-1,0 0 0,-1 0 1,-1 0-1,-1 0 1,-2-25-1,2 70-3501,0 9-1654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0:36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525 64 688,'0'0'6176,"2"-6"-5228,1 1-610,4-21 1567,-7 25-1831,-1 1 1,0-1-1,0 0 0,1 0 0,-1 0 0,0 1 1,0-1-1,0 0 0,0 1 0,0-1 1,0 1-1,0-1 0,0 1 0,0-1 0,0 1 1,0 0-1,0 0 0,0-1 0,0 1 0,0 0 1,-2 0-1,-30-4 427,30 3-335,-208-9 2734,207 10-2900,-1 1 1,1 0-1,0 0 1,0 0-1,0 1 0,0 0 1,0-1-1,0 1 1,0 1-1,1-1 1,-1 0-1,1 1 0,0 0 1,-1 0-1,1 0 1,1 0-1,-1 0 0,0 1 1,-3 5-1,-6 9-8,1 1-1,-12 29 1,22-45 9,-32 79-6,-38 155 0,48-153 18,17-53-7,1 1 0,1 0 0,2 0 1,1 1-1,6 61 0,-4-83-4,0 0 0,1 0 1,0 0-1,1 0 0,0 0 0,1-1 1,0 1-1,0-1 0,1 0 0,1-1 1,0 1-1,0-1 0,1 0 0,0 0 1,0-1-1,1 0 0,0-1 0,0 1 1,1-1-1,0-1 0,0 0 0,1 0 0,0-1 1,0 0-1,0-1 0,0 0 0,1 0 1,0-1-1,-1-1 0,15 2 0,244 2 46,-159-8-26,-102 2-15,0 0-1,-1-1 1,1 0 0,0-1 0,0 1 0,-1-1-1,0-1 1,1 0 0,-1 0 0,0 0 0,0-1-1,0 0 1,-1 0 0,1 0 0,-1-1 0,0 0-1,-1-1 1,1 1 0,-1-1 0,0 0 0,0 0-1,-1-1 1,0 1 0,5-11 0,5-14 18,-1-1 1,-2 0-1,-1-1 1,7-47-1,4-8 25,-15 70-50,2-11 154,0 1-1,3-31 1,-10 51-91,0 0 0,-1 0 0,0 0-1,0 1 1,0-1 0,-1 0 0,-1 0 0,1 0-1,-1 1 1,-1-1 0,1 1 0,-7-13-1,-200-282-256,203 294-30,-31-32-2032,35 39 1715,0-1 0,0 1 0,-1-1 0,1 1 0,0 0 0,-1 0 0,1 0 0,-1 1 0,1-1 0,-1 1 0,-4-1 0,-16 1-5526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0:37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601 56 912,'0'0'5342,"-9"-6"-4750,-9-2 61,1 0 0,-2 1 1,1 1-1,-1 1 0,0 0 1,0 2-1,0 0 0,-22-1 1,26 4-355,-1 0 61,-1 0 0,1 1-1,-23 5 1,32-5-291,0 1 0,1 1 1,-1-1-1,1 1 0,0 1 0,0-1 1,0 1-1,0 0 0,1 0 0,-1 1 1,-5 5-1,-10 13 32,0 1 0,2 1 0,0 1 0,2 1 0,1 0 0,1 1 0,1 1-1,2 0 1,1 1 0,1 0 0,-11 60 0,17-69-100,-3 10 91,2 1 1,0 0-1,3 0 0,0 0 1,4 36-1,0-58-91,1-1-1,0 1 0,0-1 1,1 0-1,0 0 0,0 0 1,1 0-1,0-1 1,1 0-1,0 0 0,0 0 1,1-1-1,10 10 1,-2-4-4,1 0 0,0 0 1,1-2-1,0 0 0,29 13 0,-35-20 3,0-1 0,0 0 0,0 0 0,1-1 0,0-1 0,22 1 0,70-10 14,-61-1-13,-1-2 1,0-2-1,-1-2 1,40-21-1,-49 22-30,-20 8 27,0 0-1,-1-1 0,1 0 0,-1 0 1,0-1-1,-1-1 0,0 0 0,17-19 0,-22 21 40,1-1 0,-1 1 0,0-1 0,-1 0 0,0 0 0,0-1-1,-1 1 1,0-1 0,0 0 0,-1 0 0,0 0 0,-1 0 0,1-16-1,-2-8 330,1-7-19,-2 1 1,-11-73-1,9 98-317,0 0 1,-2 1-1,1-1 0,-2 1 1,0 0-1,0 0 0,-1 1 1,-1 0-1,0 0 0,-1 1 1,-16-18-1,-1 5-10,-1 2 1,-1 0 0,0 2-1,-44-23 1,-13 0-2832,65 36-876,-3 6-2180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0.3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53 4306,'0'0'13433,"-1"-11"-12582,-1-31-45,-1 195 1229,6 20-2093,1 36 124,-1-173-1293,1 0 1,2 0-1,18 56 1,-23-86 247,1-1 0,0 0 1,0 0-1,0 0 0,1 0 1,4 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0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4914,'0'0'9431,"4"16"-8940,26 111 2298,24 234 0,-38-21-4917,-18-303-2405,-8-13-4002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23:16:32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0 11477,'0'0'4034,"-38"132"-3954,4-67-80,-2-5-864,2-17-4563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wmf"/><Relationship Id="rId21" Type="http://schemas.openxmlformats.org/officeDocument/2006/relationships/image" Target="../media/image16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8.wmf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8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6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Support Vector Machines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endParaRPr lang="en-US" sz="2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Setting Up the Optimization Problem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0" y="1428742"/>
            <a:ext cx="9144000" cy="3000396"/>
          </a:xfrm>
          <a:prstGeom prst="rect">
            <a:avLst/>
          </a:prstGeom>
          <a:ln w="3175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class 1 corresponds to 1 and class 2 corresponds to -1, we can rewrite: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As    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 the problem becomes: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					     or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2459038" y="1828800"/>
          <a:ext cx="3113094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55320" progId="Equation.3">
                  <p:embed/>
                </p:oleObj>
              </mc:Choice>
              <mc:Fallback>
                <p:oleObj name="Equation" r:id="rId2" imgW="1295280" imgH="35532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828800"/>
                        <a:ext cx="3113094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785786" y="2532065"/>
          <a:ext cx="1982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177480" progId="Equation.3">
                  <p:embed/>
                </p:oleObj>
              </mc:Choice>
              <mc:Fallback>
                <p:oleObj name="Equation" r:id="rId4" imgW="825480" imgH="177480" progId="Equation.3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532065"/>
                        <a:ext cx="19827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785918" y="3286130"/>
          <a:ext cx="930266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330120" progId="Equation.3">
                  <p:embed/>
                </p:oleObj>
              </mc:Choice>
              <mc:Fallback>
                <p:oleObj name="Equation" r:id="rId6" imgW="393480" imgH="330120" progId="Equation.3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286130"/>
                        <a:ext cx="930266" cy="6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428728" y="3929072"/>
          <a:ext cx="2287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177480" progId="Equation.3">
                  <p:embed/>
                </p:oleObj>
              </mc:Choice>
              <mc:Fallback>
                <p:oleObj name="Equation" r:id="rId8" imgW="952200" imgH="177480" progId="Equation.3">
                  <p:embed/>
                  <p:pic>
                    <p:nvPicPr>
                      <p:cNvPr id="67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929072"/>
                        <a:ext cx="22875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5072066" y="3286130"/>
          <a:ext cx="10936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91960" progId="Equation.3">
                  <p:embed/>
                </p:oleObj>
              </mc:Choice>
              <mc:Fallback>
                <p:oleObj name="Equation" r:id="rId10" imgW="482400" imgH="29196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286130"/>
                        <a:ext cx="109361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714876" y="3929072"/>
          <a:ext cx="2287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177480" progId="Equation.3">
                  <p:embed/>
                </p:oleObj>
              </mc:Choice>
              <mc:Fallback>
                <p:oleObj name="Equation" r:id="rId12" imgW="952200" imgH="17748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929072"/>
                        <a:ext cx="22875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427156" y="3357568"/>
            <a:ext cx="228601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4713304" y="3357568"/>
            <a:ext cx="228601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SVM Formulation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0" y="1500180"/>
            <a:ext cx="9144000" cy="2439722"/>
          </a:xfrm>
          <a:prstGeom prst="rect">
            <a:avLst/>
          </a:prstGeom>
          <a:ln w="3175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Find w, b that solve: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Quadratic problem, problem is convex  unique global minimum value   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					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2428860" y="1857370"/>
          <a:ext cx="10936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91960" progId="Equation.3">
                  <p:embed/>
                </p:oleObj>
              </mc:Choice>
              <mc:Fallback>
                <p:oleObj name="Equation" r:id="rId2" imgW="482400" imgH="29196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857370"/>
                        <a:ext cx="109361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428860" y="2500312"/>
          <a:ext cx="2287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177480" progId="Equation.3">
                  <p:embed/>
                </p:oleObj>
              </mc:Choice>
              <mc:Fallback>
                <p:oleObj name="Equation" r:id="rId4" imgW="952200" imgH="17748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500312"/>
                        <a:ext cx="22875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Dual Formulation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0" y="1500180"/>
            <a:ext cx="9144000" cy="2928958"/>
          </a:xfrm>
          <a:prstGeom prst="rect">
            <a:avLst/>
          </a:prstGeom>
          <a:ln w="3175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Find w, b that solve: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Dual formulation of linear SVM   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					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214414" y="1857370"/>
          <a:ext cx="4605338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482400" progId="Equation.3">
                  <p:embed/>
                </p:oleObj>
              </mc:Choice>
              <mc:Fallback>
                <p:oleObj name="Equation" r:id="rId2" imgW="2031840" imgH="48240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857370"/>
                        <a:ext cx="4605338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Dual Formulation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0" y="1500180"/>
            <a:ext cx="9144000" cy="2799762"/>
          </a:xfrm>
          <a:prstGeom prst="rect">
            <a:avLst/>
          </a:prstGeom>
          <a:ln w="3175"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previous problem can be rewritten as: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where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the number of samples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Then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can be defined as :   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					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						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4275" y="1979613"/>
          <a:ext cx="62769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304560" progId="Equation.3">
                  <p:embed/>
                </p:oleObj>
              </mc:Choice>
              <mc:Fallback>
                <p:oleObj name="Equation" r:id="rId2" imgW="3124080" imgH="3045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979613"/>
                        <a:ext cx="62769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86116" y="3429006"/>
          <a:ext cx="1774049" cy="70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279360" progId="Equation.3">
                  <p:embed/>
                </p:oleObj>
              </mc:Choice>
              <mc:Fallback>
                <p:oleObj name="Equation" r:id="rId4" imgW="558720" imgH="2793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429006"/>
                        <a:ext cx="1774049" cy="708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86380" y="3000378"/>
            <a:ext cx="3500462" cy="1143008"/>
          </a:xfrm>
          <a:prstGeom prst="rect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So the solution becomes: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		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15008" y="3357568"/>
          <a:ext cx="2841581" cy="68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279360" progId="Equation.3">
                  <p:embed/>
                </p:oleObj>
              </mc:Choice>
              <mc:Fallback>
                <p:oleObj name="Equation" r:id="rId6" imgW="1155600" imgH="27936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357568"/>
                        <a:ext cx="2841581" cy="686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Non-Linear SVM Classification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Classification </a:t>
            </a:r>
          </a:p>
        </p:txBody>
      </p:sp>
      <p:pic>
        <p:nvPicPr>
          <p:cNvPr id="7" name="Picture 6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571618"/>
            <a:ext cx="5857915" cy="2750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Classification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5072034" cy="1776418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Consider the non-linear dataset, with its two  concentric rings. Imagine  that this dataset is merely  a 2-D version of the 'true'  dataset that lives in a 3-D  space</a:t>
            </a:r>
            <a:endParaRPr lang="en-US" alt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571618"/>
            <a:ext cx="3098931" cy="2754189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Classification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5214942" cy="2861073"/>
          </a:xfrm>
        </p:spPr>
        <p:txBody>
          <a:bodyPr>
            <a:normAutofit fontScale="85000" lnSpcReduction="10000"/>
          </a:bodyPr>
          <a:lstStyle/>
          <a:p>
            <a:pPr marL="356870" marR="166370" indent="-344805" algn="just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  <a:tab pos="1051560" algn="l"/>
              </a:tabLst>
            </a:pPr>
            <a:r>
              <a:rPr lang="en-IN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	dataset is easily linearly  separable by a </a:t>
            </a:r>
            <a:r>
              <a:rPr lang="en-IN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hyperplane</a:t>
            </a:r>
            <a:r>
              <a:rPr lang="en-IN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. Thus,  provided that we work in this  space, we can train a linear SVM  classifier that successfully finds a  good decision boundary.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1019"/>
              </a:spcBef>
              <a:buFont typeface="Wingdings" pitchFamily="2" charset="2"/>
              <a:buChar char="Ø"/>
              <a:tabLst>
                <a:tab pos="356870" algn="l"/>
                <a:tab pos="2577465" algn="l"/>
              </a:tabLst>
            </a:pPr>
            <a:r>
              <a:rPr lang="en-IN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challenge is to find a  transformation 2D-&gt;3D, such that  the transformed dataset is linearly  separable.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571618"/>
            <a:ext cx="3023800" cy="2721864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Modified SVM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3013481"/>
          </a:xfrm>
        </p:spPr>
        <p:txBody>
          <a:bodyPr>
            <a:normAutofit/>
          </a:bodyPr>
          <a:lstStyle/>
          <a:p>
            <a:pPr marL="356870" marR="166370" indent="-344805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  <a:tab pos="1051560" algn="l"/>
              </a:tabLst>
            </a:pP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Assume: we have such a transformation </a:t>
            </a:r>
            <a:r>
              <a:rPr lang="el-GR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the modified SVM classification is as follows:</a:t>
            </a:r>
          </a:p>
          <a:p>
            <a:pPr marL="712788" marR="166370" indent="-350838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712788" algn="l"/>
                <a:tab pos="1050925" algn="l"/>
              </a:tabLst>
            </a:pP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First transform the training set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to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’ using </a:t>
            </a:r>
            <a:r>
              <a:rPr lang="el-GR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</a:t>
            </a:r>
            <a:endParaRPr lang="en-IN" altLang="en-US" sz="24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712788" marR="166370" indent="-350838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712788" algn="l"/>
                <a:tab pos="1050925" algn="l"/>
              </a:tabLst>
            </a:pP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Train a linear SVM on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’ to get the classifier </a:t>
            </a:r>
            <a:r>
              <a:rPr lang="en-IN" altLang="en-US" sz="2400" i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</a:t>
            </a:r>
            <a:r>
              <a:rPr lang="en-IN" altLang="en-US" sz="2400" i="1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svm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marL="712788" marR="166370" indent="-350838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712788" algn="l"/>
                <a:tab pos="1050925" algn="l"/>
              </a:tabLst>
            </a:pP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 testing , the new example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 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will first be </a:t>
            </a:r>
            <a:r>
              <a:rPr lang="en-IN" altLang="en-US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tansformed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to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’ = </a:t>
            </a:r>
            <a:r>
              <a:rPr lang="el-GR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(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</a:t>
            </a:r>
            <a:endParaRPr lang="en-US" altLang="en-US" sz="24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712788" marR="166370" indent="-350838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712788" algn="l"/>
                <a:tab pos="1050925" algn="l"/>
              </a:tabLst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Apply </a:t>
            </a:r>
            <a:r>
              <a:rPr lang="en-IN" altLang="en-US" sz="2400" i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</a:t>
            </a:r>
            <a:r>
              <a:rPr lang="en-IN" altLang="en-US" sz="2400" i="1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svm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’) to determine the output class label</a:t>
            </a:r>
          </a:p>
          <a:p>
            <a:pPr marL="712788" marR="166370" indent="-350838" algn="just">
              <a:lnSpc>
                <a:spcPct val="90000"/>
              </a:lnSpc>
              <a:spcBef>
                <a:spcPts val="100"/>
              </a:spcBef>
              <a:buNone/>
              <a:tabLst>
                <a:tab pos="712788" algn="l"/>
                <a:tab pos="1050925" algn="l"/>
              </a:tabLst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3438" y="2857502"/>
            <a:ext cx="214314" cy="1588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58214" y="2857502"/>
            <a:ext cx="214314" cy="1588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4414" y="3213104"/>
            <a:ext cx="214314" cy="1588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14546" y="3500444"/>
            <a:ext cx="214314" cy="1588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Kernel Trick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3013481"/>
          </a:xfrm>
        </p:spPr>
        <p:txBody>
          <a:bodyPr>
            <a:normAutofit/>
          </a:bodyPr>
          <a:lstStyle/>
          <a:p>
            <a:pPr marL="356870" marR="166370" indent="-344805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  <a:tab pos="1051560" algn="l"/>
              </a:tabLst>
            </a:pPr>
            <a:r>
              <a:rPr lang="en-IN" altLang="en-US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Kernel Trick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maps the non-linearly separable data to higher-dimensional space using some </a:t>
            </a:r>
            <a:r>
              <a:rPr lang="en-IN" altLang="en-US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kernel functions 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 as to make it linearly separable.</a:t>
            </a:r>
          </a:p>
          <a:p>
            <a:pPr marL="356870" marR="166370" indent="-344805" algn="just">
              <a:lnSpc>
                <a:spcPct val="9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  <a:tab pos="1051560" algn="l"/>
              </a:tabLst>
            </a:pP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Kernel function </a:t>
            </a:r>
            <a:r>
              <a:rPr lang="en-IN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(</a:t>
            </a:r>
            <a:r>
              <a:rPr lang="en-IN" altLang="en-US" sz="2400" i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x,y</a:t>
            </a:r>
            <a:r>
              <a:rPr lang="en-IN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), is a mapping such that                                            </a:t>
            </a:r>
          </a:p>
          <a:p>
            <a:pPr marL="356870" marR="166370" indent="-344805" algn="just">
              <a:lnSpc>
                <a:spcPct val="90000"/>
              </a:lnSpc>
              <a:spcBef>
                <a:spcPts val="100"/>
              </a:spcBef>
              <a:buNone/>
              <a:tabLst>
                <a:tab pos="356870" algn="l"/>
                <a:tab pos="1051560" algn="l"/>
              </a:tabLst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  that is the dot product of input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y,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transformed by a function </a:t>
            </a:r>
            <a:r>
              <a:rPr lang="el-GR" altLang="en-US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</a:t>
            </a:r>
            <a:endParaRPr lang="en-IN" altLang="en-US" sz="24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Wingdings" panose="05000000000000000000" pitchFamily="2" charset="2"/>
              </a:rPr>
              <a:t>Works on the inner product of the vectors</a:t>
            </a: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500826" y="2357436"/>
          <a:ext cx="2247516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164880" progId="Equation.3">
                  <p:embed/>
                </p:oleObj>
              </mc:Choice>
              <mc:Fallback>
                <p:oleObj name="Equation" r:id="rId2" imgW="60948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2357436"/>
                        <a:ext cx="2247516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Supervised learning technique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Used for classification  as well as regression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SVM as a classification method is used to predict the class of an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unkown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datapoint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Kernel Functions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Examples of Kernel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9144000" cy="200824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Assume we have input vectors </a:t>
            </a:r>
            <a:r>
              <a:rPr lang="en-IN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and </a:t>
            </a:r>
            <a:r>
              <a:rPr lang="en-IN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y,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we use the kernel mapping: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IN" alt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IN" altLang="en-US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Consider the function: </a:t>
            </a:r>
            <a:endParaRPr lang="en-IN" altLang="en-US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0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71736" y="1928808"/>
          <a:ext cx="4030836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228600" progId="Equation.3">
                  <p:embed/>
                </p:oleObj>
              </mc:Choice>
              <mc:Fallback>
                <p:oleObj name="Equation" r:id="rId2" imgW="16128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928808"/>
                        <a:ext cx="4030836" cy="542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0430" y="2928940"/>
          <a:ext cx="2126492" cy="4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177480" progId="Equation.3">
                  <p:embed/>
                </p:oleObj>
              </mc:Choice>
              <mc:Fallback>
                <p:oleObj name="Equation" r:id="rId4" imgW="787320" imgH="177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928940"/>
                        <a:ext cx="2126492" cy="446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Examples of Kernel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71618"/>
            <a:ext cx="9144000" cy="2584308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Then :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</a:t>
            </a:r>
            <a:r>
              <a:rPr lang="el-GR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Φ(</a:t>
            </a:r>
            <a:r>
              <a:rPr lang="en-IN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l-GR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r>
              <a:rPr lang="en-IN" altLang="en-US" sz="2600" i="1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</a:t>
            </a:r>
            <a:r>
              <a:rPr lang="en-IN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.</a:t>
            </a:r>
            <a:r>
              <a:rPr lang="el-GR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Φ(</a:t>
            </a:r>
            <a:r>
              <a:rPr lang="en-IN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l-GR" altLang="en-US" sz="26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r>
              <a:rPr lang="en-IN" altLang="en-US" sz="2600" i="1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+ 2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+ 2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+ 2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+1</a:t>
            </a:r>
            <a:endParaRPr lang="en-IN" altLang="en-US" sz="2600" i="1" baseline="30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                      = (x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x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</a:t>
            </a:r>
            <a:r>
              <a:rPr lang="en-IN" altLang="en-US" sz="26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+ 1)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= (</a:t>
            </a:r>
            <a:r>
              <a:rPr lang="en-IN" alt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x.y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+ 1)</a:t>
            </a: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IN" altLang="en-US" sz="2600" baseline="30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=  K(</a:t>
            </a:r>
            <a:r>
              <a:rPr lang="en-IN" alt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x,y</a:t>
            </a:r>
            <a:r>
              <a:rPr lang="en-IN" alt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85729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Some Popular Kernels </a:t>
            </a:r>
          </a:p>
        </p:txBody>
      </p:sp>
      <p:sp>
        <p:nvSpPr>
          <p:cNvPr id="7" name="object 3"/>
          <p:cNvSpPr/>
          <p:nvPr/>
        </p:nvSpPr>
        <p:spPr>
          <a:xfrm>
            <a:off x="857224" y="1500180"/>
            <a:ext cx="7358114" cy="300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2700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714362"/>
            <a:ext cx="9144000" cy="632901"/>
          </a:xfrm>
          <a:prstGeom prst="rect">
            <a:avLst/>
          </a:prstGeom>
        </p:spPr>
        <p:txBody>
          <a:bodyPr/>
          <a:lstStyle/>
          <a:p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Separating </a:t>
            </a:r>
            <a:r>
              <a:rPr lang="en-IN" alt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Hyperplane</a:t>
            </a:r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3174" y="4202682"/>
            <a:ext cx="39290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149047" y="2708555"/>
            <a:ext cx="298825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28926" y="35597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500430" y="371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000364" y="277392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652830" y="31311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29058" y="38645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071802" y="227385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000496" y="41433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2416732"/>
            <a:ext cx="461665" cy="7717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weight</a:t>
            </a:r>
          </a:p>
        </p:txBody>
      </p:sp>
      <p:sp>
        <p:nvSpPr>
          <p:cNvPr id="19" name="Multiply 18"/>
          <p:cNvSpPr/>
          <p:nvPr/>
        </p:nvSpPr>
        <p:spPr>
          <a:xfrm>
            <a:off x="5143504" y="228599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5357818" y="278606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4714876" y="278606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ultiply 21"/>
          <p:cNvSpPr/>
          <p:nvPr/>
        </p:nvSpPr>
        <p:spPr>
          <a:xfrm>
            <a:off x="5010152" y="185737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5786446" y="235743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5715008" y="328613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5214942" y="342900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4286248" y="192880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2464579" y="1821651"/>
            <a:ext cx="2786082" cy="18573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43174" y="1643056"/>
            <a:ext cx="2786082" cy="250033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750728" y="2607072"/>
            <a:ext cx="2786082" cy="28654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3071802" y="1500180"/>
            <a:ext cx="2643206" cy="250033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86446" y="15001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5572132" y="1357304"/>
            <a:ext cx="1000132" cy="58477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1400" dirty="0"/>
              <a:t>women</a:t>
            </a:r>
          </a:p>
          <a:p>
            <a:r>
              <a:rPr lang="en-IN" sz="1400" dirty="0"/>
              <a:t>        men</a:t>
            </a:r>
          </a:p>
        </p:txBody>
      </p:sp>
      <p:sp>
        <p:nvSpPr>
          <p:cNvPr id="49" name="Multiply 48"/>
          <p:cNvSpPr/>
          <p:nvPr/>
        </p:nvSpPr>
        <p:spPr>
          <a:xfrm>
            <a:off x="5786446" y="1714494"/>
            <a:ext cx="142876" cy="1428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43174" y="1857370"/>
            <a:ext cx="2643206" cy="2357454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57488" y="1643056"/>
            <a:ext cx="2714644" cy="242889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7" idx="0"/>
          </p:cNvCxnSpPr>
          <p:nvPr/>
        </p:nvCxnSpPr>
        <p:spPr>
          <a:xfrm rot="16200000" flipH="1">
            <a:off x="2308606" y="2058587"/>
            <a:ext cx="2490806" cy="1678792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821769" y="1750213"/>
            <a:ext cx="2786082" cy="1857388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3143240" y="1428742"/>
            <a:ext cx="2643206" cy="250033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000364" y="1571618"/>
            <a:ext cx="2643206" cy="250033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678893" y="2607469"/>
            <a:ext cx="2786082" cy="285752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821372" y="2607072"/>
            <a:ext cx="2786082" cy="286546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981E5C-42E6-4C8E-9086-8F572A350831}"/>
                  </a:ext>
                </a:extLst>
              </p14:cNvPr>
              <p14:cNvContentPartPr/>
              <p14:nvPr/>
            </p14:nvContentPartPr>
            <p14:xfrm>
              <a:off x="4389660" y="1518210"/>
              <a:ext cx="168480" cy="9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981E5C-42E6-4C8E-9086-8F572A350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0660" y="1509570"/>
                <a:ext cx="186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754F31-1C22-4BD1-BF5B-7FEEBA4B9157}"/>
                  </a:ext>
                </a:extLst>
              </p14:cNvPr>
              <p14:cNvContentPartPr/>
              <p14:nvPr/>
            </p14:nvContentPartPr>
            <p14:xfrm>
              <a:off x="3527820" y="1400130"/>
              <a:ext cx="82080" cy="140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754F31-1C22-4BD1-BF5B-7FEEBA4B91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80" y="1391130"/>
                <a:ext cx="99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0A09B3-1B8B-40E0-8A2F-A8B532B38870}"/>
                  </a:ext>
                </a:extLst>
              </p14:cNvPr>
              <p14:cNvContentPartPr/>
              <p14:nvPr/>
            </p14:nvContentPartPr>
            <p14:xfrm>
              <a:off x="3016260" y="1295730"/>
              <a:ext cx="118080" cy="13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0A09B3-1B8B-40E0-8A2F-A8B532B38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7260" y="1286730"/>
                <a:ext cx="135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732237-C28B-4C24-9653-DA60FFED63D0}"/>
                  </a:ext>
                </a:extLst>
              </p14:cNvPr>
              <p14:cNvContentPartPr/>
              <p14:nvPr/>
            </p14:nvContentPartPr>
            <p14:xfrm>
              <a:off x="2787660" y="2057490"/>
              <a:ext cx="67680" cy="109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732237-C28B-4C24-9653-DA60FFED63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8660" y="2048850"/>
                <a:ext cx="8532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143504" y="4214824"/>
            <a:ext cx="3571900" cy="12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862897" y="2922869"/>
            <a:ext cx="256042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29256" y="35597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000760" y="371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500694" y="277392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153160" y="31311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29388" y="38645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429256" y="227385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786578" y="414338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6314" y="2428874"/>
            <a:ext cx="430887" cy="7595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dirty="0"/>
              <a:t>weight</a:t>
            </a:r>
          </a:p>
        </p:txBody>
      </p:sp>
      <p:sp>
        <p:nvSpPr>
          <p:cNvPr id="19" name="Multiply 18"/>
          <p:cNvSpPr/>
          <p:nvPr/>
        </p:nvSpPr>
        <p:spPr>
          <a:xfrm>
            <a:off x="7643834" y="228599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7858148" y="278606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7215206" y="271462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8286776" y="235743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215338" y="328613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7715272" y="342900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6786578" y="192880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5143504" y="2000246"/>
            <a:ext cx="2786082" cy="2214578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72462" y="15001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7858148" y="1357304"/>
            <a:ext cx="928694" cy="5539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1200" dirty="0"/>
              <a:t>women</a:t>
            </a:r>
          </a:p>
          <a:p>
            <a:r>
              <a:rPr lang="en-IN" sz="1200" dirty="0"/>
              <a:t>         men</a:t>
            </a:r>
          </a:p>
        </p:txBody>
      </p:sp>
      <p:sp>
        <p:nvSpPr>
          <p:cNvPr id="49" name="Multiply 48"/>
          <p:cNvSpPr/>
          <p:nvPr/>
        </p:nvSpPr>
        <p:spPr>
          <a:xfrm>
            <a:off x="8072462" y="1714494"/>
            <a:ext cx="142876" cy="1428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Goal of SVM</a:t>
            </a:r>
          </a:p>
        </p:txBody>
      </p:sp>
      <p:sp>
        <p:nvSpPr>
          <p:cNvPr id="35" name="Oval 34"/>
          <p:cNvSpPr/>
          <p:nvPr/>
        </p:nvSpPr>
        <p:spPr>
          <a:xfrm>
            <a:off x="5715008" y="235743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3768" y="350044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6357950" y="278606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0" y="1500180"/>
            <a:ext cx="4786314" cy="3013481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Misclassify three points of women class.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Choosing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close to one  class, not generalize well.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Select an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as far as possible from each classes. 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Goal: </a:t>
            </a:r>
            <a:r>
              <a:rPr lang="en-US" altLang="en-US" sz="2800" dirty="0">
                <a:latin typeface="Cambria" pitchFamily="18" charset="0"/>
                <a:ea typeface="+mj-ea"/>
                <a:cs typeface="Times New Roman" pitchFamily="18" charset="0"/>
              </a:rPr>
              <a:t>find optimal separating </a:t>
            </a:r>
            <a:r>
              <a:rPr lang="en-US" altLang="en-US" sz="2800" dirty="0" err="1"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800" dirty="0">
                <a:latin typeface="Cambria" pitchFamily="18" charset="0"/>
                <a:ea typeface="+mj-ea"/>
                <a:cs typeface="Times New Roman" pitchFamily="18" charset="0"/>
              </a:rPr>
              <a:t> which maximizes the margin of the training data.</a:t>
            </a:r>
            <a:endParaRPr lang="en-US" altLang="en-US" sz="2800" dirty="0">
              <a:solidFill>
                <a:srgbClr val="FF000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143504" y="4214824"/>
            <a:ext cx="3571900" cy="12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862897" y="2922869"/>
            <a:ext cx="256042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29256" y="35597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000760" y="371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500694" y="277392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072198" y="31311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29388" y="38645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786578" y="414338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6314" y="2428874"/>
            <a:ext cx="430887" cy="7595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dirty="0"/>
              <a:t>weight</a:t>
            </a:r>
          </a:p>
        </p:txBody>
      </p:sp>
      <p:sp>
        <p:nvSpPr>
          <p:cNvPr id="19" name="Multiply 18"/>
          <p:cNvSpPr/>
          <p:nvPr/>
        </p:nvSpPr>
        <p:spPr>
          <a:xfrm>
            <a:off x="7643834" y="228599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7858148" y="278606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7215206" y="271462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8286776" y="235743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215338" y="328613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7858148" y="314325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6786578" y="192880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5143504" y="2357436"/>
            <a:ext cx="2357454" cy="185738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72462" y="15001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7858148" y="1357304"/>
            <a:ext cx="928694" cy="5539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1200" dirty="0"/>
              <a:t>women</a:t>
            </a:r>
          </a:p>
          <a:p>
            <a:r>
              <a:rPr lang="en-IN" sz="1200" dirty="0"/>
              <a:t>         men</a:t>
            </a:r>
          </a:p>
        </p:txBody>
      </p:sp>
      <p:sp>
        <p:nvSpPr>
          <p:cNvPr id="49" name="Multiply 48"/>
          <p:cNvSpPr/>
          <p:nvPr/>
        </p:nvSpPr>
        <p:spPr>
          <a:xfrm>
            <a:off x="8072462" y="1714494"/>
            <a:ext cx="142876" cy="1428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0" y="1500180"/>
            <a:ext cx="4786314" cy="3013481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Margin is the perpendicular distance between the closest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datapoints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and the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on both sides.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best optimal line (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) with maximum margin is termed as </a:t>
            </a:r>
            <a:r>
              <a:rPr lang="en-US" altLang="en-US" sz="2400" b="1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Margin Maximal </a:t>
            </a:r>
            <a:r>
              <a:rPr lang="en-US" altLang="en-US" sz="2400" b="1" dirty="0" err="1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Hyperplane</a:t>
            </a:r>
            <a:r>
              <a:rPr lang="en-US" altLang="en-US" sz="2400" b="1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. </a:t>
            </a:r>
            <a:endParaRPr lang="en-US" altLang="en-US" sz="24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There will never be any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datapoint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inside the margin.</a:t>
            </a:r>
            <a:endParaRPr lang="en-US" altLang="en-US" sz="2400" dirty="0">
              <a:solidFill>
                <a:srgbClr val="FF000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Margin and Optimal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Hyperplane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5904" y="1857370"/>
            <a:ext cx="2847996" cy="22860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86446" y="1643056"/>
            <a:ext cx="2643206" cy="207170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6215074" y="2500312"/>
            <a:ext cx="714380" cy="71438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86578" y="285750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143504" y="4214824"/>
            <a:ext cx="3571900" cy="12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862897" y="2922869"/>
            <a:ext cx="256042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29256" y="35597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000760" y="37121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500694" y="277392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072198" y="3131112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429388" y="38645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786578" y="414338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6314" y="2428874"/>
            <a:ext cx="430887" cy="7595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dirty="0"/>
              <a:t>weight</a:t>
            </a:r>
          </a:p>
        </p:txBody>
      </p:sp>
      <p:sp>
        <p:nvSpPr>
          <p:cNvPr id="19" name="Multiply 18"/>
          <p:cNvSpPr/>
          <p:nvPr/>
        </p:nvSpPr>
        <p:spPr>
          <a:xfrm>
            <a:off x="7643834" y="228599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7858148" y="278606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7215206" y="271462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8286776" y="235743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215338" y="328613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7858148" y="314325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6786578" y="1928808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5143504" y="2357436"/>
            <a:ext cx="2357454" cy="185738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72462" y="150018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7858148" y="1357304"/>
            <a:ext cx="928694" cy="5539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1200" dirty="0"/>
              <a:t>women</a:t>
            </a:r>
          </a:p>
          <a:p>
            <a:r>
              <a:rPr lang="en-IN" sz="1200" dirty="0"/>
              <a:t>         men</a:t>
            </a:r>
          </a:p>
        </p:txBody>
      </p:sp>
      <p:sp>
        <p:nvSpPr>
          <p:cNvPr id="49" name="Multiply 48"/>
          <p:cNvSpPr/>
          <p:nvPr/>
        </p:nvSpPr>
        <p:spPr>
          <a:xfrm>
            <a:off x="8072462" y="1714494"/>
            <a:ext cx="142876" cy="1428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0" y="1500180"/>
            <a:ext cx="4786314" cy="3013481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 closest point where the margin distance is calculated are considered called as </a:t>
            </a:r>
            <a:r>
              <a:rPr lang="en-US" altLang="en-US" sz="2400" dirty="0">
                <a:solidFill>
                  <a:srgbClr val="FF0000"/>
                </a:solidFill>
                <a:latin typeface="Cambria" pitchFamily="18" charset="0"/>
                <a:ea typeface="+mj-ea"/>
                <a:cs typeface="Times New Roman" pitchFamily="18" charset="0"/>
              </a:rPr>
              <a:t>Support Vectors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</a:t>
            </a:r>
          </a:p>
          <a:p>
            <a:pPr lvl="0" algn="just"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Margin and Optimal 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Hyperplane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5904" y="1857370"/>
            <a:ext cx="2847996" cy="22860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86446" y="1643056"/>
            <a:ext cx="2643206" cy="207170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6215074" y="2500312"/>
            <a:ext cx="714380" cy="71438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86578" y="285750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Margin</a:t>
            </a:r>
          </a:p>
        </p:txBody>
      </p:sp>
      <p:cxnSp>
        <p:nvCxnSpPr>
          <p:cNvPr id="36" name="Straight Arrow Connector 35"/>
          <p:cNvCxnSpPr>
            <a:stCxn id="41" idx="1"/>
            <a:endCxn id="14" idx="5"/>
          </p:cNvCxnSpPr>
          <p:nvPr/>
        </p:nvCxnSpPr>
        <p:spPr>
          <a:xfrm rot="10800000">
            <a:off x="6133174" y="3192089"/>
            <a:ext cx="1510660" cy="390807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2"/>
          </p:cNvCxnSpPr>
          <p:nvPr/>
        </p:nvCxnSpPr>
        <p:spPr>
          <a:xfrm rot="16200000" flipV="1">
            <a:off x="7211998" y="2925731"/>
            <a:ext cx="686483" cy="462943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43834" y="342900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>
                    <a:lumMod val="75000"/>
                  </a:schemeClr>
                </a:solidFill>
              </a:rPr>
              <a:t>Support vectors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3E09E3-CA6B-4631-A2AA-74FB749F0111}"/>
                  </a:ext>
                </a:extLst>
              </p14:cNvPr>
              <p14:cNvContentPartPr/>
              <p14:nvPr/>
            </p14:nvContentPartPr>
            <p14:xfrm>
              <a:off x="5954220" y="2978010"/>
              <a:ext cx="323280" cy="37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3E09E3-CA6B-4631-A2AA-74FB749F0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5580" y="2969370"/>
                <a:ext cx="3409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CD57B9-B187-43E4-9544-45CC4A35BC25}"/>
                  </a:ext>
                </a:extLst>
              </p14:cNvPr>
              <p14:cNvContentPartPr/>
              <p14:nvPr/>
            </p14:nvContentPartPr>
            <p14:xfrm>
              <a:off x="7134660" y="2642850"/>
              <a:ext cx="308880" cy="33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CD57B9-B187-43E4-9544-45CC4A35B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5660" y="2634210"/>
                <a:ext cx="32652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SVM Formulation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215208" y="4233460"/>
            <a:ext cx="3571900" cy="12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-65399" y="2941505"/>
            <a:ext cx="256042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00960" y="35783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072464" y="37307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572398" y="279255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143902" y="314974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501092" y="38831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y 18"/>
          <p:cNvSpPr/>
          <p:nvPr/>
        </p:nvSpPr>
        <p:spPr>
          <a:xfrm>
            <a:off x="3715538" y="230463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3929852" y="280470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3286910" y="2733262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4358480" y="2376072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4287042" y="330476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3929852" y="316189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2858282" y="194744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15208" y="2376072"/>
            <a:ext cx="2357454" cy="185738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7608" y="1876006"/>
            <a:ext cx="2633682" cy="21245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58150" y="1661692"/>
            <a:ext cx="2643206" cy="207170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215208" y="1661692"/>
            <a:ext cx="714380" cy="71438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5"/>
          </p:cNvCxnSpPr>
          <p:nvPr/>
        </p:nvCxnSpPr>
        <p:spPr>
          <a:xfrm rot="10800000">
            <a:off x="2204878" y="3210725"/>
            <a:ext cx="2082164" cy="14981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2"/>
          </p:cNvCxnSpPr>
          <p:nvPr/>
        </p:nvCxnSpPr>
        <p:spPr>
          <a:xfrm rot="10800000">
            <a:off x="3395472" y="2832597"/>
            <a:ext cx="891571" cy="393108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86248" y="3000378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>
                    <a:lumMod val="75000"/>
                  </a:schemeClr>
                </a:solidFill>
              </a:rPr>
              <a:t>Support vectors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Setting Up the Optimization Problem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215208" y="3714758"/>
            <a:ext cx="642942" cy="50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858150" y="3000378"/>
            <a:ext cx="928694" cy="71438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15208" y="378619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w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86646" y="3857634"/>
            <a:ext cx="214314" cy="1588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71406" y="2428874"/>
          <a:ext cx="1428760" cy="38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152280" progId="Equation.3">
                  <p:embed/>
                </p:oleObj>
              </mc:Choice>
              <mc:Fallback>
                <p:oleObj name="Equation" r:id="rId2" imgW="545760" imgH="152280" progId="Equation.3">
                  <p:embed/>
                  <p:pic>
                    <p:nvPicPr>
                      <p:cNvPr id="5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2428874"/>
                        <a:ext cx="1428760" cy="381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00960" y="164305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k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429124" y="3500444"/>
          <a:ext cx="1357322" cy="39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152280" progId="Equation.3">
                  <p:embed/>
                </p:oleObj>
              </mc:Choice>
              <mc:Fallback>
                <p:oleObj name="Equation" r:id="rId4" imgW="495000" imgH="152280" progId="Equation.3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500444"/>
                        <a:ext cx="1357322" cy="39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786182" y="3929072"/>
          <a:ext cx="1285884" cy="38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52280" progId="Equation.3">
                  <p:embed/>
                </p:oleObj>
              </mc:Choice>
              <mc:Fallback>
                <p:oleObj name="Equation" r:id="rId6" imgW="482400" imgH="152280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929072"/>
                        <a:ext cx="1285884" cy="38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>
          <a:xfrm>
            <a:off x="5857884" y="1428742"/>
            <a:ext cx="3143240" cy="27860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Width of margin =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So, the problem is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7929586" y="1428742"/>
          <a:ext cx="571504" cy="84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355320" progId="Equation.3">
                  <p:embed/>
                </p:oleObj>
              </mc:Choice>
              <mc:Fallback>
                <p:oleObj name="Equation" r:id="rId8" imgW="215640" imgH="35532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1428742"/>
                        <a:ext cx="571504" cy="84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929586" y="2285998"/>
          <a:ext cx="1071570" cy="83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355320" progId="Equation.3">
                  <p:embed/>
                </p:oleObj>
              </mc:Choice>
              <mc:Fallback>
                <p:oleObj name="Equation" r:id="rId10" imgW="406080" imgH="35532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285998"/>
                        <a:ext cx="1071570" cy="838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6215074" y="3357568"/>
          <a:ext cx="2521452" cy="73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30040" imgH="330120" progId="Equation.3">
                  <p:embed/>
                </p:oleObj>
              </mc:Choice>
              <mc:Fallback>
                <p:oleObj name="Equation" r:id="rId12" imgW="1130040" imgH="33012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357568"/>
                        <a:ext cx="2521452" cy="736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22B0B6-997D-4597-BDCF-0A8A3A865A7C}"/>
                  </a:ext>
                </a:extLst>
              </p14:cNvPr>
              <p14:cNvContentPartPr/>
              <p14:nvPr/>
            </p14:nvContentPartPr>
            <p14:xfrm>
              <a:off x="7141500" y="255690"/>
              <a:ext cx="23040" cy="28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22B0B6-997D-4597-BDCF-0A8A3A865A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2500" y="246690"/>
                <a:ext cx="40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91B6AF-1248-4226-A18F-5197BE9B6571}"/>
                  </a:ext>
                </a:extLst>
              </p14:cNvPr>
              <p14:cNvContentPartPr/>
              <p14:nvPr/>
            </p14:nvContentPartPr>
            <p14:xfrm>
              <a:off x="7326180" y="219330"/>
              <a:ext cx="37800" cy="32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91B6AF-1248-4226-A18F-5197BE9B65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17540" y="210330"/>
                <a:ext cx="554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E0A9D9-AC93-4E85-93CA-755EFF2A0E1A}"/>
                  </a:ext>
                </a:extLst>
              </p14:cNvPr>
              <p14:cNvContentPartPr/>
              <p14:nvPr/>
            </p14:nvContentPartPr>
            <p14:xfrm>
              <a:off x="7667460" y="575730"/>
              <a:ext cx="51840" cy="10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E0A9D9-AC93-4E85-93CA-755EFF2A0E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58820" y="566730"/>
                <a:ext cx="694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4B38DBE-7744-476A-B6CC-C5BDF113C423}"/>
              </a:ext>
            </a:extLst>
          </p:cNvPr>
          <p:cNvGrpSpPr/>
          <p:nvPr/>
        </p:nvGrpSpPr>
        <p:grpSpPr>
          <a:xfrm>
            <a:off x="8001540" y="250650"/>
            <a:ext cx="372600" cy="348840"/>
            <a:chOff x="8001540" y="250650"/>
            <a:chExt cx="37260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9AAC80-4931-46BD-99ED-733D1410AF6F}"/>
                    </a:ext>
                  </a:extLst>
                </p14:cNvPr>
                <p14:cNvContentPartPr/>
                <p14:nvPr/>
              </p14:nvContentPartPr>
              <p14:xfrm>
                <a:off x="8023140" y="272610"/>
                <a:ext cx="9000" cy="17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9AAC80-4931-46BD-99ED-733D1410AF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4140" y="263610"/>
                  <a:ext cx="2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7AC6D1-6BCD-4E14-BA23-4498404E9B41}"/>
                    </a:ext>
                  </a:extLst>
                </p14:cNvPr>
                <p14:cNvContentPartPr/>
                <p14:nvPr/>
              </p14:nvContentPartPr>
              <p14:xfrm>
                <a:off x="8060580" y="250650"/>
                <a:ext cx="306000" cy="22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7AC6D1-6BCD-4E14-BA23-4498404E9B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1940" y="241650"/>
                  <a:ext cx="323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32E6E8-FAFB-44B3-B4F4-3BD87968FC18}"/>
                    </a:ext>
                  </a:extLst>
                </p14:cNvPr>
                <p14:cNvContentPartPr/>
                <p14:nvPr/>
              </p14:nvContentPartPr>
              <p14:xfrm>
                <a:off x="8280540" y="294210"/>
                <a:ext cx="23400" cy="19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32E6E8-FAFB-44B3-B4F4-3BD87968FC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1540" y="285210"/>
                  <a:ext cx="41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E029AC-3B19-4140-845E-89D222CCCAF2}"/>
                    </a:ext>
                  </a:extLst>
                </p14:cNvPr>
                <p14:cNvContentPartPr/>
                <p14:nvPr/>
              </p14:nvContentPartPr>
              <p14:xfrm>
                <a:off x="8332740" y="309690"/>
                <a:ext cx="41400" cy="21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E029AC-3B19-4140-845E-89D222CCCA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23740" y="300690"/>
                  <a:ext cx="59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13982A-55E5-4F55-A5AE-57FD81B948FD}"/>
                    </a:ext>
                  </a:extLst>
                </p14:cNvPr>
                <p14:cNvContentPartPr/>
                <p14:nvPr/>
              </p14:nvContentPartPr>
              <p14:xfrm>
                <a:off x="8001540" y="323730"/>
                <a:ext cx="25560" cy="23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13982A-55E5-4F55-A5AE-57FD81B948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92540" y="314730"/>
                  <a:ext cx="43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8FC26D-C250-4674-8E7C-9E49DC944E5A}"/>
                    </a:ext>
                  </a:extLst>
                </p14:cNvPr>
                <p14:cNvContentPartPr/>
                <p14:nvPr/>
              </p14:nvContentPartPr>
              <p14:xfrm>
                <a:off x="8074260" y="310050"/>
                <a:ext cx="1260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8FC26D-C250-4674-8E7C-9E49DC944E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65620" y="301410"/>
                  <a:ext cx="30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0D93C0-59A8-4127-9011-33B3A09BE72A}"/>
                    </a:ext>
                  </a:extLst>
                </p14:cNvPr>
                <p14:cNvContentPartPr/>
                <p14:nvPr/>
              </p14:nvContentPartPr>
              <p14:xfrm>
                <a:off x="8097660" y="425250"/>
                <a:ext cx="20520" cy="17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0D93C0-59A8-4127-9011-33B3A09BE7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88660" y="416610"/>
                  <a:ext cx="3816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215208" y="4233460"/>
            <a:ext cx="3571900" cy="12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-65399" y="2941505"/>
            <a:ext cx="256042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00960" y="35783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072464" y="37307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572398" y="279255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143902" y="314974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501092" y="38831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y 18"/>
          <p:cNvSpPr/>
          <p:nvPr/>
        </p:nvSpPr>
        <p:spPr>
          <a:xfrm>
            <a:off x="3715538" y="230463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3929852" y="280470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3286910" y="2733262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4358480" y="2376072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4287042" y="3304766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Multiply 24"/>
          <p:cNvSpPr/>
          <p:nvPr/>
        </p:nvSpPr>
        <p:spPr>
          <a:xfrm>
            <a:off x="3929852" y="3161890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2858282" y="1947444"/>
            <a:ext cx="142876" cy="1307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15208" y="2376072"/>
            <a:ext cx="2357454" cy="1857388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7608" y="1876006"/>
            <a:ext cx="2633682" cy="212450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58150" y="1661692"/>
            <a:ext cx="2643206" cy="207170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215208" y="1661692"/>
            <a:ext cx="714380" cy="71438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5"/>
          </p:cNvCxnSpPr>
          <p:nvPr/>
        </p:nvCxnSpPr>
        <p:spPr>
          <a:xfrm rot="10800000">
            <a:off x="2204878" y="3210725"/>
            <a:ext cx="2082164" cy="14981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2"/>
          </p:cNvCxnSpPr>
          <p:nvPr/>
        </p:nvCxnSpPr>
        <p:spPr>
          <a:xfrm rot="10800000">
            <a:off x="3395472" y="2832597"/>
            <a:ext cx="891571" cy="393108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86248" y="3000378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4">
                    <a:lumMod val="75000"/>
                  </a:schemeClr>
                </a:solidFill>
              </a:rPr>
              <a:t>Support vectors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 idx="4294967295"/>
          </p:nvPr>
        </p:nvSpPr>
        <p:spPr>
          <a:xfrm>
            <a:off x="0" y="751466"/>
            <a:ext cx="9144000" cy="5524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Setting Up the Optimization Problem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215208" y="3714758"/>
            <a:ext cx="642942" cy="50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858150" y="3000378"/>
            <a:ext cx="928694" cy="71438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15208" y="378619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w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86646" y="3857634"/>
            <a:ext cx="214314" cy="1588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71406" y="2428874"/>
          <a:ext cx="1428760" cy="38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152280" progId="Equation.3">
                  <p:embed/>
                </p:oleObj>
              </mc:Choice>
              <mc:Fallback>
                <p:oleObj name="Equation" r:id="rId2" imgW="545760" imgH="152280" progId="Equation.3">
                  <p:embed/>
                  <p:pic>
                    <p:nvPicPr>
                      <p:cNvPr id="5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2428874"/>
                        <a:ext cx="1428760" cy="381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214414" y="1571618"/>
            <a:ext cx="71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K=1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429124" y="3500444"/>
          <a:ext cx="1357322" cy="39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152280" progId="Equation.3">
                  <p:embed/>
                </p:oleObj>
              </mc:Choice>
              <mc:Fallback>
                <p:oleObj name="Equation" r:id="rId4" imgW="495000" imgH="152280" progId="Equation.3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500444"/>
                        <a:ext cx="1357322" cy="39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786182" y="3929072"/>
          <a:ext cx="1285884" cy="38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52280" progId="Equation.3">
                  <p:embed/>
                </p:oleObj>
              </mc:Choice>
              <mc:Fallback>
                <p:oleObj name="Equation" r:id="rId6" imgW="482400" imgH="152280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929072"/>
                        <a:ext cx="1285884" cy="38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>
          <a:xfrm>
            <a:off x="5857884" y="1428742"/>
            <a:ext cx="3143240" cy="27860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Scaling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so that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 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=1, the problem becomes: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So, the problem is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None/>
            </a:pP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000892" y="2000246"/>
          <a:ext cx="1038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330120" progId="Equation.3">
                  <p:embed/>
                </p:oleObj>
              </mc:Choice>
              <mc:Fallback>
                <p:oleObj name="Equation" r:id="rId8" imgW="393480" imgH="33012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2000246"/>
                        <a:ext cx="10382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6286512" y="3214692"/>
          <a:ext cx="246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840" imgH="330120" progId="Equation.3">
                  <p:embed/>
                </p:oleObj>
              </mc:Choice>
              <mc:Fallback>
                <p:oleObj name="Equation" r:id="rId10" imgW="1104840" imgH="33012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214692"/>
                        <a:ext cx="2463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Words>693</Words>
  <Application>Microsoft Office PowerPoint</Application>
  <PresentationFormat>On-screen Show (16:9)</PresentationFormat>
  <Paragraphs>144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Office Theme</vt:lpstr>
      <vt:lpstr>Equation</vt:lpstr>
      <vt:lpstr>PowerPoint Presentation</vt:lpstr>
      <vt:lpstr>Support Vector Machine</vt:lpstr>
      <vt:lpstr>Separating Hyperplane </vt:lpstr>
      <vt:lpstr>Goal of SVM</vt:lpstr>
      <vt:lpstr>Margin and Optimal Hyperplane</vt:lpstr>
      <vt:lpstr>Margin and Optimal Hyperplane</vt:lpstr>
      <vt:lpstr>PowerPoint Presentation</vt:lpstr>
      <vt:lpstr>Setting Up the Optimization Problem</vt:lpstr>
      <vt:lpstr>Setting Up the Optimization Problem</vt:lpstr>
      <vt:lpstr>Setting Up the Optimization Problem</vt:lpstr>
      <vt:lpstr>Linear SVM Formulation</vt:lpstr>
      <vt:lpstr>Dual Formulation</vt:lpstr>
      <vt:lpstr>Dual Formulation</vt:lpstr>
      <vt:lpstr>PowerPoint Presentation</vt:lpstr>
      <vt:lpstr>Non-Linear Classification </vt:lpstr>
      <vt:lpstr>Non-Linear Classification </vt:lpstr>
      <vt:lpstr>Non-Linear Classification </vt:lpstr>
      <vt:lpstr>Modified SVM </vt:lpstr>
      <vt:lpstr>The Kernel Trick </vt:lpstr>
      <vt:lpstr>PowerPoint Presentation</vt:lpstr>
      <vt:lpstr>Examples of Kernel </vt:lpstr>
      <vt:lpstr>Examples of Kernel </vt:lpstr>
      <vt:lpstr>Some Popular Kernels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Umesh Gupta</cp:lastModifiedBy>
  <cp:revision>421</cp:revision>
  <dcterms:created xsi:type="dcterms:W3CDTF">2019-01-21T09:33:03Z</dcterms:created>
  <dcterms:modified xsi:type="dcterms:W3CDTF">2022-04-20T23:46:17Z</dcterms:modified>
</cp:coreProperties>
</file>