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5T08:34:13.0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5699 5226 699 0,'0'0'19'0,"0"0"-3"0,0 0 6 16,-120-169 47-16,120 169-2 16,0 0-27-16,0 6-40 15,0 63-1-15,68 43 1 16,29 46 75-16,7 20-47 15,5 9-20-15,8-2-8 16,-25 1-1-16,-7-6 0 16,-1-22-10-16,-11-17-39 15,-5-29-5-15,13-24-22 16,-21-19-71-16,0-30-6 0,1-30-72 16,-17-9-33-1</inkml:trace>
  <inkml:trace contextRef="#ctx0" brushRef="#br0" timeOffset="235.52">7917 4491 635 0,'0'0'20'15,"0"0"-19"-15,0 0 12 16,0 0 41-16,-12 184 14 15,-49 5 63-15,-19 33-78 16,-5 10-31-16,5-7 12 16,7 3-14-16,17 0-18 0,-4-10-2 15,23-14-39-15,13-31-46 16,24-33-40-16,0-27-103 16,0-35-118-16</inkml:trace>
  <inkml:trace contextRef="#ctx0" brushRef="#br0" timeOffset="669.61">8661 6204 503 0,'0'0'0'0,"20"-176"-1"16,-20 100 1-16,0 7 24 15,0 16 42-15,-56 12 6 0,0 12-6 16,-5 8-4-16,1 14-21 15,4 7-14-15,-9 0 6 16,-3 52-30-16,-5 28 13 16,-7 30-3-16,32 17-11 15,23 7 1-15,25 0-3 16,0-9-1-16,0-16-2 16,29-23-13-16,15-28-1 15,12-23-7-15,-8-18-2 16,-11-17 3-16,23-9 23 15,12-57 9-15,9-27-4 16,11-35-5-16,-19-6 1 16,-5 9 2-16,-19 27 2 15,-25 38 12-15,-12 37 21 0,-12 20-11 16,12 3-27-16,0 17-1 16,12 48-7-16,24 14 8 15,-3 18 6-15,3-2-6 16,8-5-42-16,-7 1-58 15,-9-16-114-15,-12-10-278 16</inkml:trace>
  <inkml:trace contextRef="#ctx0" brushRef="#br0" timeOffset="1117.85">9357 5808 624 0,'0'0'0'0,"0"0"0"16,0 0 15-16,310-59 16 15,-181 100 36-15,0 28-2 16,-1 20-30-16,-7 11-18 16,-28 5-8-16,-37 6-3 15,-8-10-5-15,-32-12-1 16,-16-10-15-16,0-23-13 15,0-17 4-15,-28-16 18 16,-8-19 12-16,12-4-5 16,4-15-1-16,20-45-40 0,0-24 40 15,20-33 0-15,68-21 7 16,41-2-7-16,4 24-3 16,4 32 3-16,4 42 5 15,-25 33 14-15,-23 9 6 16,12 22 13-16,-17 39 3 15,-3 20-1-15,-17 10-6 16,-20 8-11-16,9-2-12 16,-9-5-8-16,-12-11-3 15,0-10-16-15,-3-13-51 16,-5-15-47-16,-4-21-99 16,-12-21-225-16</inkml:trace>
  <inkml:trace contextRef="#ctx0" brushRef="#br0" timeOffset="1401.96">10907 5095 637 0,'0'0'0'16,"0"0"-157"-16,0 0 157 15,0 0 32-15,0 0 18 16,0 0-27-16,330-124-6 16,-262 58-4-16,-32-3 13 15,-24-2 5-15,-12 12 7 0,0 21 0 16,-36 13 30-16,-20 17-25 16,3 8-43-16,-19 20-2 15,20 49-30-15,11 23-28 16,21 14-83-16,20 9-130 15</inkml:trace>
  <inkml:trace contextRef="#ctx0" brushRef="#br0" timeOffset="2218.98">12838 6131 747 0,'0'0'0'0,"0"0"-59"16,0 0 59-16,0-215 13 16,-8 161 7-16,-28 4-4 15,12 5-5-15,-21 5-6 16,9 11 23-16,-8 9 26 16,4 15-18-16,16 1-4 15,-17 4-6-15,-3 0-17 16,-24 17-2-16,-5 35-1 15,5 14 3-15,7 21-1 16,37 7-5-16,12 7 3 16,12 5-6-16,0-12 0 0,12-15 0 15,37-14-7-15,7-21-4 16,-8-15-8-16,0-16 0 16,9-13 1-16,-5 0 7 15,17-40 11-15,3-26-1 16,-4-17 1-16,-19-12 0 15,-5-3 0-15,-20 9 6 16,-20 23-1-16,-4 25-2 16,0 19 2-16,0 19 21 15,0 3-19-15,0 0-7 16,0 43-7-16,0 23 7 16,0 13 5-16,36 10-5 0,21-10 0 15,23-16 0-15,5-7-2 16,-5-16-12-16,1-18-17 15,-5-18 3-15,9-4-3 16,-5-19 1-16,1-37-3 16,-9-22 7-16,8-6-8 15,-7-4 33-15,-17 10 1 16,21 24 0-16,-29 19 1 16,-4 21 12-16,-4 14-1 15,5 14 0-15,-9 40 42 16,-4 16 4-16,-8 4-25 15,-12 2-27-15,0-11 9 16,-12-18 0-16,0-14-6 16,0-21-7-16,0-12-1 15,21 0-1-15,3-14 0 0,12-45 3 16,12-15-2-16,37-9 0 16,-1 12-1-16,-3 19 1 15,-9 20-1-15,-16 23-3 16,29 9-2-16,8 8 1 15,15 38 3-15,17 13-3 16,-8 9 2-16,-13-2-49 16,9-5-81-16,8-7-98 15,3-11-74-15,-15-17 123 16</inkml:trace>
  <inkml:trace contextRef="#ctx0" brushRef="#br0" timeOffset="2753.09">15840 4421 496 0,'0'0'291'15,"-84"-190"-219"-15,75 158 0 16,5 23-21-16,-4 9 21 16,4 0-30-16,-8 39-42 15,4 54 0-15,8 47 43 16,0 38-20-16,0 21-12 15,57 8-4-15,15 10-7 16,8-12-3-16,17-17-2 16,12-14-17-16,-5-25-28 0,13-14-3 15,12-34-14-15,-12-30-20 16,-9-42-6-16,13-29-26 16,-17-14 59-16,5-52-14 15,-8-31 45-15,-13-19 25 16,-7-15 4-16,-9-4 14 15,-15 5 37-15,-21 29 23 16,-20 24 33-16,-16 36 2 16,0 21-33-16,0 18-9 15,0 2-28-15,0 2-39 16,-4 47-11-16,-8 20 11 16,12 19 16-16,0 2-7 0,24 2-9 15,44-3 0-15,-7 3 0 16,11 0 4-16,-12-9-2 15,-27-16 18-15,-9-16 1 16,-12-22-17-16,-12-14 0 16,0-3 18-16,-12-2-16 15,-45-5-6-15,-31 2-35 16,-13-7-38-16,-7 0-30 16,-9-46-82-16,-4-18-341 15</inkml:trace>
  <inkml:trace contextRef="#ctx0" brushRef="#br0" timeOffset="2898.57">16218 4552 927 0,'0'0'0'0,"330"-126"-31"15,-56 61 26-15,40 3-3 16,36 7-128-16,20 10-386 15</inkml:trace>
  <inkml:trace contextRef="#ctx0" brushRef="#br0" timeOffset="3939.34">21180 5291 639 0,'0'0'249'16,"0"0"-248"-16,0 0-1 15,0 0 4-15,0 0 4 16,-189 182 33-16,149-67-10 15,11-3-2-15,29 1-13 16,0-10-9-16,0-3-2 16,57-11-3-16,-1-22-2 15,12-18 0-15,-7-24 1 16,-13-17-1-16,-24-8-3 16,8 0-2-16,-15-50 5 0,-9-31 28 15,-8-20-21-15,0-10-5 16,-57 8-2-16,-35 5 0 15,-5 20-5-15,17 9 3 16,31 15 1-16,29 5 1 16,20 8-12-16,24-4-2 15,89-4-7-15,44-12-3 16,28-2-1-16,28-6-28 16,-11-4-5-16,-25-3-3 15,-49-12 1-15,-31 1-1 16,-61-3 27-16,-28 2 34 15,-8 1 7-15,-20 13 1 16,-32 13 33-16,-17 17 12 16,25 18 2-16,4 15-4 15,16 11-15-15,-8 0-22 0,7 61-5 16,1 46 1-16,0 41 0 16,24 38-3-16,0 25 0 15,0 26 1-15,48 17 4 16,13 23-5-16,-17 12 2 15,-8 5 0-15,-20 15 26 16,0-5-24-16,9-9 3 16,3-16-2-16,-4-19-8 15,4-23 1-15,4-25-4 16,0-23-1-16,17-34 0 0,-1-43-2 16,-4-38-1-1,-8-42 3-15,-11-20 1 0,-1-12-1 16,12 0-5-16,20-37 5 15,-7-38 22-15,7-22-13 16,-32-15-9-16,-24-10 0 16,-12-5-2-16,-101-7-18 15,-52-7 0-15,-44 9 11 16,-32 5 9-16,-21 10-6 16,25 7 6-16,35 11 1 15,62 12 8-15,71 3-9 16,69-2 0-16,24-6-17 15,117-9 13-15,93-7-15 16,51-3-26-16,77-3-71 16,53-6-152-16</inkml:trace>
  <inkml:trace contextRef="#ctx0" brushRef="#br0" timeOffset="4438.59">26882 4286 866 0,'0'0'5'16,"0"0"-5"-16,0 0 26 0,0 0 4 15,0 0 9-15,0 0-13 16,-250-122-10-16,206 122-14 15,-28 14 0-15,-25 43 7 16,-20 30 3-16,-3 30-4 16,-9 33-1-16,12 8-5 15,13 20-2-15,19 7 3 16,25 6-3-16,20-10 2 16,40-9-2-16,0-22-1 15,44-21-9-15,48-27 7 16,25-25-4-16,12-32 4 15,12-32-8-15,12-13-5 16,4-41 6-16,8-37 1 0,-13-21-7 16,-3-14 0-1,-16 6 16-15,-36 21 6 0,-37 28 10 16,-28 30 21-16,-28 20 20 16,-4 8 17-16,0 0-32 15,0 33-37-15,0 31 4 16,0 17 36-16,0 11-37 15,20-1-8-15,5-2-35 16,31 6-45-16,-8-22-95 16,4-22-137-16</inkml:trace>
  <inkml:trace contextRef="#ctx0" brushRef="#br0" timeOffset="4555.49">28166 5839 601 0,'0'0'331'15,"0"0"-327"-15,0 0 0 0,0 0-4 16,0 0-22-16,0 0-217 16</inkml:trace>
  <inkml:trace contextRef="#ctx0" brushRef="#br0" timeOffset="5089.2">29502 4895 1024 0,'0'0'13'16,"0"0"6"-16,0 0 4 0,0 0 7 15,0 0 7-15,-61 203 51 16,61-66-75-16,0 2-8 16,0-4-5-16,0-10-2 15,0-21 0-15,0-21-1 16,0-22-7-16,0-24 0 15,0-18 2-15,0-15-23 16,0-4 15-16,0-18 16 16,0-42 0-16,0-20-19 15,0-18 2-15,-48-25-4 16,-20-18 6-16,-25-7-23 16,-16 6-4-16,1 26 34 0,-9 25 8 15,24 30 0-15,25 26 20 16,44 22 0-16,20 9-1 15,4 4-19-15,12 0-10 16,117 24 3-16,100 13 7 16,77 3 2-16,36-2-2 15,8-4-1-15,-16 6-2 16,-16 1 1-16,-32 3 1 16,-53 6 0-16,-88-4-1 15,-89 12-1-15,-56 11 3 16,-20 10 65-16,-125 14 19 15,-60 5-34-15,-36 3-18 16,-45 7-20-16,-12 14-12 0,-20 24-42 16,-24 20-70-1,-8 16-16-15,-20-7-181 0,-4-3-383 16</inkml:trace>
  <inkml:trace contextRef="#ctx0" brushRef="#br0" timeOffset="6156.03">8484 8599 390 0,'0'0'254'16,"-322"-37"-245"-16,218 28-9 0,59 1 34 16,33 2 3-16,12 0-37 15,12-2-5-15,93-1 5 16,60-8 0-16,76-3 11 16,105-9-8-16,105-7 0 15,92-5-3-15,109-6 0 16,69-5 2-16,35-3-2 15,33-1 2-15,16 5-2 16,-5-1 0-16,13 0 5 16,-8 5-5-16,8-13-7 15,4 0 7-15,44-5 2 16,32-1 0-16,77-2 8 16,24 4-7-16,8-4-3 15,40 3 6-15,20-1 4 16,21-1 6-16,7 5-14 0,-55 1 7 15,-29 7-7-15,-85 1 14 16,-68-3 4-16,-76 9 12 16,-121-2-16-16,-97 7 20 15,-108 7-2-15,-109 3 17 16,-117 6-8-16,-84 11-20 16,-85 8-7-16,-40 4-1 15,-16 3-4-15,0-4-11 16,0 0-98-16,-4 3-269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5T08:34:35.79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2685 2997 862 0,'0'0'0'0,"0"0"-64"16,0 0 43-16,0 0 8 15,0 0 13-15,0 0 78 16,-44 218-32-16,32-115-25 16,0-7-9-16,8-6 6 15,4-5-6-15,0-1-9 0,0-8-3 16,0-4-11-16,0-21-21 16,0-10-29-16,0-13-81 15,0-19-24-15,0-9-40 16,0 0-73-16</inkml:trace>
  <inkml:trace contextRef="#ctx0" brushRef="#br0" timeOffset="656.59">2758 2609 627 0,'0'0'0'16,"0"0"0"-16,0 0 7 15,0 0 23-15,-286-184 9 16,206 161 26-16,7 9-21 15,5 9-22-15,-21 5-5 16,9 0-17-16,-25 29 13 16,-24 33-3-16,-3 20 10 15,-5 25-13-15,-8 24 0 16,28 21 10-16,9 5-16 0,15 2-1 16,21-1 2-16,35-4-2 15,21 4 4-15,16 0-5 16,0-8 1-16,53-15-9 15,39-17 7-15,17-15 2 16,32-17-1-16,32-18-8 16,12-21 9-16,24-18 2 15,12-20-1-15,21-9-2 16,-5-5 2-16,-7-44-4 16,-9-9 6-16,-24-16-6 15,-24-10 6-15,-28-13 0 16,-4-34 5-16,-32-27-7 0,-29-33 7 15,-44-14-8-15,-36-8 12 16,0-1-12-16,-104 6 1 16,-61 19-1-16,-53 28 4 15,-27 37 3-15,-37 33 8 16,-28 36-12-16,4 34 6 16,9 21-9-16,15 21 0 15,45 56-15-15,35 30 9 16,37 31-27-16,37 19-8 15,47 13-47-15,33 2-85 16,36-13-99-16</inkml:trace>
  <inkml:trace contextRef="#ctx0" brushRef="#br0" timeOffset="1539.72">5909 3164 883 0,'0'0'0'0,"0"0"-52"16,0 0 52-16,0 0 47 15,0 0 24-15,0 0-59 16,72-107-12-16,-3 53 0 16,3-13 0-16,-4-4 7 15,5-12-5-15,-1-8-1 16,-11 6 3-16,-25 7-4 15,-16 21-3-15,-8 19 3 0,-12 17 6 16,0 11-6-16,-68 10-12 16,-53 3-23-16,-56 46 11 15,-12 25 22-15,-33 19-3 16,21 7 5-16,44 8-2 16,16 2-25-16,65 2 9 15,52-3-11-15,24 1-11 16,100-6 12-16,77-1 9 15,25 0 7-15,-1-2 11 16,0-9 1-16,-36 2 2 16,-48-20 2-16,-49-12-2 15,-44-8 8-15,-24-15 23 0,-48-4 16 16,-81-8 5-16,-56-7-14 16,-52-6-5-16,-25-7-3 15,-32-7-19-15,37 0-10 16,52-9-3-16,56-20-35 15,76-15-5-15,61-18-38 16,12-24-103-16,69-27-166 16</inkml:trace>
  <inkml:trace contextRef="#ctx0" brushRef="#br0" timeOffset="1754.86">6782 2528 406 0,'0'0'445'16,"0"0"-445"-16,0 0 0 0,0 0 61 16,24 264 25-16,-12-142-25 15,-12 18 0-15,12 7-16 16,12 4-34-16,9 6-1 16,-9 0-10-16,12-2-12 15,0-20-32-15,-16-19-65 16,33-41-85-16,-13-39-278 15</inkml:trace>
  <inkml:trace contextRef="#ctx0" brushRef="#br0" timeOffset="2073.21">7699 3868 742 0,'0'0'18'0,"0"0"-7"15,0 0-11-15,0 0 22 16,242 187 2-16,-158-157-3 15,9-11-11-15,-9-9-7 16,-3-10-3-16,11 0 3 16,-7-29 3-16,-21-25-4 15,-11-17 2-15,-37-22-1 16,-16-1-1-16,-16 7 4 16,-77 12 0-16,-24 32 14 15,-15 17 7-15,15 21-3 16,0 5-4-16,21 14-12 15,7 35-1-15,25 14-7 0,23 12-12 16,41-3-25-16,0 14-24 16,41-13-63-16,55-7-106 15,9-15-285-15</inkml:trace>
  <inkml:trace contextRef="#ctx0" brushRef="#br0" timeOffset="3158.65">9402 3407 718 0,'0'0'70'0,"0"0"-33"0,0 0 74 16,0 0-43-16,0 0-32 16,0 0-3-16,-367 176-12 15,335-69 3-15,20-1-14 16,12-2-9-16,0-10-1 15,32-16 0-15,57-19-2 16,3-15-4-16,17-12 0 16,16-19-8-16,-4-13 6 15,7 0 2-15,17-45 6 16,4-21 4-16,-16-20 0 16,-4-33 0-16,-9-24 0 15,-7-29-3-15,-16-15-1 16,-13-9-9-16,-28 2-14 15,-31 18-5-15,-25 31 28 16,0 38-9-16,-33 29 17 0,-23 23-8 16,-8 20 4-16,-1 15 3 15,13 7 5-15,4 11 12 16,15 2 11-16,5 0-17 16,-8 0-5-16,-8 41-7 15,-17 23-5-15,13 28 3 16,12 21-4-16,4 15 0 15,32 13 3-15,0 14-1 16,0 11-2-16,0 8 0 16,20 9 1-16,4-11-1 15,0-13 0-15,0-22 4 16,0-31-4-16,13-32-4 0,-13-33 0 16,8-24-3-16,-8-17-15 15,24-17 1-15,9-42 15 16,43-19 6-16,5-8 0 15,-8 8-6-15,-29 21 6 16,0 25 0-16,-19 23 0 16,-1 9-6-16,20 9-2 15,13 33 4-15,15 10 3 16,-11-6 1-16,7 1-1 16,-7-13-3-16,-1-5-19 15,9-9-12-15,0-15-5 16,11-5 30-16,1 0-22 0,-5-25 24 15,-15-21 8-15,-17-9 2 16,-7-11-1-16,-13-17 2 16,-16-15 2-16,-8-3-1 15,-12 4-3-15,-12 15 10 16,0 13 14-16,0 24-9 16,0 16 36-16,0 15-21 15,-12 3-11-15,-12 5 19 16,12 6-10-16,0 0-7 15,0 0-9-15,-8 0-8 16,-4 0-5-16,-25 9-2 16,13 21-2-16,-12 3 0 15,0 18 0-15,3 9-3 0,9 4 6 16,4 14-6-16,8-4 4 16,4 1 2-16,12-6-5 15,8-6 3-15,0-11-2 16,0-10-2-16,0-18-5 15,8-15-9-15,24-9-3 16,12 0 2-16,17-26 10 16,7-31 4-16,4-4 4 15,9 6 4-15,-33 4 2 16,0 21 1-16,-23 17 19 16,-13 13 3-16,8 0-11 15,20 28-14-15,4 23 12 16,17 5-7-16,-1-2-5 15,0-5-25-15,-3-6-56 16,15-12-56-16,-16-17-181 0</inkml:trace>
  <inkml:trace contextRef="#ctx0" brushRef="#br0" timeOffset="3492.36">13748 3346 816 0,'0'0'41'16,"0"0"65"-16,0 0-1 16,0 0-26-16,0 0-59 15,0 0-18-15,0 0-2 16,-234 200 0-16,234-125-1 0,32 7-7 16,45-1-2-1,3-3 10-15,17-7 0 0,-21-7 0 16,1-13 4-16,-33-7 0 15,-44-19-2-15,-8-5 7 16,-93-6 57-16,-48 5-37 16,-20-6-14-16,-16 2-10 15,20-10 4-15,33 1-9 16,39-3-12-16,33 1-43 16,23-4-46-16,25 0-38 15,12 0-27-15,0-36-384 16</inkml:trace>
  <inkml:trace contextRef="#ctx0" brushRef="#br0" timeOffset="3775.49">14150 2391 1048 0,'0'0'24'0,"0"0"26"16,0 0 21-16,0 0-10 15,0 0-24-15,0 0-36 16,-48 210 39-16,64-61-4 16,32 15-2-16,-4 12-2 15,5-4-7-15,-13 1-3 0,0-8-13 16,-16-9-9-16,4-13-2 16,-12-26-6-16,0-19-46 15,0-34-56-15,1-21-40 16,7-20-8-16,4-18-73 15,28-5-355-15</inkml:trace>
  <inkml:trace contextRef="#ctx0" brushRef="#br0" timeOffset="3996.64">15369 3600 684 0,'0'0'180'0,"0"0"-171"16,0 0 58-1,0 0 9-15,0 0-54 16,0 0 45-16,4 178-20 0,16-117-18 16,-8 0-10-16,13-11 5 15,-5-9-17-15,4-6-7 16,0-9 0-16,0-10-5 16,-4-4-27-16,16-7-42 15,1-5-52-15,-1 0-99 16,0-30-438-16</inkml:trace>
  <inkml:trace contextRef="#ctx0" brushRef="#br0" timeOffset="4275.96">15627 3225 803 0,'0'0'0'16,"0"0"-8"-16,0 0 8 15,0 0 2-15,0 0 6 16,0 0 0-16,80 0-3 16,-56-18 33-16,-20-5 35 15,-4-6 10-15,0-2-42 16,0 7 21-16,-24-3-13 16,-12 11-8-16,0 8-18 15,24 3-23-15,0 5-12 16,12 0-55-16,0 42-116 0,0 21 45 15,12 9-168-15</inkml:trace>
  <inkml:trace contextRef="#ctx0" brushRef="#br0" timeOffset="4542.96">16568 3568 479 0,'0'0'261'0,"0"0"-210"15,0 0 73-15,0 0-10 16,25-165-22-16,-82 165-41 16,-15 0-24-16,-21 28-22 15,13 41 3-15,7 19-1 0,25 10-7 16,48 2 0-16,0-10 0 16,48-14-3-16,37-25 3 15,19-11-1-15,5-20 0 16,16-20 0-16,-4 0-8 15,-13-23-43-15,-3-28-52 16,-49-7-33-16,-44-17-197 16</inkml:trace>
  <inkml:trace contextRef="#ctx0" brushRef="#br0" timeOffset="4837.03">13381 2836 920 0,'0'0'23'16,"0"0"-20"-16,0 0 46 16,0 0 0-16,0 0-48 15,391-32-1-15,-154 24-1 16,-12 8-64-16,-48 0-141 0,-56 0-410 16</inkml:trace>
  <inkml:trace contextRef="#ctx0" brushRef="#br0" timeOffset="5271.68">7478 2765 977 0,'0'0'4'0,"0"0"6"0,0 0 17 15,0 0 0-15,0 0-27 16,0 0-25-16,523-41-14 15,-173 18-117-15,16 2-405 16</inkml:trace>
  <inkml:trace contextRef="#ctx0" brushRef="#br0" timeOffset="6144.49">20242 2578 32 0,'0'0'678'0,"0"0"-671"0,0 0-7 16,0 0 33-16,0 0 54 16,16-162-22-16,-20 146-31 15,-40-1-16-15,-16 7 2 0,3 1 12 16,-7 5-14 0,-16 4-9-16,-1 0 3 15,-16 13 3-15,-11 43 0 16,-9 18-12-16,0 21 8 15,13 20-7-15,19 17 10 16,25 11-8-16,28 4-6 16,32-2 0-16,0-9 1 15,44-10-1-15,49-14-3 0,23-17 1 16,29-23-1-16,-12-31 1 16,8-24 1-16,0-17-20 15,24-34 6-15,0-35 10 16,-8-14-7-16,-17-3 8 15,-39 5 4-15,0 18 6 16,-45 20 3-16,-32 25 18 16,-12 10 16-16,-12 8 9 15,0 0-28-15,0 37-23 16,0 22 4-16,0 19 29 16,0 8-26-16,0 4-8 15,0-4-10-15,0-3-43 16,0-14-79-16,48-20-59 15,1-23-512-15</inkml:trace>
  <inkml:trace contextRef="#ctx0" brushRef="#br0" timeOffset="6283.79">21767 3671 592 0,'0'0'520'0,"0"0"-516"15,0 0 78-15,0 0-38 16,0 0-5-16,0 0-39 15,-24-74-45-15,24 69-92 16,81-4-92-16,15-6-89 16</inkml:trace>
  <inkml:trace contextRef="#ctx0" brushRef="#br0" timeOffset="6762.3">22950 3029 811 0,'0'0'130'0,"0"0"-114"15,0 0 87-15,0 0-8 16,0 0-51-16,0 0-18 16,0 221 52-16,21-119-42 15,3-6-24-15,-12-6-7 16,24-13-4-16,-12-19-1 16,-4-13 0-16,-4-22 0 15,-8-17-3-15,-8-6 2 16,4 0 1-16,-4-15 7 0,0-31-7 15,0-25-2-15,-4-7-5 16,-52-16 3-16,-12-13-11 16,-17 1-11-16,-3 3 5 15,7 20-4-15,1 27 24 16,31 22 1-16,25 22 0 16,16 9 0-16,8 3-5 15,12 0-7-15,101 0-1 16,76 0 8-16,49 3 3 15,23 23 2-15,13 9 2 16,-29 11-2-16,-36 8-2 16,1 9 1-16,-37 6 2 15,-45-3 1-15,-35 7-1 0,-81 8 24 16,-12 10-1-16,-117 12 37 16,-80 4-11-16,-44 5-42 15,-49-6-8-15,12-5-53 16,-3-8-65-16,23-8-79 15,17-6-125-15</inkml:trace>
  <inkml:trace contextRef="#ctx0" brushRef="#br0" timeOffset="7796.5">1897 6585 603 0,'0'0'155'0,"0"0"-118"16,0 0 67-16,0 0 4 16,0 0-53-16,0 0-44 15,161-82-1-15,-89 70 2 16,13 8-5-16,-1 4 5 16,13 0-3-16,-9 16-2 15,-3 29-5-15,-25 10-1 0,-28 2 2 16,-20 7-2-16,-12 4 8 15,-36 9-1-15,-68 2 1 16,-33 3-4-16,-8-6-5 16,4-16-21-16,32-13 6 15,49-20 15-15,36-12 0 16,16-12 0-16,8-1-6 16,0-2-4-16,56 0-2 15,73 0 12-15,36-13 3 16,24-16-3-16,4 0-29 15,-8 1-66-15,-28 2-9 16,-16-3-61-16,-36 1-135 16</inkml:trace>
  <inkml:trace contextRef="#ctx0" brushRef="#br0" timeOffset="8280.32">3539 6227 153 0,'0'0'507'0,"-238"-187"-485"16,61 121 109-16,-36 11-63 16,-57 14-25-16,-28 16-9 15,5 14-5-15,-1 11 27 16,16 11-24-16,33 47 12 16,-9 39-28-16,25 46-9 15,40 24 2-15,36 15 4 16,60 7-13-16,61-5-2 0,32-12-2 15,77-8 1-15,67-11-6 16,42-13 9-16,27-22 1 16,32-12-1-16,17-19-5 15,-13-13-2-15,33-21-10 16,-8-18 16-16,7-20-1 16,-7-15 2-16,-25-11 0 15,-27-38 2-15,-33-17 3 16,-28-23 2-16,-12-21 2 15,-24-16 9-15,-29-21 2 16,-23-14-2-16,-17-11-6 16,-8-11-6-16,-36 3-3 15,-12 12 4-15,0 11-5 0,-24 22 0 16,-44 30 6-16,-29 14 8 16,-20 28-5-16,-36 19-11 15,-24 15-1-15,-24 18-8 16,-24 11-25-16,0 0-31 15,11 32-40-15,13 20-59 16,12 6-249-16</inkml:trace>
  <inkml:trace contextRef="#ctx0" brushRef="#br0" timeOffset="9315.29">6899 6483 696 0,'0'0'3'16,"0"0"-3"-16,0 0 48 15,0 0 44-15,0 0-40 16,0 0-35-16,-8-52-8 16,8 75-9-16,0 46 0 15,8 25 31-15,-8 19 14 16,0 13-14-16,0 3-9 15,0-8-8-15,-12-4-14 16,-21-11-1-16,-3-13-16 16,0-13-47-16,4-14-59 15,8-21-145-15,12-21-219 16</inkml:trace>
  <inkml:trace contextRef="#ctx0" brushRef="#br0" timeOffset="9782.48">6975 6410 744 0,'0'0'8'16,"-12"-267"-6"-16,32 163 65 16,61 22-32-16,15 30 6 15,25 19-31-15,8 6 7 16,24 17-1-16,-17 10-8 0,1 0 0 15,-20 43 2-15,-12 24-8 16,-21 16 0-16,-24 18 0 16,-27 11 4-16,-33-1-6 15,0-4 4-15,-37-9-3 16,-43-15-1-16,-13-14 0 16,9-16-14-16,-1-11-8 15,17-15 20-15,32-11-2 16,20-14-13-16,16-2-8 15,0 0-36-15,88 4-22 16,41 19 83-16,24 18 0 16,12 21 1-16,-28 8 0 15,-33 1 0-15,-51-2 14 0,-53-8 37 16,0 1 26-16,-117-7-17 16,-48-10-21-16,-12-6-16 15,0-22-17-15,32-7 9 16,40-10-16-16,33 0-20 15,64 0-45-15,8-25-56 16,48-16-219-16</inkml:trace>
  <inkml:trace contextRef="#ctx0" brushRef="#br0" timeOffset="10298.77">10053 6876 79 0,'0'0'527'0,"0"0"-520"16,0 0 39-16,0 0 51 15,-48-167-5-15,16 147-44 16,0 0-17-16,4 11 5 16,-9 4 4-16,-3 1-9 15,-4 4-13-15,-37 0 2 16,9 36-10-16,-8 15-4 15,-5 15-6-15,25 16-2 16,15 8 2-16,9 5 0 16,36 0 0-16,0-1-3 15,0-16 1-15,24-17 2 16,49-16-6-16,-5-16-11 0,17-20 5 16,7-9-4-16,5-4-5 15,7-43 1-15,-11-14 8 16,-21-17 1-16,-23-8 11 15,-1-14 0-15,-24 2 1 16,-12 9 0-16,-4 28 4 16,-8 34 17-16,0 17 15 15,0 10 7-15,0 0-6 16,0 0-34-16,0 35-4 16,0 19 0-16,16 21 12 15,29 9-5-15,27-5-5 16,13 0-4-16,3-10 1 0,9-10-26 15,-5-10-24-15,-7-17-56 16,-13-15-55-16,-3-17-191 16</inkml:trace>
  <inkml:trace contextRef="#ctx0" brushRef="#br0" timeOffset="10550.01">11124 6195 397 0,'0'-177'98'15,"12"50"115"-15,-12 51-33 16,0 39-96-16,0 28 13 16,0 9-31-16,0 2-39 15,0 66-23-15,0 50-2 0,0 54 52 16,0 26-31-16,0 3-6 16,0-15-11-16,0-7-6 15,12-23 0-15,36-16-5 16,5-17-25-16,15-28-18 15,29-20-46-15,7-31-19 16,37-27-8-16,0-17-127 16,4-24-109-16</inkml:trace>
  <inkml:trace contextRef="#ctx0" brushRef="#br0" timeOffset="11216.8">12581 6689 483 0,'0'0'135'0,"0"0"26"16,0 0-27-16,0 0-42 15,0 0-25-15,0 0-21 16,-238-26-32-16,202 106-8 16,24 18-2-16,12 0-4 15,0 3 0-15,28-13 0 16,40-10-5-16,13-14 5 16,-1-18 0-16,21-21-5 15,4-16 2-15,11-9 3 16,13-9 5-16,4-43 0 15,0-19 2-15,-9-22 1 16,-15-23-2-16,-4-24-4 16,-33-23-2-16,-3-37 0 15,-9-5-13-15,-16 13-5 16,-8 28 12-16,-32 52 4 0,-4 39 4 16,0 23 5-16,0 26 15 15,0 7-2-15,-28 8-1 16,8 3 1-16,8 6-2 15,-8 0 1-15,4 0-11 16,-20 24-8-16,3 28 0 16,-15 16-1-16,12 16 0 15,12 11 1-15,0 20 0 16,12 10 0-16,3 6 1 16,9 8-1-16,0-4 4 15,0 1-4-15,0-1 0 16,0-8 4-16,0-12-4 0,0-19-1 15,0-18-1-15,0-25 2 16,0-20 0-16,0-24-4 16,0-9-9-1,13 0 3-15,35-37-14 0,40-21 3 16,9-5 18-16,24 16 1 16,-17 22 2-16,-11 25 0 15,3 0 6-15,-3 39 10 16,-9 16-2-16,1-5-2 15,-21-6-9-15,9-4-3 16,-21-19 1-16,-8-3-1 16,5-14-17-16,-5-4-31 15,-16 0-51-15,-4-18 4 0,-12-19-19 16,-12-15-214-16</inkml:trace>
  <inkml:trace contextRef="#ctx0" brushRef="#br0" timeOffset="11391.2">11136 6186 62 0,'0'0'988'15,"0"0"-988"-15,0 0-87 0,0 0 73 16,0 0 1-16,451-109-49 15,-142 95-175-15</inkml:trace>
  <inkml:trace contextRef="#ctx0" brushRef="#br0" timeOffset="12184.08">19144 5815 839 0,'0'0'21'0,"0"0"-21"16,0 0 46-16,0 0 4 16,-125-190 0-16,77 168 2 15,7 4-20-15,-3 13-13 16,-4 0 6-16,-4 5-1 15,-1 0-12-15,-19 20-6 16,-21 34 4-16,-3 24-6 16,3 21 0-16,1 27-3 15,19 14 4-15,13 14-5 0,16 13 0 16,23-14 3-16,21 2-3 16,0-7-4-16,21-13 4 15,47-16 0-15,25-24-1 16,3-24-5-16,9-26 5 15,-1-26-8-15,13-19-36 16,16-15 27-16,8-51 2 16,-9-17 6-16,-15-10 8 15,4 6 2-15,-45 16 2 16,-15 26 7-16,-33 17 27 16,-24 27 18-16,-4 1 4 15,0 0-26-15,0 31-32 16,0 30 0-16,0 13 14 0,0 10-12 15,0-9-2-15,0 0-28 16,0-10-79-16,56-19-84 16,1-17-282-16</inkml:trace>
  <inkml:trace contextRef="#ctx0" brushRef="#br0" timeOffset="12299.23">20351 6925 1030 0,'0'0'0'16,"0"0"-1"-16,0 0-11 16,0 0-68-16,0 0-212 15</inkml:trace>
  <inkml:trace contextRef="#ctx0" brushRef="#br0" timeOffset="12870.26">21305 6384 1037 0,'0'0'23'0,"0"0"55"15,0 0-8-15,0 0-28 16,0 0-41-16,28 188 40 16,-16-77-14-16,-12 5-16 15,0 0-3-15,0-11 2 16,0-19-9-16,0-12-2 0,0-27 1 15,0-16 0-15,0-17-2 16,0-14-9-16,0 0-2 16,0-14 5-16,0-38 4 15,0-21-15-15,0-23 6 16,-4-14-4-16,-32-13 3 16,3-2-9-16,-15 8 3 15,4 9 20-15,8 23 1 16,-1 23 7-16,13 28 12 15,12 15 7-15,12 11-6 16,0 8-9-16,0 0-12 16,0 0-7-16,24 0-6 15,81 3 5-15,60 17 8 0,36 6 0 16,12 3 0-16,1 3 1 16,-9 3-1-16,-12 4 0 15,-24 5 0-15,-20 7 0 16,-44-2-2-16,-13 3 1 15,-27-1 1-15,-29 2 0 16,-36 9 5-16,0 11-1 16,-77 9 21-16,-59 8 24 15,-54 6-9-15,-47 6-16 16,-25 1-21-16,-15 4-3 16,-5 4-31-16,16 14-71 15,9 7-85-15,36-1 6 0,7 0-216 16</inkml:trace>
  <inkml:trace contextRef="#ctx0" brushRef="#br0" timeOffset="13952.58">2038 10131 826 0,'0'0'94'16,"0"0"-93"-16,0 0 50 15,0 0 1-15,0 0 3 0,0 0-16 16,-117-146-24-16,117 111-12 15,24-3 1-15,44-2 0 16,1 9-4-16,23 8 0 16,13 5-2-16,-4 7-1 15,15 11 3-15,-7 0-2 16,-4 20 2-16,-13 26 0 16,-23 20 1-16,-5 3-1 15,-40 2 2-15,-24-2 3 16,0-3-1-16,-36-8-4 15,-45-6 2-15,-15-8-2 16,3-15-15-16,21-10-4 16,36-8 1-16,24-11 1 15,12 0-31-15,0 9-16 16,44 12 23-16,40 15 41 0,13 10 3 16,-17 6 0-16,-47 1 7 15,-33-2 14-15,0 4 46 16,-93-4-12-16,-56-5-22 15,-32-11-15-15,-8-14-10 16,12-11-11-16,40-7-25 16,16-3-44-16,61 0-27 15,28-41-69-15,32-16-251 16</inkml:trace>
  <inkml:trace contextRef="#ctx0" brushRef="#br0" timeOffset="14387.21">1386 9345 658 0,'0'0'28'15,"-318"0"28"-15,189 50 121 16,12 33-122-16,-3 32-28 16,23 29 5-16,17 18-9 15,35 10 10-15,45 3-16 16,0 3-10-16,57-5-6 15,59-16 0-15,37-16-1 16,32-16 0-16,57-22-2 16,31-21 2-16,21-21 0 15,12-23 0-15,-16-24 0 0,-1-14 2 16,-15 0 2-16,-16-18 6 16,-45-34-9-16,-40-12 0 15,-28-18 20-15,-41-29-7 16,-19-27 20-16,-25-27-18 15,-36-31-8-15,-24-21-6 16,-12 7-2-16,-108 15-5 16,-53 33 5-16,-57 45 4 15,-27 36 0-15,-5 41 12 16,-20 35-1-16,13 5-13 16,-5 35-2-16,29 36-2 15,23 15-10-15,37 12-36 16,57 9-56-16,35 6-46 15,45-13-127-15</inkml:trace>
  <inkml:trace contextRef="#ctx0" brushRef="#br0" timeOffset="15038.53">6951 9809 839 0,'0'0'29'0,"0"0"2"15,0 0 32-15,0 0-18 0,0 0-33 16,-121 236 29-16,77-85 14 16,16 0-23-16,4-6-2 15,-1-11-27-15,5-11-2 16,8-11-2-16,0-19-23 15,12-17-53-15,0-15-33 16,0-27-59-16,-12-19-274 16</inkml:trace>
  <inkml:trace contextRef="#ctx0" brushRef="#br0" timeOffset="15270.64">6689 9879 805 0,'0'0'16'0,"0"0"1"16,0 0-15-16,0 0 30 15,0 0 3-15,338 172 4 16,-217-69-24-16,-12-3-12 16,-5-4 3-16,-11-16-6 15,-9-11-2-15,9-23 1 16,-13-18-34-16,21-28-45 15,4 0-103-15,-1-46-167 16</inkml:trace>
  <inkml:trace contextRef="#ctx0" brushRef="#br0" timeOffset="15671.35">8717 9769 402 0,'0'0'356'0,"0"0"-356"0,0 0 0 16,0 0 88-16,-329 209-16 15,176-116-19-15,12-4-23 16,12-5-13-16,20-10-14 16,17-16-3-16,27-18 13 15,37-18-8-15,16-18-5 16,12-4-6-16,0 0-8 16,0-32-23-16,52-28 9 15,53-24 3-15,20-11 7 16,16-8-19-16,12 10 8 15,-21 22 20-15,-15 22 9 16,-20 35 1-16,-17 14 2 0,-11 6 20 16,-21 60-11-16,-12 40 4 15,-12 33 42-15,-4 23-28 16,-16 20 18-16,-4 4-2 16,0 7-2-16,0 3-19 15,0 2-20-15,0-7-5 16,0-9-2-16,0-37-29 15,0-29-57-15,0-43-33 16,8-44-103-16,21-29-201 16</inkml:trace>
  <inkml:trace contextRef="#ctx0" brushRef="#br0" timeOffset="15883.48">9993 10438 921 0,'0'0'98'0,"0"0"-93"16,0 0 0-16,0 0 114 16,-92 246-33-16,55-139-59 15,37-5-8-15,0-14-3 16,0-10-11-16,24-12-5 16,29-9-6-16,11-24-7 15,-3-14-40-15,7-19-71 0,16-11 15 16,1-44-26-16,-13-25-192 15</inkml:trace>
  <inkml:trace contextRef="#ctx0" brushRef="#br0" timeOffset="16156.03">10186 10048 70 0,'0'0'616'0,"0"0"-616"16,0 0-22-16,0 0 22 15,0 0 63-15,0 0-21 16,234-42-35-16,-162 11-2 16,-20-14-1-16,-23-6 27 15,-29-1 10-15,0 2 2 16,-13 8 11-16,-47 10 20 0,-20 15 15 16,-5 14-44-16,5 3-45 15,11 15-4-15,17 44-12 16,8 25-53-16,44 19-40 15,0 4-62-15,44 0-288 16</inkml:trace>
  <inkml:trace contextRef="#ctx0" brushRef="#br0" timeOffset="16791.46">10870 10646 843 0,'0'0'0'0,"0"0"0"16,0 0 18-16,0 0 93 16,0 0-71-16,0 0-32 15,0 66 0-15,0 14 58 16,0 2-38-16,0-2 3 15,0-6-13-15,0-11-5 16,0-14 2-16,0-17-5 16,0-16-10-16,0-16 1 15,0 0 0-15,0-4-1 0,24-44-5 16,33-18-12-16,23-16-16 16,9-3-11-16,-1 6-2 15,-11 16 17 1,-9 22 14-16,1 21 10 0,-17 17 0 15,4 3-1-15,13 25-5 16,3 31 5-16,25 3 6 16,-21 7 6-16,25-13-6 15,-21-8 1-15,5-16-1 16,-13-12 0-16,-3-17-1 16,11 0-14-16,-8-27-17 15,1-34-6-15,-17-9-19 0,-24-13-5 16,-3-3 17-16,-17 2 44 15,-12 16 1-15,0 21 28 16,0 25 58-16,0 15 22 16,0 7-18-16,0 21-63 15,-12 48-16-15,0 20 55 16,-5 13-28-16,17-5-24 16,0-8-8-16,17-15 0 15,19-13-6-15,24-10-5 16,0-14-22-16,9-22-38 15,3-15-39-15,9 0-29 16,-9-35-122-16,-11-24-313 16</inkml:trace>
  <inkml:trace contextRef="#ctx0" brushRef="#br0" timeOffset="17074.93">12512 9726 833 0,'0'0'0'16,"0"0"-58"-16,0 0 58 15,0 0 17-15,0 0 16 16,0 0-32-16,306-8 9 16,-213-31-6-16,-33-8 7 15,-12-9 0-15,-40 2 13 16,-8 2 10-16,-36 14 42 0,-69 16-14 15,-23 12-19 1,-13 10-6-16,12 14-37 0,8 41-3 16,41 20-32-16,32 18-50 15,23 5-75-15,25-3-353 16</inkml:trace>
  <inkml:trace contextRef="#ctx0" brushRef="#br0" timeOffset="17504.79">14741 10573 892 0,'0'0'61'0,"0"0"-60"16,0 0 88-16,0 0-16 15,0 0-38-15,0 0-35 16,-116-15-20-16,245 15 20 16,48 0 0-16,56 0 0 15,8 0-55-15,17-13-58 16,-9-19-44-16,-11-10-209 15</inkml:trace>
  <inkml:trace contextRef="#ctx0" brushRef="#br0" timeOffset="18141.53">17116 9999 938 0,'0'0'35'16,"0"0"6"-16,0 0 0 15,0 0 40-15,-49 214-6 16,17-80-30-16,20 7-28 15,8-1 1-15,4-7 6 16,0-20-23-16,0-23 2 16,0-26-3-16,0-27 6 15,0-18-6-15,0-15 0 16,0-4 3-16,0 0 8 16,-12-29-11-16,-24-31-3 15,-9-24-13-15,9-19 12 16,12-21-5-16,24-20-6 15,0-24-4-15,24-8 13 16,49-14 0-16,11-2 6 0,29 19 1 16,-8 28 0-16,11 41 0 15,-3 44-1-15,-17 28-2 16,5 23 1-16,-16 9-2 16,7 0 3-16,-7 41 3 15,-1 19 2-15,-11 24-5 16,-17 17 3-16,-8 7 8 15,-40 7 2-15,-8-7-10 16,0-14-1-16,-68-3-1 16,-13-14 3-16,-19-9-1 15,19-17-3-15,13-17-12 0,32-17 4 16,24-11-16-16,12-3-30 16,12 8-32-16,104 6 30 15,37 20 56 1,36 10 1-16,-12 19-1 0,-32 2 0 15,-60 4 0-15,-65-4 4 16,-20-7 22-16,-117-14 28 16,-48-9-11-16,-36-10-16 15,8-14-18-15,40-11-1 16,40-3-8-16,65 0 0 16,48-15-21-16,12-30-57 15,117-15-39-15,60-18 8 0,44-3-37 16,5 4-152-1,-17 10-53-15</inkml:trace>
  <inkml:trace contextRef="#ctx0" brushRef="#br0" timeOffset="18793.5">19228 10327 85 0,'0'0'219'0,"0"0"-30"0,0 0-8 15,294-164-11-15,-294 135-60 16,0 4-23-16,0 1-30 16,-20 4-11-16,-8 3-4 15,-4 8 7-15,3-2-5 16,17 6 6-16,-4 5-5 15,4 0-17-15,-12 0-8 16,-4 0-10-16,-29 34-8 16,9 18 1-16,-8 19 2 0,4 14 0 15,7 7-4 1,21 4 0-16,24 4-1 0,0-2-3 16,0-8 3-16,0-8 0 15,48-21-5-15,9-23-15 16,-9-20 0-16,0-11-19 15,21-7 4-15,7-17 12 16,5-32 13-16,-9-22-5 16,-16-19 2-16,1-20 9 15,-33-8-7-15,0-2 5 16,-20 17 6-16,-4 34 3 16,0 27 0-16,0 29 10 15,0 13 6-15,0 0-19 16,0 29 0-16,32 31-8 15,4 24 8-15,33 14 2 16,3-10-1-16,21-5-2 0,7-10-4 16,-3-13-7-16,-8-22-34 15,3-18-32-15,-19-20 2 16,-1 0 10-16,-4-56 22 16,-7-23 11-16,-29-14-5 15,4-24 10-15,-32-13 21 16,4-34 7-16,-4-25 1 15,4-21 5-15,-4 14 4 16,-4 39 34-16,0 54 49 16,0 52 25-16,0 32-5 15,0 19-5-15,-24 32-63 0,-24 77-45 16,0 53 31-16,3 41 7 16,29 22-17-16,16-2-12 15,0-15-3-15,12-16-6 16,37-19-3-16,7-21-47 15,41-27-71-15,-1-27-46 16,33-49-43-16,12-42-124 16</inkml:trace>
  <inkml:trace contextRef="#ctx0" brushRef="#br0" timeOffset="19461.66">22166 10045 741 0,'0'0'112'0,"0"0"32"15,0 0-21-15,0 0-52 16,0 0-51-16,-374 189 20 16,325-88-8-16,37 3-22 15,12-7-9-15,0-5-1 16,48-14 0-16,37-15-1 16,8-22-9-16,27-19-2 15,9-19-5-15,12-3 3 16,0-20 4-16,12-34-3 15,-9-23 11-15,-15-22 2 16,-12-24 6-16,4-24-5 16,-17-29 2-16,1-19-2 15,-9-14-1-15,-23 9-10 16,-29 40 7-16,-44 40 3 0,0 51 7 16,-12 31 9-16,-40 15 5 15,-5 6-1-15,-23 11-8 16,20 6-5-16,-1 0 3 15,-7 0 3-15,8 29-4 16,-9 29-7-16,1 19-2 16,11 15-2-16,25 20 1 15,8 18 1-15,4 10-1 16,20 9-2-16,0 4 3 16,0-4 3-16,0-13-3 15,12-6 0-15,-4-14-5 16,-4-22 5-16,-4-15-1 15,0-30-1-15,0-21-10 16,8-19-9-16,8-9-20 0,32 0-8 16,33-40-1-16,36 6 45 15,11 5 3-15,1 26 3 16,0 3-1-16,20 20 28 16,4 20 7-16,0 3-24 15,-4-15 5-15,-29-9 5 16,-35-11-18-16,-13-8 5 15,-15 0 13-15,-13-14-2 16,-20-21-11-16,-20-8-8 16,-4-8-8-16,-36-10-46 15,-61-13-77-15,-56-9-60 0,-24-13-383 16</inkml:trace>
  <inkml:trace contextRef="#ctx0" brushRef="#br0" timeOffset="19619.37">19949 9800 1166 0,'0'0'0'0,"0"0"1"16,0 0-4-16,0 0 3 16,0 0-14-16,0 0-48 15,297 0-47-15,53 0-40 0,17 0-190 16</inkml:trace>
  <inkml:trace contextRef="#ctx0" brushRef="#br0" timeOffset="20413.16">28926 9563 507 0,'0'0'45'0,"0"0"-8"16,0 0 80-16,0 0 16 15,0 0-63-15,0 0-39 16,-24-116 0-16,8 93-10 16,-8 6 7-16,0 0 5 15,-21 5-10-15,-11 0-2 16,-8 1-5-16,-17 9-1 15,1 2 4-15,-29 0-5 16,-12 51 2-16,-20 29-12 16,-11 32 0-16,11 23 6 15,24 16-9-15,20 9-1 0,37 3 14 16,16-1-14-16,44-16-2 16,0-13 2-16,20-18-1 15,64-23-1 1,17-23 1-16,12-27-3 0,32-27-6 15,3-15-15-15,9-25-3 16,0-34 0-16,-20-13 13 16,-20-1 12-16,-33 11 3 15,-27 13 6-15,-33 20 19 16,-24 18 23-16,0 11 14 16,0 0-5-16,0 0-37 15,0 11-20-15,0 25-8 0,0 7 2 16,0 9 5-16,0-2-43 15,0-6-64-15,24-3-55 16,20-14-113-16,17-12-421 16</inkml:trace>
  <inkml:trace contextRef="#ctx0" brushRef="#br0" timeOffset="20558.97">29598 10665 1033 0,'0'0'25'15,"0"0"56"-15,0 0-25 16,0 0-55-16,0 0-1 16,0 0-91-16,-52-125-137 15,124 118-266-15</inkml:trace>
  <inkml:trace contextRef="#ctx0" brushRef="#br0" timeOffset="21114.44">30669 9965 930 0,'0'0'24'16,"0"0"108"-16,0 0-25 15,0 0-38-15,0 0-60 16,0 0 49-16,0 258-33 16,0-161-10-16,0-1-5 15,12-20-6-15,0-14-2 16,0-17 2-16,-8-18-4 0,4-14-3 15,-8-13 3-15,4 0 3 16,-4 0 3-16,0-33-6 16,0-20-3-16,-24-16-11 15,-29-6 3-15,-15-8-2 16,-12-6-9-16,-5 6 4 16,-8 9 11-16,-3 17 3 15,23 16 2-15,17 15 1 16,32 14 1-16,12 4-2 15,12 8-3-15,0 0-17 16,24 0 1-16,81 0-5 16,52 0 23-16,40 14 2 15,4-2-9-15,0 8-1 16,-36-3 6-16,-8 7 1 16,-20 1 3-16,-28 7 1 0,-13 14-2 15,-31 2 1-15,-17 10-2 16,-32 3 3-16,-16 5 0 15,0 8 9-15,-85 6 3 16,-35 12 13-16,-29-8 7 16,-8 0 2-16,-4-5-4 15,16-9-1-15,36-5-22 16,17-10-7-16,31-3-8 16,29-10-53-16,32-6-112 15,0-16-84-15,49-20-523 0</inkml:trace>
  <inkml:trace contextRef="#ctx0" brushRef="#br0" timeOffset="21223.99">32254 10954 410 0,'0'0'609'0,"0"0"-609"0,0 0-6 16,0 0-68-16,0 0-362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5T08:35:05.20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4762 3560 1056 0,'0'0'0'16,"0"0"-5"-16,0 0-50 16,0 0 55-16,0 0 65 15,0 0-11-15,0 0-54 16,165-210-1-16,-32 119 1 0,20-4-2 16,-13-12-8-16,-11-8-8 15,-24-8 4-15,7 8-11 16,-43 20 6-16,-17 21 7 15,-36 33 12-15,-16 21-1 16,0 9 1-16,-56 11-17 16,-49 13-21-16,-27 36 19 15,-33 23 19-15,12 20 0 16,12 13 1-16,20 18-2 16,49 9-2-16,52-3-16 15,20 4-16-15,92-1 23 16,45-7 11-16,36-3-8 15,0-16 9-15,-40-16 0 0,-25-20 1 16,-39-23-1-16,-33-16 3 16,-36-17-1-16,0-5 6 15,-60-1 59-15,-93-1-17 16,-36-4-46-16,-33-3 15 16,29 0-15-16,28 0-2 15,36 0-2-15,69-12-28 16,24-11-25-16,36-6-52 15,0-22-154-15,60-18-124 16</inkml:trace>
  <inkml:trace contextRef="#ctx0" brushRef="#br0" timeOffset="217.9">6367 2499 493 0,'0'0'333'0,"0"0"-302"16,0 0 34-16,0 0 9 15,0 0-13-15,0 0-37 16,4 87-3-16,-8 28 77 16,-16 27-48-16,8 12-21 15,12 4-10-15,0 15-6 16,0-4-13-16,0-5-2 16,12-17-24-16,33-32-71 15,3-41-50-15,12-40-55 16,25-34-208-16</inkml:trace>
  <inkml:trace contextRef="#ctx0" brushRef="#br0" timeOffset="485.56">6995 3784 644 0,'0'0'158'0,"0"0"-154"0,0 0 32 16,48 181 3-16,1-120-12 16,-1-7 0-16,8-8-12 15,25-11-2-15,-9-16 1 16,9-12-6-16,-9-7-1 15,13-19 4-15,-13-35 16 16,-20-20-16-16,-39-21-7 16,-13-5 1-16,-25-10-5 15,-67 16 0-15,-25 21-2 16,0 31 2-16,21 30-3 16,-9 12 2-16,25 5-5 0,-9 50-10 15,37 15-13-15,12 10-29 16,40 4-99-16,0-16-213 15</inkml:trace>
  <inkml:trace contextRef="#ctx0" brushRef="#br0" timeOffset="2036.03">8955 3281 501 0,'0'0'169'0,"0"0"-165"16,0 0-4-16,0 0 27 15,0 0 40-15,0 0-29 16,12-132-27-16,-12 132-10 16,0 0 1-16,0 0 2 15,0 0 0-15,0 0-3 16,0 0 3-16,0 0 7 0,0 0-3 16,0 0-3-16,0 0 4 15,0 0 7-15,0 0 4 16,-12 0-13-16,-36 0 5 15,-9 27-4-15,-15 18 3 16,-9 14-2-16,9 11 2 16,24 0-4-16,23 4-6 15,17 2-1-15,8 3 0 16,25-13 2-16,55-8-2 16,17-15-1-16,27-14 1 15,-3-15 0-15,28-14 6 16,32-6-6-16,8-49 6 15,12-28-6-15,-24-21-1 0,-24-27-1 16,-12-13-8-16,-56-16-11 16,-17-13 3-16,-28-5-25 15,-32 13-4-15,-8 20 25 16,0 30 15-16,-36 34 7 16,0 32 7-16,-8 25 16 15,20 14 12-15,12 10-7 16,-1 0-10-16,-19 32-13 15,-4 46-3-15,0 27 20 16,0 30-4-16,24 15 6 16,12 19 1-16,0 9 1 15,0 6-2-15,0 2-19 16,0-14-3-16,24-24 3 0,12-31-5 16,0-47-3-1,-12-36-3-15,8-31-9 0,29-6-27 16,31-54 35-16,29-13-1 15,8-4 3-15,0 28-1 16,-25 26 0-16,-19 20 3 16,19 0-2-16,1 22 2 15,16 15 2-15,-13-6 1 16,-3-9-1-16,4-8 0 16,-5-14-8-16,17 0-2 15,-4-23-21-15,-13-23-11 16,-11-20 16-16,-33-3 20 15,-36-10 7-15,-12 3 1 16,-12 6 0-16,0 1 6 16,0 18 17-16,-44 17 7 15,8 11-2-15,0 11 14 0,0 7-8 16,-1 5-7-16,-7 0-7 16,-16 28-19-16,-17 15 5 15,21 18-2-15,-17 3-4 16,17 10 1-16,20 6-2 15,-8-2-1-15,19-1 1 16,1-24 0-16,24-14-1 16,0-21-15-16,0-18-11 0,12 0-23 15,45-18 48 1,15-8 1-16,-3 3 2 16,-5 10 1-16,-8 13-1 0,1 0 0 15,3 19 7-15,0 18-3 16,25 1-4-16,-5 2-1 15,1-11-5-15,3-12-27 16,9-10-56-16,-1-7-59 16,29-2-84-16,-24-40-123 15</inkml:trace>
  <inkml:trace contextRef="#ctx0" brushRef="#br0" timeOffset="2937.03">13220 3352 289 0,'0'0'114'16,"0"0"19"-16,0 0 47 15,0 0-49-15,0 0-47 0,0 0-58 16,-52-117-13-16,28 166-8 16,16 26 6-16,8 9-7 15,8 4 3-15,76 1-7 16,-11-8 13-16,19-21 14 16,-19-20-20-16,-37-11-6 15,-24-20-1-15,-12-1 5 16,-12-2-3-16,-93 3 4 15,-31 1-3-15,-13-3 1 16,32 4-4-16,37-10 3 16,43 4-6-16,33-5-1 15,4 0-16-15,0 0-7 0,73 0-1 16,43-6 23-16,17-31-2 16,-4-10-17-1,-8-21 7-15,-21-16 12 0,-15-24 5 16,-37-24 2-16,-4-15 0 15,-19-25 1-15,-25-4 0 16,0 3 1-16,0 18 3 16,0 38 15-16,-21 36 27 15,5 27-9-15,-4 25 30 16,8 13-8-16,0 12-2 16,12 4-17-16,0 0-43 15,-12 32-7-15,0 51-11 16,4 37 18-16,4 27 3 0,4 17-3 15,0-3 0 1,12-3-1-16,48-9 1 16,-3-8 1-16,3-6-1 15,20-22-3-15,-3-28-11 0,-9-25-3 16,17-31-3-16,-17-20 4 16,17-9-3-16,-5 0 9 15,25-31 8-15,-1-21-3 16,9-14 3-16,-8-3-1 15,-13-1-1-15,-31 11 0 16,-5 16 4-16,-28 22 0 16,-20 13 0-16,-8 8 2 15,0 0 3-15,0 0-5 16,0 43-16-16,12 17 16 0,0 12 10 16,12-1-1-16,13-9-4 15,7-10 2-15,8-7 7 16,13-17-8-16,-1-18 0 15,21-10-2-15,19 0 3 16,13-47-6-16,12-18-1 16,-13-5-17-16,-35 4 2 15,-17 14 5-15,-48 20 10 16,-8 24 1-16,-8 8-1 16,0 20-6-16,0 34-4 15,4 7 10-15,37 5 19 16,19-19 1-16,12-8 4 15,9-14-11-15,-1-15-9 0,5-10 1 16,-5 0 3-16,-3-14-3 16,-21-20-5-16,-20-4-28 15,-24-11-46-15,-12-8-76 16,-56-4-154-16</inkml:trace>
  <inkml:trace contextRef="#ctx0" brushRef="#br0" timeOffset="3085.17">14130 2997 1028 0,'0'0'0'0,"0"0"0"0,0 0-11 16,0 0 2-16,0 0-134 15,0 0-346-15</inkml:trace>
  <inkml:trace contextRef="#ctx0" brushRef="#br0" timeOffset="3255.08">13007 2712 1073 0,'0'0'0'15,"0"0"6"-15,411-89-6 16,-150 52 10-16,57 5-10 0,12 13-33 15,-32 7-112 1,-61 6-123-16,-88 6-252 0</inkml:trace>
  <inkml:trace contextRef="#ctx0" brushRef="#br0" timeOffset="3660.16">7454 2687 933 0,'0'0'23'0,"0"0"-21"15,0 0 1-15,0 0-3 0,0 0 0 16,374-59-5-16,21 37 5 16,136 2-44-16,60 3-90 15,5 8-150-15</inkml:trace>
  <inkml:trace contextRef="#ctx0" brushRef="#br0" timeOffset="4366.96">14589 2890 409 0,'0'0'251'15,"0"0"-248"-15,0 0-2 16,0 0 50-16,0 0-16 15,0 0 11-15,-17 56-20 16,46-34-4-16,15 1-6 16,8-14-3-16,-8-4-3 15,5-5-1-15,-17 0 2 16,-4 0 3-16,-8 0 11 0,-8-8 5 16,-8-12-9-16,-4 3-7 15,0 5 12-15,-16 3-3 16,-28 6-11-16,0 3-9 15,3 0-3-15,17 0-4 16,12 3 3-16,12 12-6 16,0 4 6-16,0-4-5 15,24-10-5-15,13-5 2 16,7 0 9-16,-4 0 11 16,-8-20 0-16,-20-5-3 15,-12-1 0-15,0 9-8 16,-68 6-39-16,-41 11-32 15,-7 0-187-15,19 0-333 0</inkml:trace>
  <inkml:trace contextRef="#ctx0" brushRef="#br0" timeOffset="5340.49">19619 2525 733 0,'0'0'4'0,"0"0"4"0,0 0-6 16,0 0 30-16,0 0 37 15,108-165-35-15,-108 144-7 16,0 4 5-16,0 2 7 16,-28-2-12-16,-8 3-13 15,-8-1-3-15,-1 10 12 16,-3-3-8-16,4 8 2 16,-9 0 8-16,9 0-8 15,-20 22-11-15,-17 27-4 16,1 23 1-16,-5 21 1 15,13 14 2-15,12 20 5 0,3 11-1 16,33-1-7-16,24 2 3 16,0 1-6-16,0-10 0 15,72-13-2-15,25-21 0 16,28-29 1-16,4-31 0 16,28-27 0-16,8-9 1 15,12-26 0-15,-12-41-4 16,-17-12 4-16,-23 0 2 15,-32 10 2-15,-37 27 5 16,-32 19 14-16,-20 17 11 16,-4 6 5-16,0 0-18 15,0 0-21-15,0 26-3 0,0 15-7 16,0 19 5-16,0 3-40 16,8 0-62-16,53 0-43 15,19-22-64-15,17-19-379 16</inkml:trace>
  <inkml:trace contextRef="#ctx0" brushRef="#br0" timeOffset="5460.51">21341 3435 961 0,'0'0'0'0,"0"0"-11"16,0 0-14-16,0 0-27 15,0 0-115-15,306-192-290 16</inkml:trace>
  <inkml:trace contextRef="#ctx0" brushRef="#br0" timeOffset="5940.56">22701 2753 959 0,'0'0'27'16,"0"0"-6"-16,0 0 30 16,0 0 13-16,0 0 14 15,0 183-9-15,0-99-47 16,20-4-4-16,4-4 5 15,4-9-13-15,1-6-8 16,-5-10 0-16,4-19-2 16,-8-8 1-16,-16-19-1 15,-4-1-5-15,0-4 5 16,0 0 1-16,0 0 7 0,0-33-4 16,0-18-4-16,0-15-6 15,-52-18-1-15,11-16-4 16,-23-6-8-16,-4-4-1 15,7 13 8-15,-7 15 5 16,20 29 7-16,11 13 0 16,25 20 0-16,12 11 0 15,0 6-4-15,37 3-11 16,83 0 3-16,81 0 7 16,57 8 4-16,12 33 0 15,-9 11 0-15,-39 11 1 16,-53 1 0-16,-41 0 6 15,-55 0 7-15,-37-6 3 0,-36 2 1 16,-16-5 6-16,-109 10 6 16,-44 5-14-16,-64 11-15 15,-41 2-9-15,-20 20-82 16,-28 3-86-16,-4 1-86 16,0-7-455-16</inkml:trace>
  <inkml:trace contextRef="#ctx0" brushRef="#br0" timeOffset="6758.82">6440 4765 315 0,'0'0'367'0,"-451"-4"-367"16,278 4 0-16,48 0 35 0,57 0 48 16,24 0-36-16,44 0-46 15,0 0-1-15,32 0-21 16,113 4 21-16,80-2 7 15,89 1 12-15,117-3-11 16,84 0-4-16,80 0 12 16,77-15-6-16,85-4-3 15,44-4 11-15,40 6-18 16,16-4 0-16,-28-2 0 16,-4 5 5-16,3-5-5 15,-3 1 0-15,24-6-5 16,5 4 5-16,-17-2 0 15,-21 3-1-15,-15 4 2 0,-36-3-1 16,-33 0 1-16,-60-7-1 16,-44-3 0-16,-49 0-2 15,-68-5 3-15,-64 10-4 16,-69-6 6-16,-76 10 32 16,-97 3-3-16,-88 8-22 15,-69 7 16-15,-48 0 42 16,0-1-20-16,0-3-48 15,-56 0-50-15,-53-8-66 16,-3-3-109-16,-9 3-488 16</inkml:trace>
  <inkml:trace contextRef="#ctx0" brushRef="#br0" timeOffset="8011.59">21156 3529 19 0,'0'0'1'16,"0"0"-1"-16,0 0 4 15,0 0 13-15,0 0-3 16,0 0-14-16,149-64 0 16,-137 54-5-16,-12 0 5 15,12 4 1-15,-12 2 3 0,0 4 19 16,0 0 31-16,0 0-8 16,0 0-17-16,0 0 22 15,0 0 11-15,0 0-36 16,4 0-23-16,4 0-2 15,-4 0 7-15,-4 0 5 16,8 0 23-16,-8 0 11 16,4 0-31-16,-4 0-1 15,8 0-4-15,4 10 7 16,-12-2-5-16,12-4 4 16,8 4-8-16,-8-5-2 15,12-3-1-15,-11 0-4 16,-9 0 15-16,8 0-7 15,12 0 13-15,-8-3 3 16,12-14-15-16,-4 2-6 0,-12-2-2 16,0 3 5-16,0 3-4 15,-12 5 28-15,0 6 6 16,0 0 12-16,0 0-10 16,0 0-30-16,0 0-10 15,0 0-2-15,0 0 2 16,0 17 2-16,0 7 0 15,0 3-2-15,0-3 0 16,0-4 0-16,17-9-2 16,3-10 0-16,-8-1 2 0,0 0 0 15,-4-1 25 1,-8-31 9-16,0-1-23 0,0-3-6 16,-12 8 10-16,-45 8-3 15,1 11-12-15,8 5 0 16,12 4-5-16,24 0-16 15,12 24-56-15,20 17-56 16,88-7-38-16,81-3-182 16</inkml:trace>
  <inkml:trace contextRef="#ctx0" brushRef="#br0" timeOffset="8457.1">26761 2825 762 0,'0'0'0'0,"0"0"-10"0,0 0 10 16,0 0 34-16,0 0-20 16,0 0 5-16,129 0 6 15,-113 0 1-15,-4 0 10 16,0 0 7-16,-12-18-14 15,0-7-15-15,0-4 11 16,-16 0 10-16,-44 4-20 16,3 6-9-16,-3 6-6 15,0 13-2-15,3 0-9 16,13 0-29-16,16 28-43 16,8 23-33-16,20 7-101 15,0 6-119-15</inkml:trace>
  <inkml:trace contextRef="#ctx0" brushRef="#br0" timeOffset="8689.45">26677 3574 36 0,'0'0'523'16,"0"0"-516"-16,0 0 45 16,0 0 38-16,0 0-9 15,0 0-27-15,346 55-17 16,-298-87-12-16,-16-6-12 15,-28-4 5-15,-4 5-2 16,0 12 10-16,-36 5-3 16,-16 16-8-16,-9 4-15 15,21 0-7-15,4 0-13 16,20 2-42-16,4 20-82 0,12 0-159 16</inkml:trace>
  <inkml:trace contextRef="#ctx0" brushRef="#br0" timeOffset="8960.75">27486 3206 724 0,'0'0'8'0,"0"0"10"16,350-37-18-16,-125 24 45 15,20 4 4-15,29-6-12 0,8-5 17 16,3-6-12-16,-27 3 14 16,-81 9-35-16,-84 5 3 15,-45 1 20-15,-48 8 23 16,0 0-30-16,-32 0-37 16,-77 0-41-16,-44 10-129 15,-36 9-108-15</inkml:trace>
  <inkml:trace contextRef="#ctx0" brushRef="#br0" timeOffset="54528.35">3961 6804 205 0,'0'0'519'16,"0"0"-519"-16,0 0-6 0,0 0 6 15,0 0 29-15,0 0 18 16,0 0-38-16,-12-38-9 16,12 71-1-16,0 33 1 15,36 31 22-15,0 29-15 16,9 17 6-16,-21 18-4 16,0 9 0-16,0 12-2 15,-12 7-6-15,-12 4 1 16,12-4 5-16,-12 4-5 15,0 3-1-15,0 1 3 16,0-2 3-16,0-2-6 16,-12-9 6-16,0 9-2 15,12 1-3-15,0 2 0 0,0-10 1 16,0-1 1-16,0 2 14 16,0-10-5-16,0 1-7 15,36 2 10-15,-16 0-7 16,9 9-4-16,3 4-5 15,-8 3 5-15,-16 2 3 16,32 6-7-16,-16-6 2 16,1-3 0-16,3-8 8 15,12-9-10-15,-4-5 7 16,12-7-6-16,-3-13 14 16,-9-18-16-16,-8-20 2 15,-8-15-2-15,-8-16 3 16,-12-18-3-16,0-25-15 0,12-22-14 15,-12-19-32-15,12-11-36 16,25-70-92-16,11-45-92 16</inkml:trace>
  <inkml:trace contextRef="#ctx0" brushRef="#br0" timeOffset="56344.45">4102 6858 157 0,'0'0'7'0,"0"0"-5"15,0 0 20-15,0 0 29 16,0 0 33-16,0 0-39 16,-237-134-7-16,204 128-3 15,-3 2 32-15,24 2-8 16,0 2-22-16,12 0-10 15,0 0-22-15,0 0-5 16,12 0-27-16,73 0 27 16,31 0 12-16,61 0 9 15,49 0-7-15,55 0 2 16,25 0-10-16,16-6-5 16,8-11 4-16,-12 5-5 15,12 3 0-15,4-4-2 0,8 6 2 16,-4-3 0-16,-8 7-8 15,-20-4 4-15,-4 7 0 16,-29 0 1-16,-11 0 3 16,-33 0 0-16,1 0 0 15,-13 0 0-15,-12 0-4 16,-20 0 3-16,0 3 1 16,-24 4-1-16,-24 1 1 15,-20-3 0-15,-24-1-1 16,-17-1 2-16,-24-3-1 15,-15 2 0-15,-9-2 0 16,-8 0 0-16,0 0 0 0,-4 0 2 16,-8 0-2-1,-8 0 0-15,4 0 0 0,-8 0 0 16,0 0 3-16,0 0 1 16,4 3-4-16,4 7 1 15,5 6 7-15,3 13 5 16,4 6-2-16,16 11-2 15,-12 11 6-15,8 12-2 16,-8 14-8-16,-7 9 6 16,-5 11-2-16,0 3-3 15,-4 7 0-15,-4 4 6 16,8 5-10-16,4 11 5 16,24 6 7-16,4 10-11 15,-11-4 5-15,7 1-2 0,-16 2-1 16,12 4 11-16,-12-1-3 15,1-4-8-15,7-2 1 16,-4-10 14-16,-8-1-17 16,16 3 2-16,-12-2 2 15,-4 4-2-15,-7-11 17 16,-9-1-19-16,4 0 9 16,-8-7 9-16,4 6-9 15,8 0-11-15,-4-5 16 16,8-1-12-16,-8 2-4 15,16-7 0-15,0 0 4 16,0 8-5-16,-4-2 0 16,5-3 3-16,-1 2-3 0,0-13 0 15,0-4 4-15,-4-2-4 16,8-6 2-16,-4-1-2 16,-3-4 3-16,-1-4-3 15,0-8 0-15,-8-4 5 16,0-18-4-16,-4-5 1 15,-4-5-2-15,-4-13 0 16,0-7 1-16,0-8-1 16,0-7 1-16,0 0 2 15,0-2 1-15,-16 1 1 16,-40 3-1-16,-37-4-1 16,-28 4-3-16,-11 3-3 15,-33 1 2-15,-25 6 0 0,1-1-2 16,-32 3 3-1,20 2 0-15,-8-3 0 0,-17 5 2 16,9 2-4-16,-29 9 2 16,13 0 0-16,16-7 1 15,7 4-1-15,21-3-3 16,-12-2 3-16,12 0 0 16,-12 1-1-16,0-2 0 15,11 1 0-15,5-5-2 16,4-2-1-16,8-2 1 15,4-3 2-15,-8-5-4 16,12 2 2-16,0-4-3 16,0 2-1-16,12 3 3 15,-4-1-7-15,17-1 6 0,-1 0-1 16,12 4 0-16,24-8 0 16,-15 5-1-16,3-2 6 15,-16 2-2-15,-4-3-1 16,-8 0 4-16,5 1 0 15,-13 3 0-15,-4 0 0 16,4-2 0-16,12 1 0 16,0-6 0-16,49 1 0 15,19-7 0-15,25 2 0 16,40-7-1-16,4 0-4 16,4 0-58-16,0-10-83 0,0-19-269 15</inkml:trace>
  <inkml:trace contextRef="#ctx0" brushRef="#br0" timeOffset="57361.92">846 10568 587 0,'0'0'154'0,"0"0"-154"15,0 0 0-15,0 0 0 0,0 0 48 16,0 0-25-16,-16 218-9 16,16-134-6-16,0-4-3 15,0-10 0-15,0-10-2 16,0-8-3-16,0-12 0 15,0-18 3-15,0-10-3 16,0-4 0-16,0-8 5 16,0 0 8-16,-8-13-13 15,-56-20 9-15,8-10-9 16,-5-5 5-16,-19-16-4 16,23-5-1-16,-3-1-1 0,0 2-1 15,36 12 1 1,-1 15 1-16,13 9 0 0,12 11 0 15,0 4-2-15,12-3-4 16,73 7-2-16,20 2 6 16,35 3-4-16,13 8 4 15,4 0-1-15,16 0 1 16,-8 27-1-16,-12 7 2 16,4 6 0-16,-24 4-3 15,-16 2-6-15,-37 5-8 16,-20 4 13-16,-35 5-12 15,-25 6 17-15,-61 4 17 16,-80 10 52-16,-36-2 7 16,-16 5-19-16,-4-4-7 0,8-9-27 15,24-5 5-15,32-17-21 16,53-11-7-16,31-9-9 16,37-10-18-16,12-5-47 15,12-13-66-15,85 0-124 16,28-20-64-16</inkml:trace>
  <inkml:trace contextRef="#ctx0" brushRef="#br0" timeOffset="57538.16">2508 11079 789 0,'0'0'28'0,"0"0"-25"0,330-59-3 16,-209 47 0-16,-16 12 0 16,-13 0-7-16,-31 0-128 15,-37 10-145-15</inkml:trace>
  <inkml:trace contextRef="#ctx0" brushRef="#br0" timeOffset="57663.16">2557 11354 750 0,'0'0'12'16,"0"0"-12"-16,0 0 34 0,442-45-17 16,-249 7-17-1,-11 10-155-15</inkml:trace>
  <inkml:trace contextRef="#ctx0" brushRef="#br0" timeOffset="59130.42">677 13271 185 0,'0'0'152'0,"0"0"-140"0,0 0 66 15,0 0 31-15,0 0-27 16,0 0-36-16,-12-37-29 16,12 29 2-16,0-7-7 15,0 3 1-15,0 1-4 16,12-3 1-16,25-3 0 16,-1-3-1-16,12 2-3 15,17 5-2-15,-1 3 3 16,0 4-3-16,13 6-3 15,-9 0 1-15,5 0 2 16,-1 9-2-16,-12 29 16 16,-3 13 7-16,-9 15-17 0,-16 6-4 15,-20 8 5-15,4-1-4 16,-16-8-3-16,0-11-1 16,0-5 8-16,-40-12-8 15,20-12 5-15,-16-9-3 16,12-12-1-16,12-3 9 15,-8-7-3-15,7 0-2 16,-3-4-6-16,-4-39-14 16,20-17 13-16,0-25-3 15,12-26-7-15,73-1-4 16,15 3 0-16,9 19 0 16,8 26 9-16,-9 23 6 15,9 21-1-15,-8 20-2 0,-9 0 2 16,1 41 1-16,-21 30 22 15,1 12-4-15,-41 10-9 16,-8 1 9-16,-20-11-4 16,0-14 2-16,1-15 0 15,-1-10-4-15,12-18-5 16,8-10 4-16,4-12-11 16,0-4 1-16,37 0 8 15,11-37-4-15,17-15-5 16,-4-8 0-16,-5-9-44 15,-28-9-85-15,-31 6-186 16</inkml:trace>
  <inkml:trace contextRef="#ctx0" brushRef="#br0" timeOffset="59804.81">1209 15607 775 0,'0'0'31'0,"0"0"-26"16,0 0 19-16,0 0 37 15,0 0-60-15,0 0 21 0,-24 173 1 16,15-99-2-16,9-2-10 15,0-9-1-15,0-8-9 16,0-17 3-16,0-5-4 16,0-10-8-16,0-10-32 15,21-10-57-15,15-3-139 16,0 0-211-16</inkml:trace>
  <inkml:trace contextRef="#ctx0" brushRef="#br0" timeOffset="60114.89">1007 15285 727 0,'0'0'0'0,"0"0"-68"16,0 0 60-16,0 0 8 15,0 0 29-15,0 0-25 16,322-37 18-16,-253-8-21 15,-45-10-1-15,-24-3 7 16,0-2 12-16,-68 14 13 16,-29 6 24-16,4 11 5 15,-3 20-30-15,19 6-4 16,25 3-27-16,-12 12 0 16,35 37-7-16,25 23-18 15,4 6-50-15,4 10-89 16,77 1-92-16,12-5-133 0</inkml:trace>
  <inkml:trace contextRef="#ctx0" brushRef="#br0" timeOffset="60749.09">1800 15496 708 0,'0'0'10'15,"0"0"-7"-15,0 0 6 16,0 0 24-16,0 0 38 16,0 0-40-16,85 215-17 0,-73-146-1 15,0-3 3-15,0-7 1 16,-4-16-15-16,-4-10 0 16,-4-15 2-16,0-7-4 15,0-9 3-15,0-2-1 16,8 0-2-16,-4-22-5 15,4-22 3-15,16-17-4 16,12-10 5-16,13 5-3 16,-1 0 4-16,-4 14 0 15,-12 15 1-15,9 19 0 16,-17 5-1-16,-8 13 0 16,8 0-5-16,4 0 5 15,21 27 4-15,-5 14 8 0,-8 8-3 16,0 9-5-16,-12-1-1 15,1 12-3-15,-1-3-2 16,8-2 2-16,-16 2 5 16,4-20-4-16,-4-6 0 15,4-11-2-15,4-13-9 16,-11-7-1-16,-13-9-8 16,12 0-2-16,-12 0 21 15,24-35 1-15,0-24 0 16,8-16 2-16,20-17-3 15,17-9 4-15,35 1-3 16,5 13-1-16,-4 30 5 16,-1 31 5-16,-19 26-2 15,7 0 9-15,-31 49 14 0,-13 21 25 16,-24 9-23-16,-24 2-22 16,0-3-6-16,-24-12-1 15,-24-15-4-15,28-11-12 16,8-19-53-16,12-8-35 15,0-13-73-15,8-2-225 16</inkml:trace>
  <inkml:trace contextRef="#ctx0" brushRef="#br0" timeOffset="60983.02">3997 14733 614 0,'0'0'212'0,"0"0"-158"0,0 0 38 15,0 0-7 1,0 0-43-16,0 0 52 0,0 266-29 16,0-134-30-16,24 5-17 15,25 5-14-15,7 0-4 16,-8-3-17-16,25-4-20 16,-21-15-76-16,0-17-32 15,1-27-18-15,11-17-17 16,-4-27-85-16,37-23 14 15</inkml:trace>
  <inkml:trace contextRef="#ctx0" brushRef="#br0" timeOffset="62468.4">5036 16125 20 0,'0'0'142'0,"0"0"16"0,233-216-29 15,-181 144 12-15,-8 5-17 16,-31 5-24-16,-13 13-18 16,0 7-21-16,0 10-17 15,-13 11 13-15,-35 1-9 16,4 9-14-16,-4 3-10 15,11 8-3-15,-7 0-14 16,-12 0-6-16,-25 39-1 16,1 13 2-16,-1 14-2 15,-3 9 4-15,15-1-4 16,21 0-3-16,16-4 2 16,32-9 1-16,0-7-3 15,0-17-4-15,20-8-5 0,40-9-14 16,9-17 4-16,3-3-14 15,25-5 17-15,-25-36 13 16,9-20 3-16,-1-13 3 16,-19-8 3-16,-1 7-1 15,-28 14 3-15,-16 21 3 16,-4 19 9-16,-12 10 6 16,0 11-2-16,0 0-8 15,0 11-13-15,8 27 3 16,17 7-1-16,11 1 1 15,8 1-3-15,4-13-6 16,1-2-17-16,-5-8-6 16,16-11-8-16,-16-12 2 15,-3-1 5-15,7-1 3 0,12-39 20 16,-3-11 0-16,3-10 4 16,8-11 3-16,-27 4 1 15,3 7 1-15,-20 19 1 16,-4 15 13-16,-4 21 7 15,-8 6-5-15,-8 0-3 16,0 6-6-16,0 35-5 16,0 21 41-16,0 11-29 15,0 1-14-15,0 0 5 16,0-7-5-16,0-4-1 16,0-15 0-16,0-16 0 15,0-15-1-15,0-10 0 16,0-7-9-16,12 0 1 0,13-24 8 15,3-27-7 1,12-19 1-16,36-14 2 0,5-4-2 16,16 4-1-16,-17 9-7 15,13 20 10-15,-33 22 3 16,-24 19-1-16,-12 14-5 16,-12 0-2-16,-12 37 4 15,12 18 5-15,1 8 5 16,7 0 1-16,-8 4 1 15,12-11-7-15,0-5 2 16,12-9-2-16,-4-10-2 16,17-13-6-16,-5-11-5 0,20-8 8 15,17 0 1-15,3-27 3 16,13-17-10-16,-5-14 11 16,-23-14-1-16,7-4 1 15,-35-5 4-15,-1 7-3 16,-20 19 2-16,-20 11 9 15,0 19 12-15,0 13 10 16,-20 12 6-16,-20 0-14 16,-1 25-24-16,-11 24 1 15,8 13-1-15,20 10-1 16,24 2-1-16,0-3-3 16,0-8 0-16,36-4-1 15,32-12-2-15,1-6-1 0,7-12-1 16,5-16 3-16,3-9 0 15,9-4 0-15,3-9-3 16,-3-33 3-16,11-19 2 16,-19-12 3-16,-9-18 0 15,-11-3 0-15,-29 10 0 16,-24 15 0-16,-12 20 4 16,0 21 7-16,0 16 11 15,-12 12-1-15,-20 0-6 16,-17 28-15-16,9 30-2 15,-4 14 1-15,32 3-2 16,12 8 1-16,0-9-1 0,24-4 2 16,40-10-5-1,13-14-1-15,3-12 0 0,5-16 5 16,-1-12-4-16,13-6 2 16,20-1 2-16,11-39 2 15,25-18 0-15,-12-19 4 16,16-15-1-16,-4-23-2 15,0-11 1-15,-24 14 1 16,-49 12-3-16,-44 28 3 16,-36 26 0-16,0 17 3 15,-24 17-6-15,-36 12 0 16,-9 0-6-16,21 32-1 16,0 19 3-16,28 10 3 15,20 8-1-15,12 6-4 16,80 4 1-16,29-1 4 0,20 3 1 15,-4-6-1 1,8-11 2-16,-49-13-1 0,-39-11 0 16,-53-15 1-16,-4-6 1 15,-49-5 24-15,-67-1-13 16,-41-11-13-16,-45-2-8 16,-31 0-28-16,-41 0-91 15,-11-10-133-15,-25-15-401 16</inkml:trace>
  <inkml:trace contextRef="#ctx0" brushRef="#br0" timeOffset="62693.18">4424 15346 917 0,'0'0'0'0,"0"0"-15"15,0 0 15-15,326-59 23 16,-40 27-23-16,43-6-9 16,-19 3-211-16</inkml:trace>
  <inkml:trace contextRef="#ctx0" brushRef="#br0" timeOffset="66005.03">4468 8330 580 0,'0'0'128'0,"0"0"-107"16,0 0-21-16,0 0 25 15,0 0 8-15,0 0 9 16,0 0-27-16,-76-24-15 15,76 24-4-15,0 0 2 16,0 0 0-16,0 0-9 16,0 0-11-16,56 0 10 15,61 0 12-15,60-3-2 16,36-2 2-16,20-6 0 16,5-2-1-16,-5 3 1 15,5-5 3-15,-13-2-1 16,20 2-4-16,-3-2-6 0,-9-3 6 15,21-2-6-15,-1 3-7 16,5 5 10-16,-5 1-1 16,-7 3 5-16,-13 2-16 15,-28 6 7-15,-19-6-16 16,-42 6-1-16,-15-1-5 16,-24 3 18-16,-21 0 0 15,13-4 9-15,-17 4 5 16,5-2-2-16,-5 2 2 15,1-5-2-15,15 5 2 16,17 0 3-16,4-3-3 16,-5 1 0-16,-15-1 1 0,-4-1-1 15,-13-1 0-15,5-3-1 16,-5 1 1-16,5-6 2 16,-1 4-2-16,-3-3-1 15,-9 0 1-15,12-3 3 16,-15 10-3-16,11-4 11 15,-19 1-2-15,-1 5-4 16,-4-3 21-16,9 0-3 16,3-2 7-16,13 7-9 15,-9-7-2-15,21 6-9 16,-9-6-3-16,-3 5 4 16,-13-4-3-16,-4 2-6 15,-15 1 1-15,-13-1 1 0,-12 5-3 16,-16-3 1-16,-8-2-2 15,0 0-12-15,-64 1-211 16</inkml:trace>
  <inkml:trace contextRef="#ctx0" brushRef="#br0" timeOffset="66839.84">4299 9353 587 0,'0'0'23'16,"0"0"3"-16,0 0 54 15,0 0-18-15,0 0-35 16,0 0-27-16,-117 9-21 15,190 2 2-15,48-3 19 16,64-2 2-16,64-3 9 16,37-3 0-16,20 0-7 0,4 0 0 15,-5-3-4-15,25-6-2 16,24 4-4-16,21-2 0 16,19 3 6-16,-8 0 0 15,-7 1-14-15,-13 1 14 16,-36-7-12-16,0 3 4 15,-45-2-3-15,-11-1-34 16,-53 1 39-16,-31-1-8 16,-50 0 0-16,-31-2 6 15,-16 2 8-15,-9 0 4 16,-3-2-2-16,-21 7 1 16,8-4 0-16,-15 3-3 15,3 0 1-15,-8 3 2 0,13 2 5 16,-21-2-3-16,24 2-3 15,-15 0 1-15,7-8 7 16,-8 5-1-16,8-5-3 16,-15 7 2-16,-5-3-5 15,-4 4 1-15,-20 0-4 16,-12 0 1-16,0 0 2 16,0 0-3-16,-36 0-36 15,-81 4-202-15</inkml:trace>
  <inkml:trace contextRef="#ctx0" brushRef="#br0" timeOffset="67523.3">4182 10761 470 0,'0'0'65'16,"0"0"-54"-16,0 0 61 15,0 0-30-15,0 0-7 16,0 0-35-16,-68 22-2 16,148-13 2-16,37-9 1 15,40 0 42-15,81 0-32 16,31-9 2-16,49-20 6 15,24 1-16-15,12-3-3 16,16 1 0-16,17 4 2 16,7 1-3-16,-8 6 2 0,-19-2-2 15,-1 5-7-15,-36 2 8 16,-20-3-23-16,-29 1 10 16,5-1 5-16,-33 2-17 15,-3 1 7-15,-49-4-2 16,-48 1 18-16,-36 3-2 15,-5-6 4-15,-19 3 0 16,0 5-1-16,-9-2 1 16,1 1 0-16,-5 0 2 15,25-2-2-15,-9 1 1 16,1 2 0-16,-9 1 4 16,-23 2 1-16,-29 4-4 15,-16 1 0-15,-8 1-1 0,-12 3 1 16,12 0-2-16,-12 0-10 15,0 0-85-15,-12 0-54 16,-72 0-151-16</inkml:trace>
  <inkml:trace contextRef="#ctx0" brushRef="#br0" timeOffset="68125.52">3893 12205 426 0,'0'0'21'16,"0"0"28"-16,0 0 56 15,0 0 0-15,0 0-57 16,0 0-48-16,-97 0-15 0,121 0-6 15,69 0 21-15,60 0 8 16,52 0 2-16,52-17-4 16,73-8-4-16,37-1-2 15,7 3 5-15,64-1-6 16,-11 5 5-16,56-1-4 16,16-3 4-16,-4 5-8 15,12 1 2-15,-12-3-2 16,-12 5 4-16,-33-2-4 15,-35-3 8-15,-61 6-4 16,-72-6 0-16,-45 5-7 16,-48-5 7-16,-36 1 1 0,-12 7 0 15,-48-3-2-15,-17 6 5 16,-36 4-4-16,-12-3 8 16,-16 6 12-16,1 2-9 15,-13 0 2-15,0 0-1 16,0 0-10-16,0 0-2 15,-65 0-104-15,-15 2-303 16</inkml:trace>
  <inkml:trace contextRef="#ctx0" brushRef="#br0" timeOffset="73248.23">5414 6660 398 0,'0'0'12'0,"0"0"-7"15,0 0 3-15,0 0 18 16,0 0 28-16,0 0 8 16,0 0-33-16,-12-20-16 15,12 20-5-15,0 0 0 16,-12 18-8-16,0 30 4 16,-9 16 8-16,5 15-2 15,4 19-9-15,4 0 6 0,4 12-6 16,4 5 0-16,0 0 10 15,0 7-10-15,0 0 17 16,0 1-10-16,0-5 6 16,0 3-6-16,0 2-4 15,0-8 6-15,0 3-2 16,0-6-8-16,0 6 0 16,-12 0 7-16,-8-6-6 15,4-6-1-15,-4-11 4 16,8-1-2-16,12-7-1 15,0 7-2-15,0 1 2 16,0 7 0-16,0 3 14 0,0 6-11 16,0-7 1-1,32 0 1-15,-16-2 1 0,8 1-5 16,0-7-1-16,0-6 3 16,-16-6-2-16,5-2 0 15,11-7-2-15,-24-5 14 16,12 1-13-16,0 1 5 15,-12-2 6-15,0 0 10 16,12 0-21-16,0 1 11 16,0 10 1-16,0 2-10 15,-4 3-1-15,-4 4 7 16,4-4-6-16,4-7 4 16,-12 1 1-16,12-10-6 15,-12 8 10-15,0-8 10 16,0 9-12-16,0 2-3 0,0 6-3 15,16 7 16-15,-7-11-9 16,-9 0-3-16,12-10-6 16,-12-6 2-16,0-10-2 15,0-12 7-15,0-10-9 16,0-18 0-16,0-8 0 16,0-1-4-16,0-8-16 15,0 0-10-15,0 3-18 16,0-3-16-16,0 0-23 15,0-3-84-15,0-29-172 16</inkml:trace>
  <inkml:trace contextRef="#ctx0" brushRef="#br0" timeOffset="74196.75">7293 7004 207 0,'0'0'15'0,"0"0"10"16,0 0-15-16,0 0 52 16,-121-173-44-16,101 137 35 15,8 7-23-15,0 4 30 16,4 8-32-16,4 7 61 15,4 5-37-15,0 2 5 16,0-2-8-16,0 5-15 16,0 0-34-16,0 8-4 15,0 56-12-15,0 41 16 16,0 34 20-16,24 21-8 16,-4 7-8-16,16 14 0 15,-11 9-2-15,19 14 18 16,-8 3-9-16,4 10-3 0,-8 0-4 15,5-4 2-15,-13-5-2 16,-4-7 0-16,-4-2-3 16,-4 1 2-16,8 0 30 15,4-6-28-15,-12-9 18 16,13-1-19-16,-13-5 7 16,-12-2 0-16,0-1 15 15,12 1-20-15,-12-1-1 16,0-3 7-16,0-11 6 15,0-8-13-15,0-6 7 16,0-10 5-16,-12 3 4 16,0-7-17-16,0-3 2 15,12-9-4-15,0-6 1 16,0-10 1-16,0-8 8 0,0-8-8 16,0-8 0-16,0-2 1 15,0-10-1-15,0-5-3 16,0-9 0-16,0-7-1 15,0-15-3-15,0-10 2 16,0-11-12-16,0-8-10 16,0-1-2-16,0-4-7 15,0 0-20-15,0 0-5 16,-13-29-113-16,13-29-267 16</inkml:trace>
  <inkml:trace contextRef="#ctx0" brushRef="#br0" timeOffset="75198.39">9047 7114 273 0,'0'0'82'0,"0"0"-46"15,0 0-10-15,0 0 30 16,-44-189 36-16,44 161 3 16,0 17-37-16,0 3-13 15,0 6 4-15,0-1-19 16,0 3-20-16,0 0-8 16,0 0 0-16,0 0-4 15,0 0 2-15,0 0 0 16,0 0 1-16,0 0 3 15,0 0-2-15,0 0-1 16,0 0-1-16,0 0 0 16,0 15-9-16,0 44 4 15,0 26 5-15,0 35 20 16,0 17-13-16,32 10 7 0,9 20-1 16,7 16-12-16,-4 16 15 15,-8 20-5-15,21 22 4 16,-17 6-4-16,4-8 2 15,-8-1-7-15,9-20-1 16,-17-9-4-16,4-1 3 16,-8-6-2-16,-12 5-2 15,0-10 26-15,0-2-26 16,1-14 3-16,-13 0 0 16,0-5 0-16,0-2 1 15,0-6 0-15,0-11 14 0,0-2-8 16,0-3 10-1,0-7-14-15,0 9 14 0,0-10-11 16,0-4-9-16,0-11 7 16,0-12-5-16,32-6 5 15,-20-16-7-15,0-2 22 16,0-13-22-16,-12-8 5 16,12-12 10-16,-12-8 0 15,0-10 11-15,0-10-4 16,0-11-8-16,0 0-2 15,0-10-8-15,0 2-3 16,0 2-1-16,0-6-4 0,0 4-13 16,0-4-29-1,0 1-27-15,-12-5-19 0,12-5-13 16,-12 0-111-16,12-12-111 16</inkml:trace>
  <inkml:trace contextRef="#ctx0" brushRef="#br0" timeOffset="76883.95">3551 7379 570 0,'0'0'34'0,"0"0"-27"16,0 0 67-16,0 0-14 16,0 0 16-16,0 0-49 15,-29-87-19-15,46 67-7 16,23 6-1-16,12 3 0 16,0 10 0-16,-7 1-1 15,-1 0-4-15,-8 26 2 16,0 36-9-16,-11 11 12 15,-25 12 7-15,0 1 1 16,0-3 0-16,-25-14-8 0,-23-15 9 16,24-12-7-1,0-18 2-15,16-10-3 0,4-8 1 16,4-6 4-16,0 0-6 16,0-6-3-16,0-40-32 15,24-29 15-15,24-31-36 16,25-24 27-16,7-15-31 15,1 0-26-15,-9 11 54 16,-12 36 32-16,-15 30 13 16,-29 44 51-16,-16 17 8 15,0 7 12-15,0 19-48 16,0 47-36-16,0 28 43 0,-12 7 5 16,8 5-24-1,4-11-14-15,0-9-8 16,28-2-2-16,24-4-7 0,12-11-36 15,-7-18-78-15,-9-16-225 16</inkml:trace>
  <inkml:trace contextRef="#ctx0" brushRef="#br0" timeOffset="77051.39">4726 7296 222 0,'0'0'576'0,"0"0"-571"16,0 0 19-16,0 0-18 15,0 0 53-15,0 0-8 16,-57 196-41-16,57-126-7 16,0-3-3-16,37-5-17 0,11-1-36 15,-4-15-192-15,4-11-285 16</inkml:trace>
  <inkml:trace contextRef="#ctx0" brushRef="#br0" timeOffset="77534.57">5671 7301 622 0,'0'0'0'15,"0"0"-47"-15,0 0 47 16,0 0 19-16,0 0 30 16,0 0 2-16,322 78-36 15,-286-13-2-15,-23 1-5 16,-13 0 2-16,0-10 2 16,0-5-6-16,0-8 5 15,-25-16-3-15,13-8 0 16,8-10-2-16,4-9-2 15,0 0 1-15,0-14 1 16,0-33-6-16,28-24-4 0,29-16-11 16,3-11 4-16,21-4-36 15,-21 17 4-15,-28 21 43 16,-8 31 13-16,-20 25 50 16,-4 8 22-16,0 0-53 15,0 17-23-15,0 32-9 16,-4 20 23-16,4 3-13 15,0 2-7-15,0-2-3 16,16-2-5-16,45-6-17 16,7-11-95-16,-7-8-202 15</inkml:trace>
  <inkml:trace contextRef="#ctx0" brushRef="#br0" timeOffset="77800.89">6762 7686 822 0,'0'0'14'0,"0"0"13"16,0 0-27-16,0 0 39 16,0 0 12-16,24 198-26 15,-28-157-14-15,-16-9-10 16,16-10 3-16,4-11-4 15,0-10-3-15,12-1-4 16,72 0 4-16,45-9 3 16,48-25-24-16,4-6-37 0,-20 6-151 15,-20 1-258-15</inkml:trace>
  <inkml:trace contextRef="#ctx0" brushRef="#br0" timeOffset="78285.34">7671 7436 606 0,'0'0'60'0,"0"0"-52"0,0 0-8 16,0 0 23-16,0 0 21 15,0 0-27-15,53-107-17 16,-25 108 2 0,4 36 1-16,-16 15-1 0,-12 7 19 15,-4 10-7-15,0-7-6 16,0-2 3-16,0-14-6 16,-4-13 1-16,-8-9-6 15,12-15 0-15,0-9 1 16,0 0-1-16,0 0-11 15,12-37 7-15,32-16 4 16,17-21-11-16,11-9-7 0,-12-6-28 16,-3 11 24-1,-21 10 22-15,-16 24 4 0,-16 16 33 16,-4 19 25-16,0 9 5 16,0 0-18-16,0 0-41 15,0 29-5-15,0 25-3 16,0 18 7-16,0 0-6 15,0 2-1-15,12-2-8 16,32-2-55-16,17-1-99 16,-17-13-153-16</inkml:trace>
  <inkml:trace contextRef="#ctx0" brushRef="#br0" timeOffset="78605.42">8524 7776 356 0,'0'0'308'16,"0"0"-299"-16,0 0-9 15,0 0 23-15,0 0 38 16,0 0-13-16,149-19-8 16,-129 51-7-16,-8 6-15 15,-12 13-5-15,0 0 6 16,0 2-6-16,0 5-5 15,0-4-8-15,0-5-4 16,37-5-10-16,11-4-9 16,0-13-16-16,-4-3 39 0,-31-9 0 15,-13 5 11-15,-33-3 1 16,-75 5 41-16,-33-1-25 16,-12-4-23-16,20 2-5 15,29-6-20-15,11 0-84 16,21-3-322-16</inkml:trace>
  <inkml:trace contextRef="#ctx0" brushRef="#br0" timeOffset="81641.03">9719 6895 342 0,'0'0'164'0,"0"0"-163"16,0 0 38-16,0 0 51 15,0 0 10-15,0 0-24 16,0 0-20-16,-116-111-28 0,116 111-7 16,0 0-5-1,0 0-4-15,0 0-12 16,0 0-4-16,0 23-10 0,12 26 14 15,36 12 13-15,8 13-6 16,9-6-3-16,-13-2 3 16,13-11-5-16,3-9-1 15,-4-12-1-15,-7-11-4 16,-1-14-13-16,-4-9-5 16,5 0-3-16,3-13-4 15,0-35-4-15,-7-18-21 16,-5-17-14-16,-8-11 32 15,-12-1 25-15,13 5 9 16,-17 17 2-16,-12 30 7 16,-12 24 34-16,0 11 34 0,0 8-13 15,0 9-62-15,-12 56 15 16,-57 36 24-16,-19 23 10 16,-5 5-22-16,1 1 0 15,11-7-12-15,-3 0-4 16,11 1-11-16,-7-2-3 15,7-5-12-15,5 0-23 16,28-16-70-16,-9-11-237 16</inkml:trace>
  <inkml:trace contextRef="#ctx0" brushRef="#br0" timeOffset="91933.49">17860 7671 781 0,'0'0'7'16,"0"0"-7"-16,0 0 6 15,0 0 2-15,0 0 17 16,-261 228 4-16,204-104-10 16,29 10-5-16,28 0-11 15,0-7 1-15,16-12-3 16,65-2-1-16,35-23-3 15,17-14-7-15,32-18 10 16,4-21 8-16,4-19-3 16,4-18 4-16,-16 0-8 0,8-41 4 15,-16-33 2-15,-12-24-2 16,-24-32 0-16,-33-24-1 16,-40-20 0-16,-28-5-3 15,-16 5-1-15,-68 21 3 16,-65 34 5-16,-32 33-1 15,-12 31 6-15,-28 31-10 16,-4 24-3-16,-17 1-11 16,-23 68-11-16,40 37-26 15,11 30-32-15,42 32-90 16,23 14-96-16</inkml:trace>
  <inkml:trace contextRef="#ctx0" brushRef="#br0" timeOffset="94386.12">8392 7040 470 0,'0'0'19'16,"0"0"16"-16,0 0 2 0,0 0 31 15,0 0 21-15,0 0-53 16,0 0-29-16,-29 103 10 15,-39 43 11-15,-17 29-6 16,-7 20 6-16,-1 13-20 16,-3 4 14-16,-5-4-15 15,9-13-7-15,15-17 4 16,5-31-1-16,36-15-1 16,-1-26-2-16,25-26-8 15,12-13 5-15,0-19-34 16,0-16-38-16,0-12-16 15,12-17-43-15,25-3-43 16,19 0-91-16</inkml:trace>
  <inkml:trace contextRef="#ctx0" brushRef="#br0" timeOffset="94768.92">8943 7982 460 0,'0'0'2'15,"0"0"5"-15,0 0-2 16,0 0 60-16,0 0 56 0,0 0-75 16,24-20-31-1,-36 103-10-15,-36 38 21 0,-33 23 2 16,9 22 1-16,-33 21-9 15,8 8 3-15,-23 1-7 16,3 1-12-16,25-7 2 16,-13-6-4-16,32-5 18 15,1-10-14-15,4-20-6 16,19-5 0-16,-3-18 0 16,12-14-9-16,0-25-10 15,11-22-21-15,5-24-11 16,12-16-41-16,12-18-41 15,0-7-26-15,0-7-47 16,32-44 23-16</inkml:trace>
  <inkml:trace contextRef="#ctx0" brushRef="#br0" timeOffset="95086.67">9216 9497 198 0,'0'0'82'16,"0"0"-49"-16,0 0 37 15,0 0 13-15,0 0 11 16,0 0-10-16,-88 243-40 16,-17-117 13-16,13 14 0 0,-25 8 0 15,-12 7-34-15,9 7 2 16,-13 10 1-16,16-9 18 15,12-5-19-15,1-11-9 16,19-6-15-16,5-3-1 16,11-1 0-16,9-16-9 15,12-20-15-15,-5-24 5 16,37-27-46-16,12-17-4 16,-4-21-63-16,8-12-75 15,0-2-84-15</inkml:trace>
  <inkml:trace contextRef="#ctx0" brushRef="#br0" timeOffset="95437.14">9216 10739 534 0,'0'0'10'15,"0"0"-5"-15,0 0-5 16,0 0 58-16,0 0 5 16,0 0 7-16,4 187-26 15,-68-80 14-15,-32 25-12 16,-21 21-7-16,0 19-2 0,-16 8-4 16,-8-4-21-1,-3-18 14-15,7-6-22 0,20-10 2 16,8-5-5-16,25-12-2 15,3-13-3-15,25-18-2 16,8-23-33-16,8-18-18 16,15-16-29-16,13-17-81 15,12-20-129-15,0 0-91 16</inkml:trace>
  <inkml:trace contextRef="#ctx0" brushRef="#br0" timeOffset="95836.89">9168 11945 73 0,'0'0'36'0,"0"0"-35"16,0 0-1-16,0 0 10 15,0 0 12-15,0 0-13 16,85-7-5-16,-61 1-3 16,-4-5-1-16,-8 7 3 15,0-6 18-15,0-2 16 16,12-3 14-16,0 1 11 16,-11 3-5-16,-1 5 14 0,-4 3-15 15,-8 3 11-15,0 0 33 16,0 20-24-16,0 35-25 15,-57 28 25-15,-11 18-23 16,-29 11-11-16,1 3-3 16,-9-2-15-16,21-8-6 15,-9-12-17-15,33-12-1 16,-1-13-14-16,17-8-53 16,8-17-70-16,4-11-312 15</inkml:trace>
  <inkml:trace contextRef="#ctx0" brushRef="#br0" timeOffset="97073.35">18049 11243 639 0,'0'0'34'0,"0"0"-18"0,0 0 56 16,0 0 22-16,0 0-32 15,0 0-20-15,-157-107-8 16,125 111-19-16,-16 44-14 15,-25 24 9-15,1 29-4 0,4 14 0 16,19 10 2 0,13 0 4-16,16-2-11 15,20-8 3-15,0 1-4 16,0-5 0-16,56 8 0 0,17 1 3 16,35-5-3-1,17-9-2-15,4-12 2 0,16-15-1 16,12-17 0-1,-4-21-1-15,-5-18-1 0,9-23-4 16,-16 0-3-16,12-32 6 16,0-37-1-16,-12-26 5 15,0-28 0-15,-21-32 1 16,-3-12-1-16,-32-17-3 16,-17-5 3-16,-44 8 0 15,-24 14 0-15,-8 31 2 16,-88 24 3-16,-37 38 6 15,-56 31 9-15,-57 31 5 16,-11 12-11-16,-21 35-8 16,20 37-6-16,29 20-9 0,56 11-18 15,32-1-25-15,61 1-46 16,43-15-115-16,25-14-223 16</inkml:trace>
  <inkml:trace contextRef="#ctx0" brushRef="#br0" timeOffset="97922.26">15039 9111 727 0,'0'0'0'16,"0"0"-10"-16,0 0 10 0,0 0 61 16,0 0-44-1,0 0-17-15,-120-37-22 0,228 37 22 16,57-4 7-16,36 4-4 15,33-4-1-15,-1 3-1 16,21-13-1-16,-9-5 0 16,1-8 1-16,-33 3-1 15,-44-9 0-15,-52 6-2 16,-37-4-2-16,-32-1-16 16,-48-2 20-16,0-4 7 15,-20-9 0-15,-64 0-3 16,-25-2 8-16,-8 5-1 15,21 7 11-15,15 15-18 16,29 10 12-16,32 3-15 16,12 6 6-16,8 3-7 0,0 0-13 15,24 0-4-15,69 29 17 16,23 16 0-16,17 17 3 16,-8 12-2-16,-29 7 12 15,-23 5 5-15,-29-3 17 16,-32 6-7-16,-12-6-3 15,0 0-17-15,-72-2-7 16,-21 7-1-16,-24 14-22 16,1 11-73-16,-13 9-161 15,8 3-250-15</inkml:trace>
  <inkml:trace contextRef="#ctx0" brushRef="#br0" timeOffset="98557.1">14589 12327 595 0,'0'0'157'15,"0"0"-151"-15,0 0 25 16,0 0 39-16,0 0-65 15,0 0-5-15,-73-7 0 16,274 7 0-16,69 0 1 16,12-2 4-16,7-7-5 15,-7-6 1-15,0-4-1 16,-21-4 0-16,-23-9 0 0,-29-2 2 16,-44-1-3-1,-56-2 1-15,-41 3-10 0,-44-2 2 16,-24-4 8-1,0 9 5-15,-56 3-3 0,-41-5 2 16,-20 10 1-16,1 6-3 16,31 0 1-16,29 11 2 15,48 6-4-15,8 0-1 16,64 0-13-16,69 27 13 16,28 16 4-16,-8 17 17 15,-12 14 3-15,-45 10 31 16,-59 7 0-16,-37 1 7 15,0-6 7-15,-69-8-41 16,-43-4-18-16,-5-8-10 16,-12-5-28-16,12-1-80 0,5-17-45 15,23-7-160-15</inkml:trace>
  <inkml:trace contextRef="#ctx0" brushRef="#br0" timeOffset="99541.18">17566 7973 725 0,'0'0'0'15,"0"0"-6"-15,0 0 6 16,0 0 18-16,0 0 10 15,0 0-12-15,375-85-3 16,-271 96-4-16,-27 28-9 16,-21 18 9-16,-32 8 14 0,-24 10-2 15,0 7 3-15,-24-12-14 16,-44-5-9-16,3-19 8 16,-7-9-7-16,44-15 3 15,11-12 3-15,17-3-8 16,0-7-4-16,0 0-18 15,0-7-8-15,37-38-7 16,55-16 36-16,5-22-9 16,11-15-36-16,-15-3 8 15,-21 4 37-15,-15 23 1 16,-33 22 20-16,-24 31 44 16,0 19-8-16,0 2 11 0,0 23-34 15,-60 37-9-15,-9 23-4 16,9 12 4-16,16-2-7 15,31-2-17-15,13-12-4 16,0-1-9-16,45-11-32 16,15-1-31-16,21-25-122 15,-9-19-191-15</inkml:trace>
  <inkml:trace contextRef="#ctx0" brushRef="#br0" timeOffset="99693.22">19063 8344 848 0,'0'0'83'16,"0"0"-62"-16,0 0 25 16,0 0 31-16,0 0-19 0,-165 224-56 15,165-141-2-15,0 15-59 16,0 9-75-16,0-1-236 16</inkml:trace>
  <inkml:trace contextRef="#ctx0" brushRef="#br0" timeOffset="100541.78">18275 12340 655 0,'0'0'30'0,"0"0"-19"16,0 0 51-16,-85-184 2 0,85 136-27 15,44 11-30-15,29 7 0 16,-1 13-7-16,1 12 1 15,-17 5 0-15,12 5 2 16,-27 42-2-16,-9 16 16 16,-20 14 3-16,-12 10-11 15,0-4 9-15,-48-6-18 16,-21-16 13-16,9-10-12 16,24-19-1-16,3-12 2 15,17-14 3-15,16-6-1 16,0 0-4-16,0-11-16 15,0-38-4-15,53-23 9 16,27-18 2-16,13-7-5 0,-13-7-11 16,13 4 14-1,-29 23 11-15,-28 22 1 0,-16 31 18 16,-20 16 25-16,0 8-3 16,0 9-17-16,-8 42-20 15,-28 15 32-15,12 21-15 16,12-1-14-16,12-3-7 15,0-2-5-15,24-10-20 16,36-9-31-16,13-10-44 16,-5-10-142-16,-11-16-260 15</inkml:trace>
  <inkml:trace contextRef="#ctx0" brushRef="#br0" timeOffset="100793.27">19349 12410 498 0,'0'0'286'0,"0"0"-286"16,0 0 0-16,0 0 56 15,0 0 40-15,117 187-25 16,-117-108-28-16,-53 0-17 16,-27-5-23-16,-13-14 20 15,33-19-7-15,28-12-14 16,20-16 3-16,12-4-5 15,20-9-4-15,88 0 4 16,70-12 8-16,67-27-8 16,29-5-20-16,-5-5-83 0,-27 8-70 15,-33-1-461-15</inkml:trace>
  <inkml:trace contextRef="#ctx0" brushRef="#br0" timeOffset="104980.53">23417 6293 597 0,'0'0'4'0,"0"0"4"0,0 0 3 15,0 0 27-15,0 0 53 16,0 0-39-16,0 0-52 16,0 0-25-16,-44 46 25 15,8 43 25-15,12 11-16 16,-1 12 3-16,17 9 3 15,8-4-4-15,8-4-6 16,65-12-3-16,23-9 3 16,9-18-2-16,24-16 4 15,-8-21-6-15,19-15 5 0,-11-15-4 16,28-7 2-16,4-12 3 16,-8-40-1-1,-8-20 1-15,-28-22-2 0,-21-32-4 16,-27-22 1-16,-33-12-1 15,-24-1-2-15,-12 14 0 16,-60 15 1-16,-61 26 7 16,-32 24-7-16,-24 23-5 15,-8 25 4-15,-8 24-12 16,28 10 13-16,4 35-6 16,28 52-18-16,16 28-38 15,0 22-137-15,21 15-125 16</inkml:trace>
  <inkml:trace contextRef="#ctx0" brushRef="#br0" timeOffset="105797.83">23928 9945 512 0,'0'0'48'16,"0"0"-33"-16,0 0 60 15,0 0 39-15,0 0-17 0,0 0-51 16,-56-29-40 0,4 88 0-16,-17 14 1 15,33 13 0-15,24 3-7 0,12-6-1 16,12-2 0-16,85-7 0 15,7-12 1-15,25-8 2 16,12-17-2-16,-4-23 3 16,12-14 1-16,3 0-2 15,-11-54-2-15,-12-26 1 16,-20-33-2-16,-41-16 6 16,-52-26-8-16,-16-6 6 15,-48 3-1-15,-81 25 3 16,-40 29 2-16,-16 36-5 0,-4 42-2 15,20 26-16 1,4 18 1-16,24 65-23 0,24 35-76 16,21 25-162-16,23 10-184 15</inkml:trace>
  <inkml:trace contextRef="#ctx0" brushRef="#br0" timeOffset="106399.56">24343 12384 573 0,'0'0'255'0,"0"0"-253"0,0 0-2 16,0 0 8-16,0 0 26 16,-274 194 21-16,206-100-29 15,19 8-9-15,25 0-10 16,12 3 5-16,12-2-11 16,24 2-1-16,57 6-3 15,36-13 3-15,27-6 5 16,21-18-2-16,0-25-6 15,12-28 3-15,-20-21-1 16,8 0 1-16,-12-63 3 16,-12-32 5-16,-24-37-5 15,-5-30-3-15,-35-19 1 0,-37-5 2 16,-40 14 0 0,-4 28 1-16,-96 38 18 0,-37 33-9 15,-28 32-13-15,-24 28-1 16,4 13-17-16,3 25-18 15,5 36-13-15,24 17-25 16,41 1-99-16,15-1-197 16</inkml:trace>
  <inkml:trace contextRef="#ctx0" brushRef="#br0" timeOffset="109252.09">28624 8470 216 0,'0'0'29'0,"0"0"40"15,0 0 34-15,0 0 25 16,0 0-24-16,0 0-31 16,0 0-4-16,4-80-21 0,-4 80-18 15,-24 3-27 1,-12 46 15-16,-20 25-2 0,-5 15 2 16,1 18-12-16,20 5-3 15,12-1 5-15,15-1 5 16,13-12-13-16,0-1 0 15,29-7-1-15,47-10-1 16,41-10 1-16,12-9 2 16,15-19 0-16,5-17 0 15,20-11 2-15,-12-14-2 16,-4 0 4-16,-4-29-1 16,-16-25-3-16,-16-16 5 15,-13-21 1-15,-19-21-2 16,-1-23 6-16,-27-25 1 15,-21-13-10-15,-36 6 1 0,0 18 8 16,-73 28 8-16,-68 24 6 16,-36 20-2-16,-32 25-13 15,-20 23 8-15,-17 28-17 16,25 1-1-16,20 20 0 16,24 30-9-16,36 16-15 15,28 25-20-15,37 14-33 16,36 20-29-16,19 8-101 15,17-9-164-15</inkml:trace>
  <inkml:trace contextRef="#ctx0" brushRef="#br0" timeOffset="115092.31">19494 7879 545 0,'0'0'89'0,"0"0"-75"15,0 0-28-15,0 0 28 16,0 0-6-16,0 0-8 15,0 0 2-15,113-44 2 16,76 24-4-16,32-1 0 16,41-12 2-16,23-8 3 15,21-5-4-15,24-8-1 16,-4 0 2-16,0-7 0 0,-24-3-2 16,-17 2 0-16,-23 7-2 15,-33 3 2-15,-11 6 13 16,-41 6-9-16,-24 6 13 15,-25 7 2-15,-27 2-3 16,-21 7-10-16,-11 1 1 16,-21 3-4-16,-24 5-2 15,0 4-1-15,-16 5 0 16,-3 0-3-16,-5 0-27 16,0 0-59-16,0 0-91 15,-13 0-139-15</inkml:trace>
  <inkml:trace contextRef="#ctx0" brushRef="#br0" timeOffset="115359.7">23385 6792 520 0,'0'0'19'16,"0"0"-16"-16,0 0 50 15,0 0 29-15,0 0-13 16,0 0-38-16,-141-34-29 15,141 34 2-15,0 0 5 16,0 0 0-16,0 0-9 16,-12 0-3-16,-12 0 3 15,0 0-6-15,-20 0 3 0,7 0-19 16,9 3-14-16,8-2-39 16,8 3-20-16,0-4 25 15,-12 0 5-15,12 0-76 16,-8 0-40-16</inkml:trace>
  <inkml:trace contextRef="#ctx0" brushRef="#br0" timeOffset="115674.93">22476 6766 273 0,'0'0'99'0,"0"0"-56"16,0 0 24-16,0 0-17 15,0 0 18-15,0 0-13 16,-57-4-55-16,65 4 16 15,29 18-16-15,35 14 31 16,21 3-7-16,-1 0-18 0,29 0 12 16,0-4 12-16,-5 0-14 15,1-6 9-15,-20-3-17 16,-29 1 2-16,-24-3-5 16,-20 2 4-16,-24 7 1 15,0 8 29-15,-44 12 6 16,-61 13-17-16,-35-6-11 15,-17 2-13-15,-12-4-4 16,8 2 0-16,28-1-24 16,16 1-26-16,13 2-112 0,23 1-103 15</inkml:trace>
  <inkml:trace contextRef="#ctx0" brushRef="#br0" timeOffset="116309.85">19148 7961 573 0,'0'0'7'16,"0"0"-7"-16,0 0-1 15,0 0 1-15,0 0 23 0,0 0 24 16,330 102 5-16,-141-48-31 16,20 7-6-16,-4 2 26 15,5 2-16-15,15 5-1 16,24 4-5-16,9 7 3 15,12 2-11-15,-9 4-10 16,-11-8 2-16,-29-1 2 16,-8-6-3-16,-36-11-2 15,-32-10 0-15,-28-10 0 16,-9-6 3-16,-19-5-2 16,-17-6 6-16,1-2 9 15,-1-6 6-15,-3 3 0 16,-9-10-11-16,-4 5-2 0,-7 0-4 15,-1-5-2 1,-16 0-3-16,-8-1-2 0,0-5 1 16,-11-1-5-16,-13 2-18 15,0-4-31-15,0 0-73 16,0 0-179-16</inkml:trace>
  <inkml:trace contextRef="#ctx0" brushRef="#br0" timeOffset="116660.32">23115 8717 727 0,'0'0'31'0,"0"0"-27"15,0 0 2-15,0 0 5 16,0 0 18-16,0 0-4 15,37 102 2-15,31-41-19 16,5-6-6-16,-5 3 11 16,0-4 0-16,-3-3-12 15,-25-6 1-15,-12-2 1 16,-16-8 0-16,-12-4-6 16,0 1 9-16,-44 5 12 15,-57 0 9-15,-35 0-7 16,-17 0-14-16,-4-4-6 15,0 2-2-15,40 0-28 16,12-2-39-16,33-5-78 0,4-4-104 16,19-12-140-16</inkml:trace>
  <inkml:trace contextRef="#ctx0" brushRef="#br0" timeOffset="117427.37">19349 8347 279 0,'0'0'234'16,"0"0"-233"-16,0 0 33 0,0 0 27 16,0 0 2-16,0 0-49 15,12-8-6-15,81 50 7 16,15 12 25-16,29 19-1 16,4 18-14-16,-8 14-11 15,4 10 10-15,19 5-7 16,-3-5-6-16,4 0-1 15,16-1-8-15,8 3 3 16,-4 5-2-16,1 8 6 16,-13-4 3-16,-25 3-7 15,-7 0-1-15,-8-2 2 16,-16-4-4-16,-1 0 19 0,5-5-10 16,-4-2-3-16,23 4 4 15,5-7-6-15,-4-2-6 16,4-10 8-16,8-12-7 15,-17 0 0-15,-19-11 4 16,-4-3-5-16,-21-10 2 16,-11-14-2-16,-21-7 6 15,0-3-5-15,-16-2 2 16,-7-7 36-16,11 0-25 16,-24-6-11-16,-8-3-3 15,4 2 4-15,-12-1-4 16,0-7 0-16,12 0-6 15,-12-5-19-15,0 5-17 0,0-2-22 16,0 5-20 0,12-3-111-16,-12-4 30 0,12-6 45 15</inkml:trace>
  <inkml:trace contextRef="#ctx0" brushRef="#br0" timeOffset="117727.62">23703 11287 681 0,'0'0'77'0,"0"0"-33"15,0 0 6-15,0 0-11 0,0 0-36 16,0 0 2-16,4 91 27 16,64-16-6-16,13 3-5 15,-9-4-15-15,-3-9-3 16,-9-4 6-16,-24-8-1 15,-24-8-6-15,-12-7 1 16,0-1-3-16,-72-3 29 16,-45-5 4-16,-48 1-32 15,-24-5 17-15,-12-6-18 16,-20 1-10-16,-1-5-40 16,1 2-48-16,0-2-149 15,32-1-241-15</inkml:trace>
  <inkml:trace contextRef="#ctx0" brushRef="#br0" timeOffset="118762.4">19844 11143 592 0,'0'0'22'0,"0"0"-22"16,0 0 0-16,0 0 3 15,0 0 38-15,0 0-41 16,92-49 41-16,29-3-17 15,8-9-9-15,12-17 39 0,24-25-21 16,24-20-19-16,0-23 2 16,20-18-16-16,-16-3 0 15,-3-10-1-15,-13 6-6 16,-4 5-13-16,-16 5-1 16,-9 9 4-16,1-3-28 15,0 11 8-15,-16 1 14 16,-4 19 23-16,4 18 2 15,-13 28 8-15,1 12 5 16,-20 17-9-16,-1 6-4 16,-27 3-2-16,-1 8-4 15,1 6 4-15,-21 2 2 0,0-4-2 16,-4 6 0-16,-23 7 0 16,-5 6 4-16,-20 4-3 15,0 2 6-15,0-4-7 16,0 2-4-16,0-3-41 15,-32 7 14-15,3 1-11 16,-3 0-20-16,8 0 45 16,-8 0-17-16,8 0 7 15,-4-3 23-15,3 3-7 16,1 0-5-16,4 0 1 16,-4 0 14-16,12 0-2 15,0 0 3-15,0 0 4 16,0 0-2-16,0-5 3 15,4 5 8-15,-4-3 7 16,7 3 5-16,5 0 15 0,-12 0-12 16,0 0-15-16,-12 0-7 15,-20 0-2-15,12 0 8 16,-17 0 15-16,13 0 3 16,0 0 2-16,12 0 0 15,12 0 19-15,12 0-9 16,0 0-25-16,0-2-17 15,0 2-3-15,12 0-10 16,44-4 13-16,29 0 0 16,11 4 34-16,-15 0 0 0,-1 0-22 15,-15 13-2-15,-17 19 4 16,-16 5 6-16,0 1-5 16,-20 7-2-16,-12 6-12 15,0 16-1-15,-32 13-11 16,-48 21-39-16,-41 11-69 15,-20 18-137-15,-28 4-265 16</inkml:trace>
  <inkml:trace contextRef="#ctx0" brushRef="#br0" timeOffset="119462.14">19739 11846 615 0,'0'0'69'0,"0"0"-50"15,0 0-19-15,0 0 30 0,0 0-29 16,0 0-1-16,0 0-8 16,210-20 8-16,-9-29 12 15,44-17 11-15,29-8-23 16,32-19 15-16,24-7 18 15,24-8-11-15,0 1-18 16,-8 14 1-16,-16 10-5 16,-32 11 4-16,-41 17-1 15,-35 3-3-15,-41 7 0 16,-41 8-9-16,-23 6 26 16,-32 11-7-16,-29 5-3 15,-8 1-6-15,-28 8 10 16,-20 6-7-16,12 0-4 15,-12 0 4-15,0 0 2 16,0 0-1-16,0-4 1 0,-56 2-6 16,-12-9-7-16,-17 6 7 15,1 1 3-15,3 4-1 16,25-3 2-16,16 3-4 16,20 0 0-16,12-2 0 15,8 2-9-15,0 0-10 16,8 0-12-16,48 0 26 15,28 0 5-15,1 14 1 16,-5 19 6-16,-19 6 8 16,-29 6 4-16,-32 2-1 0,0 5-7 15,-12 7-2 1,-81 2-9-16,-11 5-8 0,-25 3-109 16,-16 5-226-16</inkml:trace>
  <inkml:trace contextRef="#ctx0" brushRef="#br0" timeOffset="119980.02">19494 12318 620 0,'0'0'0'0,"0"0"-48"16,0 0 48-16,382 46 62 16,-181-13-23-16,13 8-18 15,31 5 15-15,13 6-4 0,31 5 11 16,17 7-23 0,36 3-14-16,4 7 42 0,-8-4-34 15,-32-2-10-15,-32-11-2 16,-73-8 2-16,-48-14 0 15,-36-8 0-15,-61-15 0 16,-16-9-3-16,-8 1 1 16,-12-4-1-16,1 0 0 15,-1 0 1-15,-4 0-2 16,-8 0-1-16,4 0-17 16,-12 0-22-16,4 0-42 15,-4 0-44-15,0-9-94 16,0-15-152-16</inkml:trace>
  <inkml:trace contextRef="#ctx0" brushRef="#br0" timeOffset="120229.81">23405 12811 641 0,'0'0'86'16,"0"0"-73"-16,0 0-11 15,0 0 20-15,0 0 58 16,0 0-30-16,262 129-26 15,-178-77 9-15,-15-2-6 16,-41-2-7-16,-28-1 7 16,0 4 0-16,-65-5 4 0,-51 5-15 15,-29 1-16 1,-4-6 0-16,4-9-1 0,16-8-57 16,5-12-69-1,27-11-99-15,17-6-274 0</inkml:trace>
  <inkml:trace contextRef="#ctx0" brushRef="#br0" timeOffset="121014.32">25168 6886 223 0,'0'0'31'16,"0"0"34"-16,0 0 99 0,0 0-82 16,0 0-34-16,0 0-19 15,-61-13-4-15,61 13-25 16,4 5 4-16,65 34 3 16,35 12 34-16,29 13 1 15,32 15-10-15,36 6 2 16,37 15-8-16,19 11 3 15,17 12-4-15,4 6-20 16,-1-2 10-16,-11-2-11 16,-29-13-2-16,-23-10-2 15,-25-27 2-15,-36-14 2 16,-37-16-4-16,-35-12 0 0,-29-15 0 16,-24-8 0-16,-16-6 0 15,-12-2-1-15,0-2 1 16,0 0-12-16,0 0-26 15,0-12-65-15,0-27-254 16,0-13-43-16</inkml:trace>
  <inkml:trace contextRef="#ctx0" brushRef="#br0" timeOffset="121280.78">28335 7776 233 0,'0'0'357'15,"0"0"-338"-15,0 0 103 16,0 0-22-16,0 0-14 15,0 0-42-15,-129-61-44 0,129 99 3 16,0 14-3-16,0 10 5 16,52 1-5-16,0 6 0 15,1 5 3-15,-13-4 0 16,-4-9-1-16,-24-11-1 16,-12-3 3-16,0-13-4 15,-48 2 1-15,-57-3 24 16,-39 5-25-16,-21-1-26 15,-33 15-19-15,-7 8-101 16,-20 14-149-16,3 7-166 16</inkml:trace>
  <inkml:trace contextRef="#ctx0" brushRef="#br0" timeOffset="121881.97">24777 10061 602 0,'0'0'0'0,"0"0"0"16,0 0 47-16,391-74 36 15,-158 17-42-15,41-18-22 16,19-11-6-16,5-8 0 16,-4-7 6-16,-24 0-3 15,-9 13-5-15,-44 15-7 16,-31 12 0-16,-46 19 4 15,-47 13-4-15,-41 11 4 16,-28 9-2-16,-24 4-3 16,0 0 5-16,0 1-8 0,-12 0-9 15,-48 0-12 1,-29 4 12-16,-15 0-13 0,-9 0 14 16,-8 0 2-1,5 0 6-15,19 0 1 0,25 4 0 16,27-4 9-16,45 0-5 15,0 0-5-15,0 0-13 16,61 4-1-16,43-3 14 16,25 7 22-16,-8 4-4 15,-24 8-13-15,-21-1 17 16,-28 5 2-16,-24 8-20 16,-20 8-1-16,-4 9 7 15,0 11-10-15,-48 14-19 16,-36 19-85-16,-9 5-220 15,-12 11-161-15</inkml:trace>
  <inkml:trace contextRef="#ctx0" brushRef="#br0" timeOffset="122566.14">24789 12617 377 0,'0'0'109'0,"0"0"-104"16,0 0-5-16,0 0 54 16,0 0 40-16,0 0-4 15,262-104-44-15,-133 24-26 16,24-21 10-16,16-20-10 16,28-27-3-16,16-20-7 15,21-29-5-15,7-11-3 16,-8 2-1-16,-11 16 0 15,-13 23 2-15,-16 18-3 16,-12 7 0-16,-8 10 0 0,-24 9 2 16,-12 16-4-16,-16 11 4 15,-17 15-5-15,-23 18 3 16,-13 11-1-16,-32 15-4 16,-20 13 5-16,-3 4 1 15,-13 8 0-15,0 2-1 16,0 3-8-16,0 5 0 15,0-2-3-15,-37 4-3 16,-35 0 13-16,-13 0 1 16,-31 6 0-16,-1 11 2 15,20-5 4-15,25-1-5 16,28-7 6-16,28-4-4 0,16 0-3 16,0 0-25-1,76 0-51-15,29 0 69 0,36 0 7 16,-25 28 17-16,-19 13-14 15,-41 8 21-15,-8 5 15 16,-31-1-7-16,-17-2-2 16,0-1-17-16,0 1-1 15,0-4-12-15,-13 1-38 16,-15 2-170-16,-8-9-297 16</inkml:trace>
  <inkml:trace contextRef="#ctx0" brushRef="#br0" timeOffset="123550.42">20794 15872 360 0,'0'0'120'0,"0"0"-98"16,0 0 97-16,0 0 25 16,0 0-20-16,0 0-60 15,-33-92-9-15,-15 92-33 16,-28 37-12-16,-13 21 4 16,1 15 7-16,3 15-2 15,25 10-6-15,36 4-2 16,24-8-9-16,0-1-3 15,36-7 1-15,56-10 0 0,37-19 0 16,12-16 0-16,40-28-1 16,-16-13 1-16,12-13-5 15,-12-51-1-15,-8-30-4 16,-20-18 3-16,-41-23-19 16,-35-5-3-16,-61 1 21 15,-4 15 6-15,-133 23 4 16,-52 29 16-16,-29 28-1 15,-3 26-17-15,20 18-17 16,56 0 1-16,40 49-42 16,45 5-44-16,28 7-117 15,20-10-195-15</inkml:trace>
  <inkml:trace contextRef="#ctx0" brushRef="#br0" timeOffset="125019.15">21003 16154 264 0,'0'0'451'0,"0"0"-437"0,0 0 14 16,0 0 12-16,0 0 18 15,0 0-14-15,32-95-32 16,-32 85-8-16,12 5 3 16,-12 0 12-16,0 2 7 15,0 3-14-15,0-6 4 16,0-2 7-16,12-4-15 15,-12 0-7-15,12-1 0 16,-12-2 1-16,8 1-2 16,-4-4 2-16,8 0 1 15,-4-2 4-15,-4 5-1 16,9-2 4-16,-13 8 1 0,0 4 2 16,0-1 7-16,0 6-2 15,0 0-7-15,0 0 2 16,0 0-2-16,0 15-11 15,0 31 2-15,0 23-2 16,-4 12 16-16,-9 5-5 16,1-6-7-16,4 1 4 15,4-12-4-15,4-9 0 16,0-17-4-16,0-17 0 16,0-14 0-16,0-12-4 15,0 0-5-15,12 0-9 16,65 0 0-16,27-1 18 15,21 1-2-15,12 0 0 0,-20 10-1 16,-25 41-3-16,-19-5 6 16,-37 9 8-16,-36-7 2 15,0-2 19-15,-97-11-4 16,-31-6 3-16,-25-10-14 16,-4-9-7-16,20-10 2 15,36 0-9-15,33 0-1 16,32 0-17-16,24 0-42 15,12-14-43-15,4-4-29 16,76-2-53-16,17 2-142 16</inkml:trace>
  <inkml:trace contextRef="#ctx0" brushRef="#br0" timeOffset="125379.14">22383 16823 450 0,'0'0'153'0,"0"0"-120"16,0 0 57-16,0 0 31 15,0 0-37-15,0 0-52 16,-28 78-12-16,8-44 2 0,12-2-2 15,8 0-14 1,0-5 3-16,0-7-8 0,28-11-1 16,12-9 0-16,4 0 3 15,5-22-3-15,-13-22 3 16,-28-10 2-16,-8-3-5 16,-12 11 1-16,-57 9 1 15,-11 16-1-15,8 10-1 16,23 11-25-16,5 0-39 15,36 0-72-15,8 3-320 16</inkml:trace>
  <inkml:trace contextRef="#ctx0" brushRef="#br0" timeOffset="126303.87">26431 15297 869 0,'0'0'10'0,"0"0"2"16,0 0 10-16,0 0-2 0,0 0 13 16,0 0 4-16,-354 245 1 15,306-129-18-15,36 0-3 16,12 2-5-16,12-12-5 16,84-11-3-16,29-12 4 15,44-13 1-15,20-15-2 16,25-16-6-16,3-22 2 15,16-17 2-15,1 0-3 16,-5-29 2-16,-20-31-4 16,-20-24 0-16,-28-22 0 0,-40-26-6 15,-36-17-2 1,-41-12-3-16,-44 3 2 0,-12 12 9 16,-117 28 10-16,-68 28-6 15,-53 25 14-15,-23 31-6 16,-1 27-11-16,17 7-2 15,39 35-4-15,33 32 3 16,32 16-25-16,37 14-8 16,35 6-28-16,37 4-46 15,32-9-54-15,12-10-169 16</inkml:trace>
  <inkml:trace contextRef="#ctx0" brushRef="#br0" timeOffset="126704.12">26822 15403 835 0,'0'0'0'0,"0"0"-14"15,0 0 14-15,0 0 45 16,0 0 18-16,44 225-38 15,-40-147-18-15,-4-12 14 16,0-4 1-16,0-18-1 16,0-15-16-16,0-16-3 15,0-9-1-15,0-4-1 0,0 0-6 16,44-9-24-16,61-14 3 16,15 9 24-16,25 14 0 15,-16 0 0-15,-36 7 3 16,-37 17 5-16,-20 5 14 15,-36 0 4-15,-8-3 10 16,-76 0 2-16,-25-6-21 16,-8-8-11-16,21-2-3 15,19-10-29-15,33 0-64 16,40 0-35-16,4-17-246 16</inkml:trace>
  <inkml:trace contextRef="#ctx0" brushRef="#br0" timeOffset="126857.08">28017 15640 761 0,'0'0'89'0,"0"0"13"15,44 169 33-15,-32-86-17 16,-12 0-41-16,8-7-45 16,8-8-32-16,4-3 0 15,-4-9-47-15,5-10-104 16,-9-13-153-16</inkml:trace>
  <inkml:trace contextRef="#ctx0" brushRef="#br0" timeOffset="127754.33">28934 10131 60 0,'0'0'100'0,"0"0"-43"16,0 0 83-16,0 0-15 16,0 0 0-16,0 0-9 15,0 0-31-15,61-42-37 0,-61 42-36 16,0 50-9-1,-29 39-3-15,-35 47 54 16,-21 33-38-16,-23 37-6 0,-9 34 13 16,-20 29-14-16,17 5 1 15,-1-4-5-15,24-21-2 16,-7-9-1-16,7-5 9 16,-3-6 4-16,3-2-9 15,-8 0 18-15,9 9 3 16,-9 6-14-16,9 4 4 15,3-10-16-15,8-11-2 16,9-24 3-16,12-12 5 16,7-19-6-16,9-23 0 15,8-21 6-15,8-26-5 16,7-23 4-16,1-22-2 0,12-20-5 16,0-23 1-16,0-12-7 15,12 0-29-15,0-44-45 16,0-37-19-16,0-35-81 15,0-29-234-15</inkml:trace>
  <inkml:trace contextRef="#ctx0" brushRef="#br0" timeOffset="128557">28934 10244 182 0,'0'0'25'0,"0"0"60"15,0 0 33-15,0 0 3 16,0 0-25-16,0 0-11 0,85-84-30 15,-178 107-35 1,-40 36 2-16,-24 17-6 0,-12 15-7 16,21 2 11-16,11-10-20 15,16-8 7-15,28-15-7 16,29-17 3-16,8-14-7 16,36-11 5-16,16-13-2 15,4-1-4-15,0-4-36 16,24 0-34-16,68-19 58 15,17-31 2-15,32-11-53 16,-12-9-4-16,-9-5 20 16,-15 1 36-16,-13 14 16 15,-19 19 1-15,-25 16 7 16,-12 16 29-16,-12 9 18 0,1 0 7 16,7 34-9-16,16 21 32 15,12 13-47-15,17-2 8 16,24 4-2-16,27-3-12 15,13-13-5-15,0-8-12 16,-12-9-11-16,-17-12-4 16,5-6-25-16,-12-2-75 15,-25-7-154-15</inkml:trace>
  <inkml:trace contextRef="#ctx0" brushRef="#br0" timeOffset="130225">20741 15737 620 0,'0'0'58'0,"0"0"-50"16,0 0 9 0,0 0 35-16,0 0-1 0,0 0-19 15,36-181-16-15,-7 115 1 16,11-12 9-16,-16-14 2 16,24-17-18-16,1-12 5 15,-5-22-13-15,24-10 3 16,-7-5-5-16,-1-8 1 15,12-9-1-15,-11-1 1 16,-5 1 2-16,5-4-3 16,-9 2 0-16,12-5 4 15,9-18-2-15,-5-13-4 16,-20 3-1-16,21-3-19 0,-9 7 22 16,0 16-1-16,9 3 1 15,-5 1 0 1,-11 5-1-16,11-6 1 0,-16 2 0 15,9-1 0-15,11-2 0 16,-4-6 0-16,17 2-8 16,-1 10-1-16,-7 6-1 15,-5 13 4-15,9 6-6 16,-9 6 9-16,0 11 3 16,5-1 0-16,7 1-1 15,-7-2 1-15,7 0-2 16,-7 7-2-16,-1 11 0 0,-12 19 2 15,-7 20-2 1,-13 22 2-16,-4 14 2 0,0 8-1 16,-3 2-2-16,-5 7 3 15,4 0 0-15,-8 6-2 16,-12 7-4-16,8 2 0 16,-16 8-2-16,4 6 4 15,-8 3 2-15,0 0-9 16,0 0 2-16,0 0 0 15,0 0-14-15,0 0 11 16,0 0-1-16,0 0-20 16,-12 0-2-16,-20-7-1 15,20 5 28-15,0-6 8 16,12-1-1-16,0-1-7 0,0 0-5 16,0 6 13-16,0-4-7 15,0 3 7-15,0-2 6 16,0 4-2-16,0 3 8 15,0 0 19-15,-8 0-4 16,-40 4-26-16,-37 36 15 16,-23 18 9-16,-21 8-24 15,-12 8 15-15,24-5-5 16,21-15-2-16,27-13-7 16,33-18-1-16,12-9 1 15,24-14-2-15,0 0-2 16,0-17-6-16,64-35-1 0,25-15 0 15,28-7 13-15,-13 8-4 16,-19 20 31-16,-37 21-6 16,-12 22 2-16,8 3-24 15,-3 14 1-15,11 41-2 16,20 20 12-16,1 19-13 16,19 6-2-16,17 18-30 15,8-3-106-15,-9 3-186 16</inkml:trace>
  <inkml:trace contextRef="#ctx0" brushRef="#br0" timeOffset="131141.94">21333 16055 470 0,'0'0'225'0,"0"0"-221"15,0 0 37-15,0 0 3 16,44-163 12-16,-12 88-35 16,21-23-7-16,7-36-7 15,20-24-3-15,29-38-1 16,20-27-3-16,24-14-15 15,8-13 12-15,8 0-14 0,-4 6-8 16,12 26-4-16,-28 22 17 16,8 27 9-16,-17 10-5 15,-7-3 6-15,-4-6-23 16,8-9-8-16,0-12-11 16,12-13 5-16,-5-2-9 15,-15 8 9-15,0 24-6 16,-45 38 13-16,-19 32 32 15,-21 30 4-15,-24 26 13 16,-8 14 1-16,-12 18-3 16,0-1-10-16,0 2-5 15,0-1-20-15,0 2-19 0,-12 1 21 16,-8 11-31-16,4 0-27 16,4 0 28-16,-8 0 39 15,-16 0-39-15,-1 0 14 16,-3 0 27-16,0 0-10 15,12 0-9-15,4 0-55 16</inkml:trace>
  <inkml:trace contextRef="#ctx0" brushRef="#br0" timeOffset="131408.76">23494 11453 305 0,'0'0'38'0,"0"0"-36"0,0 0 9 16,0 0 31-16,0 0 1 15,0 0-17-15,338-146-13 16,-197 106-10-16,-45 19 34 16,-11 18 22-16,-25 3 17 15,-16 32-35-15,-8 34 11 16,1 12-8-16,-21 8-31 15,0 5-2-15,0-6-11 16,16-2-18-16,4-1-162 16,-11-7-241-16</inkml:trace>
  <inkml:trace contextRef="#ctx0" brushRef="#br0" timeOffset="132193.19">19949 16352 645 0,'0'0'94'15,"0"0"-94"-15,0 0 1 16,0 0 42-16,0 0 13 15,0 0-41-15,330-198-14 16,-129 93 1-16,44-35 0 16,29-26 0-16,20-13-2 15,15-10-5-15,9-1 3 0,-16 11-2 16,-4 8-4-16,-20 19 5 16,-21 11 0-16,-24 28 3 15,-27 16 2-15,-29 10 0 16,-4 13-2-16,-28 8 0 15,-21 6 0-15,1 9 2 16,-32 18-2-16,-33-2 0 16,-16 13 2-16,-20 7-2 15,-11-2 2-15,-1 8 5 16,-12 0 1-16,0-7-8 16,0-1 2-16,0 5-2 15,0 0 0-15,0 3 0 16,-12-5-2-16,-25 5-7 15,-23-1 2-15,-21 6 0 16,-3 4 7-16,-21 0 0 0,21 0 1 16,15 0-1-16,21 0 5 15,36 0-5-15,12 0-1 16,0 0-23-16,12 0-17 16,81 4 17-16,15 21 24 15,17 13 4-15,-20 11 6 16,-37 10 11-16,-36 8 29 15,-20 3 1-15,-12 0-4 16,-12-10-21-16,-48 1 2 16,-21-7-28-16,17 2 0 15,12-2-40-15,-1-2-136 16,9-7-374-16</inkml:trace>
  <inkml:trace contextRef="#ctx0" brushRef="#br0" timeOffset="133711.59">30588 8931 482 0,'0'0'4'0,"0"0"79"0,0 0 28 16,0 0-7-16,0 0-49 15,0 0-28-15,0 0 10 16,-145 21-11-16,145-21-12 15,0 0-14-15,-8 0 5 16,4 0-3-16,-28 2-2 16,4 3 0-16,-16 0 0 15,-17-2 0-15,17 3-1 16,-4 2 1-16,15-6-2 16,17 2 2-16,4 0 0 15,12-4 0-15,0 0-5 16,0 0-4-16,0 0-5 15,36 0-11-15,61 0 23 0,28 0 4 16,48 0 13-16,12 0-11 16,4 0 2-16,24 0 2 15,-3 0-8-15,-9-10 9 16,-24-4-6-16,-28-1-3 16,-33-2-6-16,-39 3 6 15,-41 0-2-15,-20-5 2 16,-16 0 0-16,0-9 19 15,0 4-11-15,-16-6-8 16,-40 1 0-16,-13 5 0 16,-3 2 3-16,-1 2-3 15,17 5 0-15,8 3 0 0,20 7-1 16,28 5 1-16,0 0-1 16,0 0-11-16,24 0-8 15,52 15 18-15,37 16 2 16,8 12 0-16,-13 3 2 15,-27 0 3-15,-33 6 1 16,-40 9 7-16,-8 7 5 16,0 6-1-16,-60 2-16 15,-29 7 1-15,1 6-4 16,-1 6-28-16,1 10-54 16,-9 10-97-16,5 12-68 15</inkml:trace>
  <inkml:trace contextRef="#ctx0" brushRef="#br0" timeOffset="134245.93">31377 10494 754 0,'0'0'38'15,"0"0"-19"-15,0 0 3 16,0 0-1-16,0 0 8 16,-81 186-23-16,101-116-5 0,33-8 2 15,7-10 2 1,9-18-5-16,-1-10-1 0,4-20-13 16,9-4-4-16,3-11-10 15,1-38-7-15,-5-5 13 16,-19-8 18-16,-25 7 4 15,-16 3 8-15,-20 15 21 16,0 16 23-16,0 9 4 16,0 12 1-16,0 0 0 15,0 32-55-15,-24 47 4 16,0 32 8-16,4 29-9 16,8 19-2-16,12 13-2 15,0 3 0-15,-13 21 4 16,13 2-3-16,0-2 105 15,0-7 2-15,0-30-100 0,-20-42 2 16,-20-26 6 0,-24-38-12-16,-1-30 0 0,-31-23 8 15,-21 0-13-15,-12-53-11 16,9-25-13-16,19-19 9 16,41-15-18-16,48-4-34 15,12-1-18-15,36 5-25 16,56 10-9-16,5 18-200 15</inkml:trace>
  <inkml:trace contextRef="#ctx0" brushRef="#br0" timeOffset="134996.96">32005 10057 179 0,'0'0'115'0,"0"0"-37"16,0 0 16-16,0 0 23 15,0 0-13-15,0 0-19 16,0-15-32-16,0 15-4 15,0 0 7-15,0 0-27 16,0 0-29-16,-25 29 0 16,-23 8 9-16,-8 4-5 15,7-4-3-15,9-8 5 16,12-7-4-16,12-5-1 16,4-10 3-16,4-3-3 15,8-4-1-15,0 0 4 16,0 0-4-16,0-11 2 15,0-20-4-15,12-18-10 0,28-8 12 16,0 8 2-16,5 8-2 16,-25 13 1-16,8 19 13 15,-16 6-7-15,0 3 2 16,16 0-5-16,4 3 0 16,37 26 10-16,3 3-9 15,21 5-5-15,7-3-9 16,25-2-26-16,0-3-82 15,0-7-221-15</inkml:trace>
  <inkml:trace contextRef="#ctx0" brushRef="#br0" timeOffset="150595.87">3382 17735 456 0,'0'0'427'0,"0"0"-427"0,0 0-72 15,0 0 72-15,0 0 85 16,0 0-64-16,0 0-14 15,48 8-7-15,20-44 27 16,5-9-10-16,7-6-17 16,-7-1 5-16,-13 4-4 15,-4 10 5-15,-19 12-6 16,-21 14 3-16,-8 9 1 16,-8 3-4-16,0 0 0 15,4 32 3-15,4 34 0 16,-8 32 39-16,0 9-13 15,0 13-19-15,0-2-2 16,0-7 3-16,0-5-7 0,0-13-4 16,0-11 0-16,0-16 0 15,0-19-2-15,0-18-4 16,0-9-7-16,-24-6-11 16,-45-5 4-16,-27-1 5 15,-25-5-21-15,4-3 32 16,37 0 4-16,36 3 6 15,19 1 7-15,21 0 3 16,4-1-11-16,0 4-5 16,49 4 0-16,55-1 9 15,41-10-5-15,20 0-4 16,12 0-43-16,-12-8-63 0,-20-19-152 16,-24-6-201-1</inkml:trace>
  <inkml:trace contextRef="#ctx0" brushRef="#br0" timeOffset="151031.53">4766 17381 454 0,'0'0'381'0,"0"0"-377"16,0 0 8-16,0 0 7 15,0 0 23-15,0 0-29 16,-153 54-13-16,153-11 1 16,0 14 1-16,44-8 0 0,5 0 0 15,-5-3-1-15,-32-18 12 16,-12-2-5-16,0-3 0 16,-69-3-1-16,-15-10-2 15,-9-2-5-15,37-8-3 16,20 0-6-16,16-4-25 15,20-33-65-15,0-22-68 16,64-14 6-16,33-10 29 16,19-6-61-16,13 17 99 15,-8 20 94-15,-45 24 150 16,1 19 26-16,-41 9-56 16,-12 12-32-16,12 42 57 0,-3 15-31 15,3 9-49-15,0 1-9 16,-16-9-38-16,8-4-13 15,4-2-5-15,-7-6-12 16,-1-13-74-16,8-17-154 16,-16-27-279-16</inkml:trace>
  <inkml:trace contextRef="#ctx0" brushRef="#br0" timeOffset="151159.34">5470 17611 42 0,'0'0'761'0,"0"0"-759"15,0 0-2-15,0 0 17 16,358-61-17-16,-217 61-3 0,0 0-90 16,-12 20-199-16</inkml:trace>
  <inkml:trace contextRef="#ctx0" brushRef="#br0" timeOffset="152632.31">6440 18004 865 0,'0'0'44'16,"0"0"-10"-16,0 0-34 0,0 0 87 16,181 178-38-16,-149-115-29 15,-8 6-1-15,-24-8-1 16,0-13-12-16,0-11-4 15,0-14-2-15,-36-16-4 16,-8-7 3-16,4 0-8 16,7-10-4-16,21-29-6 15,12-6-9-15,0-3-7 16,61 2 17-16,43 4 7 16,13 1-5-16,12-2-8 15,4 5 6-15,-17-2-1 16,1-2-13-16,-33 8-4 15,-23 5 6-15,-29 7 13 16,-32 12 17-16,0 2 20 16,0 8 24-16,-20 0-5 0,-40 20-25 15,-13 25 9-15,13 10 3 16,15 6 2-16,33 1-11 16,12-6-14-16,0-5-3 15,45-6-3-15,27-8 3 16,1-13-1-16,23-15 1 15,9-9-5-15,7 0 0 16,25-33-18-16,-8-18-10 16,-12-12-7-16,-9-4-10 15,-27-7 34-15,-13 8 10 16,-32 6 6-16,-19 22 5 16,-17 21-2-16,0 12 41 0,0 5 4 15,-13 0-20-15,-39 29-6 16,8 22-4-1,-4 11 6-15,11 2-14 0,37-1-4 16,0-5-6-16,0-9 0 16,37-6-2-16,23-12 1 15,0-11-7-15,5-16-4 16,11-4-10-16,5 0 9 16,3-24 2-16,-3-15-7 15,3-5-8-15,-3-5 22 16,3 0 0-16,9 12 4 15,-9 6 0-15,9 11 5 16,-9 10 3-16,-3 10 2 0,-17 0 3 16,5 23 1-16,-13 21 9 15,-16 11 0-15,-32 5 5 16,-8 0-10-16,-8-8 0 16,-56-6 1-16,-5-11-6 15,-3-13-5-15,-9-5 2 16,1-11-3-16,-5-6-3 15,17 0 0-15,16-6-4 16,15-31-13-16,13-4-1 16,24-14 0-16,0-7-4 15,0-7 1-15,77 3 7 16,3 1 0-16,29 9 3 0,4 13 2 16,7 12 0-1,9 22 3-15,0 9 1 0,-8 0-1 16,-5 27 2-16,-7 16 1 15,-17 13 0-15,-11-1 4 16,-33 6 9-16,-12-7-14 16,-36-10 20-16,0-4-6 15,0-19 4-15,-20-8 13 16,-20-5 5-16,8-8-6 16,-4 0-9-16,12-13-14 15,24-23-7-15,0-8-11 16,48-1-9-16,48 3-1 15,41 4 1-15,0 6-10 16,12 3 8-16,16 6-2 16,-4 4-5-16,0 7 6 0,-20 1 12 15,-49-1-19-15,-23 6 12 16,-53-2 18-16,-16 5 11 16,-12 3 23-16,-73 0-8 15,-36 0 0-15,-11 25 1 16,3 12-2-16,60 4-8 15,13 8-15-15,44-4-2 16,12-3 0-16,0-5-1 16,44-5-6-16,17-12-5 15,-5-7-14-15,24-13-13 16,-11 0 16-16,7-30 9 16,-11-23 6-16,3-26 8 0,-20-17 0 15,1-19 1-15,-5-27-1 16,-8-24 0-16,0-9 0 15,-15 7 6-15,-9 36-3 16,-12 51 60-16,0 40 29 16,0 38 15-16,-25 15-15 15,-19 71-65-15,-12 43 13 16,8 33 8-16,35 2-5 16,13 1-26-16,37-16-14 15,55-11-3-15,37-10-45 16,4-10-77-16,16-6-59 15,-16-25-40-15,-29-23-320 16</inkml:trace>
  <inkml:trace contextRef="#ctx0" brushRef="#br0" timeOffset="153750.17">2653 8652 646 0,'0'0'56'0,"0"0"51"15,0 0-6-15,0 0-3 16,0 0-21-16,0 0-19 15,-169-38-27-15,169 38-23 16,0 0-8-16,73 0-10 0,68 0 10 16,32 0 19-16,8 0-12 15,-4 0-7-15,-24 0 2 16,-21 0-2-16,-27 0 3 16,0 0-3-16,-45-5-6 15,-16-5 1-15,-28 1-5 16,-16-9 8-16,0-6-2 15,0-8 0-15,-48-5-20 16,-20 0-6-16,-17 0 9 16,1 3 4-16,11 7 9 15,5 5 8-15,20 10 7 16,23 5 13-16,13 7 9 0,12-2-7 16,0 2-16-16,0 0-6 15,0 0-17-15,37 9 1 16,47 20 16-16,21 3 6 15,3 2-4-15,-15 3-2 16,-1 0 2-16,-27 3-2 16,-9 3 13-16,-32 4 1 15,0-4 7-15,-24 6 8 16,-4 5 19-16,-96 8-7 16,-33 5-17-16,-20 1-18 15,-4 2-6-15,8 6-37 16,16 3-88-16,5-4-86 15,7-6-415-15</inkml:trace>
  <inkml:trace contextRef="#ctx0" brushRef="#br0" timeOffset="157338.5">12758 17819 539 0,'0'0'27'16,"0"0"-20"-16,0 0-7 0,0 0 52 15,0 0-5-15,0 0-38 16,0 0 0-16,0 18 22 16,36-18 9-16,12 0 1 15,21 0-23-15,3 0-3 16,8-18-7-16,-7-4-5 15,19-5 2-15,-7 0-3 16,-1-2-2-16,-3-3 2 16,3-5-2-16,-3-4 1 15,-9-5 4-15,1-11-2 16,-9 1 2-16,13-6-2 16,-9-7 0-16,8 1 1 0,1-2 3 15,-5 1-1-15,-11 3-2 16,-1 0 0-16,-4 2 8 15,1-2-4-15,-5-3 1 16,0 3-5-16,1-13 9 16,-1 6-12-16,0-7 4 15,9 0 1-15,-13 1-5 16,8-3 0-16,-7 1 1 16,-13 3-1-16,8-7 3 15,-16 1-4-15,4 1 0 16,5-3 3-16,-13-4-1 15,-4 4 0-15,4 3-1 16,-12-8 3-16,0 6 2 0,-8-9 7 16,4 2-10-16,-4-2-3 15,-4 4 2-15,8 0 0 16,-8 6-2-16,0 6 0 16,0 0 3-16,0 12-1 15,-24-3 0-15,-12 7-1 16,4 0-1-16,-4-3 1 15,-1-4-1-15,1-4 2 16,0-3-3-16,-8-9 2 16,-5-1-1-16,13-4 1 15,-20 3-1-15,8 12-3 16,-9-1 3-16,9 10 0 0,0 4 0 16,7 1 0-16,9 3 2 15,8 12-2-15,0 1 0 16,12 1 1-16,0 10-1 15,4 0 0-15,-4-5 1 16,0 0-1-16,-1-1-1 16,-11-6 0-16,-12-14 1 15,-24-1 0-15,-9-5-49 16,9 3 49-16,-8 2 4 16,7 0-4-16,-15-4 0 15,7 5-1-15,-7-1 0 16,-1 1 0-16,-3 7 1 15,20 2 4-15,-9-1-4 16,21 7 0-16,12 7 1 16,12 8-2-16,16 1-2 0,8 5 2 15,0 1-3-15,0 0 3 16,0-3 1-16,0 0 0 16,0-2-4-16,32-4 3 15,-8-5 0-15,12 6 1 16,12-4-6-16,1-3 6 15,-5-3-12-15,-20 1 8 16,0 1-39-16,8 7 43 16,-7 8 5-16,-1 3-4 15,0 3-1-15,0 6 2 16,8 1-2-16,8 4-1 16,13 2 0-16,-1 0 1 0,8 5-1 15,13 0 2-15,-5 0-3 16,29 0 2-16,-5 0 0 15,1 0-2-15,-1 0 4 16,1 0-4-16,-17 0 6 16,-19 0-6-16,-17 0 2 15,-16 0 0-15,-12 0-2 16,0 0 0-16,-12-9 2 16,0-6-1-16,0-7 0 15,-16-5-9-15,-32-2 1 16,-33-4-12-16,5-1 1 15,0 5 19-15,15 0 0 0,1 5 2 16,28 7 0-16,-5 3 4 16,25 8 5-16,12 6-4 15,0 0-3-15,0 0-3 16,0 0-6-16,0 0-4 16,0 0 5-16,57 20 3 15,19 15 4-15,25 2-2 16,-5 15 4-16,13 6-1 15,-16-4 4-15,-33 6-6 16,-16-7 26-16,-44-2-8 16,0-2-3-16,-36-5-1 15,-57-5-11-15,-19-4-4 16,-9-6-3-16,-8-3-49 0,8-3-58 16,29-13-154-1,28-7-235-15</inkml:trace>
  <inkml:trace contextRef="#ctx0" brushRef="#br0" timeOffset="158154.47">15071 8343 143 0,'0'0'272'0,"0"0"-257"15,0 0 37-15,0 0 65 16,133-180 11-16,-133 166 17 16,0 14-124-16,0 0 7 15,-52 0-28-15,-61 31 7 16,-32 26-6-16,-20 9 15 16,8 4-15-16,41 12 2 0,23 3-1 15,21 9-2 1,15 1 1-16,45-5-1 0,12-2 0 15,0-2-2-15,24-5 4 16,49 2-2-16,7 3 0 16,25 1 4-16,0 7-3 15,-5 1 0-15,1 1-1 16,-17 0 0-16,-11-6 2 16,-17-9-2-16,-20-7 0 15,-24-16 0-15,-12-11 0 16,0 0 0-16,-56-10-2 15,-40-2 2-15,-13-2 0 16,-16-4 0-16,12-10-2 0,57-6-5 16,20-4 4-16,36-9-2 15,0 0-7-15,0 0-17 16,16 0-2-16,48 10 27 16,53 23 4-16,16 28 6 15,12 36-2-15,-17 42-4 16,-19 53 14-16,-48 43 0 15,-61 27 4-15,-29 22 7 16,-112-8-21-16,-11-23 0 16,11-26 2-16,48-42 8 15,29-30-9-15,20-20 26 16,15 0-7-16,29-7 2 0,0-7 3 16,41 0-2-16,55-24-7 15,29-8-16-15,-4-15-4 16,19-18-8-16,17-18-35 15,20-18-64-15,13-20-39 16,7-3-274-16</inkml:trace>
  <inkml:trace contextRef="#ctx0" brushRef="#br0" timeOffset="165529.47">31377 13946 667 0,'0'0'28'0,"0"0"-11"15,0 0 52-15,0 0 11 16,0 0-13-16,0 0-33 16,0 0-23-16,0 0-9 15,-141 58 19-15,105 6-1 16,20-5-16-16,16-6 0 16,0-2-3-16,0-8-1 15,40-2 2-15,8-4-2 16,21-12 0-16,-5-13-2 15,4-12-6-15,13 0 3 16,-9 0-6-16,-3-29 6 16,7-16 3-16,-20-8 1 15,9-8-3-15,-21-3 0 0,0-5 3 16,-19 3 1-16,-1 8 2 16,-4 6-2-16,-16 10 4 15,4 10-2-15,-8 12 4 16,0 11 3-16,0 8 3 15,0 1 6-15,0 0-8 16,0 0-9-16,0 0-1 16,0 18-4-16,0 34 4 15,-8 22 8-15,-16 10 1 16,0 19-2-16,3 10 4 0,5 15-5 16,-8 11 16-16,4 16-7 15,-4-2-10-15,4 0 1 16,4-2 3-16,12-14-9 15,-4-7 2-15,8-5 0 16,-12-7-2-16,12-11 0 16,-25-18 43-16,-7-21-38 15,-20-16-2-15,-41-19 7 16,-15-13 2-16,-41-12-7 16,-8-8 3-16,8 0-7 15,4-23 2-15,40-14-3 16,9-6 0-16,40-15-16 15,31-7-17-15,25-8-42 16,0-9-39-16,73-2-30 16,27-5-174-16</inkml:trace>
  <inkml:trace contextRef="#ctx0" brushRef="#br0" timeOffset="166080.01">31695 13366 372 0,'0'0'64'16,"0"0"28"-16,0 0 26 15,0 0 40-15,0 0-72 16,0 0-61-16,-45-20-16 15,1 52 24-15,-8 5-5 16,4-5-9-16,3-3-8 16,21-9-8-16,4-11 3 15,16-7-5-15,4-2 1 0,0 0 3 16,0-11-5-16,0-36-12 16,24-7-12-16,24-15 24 15,1 6 7-15,-5 9 2 16,-4 13-4-16,-8 18 20 15,-20 14-10-15,-12 9-2 16,9 0-13-16,3 0-3 16,28 32-4-16,20 19 5 15,17 13-26-15,7 14-45 16,-11 0-56-16,7 13-146 0,-20 4-267 16</inkml:trace>
  <inkml:trace contextRef="#ctx0" brushRef="#br0" timeOffset="166391.97">32600 14729 576 0,'0'0'127'16,"0"0"-16"-16,0 0 1 0,0 0 26 15,0 0-33-15,0 0-58 16,8-7-1-16,-8 46-5 16,0 17 27-16,0 4-41 15,0 5-24-15,-8-1-3 16,-16-1-3-16,-4 9-57 15,-4 1-107-15,-13-10-107 16,5-8-569-16</inkml:trace>
  <inkml:trace contextRef="#ctx0" brushRef="#br0" timeOffset="169400.03">12170 9706 736 0,'0'0'31'16,"0"0"-17"-16,0 0 75 16,0 0-31-16,0 0-43 15,0 0-15-15,0 0 0 16,81 104 4-16,35-2 27 0,1 9-18 16,-20 0-11-16,-37-1-1 15,-32-7 0-15,-28-17 7 16,0-8-8-16,-4-15 0 15,-68-14 3-15,-1-15 6 16,-11-14-9-16,15-13 10 16,9-7 2-16,4-19 8 15,7-41 2-15,37-34 3 16,12-29 0-16,0-19-16 16,93-11-2-16,15 4-7 0,25 15-6 15,0 27-10 1,-8 29-35-16,-5 34-36 0,-7 26-29 15,-16 18-63 1,-13 22-83-16,-31 45-96 0</inkml:trace>
  <inkml:trace contextRef="#ctx0" brushRef="#br0" timeOffset="169637.07">13635 10418 857 0,'0'0'67'0,"0"0"-62"16,0 0 22-16,0 0 84 16,0 218-16-16,0-108-66 15,0 1-15-15,-4 1-14 16,-8-1-1-16,12 15-49 15,0-6-135-15,0-22-190 16</inkml:trace>
  <inkml:trace contextRef="#ctx0" brushRef="#br0" timeOffset="189821.43">11917 12355 718 0,'0'0'38'0,"0"0"-30"15,0 0 45-15,0 0 45 16,0 0-66-16,0 0-27 16,0 0-5-16,213 88 28 15,-104-4 5-15,-5 8-16 16,-19 6-8-16,-13 0 3 15,-36-4-6-15,-24-11 5 16,-12-8-8-16,0-11-3 16,-24-13 2-16,-24-7 1 0,-12-16 1 15,11-11 2 1,5-17 5-16,-8 0 5 0,-5-23-4 16,-3-48 2-16,-8-39-4 15,19-27-9-15,29-15 6 16,20 2-1-1,0 16-6-15,32 27-2 0,53 30-2 16,7 24-4-16,13 24-45 16,0 26-23-16,23 3-27 15,-7 27-39-15,-24 31-108 16,-5 11-103-16</inkml:trace>
  <inkml:trace contextRef="#ctx0" brushRef="#br0" timeOffset="190105.65">13007 13177 780 0,'0'0'0'0,"0"0"14"16,0 0-14-16,0 0 48 16,0 0-1-16,0 0 12 15,266 178-28-15,-238-86-15 16,-28 3 23-16,0-3-9 15,-56 0-15-15,-5-16-8 16,13-20-6-16,12-25 10 16,36-16-9-16,0-7 1 15,0-5-3-15,44-3 0 0,85-6 0 16,44-36 6-16,60-19-6 16,53 2-40-16,28 6-84 15,-4 7-92-15,-17 14-345 16</inkml:trace>
  <inkml:trace contextRef="#ctx0" brushRef="#br0" timeOffset="198431.39">29832 16877 877 0,'0'0'0'0,"0"0"-33"0,0 0 28 16,0 0 10-1,-133 186 17-15,133-142-13 0,0-6-5 16,36-2-3-16,8-12 0 15,9-10-1-15,-5-14-6 0,8 0-5 16,5-12-2 0,-1-37 7-16,12-17-4 15,9-5 3-15,-13-7-4 16,5 9-2-16,-25 7 13 16,-4 24 2-16,-24 15 3 15,-8 15 9-15,-4 8 8 16,-4 8-19-16,13 53 3 15,-1 28 37-15,8 40-9 16,-4 17-21-16,12 10-1 16,-8 1 10-16,12-5-6 0,1-13-5 15,-9-7-10-15,4-12 9 16,-20-14-4-16,-4-21 4 16,-8-17-7-16,0-14-2 15,-20-14-1-15,-40-11 7 16,-25-14 1-16,-19-7-3 15,-1-8-1-15,0-6 0 16,9-31-4-16,23-18-8 16,13-15-34-16,28-8-34 15,8-7-56-15,16 1-173 16</inkml:trace>
  <inkml:trace contextRef="#ctx0" brushRef="#br0" timeOffset="198781.23">29405 16423 831 0,'0'0'6'16,"0"0"3"-16,0 0 2 15,0 0 31-15,0 0-1 16,0 0-40-16,-93 125 4 0,93-125-3 15,0 0 3 1,0-10 1-16,0-36-6 0,0-25 2 16,0-12-2-16,0-1 8 15,13 16-2-15,19 20 10 16,-16 23-1-16,-4 22 3 16,0 3-15-16,24 0-3 15,21 13-2-15,35 28-1 16,1 18-7-16,39 15-49 15,9 10-56-15,4 13-102 16,-4 1-212-16</inkml:trace>
  <inkml:trace contextRef="#ctx0" brushRef="#br0" timeOffset="199198.23">31735 17394 513 0,'0'0'235'0,"0"0"-225"0,0 0 13 16,0 0 15 0,0 0 37-16,0 0-63 0,0-13-12 15,8 47 0-15,4 17 30 16,-12 13-12-16,0 17-1 16,-60-1-11-16,-17-6 0 15,1-13 0-15,7-21-4 16,37-17 5-16,28-5-3 15,4-14-4-15,24-4 1 16,81 0 5-16,60 0 5 16,36-23-9-16,28-10-2 15,17 4-69-15,-13 7-95 16,-40 8-340-16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5T08:39:14.35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15083 8023 279 0,'0'0'33'16,"0"0"-26"-16,0 0 46 16,0 0 18-16,0 0-2 15,0 0-19-15,0 0-13 16,0 0-11-16,0 0 8 16,0 0 9-16,0 0-22 15,0 0-19-15,0-7 6 16,0-4 1-16,0-4-9 15,37-14-4-15,31-2 2 0,1 0-1 16,19-4 3-16,5 6-1 16,-9-1-1-16,9 6 2 15,11 4-4-15,-7 2 0 16,12 1 3-16,-5 1-1 16,13-1 0-16,-9 5 1 15,-3 0 0-15,-8 4-4 16,-17 1 4-16,5 7 1 15,-21 0 0-15,0 0-1 16,-7 0 1-16,-5 0-2 16,4 0 0-16,1 7 2 15,3 6-3-15,0-1 3 0,13 8-1 16,-5-3 1-16,1 3-1 16,-9 1-2-16,-8-1 1 15,-7 1-4 1,-9 1 0-16,0 1 5 0,-12 5 1 15,8-5-1-15,-19 6 1 16,11 2 1-16,0-2 4 16,-12-3-5-16,-4 1-1 15,-4 3 0-15,-4 2-3 16,0 2 4-16,0 2-2 16,0 4-3-16,0-9-1 15,-24 6-1-15,-12-7-3 16,11-4 10-16,-11-1-2 15,4 1 4-15,-4-3-4 0,-12 1 0 16,3 4 2-16,-7-5 2 16,-20 0-2-16,19 5 0 15,-7-7-5-15,-1 1 5 16,1-3 0-16,0 2-1 16,3-9-5-16,1 0 12 15,4-2-4-15,-17-1-2 16,5 1 0-16,-4-8 2 15,-13 5 2-15,9-7-3 16,-9 0-1-16,1 0 0 16,-5 0-3-16,-7 0 3 0,-5 0-9 15,0 0 2 1,-7 0 2-16,11 0-5 0,-3 0 8 16,3 0 1-16,-3 0 1 15,15 0 0-15,-7-9 1 16,11 3 0-16,-7-11-1 15,15 5 0-15,9-6 0 16,12-3 0-16,3-3 0 16,17-4 0-16,4 4 2 15,4-13 8-15,8 4-7 16,8-8 2-16,4-2-5 16,0 2 0-16,0-6-1 15,0 4 1-15,28 1-4 16,16-7 1-16,29 5-14 15,19-1-17-15,5 7-32 0,28 6-105 16,-13 3-112-16</inkml:trace>
  <inkml:trace contextRef="#ctx0" brushRef="#br0" timeOffset="555.98">14255 8034 369 0,'0'0'0'16,"0"0"-42"-16,0 0 42 0,0 0 9 16,0 0 4-16,0 0-5 15,76-133-7-15,-32 106-1 16,17-6 2-16,-17-3 1 16,-4 6 10-16,12-1-10 15,9 7-3-15,-9 2 0 16,4 2 3-16,-7 1-3 15,-1 6-1-15,-16 4 1 16,-16 1 0-16,4 5-2 16,-20 3 1-16,13 0-5 0,-1 0-8 15,0 0-14-15,0 0-35 16,12 0-54-16,-12 0-13 16</inkml:trace>
  <inkml:trace contextRef="#ctx0" brushRef="#br0" timeOffset="1582.97">16371 8264 492 0,'0'0'1'15,"0"0"21"-15,0 0 25 16,0 0 13-16,0 0-5 16,0 0-30-16,-36-12-20 15,28 12-4-15,8 0 8 16,0 0-9-16,0 0 0 16,0 0 0-16,0 0 0 15,0 0-3-15,0 0 0 16,0 0 2-16,0 0-2 0,0 0 3 15,0 0 4 1,0 0-4-16,0-11 5 0,0-11-3 16,0 1-1-16,-12-2-1 15,-16 6 0-15,-5 5-1 16,5 5-16-16,-16 3 13 16,12 3 4-16,-4 1 0 15,-1 0-1-15,1 0 2 16,0 12 1-16,20 8-2 15,4 0 0-15,12 2-3 16,0-3 2-16,0-6 1 16,0-1-1-16,28-4-6 0,16-7-8 15,-16-1 15 1,9 0 7-16,-5 0 0 0,-8-7-4 16,0-7 1-16,-12-9-4 15,0 1-1-15,-12-5 1 16,0 5 0-16,0 5 2 15,0 5-1-15,-36 1-1 16,12 7-1-16,4 4 1 16,-4 0 0-16,0 0 1 15,-1 0 1-15,9 12 1 16,-4 13-3-16,20 2 0 16,0-6-1-16,0 1 1 15,0-2 0-15,0-8 0 16,40-1-5-16,1-3-3 15,-1-8 1-15,4 0 7 0,-8 0 10 16,1-23-4-16,-17-6 0 16,-8-4-3-16,-12 1 1 15,0 9 0-15,-8 8 2 16,-41 12-6-16,-11 3-21 16,-12 0-16-16,3 12-55 15,5 20-108-15,20 0-133 16</inkml:trace>
  <inkml:trace contextRef="#ctx0" brushRef="#br0" timeOffset="2969.23">14492 7753 237 0,'0'0'0'0,"0"0"0"0,0 0 11 16,0 0 4-16,0 0-2 15,318-107-6-15,-234 83-1 16,21 5 12-16,-21 1 7 15,25-5 5-15,-4 0-5 16,15 3-8-16,5-2-8 16,-4-2-3-16,20-4-4 15,0 5-1-15,-9 0 0 16,-3 3 0-16,0 2 1 16,-12 1-1-16,-9 7 5 15,5-3 6-15,-8 4-1 16,7-2 0-16,9 2-6 15,-4 4 1-15,-1 1 1 0,-11 0-1 16,-8 4-3-16,-5 0-1 16,-7 0 5-16,7 0 1 15,-7 0-7-15,7 13 2 16,-11 2 3-16,7-1 5 16,-7 3 8-16,3 6-7 15,-3-5 0-15,-9 5-5 16,1-2 8-16,-17 9-4 15,4-5-3-15,-3 4-2 16,-17 3-6-16,0 0 0 16,12 0 14-16,-11 5-1 15,-9 1-13-15,0 4 2 0,-20 2 6 16,12 1-5-16,-12 2 1 16,-4-2-1-16,-8 4-3 15,0 0 5-15,0-5-5 16,0 5 1-16,0-2 2 15,0 1-2-15,-32 2-1 16,-4-4 1-16,-8 3-2 16,3-5 3-16,-19 2-2 15,20-3 0-15,-8-6 1 16,-5 0 2-16,-15 4-3 16,-1 1 2-16,-15-4-2 15,-9-1 2-15,-3 0-2 16,-1-5-3-16,-7 2-2 0,-5 2 2 15,-8-3 0 1,-11-1-5-16,-1-8 8 0,0 3-4 16,0-6 3-16,-4-1-1 15,1 0-8-15,-5-5 5 16,-4 2 2-16,8-3-1 16,0 1 4-16,-7-6 0 15,-1 2-1-15,-8-7 8 16,4 0-6-16,12-4 4 15,4 0 1-15,-11 0-6 16,11 0 7-16,8 0-7 16,-4-4 8-16,5-11-8 15,11-9 0-15,4 2 17 0,1-7-5 16,7-3-6-16,5 0-2 16,7-2-4-16,13-7-2 15,3-4 2-15,13-4 6 16,-4-5 6-16,11-4-4 15,1 4-1-15,4-6-6 16,3 7 3-16,5-1-2 16,16-4 0-16,8 0 5 15,12-8-7-15,0-7 0 16,12-2 0-16,85-3-11 16,19 6-14-16,25 11-26 15,36 15-38-15,-4 6-57 16,8 14-146-16</inkml:trace>
  <inkml:trace contextRef="#ctx0" brushRef="#br0" timeOffset="4454.96">12983 8060 285 0,'0'0'28'15,"0"0"-20"-15,0 0-8 16,44-173 23-16,17 121 17 16,19-2 3-16,1-7-41 15,23 0 4-15,9-3 0 16,-5-5 20-16,21 7-15 0,0 0-3 15,-4 8 9 1,8 2 2-16,-1 6-3 0,9 5-2 16,4 4-6-16,8-2 2 15,0 2-3-15,-12 6-1 16,12-4-2-16,8 4-2 16,8-2 4-16,-4 1 3 15,0 5 1-15,4 2-4 16,-8 1 8-16,-9 10-2 15,-19 1 7-15,-4 3-6 16,4 1-1-16,-4 1 5 16,-1-1-3-16,5 6-9 15,-4-5 0-15,8 8-3 16,-4 0 1-16,7-2-1 0,-11 2-1 16,-8 0-1-16,0 0 1 15,-9 0-1-15,-3 10 0 16,12 2 0-16,3 5 0 15,-3 3 2-15,-4 3 0 16,4-1-2-16,-5-1 0 16,-7 2 0-16,-5-1 0 15,-11 2 2-15,12 0-2 16,-17 2 1-16,5 2 6 16,-1 1-3-16,-7 3 5 15,-1 5 3-15,-7-5-4 16,-5 2-1-16,-11 6-3 15,-5-2 2-15,4 0 0 0,-15 3-6 16,7 6 3-16,-12-5 4 16,4 1 3-16,-11-2-3 15,-9 6-7-15,0-2 0 16,8 1 2-16,-20 5 3 16,-12-2-4-16,0 6 2 15,0 3 0-15,0 0 8 16,0-1-9-16,-12 8 0 15,-20-1-2-15,-4 8 5 16,11 0-5-16,-11-2 1 16,-4 8 0-16,0 6 4 15,-13-4-3-15,-3 5-1 0,-12-6 6 16,-5-10 3 0,1-8-6-16,-9-2 4 0,-11-7 1 15,-5-2-1-15,-7-2-6 16,-13-2-2-16,-16-5 0 15,16-1 0-15,-23-7 0 16,3 0 0-16,-8-2 1 16,-12 1 2-16,4 0-3 15,-8-3 0-15,4 0 0 16,0 3 2-16,8-2-2 16,-16 1-2-16,-12 2 0 15,-4-2 2-15,-8 1 0 16,12-4-4-16,20-4 10 0,8-2-6 15,-16 2 0 1,-24-2-1-16,-16-1-1 0,20 1 2 16,8-13 6-16,24-8-4 15,12-1-2-15,-28 0 0 16,8 0-2-16,-28 0 7 16,8-14-3-16,16-4 1 15,4-1 7-15,20-3-8 16,-4-4 6-16,24-2-3 15,5-1 15-15,11 0-18 16,12 0 1-16,-3-4 5 16,-9 0-7-16,-23-4-1 0,-5 3 0 15,12-6 7 1,-4 6-4-16,5-7 3 0,-9-8-6 16,24 0 0-16,9-3 4 15,11-3 4-15,17-7-6 16,7-10 2-16,17-2-2 15,4-5-1-15,-4 2 0 16,19-3-1-16,1-1 2 16,16 6-2-16,8-5-2 15,0-8-3-15,8-5 4 16,73-10-17-16,15-9-40 16,33 2 25-16,16 12-95 15,-4 7-120-15,0 18-24 16</inkml:trace>
  <inkml:trace contextRef="#ctx0" brushRef="#br0" timeOffset="6206.67">10798 7907 496 0,'0'0'17'0,"0"0"-5"15,0 0-12-15,12-172 19 16,68 111-1-16,17-4-7 0,36-5-2 16,16-1 4-1,8 2-7-15,4 0-1 16,4 3-5-16,-8-2 1 15,8-5 1-15,12-5-2 16,0-5 1-16,12-1 0 16,8 9-1-16,-4 2-3 15,8 6 2-15,-4 11 2 16,-7 1 0-16,-13-1-1 0,4 10 0 16,-4-4 0-16,8 6 0 15,16-2 0-15,12 2 0 16,25-7 0-16,-1 2 0 15,9 4-2-15,-1 4 2 16,-15 9 0-16,-5 6 0 16,-4 3 0-16,-12 3 1 15,9 6 0-15,-9 1 0 16,4 6-1-16,1 4 1 16,-1 3-2-16,8 0 2 15,-12 0-1-15,1 0 3 16,-13 10-3-16,-8 6 2 15,-8 1-2-15,16-3 0 0,4 5 2 16,9-2-2-16,3 1 0 16,0 6 2-16,-20 4-4 15,5 1 0-15,-9 3 2 16,0 10-1-16,0-4 2 16,0 3-1-16,0 2 1 15,-4-2-1-15,-4-2 0 16,-16 2 0-16,-24 4 3 15,-12-2-3-15,0 3 1 16,-29-3 10-16,-7 6 12 16,-1 3-13-16,-7 3 5 15,7 10-8-15,-7 3-1 16,-1 6-5-16,5 6 2 16,-13 1 3-16,-7 2 3 0,3 0-9 15,-3-2 2-15,-21 2-2 16,0 3 0-16,-16 0 4 15,-15 4 3-15,-9 1-5 16,-8 3 3-16,0 4-1 16,0 1-3-16,-25 4 0 15,-35 0-1-15,-8 0 6 16,-13 7-4-16,-11-3 1 16,-5 4 3-16,1-4-6 15,-21-6 1-15,12-7 3 16,-16-6 8-16,5 5 13 0,-21-1-20 15,0 6 1 1,-16-4-6-16,0 1 5 0,0-9 13 16,9 3-13-16,-9-7 2 15,-20-6-3-15,-4 0-1 16,-1-10 16-16,-3 2-13 16,8-4-4-16,-8 2-1 15,-28 0 0-15,-8-3-1 16,-17-6 0-16,-3-1 2 15,4-9 5-15,7 0-4 16,5-6-3-16,4-7 17 16,-5-9 0-16,9-1-10 0,0-9 2 15,-1-8-2 1,-3-1-7-16,0-6 2 0,-9 0-3 16,-15 0 3-16,-4-3-2 15,-13-17 0-15,9-2 2 16,3-7-1-16,9 1 4 15,11-5-5-15,-7-1 3 16,-4-1-3-16,-1-7 2 16,5 4 3-16,7-7-4 15,21-2-2-15,8 4-1 16,-4 2 2-16,-4-6 6 16,7 2-6-16,13 2-2 15,8-7 2-15,8 6 1 16,16 3-1-16,0-5 0 15,13 1 0-15,3 1 0 0,12-2 0 16,-16 1 7-16,24-4-6 16,-3 3-1-16,-9-6 1 15,20-3-1-15,-3-2-6 16,3-4 2-16,12-1 4 16,-7 1 1-16,19-5 0 15,-7-4 5-15,11-9-5 16,-7 1-1-16,31-11 2 15,-3-1-2-15,4-6 3 16,19-2-1-16,17-12 0 16,20 4-2-16,0-9-5 15,20-6 5-15,85-9-4 16,40-4-10-16,32-1-30 16,24 9-45-16,21 11-102 0,-5 12-127 15</inkml:trace>
  <inkml:trace contextRef="#ctx0" brushRef="#br0" timeOffset="8391.39">8943 7558 441 0,'0'0'1'16,"0"0"-1"-16,0 0 19 15,145-163 7-15,-65 112 0 16,17-1-17-16,7-2-2 15,13 0-4-15,4-5 5 16,4-1 0-16,19-1-4 16,-3-4-3-16,0 4 2 15,0 0 0-15,0 2-2 16,4 1 0-16,-1-4 3 16,9 4-3-16,8 1 2 15,4-7-3-15,4-2 0 16,-4 3 1-16,0-1 1 15,0 1-2-15,12-2 1 0,0 0-1 16,0 6 0-16,25 1 1 16,-1 6-1-16,8 1 0 15,-8 6 0-15,-12 6-1 16,-7 2 1-16,3 5 1 16,-12 5 0-16,20-2-2 15,20 0 1-15,8 2 0 16,45 2 1-16,-8 4 0 15,7-2-2-15,-11 0 0 16,-9 8 1-16,5-3 0 16,-13 3 0-16,-4-2 0 15,-3 5 0-15,-5 1 0 16,-16 5 0-16,5 3 0 16,-1 0 0-16,-16 1 0 0,12-2 0 15,1 4 0-15,-13 0 0 16,0 0 0-16,-4 0 0 15,20 0 0-15,9 6 0 16,3 6 0-16,-8 2 1 16,-7 3-2-16,-21-3 1 15,0 1-1-15,-24 2 1 16,12 3 0-16,12 4-1 16,-12-6 1-16,12 9 1 15,8-4-1-15,-28 6 1 16,21 5-1-16,-13-7 0 0,-16 9 8 15,8-3 2 1,-17 1 1-16,1 6-6 0,0-3-3 16,-8 1 2-16,-16 5 0 15,4-4-2-15,-9 5 5 16,-15 2 3-16,-4 6 4 16,-9-1 2-16,1 1 1 15,-5-6-1-15,1 3 7 16,-8 3 1-16,-5-3 0 15,13 5-6-15,-5-1-6 16,5 6-5-16,3-2-1 16,-3 4-1-16,-9 2 3 0,5 6-5 15,-13-3 7 1,1 9 3-16,-1-1-3 0,-7 0-1 16,-5 2 11-16,-8 2-11 15,-7 2 1-15,-5-2-5 16,-12 3-1-16,-8 6 0 15,0 0-1-15,-12-1 5 16,-8 6-7-16,-4-8 1 16,0 10-1-16,0-4 3 15,0 4 2-15,0-2-6 16,-28-2 0-16,-16 7 0 16,-4 6 1-16,3-1 3 15,-7-2-4-15,-16-2 0 16,3-7-2-16,-11-2 3 15,-9-5-1-15,-19-4 0 0,-5-1-2 16,-8 4 2-16,-7 2 0 16,11-2 0-16,-16 0 0 15,8-5 0-15,-7-2-2 16,-9 3 2-16,-8-9-1 16,-20 4 4-16,-24-8-3 15,0 3 0-15,-16-6-10 16,-1 1 8-16,1-1 4 15,-4-2-4-15,-4 1-1 16,-1-1 3-16,5-3 1 16,-4-1 1-16,0-3-4 15,-9-2 4-15,5-3-4 16,-4 0 3-16,15-6-2 16,-15-1 2-16,8-1 2 0,0 2-3 15,-5-2 0-15,21 1 0 16,0-1 2-16,-4 5-2 15,-5-2-4-15,-15 6 4 16,-4-4 3-16,-1 1-3 16,-7-5 0-16,8-10 0 15,11 2 3-15,1-2 1 16,4-3-4-16,-4 3 0 16,-1-3 4-16,-11-7-4 15,12 1-2-15,-1-8 2 16,1 5 7-16,-8-9-7 0,8-1 0 15,-13-2 0 1,-7-2 2-16,-5-1-2 0,5-2 0 16,8-3 1-16,-1 0-1 15,1 0 1-15,8 0-1 16,7-3 0-16,1-8 0 16,8 2 1-16,-4 0-1 15,8-4 3-15,-5-5-3 16,-3 3 0-16,8-8 0 15,0 9 2-15,-12-9-2 16,11-1 1-16,-3-1-1 16,4-5 2-16,-8-2-2 0,20-2 10 15,8-5-7 1,-13-2-1-16,1-9 2 0,24 4-3 16,-12-6 2-16,24 1-1 15,13-5-2-15,7 2 0 16,4 0 8-16,8-2-8 15,17 2 0-15,-1-3 0 16,12-3-1-16,9-4 2 16,-1-5 0-16,17 2-1 15,8-3 0-15,-1 1 0 16,13-1 0-16,4 4 1 16,8-4-1-16,-1-3 1 15,5 0-2-15,-4-4 2 16,12 0-1-16,-4-4 0 15,3-2 0-15,13 0 1 0,12-7-1 16,-8 1 0-16,0-2 0 16,4 9 0-16,-8 0 0 15,4-3 0-15,4-8 1 16,4-5-1-16,0-9 0 16,0-8 0-16,16-8 1 15,49-1-1-15,35-11 0 16,29-9-2-16,24-10 1 15,24-2-3-15,32 0-30 16,4 14-53-16,1 9-128 16,-9 16-252-16</inkml:trace>
  <inkml:trace contextRef="#ctx0" brushRef="#br0" timeOffset="11429.62">7108 7629 88 0,'0'0'278'0,"0"0"-256"16,0 0-22-16,0 0 39 15,0 0 17-15,0 0-26 16,-65-161-15-16,78 112-4 15,27-9-4-15,24-11-4 16,-3-5 0-16,23-9-2 16,9-1-1-16,23-1 0 15,13 7 1-15,-8 7-2 0,20 7 2 16,16 3-1-16,4-3 1 16,8-2-1-16,16-9-1 15,4-4-2-15,4-5-17 16,4-4 2-16,-8 9 4 15,25 8 1-15,-5 1-3 16,-4 10 15-16,-8-3-6 16,-8 0 7-16,4 0-1 15,17-4 2-15,15 7-1 16,0-5 0-16,-11 12 0 16,-25-1 0-16,-16 5 1 15,-12 7-1-15,0-2 0 16,12 2 2-16,16 1-2 0,16 2-4 15,16 0 4 1,5 4 0-16,-1-4 1 0,-4 4-1 16,5-3 1-16,-1-2-1 15,25 9 4-15,11-4-4 16,17 6 0-16,-5-8-2 16,-3 5 2-16,-8-2 1 15,-5 2-1-15,5 1 1 16,-13-1-1-16,-3-2 0 15,-17 6 1-15,-8 0 4 16,-11 0-2-16,7 6 1 16,-8-2-1-16,-8 2-3 15,5-2 8-15,-9 1-5 16,-8 3-1-16,-4 2 2 0,20 2 2 16,9-1-5-16,23 2 11 15,21-2-3-15,3 3 3 16,-3-4-1-16,-1 7-1 15,-7-3-4-15,-25 1-1 16,12 8 0-16,-3-3 6 16,-9 8-5-16,0 0 6 15,9 0-1-15,-17 0-11 16,-8 0 1-16,-7 3 1 16,-17 20-1-16,-16-3 0 15,-12 5 1-15,-8 4 2 16,-21 0 4-16,17-1 0 0,8 9-2 15,12-4-1-15,12 4-5 16,-4 0 3-16,12 2-2 16,-12 0 0-16,-8 1 1 15,-4-3 0-15,-12 1 1 16,12-3 1-16,-8 4-2 16,-12 1 3-16,20 1 3 15,-8 3-6-15,0 2 4 16,-4 1-4-16,-17 4 3 15,-11 0 2-15,4 6 0 16,-17-3-5-16,9 3 5 16,-12 8-4-16,-13 1 3 15,13 5 2-15,-17 1-1 0,-7 2 0 16,-5 1 15-16,-7 8-12 16,-13 6-3-16,-8 3 13 15,-11 1-5-15,7 1-4 16,4 1 1-16,-12 7-5 15,-7 1-4-15,3 5 0 16,-20 2 1-16,8 5-4 16,-20 1 5-16,0 3-2 15,0-4-2-15,0-5 0 16,0-2 9-16,0 2 4 16,0-4 2-16,-32 0-9 15,4-5 6-15,12 2-12 16,-13 1 0-16,-3-3 1 0,-8 5 2 15,-4-3-4 1,-17 0 0-16,13 3 0 0,-20 1 0 16,11-4 0-16,-15-5-1 15,-1 3 1-15,-3-9 0 16,-1 2 5-16,-7-9-5 16,-9 3-1-16,-3-2 1 15,-9 4 3-15,9 4 0 16,-21-2-3-16,-16-6 0 15,8-5 2-15,-7-1-1 16,-17-6 1-16,-4 1-2 16,-8-3 0-16,20 0 3 0,-12-2-3 15,0 1 0 1,8-2 2-16,9 2 1 0,-17-1-3 16,20 2 1-16,-20-1 0 15,4 3-1-15,-4-4-8 16,-4-1 6-16,4 0-5 15,-12-6 2-15,-4 0-5 16,4 6-26-16,4-3 33 16,0 6 0-16,12-4-1 15,-3-5 1-15,11-4 3 16,0-5 1-16,0-2-1 16,-4-9-9-16,-8 4 0 15,-12-2-9-15,-12-4 3 16,-12 4 0-16,0-7 8 15,-12 3 1-15,-9-2 6 0,-3-2 8 16,0 7-7-16,0-7 3 16,-25 3 0-16,5-2 2 15,-21 4 2-15,13-5 2 16,3 7-9-16,9-7-1 16,32-1 0-16,0-2 0 15,-4-2 0-15,-17-2-1 16,5 5 1-16,-20-4-1 15,-1 6 1-15,-3-2 0 16,-1 0 0-16,-11-2 0 16,3-5 0-16,-7 0 1 15,32 1-1-15,-13-1 0 0,-3 4 0 16,-1-3 0-16,-11 4 1 16,-13 0-1-16,9-2 0 15,3 1 1-15,25-4 0 16,16-4-1-16,16-2 0 15,3 5 0-15,-7-8 1 16,4 1-1-16,-12 3-3 16,0-5 3-16,3 5 0 15,1-2 0-15,0-1 3 16,0 0-3-16,-8-6 0 16,3 1 0-16,-3-1 0 15,-4-1 0-15,-8-3 0 16,3-1 0-16,-3 1 0 0,-17-7 2 15,13 4-2 1,0-7 2-16,7 0 0 16,21 0-2-16,12-7 0 0,8-10-3 15,0-11 2-15,0-1-10 16,-12-3 6-16,-12 1-24 16,-17-1-6-16,9-8 1 15,-4 7-18-15,-8-6 25 16,-5-4 6-16,5 0 20 15,4-4 1-15,15 1 4 16,25-11-2-16,24 3 1 16,9-3-3-16,27-4 0 0,4-2 0 15,-8-3-3 1,29 2 3-16,-1 1 9 0,9 0 9 16,11 2 11-16,-11-4-10 15,16-1-7-15,-17 2 5 16,5 1-16-16,7-1 11 15,1-13 5-15,15-3-12 16,-3-8 6-16,4-2-6 16,-5-8-4-16,5-3 2 15,4 6-1-15,-5-5 3 16,-3 6-1-16,24 1 12 16,4-4-12-16,7-1-1 15,1-8 0-15,12-4-1 16,12 3-2-16,0-4 0 15,0 5 3-15,0 2-6 0,0-6 5 16,0 2-2-16,12-7 0 16,24-5 0-16,9 5 0 15,15 0 0-15,8 0-3 16,21 2 2-16,8-4-5 16,15-4 5-16,29 0 0 15,12 0 0-15,12 4-6 16,16 2 6-16,-16-5-8 15,0-2-5-15,8 2 3 16,-16-13-12-16,32-1 15 16,8-1-2-16,17-3-7 15,11 6-21-15,0 13 2 0,21 13-26 16,-17 11-126 0,-8 7-174-16</inkml:trace>
  <inkml:trace contextRef="#ctx0" brushRef="#br0" timeOffset="30765.02">23337 13860 406 0,'0'0'0'16,"0"0"9"-16,0 0 11 15,0 0 25-15,0 0 23 16,0 0-16-16,0 0-36 16,0 0-5-16,-32-17 6 15,32 17 2-15,0 0 0 0,8 17 13 16,40 12 3-16,-4 6-21 16,29 14-6-16,-1 8 5 15,17 9-3-15,-1 0-1 16,5 4 8-16,-9-7-9 15,-15-1-2-15,3-3-4 16,-12-5-2-16,25 9 2 16,-5 2 2-16,5 2-3 15,7 5 0-15,-7-2 2 16,-5 0-3-16,5-3 4 16,-13-3 0-16,5-5-2 0,-1-7 1 15,5-9-3 1,3 2 0-16,-3-4 0 0,11 6 2 15,-7 4-1-15,7-3 0 16,-7-2 1-16,-5-5 0 16,-7 1-1-16,-9-1-1 15,1-6 0-15,-5-4-1 16,0-2 1-16,-3-2-3 16,3-5-1-16,0 3 4 15,13 5 0-15,-9-1 2 16,9 5-1-16,-9 3 3 15,4 0-3-15,1 7-1 16,3 2 1-16,1 3 1 16,-1-2-2-16,9 9 0 15,11-5 0-15,-7 10 2 0,31 4 1 16,1-4 3-16,4 5-1 16,-5-11 0-16,13 0 0 15,-8-12-3-15,-4-11-2 16,3-10-1-16,-3-11-7 15,-12-11-19-15,15 0-18 16,-3-25-118-16,-12-16-110 16,-21-19-78-16</inkml:trace>
  <inkml:trace contextRef="#ctx0" brushRef="#br0" timeOffset="32984.44">31381 12705 333 0,'0'0'35'0,"0"0"-35"15,0 0 0-15,0 0 29 16,0 0 70-16,0 0-59 16,20-48-24-16,-20 48 1 15,0 0 4-15,0 0-9 16,0 0-11-16,0 0 0 16,0 0 1-16,0 0-4 15,0 0-2-15,0 0 0 16,0 0-7-16,0 0-6 15,0 0 5-15,0 0 7 16,0 0 5-16,0 6-11 16,0 3 11-16,0 8 11 15,0 6 32-15,-12 6-22 16,-12 4 2-16,-8 4 2 0,7 9-11 16,1 6-4-16,4 1-3 15,-4 5 3-15,0 4 4 16,0 4-5-16,0 3-6 15,-1 3 4-15,1 5 3 16,-4-4-5-16,4-2 5 16,4-7-5-16,-4 2-3 15,0-7 4-15,-1 2-6 16,13 0 0-16,-20 0 1 16,20 1 1-16,-12-4 6 0,0-1-8 15,4-3 7 1,-5-3-5-16,1 1 1 15,0 0-1-15,0-5-4 16,0-2 4-16,0-1-4 0,4-7 2 16,8-2 0-16,-5 0 0 15,5-4-1-15,0 3-1 16,-8 1 2-16,4 0 0 16,-16 4-3-16,8-2 2 15,-12 10 2-15,-5-4 1 16,9 7-2-16,-16-2 2 15,4 6-3-15,-5-2 2 16,5-9 0-16,-4-3-1 16,12-6 0-16,11-5-1 15,-11 8 1-15,-8 3 0 0,-4-3 0 16,11 1 0-16,-7-3 0 16,16-6 0-16,-16 0-8 15,20 8-12-15,-21 3 13 16,-3-6 7-16,8 3-3 15,-9-8 6-15,33-10-6 16,-8 3 0-16,-4-2-5 16,4-3-13-16,0 3 14 15,-8-3-16-15,20-2 2 16,-13 2 8-16,13 0 6 16,-20 7-2-16,-8-2 5 15,-4 5 3-15,-5-2 1 0,17 1 5 16,-4-1-5-16,8-2 0 15,-17 1 0-15,21-10 3 16,4-2-3-16,8 3-4 16,-8-7 4-16,16 2 0 15,-4-3-4-15,4 5 4 16,-8-2-2-16,8-1 1 16,-4 5 1-16,-4-5 0 15,0 5-6-15,-4-2-6 16,3 0-2-16,-11 1 4 15,12-3-10-15,-4 7 7 16,4-5-3-16,0 1 0 16,0-4 1-16,-4 5-7 15,4-1 2-15,0 7 8 16,-25 3 3-16,-7 5-5 0,-12-4 14 16,16-3 6-16,7-6 23 15,9-6-29-15,12 5-7 16,-12-6 7-16,12-1 0 15,4 1 1-15,-4-7 0 16,8 3-1-16,-16 0 0 16,4-1 1-16,-4 3 2 15,-1 0 4-15,-3 2-7 16,-4-3 0-16,4 1-1 16,4-3 1-16,-4 2-6 0,0-1-2 15,-1 2 5 1,-3-1-3-16,4-1 4 0,-8 4 2 15,0-3 0-15,4 0 2 16,-5 5-2-16,5-6 0 16,-4-2 2-16,8 6-1 15,0-5 1-15,4-3 0 16,3 3-2-16,-3 0 9 16,4 0-7-16,-8 0 15 15,-8-3-5-15,8 2-3 16,4-2 5-16,-4 6 5 15,-5-5-5-15,1 3-7 16,0-4-4-16,-8 0 2 16,4 0 0-16,3 0-5 15,-7 0 15-15,0 0 9 0,-8 0-6 16,8 0-4-16,-1 0-1 16,1 0-2-16,0 0-11 15,4 0-1-15,8 0-7 16,15-5-22-16,5-9-50 15,4 5-162-15</inkml:trace>
  <inkml:trace contextRef="#ctx0" brushRef="#br0" timeOffset="34168.47">28133 16357 123 0,'0'0'109'15,"0"0"-104"-15,0 0 58 16,0 0 13-16,0 0-7 16,0 0-8-16,-144 24-21 0,119-11-23 15,13 6 5 1,0-6 3-16,0 4-6 0,12-2-7 15,0-1-2-15,0 1-6 16,0 2 1-16,0-1 0 16,0-3-5-16,12 0-6 15,16-6 2-15,9-4 4 16,-5-3 7-16,16 0-5 16,-4 0-1-16,-7-18-1 15,-9-5 1-15,-8-8 3 16,-8 1-3-16,-12-3 1 15,0 1 4-15,0 0-4 0,-20-2 3 16,-20 9-3 0,-9 5 0-16,-7 6 3 15,12 7 3-15,-9 4 4 0,5 3 11 16,4 0 2-16,0 3-11 16,3 17 5-16,9 4-6 15,8 5-8-15,0 1-5 16,24 4 7-16,0 3-9 15,0-5 2-15,0-3-1 16,24-6-3-16,20-5 1 16,-8-3 2-16,1-7-6 15,-1-6-8-15,8-2 10 16,-8 0-3-16,1-5 2 16,-9-15 2-16,-8-9-1 15,-8 0 0-15,0-3 4 0,-12-2 1 16,0 0 0-16,0 10 0 15,-12 3 0-15,0 6 1 16,-8 8 4-16,4 5-4 16,-4 2 0-16,-5 0 13 15,9 0-3-15,-8 9-3 16,4 16-6-16,-4 4 9 16,24 4-11-16,0 0 0 15,0-4 0-15,0 2-2 16,0-2 1-16,48-9-3 15,-4-6-5-15,5-6-2 16,-13-8 3-16,12 0 8 0,-3 0-2 16,-9-5 0-16,0-20 1 15,-4-4 1-15,-20-3 0 16,-12 0-4-16,0-2 4 16,0 5 0-16,0 6 0 15,-32 6 3-15,-12 17 2 16,-9 0 3-16,5 0 4 15,-8 20 1-15,12 9 1 16,3 3-8-16,17-3-6 16,16-1-13-16,8-5-47 15,0-4-120-15,0-3-270 16</inkml:trace>
  <inkml:trace contextRef="#ctx0" brushRef="#br0" timeOffset="35553.39">27164 16653 462 0,'0'0'11'0,"0"0"-10"16,0 0 10-16,0 0 5 15,0 0 3-15,0 0-12 16,140-14 24-16,-19-6-19 16,16-1-5-16,-4-7-4 15,12 11 0-15,-9-7-3 16,5 4 5-16,0 6-4 15,-8-6-1-15,8 3 1 16,-25 2 1-16,-19-2-2 16,-4 8 0-16,-33 4 1 15,-32 2-1-15,-20-2 0 0,-8 5 3 16,0 0 10-16,-8 0 22 16,-68 0-35-16,-29 0-17 15,-4 0 17-15,-19 9-2 16,-9 11-7-16,-8 5 7 15,0 4-4-15,-8 0 4 16,-8 8 2-16,-4-3-2 16,8-2-2-16,20 0 4 15,17-6 7-15,15-7-4 16,21-3 0-16,19-6 2 16,25-3 9-16,16-2-4 15,8 0-7-15,16-2-2 0,0-3-1 16,0 0-12-16,16 0-1 15,48 0 13-15,41 0 3 16,32-17 1-16,4-8 0 16,36-4-1-16,-4 2 3 15,20 2-2-15,8 4 1 16,-4 1-4-16,8 10-1 16,-7-2 4-16,-21 2-4 15,-12 0 1-15,-45-1 0 16,-27 2 2-16,-41 2 10 15,-32 5 17-15,-8-1 7 16,-12 3 23-16,0 0-1 16,0-3-35-16,0 3-17 0,0-6-7 15,0 3-65-15,-24 3-126 16,-12 0-318-16</inkml:trace>
  <inkml:trace contextRef="#ctx0" brushRef="#br1" timeOffset="96583">5108 8409 29 0,'0'0'0'0,"0"0"-1"15,0 0-1-15,0 0-2 16</inkml:trace>
  <inkml:trace contextRef="#ctx0" brushRef="#br1" timeOffset="97850.98">5852 7892 168 0,'0'0'11'0,"0"0"24"15,0 0 12-15,0 0 38 16,0 0 8-16,0 0-30 16,0-42-11-16,0 39 2 15,-4 3-17-15,-8 0-7 16,12 0 5-16,0 0-12 15,0 0-22-15,-8 0-1 16,0 9 0-16,8 13 7 16,0 1-6-16,0 1-1 15,0-5-3-15,16-2-5 16,12-5 4-16,9-3-4 0,7-1 0 16,0-8-7-1,4 0 15-15,1 0 1 0,-1-20 1 16,-12-6 0-16,9-7 0 15,-17 6-2-15,-8-7 4 16,-20-1 1-16,0 1-2 16,0-4 3-16,0 5 2 15,-12 6 3-15,-24 13-2 16,11-1 43-16,-19 13-40 16,8 2 1-16,0 0 12 15,-9 0-4-15,9 0 4 16,12 2-16-16,0 22-5 15,12 4-1-15,0 9-3 0,12-4 0 16,0 0-1 0,0-1-3-16,0-9 3 0,0-3 0 15,12-5-7-15,24-7 4 16,-12-7-6-16,20-1-10 16,-7 0-2-16,11-20 20 15,8-18-1-15,-7-8-20 16,-13-10-2-16,-24 6 20 15,-12 1 5-15,0 8 4 16,0 9 1-16,-36 10 6 16,-1 15 15-16,5 3 1 15,8 4-14-15,-12 0-4 0,4 4 5 16,4 27-9 0,-5 8 2-16,9 5-1 0,20 7-2 15,4 1-4-15,0-7-2 16,0-7 1-16,12-1 1 15,16-13-4-15,5-7 4 16,-9-4-6-16,12-11 5 16,8-2-8-16,5 0-4 15,-1-10 12-15,-16-24 1 16,20-7-12-16,-28-9 6 16,-15-3-7-16,-9 1 9 15,0 4 4-15,-33 13 0 16,-19 13 3-16,0 12 8 15,-1 10 5-15,-3 0 5 16,0 14-16-16,3 24 2 0,21 3 11 16,8 4-12-16,24-7 0 15,0-5-6-15,0-12-1 16,24-10-7-16,37-11-11 16,-5 0-39-16,16-22 39 15,-15-25-15-15,-33 0-21 16,-24 2-34-16,0 6-111 15</inkml:trace>
  <inkml:trace contextRef="#ctx0" brushRef="#br1" timeOffset="99202.56">23948 14291 224 0,'0'0'15'0,"0"0"47"16,0 0 2-16,0 0 7 15,0 0 5-15,0 0-19 16,-161 73-24-16,149-45 0 16,12-2-9-16,0-1-6 15,0-5 2-15,12-7-15 16,33-2 0-16,7-8-2 15,4-3-2-15,1 0 18 0,-9 0-7 16,0-20 0-16,-16-9-8 16,-3-6 2-16,-29-2 3 15,0 0-2-15,0 0-3 16,-41 13 5-16,-27 2-1 16,-12 13 10-16,-25 9-4 15,-4 0-2-15,25 2-7 16,11 24 9-16,13 1-1 15,32 6 4-15,16 3-8 16,12-2-9-16,0 3 0 16,0-9-1-16,16 4 1 15,24-8-2-15,8-11 2 16,1-4 0-16,11-9-6 16,8 0 6-16,1-8 4 0,3-26-4 15,-11-12-2-15,-17-1-12 16,-20-2 3-16,-24 7 2 15,0 18 9-15,0 7 1 16,-36 14 9-16,-25 3 13 16,-7 0 11-16,8 23-12 15,15 1-6-15,21-4-4 16,12-6-12-16,12-2-1 16,0-7-21-16,57 1-61 15,3-6-238-15</inkml:trace>
  <inkml:trace contextRef="#ctx0" brushRef="#br1" timeOffset="108129.39">6243 7982 270 0,'0'0'66'0,"0"0"-66"15,0 0 0-15,0 0 26 0,0 0 60 16,0 0-46 0,0 0-27-16,0 0 1 15,0 0 5-15,0 0-8 16,0 0-10-16,0 0-1 15,0 0 1-15,0 0-1 16,0 0-3-16,0 0-7 16,0 0 2-16,0 0 7 15,0 0 1-15,0 0 1 0,0 0 5 16,0 0 2-16,0 0 5 16,0 3 3-16,0 2-4 15,0 4-12-15,0 14 1 16,0-2 34-16,0 15-11 15,0 2-7-15,8 3 5 16,16 9-2-16,8-4 2 16,4 1 2-16,5-1-13 15,-5 0 3-15,8-4 0 16,-8 2-4-16,13 2-5 16,-13-3 6-16,8-2 4 15,-8-4-11-15,0 1 0 16,1 2 6-16,-5-6 0 15,-8 3-2-15,0-3 2 0,0-5-4 16,13 3-1-16,-5-1 2 16,-4-4 4-16,-4 1-9 15,-4-4 2-15,-8-2 2 16,-4-2 0-16,16-3-3 16,5 7 4-16,-9-5-3 15,-8-1-1-15,4 5-1 16,0-6-1-16,4 3 2 15,0-1-3-15,4-4 1 16,-12 4-1-16,13-1 2 16,-1-7-1-16,-12 6-1 15,12-1 2-15,8-7 0 16,-8 11-1-16,0-6 4 0,1 6-1 16,11-3 0-16,-12-2 3 15,0 2-3-15,8-5-1 16,-20 1 2-16,12 2-2 15,-11-3 0-15,11-1 2 16,-12-1-5-16,8 7 8 16,-8-4-8-16,12-1 1 15,-8 5 0-15,4-8 0 16,-4 5 0-16,-12-5-1 16,8-6 1-16,-12 4-2 15,0-7 1-15,0 0-1 16,13 2-13-16,-13-2-25 0,0 0-59 15,0 0-107-15,-13 0-114 16</inkml:trace>
  <inkml:trace contextRef="#ctx0" brushRef="#br1" timeOffset="108405.62">6854 9548 589 0,'0'0'11'0,"0"0"11"16,0 0 70-16,0 0 8 16,0 0-62-16,0 0-38 15,-12-7 0-15,61 7 7 0,19 0 17 16,0 10-6 0,1 1-12-16,7-10-1 0,5-1-5 15,-17 0 0-15,5 0-1 16,-9 0 0-16,-12 0-18 15,-4 0-21-15,-19-9-53 16,11-10-36-16,-28-3-1 16,4-3-18-16,-12-7-14 15,0-5 84-15</inkml:trace>
  <inkml:trace contextRef="#ctx0" brushRef="#br1" timeOffset="108596.13">7587 9199 25 0,'0'0'103'0,"0"0"-21"16,0 0 26-16,0 0-7 15,0 0-14-15,0 0 11 16,-49-103-6-16,49 103-28 0,-12 24-37 16,0 22 33-16,-8 6-13 15,-4 5-22-15,8-2-20 16,-4-7-4-16,8 2-1 16,0-5-41-16,12-1-79 15,0-13-77-15,0-5-148 16</inkml:trace>
  <inkml:trace contextRef="#ctx0" brushRef="#br1" timeOffset="109248.35">7538 9525 331 0,'0'0'193'0,"0"0"-185"15,0 0-2-15,0 0 52 16,0 0 48-16,0 0-59 16,0-32-13-16,0 32-1 15,0 0-16-15,-24 7-14 16,0 15 15-16,0 10-10 0,0 5-4 15,12-3 4-15,12-2-8 16,0-3-3-16,0-4 2 16,0-9-5-16,28-8 3 15,8-3 1-15,8-5 0 16,-7 0 1-16,7 0 1 16,8-25 7-16,-12-11-4 15,1 2-1-15,-29-11 0 16,8 4 1-16,-20-1-1 15,0-2 1-15,0 12 0 16,0 9 2-16,0 1 1 16,-20 16 2-16,-8 6 8 15,-9 0-5-15,5 0-11 16,-4 10 0-16,-8 22 9 16,8 5-6-16,11 1-3 0,13-1 0 15,12 0-6-15,0-13 2 16,0 3 1-16,24-14-4 15,13-4 1-15,7-9 3 16,8 0 3-16,-12 0 1 16,13-32 5-16,-17-9-3 15,-12-10-1-15,-24 1 2 16,0 11 3-16,0 8-2 16,-60 16 4-16,-5 7 1 15,-3 8-10-15,0 0-11 0,19 9 7 16,13 22-10-1,24 1-44-15,12-1-93 0,0-4-129 16</inkml:trace>
  <inkml:trace contextRef="#ctx0" brushRef="#br1" timeOffset="110132.38">7575 9448 365 0,'0'0'25'0,"0"0"-1"16,0 0 36-16,0 0 14 15,0 0-28-15,0 0-41 16,-12 0-5-16,12-7 2 16,36-6 1-16,12-8 15 15,16-1-8-15,13-5 3 16,7-1-3-16,9-5-9 15,0-2 3-15,3 4 1 16,-3-8 0-16,11 0-4 16,-23 2 3-16,19 0-4 15,-19 3 4-15,-1 2 2 0,-7-5 4 16,-13 5-8 0,13 1-2-16,-5 6 4 0,-12-2 1 15,17 7-5-15,-29-2-2 16,20 7 1-16,-7-9 1 15,3 2 1-15,0 0 1 16,13 0-2-16,7 0 1 16,-7 5-1-16,-1 2 0 15,-19-5 1-15,23 2-1 16,-20-3 0-16,-7 10 0 16,-5-2-1-16,-8-2 1 15,0 2 1-15,1 3 0 16,-1-8-1-16,0 5 0 15,8-1 1-15,-8-4 5 0,1 7 0 16,-1-4-2-16,-16 10-4 16,4-5 7-16,-12 0-1 15,4 3-3-15,4 2-1 16,-7-3-2-16,-1 1 1 16,0 5-1-16,-12-1-1 15,0 3 1-15,0 0 0 16,0 0-2-16,0 0 1 15,0 0-24-15,0 0-45 16,0 0-51-16,-20 0-204 16</inkml:trace>
  <inkml:trace contextRef="#ctx0" brushRef="#br1" timeOffset="110797.8">9888 8373 364 0,'0'0'84'0,"0"0"-13"16,0 0 48-16,0 0-19 15,0 0-40-15,0 0-34 16,-177 36-11-16,153-8 6 0,-8 2-1 15,4 2-4-15,28-6-11 16,-12 2-5-16,12-1-1 16,0-6-5-16,0-4 2 15,36-7-4-15,0-4 5 16,-4-6-3-16,33 0 5 16,-5 0 0-16,-3-23 0 15,3-3 1-15,-16-6 0 16,-16-2 2-16,-8-3 0 15,-7 5-2-15,-13 0 9 16,0 7-4-16,0 5-3 16,0 4 5-16,0 3-6 15,-25 8 1-15,-11 1-2 16,-12 4-7-16,4 0 7 16,7 0 1-16,-15 8 7 0,24 16-7 15,-8 5-1-15,8 8-4 16,28 4-1-16,0 1 5 15,0 4-2-15,0-3-6 16,28-2 7-16,20-4 1 16,-8-14-1-16,0-3 0 15,13-12 0-15,-13-8-7 16,8 0 5-16,1-5-6 16,-1-29 9-16,-16-10 1 15,-16-8 1-15,-16-2-2 16,0 3 8-16,0-1 0 15,-16 8-3-15,-20 17 8 0,-8 8-4 16,-5 14-8-16,5 5-1 16,0 0-7-16,16 20-20 15,3 18-70-15,13-1-133 16,12 0-186-16</inkml:trace>
  <inkml:trace contextRef="#ctx0" brushRef="#br1" timeOffset="112125.21">7301 9576 147 0,'0'0'373'0,"0"0"-373"16,0 0 0-16,0 0 0 16,0 0 47-16,0 0-38 15,0-2-9-15,0 2 1 16,0 0 3-16,0 0 8 16,0 0-2-16,0 0-6 0,0 0-3 15,0 0-1-15,0 0-1 16,0 0-3-16,12-3-32 15,12 3-76-15,0-3-74 16,1-3-83-16</inkml:trace>
  <inkml:trace contextRef="#ctx0" brushRef="#br1" timeOffset="113100.48">8899 8511 331 0,'0'0'79'0,"0"0"-43"16,0 0 46-16,0 0 22 16,0 0-18-16,0 0-42 0,-37-9-12 15,37 9-6-15,0 0-8 16,0 0-8-16,0 0-10 15,0 0-1-15,0 0 0 16,20 0 1-16,29 0 9 16,23 9-2-16,1-1-4 15,7-2 2-15,5-3-1 16,-5 0-3-16,1-3 3 16,-17 0-3-16,-8 0 0 15,-7 2-1-15,-25 4 2 16,-4 0-2-16,-20 9 1 15,0 10 4-15,0 21-4 0,0 18 15 16,-36 16 16-16,-45 3-11 16,-3 3 25-16,3-8-18 15,13-6-17-15,19-17-7 16,1-5 2-16,16-9-4 16,4-11-4-16,16-5-18 15,12-8-37-15,0-12-42 16,12-5-137-16,48 0-250 15</inkml:trace>
  <inkml:trace contextRef="#ctx0" brushRef="#br1" timeOffset="114984.93">10041 8459 327 0,'0'0'49'0,"0"0"27"15,0 0 17-15,0 0 22 16,0 0-52-16,0 0-30 15,-24-2-2-15,24 2-4 16,0 0-3-16,0 0-8 16,0 0-7-16,0 0-2 15,0 0-2-15,36 0 9 16,25 10 2-16,7 11 1 16,5 2-4-16,7 5-10 15,5-5 2-15,-1 6-1 16,-3 2 1-16,11-2-5 15,-7-5 0-15,-5 2 2 0,-3 2-2 16,-9-2 5-16,13-1-5 16,-29 2 0-16,4-5 1 15,-8 1-1-15,-3-5 0 16,-9 2 3-16,0 0-2 16,12-5-1-16,-11-1-1 15,7 1 1-15,-8-5 1 16,12 2-1-16,-3-1 2 15,-9-2-4-15,12 3 2 16,-12-2 0-16,13 0 3 16,-13-1-3-16,-8 1 0 15,12 0 0-15,5-1 0 0,-5 2 2 16,-4-1-2-16,-4-1 0 16,4 3 0-16,9-2-2 15,-9 0 2-15,0 1 1 16,0-7 0-16,1 6-1 15,7-1 0-15,-8 1 0 16,0 0 1-16,0 2-2 16,-3-1 1-16,7-2 0 15,-8 6 1-15,-4-6-1 16,0-4 0-16,1 4 0 16,7-1 1-16,-12-2-1 15,8 0 0-15,-16 1 0 16,16-2 0-16,-7 3 0 0,-1-3 0 15,12 2 0 1,-4 1-1-16,-4-3 1 0,-4-1 0 16,-3-4 0-16,-9 3 0 15,0-3-1-15,0 0 2 16,-12 0-1-16,0 0 0 16,0 0 0-16,0 0 1 15,0 0 1-15,0 0 0 16,0 0-2-16,0 0 0 15,0 0-1-15,0 0-5 16,0 0-3-16,0 0-11 16,0 0 0-16,-12-11 13 0,-12 2-2 15,3-3-1 1,-7 3 5-16,-4 1 5 16,-4 3-2-16,0 1-3 0,-1 0 5 15,5 4 3-15,-4 0 12 16,0 0 1-16,0 0-2 15,-5 8-2-15,13 6 7 16,4 9-17-16,8 0 4 16,4 5-3-16,0-5-1 15,12 0-3-15,0 0 1 16,0-11-2-16,0 5-2 16,12-12 2-16,12-1-3 15,4-4 2-15,-4 0-1 16,9 0 0-16,3-4-5 15,-8-18 9-15,-8-7 3 0,-8 0-2 16,-12 1 3-16,0-4-4 16,0 0 2-16,0 5 3 15,-20 5-2-15,-20 5 2 16,4 12-4-16,3 1-1 16,-3 4-1-16,8 0 0 15,-8 0 1-15,16 0 1 16,-5 0 3-16,1 24-2 15,12 0-2-15,0 3 0 16,12 1 0-16,0-7-1 16,0 3-2-16,0-1 0 15,0-8 0-15,24-5-1 0,13-1 2 16,-17-9 2-16,28 0-5 16,-12 0-1-16,-4 0-3 15,21-23 9-15,-13-6 4 16,0-4-1-16,-16 0 4 15,-12 4-6-15,-12 8 3 16,0 3 2-16,0 6 4 16,-8 9-6-16,-36 3 2 15,-8 0-4-15,-13 0 4 16,21 25-6-16,-4 11 0 16,16-3 2-16,7-1-2 15,25-3 3-15,0-7-3 16,0 1-5-16,13-13 1 0,31-2-2 15,4-5 5 1,-4-3-2-16,21 0 3 0,3-25 1 16,-16-14 7-16,-7-2 1 15,-21-4-3-15,-16 7 1 16,-8 5-1-16,0 9 6 16,-20 10-5-16,-41 6-7 15,-27 8-17-15,-5 0-58 16,25 0-134-16,0 17-259 15</inkml:trace>
  <inkml:trace contextRef="#ctx0" brushRef="#br1" timeOffset="117504.6">12536 9362 271 0,'0'0'40'0,"0"0"-34"15,0 0 48-15,0 0 36 16,0 0-52-16,0 0-16 15,-4-7 1-15,4-4 1 16,0-3 8-16,0 1-11 16,0 3-8-16,0 0 3 15,0 5-6-15,0 2-6 16,0-2 1-16,0 5-3 16,0 0 4-16,0 0 2 15,0 0-4-15,0 0 2 16,0 0-2-16,0 0-4 15,0 0-2-15,0 0-3 0,0 0-3 16,0 0-3-16,0 0 11 16,0 0 1-16,0 0 3 15,0 0 2-15,0 0-3 16,0 0 3-16,0 0-3 16,0 0 7-16,0 0-5 15,0-14 10-15,20-10 12 16,21-13-2-16,7-19-9 15,8-9-5-15,5-15-6 16,23-7-3-16,-3-7 6 16,11 3 3-16,-7 15-3 15,-5 6-8-15,-11 8 4 16,-5 8-4-16,4-2 5 16,-15 5-2-16,3-3-3 15,0-5 0-15,-3 5-1 0,-9-3-4 16,4 8 5-16,0 8 0 15,-15 4 6-15,7 6-6 16,-20 3 0-16,12 0-5 16,-4 0 5-16,-7 6 1 15,3 3-1-15,-4 4 0 16,8 3-3-16,-4-3-1 16,-12 2 4-16,12 4 0 15,0-3 0-15,-3 3 2 16,3-9-2-16,-8 5 0 0,4 1-3 15,4-5 3-15,0 8 0 16,0 1-1-16,9-4 0 16,-9 7 1-16,-8-5 1 15,8 0-1-15,-4 3 0 16,-8-1-1-16,0 2 1 16,0 3 0-16,0-2 1 15,0-1 0-15,0 2-1 16,13-1 0-16,-5 1-1 15,4-1 0-15,-8-4 2 16,16 5-1-16,-20-3 0 16,-4-1 0-16,4 8 1 15,-12-2-1-15,12 2-1 16,-12-2 0-16,0-3 1 16,17 2 1-16,-17 1-1 0,0 2 2 15,0-4 0-15,0 0-1 16,12 0-1-16,-12 4 0 15,0-6 3-15,8 6 1 16,-8 0-2-16,0-1 1 16,0-3-3-16,0 4-2 15,0-4 1-15,0 4 1 16,0 0-9-16,0 0 1 16,0 0 4-16,0 0 4 15,0 0-1-15,0 0 1 16,0 0-1-16,0 0-4 15,-8 0-7-15,8 0-14 0,0 0 1 16,0 0 6-16,-12 0 7 16,-5 0-6-16,-7 0 2 15,8 0 9-15,0 0 6 16,-4 0-1-16,-8 0-29 16,4 0 0-16,-9-2 18 15,-3-1-9-15,4 3 20 16,-4 0-2-16,-12 0-10 15,-1 0 12-15,13 0 2 16,0 0 5-16,12 0 5 16,0 0 7-16,7 0 11 15,13 0-10-15,-8 0 7 16,12 0-2-16,0 0-7 16,0 0-10-16,0 0 3 15,0 0-1-15,0 0-6 0,0 0-2 16,0 0 0-16,25 0 8 15,23 20 17-15,8-3-5 16,25 3-2-16,-9-2-2 16,0-1-8-16,-3-3-1 15,-9-5-5-15,-28-4-1 16,9 0-1-16,-29-5 0 16,0 0-1-16,-12 0 1 15,0 0 5-15,0 0 2 16,0 0 4-16,0 0-11 0,-4 0-6 15,-40 0-22-15,-5-5-5 16,1-3-19-16,-8-6-18 16,7 4 19-1,1-3 36-15,-8-1 15 0,19 4 1 16,1 1 5-16,12 4 16 16,12 2 21-16,0 1-11 15,0-2 11-15,12 4-13 16,0 0 4-16,0 0-17 15,0 0-17-15,0 0-5 16,0 0-2-16,28 4 7 16,40 15 7-16,-7-1 0 15,7-4-4-15,25-2 1 0,-21-4-1 16,13-5-1 0,-13-3-2-16,-15 0 0 0,-9 0 2 15,-24 0-1-15,-16 0-1 16,-4 0 1-16,-4 0 9 15,0 0 7-15,0 0 5 16,0 0 5-16,-12 21-10 16,-36 9 1-16,-21 9-4 15,5 3 0-15,-9-5 13 16,29-1-25-16,-4-3-2 16,12-10 1-16,3 5-6 15,9-13 1-15,0 2-18 16,12-8-14-16,12-6-40 15,0-3-56-15,0 0-63 0,0 0-68 16,36-29 75-16</inkml:trace>
  <inkml:trace contextRef="#ctx0" brushRef="#br1" timeOffset="118171.11">14601 7732 156 0,'0'0'88'16,"0"0"45"-16,0 0-9 15,0 0 12-15,0 0-37 16,0 0-39-16,0-17-38 15,-12 25-21-15,-5 13 26 16,5 2-19-16,12-4-8 16,0 0 0-16,0-6-1 15,0-4-1-15,0-3-6 16,29-4 2-16,15-2 0 16,-4 0 6-16,4-20 5 15,-7-11-5-15,-1-5 0 0,-16 0-1 16,-16 5 1-16,-4-1 3 15,0 5-2-15,0 8 0 16,0 7 6-16,-24 6 1 16,-12 6 3-16,-1 0 0 15,-7 0-9-15,-8 0-1 16,-9 15 0-16,9 7 10 16,12 8-10-16,8 1 6 15,7 1-4-15,1-3-3 16,24-6 0-16,0-4-5 0,0-1 5 15,12-7-6-15,25-4 5 16,7-7-7-16,8 0 7 16,17 0 1-16,-9-17 2 15,-4-16-2-15,-19-4-2 16,-1 0-3-16,-28-7 3 16,-8 12 2-16,0 5 0 15,0 8 6-15,-8 9-3 16,-16 6 9-16,-13 4 7 15,5 0-14-15,-4 16-3 16,-4 15 0-16,8 2 10 16,15-1-11-16,17-6-2 0,0-3 0 15,0-9-4 1,29-7-1-16,15-7 1 16,4 0-2-16,13-14 7 0,-5-25 0 15,-20-6 1-15,-20 2-1 16,-16 8 5-16,0 10-4 15,-12 12 7-15,-28 13 2 16,-29 0-10-16,1 4-16 16,4 28-25-16,3 5-17 15,45 6-132-15,16-6-268 16</inkml:trace>
  <inkml:trace contextRef="#ctx0" brushRef="#br1" timeOffset="119139.84">14705 7789 26 0,'0'0'19'0,"0"0"17"15,0 0-8-15,0 0 24 16,0 0 18-16,0 0-8 16,24-13-13-16,-24 12-1 15,0-2-10-15,0-2-17 16,0-1-10-16,0-2 2 16,0 3 3-16,0 0-12 15,0-3 1-15,0-1-3 16,0 3 11-16,0-2 2 15,0 2 16-15,0 6 2 16,0-6-9-16,0 6 8 16,0 0 13-16,0 0 3 0,0 0-5 15,0 0-11 1,0 0-1-16,0 0-26 0,0 0-5 16,0 26 0-16,0 12 4 15,0 3 9-15,0 10-10 16,0 9 8-16,0-1 3 15,0 6-2-15,12 1-6 16,-12-4 1-16,13 2-2 16,-13-5-2-16,12-6 0 15,-12 1 1-15,12-7-2 16,-12 2-2-16,4-4 0 16,-4-2 4-16,8-2-2 15,4-1 0-15,-12-2-2 16,8-5 0-16,-4-4 1 15,4-6-1-15,-4-5-1 0,4-5 1 16,-4-1 0-16,4-5-1 16,-4-2 0-16,4 1 2 15,-8-6-2-15,0 0 1 16,0 0 0-16,0 0 0 16,0 0 3-16,0 0-3 15,4 0 0-15,-4 0-6 16,0 0-5-16,0 0-23 15,0-11-47-15,0-1-34 16,0-2-26-16,0 4-53 16,-16 5-48-16</inkml:trace>
  <inkml:trace contextRef="#ctx0" brushRef="#br1" timeOffset="119391.54">14661 8778 36 0,'0'0'101'0,"0"0"38"0,0 0 8 15,0 0-44-15,0 0-23 16,0 0-24-16,-52-3-22 15,52 3-16-15,16 0 4 16,32 0 44-16,8 0-30 16,13 0-11-16,3 0-6 15,1-2 0-15,-1-4-10 16,-4 2-2-16,1-4-5 16,-5 2-2-16,-11-4 0 15,-13 0 0-15,4 5 0 16,-24-2-4-16,0-6-11 0,-8 4-10 15,-4-3-17-15,-4-6-47 16,-4 4-79-16,0-3-52 16,0 1-75-16</inkml:trace>
  <inkml:trace contextRef="#ctx0" brushRef="#br1" timeOffset="119790.12">15281 8428 179 0,'0'0'141'15,"0"0"-84"-15,0 0 49 16,0 0-21-16,0 0-15 16,0 0-5-16,-89-81-30 0,89 81 13 15,0 0-3-15,0 0-14 16,-4 0-13-16,4 0 0 16,0 0-7-16,0 0-9 15,0 6-1-15,0 17 9 16,0 10 1-16,24 0-4 15,12 4 3-15,-3 0-2 16,7-4 4-16,-4 0-5 16,-12-14-1-16,0-6-6 15,-16-4 1-15,-4-4 1 16,-4-5-1-16,0 0 9 16,0 0 5-16,0 0 17 15,-32 6 4-15,-32 3-36 16,-29 0 2-16,-3 2-2 15,-9 1 0-15,-16 1-1 0,29 3-36 16,-5 1-11-16,33-9 1 16,20 9-38-16,7-8-98 15,25 2-19-15,12-4-72 16</inkml:trace>
  <inkml:trace contextRef="#ctx0" brushRef="#br1" timeOffset="120389.66">14991 8614 135 0,'0'0'299'15,"0"0"-263"-15,0 0 50 0,0 0 16 16,0 0-28-16,0 0-56 16,32-3-14-16,-4 3 9 15,4 0 4-15,-7 11-15 16,19-5 4-16,-20 0-5 15,4-6 1-15,-4 0-1 16,1 0 1-16,-9 0 3 16,-4-20-5-16,4 0-6 15,-4 3 2-15,-12-3 4 16,0 8 4-16,0-2 4 16,-12 8 8-16,-16 6 11 15,-13 0-5-15,1 0-12 16,4 0 2-16,4 8 4 0,8 16-12 15,11-4-1-15,13 2-3 16,0-3-3-16,0-3 2 16,0-4-2-16,13-2-3 15,11-3 3-15,8-7 2 16,16 0 1-16,0 0 0 16,1-17 2-16,-1-15-2 15,-20-2-4-15,0 2 1 16,-24 3 1-16,-4 9 2 15,0 9 2-15,0 10 3 16,-48 1 7-16,-12 0-6 16,-1 15-6-16,1 14 1 0,16 0 8 15,20-4-9-15,24-5 0 16,0-3-2-16,0-8-6 16,0-6 2-16,24-3-4 15,-12 0 10-15,-4 0 2 16,-8-6 3-16,0-4-2 15,0 3-3-15,0 5-5 16,0 2-36-16,0-4-117 16,24 0-317-16</inkml:trace>
  <inkml:trace contextRef="#ctx0" brushRef="#br1" timeOffset="121275.76">15438 8570 81 0,'0'0'10'0,"0"0"65"0,0 0-10 16,0 0 31-16,0 0 13 16,0 0-40-16,-77 7-5 15,73-7-5-15,4 0 13 16,0 0-32-16,0 0-39 15,0 0-1-15,0 0-11 16,0 0-7-16,24-17 18 16,33-4 13-16,15-10-8 15,9-1 1-15,3 3 3 16,9-4-6-16,-9 3-3 16,9-2 5-16,-9 2-4 15,-11 6 10-15,-17-4-9 16,-20 18 2-16,-12-4 3 0,-12 5-4 15,-4 4 0-15,-8 5 2 16,0 0 0-16,0 0 1 16,0 0 0-16,0 0-2 15,0 0-4-15,0 0-4 16,0-3-19-16,-44 3-8 16,8 0-24-16,-12 0-26 15,-5 0 10-15,1 0 42 16,4 0 5-16,-1 0 7 15,13 0 10-15,4 0 5 16,-4 0 2-16,0 0 10 16,3 0 14-16,-3 0 0 0,0 0 21 15,0 0-4-15,4 0 9 16,19 0-2-16,1 0-10 16,12 0 12-16,0 0-30 15,0 0-17-15,0 0-3 16,0 0-9-16,0 0-6 15,25 0 15-15,19 0 6 16,28 0 17-16,-3-6 0 16,3-2-8-16,13 1-3 15,-17 7-2-15,4 0 5 16,-15 0-6-16,-9 0-1 16,-12 21 3-16,-4 10 8 15,-19 0 9-15,-13-2 2 16,0 3-10-16,0-3-10 15,0-5-10-15,0-1-3 0,0-4-35 16,0-1-35-16,0-9-51 16,0-7-110-16,0-2-243 15</inkml:trace>
  <inkml:trace contextRef="#ctx0" brushRef="#br1" timeOffset="121657.76">16238 8146 458 0,'0'0'88'0,"0"0"85"16,0 0-49-16,0 0-69 16,0 0-55-16,0 0-19 15,-12-3-308-15</inkml:trace>
  <inkml:trace contextRef="#ctx0" brushRef="#br1" timeOffset="-155797.36">11055 1568 736 0,'0'0'17'16,"0"0"-15"-16,0 0-2 16,0 0 7-16,157-177 35 15,-145 159 10-15,-12 3-25 16,0 5-5-16,0 3-8 0,-16 2-9 16,-68 5-4-16,-29 0 1 15,-44 5-1-15,-48 36 4 16,-16 10-5-16,24 13 0 15,32-1-2-15,56 3 1 16,28 3-18-16,69-5-9 16,12-1 9-16,85 1 6 15,68-4 1-15,60 3 10 16,4-5 2-16,-11-1 0 16,-25-3 2-16,-32-3-2 15,-41 5 1-15,-35-13 1 16,-41-3-1-16,-32-8 31 0,0-10-32 15,-105 3 52 1,-48-6-17-16,-48 1-4 0,-12-11-10 16,4-1-4-16,27-5-11 15,66-3-6-15,55 0-5 16,61 0-31-16,25-22-80 16,103-15-268-16</inkml:trace>
  <inkml:trace contextRef="#ctx0" brushRef="#br1" timeOffset="-155662.59">11896 2253 919 0,'0'0'49'0,"0"0"-39"16,0 0 6 0,0 0-16-16,0 0-27 0,0 0-56 15,-12-85-156-15</inkml:trace>
  <inkml:trace contextRef="#ctx0" brushRef="#br1" timeOffset="-155213.89">13184 1451 706 0,'0'0'12'0,"0"0"1"15,0 0 43-15,0 0-6 0,0 0 19 16,0 0-29-16,-133-110-22 16,113 110-11-16,-8 0 6 15,-16 4-1-15,-13 24-6 16,-7 18-2-16,-16 15-2 16,7 19 4-16,-7 9-2 15,11 13 5-15,17 9-5 16,-4-4 3-16,19 4-7 15,13-7-1-15,12-11-3 16,12-11-1-16,0-21-6 16,48-24-10-16,21-20-2 15,11-17-2-15,21 0 25 16,4-35 3-16,11-4 5 0,-19 3 2 16,-17 18 8-16,-43 11 13 15,-13 7-9-15,-12 0-17 16,0 25 6-16,8 23 14 15,4 6-21-15,-8 8-4 16,8 1-42-16,13-7-63 16,7-8-137-16,16-17-385 15</inkml:trace>
  <inkml:trace contextRef="#ctx0" brushRef="#br1" timeOffset="-155076.93">14303 2506 877 0,'0'0'121'0,"0"0"-113"16,0 0 7-16,0 0-15 0,0 0-44 15,0 0-112-15,0-55-441 16</inkml:trace>
  <inkml:trace contextRef="#ctx0" brushRef="#br1" timeOffset="-154580.22">15269 1695 981 0,'0'0'0'0,"0"0"15"16,0 0-7 0,0 181 76-16,12-78-26 0,4-2-35 15,-16-9-12-15,24-8-11 16,-12-18 3-16,-4-15-3 15,4-19 0-15,-8-12-3 16,0-12-1-16,-4-8-9 16,0 0 13-16,0-21 8 15,0-27-8-15,0-22-4 16,-20-17 2-16,-40-22-8 16,15-10-3-16,-27-4-3 15,-9 16-1-15,21 16 11 16,4 30 6-16,32 27 0 15,24 17-1-15,0 14-2 0,32 3-7 16,89 0 1-16,52 5 2 16,68 34 7-16,5 7 0 15,-25 10 0-15,8-1 2 16,-7 3 1-16,-41 7 1 16,-41-4-4-16,-55-3-4 15,-65-1 4-15,-20 2 8 16,-64 2 34-16,-69 1-8 15,-60 7-15-15,-29-4-8 16,-31-2-11-16,-1-1-12 16,25-1-46-16,4-5-77 15,27 1-39-15,9-11-136 16</inkml:trace>
  <inkml:trace contextRef="#ctx0" brushRef="#br1" timeOffset="-154196.55">9844 2894 554 0,'0'0'149'15,"0"0"-131"-15,0 0-18 16,0 0 2-16,0 0 2 0,0 0 77 15,503-17-14 1,-28 16-4-16,113-17-16 0,63 3 26 16,82-9-37-16,-13 9-31 15,12 3 10-15,-47 2-4 16,-94 6-5-16,-84 4-3 16,-121-4 13-16,-132 4-4 15,-101 0 6-15,-97 0 2 16,-56 0 11-16,0 0 22 15,-48 0-27-15,-101 10-26 16,-68 2-68-16,-65 8-57 16,-28 7-5-16,-16 0-4 15,-20 0-38-15,-16-2-103 0</inkml:trace>
  <inkml:trace contextRef="#ctx0" brushRef="#br1" timeOffset="-153913.48">10428 3176 483 0,'0'0'31'0,"-350"30"-25"16,277-25 41-16,65 2 50 15,8 4-83-15,81-5-13 16,96-2 58-16,96-4 41 16,89 0-33-16,65-18-16 15,72-14-9-15,40 3 1 0,41 1 33 16,-13 4-10-1,-24 10-22-15,-40 3-2 0,-72 5-12 16,-101 2-4-16,-93 2-4 16,-96-3-16-16,-72 5-2 15,-45 0-4-15,0-9-17 16,24-4-70-16,20 1-127 16,29-4-177-16,44 0-250 15</inkml:trace>
  <inkml:trace contextRef="#ctx0" brushRef="#br1" timeOffset="-153823.58">17586 2973 830 0,'0'0'251'16,"0"0"-211"-16,0 0-22 15,0 0-18-15,0 0-33 16,0 0-320-16</inkml:trace>
  <inkml:trace contextRef="#ctx0" brushRef="#br1" timeOffset="-63404.47">1776 16195 1025 0,'0'0'0'0,"0"0"-62"16,0 0-5-16,0 0 67 15,0 0 30-15,334-102 3 16,-181 45-30-16,20-21 17 15,-4-17-15-15,-4-17-5 16,-12-11-18-16,-24 5 16 16,-25 11 1-16,-31 21 2 0,-37 23 5 15,-36 16-6-15,0 20 2 16,0 9 6-16,0 9 2 16,-12 7 9-16,0 2-7 15,12 0-4-15,-24 0 5 16,-21 51-13-16,-15 30 14 15,-24 30 7-15,15 25-1 16,5 16 8-16,11 12-1 16,1 9 1-16,8 11-12 15,8-6-10-15,-1-1-5 16,5-10 4-16,-8-28-4 16,-4-23-1-16,7-31 1 15,13-34-1-15,4-28 0 0,16-23 0 16,4-3 2-1,0-51-2-15,0-24-22 0,12 2 15 16,37 12 7-16,19 23 9 16,-8 26-7-16,33 15-2 15,16 0-7-15,23 4 1 16,33 29 2-16,20 0-39 16,29 0-65-16,-1-14-90 15,-24-11-407-15</inkml:trace>
  <inkml:trace contextRef="#ctx0" brushRef="#br1" timeOffset="-63201.42">4883 16417 1139 0,'0'0'0'16,"0"0"-97"-16,507-70 97 15,-318 61 4-15,-36 5-4 16,-13 4-1-16,-31 0-17 16,-36 0-66-16,-53 17-65 15,-20 7-180-15,-69 13-73 16</inkml:trace>
  <inkml:trace contextRef="#ctx0" brushRef="#br1" timeOffset="-63088.41">5152 16664 210 0,'0'0'403'16,"0"0"-254"-16,0 0-57 0,0 0-47 15,0 0-26-15,0 0 30 16,354 17-14-16,-80-45-35 16,-12 2-92-16,-29-2-375 15</inkml:trace>
  <inkml:trace contextRef="#ctx0" brushRef="#br1" timeOffset="-62137.33">10134 15607 777 0,'0'0'76'16,"0"0"-43"-16,0 0 20 16,0 0-6-16,0 0 11 15,0 0-12-15,-113 210-34 16,113-132-9-16,8-12-3 0,65 3 0 15,23-9-1 1,17-16 1-16,-4-7-1 16,-1-24-3-16,-3-13-8 15,0-10-1-15,-1-41 5 16,-7-28 2-16,-13-9 1 16,-23-20-2-16,-21-3 6 15,-16 4 1-15,-8 21 7 16,-16 26-6-16,0 28 18 0,0 21 23 15,0 11 20-15,0 0-32 16,0 55-29-16,-16 38 1 16,-8 42 56-16,20 13-22 15,4 19-2-15,0 22-11 16,16 14 1-16,48 5 1 16,-3-2-14-16,-5-18-7 15,0-14 7-15,-27-18-2 16,-29-18 2-16,0-28-7 15,-49-25 1-15,-55-18 0 16,-37-26 4-16,-40-16-1 16,-33-25 1-16,-11 0-3 0,4-35 3 15,56-35-4 1,44-26-5-16,53-25-2 0,68-20-33 16,56-12-32-16,121 3-61 15,64 5-46-15,37 13-69 16,-16 14-351-16</inkml:trace>
  <inkml:trace contextRef="#ctx0" brushRef="#br1" timeOffset="-61836.29">12770 15970 891 0,'0'0'30'0,"0"0"-14"15,0 0-16-15,0 0 66 16,0 0 0-16,0 0-28 15,414-18-11-15,-273 10-24 16,-12-3-3-16,-25 4-23 16,-31 5-53-16,-37 2-89 15,-24 0-240-15</inkml:trace>
  <inkml:trace contextRef="#ctx0" brushRef="#br1" timeOffset="-61102.41">10774 14607 739 0,'0'0'85'15,"0"0"-85"-15,0 0 1 16,0 0 65-16,-129 183 6 16,81-115-37-16,11-12-32 15,5-10 5-15,8-13-7 16,12-18 1-16,12-11-1 15,0-4 2-15,0 0 2 0,0-48-5 16,0-25-3-16,48-24 3 16,9-9 0-16,15 1 4 15,-16 21 1-15,-19 26-4 16,-13 29 38-16,-24 23 5 16,12 6-35-16,0 12-9 15,36 46-15-15,21 28 15 16,47 20 1-16,37 6-1 15,40 3-39-15,45 8-43 16,19 0-70-16,5-9-240 16</inkml:trace>
  <inkml:trace contextRef="#ctx0" brushRef="#br1" timeOffset="-60468.42">14504 15607 660 0,'0'0'125'16,"0"0"-94"-16,0 0 75 0,0 0-12 15,0 0-22-15,0 0-62 16,-48 6-6-16,48 40 14 16,0 15 6-16,0-7-16 15,36-2-3-15,12-6-5 16,21-11 0-16,-5-9 0 16,4-15-5-16,29-11-3 15,-4 0-25-15,-1-28 12 16,-7-25-3-16,-17-18 4 15,-16-2 17-15,-27 2 1 16,-21 8 2-16,-4 22 1 16,0 20 19-16,0 11 29 0,0 10-2 15,0 0-5-15,0 10-29 16,0 52-12-16,-4 35 31 16,-9 23 9-16,13 15-21 15,0 24 4-15,0 19-1 16,0 20-12-16,0 3 0 15,41-5 0-15,11-6 16 16,-16-20-17-16,-20-16-1 16,-16-31 13-16,0-34-14 15,-44-29-1-15,-49-21 10 16,-35-19 4-16,-13-20-5 16,-36 0-1-16,-4-40-11 15,8-16 2-15,44-12-6 16,32-9-8-16,49-6-41 15,28-10-35-15,20 1-46 0,44-6-60 16,85 3-58-16,12 1-267 16</inkml:trace>
  <inkml:trace contextRef="#ctx0" brushRef="#br1" timeOffset="-60202.06">16150 14783 1044 0,'0'0'47'0,"0"0"-36"15,0 0-11-15,0 0 46 0,471 210 85 16,-262-50-28-16,4 16-61 16,-36 10-13-16,-36-5-14 15,-56-2-2-15,-61-10-7 16,-24 3-6-16,-69-8-3 15,-108-15-36-15,-64-7-40 16,-85-19-20-16,-52-16-42 16,-61-7-40-16,-44-5-125 15,-60-10-290-15</inkml:trace>
  <inkml:trace contextRef="#ctx0" brushRef="#br1" timeOffset="-59700.32">8154 15432 268 0,'0'0'488'0,"0"0"-453"15,0 0-7-15,0 0 30 16,0 0 15-16,0 0-54 16,129 20-13-16,-165 135 79 15,-21 23-30-15,5 7-2 0,8-1-14 16,44-8-16-1,0-8-2-15,72-22-21 0,69-16-5 16,88-27-4-16,61-30-24 16,76-22-29-16,57-26-36 15,40-18-38-15,32-7-205 16</inkml:trace>
  <inkml:trace contextRef="#ctx0" brushRef="#br1" timeOffset="-59032.53">17856 14593 838 0,'0'0'21'15,"0"0"-19"-15,0 0 17 16,0 0 36-16,0 0 7 15,0 0-29-15,366-117-16 16,-289 174 3-16,-21 17-2 16,-44 10 9-16,-12-1-1 0,-12 1-1 15,-93-7-6-15,-23-11-3 16,-9-8-10-16,32-18-3 16,37-19 1-16,32-10-2 15,36-5-2-15,0-6 0 16,24 0-8-16,109 0 8 15,56-6 27-15,56-14 18 16,13 5-27-16,-21 1-12 16,-36 9-3-16,-36 1 6 15,-36 0-9-15,-44 4 2 16,-25 0-2-16,-40 0-15 16,-20 0-34-16,0 22-62 15,-32 6-103-15,-69 1-381 16</inkml:trace>
  <inkml:trace contextRef="#ctx0" brushRef="#br1" timeOffset="-58226.42">8722 15203 224 0,'0'0'327'0,"0"0"-310"16,0 0 59-16,0 0 26 16,0 0 12-16,0 0-67 15,-121 36-35-15,16 39-2 16,-12 10-3-16,9 2-6 15,23 2-1-15,17-6-7 0,12 2-29 16,19-2-66-16,13-9-174 16</inkml:trace>
  <inkml:trace contextRef="#ctx0" brushRef="#br1" timeOffset="-57914.29">7764 15131 724 0,'0'0'53'16,"0"0"25"-16,0 0-13 15,0 0-55-15,-12 186 75 16,-29-13 44-16,21 14-49 16,-4-10-62-16,24-12-6 15,0 6-3-15,0-9-9 16,12 2-9-16,20-12-31 16,-7-17-68-16,-25-27-100 15,0-28-225-15</inkml:trace>
  <inkml:trace contextRef="#ctx0" brushRef="#br1" timeOffset="-57711.27">6464 17129 880 0,'0'0'37'0,"0"0"2"0,0 0-5 15,459-42 69-15,-198 18-35 16,33 2-22-16,-8 2-28 15,-17 0-15-15,-43 18-6 16,-53 2-13-16,-28 0-55 16,-61 2-61-16,-40 30-40 0,-44 5-201 15</inkml:trace>
  <inkml:trace contextRef="#ctx0" brushRef="#br1" timeOffset="-57365.32">7313 17492 851 0,'0'0'67'0,"0"0"-58"15,0 0-9-15,0 0 22 16,0 0 27-16,189 239 19 16,-189-148-32-16,0 8-12 15,-92 2 0-15,-25 4 11 16,-16-12-25-16,16-16 3 15,57-19 7-15,28-27-13 0,32-11-4 16,8-9-1-16,109-11 3 16,60 0 44-16,52-3 10 15,25-26-34-15,7 1-9 16,-35 10-9-16,-29 5 0 16,-40 7 16-16,-49 2-18 15,-47 4-5-15,-37 0-25 16,-16 0-54-16,-8 0-75 15,0 10-78-15,-8 3-357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5T08:43:53.458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3728 2474 948 0,'0'0'0'0,"0"0"-43"16,0 0 11-16,0 0 32 0,-109 193 28 16,53-66 19-16,19 8-35 15,9-13-5-15,4-13-3 16,16-11-2-16,-4-15-4 15,0-10 2-15,12-19-22 16,-12-18-11-16,12-23-6 16,-12-13-14-16,0 0 53 15,0-49-11-15,-8-32-17 16,-9-26 19-16,9-28 9 16,16-22 1-16,4-16 1 15,0-24 7-15,41 1-2 16,39 22-5-16,0 30 12 0,1 42 14 15,20 37-1-15,-9 27-22 16,5 23-5-16,-17 15 0 16,17 0 6-16,-29 32-6 15,1 31 11-15,-21 18-9 16,-24 13 6-16,-24 5-6 16,0 7 4-16,-56-2 4 15,-17-3-10-15,25-13-1 16,36-10-24-16,12-4-1 15,117-1-44-15,76-2 41 16,44 2 29-16,9-8 12 16,-45-10 9-16,-85-18-2 15,-91-8-2-15,-25-1-15 0,-153-4 58 16,-36 1-44 0,-37-1-16-16,17-8-29 0,44-7-34 15,44-9-125-15,61 0-327 16</inkml:trace>
  <inkml:trace contextRef="#ctx0" brushRef="#br0" timeOffset="467.91">6287 2778 764 0,'0'0'0'0,"0"0"0"16,0 0 31-1,0 0 34-15,0 0-1 0,60-163-27 16,-88 149-17-16,-4 10 6 16,20-2-7-16,-8 6-12 15,-4 0-7-15,-5 0-3 16,-15 37 3-16,-28 24 0 16,11 9 2-16,5 7-2 15,20 4 5-15,12-5-2 16,12-3-3-16,12-12-5 15,0-10 4-15,0-11-4 16,36-15 5-16,0-10-13 16,20-15 3-16,5 0-3 15,31-33 13-15,-7-28 4 16,11-20 3-16,-23-14-4 0,-17-5 4 16,-8 16 0-16,-27 30 17 15,-9 25 12-15,-12 21 11 16,0 8-11-16,0 0-36 15,0 42-3-15,0 22 3 16,28 16 15-16,4 12-4 16,28-12-11-16,1-4-5 15,7-5-23-15,13-17-38 16,-5-5-29-16,-8-18 3 16,-3-24-151-16,-25-7-274 15</inkml:trace>
  <inkml:trace contextRef="#ctx0" brushRef="#br0" timeOffset="695.99">7317 1801 651 0,'0'0'196'16,"0"0"-183"-16,0 0 47 16,0 0-22-16,0 0-9 15,0 0-9-15,0 208 57 16,0-59-26-16,20 15-34 15,-8 2-6-15,12 9-4 16,1-9-7-16,11-12-30 16,0-19-53-16,-4-24-43 15,17-32-68-15,7-28-98 0,4-36-150 16</inkml:trace>
  <inkml:trace contextRef="#ctx0" brushRef="#br0" timeOffset="1300.83">8460 2532 702 0,'0'0'77'16,"0"0"-28"-16,0 0 4 15,0 0-35-15,0 0 24 16,0 0-19-16,-189 250-9 16,177-151-3-16,12-3-8 15,0-12-3-15,36-10-1 0,48-16-4 16,-3-16 5-1,11-18 0-15,-7-11 0 0,12-13 4 16,-5 0-1-16,13-25 7 16,11-26-6-16,-23-27 3 15,28-20-3-15,-25-28-1 16,13-26 3-16,-4-16-6 16,-21-15-6-16,-28 1-10 15,-35 30 14-15,-21 23-5 16,0 34 7-16,-21 21 1 15,-39 14 3-15,0 22-7 16,3 15 7-16,21 14 2 16,24 6-5-16,0 3 3 15,-12 0-4-15,-12 55 1 16,-9 32 1-16,-3 31 4 0,16 22 7 16,20 6-8-16,12 9 10 15,0-2-6-15,0-10-3 16,0 4 2-16,0-18-8 15,12-12 0-15,8-18 2 16,-8-30 0-16,0-23-2 16,0-26-2-16,12-18 0 15,-12-2 0-15,45 0 2 16,3-23 13-16,25-8-2 16,11 9-4-16,-7 12-2 15,-9 10-4-15,9 0 7 16,-5 12-7-16,-3 11-1 0,-1 1-1 15,-19-6-7-15,-5-2-41 16,-20-8-70-16,0-5-59 16,-24-3-275-16</inkml:trace>
  <inkml:trace contextRef="#ctx0" brushRef="#br0" timeOffset="1488.85">7386 2117 1025 0,'0'0'0'0,"0"0"-95"16,0 0 13-16,0 0 78 0,470-37 4 15,-140 37-134-15,36 0-341 16</inkml:trace>
  <inkml:trace contextRef="#ctx0" brushRef="#br0" timeOffset="1984.93">13430 1894 842 0,'0'0'0'0,"0"0"0"0,0 0 35 16,0 0 1-16,0 0 10 16,0 0-11-16,-234-106-12 15,218 106-20-15,-20 0 1 16,-8 2 3-16,-17 30-6 16,-19 13 0-16,-5 16 3 15,-7 13-4-15,-1 16 4 16,-3 13-4-16,23 9 1 15,-11 10-1-15,27-1-1 16,9 1-1-16,28-7 0 16,16-8 2-16,4-18 0 15,0-15-4-15,48-23-2 16,25-14 1-16,7-22-10 0,5-15 3 16,23 0 9-16,9-19 3 15,0-27 5-15,-13-5 1 16,-19 0-1-16,-17 12 4 15,-28 14 13-15,-23 13 19 16,-9 12 5-16,-8 0 2 16,0 0-24-16,0 25-23 15,12 16 3-15,20 16 4 16,-8 3-8-16,36-4-19 16,1 3-80-16,-5-12-65 15,16-10-128-15</inkml:trace>
  <inkml:trace contextRef="#ctx0" brushRef="#br0" timeOffset="2097.38">14222 3012 814 0,'0'0'26'16,"0"0"-26"-16,0 0-23 16,0 0-99-16,0 0-186 15</inkml:trace>
  <inkml:trace contextRef="#ctx0" brushRef="#br0" timeOffset="2603.1">15607 2342 869 0,'0'0'55'0,"0"0"-31"0,0 0 36 15,0 0-15-15,0 0-28 16,0 205 63-16,0-92-53 15,-4-8-19-15,-4-5 1 16,4-11 0-16,4-18-8 16,0-19 0-16,0-21 2 15,0-15-3-15,0-13-1 16,0-3 1-16,0 0 3 16,0-3 0-16,0-35-3 15,-9-23-19-15,-3-25 9 16,-4-20-3-16,4-26-12 15,-12-13-25-15,-8-6 22 0,-4 12 4 16,-1 16 24-16,-7 28 3 16,16 33 0-16,8 30 9 15,8 18 14-15,12 11-16 16,0 3-10-16,0 0-11 16,60 9-5-16,69 24 16 15,68 16 0-15,33 8 4 16,15 4 4-16,17 9-8 15,-13 1 1-15,-40 2 5 16,-32 0-3-16,-72-7-2 16,-65-9 5-16,-40-2 22 15,0 1 10-15,-96 3-24 16,-57 2-10-16,-61 8-4 0,-59 4-33 16,-33-2-129-16,-24-8-209 15</inkml:trace>
  <inkml:trace contextRef="#ctx0" brushRef="#br0" timeOffset="3119.32">2758 4026 725 0,'0'0'0'0,"0"0"5"16,0 0 3-16,0 0 25 15,0 0-33-15,0 0 0 16,20 49 10-16,254-39 35 16,104-9-15-16,109-1-30 15,161 0 13-15,140-6-4 16,122-9 15-16,128 2-13 16,28 1-9-16,45 3-2 0,8-6 3 15,-33 2-3-15,-48 1 2 16,-80-5 10-16,-89 3 12 15,-76-5 24-15,-117-3 6 16,-113-6-3-16,-120 4 0 16,-129 4-9-16,-133 7 10 15,-88 0-25-15,-81 9 5 16,-12 4 37-16,0 0-62 16,0 0-7-16,-81 0-64 15,-80 0-129-15,-92-9-182 0</inkml:trace>
  <inkml:trace contextRef="#ctx0" brushRef="#br0" timeOffset="4053.87">1116 2350 560 0,'0'0'146'15,"0"0"-138"-15,0 0 24 16,0 0 25-16,0 0-3 15,0 0-18-15,330 38-4 0,-298 13 0 16,-4 9 9-16,-28 7-27 16,-48 5 3-16,-73 2 8 15,-40-4-18-15,-4-4-6 16,17-9-1-16,55-20-6 16,49-19-16-16,32-7 19 15,12-11 3-15,12 2-25 16,84 2 25-16,57-4 10 15,48 0-5-15,9 0-5 16,-13-6-31-16,8-14-75 16,-40-4-127-16,-24-9-211 15</inkml:trace>
  <inkml:trace contextRef="#ctx0" brushRef="#br0" timeOffset="4304.51">2118 1624 834 0,'0'0'0'15,"0"0"0"-15,250 209 43 16,-158-56 42-16,-19 33 19 16,-29 25 15-16,-44 15-45 15,0-2-31-15,-81-6-11 16,-72-7-22-16,-36-8-5 0,-48-19-5 15,-45-25-10-15,-16-15-52 16,-19-28-78-16,-13-9-116 16,-25-14-399-16</inkml:trace>
  <inkml:trace contextRef="#ctx0" brushRef="#br0" timeOffset="27895.25">4891 5962 828 0,'0'0'0'0,"0"0"-52"0,0 0 52 16,-69 180 13-1,33-56 41-15,0 8-29 0,-8-7-13 16,7-13-6-16,1-13-1 15,4-12-2-15,8-15 5 16,8-26-5-16,4-17 0 16,4-18-2-16,-5-11 10 15,1 0 10-15,-12-11 25 16,-20-38-16-16,-12-23-28 16,3-24 3-16,1-33-1 15,48-31-4-15,4-36-1 16,4-10-6-16,81 1 4 15,11 19 0-15,45 39 3 16,4 33 0-16,-8 35-4 0,8 27 1 16,-37 19 3-16,-15 22-5 15,-9 11 0-15,-3 0-1 16,-13 10-1-16,-8 24 3 16,-23 13 4-16,-17 14-2 15,-20 7-4-15,0 13 6 16,-32 6 5-16,-37-4 2 15,-3-9-5-15,36-13 4 16,23-13-6-16,13-2-1 16,13 0-31-16,91 6 3 15,13 7 28-15,28 2 2 16,-25 3 1-16,-39-3 3 16,-25-5-3-16,-56-4 2 0,0-5 4 15,-80 4 8 1,-37-10-4-16,-4-7-2 0,-7-6 3 15,35-24-8-15,33-4 3 16,23 0-6-16,37-9-2 16,0-38-35-16,0-24 13 15,81-22 8-15,28-7 5 16,19 21 0-16,-3 23-4 16,-24 31 6-16,-9 21 6 15,-27 4 0-15,-9 9 1 16,0 34 7-16,-7 15 4 15,-1 8 0-15,-4 5 0 0,17 5 0 16,-1-10-8 0,0-8-3-16,25-7 1 0,-5-14-3 15,1-14-4-15,-9-13-11 16,1-10-1-16,-5 0 5 16,-12-27 4-16,17-20 9 15,-13-13-13-15,0-7 0 16,-11-12 0-16,-13-4 6 15,0 0 5-15,-16 13 2 16,4 13 2-16,-24 20-1 16,13 22 5-16,-13 12 9 15,0 3 18-15,0 0-17 16,0 0-16-16,0 3 0 16,0 35 0-16,0 14 15 15,-25 13 1-15,25 1 1 0,-12 3-6 16,12-7-5-16,0 0 3 15,0-4-9-15,0-13-2 16,24-7 1-16,13-10-2 16,19-8-1-16,-8-11 0 15,25-9-6-15,7 0 3 16,5-9 6-16,-1-31-4 16,-3-9 5-16,11-13-4 15,-19-7-2-15,-13-3 1 16,-12 0 3-16,-15 12 2 15,-9 13 1-15,0 13-1 16,-24 19 0-16,12 13 4 0,-12-4-3 16,0 6 3-16,0 0 3 15,0 0-4-15,0 0-2 16,0 0-1-16,0 0 0 16,0 0-1-16,0 0-1 15,0 0 0-15,0 0 2 16,0 0 0-16,0 0 0 15,0 0 1-15,0 0-2 16,0 0 0-16,0 0-1 16,0 6-3-16,0 28-3 15,0 20 8-15,0 15 28 16,0-3-19-16,0-1-1 16,0-8 8-16,0-11-5 0,0-14-10 15,0-10 1 1,0-11 3-16,0-11-5 0,0 0 6 15,0 0-1-15,0-20-5 16,0-32-12-16,44-19-12 16,17-15 11-16,11 3 7 15,20 18-13-15,-19 17 7 16,-13 30 8-16,-3 18 0 16,-9 0-3-16,20 41 4 15,-7 17 3-15,-1 2 3 16,8-2 2-16,-7-7-1 15,11-2 1-15,9-12-4 0,-9-5-1 16,21-15 0 0,-9-17-1-16,9 0-1 0,-9-17 2 15,25-35-7-15,-29-11 0 16,5-18-5-16,-37-5 1 16,-16 0-4-16,-32 9 6 15,0 20 9-15,0 28 1 16,0 19 22-16,-12 10-3 15,-32 0-15-15,0 44-5 16,4 25 2-16,3 17 8 16,29 4 1-16,8-7-11 15,32-11 2-15,53 0-8 16,20-21 6-16,3-6 0 16,9-18 0-16,-12-18 0 15,-1-9 3-15,-19 0 4 0,19-24 3 16,-19-25 14-1,11-22 3-15,-3-20-14 0,-13-23 0 16,1-29-5-16,-5-21-7 16,-15-11-1-16,-17-3-8 15,-8 12-8-15,-16 24 11 16,-20 37-10-16,0 32 4 16,-8 31 7-16,-40 15 1 15,0 13 3-15,3 11 0 16,9 3 4-16,-16 0 4 15,20 17 0-15,-17 44-7 16,-7 29 6-16,20 21 2 0,12 24-3 16,4 1 10-16,20 20-9 15,-4-3 0-15,4 2-5 16,0-6 3-16,0-19-5 16,0-27-1-16,0-37 1 15,12-28-2-15,12-26-2 16,-12-12-5-16,24 0-7 15,33-41-11-15,11-16 27 16,33 2 0-16,-21 21 2 16,13 24 0-16,-21 10-1 15,21 22 10-15,0 22 12 16,-1 3-4-16,-3-4-12 16,-9-6-4-16,5-13-3 0,-4-7 0 15,-1-9-1-15,-7-8-21 16,7 0-17-16,-19 0-66 15,15-17-51-15,1-12-214 16</inkml:trace>
  <inkml:trace contextRef="#ctx0" brushRef="#br0" timeOffset="28098.02">14283 5872 1068 0,'0'0'0'16,"0"0"0"0,0 0 16-16,0 0 36 0,354-19-27 15,-153 1-25-15,-16 5-28 16,-32-1-73-16,-48 7-13 16,-33 7-35-16,-56 0-273 15</inkml:trace>
  <inkml:trace contextRef="#ctx0" brushRef="#br0" timeOffset="28286.34">14198 6172 892 0,'0'0'10'16,"0"0"-10"-16,330 0 87 16,-161 0 15-16,8-2-45 15,-12-11-34-15,-28 2-16 0,-16-1-2 16,-49 1-4-16,-24 9-1 15,-35 2-21-15,-5 0-51 16,-8 0-94-16,0 0-211 16</inkml:trace>
  <inkml:trace contextRef="#ctx0" brushRef="#br0" timeOffset="35619.37">3691 5394 365 0,'0'0'36'0,"81"-191"-36"16,-45 106 97-16,0 21 43 15,-11 26-92-15,-17 21 42 16,-8 17-9-16,0 0-74 15,0 83-2-15,0 61-5 0,-25 58 100 16,-55 39-63 0,-17 15-2-16,-7 5-31 0,-13-12 30 15,8-15-25-15,5-25-8 16,23-38-1-16,25-34-20 16,28-27 4-16,16-27-62 15,12-26-51-15,0-29-224 16</inkml:trace>
  <inkml:trace contextRef="#ctx0" brushRef="#br0" timeOffset="38087.91">420 6063 541 0,'0'0'21'0,"0"0"-2"16,0 0 32-16,0 0 110 15,0 0-86-15,0 0-40 16,-24-98-35-16,24 123-7 16,0 53-3-16,0 46 10 15,0 23 39-15,0 1-38 16,-12-9 5-16,12-24-5 16,-12-12 11-16,12-17-5 15,-12-23-7-15,0-11 5 16,12-23-3-16,0-12-2 15,0-17 1-15,0 0 1 16,0 0 7-16,0 0 2 0,0-37 4 16,-13-18-6-16,-19-29-3 15,8-19-6-15,4-26 4 16,20-29-8-16,0-11 5 16,0 5-4-16,44 12 2 15,13 37 1-15,11 16 1 16,4 22-1-16,13 11 0 15,-5 9-1-15,5 24 1 16,-13 3-2-16,-19 14 0 16,-1 11 0-16,-12 5 0 15,0 0-9-15,-11 14 2 16,-9 33 9-16,-8 10-4 16,-12 13 4-16,0 12-5 0,0 10 5 15,-48 3 0-15,-9 3-1 16,-3-3-4-16,32-14-1 15,28-7-28-15,0-11 0 16,52-5 2-16,41-3 26 16,3-4 6-16,-15-7 1 15,-33-4-1-15,-48-9-2 16,0 1-21-16,-44-2 23 16,-77-1 17-16,4-6-12 15,9-19-4-15,35-4 7 16,41 0-8-16,32 0-4 15,0-23-20-15,32-14 17 0,45-14-1 16,31-7 1-16,17 0-15 16,8-2-26-16,4 2 28 15,-21-6 5-15,1-2 8 16,-4-8 7-16,-21 8 1 16,-23 5-1-16,-33 16 0 15,-24 16 7-15,-12 11 4 16,0 7 21-16,0 5 23 15,0 2-35-15,-8 4-10 16,-8 0-3-16,-4 0 2 16,-5 17-7-16,-11 28 1 15,0 21 2-15,0 9-2 16,0 2 8-16,7 4-9 16,1-15-1-16,4 0 1 15,12-15-1-15,-4-19-2 0,16-17 2 16,0-13-2-16,0-2-18 15,0-8-5-15,16-41 9 16,32-22 11-16,1-12 8 16,-5 21 0-16,-20 17 5 15,-12 18 7-15,0 27-5 16,0 0-11-16,12 0-8 16,33 21 8-16,15 10 5 15,9 3-1-15,3-2-3 16,-3-6 4-16,-13-5-4 0,8-10-1 15,-19-11 0 1,-5 0-1-16,-8-11-4 0,5-32 3 16,-17-21 2-16,-16-16-1 15,-16-21 1-15,0-14-4 16,0-12 1-16,0-14 2 16,-24 7 1-16,-12 37 0 15,24 28 6-15,-13 40 41 16,25 24-17-16,-12 5-3 15,12 0-27-15,-12 37-5 16,12 34 5-16,-8 21 17 16,8 12 10-16,0-1-27 15,0-8 3-15,20-1-3 16,29-7 0-16,11-6-3 16,-4-15-32-16,5-21-7 0,7-19-31 15,5-26-43-15,11-9-68 16,-16-51 58-16,-19-8 15 15,-25-8 72-15,-12 10 39 16,-12 12 44-16,0 22 71 16,0 15 52-16,0 17-58 15,0 0-81-15,0 7-17 16,0 31-11-16,0 11 33 16,4 2-33-16,52-7 1 15,1-8-1-15,23-8 0 16,-3-14 0-16,3-11 7 15,13-3-2-15,-21 0-4 16,0-29 5-16,-15-15-6 16,-21-18 5-16,0-11 4 0,-16-18-5 15,-4-13-3-15,-7-22 4 16,-9-8-5-16,0 13 0 16,0 23 0-16,0 29 2 15,0 31 12-15,-13 23 4 16,5 7 5-16,4 6 0 15,-4 2 0-15,8 0-23 16,-4 0-12-16,-16 21 1 16,8 29 11-16,0 14 11 15,0 12-7-15,-12 12-2 16,16 7-2-16,-8 1 3 16,0-3-4-16,-1-5 1 15,5-15-1-15,8-16-12 0,4-20-24 16,0-25 2-16,0-12-9 15,8 0 44-15,49-3 2 16,11-23 12-16,17 6-7 16,-5 8-6-16,1 7-1 15,-9 5-1-15,-4 0-5 16,-3-6-67-16,-25-3-202 16</inkml:trace>
  <inkml:trace contextRef="#ctx0" brushRef="#br0" timeOffset="38282.68">2070 5784 910 0,'0'0'0'0,"0"0"-105"16,0 0 105-16,0 0 17 15,463-61-17-15,-218 33-16 16,-24 2-234-16,-48 3-197 16</inkml:trace>
  <inkml:trace contextRef="#ctx0" brushRef="#br0" timeOffset="38972.51">4573 4664 641 0,'0'0'10'16,"0"0"-8"-16,0 0 38 16,0 0 19-16,0 0-54 15,-24 224 64-15,-45-34-22 16,1 36 5-16,-17 22-35 16,-11 15 33-16,-9 22-33 15,0-1 4-15,9 1-11 16,11-15-6-16,17-32-1 15,20-33 1-15,15-40 3 16,5-41 4-16,8-38-1 0,8-25 1 16,0-23-2-16,-4-20-9 15,16-13-3-15,0 0-18 16,0-5-51-16,0-6-33 16,0-37-217-16</inkml:trace>
  <inkml:trace contextRef="#ctx0" brushRef="#br0" timeOffset="41508.78">17623 5120 222 0,'0'0'95'15,"0"0"49"-15,0 0-3 16,0 0-12-16,0 0-20 0,0 0-6 16,0 0-43-16,0-61-60 15,-12 154 19-15,-25 42-7 16,-11 29 32-16,-20-3-26 16,23-12 0-16,-3-9-1 15,8-6-4-15,4-12-8 16,3-13-5-16,9-28 2 15,12-35-2-15,0-26 0 16,12-16-4-16,0-4 1 16,0-24 1-16,0-54-6 15,0-45-32-15,0-34 14 16,12-23 19-16,45-12-12 16,27-8-2-16,1 1 7 0,19 23 9 15,-19 42 4-15,-5 50 1 16,-27 43 1-16,-9 31-1 15,4 10-5-15,12 32-5 16,5 49 10-16,23 24 23 16,-7 24 6-16,-13 1 2 15,-7 10-19-15,-13-2-1 16,0-2-8-16,-12-1 2 16,-3 5-5-16,-9-5-8 15,0-9-30-15,-12-3-39 16,0-18-49-16,-12-22-204 15</inkml:trace>
  <inkml:trace contextRef="#ctx0" brushRef="#br0" timeOffset="42078.6">17212 5842 498 0,'0'0'419'0,"0"0"-419"15,0 0-14-15,0 0 14 16,0 0 9-16,258-179-5 16,-61 148-3-16,28-6 0 15,1-6-1-15,-13-4-1 16,-24-10-3-16,-28-12-25 16,-24-6-3-16,-37-8 0 15,-47-6-3-15,-33 11 27 0,-20 9 8 16,0 11 18-16,-36 12 21 15,-21 13 1-15,21 14 2 16,0 9 1-16,8 10-16 16,0 6-20-16,-9 57-5 15,-3 32 0-15,8 30 2 16,32 11-4-16,0-1 1 16,20-5 1-16,73-13-2 15,7-13-7-15,21-21 3 16,16-22-2-16,8-24 4 15,7-29-9-15,-7-8 6 16,16-37 4-16,-20-37-10 0,-12-27 1 16,-37-18-1-1,-27-18 4-15,-25-13 7 0,-28-4 1 16,-12 15 0-16,0 36 10 16,0 39 26-16,-24 42 25 15,16 22 31-15,-12 0-57 16,-4 63-22-16,-9 34-14 15,5 34 43-15,28 11-24 16,0 5-12-16,4 1-7 16,77-8 0-16,15-1-20 15,21-13-46-15,0-10-83 16,-13-21-38-16,1-26-352 16</inkml:trace>
  <inkml:trace contextRef="#ctx0" brushRef="#br0" timeOffset="43678.05">22210 5445 956 0,'0'0'0'16,"0"0"0"-16,0 0 39 15,157 195 36-15,-129-115-18 16,-8-7-20-16,-16-7-24 15,-4-14-9-15,0-21-3 0,0-16-1 16,0-15 2-16,0 0 3 16,0-12-5-16,12-28-26 15,8-6-18-15,29-1 29 16,35 4 12-16,9 12-18 16,15 3 1-16,9 9 6 15,-12 5-5-15,-1-3 5 16,-7-6 4-16,-12-6-3 15,-5-5-5-15,-24-6-2 16,-19 2 0-16,-25 5 15 16,-12 9 5-16,0 11 13 15,0 9 10-15,-49 4-3 16,5 4-14-16,-4 38 3 16,12 19-4-16,23 5 12 0,13 2-9 15,0-4-4-15,61-7-1 16,7-2-1-16,21-16 0 15,3-13-1-15,13-17 2 16,12-9-3-16,3-8-4 16,9-35-15-16,0-15-9 15,-20-14 2-15,-5-4 12 16,-31-5 14-16,-29 8 0 16,-28 19 5-16,-16 22-3 15,0 18 24-15,0 11 20 16,-28 3-19-16,-16 23-23 15,-1 28-4-15,17 23 9 16,16 5 1-16,12 2-6 16,0-7-4-16,28-2-4 15,29-9 4-15,11-11 0 0,-8-21-5 16,9-14-7-16,3-17-14 16,9-2 1-16,31-47-8 15,-7-15 6-15,4-7-10 16,-9 1-5-16,-3 1 20 15,7 18 22-15,-23 19 0 16,3 12 10-16,-19 20 0 16,-5 0 0-16,-8 33 8 15,-27 23 9-15,-21 5 13 16,-4 2-9-16,0 3-2 0,-61-5-11 16,-11-10 8-16,-1-14-8 15,-11-13-10-15,15-13 4 16,-23-11 5-16,19 0-13 15,1-33-4-15,4-11-17 16,43-6 8-16,17-12-1 16,8-10 10-16,13-3-6 15,67-3 0-15,17 7 5 16,15 16-4-16,-7 21 2 16,20 16 3-16,-1 18-4 15,-3 0 0-15,0 9-1 16,-9 37 5-16,-7 14 2 15,-12 6 4-15,-25 4 7 0,-36-2-5 16,-20-4 6-16,-12-13 12 16,0-10 1-16,-12-13-10 15,-32-22-1-15,8-6 5 16,8 0 1-16,3-11-15 16,25-27-7-16,0-9-6 15,17-10-1-15,87 9-10 16,25-4-8-16,28 10-13 15,20 1-13-15,12 2 16 16,0-2-17-16,-16 0-14 16,-20 7 23-16,-44 2-16 15,-57 9-10-15,-44 8 55 16,-8 10 14-16,-72 5 49 16,-37 0-38-16,-32 38 25 15,4 18 1-15,29 4-9 0,35 9-13 16,37-3-15-16,36-5-3 15,0-1-1-15,12-13-1 16,49-13 5-16,11-14-9 16,8-14-6-16,-7-6-9 15,-5-15 1-15,5-36 6 16,-17-21 17-16,-20-14 0 16,-12-24 0-16,-16-16 3 15,5-29 13-15,-5-12-3 16,-4-4 1-16,-4 21 1 15,0 38 20-15,0 42 54 16,-25 33-9-16,5 24 5 0,0 13-26 16,-4 0-34-1,-24 46-17-15,4 37-4 0,-9 35 10 16,21 17-13-16,16 14 1 16,16 0 0-16,0-1 0 15,0-17-2-15,48-11-7 16,13-23-9-16,23-24-2 15,-7-23-20-15,3-17 5 16,9-25 6-16,-5-8 6 16,21-33 14-16,11-36 6 15,1-6-1-15,0-12 1 16,8 7-9-16,-21 19 6 16,1 23 4-16,-21 25 2 0,-3 13 13 15,-21 0-1-15,-28 41-5 16,9 6 10-16,-41 9 4 15,0-5-21-15,-4 1-2 16,-53-6-54-16,9 6-98 16,24-6-131-16</inkml:trace>
  <inkml:trace contextRef="#ctx0" brushRef="#br0" timeOffset="44194.68">30371 5264 983 0,'0'0'9'15,"0"0"-9"-15,0 0 0 16,0 0 94-16,0 206-49 16,28-124-28-16,4 0-7 15,-4-12-8-15,0-13 0 16,1-10-2-16,-1-16-1 15,-8-17-6-15,4-12-3 16,8-2-12-16,29-5-4 16,11-33 18-16,33-18-1 15,-1-2-10-15,-15-3 13 0,-1 17 6 16,-23 3 0 0,-21 20 5-16,-20 15 1 0,-12 6 3 15,0 0-3-15,-12 26-3 16,12 11 31-16,-12 1-11 15,0-4-18-15,0-11 6 16,0-11-7-16,0-12-1 16,0 0-3-16,12 0-2 15,37-22-15-15,11-19 8 16,29 2 6-16,-17 6 1 16,-12 15 1-16,-15 13 1 15,7 5-1-15,4 5 1 16,9 24 3-16,-1 4 4 15,-12 3-6-15,13-7 2 16,-13-3-3-16,4-6-5 16,5-12-18-16,-5-4-47 15,4-4-29-15,-35 0-88 0,-17-12-175 16</inkml:trace>
  <inkml:trace contextRef="#ctx0" brushRef="#br0" timeOffset="44478.25">30411 4529 986 0,'0'0'0'0,"0"0"-58"0,0 0 58 15,0 0 20-15,0 0 3 16,0 0-15-16,286-153-3 15,-278 111 14 1,-8 7 40-16,-57 0 30 0,-47 6-12 16,-17 10-26-16,-8 12-32 15,21 7-7-15,23 20-12 16,29 37-51-16,32 21-76 16,24 7-93-16,0 3-247 15</inkml:trace>
  <inkml:trace contextRef="#ctx0" brushRef="#br0" timeOffset="45048.45">18600 7809 505 0,'0'0'332'16,"0"0"-317"-16,0 0 85 15,0 0 6-15,0 0-26 16,0 0-47-16,13 69 29 16,-13 65 18-16,0 11-46 15,0-4-11-15,0-2-12 16,0 1-8-16,0-11-3 15,0-6-5-15,0-27-61 16,0-25-57-16,0-35-80 16,-13-36-96-16,-55-7-292 15</inkml:trace>
  <inkml:trace contextRef="#ctx0" brushRef="#br0" timeOffset="45630.38">17731 8398 839 0,'0'0'23'0,"0"0"-19"0,0 0 10 15,346-107 7-15,-128 80-4 16,31 3-8-16,17-12-9 16,11-10 0-16,-7-10-5 15,-33-19-14-15,-35-12-38 16,-62-6 3-16,-71-1 25 16,-45 6-4-16,-24 14 33 15,-24 20 10-15,-53 14 62 16,-11 17-12-16,-13 17-17 15,17 6-1-15,3 0 5 0,9 39-8 16,12 30-22 0,7 20 9-16,25 27 7 0,16 14-7 15,12 15 9-15,0 7-12 16,0-7-21-16,0 4 7 16,0-17-9-16,12-23 3 15,0-33 0-15,0-34-3 16,-8-29-23-16,36-13-23 15,37-25 23-15,24-26 23 16,39-1 3-16,-7 18-3 16,-8 14-1-16,8 16 1 15,8 4-1-15,11 0 1 16,1 0 2-16,0 0-2 16,-20-5-8-16,-16-32-27 0,-25-8 0 15,-43-7 25-15,-37 2 10 16,-12 6 11-16,-37 11 34 15,-43 15 20-15,-1 18 9 16,9 0-5-16,36 21-28 16,28 30-19-16,8 6-1 15,32 4-18-15,85 5-3 16,36-9-4-16,12-16-30 16,4-9-49-16,-4-12-70 15,-13-11-25-15,-11-9-11 16,-20 0-121-16</inkml:trace>
  <inkml:trace contextRef="#ctx0" brushRef="#br0" timeOffset="46114.82">22963 7995 1103 0,'0'0'31'16,"0"0"1"-16,0 0 10 15,0 0 75-15,8 192-23 16,-8-101-45-16,0-8-28 15,0-11-2-15,0-18-14 16,0-20-5-16,0-15-3 16,0-11-25-16,0-8-15 15,0 0 0-15,0-3 2 16,60-21 15-16,49 5 4 16,31 11 13-16,9 8 0 0,16 0-6 15,-20 0 6 1,-12 0 2-16,4 0 5 0,-21 0-3 15,1 0-2-15,4-12-16 16,-12-23 2-16,-17-14 9 16,-32-6 1-16,-47-18-44 15,-13-11 42-15,-37-23 13 16,-104-10-3-16,-36 5-3 16,-36 14-5-16,-32 20 11 15,-17 33 17-15,1 29 26 16,-9 16 1-16,41 13-7 15,31 39-7-15,45 22-29 0,57 9-1 16,40 12-1-16,56 9-2 16,24-9-29-16,104-5-18 15,37-16-19-15,33-24-19 16,39-12-34-16,17-23-35 16,55-13 4-16,54-2 144 15,35-2-330-15</inkml:trace>
  <inkml:trace contextRef="#ctx0" brushRef="#br0" timeOffset="46716.75">25912 8043 384 0,'0'0'183'16,"0"0"112"-16,0 0-183 15,20-183-48-15,-64 161 14 16,20 2-4-16,-8 11-25 16,8 4 4-16,11-1-10 15,1 6-17-15,0 0-10 0,-8 0-6 16,-8 0-10-16,-4 0 2 15,-12 15-2-15,3 13 0 16,1 9-4-16,-4 14 0 16,8 10 4-16,-1 12-2 15,13 7 2-15,16 4 1 16,8-5-1-16,0-14-3 16,0-11-3-16,20-20-3 15,33-17-15-15,11-17-10 16,16-2-9-16,9-50 4 15,4-18 21-15,-21-18-5 16,0 2 5-16,-23 10 18 16,-17 17 2-16,-8 30 7 15,-12 17 15-15,-12 12-2 0,24 0-22 16,21 38 4-16,31 16 2 16,29 9 3-16,-1-5-4 15,25-12-3-15,-12-6-2 16,-9-15-3-16,-3-16-9 15,-8-9-16-15,-5-9-10 16,-19-43 3-16,-25-18 1 16,-36-20 4-16,-12-19 5 15,0-22 21-15,-48-17 4 16,-9-7 5-16,1 7 3 16,12 34 43-16,-5 32 18 15,21 41 43-15,4 32-30 0,12 9-23 16,-12 19-59-1,-16 57 14-15,7 31-11 0,9 28-1 16,24 3-2-16,0 4-4 16,49-7-35-16,43-11-48 15,13-20-39-15,3-24-26 16,1-30 2-16,-4-24-157 16,11-26-258-16</inkml:trace>
  <inkml:trace contextRef="#ctx0" brushRef="#br0" timeOffset="47081.95">28061 7916 532 0,'0'0'167'0,"0"0"6"16,0 0-52-16,0 0-15 15,0 0-11-15,0 0-45 16,-80-144-23-16,51 144-16 16,-15 0-8-16,-4 17-1 15,-9 20 3-15,1 7 3 16,4 15-5-16,-5 3-3 15,17 10 2-15,4-6-2 16,4 0 1-16,20-12-1 16,12-16-8-16,0-12 1 15,0-17-9-15,32-9-15 0,32 0-4 16,17-35 24 0,11-20 3-16,-7-9-6 0,-13 2 14 15,-15 9 1-15,-21 14 3 16,-24 24 14-16,0 11 8 15,-12 4-7-15,12 7-19 16,8 42-1-16,16 5 1 16,1 12 0-16,11-5-3 15,8-2-41-15,9-11-55 16,3-14-65-16,13-17-142 16</inkml:trace>
  <inkml:trace contextRef="#ctx0" brushRef="#br0" timeOffset="47784.84">29369 7693 481 0,'0'0'501'0,"0"0"-464"16,0 0 14-16,0 0-47 16,0 0 95-16,-125 181-46 15,125-94-35-15,0-3-1 16,0-9-1-16,32-15 0 15,-8-17-11-15,-12-20-4 16,-12-15-2-16,0-8-5 16,0 0-7-16,-60-8-1 15,-45-21-21-15,1 3 16 16,-5 6 16-16,25 12 2 16,39 3-1-16,21 5 1 0,24 0-3 15,0 0-8-15,36 5-5 16,57 12 8-16,40-2 5 15,28-12-12-15,8-3-36 16,-4 0-25-16,-12-20 17 16,-12-24 24-16,-25-11 2 15,-31-10 1-15,-29 4 27 16,-44 7 6-16,-12 15 24 16,-20 14 58-16,-28 16-7 15,16 9 13-15,-9 0-52 16,21 38-27-16,8 17 10 15,12 11-8-15,8 0-9 0,65-5-2 16,23-10 0 0,9-14 0-16,12-18-10 0,11-19 1 15,5 0 2-15,20-21-18 16,12-38 9-16,-20-20-20 16,-12-24 27-16,-33-21-7 15,-31-23 11-15,-17-14-9 16,-28-11-7-16,-16 13 21 15,-8 26 8-15,0 40 56 16,-24 42 40-16,4 31-8 16,8 20-22-16,-12 4-49 15,-17 63-22-15,-15 43 31 0,-12 35 2 16,15 11-13 0,21 4-5-16,12-6-1 15,20-9-13-15,0-16-3 0,0-28-1 16,64-23-23-16,13-24-32 15,11-17-42-15,1-25-50 16,12-12-78-16,-29-8-122 16</inkml:trace>
  <inkml:trace contextRef="#ctx0" brushRef="#br0" timeOffset="47951.66">31626 7367 989 0,'0'0'3'16,"0"0"0"-16,403-43 3 0,-275 35-2 16,-31 1-4-16,-17 5-7 15,-47-4-59-15,-33 4-117 16,0-1-234-16</inkml:trace>
  <inkml:trace contextRef="#ctx0" brushRef="#br0" timeOffset="48131.73">27164 7385 1192 0,'0'0'0'0,"0"0"-133"15,366-3 133-15,-109-9 0 16,29-8-85-16,-20-1-282 15</inkml:trace>
  <inkml:trace contextRef="#ctx0" brushRef="#br0" timeOffset="51269.71">1386 10988 708 0,'0'0'97'16,"0"0"-59"-16,0 0 59 15,0 0-44-15,0 0-7 16,0 0-7-16,0 0-38 16,-57-144-1-16,90 129 0 15,15 9 0-15,-24 6-4 16,8 0-2-16,21 24-1 0,-5 36 5 15,-20 32 2-15,0 12 15 16,-16 8-2-16,-12 2-11 16,0-14 4-16,-24-24-6 15,-16-22 0-15,12-17-2 16,4-22 3-16,19-8-1 16,-3-7 4-16,4-13-4 15,-8-38-32-15,12-33-1 16,0-16 16-16,61-14-2 15,47-6 10-15,45 14 4 16,0 23-10-16,12 29 14 16,-32 31-1-16,-16 23 2 0,-21 4 3 15,-15 49 9-15,-13 25 23 16,-20 16 16-16,-23 12-20 16,-1-4-22-16,-12-3-2 15,12-9-7-15,8-12-8 16,16-12-37-16,-3-17-32 15,39-20-54-15,1-24-203 16</inkml:trace>
  <inkml:trace contextRef="#ctx0" brushRef="#br0" timeOffset="51464.75">3997 11070 694 0,'0'0'140'0,"0"0"-101"16,0 0 30-16,0 0-15 15,0 0 46-15,0 0-4 0,45 242-59 16,-21-159-32-16,0-2-5 16,0-20 0-16,0-10-3 15,0-11-41-15,8-16-48 16,-19-14-18-16,3-10-80 16,-16 0-236-16</inkml:trace>
  <inkml:trace contextRef="#ctx0" brushRef="#br0" timeOffset="51712.77">3772 10617 736 0,'0'0'0'0,"0"0"-85"0,0 0 85 15,0 0 7-15,354-123 7 16,-298 82 13-16,-19-3-19 15,-33 7 1-15,-4 9 53 16,-16 10 19-16,-65 7-44 16,-11 11-22-16,-17 0-7 15,16 35-8-15,9 24-9 16,40 11-47-16,23 13-135 16,21 3-135-16</inkml:trace>
  <inkml:trace contextRef="#ctx0" brushRef="#br0" timeOffset="52336.66">4891 10967 805 0,'0'0'24'16,"0"0"-24"-16,0 0 0 15,0 0 5-15,0 0 85 16,24 198-29-16,-12-107-24 16,-8-6-3-16,-4-4-3 0,0-13-18 15,0-21-6-15,0-18 1 16,0-12-7-16,0-17 2 16,0 0-3-16,0 0 11 15,0-46-11-15,24-15-7 16,28-20-5-16,25-2 2 15,-5 9 5-15,-15 8-4 16,-9 25 4-16,-28 18 2 16,4 17 0-16,-8 6-2 15,20 1-7-15,9 49 6 16,3 12 3-16,8 23 3 16,-7 2 0-16,-5-4 0 15,8-7-2-15,-20-14 2 16,1-8-8-16,7-22-5 15,-28-8-4-15,0-19-3 0,0-5-4 16,0 0 15 0,4-38 4-16,24-22 0 0,9-19 0 15,35-11 5-15,9-8 0 16,36 7 0-16,15 25-1 16,-3 25 1-16,0 36 4 15,-24 5 3-15,-33 50-2 16,-39 29 10-16,-45 15 11 15,0-2 0-15,-57-12-25 16,-3-15 2-16,4-18 8 0,31-18-11 16,25-20-7-1,0-9-38-15,20 0-25 0,57-38 6 16,16-28-101-16,-1-25-157 16</inkml:trace>
  <inkml:trace contextRef="#ctx0" brushRef="#br0" timeOffset="52536.64">7208 10544 224 0,'0'-204'103'0,"13"38"101"16,-13 57 33-16,0 43-63 16,0 45-18-16,0 21-16 15,0 0-83-15,0 58-34 16,0 47-4-16,-13 40 77 16,1 22-63-16,12 3-9 15,0-2-17-15,0-3-6 16,25 0-2-16,11-6-40 0,12-7-90 15,20-34-72-15,5-31-46 16,19-43-237-16</inkml:trace>
  <inkml:trace contextRef="#ctx0" brushRef="#br0" timeOffset="53955.01">8379 11132 627 0,'0'0'70'16,"0"0"57"-16,0 0-16 15,-16-182-26-15,-32 172 28 16,16 6-27-16,-16 4-60 16,-13 14-9-16,-7 35-6 0,-5 17 3 15,13 18-11-15,16 5-3 16,20 5-1-16,12-7 1 16,12-16 0-16,0-15-3 15,12-14-9-15,24-22-4 16,24-13-12-16,9-7-6 15,11-14 9-15,5-37 7 16,-5-9 2-16,-3-20 7 16,-21-12 7-16,-8 12 2 15,-24 16 3-15,-12 26 11 16,-8 23 15-16,-4 8 6 16,0 7-23-16,0 0-12 15,16 29-15-15,9 20 15 16,11 15 0-16,0-8 0 15,20-5 0-15,-3-8-5 0,3-17-8 16,4-14-25-16,9-12-8 16,-1 0-6-16,21-33 3 15,-9-20 6-15,1-18 0 16,-21 3 3-16,-12-6 30 16,-11 8 10-16,-13 15 19 15,-12 11 17-15,0 25 34 16,-12 9 0-16,0 6-13 15,0 2-57-15,0 49 15 16,0 23-2-16,0 20 25 0,0 2-30 16,-12-2 1-1,-4-11 4-15,4-19 1 0,0-21-10 16,12-20-4-16,0-17-2 16,0-6 2-16,0 0 4 15,16-41-4-15,52-22-13 16,5-15-8-16,19-11-7 15,-24-2 9-15,21 9 16 16,-21 17 2-16,-19 30 1 16,-17 19-1-16,-20 16 1 15,0 0-7-15,4 42-11 16,20 22 18-16,-3 12 6 16,-9 5-5-16,24-11 0 15,-4-7 0-15,5-11-1 16,-1-12 2-16,8-11-4 0,5-19 2 15,-5-10-4-15,32 0 3 16,-7-18-5-16,15-26-5 16,-15-17-2-16,-21-13-14 15,-11-16 18-15,-5 1 6 16,-32 4-4-16,0 22-1 16,-12 24 8-16,0 17 14 15,0 19 15-15,-24 3 6 16,-12 12-35-16,-25 40 13 15,-7 22 17-15,24 13-9 16,7 1-15-16,33 4-5 16,4-10 0-16,0-10-1 0,37-16-1 15,11-10 1-15,20-13-2 16,5-22 0-16,11-11 1 16,13 0-12-16,15-2 1 15,-3-35 1-15,-12-8 8 16,-17-10 3-16,1-21 2 15,-21-7 0-15,-24-3 0 16,0 8 3-16,-28 19-1 16,-8 13 3-16,0 12 9 15,0 13 4-15,0 9 9 16,0-2-1-16,0 11 8 16,0 3-18-16,-20 0 0 15,-4 0-18-15,-24 20-13 16,-12 24 13-16,-9 22 1 15,21 3-1-15,16 9-3 0,28-2 1 16,4-7 0-16,4-8-3 16,64-15 0-16,29-8 4 15,7-15-1-15,29-13 2 16,-4-10 8-16,0 0-8 16,-13-22 1-16,1-22 4 15,-20-15 2-15,7-22-3 16,-31-14 6-16,3-11-1 15,-24 6-6-15,-36 14 1 16,-16 25-4-16,0 21-2 0,0 19-5 16,-12 13-1-16,-12 8-2 15,8 0-7-15,-12 15-1 16,12 27 16-16,16 12 0 16,0 8-5-16,24 13 4 15,57 4 3-15,27-1 2 16,9 0-1-16,12-7 0 15,-33-14 0-15,-31-11-1 16,-37-14-1-16,-28-10 1 16,-20-7 4-16,-81 0-4 15,-48-11-26-15,-28 1-83 16,-32-5-35-16,-21 0-147 16</inkml:trace>
  <inkml:trace contextRef="#ctx0" brushRef="#br0" timeOffset="54179.65">8049 10531 1119 0,'0'0'3'0,"371"-66"-3"15,-118 40 21-15,-7 7-11 16,-9 8-10-16,-24 7-13 16,-36 4-102-16,-60 0-115 0,-69 0-428 15</inkml:trace>
  <inkml:trace contextRef="#ctx0" brushRef="#br0" timeOffset="54854.87">2331 12724 874 0,'0'0'0'16,"0"0"-6"-16,0 0-17 16,0 0-1-16,0 0 24 15,354-24 26-15,61 24 6 16,104 0 17-16,149 0-10 16,129 0-3-16,64 0-9 15,24 0-22-15,-24-11 4 16,-92-7-7-16,-113-2 3 15,-109-7-3-15,-144 0-1 0,-122-5 1 16,-124 4 1-16,-84 4 2 16,-73 5 3-16,0-5 23 15,-125 12-31-15,-72 7-50 16,-73 5-20-16,-40 0-49 16,-8 23-86-16,21 10-85 15</inkml:trace>
  <inkml:trace contextRef="#ctx0" brushRef="#br0" timeOffset="55155.31">3112 13058 435 0,'0'0'0'16,"0"0"0"-16,507 24 39 15,-129-24 88-15,105 0 3 16,60 0-48-16,33 0-16 16,7 0-13-16,-56-11 20 15,-88 2 15-15,-85 0-17 16,-120-8-30-16,-90 5-1 16,-83 1-7-16,-37 4 5 15,-24 7 17-15,0 0-35 16,0 0-20-16,-12 0-50 15,-36 0-118-15,-13 7-59 0,-19 18-139 16</inkml:trace>
  <inkml:trace contextRef="#ctx0" brushRef="#br0" timeOffset="56723.95">14693 11312 423 0,'0'0'77'16,"0"0"-22"-16,0 0 97 16,0 0-15-16,0 0-62 15,0 0-35-15,0 0-12 16,0 0 0-16,-104 6-3 16,208 2-10-16,53-8 25 15,64 0 5-15,53 0-14 16,8-5-25-16,-25-7 2 15,-3 0 0-15,-45-1-3 16,-32 0-5-16,-48 8 0 16,-45-3-1-16,-11 2-21 0,-37 6-31 15,-16 0-27-15,-20 0-42 16,0 0-12-16,-36 0-100 16,-69 0-212-16</inkml:trace>
  <inkml:trace contextRef="#ctx0" brushRef="#br0" timeOffset="57039.75">14906 11535 473 0,'0'0'318'15,"0"0"-318"-15,0 0 4 16,0 0 36-16,0 0 33 16,0 0-34-16,342 0 44 15,-92 0-12-15,20 0-18 16,3-13-5-16,-23-2-11 16,-29 1-10-16,-48 5-6 15,-28-5-11-15,-49 5-10 16,-27 1-3-16,-29-1-16 15,-8-3-31-15,-20-1-35 16,13-11-35-16,-25-1-47 0,0-5-221 16</inkml:trace>
  <inkml:trace contextRef="#ctx0" brushRef="#br0" timeOffset="57492.01">16206 10720 298 0,'0'0'469'0,"0"0"-468"16,0 0 11-16,0 0 64 0,-334-97-1 16,314 91-16-1,20 6-9-15,0 0-14 0,0 0-17 16,0 0 0-16,0 0-13 15,0 0-6-15,73 11 0 16,31 28 22-16,61 6 4 16,36 6-11-16,21 5-4 15,3-1 14-15,0-3-18 16,-15-2-4-16,-5-6-1 16,-28-7-2-16,-36-6 1 15,-49-3-2-15,-31 5 1 16,-41 12-1-16,-20 21 2 15,-53 23 26-15,-104 18 26 16,-52 5-2-16,-28-6 2 16,-1-8-6-16,29-12-11 0,40-3-17 15,28-9-19-15,45-7 0 16,35-10-6-16,17 0-27 16,32-5-49-16,12-11-54 15,0-7-66-15,68-15-141 16</inkml:trace>
  <inkml:trace contextRef="#ctx0" brushRef="#br0" timeOffset="61678.97">9313 14742 1040 0,'0'0'0'0,"0"0"-13"16,0 0-23-16,0 0 36 16,0 0 33-16,0 0 2 15,0 0-27-15,270-4-2 16,-37-29-5-16,4-9 1 16,13-10-2-16,-41-3 0 15,-20-9-8-15,-32-12 0 16,-28-5-6-16,-24-5-8 15,-33-1-6-15,-12 6 9 0,-35 7 4 16,-21 11 9 0,-4 11 3-16,0 14 3 15,0 13 0-15,-12 7 0 0,-9 9-1 16,-3 4-5-16,-8 5 6 16,16 0 4-16,-8 0-2 15,-16 29 3-15,-25 34 2 16,-27 26 9-16,-13 31 1 15,-12 22 12-15,-11 22-2 16,-21 17 10-16,-12 8 3 16,-4 6-2-16,0-4-23 15,8-14-9-15,16-11-4 16,12-21-2-16,37-30 0 16,19-35 3-16,29-36-3 15,32-26-6-15,12-18 2 0,0-22-5 16,0-47-27-16,44-17-4 15,61-5 28-15,28 24 10 16,28 30 0-16,8 27 0 16,8 10 1-16,0 0 2 15,-12 32 2-15,-12-3 4 16,-13-10-2-16,-7-9 3 16,-28-10-1-16,-1 0 1 15,-35-6 8-15,-5-31 6 16,-32 0-5-16,-28-3 0 15,-4 2-6-15,0 3-11 16,-60 13-2-16,12 5-48 0,-13 14-55 16,25 3-35-16,4 0-284 15</inkml:trace>
  <inkml:trace contextRef="#ctx0" brushRef="#br0" timeOffset="62189.96">12323 15082 853 0,'0'0'79'16,"0"0"-76"-16,0 0 10 15,0 0 13-15,0 0 29 16,0 0-15-16,386-54-3 15,-172 42-32-15,-1-3-5 16,-36 11-13-16,-48-6-30 16,-37 10-48-16,-52 0-27 15,-40 0-112-15,0 0-225 16</inkml:trace>
  <inkml:trace contextRef="#ctx0" brushRef="#br0" timeOffset="62346.94">12581 15214 6 0,'0'0'639'0,"0"0"-566"15,0 0-24-15,0 0 21 16,0 0-4-16,0 0 23 16,249 52-24-16,-72-52-43 15,0-11-22-15,-24-5-3 16,-24 3-26-16,-12 9-49 16,-45-7-60-16,-4-1-205 15</inkml:trace>
  <inkml:trace contextRef="#ctx0" brushRef="#br0" timeOffset="71025.2">15852 14049 485 0,'0'0'40'0,"0"0"-16"16,0 0 65-16,0 0 45 16,0-177-33-16,0 159-34 15,0 7-23-15,0 9 16 0,0 2-11 16,0 0-12-16,0 54-18 15,0 53-17-15,-12 41 45 16,-24 25-6-16,0 8-14 16,-9-8 5-16,9-10 6 15,0-24-7-15,12-16-19 16,4-22-9-16,8-13-2 16,-1-21 3-16,9-18-4 15,-4-16-8-15,8-14-21 16,-4-6-37-16,4-12-47 15,-12-1-33-15,-8 0-23 16,-28 0-456-16</inkml:trace>
  <inkml:trace contextRef="#ctx0" brushRef="#br0" timeOffset="71371.83">13446 15658 74 0,'0'0'805'15,"0"0"-805"-15,0 0-13 16,0 0 13-16,0 0 22 16,0 0 63-16,551 15 0 15,-149-15-28-15,73 0-19 0,24 0 14 16,-32-6-15-16,-44-11-16 15,-81-3-4-15,-81-2 5 16,-96 7 1-16,-72-2 0 16,-53 11 9-16,-32 0 7 15,-8 6-10-15,0 0-25 16,0 0-4-16,-68 0-36 16,-41 0-52-16,-44 21-62 15,-28 15-57-15,-4 5-92 16</inkml:trace>
  <inkml:trace contextRef="#ctx0" brushRef="#br0" timeOffset="72172.45">14673 16878 635 0,'0'0'130'15,"0"0"-112"-15,0 0 74 16,0 0-18-16,-48-173-13 15,56 107-29-15,68-3-21 16,29 8-8-16,12 7 0 16,11 25 6-16,-23 15-1 15,0 14 2-15,-17 11 2 0,-19 50-6 16,-21 23 10-16,-16 12 9 16,-16 6-13-16,-16-4-6 15,0-4 3-15,-16-16-8 16,-28-7 1-16,-1-10 6 15,1-12-3-15,4-15-2 16,4-16 0-16,8-7 2 16,16-11 1-16,12 0 2 15,-9-3 1-15,-3-43-9 16,12-20-2-16,0-26 1 16,4-21-3-16,89-10 0 15,12-2-3-15,27 18-2 16,-3 22 6-16,-12 29 0 0,12 27 3 15,-5 29 2 1,1 0 7-16,-4 49 5 0,-17 25 12 16,-23 18 0-16,-45 0-7 15,-12 1 10-15,-16-13-12 16,-8-11-15-16,12-7 16 16,1-14-10-16,11-17-7 15,4-3 0-15,12-19-1 16,24-9-4-16,29 0-6 15,36-46-23-15,16-20-55 16,4-23-77-16,7-12-88 16,-23-17-555-16</inkml:trace>
  <inkml:trace contextRef="#ctx0" brushRef="#br0" timeOffset="73157.86">20975 13457 432 0,'0'0'77'0,"0"0"-75"16,0 0 62-16,0 0 34 15,0 0 33-15,0 0-49 16,0 0-46-16,-189 131 9 16,-45-33-6-16,-52 5-5 15,-31-6 1-15,11-8-8 0,24-15-2 16,57-15-8-16,72-17-12 15,56-18-1-15,53-10-3 16,40-9-1-16,4-5-11 16,0 8 0-16,72-1 11 15,57-3 8-15,48 7 0 16,36-3-4-16,21-5-4 16,-9 8 0-16,-16 6 0 15,-15 4-5-15,-17 2 2 16,-37 3-7-16,-11-1-7 15,-40 2 1-15,-33 5 9 16,-32 10 2-16,-24 15-2 16,-48 21 4-16,-97 12 3 0,-76 10 1 15,-49 8 3 1,-52 2 0-16,-8 3 15 0,12-5 1 16,49-10-4-16,51-11-1 15,53-16-1-15,49-15 2 16,55-14-9-16,41-10 2 15,20-3-1-15,57-4 2 16,96-1 7-16,84-14 10 16,81-10 5-16,60 0-9 15,12 0-13-15,-11 0-6 16,-37 0 5-16,-69 0 14 16,-59 0-15-16,-78 0-4 0,-71 0-4 15,-41 0-3-15,-24 0-21 16,0 0-42-16,0 3-85 15,0 4-72-15,-16 1-550 16</inkml:trace>
  <inkml:trace contextRef="#ctx0" brushRef="#br0" timeOffset="74946.05">23647 14303 561 0,'0'0'97'15,"0"0"45"-15,0 0-10 16,0 0-36-16,0 0-35 15,0 0-43-15,8 35 2 16,-8 31 30-16,0 0-36 16,0-3-5-16,0-2-5 15,4-1-3-15,40-9-1 16,4-14 0-16,25-10-8 16,19-13 1-16,13-14-8 0,24 0-13 15,3-26 3-15,13-34-12 16,-8-6 18-16,-20-9 8 15,-33-5-1-15,-27 2 11 16,-21 8 1-16,-20 13 2 16,-16 11 9-16,0 18 12 15,0 11 19-15,0 16 1 16,0 1 5-16,0 0-16 16,-12 0-21-16,-4 22-10 15,-16 31 0-15,-5 25 10 16,1 25 7-16,4 18 0 15,20 28-2-15,12 15 16 16,0 12-6-16,0 10-9 0,0 5-7 16,12 8-7-1,8-9-2-15,8-12 17 0,-20-29-8 16,-8-27-6-16,0-31 3 16,-80-30-2-16,-37-40 2 15,-40-21 4-15,-28-12-5 16,-20-58-4-16,32-24 1 15,32-16-2-15,56-7-1 16,61 2-9-16,24-6-25 16,57 16-53-16,96 9-85 15,48 16-66-15,28 11-479 16</inkml:trace>
  <inkml:trace contextRef="#ctx0" brushRef="#br0" timeOffset="75945.16">24113 13406 542 0,'0'0'202'16,"0"0"-184"-16,0 0 84 16,0 0-44-16,0 0-26 15,0 0 20-15,-136 124-15 0,99-70-11 16,1-4-5-16,16-10 8 15,4-15-14-15,4-10-12 16,12-15 5-16,0 0-5 16,0 0 4-16,0-33 8 15,0-26-15-15,24-13-1 16,24-2 0-16,1 4 1 16,7 10 1-16,-20 18 3 15,-12 23 5-15,-12 17 7 16,-12 2 0-16,0 0-14 15,8 0-2-15,17 17-8 16,15 9 8-16,12 14 1 16,12 6-1-16,33 1-48 0,8 4-99 15,11-2-153-15</inkml:trace>
  <inkml:trace contextRef="#ctx0" brushRef="#br0" timeOffset="76402.95">25828 14663 440 0,'0'0'530'0,"0"0"-529"0,0 0 23 16,0 0 19-16,0 0 26 15,0 0-16-15,378-24-39 16,-141 11-14-16,-3 1-28 15,-33 3-59-15,-32 2-103 16,-52-4-186-16</inkml:trace>
  <inkml:trace contextRef="#ctx0" brushRef="#br0" timeOffset="76929.03">27683 14036 982 0,'0'0'56'0,"0"0"-50"16,0 0 12-16,0 0 13 15,0 0 36-15,0 0-52 16,0 189-12-16,72-131-3 16,1-6 4-16,7-10-4 15,-7-13-4-15,-17-14-10 16,16-15-10-16,-15 0-5 15,15-15 2-15,-4-31 23 16,-11-11 0-16,-5-6 2 16,-24-6 2-16,-16 8 1 0,-4 14 6 15,-8 6 7 1,0 17 19-16,0 11 9 0,0 6-3 16,0 7 6-16,0 5-19 15,0 46-25-15,-20 23 20 16,4 29-2-16,-8 21-3 15,0 28 6-15,-4 24 10 16,8 25-11-16,20 14-11 16,0 3 58-16,0-5-45 15,0-27-19-15,0-34 3 16,0-33-2-16,-49-42 0 16,-19-31-2-16,-5-35 5 0,-19-11 5 15,-5-29-6-15,-19-36-6 16,7-13-2-16,20-5 0 15,37 0-22-15,28 2-39 16,24 7-48-16,0 8-38 16,64 10-68-16,17 10-198 15</inkml:trace>
  <inkml:trace contextRef="#ctx0" brushRef="#br0" timeOffset="77645.88">29208 13453 837 0,'0'0'35'0,"0"0"-7"16,0 0 31-16,0 0 17 15,0 0 26-15,434 238-28 16,-265-95-24-16,-8 17-12 16,-28 2 3-16,-28-10-15 15,-25 10-20-15,-52-1-2 16,-28-2-8-16,-52-5-3 0,-109-8-36 16,-88-10-23-16,-61-13-48 15,-60-8-2 1,-37-9 8-16,-27-17-47 0,-29-11-119 15</inkml:trace>
  <inkml:trace contextRef="#ctx0" brushRef="#br0" timeOffset="78164.12">22451 14063 577 0,'0'0'80'0,"0"0"5"16,0 0 36-16,0 0 30 15,0 0-21-15,0 0-85 16,-354 111-9-16,189 61 30 0,37 6-14 16,35 6-21-16,57-8-21 15,36-10-10 1,68-9-1-16,109-9-9 15,93-19-33-15,84-28-44 16,77-38-80-16,64-34-59 16,56-29-611-16</inkml:trace>
  <inkml:trace contextRef="#ctx0" brushRef="#br0" timeOffset="79049.53">30435 13197 794 0,'0'0'54'16,"0"0"-19"-16,0 0 48 15,0 0-1-15,0 0-11 16,0 0-34-16,-36-144-29 16,108 133-1-16,-3 7-1 15,-1 4 4-15,-7 0-8 16,-1 27 2-16,0 16 8 16,-11 9 3-16,-17 5-7 15,-32-2-2-15,0-1-6 0,-12-2 2 16,-57-1 12-16,-23-2-11 15,-9-8-1-15,-12-4 4 16,13-9-2-16,19-5 0 16,13-8-4-16,20-3 3 15,24-6-3-15,24-4 0 16,0-2-1-16,0 0 1 16,0 0-7-16,0 0 1 15,0 0 2-15,0 0 0 16,0 0-3-16,48 0 4 15,20-2 3-15,25-8-1 16,32 0-2-16,27 1 2 16,21-1 1-16,17-3 0 15,-9 6-1-15,-8 0 2 16,-28 3 2-16,-29 4 3 0,-35-6 8 16,-29 4 5-16,-36 2 1 15,-8-3 12-15,-8 3-2 16,0 0-9-16,0 0-14 15,0 0-7-15,0 0-13 16,0 0-59-16,0 29-109 16,-40-4-49-16,-8 7-533 15</inkml:trace>
  <inkml:trace contextRef="#ctx0" brushRef="#br0" timeOffset="108928.26">13216 16593 675 0,'0'0'56'0,"0"0"-46"15,0 0 51-15,0 0 20 0,-72-191-40 16,72 146-13-1,64 3 0-15,1 9-5 0,35 19 1 16,-7 14-13 0,24 0 1-16,3 30-5 15,-3 47 1-15,-8 20 7 0,-29 21 4 16,-20 14 13 0,-47 10-12-16,-13 6-9 0,-49 5-3 15,-59 2-3 1,-21-11 1-16,0-19-4 0,12-27-1 15,33-20 2-15,23-26-3 16,21-21 2-16,28-11-2 16,12-10-5-16,0 0-7 15,81-6 12-15,55 1 4 16,42-5 22-16,31 0-2 16,32 0-7-16,-7 0 6 15,-17 0 2-15,-28 0-5 16,-48 0-9-16,-49 0 4 15,-31 0-9-15,-29 0-6 0,-20 0 0 16,-12 0-3-16,0 6-34 16,0 20-90-16,0 11-179 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5T08:47:22.572"/>
    </inkml:context>
    <inkml:brush xml:id="br0">
      <inkml:brushProperty name="width" value="0.05292" units="cm"/>
      <inkml:brushProperty name="height" value="0.05292" units="cm"/>
      <inkml:brushProperty name="color" value="#00206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16500 8232 155 0,'0'0'27'0,"0"0"-8"16,0 0 29-16,0 0 26 16,0 0-29-16,0 0 0 15,0 0-8-15,0-37 2 16,-12 29-4-16,12 1 3 16,-12 2-19-16,0-2-10 0,4 2 0 15,-8-5-1-15,-5 6-1 16,9 1 3-16,0 0-6 15,-12-1-2-15,12 0-2 16,0 4 7-16,-8 0-7 16,4 0-1-16,-4 0 0 15,4 0 2-15,-5 18-1 16,9 4 0-16,0-2-2 16,8 2 2-16,4-7 0 15,0 2-3-15,0-6 0 16,0-7 3-16,0 2-5 15,0-6-4-15,0 0-2 0,16 0 8 16,17-9 3-16,-5-20-1 16,-4 1-10-16,-16-1 6 15,4 0 2-15,-12 3-1 16,0 3 4-16,0 5 1 16,0 4-1-16,-12 12-1 15,-12-1 1-15,0 3 11 16,-9 0-3-16,5 15 1 15,-16 24-6-15,20 0 0 16,4 3 2-16,8-5-2 16,12-5-1-16,0-3-1 15,0-2 0-15,0-8-1 16,24-6 0-16,-4-8-1 0,4-5-2 16,8 0 3-1,-4 0 9-15,17-4 1 0,-9-23-3 16,0-16-2-16,-12 1-3 15,-12 1 0-15,-12-1 0 16,0 13 0-16,0 12-1 16,0 7 3-16,-24 5-2 15,-12 5 6-15,4 0-8 16,-8 8-1-16,-5 22-3 16,9 3-3-16,12 7-54 15,12-8-114-15,12-11-192 16</inkml:trace>
  <inkml:trace contextRef="#ctx0" brushRef="#br0" timeOffset="1214.37">15353 7847 424 0,'0'0'19'0,"0"0"-13"16,0 0 52-16,0 0 10 15,0 0-36-15,0 0-30 16,-8-49-1-16,36 26 5 16,37-8 1-16,15-1-1 15,9-6-6-15,23 4 1 16,9-3 0-16,12 5-1 0,-4 8 0 16,-1 3 1-1,-11 5 1-15,12 8-2 0,-25-2 0 16,9 0 2-16,-16 6-1 15,3-1 4-15,-3 5 1 16,-17 0-4-16,13 0 1 16,-21 0 2-16,9 0-5 15,-5 9-1-15,-7 6 1 16,-9 5 1-16,0 2 6 16,-3 1-7-16,3 0 2 15,0 0 2-15,-15-2-2 16,3 2-1-16,-16-1 2 15,4 7-1-15,-11 0 3 16,-13 0 1-16,0 6-1 0,-12 2 2 16,0 4 6-16,0 1-5 15,0 3 0-15,0-1-1 16,-12 4-1-16,-13 4-4 16,-23 1 0-16,16-2 0 15,-16 4 0-15,3-6 1 16,-3-1 2-16,-12 0-5 15,12 2 2-15,-21-1 0 16,-3 0-2-16,7-1 1 16,-3-2-1-16,-13-5 2 15,9-4-1-15,-9-3-1 16,13-7 5-16,-16 0-1 16,-9-8 12-16,-16-3-3 0,1-7 5 15,-17 0 3-15,-8-5-18 16,4-4 1-16,-3 0-4 15,-5 0 1-15,4-4 0 16,24-17 0-16,5-9 3 16,19-9 5-16,5-5-3 15,23-4 6-15,-3-9-7 16,12-2 5-16,8-5-9 16,11 1-1-16,17-6 1 15,12 3-1-15,0-7 0 16,0-1-4-16,12-5 1 15,41 7 1-15,19 0 1 0,1 11 0 16,11 8-16 0,-3 8-28-16,3 8-22 0,-3 13-25 15,3 7-117-15,-24 12-117 16</inkml:trace>
  <inkml:trace contextRef="#ctx0" brushRef="#br0" timeOffset="2499.98">14114 7950 135 0,'0'0'390'0,"0"0"-390"15,0 0 0-15,0 0 3 16,0 0 30-16,120-174-24 15,-39 130-5-15,3-7 4 16,25 2 7-16,16-5-4 0,-4 1-2 16,11-4-4-16,5 1 2 15,4-1-1-15,16 3 5 16,-4 3 1-16,0 0 7 16,16 7-2-16,-4 0-11 15,8 2 2-15,4 5-2 16,-12 9-2-16,12 0 1 15,-12 8-3-15,-12 3 0 16,4 5 2-16,-20 10-3 16,11 2 8-16,-7 0-3 15,-12 0-1-15,0 0-4 16,4 5 2-16,-5 7-2 16,1 5 0-16,-12 5 3 0,4 1-4 15,-17 5 1-15,1 5 0 16,-1-6-1-16,-15 9 1 15,-1 1 1-15,-11 1-2 16,-9-1 1-16,5 2 0 16,-17 0 1-16,17-2 3 15,-1 3-5-15,-8-2 5 16,1 3 1-16,-9 2 1 16,-16-2-5-16,-7 9 0 15,3-6 3-15,-12 4-5 16,-12 0 3-16,-4 0-1 15,-8 3 0-15,0 1 2 0,0-1 0 16,0 7-2 0,-20-1 3-16,-28 3 0 0,3-5 0 15,-15 2-1-15,-12-1 0 16,3 3 1-16,-7-6 3 16,-5 7-1-16,-3-6-1 15,3 4-4-15,1 1 1 16,-5-3-2-16,9-2 14 15,7-2-11-15,-11-3-4 16,7-3 0-16,-19 3 2 16,11 0-1-16,-15-6 2 15,-1-3 0-15,-3-6 11 16,-1-3-3-16,-12-8-4 0,5 4-5 16,-21-2 0-1,12-1-1-15,-3-7 4 0,11 3-1 16,-8-6-2-16,0-6 7 15,9-1-3-15,-17 1-2 16,-8-8 3-16,13 0-3 16,-21 0 4-16,12 0-7 15,-12 0 5-15,16 0-5 16,5 0 3-16,11-5 1 16,4-5 1-16,9-3-1 15,3-1 3-15,9-5 5 16,15-3-11-16,5 2 0 0,-12-3-2 15,-1-1 2 1,9-3-1-16,7-10 4 0,1-2-5 16,-8-6 1-16,7-5 3 15,5-4 7-15,-17-4-8 16,5 1-1-16,-4 5-1 16,-9 4 0-16,9-1-1 15,-1 12 0-15,17-10 0 16,8 6 0-16,11-1-1 15,1 0-2-15,12 1 3 16,0-3-2-16,4-2-5 16,16-6-5-16,4-2 7 15,0-3-16-15,40-11-24 16,28-2 3-16,49-2-29 16,12 9-22-16,12 2-123 15,-9 13-240-15</inkml:trace>
  <inkml:trace contextRef="#ctx0" brushRef="#br0" timeOffset="4267.89">12874 8084 355 0,'0'0'3'0,"0"0"1"0,0 0 43 16,0 0 38-16,85-188-53 16,-29 137-17-16,-8-8 0 15,25-4 12-15,7 1-11 16,5 1-1-16,11-2-7 16,9 4-2-16,4 4-4 15,7-1 6-15,9-2-1 16,32-1-2-16,0-2 0 15,28 0 0-15,4 4 1 16,0-1-5-16,1 7 3 0,-13-1-2 16,-16 7-1-16,20 11-1 15,-12-5-1-15,4 8 1 16,-4-1 2-16,16 3 0 16,-8-2 1-16,0 8 1 15,-4-5 1-15,0 4-4 16,-12 4 6-16,-8 3 4 15,-24 8-4-15,7 6 12 16,-7 3 0-16,-12 0-18 16,-8 0 5-16,-9 0 3 15,5 0-3-15,-1 7-1 16,-3 7 0-16,-4 0-3 16,-5 5 4-16,13 0-2 0,11-2-1 15,1 6 5-15,8-2-7 16,-8 6 3-16,-1-3 0 15,1-3-3-15,-12 1 1 16,-1-3-2-16,-3 3 2 16,-9 5-2-16,5-3 12 15,-17 4-9-15,5 4 10 16,-5-1-3-16,1 1 2 16,-5 2-3-16,-7-2-2 15,3 5-4-15,-3 5 0 16,-1 2-3-16,-4 5 24 15,-7-3-12-15,3 6-11 16,-12-1 10-16,1-3-7 16,-5 2-2-16,12 2 6 0,-16-1-6 15,-3-1 0-15,-5 5 5 16,4 1-6-16,-12 3 0 16,0 0 5-16,1 2-3 15,-5 2 0-15,-8 3 6 16,-12 3-5-16,0 4 0 15,0 0-1-15,0-3 0 16,-24 4-3-16,-17-2 3 16,1 1-2-16,4 6 0 15,-8-3-1-15,-9 0 3 16,-15 2-2-16,8-5 3 0,-21-8-3 16,1-2-1-1,-17 3 3-15,-12-2-3 0,-7-1 1 16,-5-2-1-16,-8-7 4 15,0 3-4-15,-11-3-1 16,-1-2 1-16,-12 1-1 16,0 1 1-16,8 2-2 15,-8-5-1-15,12-3 2 16,8-2-2-16,5-9 0 16,11 0 1-16,12-5 1 15,-3-3-1-15,3-3 1 16,1 3 1-16,-17-1-4 15,4-4-1-15,-4-2 5 16,-7-2 0-16,-5 3-2 0,-16-5 1 16,-8 5 1-16,-8-6 3 15,-4 0-3-15,20-9-2 16,-4-2 2-16,12 4 2 16,-8-8-2-16,13 4 0 15,-5-6 0-15,20 0 0 16,-4 0 1-16,5 0-1 15,3 0 0-15,-4 0 4 16,-8 0-4-16,1-6 0 16,-5 2 1-16,-4-10-1 15,4 1 3-15,4 1-1 16,1 0-1-16,7-5 0 16,4-3-1-16,1 0-1 0,7-2 0 15,16-1 2-15,-3 2 0 16,-1-5-1-16,-7-2 3 15,-1-1-3-15,-4 0 0 16,5 0 0-16,19 1 2 16,5-5-1-16,7 0 1 15,5-4-2-15,8-2 3 16,11-3-3-16,5-4 1 16,-4-1-1-16,7-4-1 15,13-7 1-15,0 1 1 16,-4-3-1-16,4 0 3 15,8-1-3-15,8-4 0 16,12 3 0-16,-13-9 0 16,13-1 0-16,0-3-3 0,0-8 3 15,0-9 0-15,0 2 0 16,13 2-2-16,31-2-15 16,20 7-1-16,-7-1-42 15,19 1-34-15,4 3-58 16,-23-4-330-16</inkml:trace>
  <inkml:trace contextRef="#ctx0" brushRef="#br0" timeOffset="6687.26">11176 8097 394 0,'0'0'0'0,"0"0"-22"16,0 0 22-16,0 0 60 16,-12-167 10-16,44 121-51 15,13-11 1-15,19-3-1 16,4-1 3-16,5-5 2 15,11-3-13-15,9 0-5 0,3-2 2 16,9 10 3 0,4-2-8-16,7-4 11 0,1 7 4 15,4-5-6-15,-5-1-4 16,13 2-2-16,-8-2 2 16,20-4-3-16,0 3-2 15,12 3 2-15,-9 4-5 16,-3 5 0-16,-12 0 2 15,12 3 2-15,-24 6 0 16,15-4-2-16,9-2 0 16,12 9 7-16,24-8 15 15,8 5-20-15,21 1-3 16,-5-4 8-16,8 12-6 0,-28 5-3 16,-4 1 3-1,-16 7-1-15,-28 4 8 0,16 2-1 16,8 4-3-1,8 1 7-15,12-7 12 0,20 8-22 16,0 1 0-16,0-4-2 16,-8 10 0-16,-20 2-1 15,-4-3 1-15,-4 3-1 16,-8-2 0-16,4 2 3 16,-4 3-3-16,0 0 1 15,-12-3-1-15,12 3 0 16,-4 0 1-16,0 0-1 15,-9 0-1-15,-11 0 1 16,-12 0 1-16,-21 14-1 0,-11-3 1 16,8 7 0-16,15 1 2 15,17 4 4-15,8-2 18 16,4 8-21-16,11 4-2 16,-11-1-2-16,-4 6 0 15,-4 5 0-15,8-3 2 16,7 3-1-16,-23 0 2 15,-4 6-1-15,-8 0 3 16,-5-2 0-16,9 4 0 16,-1 3-3-16,5 2 3 15,-8-1 4-15,8 1-8 16,-1 2 7-16,1 3 3 16,-8 1-5-16,-5 1-3 0,-7 1-1 15,7 5-1-15,-11-6 0 16,-17 6-1-16,-7-3 2 15,-5 3 0-15,-7-1-1 16,-13 8 2-16,-20-2 6 16,12 1-6-16,-16 6 4 15,-16 2-4-15,-4 0 3 16,0 3-3-16,0 4 1 16,0-7-2-16,0 9-1 15,-24 1-1-15,-12 3 0 16,-8 5 3-16,-17 10 0 15,1 2-2-15,-12 2-1 16,-1-7 1-16,-7 2-1 16,-1-12 0-16,-3-3 0 0,-1-3 0 15,-7-3 2-15,-9 2-1 16,0 4-1-16,5 3 1 16,3-5 1-16,-11-5 7 15,-1-5-8-15,-4-5 1 16,-7-4-1-16,-13-2-1 15,-4-2 1-15,-20-4 0 16,12-1-1-16,0-4 0 16,1-3 0-16,7-1 1 15,4-6-1-15,-16 1 0 16,-4-3-1-16,-8 0 3 16,-16-8-2-16,-8 2 0 15,-20-3-5-15,0-6 5 16,-8 3-1-16,15-10 0 15,5 2 1-15,0-2-1 0,-8-3 3 16,4 7-2-16,8-10 2 16,-4 1-2-16,24-2 0 15,-4-3 1-15,16-2-1 16,-12 2 1-16,0 3-1 16,-8-6 0-16,4-2 2 15,4 3-2-15,0-6 6 16,8-4 2-16,8 1-8 15,8-6 3-15,20 0-3 16,-7 0 0-16,-1 0 0 0,8 0 3 16,-20-6-3-16,-12 1 0 15,0-2-1-15,1-3 1 16,7 1-1-16,4-3 2 16,12 0 0-16,0-7-1 15,29 5 0-15,-1-3 1 16,29-2-1-16,-9-1 5 15,9 0 1-15,-9 3 0 16,-11-3-4-16,-17 2 0 16,8-5 3-16,-11 4-3 15,7-4-1-15,-12 5 0 16,9-5-1-16,-9-1 3 16,4 2 0-16,9-3 0 0,11-2-3 15,-11-2 4-15,11 2-3 16,-3-3-1-16,3 0 0 15,8-3 0-15,-7-4 1 16,7 0 0-16,1-1 1 16,-9-5-1-16,13-3-1 15,3 5 1-15,-3-4-1 16,3 3 1-16,13-2-1 16,-4 3 0-16,-5-5 0 15,1 4 0-15,3-2 0 16,9-1 0-16,0-1-1 15,-1 2 1-15,5-2-1 16,-4 1-1-16,19 4 1 16,-3 3-2-16,-4-5-1 0,16 6 4 15,8 0-3-15,-1 6-1 16,1 2 4-16,12-8-4 16,0-2 2-16,0 0-14 15,4 0 16-15,-4 1-3 16,0-3 2-16,0-1 0 15,0 3-2-15,12 0-1 16,0-5 4-16,-12-2-5 16,12-1 1-16,0-13 3 15,0-13 1-15,0-6-2 16,0-20 1-16,24-3 1 16,0-9 0-16,8-7-8 15,20 6 4-15,1-3-1 0,35-6-14 16,5 9 0-1,27 0-33-15,21 1-12 0,20 9 5 16,-16 1-209-16,8 10-229 16</inkml:trace>
  <inkml:trace contextRef="#ctx0" brushRef="#br0" timeOffset="9140.44">9245 8139 439 0,'0'0'0'0,"0"0"0"16,0 0 4-16,0 0 38 15,112-201-22-15,-39 142-14 16,7-2 8-16,17-5 3 0,15-3-7 16,13-5-3-16,4 2 0 15,0-1-5-15,-13-1 4 16,13-4-5-16,-8 1 1 16,-4 3 1-16,23 4-4 15,-7-1 4-15,8 3-3 16,-4 4 1-16,12 0-2 15,0 1 2-15,-4-6 2 16,16-1-3-16,-17 0 1 16,21 0 0-16,0-2-1 15,-12 6 0-15,20-9 1 16,12 9-1-16,13-3 1 16,3 4-1-16,12 10 2 15,-4-7-2-15,-7 6 0 16,15 2 0-16,4 2-2 15,-8 1 2-15,25 7 0 0,-17-5 0 16,-8 6-1-16,-3-4 1 16,-5 2 0-16,-4 4 1 15,20-1-1-15,-3 4 3 16,15 3-3-16,-12-2 0 16,5 6 1-16,-21 2-1 15,4 1 1-15,-16 1 0 16,5 5 3-16,-9 7 5 15,-4-2 5-15,-4 5-5 16,8 3-2-16,-12-4 5 0,12 4-4 16,-12-2-2-16,24 2-2 15,-3 1 1-15,-1 7 1 16,0-5 1-16,-20 6-4 16,-4 0 3-16,-24 0-5 15,12 0 6-15,-20 0-1 16,16 0 7-16,0 0-5 15,0 15 5-15,0-3 0 16,-5 0 3-16,-27 1-3 16,12 4 1-16,-8 3-4 15,0 4-1-15,-1 5 0 16,-7 2-1-16,4 6-7 16,-17 0 0-16,1 6 0 0,-4-2 0 15,3 5 2-15,5-2 4 16,-8 1-5-16,31 3 7 15,-7 4 4-15,-12-3 1 16,12 4-4-16,-9 1-3 16,-3 3 0-16,-8-3-4 15,3 4-2-15,-3 2 0 16,-4 4 0-16,-9 3 2 16,21 4 1-16,-16 3-2 15,3-7 0-15,-3-1-1 16,-17-1-1-16,-11 4 1 15,-17-3 3-15,-16 4 1 16,5 4 8-16,-13 9 3 0,8 6-1 16,-4 4-2-16,0 0-3 15,-3 0-3-15,-9 5-5 16,4 1-2-16,-8 3 0 16,-12-5 1-16,-8 1 1 15,0 0 0-15,0 5-1 16,0-1 1-16,-12 4 4 15,-20-6-5-15,-4 1 0 16,-9-3 1-16,5 5-2 16,-8 6 0-16,-21-3 0 15,9 0 4-15,-20-4-4 16,19-2 2-16,-23-1-2 0,-5-6 0 16,-3-1 3-1,-5 6-3-15,-16-4-4 0,9 1 3 16,-13 0 1-1,12 6-1-15,-3-6 1 0,-9-7 2 16,12-4-2-16,-3-4 0 16,-1-4 1-16,-7-2-6 15,-13 0 8-15,-12 4-3 16,8-4 0-16,-4 1-1 16,-8 3-3-16,-7-4 2 15,-5-4-3-15,16-4 5 16,0-4 0-16,-12-1 0 15,0 0 0-15,-12 1-1 16,-12-4 4-16,0 2-1 0,-12-5-1 16,12 6-1-16,0-4 3 15,-12-5-6-15,-5 2 7 16,-3-3 0-16,-24 0-4 16,-4 0 1-16,-13 1 1 15,13-3 1-15,4-1-1 16,19-3 2-16,1-1-4 15,0-6 2-15,8 2-1 16,20-3 2-16,-4 1-3 16,0 2-1-16,-4 0 0 15,20-3 2-15,-17 0 1 16,14-6 0-16,-18 2-2 16,-3 4 0-16,-16-5 0 0,12 3 0 15,0-6-1-15,12-4 1 16,0 1 2-16,-4-6-2 15,8 0 0-15,-4 0 0 16,-13-8 4-16,-11-7-4 16,12 1-3-16,-8-3 3 15,8 2 0-15,20-5 2 16,4 0-4-16,12 0 2 16,0 0 0-16,-4 0 0 15,16-9 0-15,-12-4 0 16,4-2 2-16,5 1-2 15,-9-1-2-15,-4 3 2 0,-4-3 4 16,-12-3-4-16,12 0-7 16,-4-5 7-16,4 4 10 15,4-4-10-15,-12-1-1 16,32-3 1-16,-8-3 0 16,4-1-2-16,0-1 2 15,1-6 3-15,-13 1-2 16,20-6-1-16,-4 2-2 15,4-5 2-15,-12-1 0 16,21-1 1-16,-5-6 2 16,8-6 7-16,9 2-9 15,15-5 6-15,8-2 4 16,9-5-5-16,12-4-6 16,-5 1 6-16,17-9-3 15,-9 9-3-15,-3 2 0 0,8 5 1 16,-5 3 0-16,13 4-1 15,0 0 0-15,7-2 0 16,-11 0-1-16,8-3 1 16,-9-7 0-16,9 3 0 15,-12-13-1-15,15-2-3 16,-3 0 1-16,0-1 1 16,0-4-2-16,3 7 4 15,9-2 0-15,8-1-1 16,-4 1 1-16,20-5 0 0,12-10-4 15,0-4 3 1,0-1 1-16,0-5-4 0,48-11 4 16,12-7 0-16,21-10-3 15,15-12-3-15,29-4-7 16,20 1-20-16,20 3-3 16,24 7-14-16,24 3-27 15,13 3-7-15,7 8-146 16,13 7-262-16</inkml:trace>
  <inkml:trace contextRef="#ctx0" brushRef="#br0" timeOffset="12392.34">7764 8260 174 0,'0'0'304'0,"0"0"-300"15,0 0 15-15,0 0 28 16,0 0 42-16,-310 4-42 16,298-4-25-16,0-12-10 0,4-3-5 15,8-13-7-15,0-1 1 16,0-12-1-16,0-6 12 15,12-11-9-15,24-3-3 16,20-5 0-16,5-6 0 16,11-2-4-16,21-1-3 15,11-3-1-15,13-4-5 16,-8 1 13-16,19 6-8 16,17-3 6-16,-16 4 0 15,24 4-6-15,-12 4 7 16,-8-3 0-16,20 4 1 15,12-1 0-15,24 1 2 0,32-9-2 16,4-1 0-16,25-7-1 16,-5-4 1-16,-7 3-1 15,19-2-2-15,-7 9 0 16,-13 6 3-16,-12 7-2 16,-11 3 2-16,7-1 0 15,-8-3 5-15,21-2-5 16,15-2 0-16,-11 2 0 15,11-3 0-15,-15 4 4 16,-21 4-4-16,-12 3 0 16,-12 9 0-16,12-8 0 15,21 3 2-15,-1-4-2 16,8 4 3-16,-3 1-4 16,-1-1 2-16,-12 2-2 15,-3 3 2-15,-5 0 0 0,4 6-1 16,-8 3 0-16,-4 3 7 15,9-1-2-15,-9 5-5 16,-8-3 6-16,16 2-1 16,-16-3-4-16,0 5 4 15,-11 0-2-15,-9 7 1 16,0-4-4-16,-4 0 3 16,-1 0-2-16,10 4 1 15,11 2-1-15,12-1 4 16,8 7-1-16,8-7-4 0,-3 6 9 15,-9-1-4 1,0-3 2-16,-12 2 3 0,-12 3-1 16,0 2 1-16,-8 1 11 15,12 5-8-15,-12 1-7 16,-20 2 0-16,8 5-4 16,0 1 0-16,-16 0 3 15,8 0-1-15,-20 0 1 16,28 9-1-16,-17 6-4 15,13 9 2-15,-12 1 0 16,16 6 1-16,-4 6-3 16,0 0 0-16,0 2 2 15,-8 0-2-15,0 2 2 16,11 3-2-16,-11 6 0 16,20-3 2-16,-16 4-2 0,8 1 0 15,-16-1-2-15,-8 1 2 16,-17 6 3-16,1-4 1 15,-8 4-2-15,-5-1 3 16,13 4 0-16,-8 5 3 16,11 0 0-16,-3 5-7 15,0 2 4-15,12 4-3 16,-21 3 1-16,-3 1 3 16,-13 0-2-16,-7-6-3 15,-5 7 4-15,-7 4 1 16,-13 7-1-16,9 4-1 15,-5 4 1-15,4-3-2 0,-7-5 7 16,-5 0 5-16,-8-3-2 16,-3-2-6-16,3 5-4 15,-12 5 4-15,-16 8-2 16,-8 2 3-16,-12-1-3 16,0-1 14-16,0-2-13 15,0 9-3-15,-16 0 0 16,-20 9-2-16,-16-2 2 15,-5 0-2-15,9-5-2 16,-20-9 3-16,-5-9-3 16,5-3 2-16,-13 1 0 15,-3 5 1-15,-1 3 5 16,-7-5-3-16,7 5-3 16,1 3 0-16,11-7 1 15,-15 4-2-15,-1 0 0 0,-23 41-4 16,-1 2-5-16,8-11 6 15,1-8-53-15,19-44 56 16,5-5-1-16,-13-3 1 16,9-1 4-16,-9-2-4 15,5-5 1-15,7-4-1 16,-11-3 0-16,19-6 1 16,-31-1-1-16,7 1 0 15,-20 8-3-15,-28-1 3 16,9 3-1-16,-21 2-2 15,-4-6 2-15,-8 0-6 16,-8 1 7-16,12-6 0 0,0 1 0 16,-8-5 3-16,-8 5-2 15,3 2 3-15,-19 4-3 16,-4-4 5-16,0-2-6 16,-4-5 0-16,-5 1 1 15,-3 2 6-15,-8-5-7 16,4 0 1-16,-5-1-2 15,9 2-1-15,-12 1 2 16,23 0 2-16,-19-4-2 16,8-1-1-16,-13 6 1 15,13-2 0-15,12 2-2 16,4-2 2-16,8 1-4 16,0 1 6-16,-1-6-4 0,-3 6 2 15,-4-3 0-15,8-4 2 16,8-4-1-16,-4 5-1 15,4-4-5-15,-4-5 5 16,-9 4 1-16,17 3 3 16,-20-7-4-16,8 5-6 15,0-1 5-15,-12 1 0 16,0-1-12-16,-13 2 4 16,1-5 9-16,-20 2 3 15,7-6-3-15,1-2 0 16,0 5-1-16,-1-8 1 15,17-3-5-15,12 2 4 0,-16-4 1 16,7 0 0-16,5-6-2 16,-4 1-3-16,8-5 5 15,0-1 0-15,7-3 0 16,13-5 6-16,-12-5-11 16,0 4 5-16,0-1 0 15,8-3 5-15,8 0-5 16,8 0-3-16,0 0 3 15,12 0 0-15,0-12 0 16,-12-5-2-16,-4 2 2 16,-16-2-7-16,-8-3 7 15,4 1-7-15,8-3 0 16,8-3 7-16,12-2-6 16,8-2 6-16,8-2-2 15,16-2 2-15,8-6 0 0,-7 2 0 16,-1-4-5-16,20-9 5 15,-8 6-2-15,-15-4 1 16,27-5 1-16,-12-4 0 16,1 3 1-16,11-3 3 15,-4-1 9-15,13-1-12 16,-9 0 3-16,1-7 7 16,-1 2-2-16,-4-2 2 15,17-5-5-15,-5 1-1 16,21-2-3-16,-17 1-4 15,29-3 4-15,-9 4-2 16,1 1 1-16,-1 1 0 0,5-4-1 16,-4-1 0-16,-5 1 1 15,13-8 1-15,-5 5-2 16,5 1 0-16,8 3 0 16,7 3-1-16,17 9 0 15,-4-2 1-15,0-5 0 16,-1 6 1-16,13-8-1 15,0 0-1-15,0-8 1 16,4-8-1-16,8 2-2 16,0-6 2-16,12 1 1 15,0 2-3-15,0-8 2 16,0 0-3-16,0 1 0 16,0 2-5-16,12 2 6 0,36-2-5 15,8-3 8-15,5 2-2 16,19 3 1-16,1 3-3 15,19-2-1-15,-7-6 3 16,16 1-2-16,3-14 2 16,-3-6 0-16,12-3-3 15,-9 2 4-15,9 8-1 16,0 7-1-16,8 1 1 16,11-2-6-16,1-7-32 15,12-1-36-15,4-4-28 16,4 7-129-16,-20 1-192 15</inkml:trace>
  <inkml:trace contextRef="#ctx0" brushRef="#br1" timeOffset="19036.14">7736 7312 401 0,'0'0'58'0,"0"0"-12"0,0 0 50 16,0 0 42-16,0 0-42 15,0 0-52 1,0-3-18-16,0 3 2 0,0 0-8 16,0 0-4-16,-12 0-12 15,-13 15-2-15,9 22 0 16,-8 6-2-16,8 6-2 15,4 3 2-15,12-3-1 16,0-8-1-16,0-7-2 16,16-4-1-16,32-11 3 15,9-11-1-15,15-8 1 16,-3 0-5-16,23-3 5 16,-19-28 1-16,7-13 1 0,-16-2 0 15,-19-9 0-15,-9 1 1 16,-24 0-1-16,-12-4 0 15,0 6 0-15,0 3 3 16,-24 15-3-16,-24 8 2 16,3 11-4-16,5 7 2 15,-4 6-3-15,-1 2 1 16,-3 0 2-16,0 0-2 16,0 29 1-16,11 14 0 15,-3 17-1-15,16 1 1 16,16 3 0-16,0-3-1 15,8-4 2-15,0-7-2 0,0-10-1 16,28-11 1-16,16-7-5 16,13-12 4-1,3-8-6-15,0-2 5 0,9 0 1 16,-1-18 2-16,-7-10 1 16,-1-10-1-16,-28-3 1 15,-4-3 0-15,-20-6 2 16,-8-7 2-16,0 3-2 15,-24 2 1-15,-32 9 3 16,-4 11-3-16,11 5 14 16,-7 14-7-16,8 7 0 15,3 6-5-15,-3 0-4 16,0 0 2-16,-1 14-3 16,5 15-2-16,8 16 0 15,0 5 1-15,8 7 0 0,16-1-1 16,12-13 0-16,0 0-1 15,0-13 2-15,12-11-2 16,36-5-6-16,-8-9-3 16,8-5-3-16,9 0 3 15,-1 0 3-15,-4-23 1 16,5-14-3-16,-21-10 11 16,-12-8 1-16,-24-1 0 15,0-10 5-15,0 5-3 16,-24 5 1-16,-24 7 2 0,-1 14 3 15,1 13 8 1,-8 13-10-16,7 9 2 16,-3 0-2-16,0 0-7 15,-13 31-1-15,21 17 1 0,-4 21-2 16,16 6-1-16,20 6 3 16,12-3-2-16,0-10-1 15,0-7 3-15,56-9-4 16,12-13 1-16,9-12-3 15,-5-15 3-15,-3-12-1 16,11 0 1-16,-7-12 3 16,-1-27-1-16,-16-12-1 15,-31-9 2-15,-13-6 2 16,-12-2 8-16,-12 9-4 16,-57 13-2-16,-15 20 7 0,11 20-10 15,-7 6-1-15,-9 19-13 16,13 40-41-16,3 19-86 15,13 6-190-15</inkml:trace>
  <inkml:trace contextRef="#ctx0" brushRef="#br1" timeOffset="29359.46">8082 7507 318 0,'0'0'29'0,"0"0"-27"15,0 0 19-15,0 0 75 16,0 0-14-16,0 0-48 16,0 0-12-16,0 0 2 15,0-2 8-15,0 2 2 16,0 0-11-16,0 0-14 0,0 0-1 15,0 0-3-15,0 0-2 16,0 0-3-16,0 0-1 16,0 0-2-16,12 5 3 15,32 10 3-15,-4 3-2 16,17-3 2-16,3 5-2 16,12 1 5-16,9-7-5 15,-9 5 2-15,9-2 1 16,-1 3-3-16,-15-3-1 15,15 3 0-15,-7 0 0 0,-5-3 1 16,0 1 1-16,5-4-1 16,-1-3-1-16,1 1 0 15,-13-1 0-15,8-2 3 16,-11-1 0-16,-9-1-3 16,0-2 1-16,9 2 5 15,-9-5 0-15,12 1 8 16,1 2 2-16,-5-5 1 15,-8 0-1-15,1 0-4 16,-13 0 7-16,-12 0-11 16,-4 0-5-16,-16 0 0 15,-4 0-3-15,0-8-4 16,0-4-40-16,0-8-64 0,-36 1-96 16,-12 4-184-1</inkml:trace>
  <inkml:trace contextRef="#ctx0" brushRef="#br1" timeOffset="29895.33">9064 7478 493 0,'0'0'15'16,"0"0"39"-16,0 0 26 16,0 0 14-16,0 0-27 15,0 0-52-15,-53-14-15 16,53 14-9-16,0 9 9 15,12 15 1-15,53 9 0 16,3 3 1-16,9 1-2 16,11 0 4-16,9 1-3 15,-5-4-1-15,1-3 1 16,-9-7-1-16,-15-5 1 0,-17-7 0 16,-24-1-1-16,0-5 0 15,-16-3 0-15,-12-3 1 16,0 0-1-16,0 4 7 15,0 0-2-15,0 5 6 16,-44 11 14-16,-44 9 6 16,-17 6-17-16,-12 3-9 15,21-4 0-15,15 2-2 16,25-7-3-16,8-1-6 16,23 0-27-16,1-6-28 15,24 2-37-15,0-4-66 16,0-7-34-16,37-6-53 15</inkml:trace>
  <inkml:trace contextRef="#ctx0" brushRef="#br1" timeOffset="33802.86">9808 7860 41 0,'0'0'87'16,"0"0"-22"-16,0 0 8 15,0 0 26-15,0 0-1 16,0 0-48-16,0 0-21 16,-64-27-3-16,64 27-8 0,0 0-18 15,0 0-1-15,0 0-7 16,0 0-2-16,0 0-1 15,28 0 7-15,4 0 8 16,12 0-2-16,21 0 1 16,-5 0 2-16,8 2-2 15,5 4-3-15,-1 0 4 16,-3-3-4-16,-9 7 2 16,-4-3-1-16,-7-4-1 15,-1 5 1-15,-12-7-1 16,0 4 2-16,-11-1-2 15,-5 0 3-15,4 0-2 0,0-1 3 16,0-3 2-16,-4 0-4 16,-4 2 5-16,4-2 0 15,-16 0 1-15,4 0-5 16,-4 0 0-16,9 0-1 16,-5 6 1-16,4-6-1 15,-12 0-1-15,12 0-1 16,-12 0-1-16,12 0-1 15,-12 0-16-15,0 0-44 16,12 0-58-16,-12 0-76 16,0 0-22-16</inkml:trace>
  <inkml:trace contextRef="#ctx0" brushRef="#br1" timeOffset="34510.48">10713 7867 151 0,'0'0'105'16,"0"0"-54"-16,0 0 27 15,0 0-2-15,0 0-17 16,0 0-43-16,0-52-12 15,0 42 5-15,0 3 28 16,0 5-5-16,0 2 15 0,0 0 7 16,0 0-25-16,0 0-25 15,-8 0-3-15,-16 13 10 16,0 11 6-16,0 3-17 16,12 1 2-16,12 5-2 15,0-6 2-15,0-5-2 16,0-2-1-16,0-8 0 15,12-2-6-15,12-8-4 16,0-2-1-16,0 0 9 0,13 0 3 16,-5-9 3-1,4-14 4-15,0-9-6 16,-12 1 3-16,-4-1 2 16,-3 0-2-16,-9 3-1 0,-8 1-1 15,0 11-2-15,0 0 8 16,0 6-8-16,0 6 6 15,0 1 1-15,-8 4 1 16,4 0-1-16,-17 0-7 16,5 0 0-16,-16 20 1 15,-4 12 9-15,0 10-10 16,12-2 1-16,11-7 0 16,13 4-1-16,0-12-2 15,0-7-3-15,0-1 1 16,25-11-16-16,11-6 13 15,0 0 7-15,20-2 0 0,-15-35 7 16,-9-5-5-16,-20-3 9 16,-12 4 3-16,0 7 7 15,0 7 4-15,-48 13-5 16,-13 9-20-16,-19 5-8 16,-5 0-18-16,-7 22-42 15,7 15-84-15,1-3-31 16,27 2-132-16</inkml:trace>
  <inkml:trace contextRef="#ctx0" brushRef="#br1" timeOffset="35183.71">9571 7698 340 0,'0'0'47'15,"0"0"27"-15,0 0 3 16,0 0 13-16,0 0-36 15,0 0-27-15,-81-20-5 16,69 20-8-16,0 0-12 0,-4 22 4 16,-4 8 3-16,8-3-4 15,12 2-5-15,0-6 0 16,0-5 0-16,0 2-3 16,8-7-1-16,28-6-2 15,-8-4-11-15,16-3 11 16,-7 0 6-16,-1-10 2 15,8-23 5-15,-8-5 2 16,-4-3-4-16,-19-1-2 16,-13 7 3-16,0 6-4 15,0 13 9-15,0 10 6 16,0 6 6-16,0 0-10 16,-13 0-13-16,-7 22 0 0,0 17 8 15,-4 10-1-15,20-3-5 16,4-7-4-16,0 1 4 15,4-11-4-15,40-12-2 16,1-7-5-16,15-10 3 16,0 0 5-16,1-24 1 15,-13-22 5-15,-16-9 0 16,-32 1 3-16,0 5-3 16,-20 6 0-16,-52 12 3 15,-9 22-8-15,5 9-5 16,-13 0-2-16,17 8 5 15,11 26-18-15,25 10-30 0,36 7-47 16,0-2-75-16,48-8-137 16</inkml:trace>
  <inkml:trace contextRef="#ctx0" brushRef="#br1" timeOffset="36549.94">10987 7929 232 0,'0'0'11'0,"0"0"34"15,0 0 19-15,0 0-25 16,0 0-30-16,0 0-8 16,-12 0 4-16,12 0 35 15,12 0 0-15,32 11-17 16,21 2-6-16,3 4-1 15,17-2-4-15,-5 5-12 16,29-3 4-16,-5 1 4 16,25-2-1-16,-12 1-4 15,-9-2-2-15,9-6 1 16,-8-1-2-16,-5-1 1 16,-7-7 1-16,-17 0-2 0,5 0 1 15,-21 0 4-15,1 0 23 16,-13 0-10-16,-12 0-7 15,-3-7 2-15,-13 4-2 16,-12-2-5-16,0 5-1 16,-12 0-1-16,0 0-2 15,0 0 0-15,0 0 0 16,0-3 3-16,0 3 1 16,0-2 1-16,0-2-1 15,0 4 3-15,0 0-3 16,0-4-3-16,0 4-1 15,0 0-2-15,0 0-1 0,0 0 1 16,0 0-2 0,0 0-3-16,0 0 0 0,0 0-7 15,0 0-1-15,0 0 4 16,0 0 6-16,0 0 3 16,0 0 0-16,0-2 2 15,0-5 4-15,0-3 4 16,0-2-3-16,0-1-5 15,0 0 4-15,0 0 1 16,0 4 0-16,-12-1 7 16,-24 5 1-16,-13 0-14 15,-7 5 14-15,8 0-5 16,3 0-9-16,17 0 3 0,16 0-3 16,4 5-1-1,8-4-3-15,0 3 1 0,0 3 0 16,0-4 1-16,0 0 1 15,0 1-1-15,0-4-2 16,0 0 1-16,0 0-4 16,0 0 2-16,0 0-1 15,0 0 5-15,0 0 9 16,0 0-1-16,-12-17-5 16,-4 4-2-16,-8-7 3 15,4 6 0-15,-5-4 2 16,1 7 5-16,12 0 8 0,-12 2 0 15,24 2-4 1,-12 7 6-16,12-4 5 0,0 4-15 16,0 0-7-16,0 0-4 15,0 0-7-15,0 0 0 16,0 0-1-16,24 20 8 16,24 1 4-16,9 0-4 15,7-4 1-15,-7-5 0 16,7-1 1-16,0-2 0 15,-15-6-1-15,-1 0-1 16,-24 0 2-16,-12-3-1 16,-12 4 1-16,0 0 0 15,0 14 7-15,0 11 1 16,-36 13 20-16,-33 10-4 16,-3-1-9-16,0 1-9 0,11-11-6 15,13-3-2-15,0-1-2 16,15 0-28-16,9-8-48 15,24-6-86-15,0-14-106 16,0-9-171-16</inkml:trace>
  <inkml:trace contextRef="#ctx0" brushRef="#br1" timeOffset="37517.11">12794 8027 14 0,'0'0'27'0,"0"0"14"0,0 0 11 16,0 0 2-16,0 0 24 15,0 0 11-15,0-42-11 16,0 39-24-16,0 3-26 16,0 0-7-16,0 0-11 15,0 0-10-15,0 0 0 16,0 0-2-16,0 0-1 16,0 0-4-16,0 0 2 15,0 0 4-15,0 0-5 16,0 3-7-16,0 3 7 15,0-6 6-15,0 0 0 16,0 0 3-16,0 0-3 0,0 0 1 16,0 0 0-16,0 0 3 15,0 0-1-15,0 0 4 16,0 0-1-16,0 0 10 16,0 0 1-16,0 0-3 15,0 0 5-15,0 0 7 16,0 0 10-16,0 0 4 15,0 0 6-15,0 0-3 16,0 0-41-16,0 11 6 16,-12 14-1-16,0 4 2 15,12-1-9-15,0 0 0 16,0-11-2-16,0 0-1 16,0-6-1-16,0-5-2 0,24-6 6 15,0 0 1-15,0 0 5 16,12-5-1-16,-3-24-2 15,-9-3-1-15,0-2 1 16,-12-2-1-16,-12 8 1 16,0 4 0-16,0 10 0 15,0 6 7-15,0 8 9 16,0 0-14-16,-12 9 2 16,-12 28-6-16,0 4 8 15,3 11-3-15,9-10-6 16,12-5 2-16,0-4-5 15,0-10 3-15,12-9-2 0,21-6-7 16,3-8 9 0,0 0 3-16,8-12 4 0,-7-27 2 15,-1-13-4-15,-24 0 4 16,-12 1 3-16,0 10-3 16,-24 9 0-16,-37 15-6 15,-19 17-3-15,-25 0-31 16,-24 20-72-16,-32 21-303 15</inkml:trace>
  <inkml:trace contextRef="#ctx0" brushRef="#br1" timeOffset="39336.86">13039 8022 328 0,'0'0'29'16,"0"0"47"-16,0 0 2 0,0 0 4 15,0 0-52-15,0 0-25 16,0 0-1-16,0-6-1 15,24 6 4-15,37 0 16 16,31 0 0-16,-7 0-11 16,24 0 10-16,-5 0-3 15,5 0-11-15,-5 0-3 16,-11 0-4-16,0 0 0 16,-21 0 1-16,-12 0 1 15,9 0-2-15,-17-8 1 16,4-1 3-16,1 0 3 15,-17-2-2-15,-8 5 2 0,-20 3 3 16,0 0-4 0,-12 3 3-16,0 0 4 0,0 0-5 15,0-5-5-15,0 4-4 16,0 1 0-16,0-4 0 16,0 4 1-16,0-9-1 15,0 1 1-15,0 1 1 16,0 3-2-16,-12-6-2 15,-24 2-2-15,-12-4-9 16,-9 5 1-16,1 2 5 16,-8-3 7-16,7 7 1 15,9-3 2-15,16-3-1 16,8 7 5-16,8-3-2 0,4 3 5 16,12-4 2-1,0 4-2-15,0 0-2 0,0 0-4 16,0 0-4-16,0 0-3 15,0 0-12-15,0 0 12 16,16 0-2-16,24 0 5 16,12 7 0-16,0 5 4 15,1 1-2-15,-17 2 3 16,-12-1-4-16,0 3 2 16,-24 7-2-16,0 5 18 15,0 11 4-15,-36 2-4 16,-24 2-4-16,-21-3-6 15,17-1-5-15,8-9-4 16,-5-6-5-16,29-5-18 0,12-7-38 16,16-9-43-16,4-4-81 15,0 0-31-15,4-17-8 16</inkml:trace>
  <inkml:trace contextRef="#ctx0" brushRef="#br1" timeOffset="39782.08">14178 7990 295 0,'0'0'84'16,"0"0"0"-16,0 0-32 16,0 0 50-16,0 0-71 15,0 0-4-15,56 122-7 16,-23-105 6-16,-9 0-17 16,4-6-5-16,-8-10-1 0,4-1 2 15,0 0 3-15,0 0 0 16,21-29-1-16,-21-8 5 15,-8-2 0-15,-16 2-6 16,0 3 7-16,0 13-7 16,-28 8 16-16,-8 9 6 15,-21 4-14-15,13 0-6 16,4 17-4-16,-5 17 15 16,9 11-12-16,24-1-7 15,12-3 0-15,0-9-1 16,0-3-2-16,12-15 2 15,24-5-12-15,9-9 6 0,3 0 7 16,0-11 11 0,1-29-4-16,-17-4 0 0,-20-5 1 15,-12 11-2-15,0 6 2 16,-36 12-6-16,-21 15-2 16,9 5-13-16,4 0-7 15,16 3-25-15,20 23-45 16,8 2-41-16,0 5 1 15,36-9-69-15,20-2-85 16</inkml:trace>
  <inkml:trace contextRef="#ctx0" brushRef="#br1" timeOffset="42490.06">14106 8223 285 0,'0'0'54'16,"0"0"20"-16,0 0 21 0,0 0 3 16,0 0-38-16,0 0-44 15,-16-4-4-15,16 4 0 16,12 0-8-16,48 0 33 16,33 0-11-16,15 4-13 15,9 2-2-15,16-6-3 16,-5 3 3-16,-11-3-7 15,-20 0-3-15,-17 0 0 16,-19 0-1-16,-13 0 5 16,-16 0-5-16,-20 0 1 15,-8 0 0-15,4 0-1 16,-4 0-2-16,8 0-16 0,20 0-70 16,1 0-146-16,-5-3-208 15</inkml:trace>
  <inkml:trace contextRef="#ctx0" brushRef="#br1" timeOffset="43157.24">15011 7991 337 0,'0'0'44'15,"0"0"43"-15,0 0-10 16,0 0 36-16,0 0-55 15,0 0-26-15,-24-9 3 16,24 9-4-16,0 0-24 16,0 0-3-16,0 8-4 15,4 10 13-15,40 5-4 16,4-3-5-16,1 2 0 16,-5-3-3-16,4-5 0 15,-15 5 2-15,-9-10-3 16,4 0 0-16,-16-3 0 0,-12 8 0 15,0 1-13 1,0 11 3-16,0 10 10 0,-64 5 18 16,-1 8 5-16,-31-3-3 15,15 0 7-15,9-3-15 16,-1-6-8-16,17 0-3 16,8-6-1-16,23-10 0 15,25-1-26-15,0-8-30 16,0-4-67-16,0-5-47 15,25-3-167-15</inkml:trace>
  <inkml:trace contextRef="#ctx0" brushRef="#br1" timeOffset="43570.28">15381 8281 423 0,'0'0'50'0,"0"0"-40"16,0 0 27-16,0 0 23 15,0 0-54-15,0 0-5 16,20 0 16-16,17 0 4 0,11 0-9 16,8 6-1-16,5-2-4 15,11-2-3-15,9 3 0 16,-9-5-3-16,0 0 0 16,-7 0-1-16,-13 0 0 15,-12 0 0-15,1 0 1 16,-25 0 0-16,-4 0-1 15,-12 0 5-15,0 0-5 16,0 0-9-16,0-5-53 16,0-5-23-16,0 1-73 15,0-1-30-15</inkml:trace>
  <inkml:trace contextRef="#ctx0" brushRef="#br1" timeOffset="43726.14">16122 8195 197 0,'0'0'61'0,"0"0"81"0,0 0-34 16,0 0-15-16,0 0-53 16,0 0-12-16,-69-20-28 15,45 20-6-15,12 0-54 16,-16 0-31-16,16 0-109 16,-8 0-112-16</inkml:trace>
  <inkml:trace contextRef="#ctx0" brushRef="#br1" timeOffset="44093.58">15627 8157 531 0,'0'0'17'16,"0"0"21"-16,0 0 35 15,0 0-16-15,0 0-57 16,0 0 1-16,0-4 0 16,36 22 33-16,12 2-10 15,9 4-12-15,3-10-5 0,-4-2 2 16,9-1-3 0,-25-3-2-16,12-7-1 0,-24 2-1 15,-7 3-2-15,-13 5 2 16,-8 1 1-16,0 10-2 15,0 15 12-15,-21 7 38 16,-51 10-28-16,-13 4-8 16,-7 2-9-16,20-5-6 15,15-1-6-15,9-5-57 16,12-2-116-16,3-13-175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5T08:51:03.5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1909 2782 623 0,'0'0'84'0,"0"0"-65"16,0 0-19-16,0 0 53 15,0 0 29-15,0 0-27 0,0 0-20 16,-40-9-16-16,40-5-16 16,16-9 3-16,44-9-1 15,33-3 0-15,11 1-5 16,13 5 0-16,-21 7 3 16,1 7-2-16,-29 12-2 15,-11 3 0-15,-21 0-3 16,-12 20 2-16,-12 17-1 15,-12 12 3-15,0 12 0 16,-68 8 4-16,-5-9-4 16,13 0-2-16,24 1-5 15,28 5-19-15,8 8 1 0,44 4 0 16,41-3 12-16,35-5 11 16,-19-9 4-16,-25-15 0 15,-43-5 2-15,-33-6 3 16,0 2 4-16,-61-3 7 15,-68 0-6-15,-36-2-3 16,-12 3-6-16,0-12-3 16,12-6-6-16,0-9-31 15,45-8-56-15,11 0-88 16,57-37-67-16,36-41-129 16</inkml:trace>
  <inkml:trace contextRef="#ctx0" brushRef="#br0" timeOffset="250.43">2923 1801 659 0,'0'0'15'0,"0"0"-9"16,398 173 99-16,-253-26-35 15,-40 42 5-15,-21 29-11 16,-44 28 20-16,-40 22-42 15,0-6-28-15,-104-6-8 16,-1-20-1-16,-48-30-4 16,-12-28-1-16,-20-24-11 15,-8-26-50-15,28-21-55 16,24-28-58-16,61-35-204 0</inkml:trace>
  <inkml:trace contextRef="#ctx0" brushRef="#br0" timeOffset="383.91">3985 3904 1067 0,'0'0'0'0,"0"0"-36"16,0 0 27-16,0 0-125 16,0 0-399-16</inkml:trace>
  <inkml:trace contextRef="#ctx0" brushRef="#br0" timeOffset="1427.24">9112 5666 30 0,'0'0'0'15,"0"0"-10"-15,0 0 10 0,-310 179 6 16,242-133 7-16,7 8-1 16,1 9 0-16,28 9-9 15,-5 28-3-15,-3 27-2 16,-4 1 2-16,4-15-2 15</inkml:trace>
  <inkml:trace contextRef="#ctx0" brushRef="#br0" timeOffset="3353.38">6319 3100 11 0,'0'0'6'0,"0"0"30"16,0 0-28-16,0 0 15 16,0 0-10-16,-290-191-1 15,242 167 21-15,0-5-15 16,-21-3-16-16,-15-5 8 16,7 0-10-16,1-4 0 15,-8-1 174-15,35-2-61 16,-19 5-102-16,7-8 30 15,17 9 66-15,8 5-23 16,12 10-38-16,12 13 30 0,0 6-17 16,12 4-41-1,0 5-18-15,0 67-12 0,0 33 12 16,0 34 53-16,0 16-42 16,12-11-3-16,8-15-8 15,-8-8 0-15,0-24 8 16,-8-16-7-16,4-20-2 15,4-25 2-15,-8-18 1 16,-4-10-1-16,0-8-1 16,0 0 11-16,0-54-11 15,0-27-12-15,-16-32-25 16,4-24 29-16,0-21-4 16,12-5-5-16,0 11 1 15,0 45-4-15,0 38 20 16,12 48 6-16,12 21-6 0,4 0-11 15,29 44 11-15,35 19 4 16,13 11-2-16,8 4 9 16,-9-5-6-16,1-4-3 15,-13-12-2-15,-7-9 0 16,19-18-8-16,-31-21-3 16,11-9-15-16,-11-9-34 15,-5-47 28-15,1-18-1 16,-9-21 10-16,-24-19 20 15,13-10-2-15,-17-14-1 16,-8 14 6-16,-8 29 11 16,-8 38 27-16,-8 35 45 15,0 22-42-15,12 16-41 16,-12 62 0-16,24 37 54 0,-12 31 17 16,0 21-22-16,0 5-33 15,13-8 16-15,-5-8-4 16,20-2-9-16,-8-7-19 15,0 0 0-15,-4-13-12 16,17-16-44-16,-17-32-50 16,4-28 4-16,4-35-102 15,1-23-76-15</inkml:trace>
  <inkml:trace contextRef="#ctx0" brushRef="#br0" timeOffset="3534.01">7752 3044 731 0,'0'0'47'0,"0"0"-39"16,0 0 0-16,0 0 46 16,0 0 54-16,0 199-70 15,0-131-23-15,0-9-12 16,24-5-3-16,0-1-2 16,-8-4-22-16,16-1-42 15,0-15-82-15,-19-20-179 16</inkml:trace>
  <inkml:trace contextRef="#ctx0" brushRef="#br0" timeOffset="3802.88">7711 2550 733 0,'0'0'0'16,"0"0"-115"-16,0 0 115 15,0 0 24-15,0 0 6 16,0 0-20-16,298-182-3 16,-282 127-1-16,-16 0 7 15,0 12 21-15,-48 15-14 16,-24 16 28-16,11 12-34 16,-19 3-14-16,11 48-39 15,17 14-27-15,28 20-40 16,12-1-105-16,12 7-131 0</inkml:trace>
  <inkml:trace contextRef="#ctx0" brushRef="#br0" timeOffset="4320.71">8339 3051 865 0,'0'0'0'0,"0"0"0"16,0 0 26-16,0 170 19 16,12-111-17-16,0 2-7 15,4-8-4-15,5-8-16 16,-5-8 1-16,-12-19-2 0,-4-12-4 16,0-6-15-16,12-3 4 15,4-39-11-15,8-11-23 16,16-13 38-16,-8 19 8 15,1 16 6-15,-9 11-4 16,12 20 1-16,8 0-7 16,9 1-3-16,15 36 6 15,25 5 4-15,-9 2 1 16,13-3 1-16,-5-9-2 16,1-12 0-16,-9-18-1 15,9-2-40-15,-9-14-72 16,-3-42 1-16,-21-7 10 0,-36-3 26 15,0 4 76 1,-24 13 6-16,0 20 65 16,0 15 42-16,0 14 52 0,0 0-85 15,0 33-79-15,0 26 48 16,0 12 11-16,0 3-33 16,8-1-18-16,53-7-6 15,3 0-3-15,5-15 0 16,-9-4-33-16,0-18-33 15,-3-16-79-15,-25-13-172 16</inkml:trace>
  <inkml:trace contextRef="#ctx0" brushRef="#br0" timeOffset="4567.85">9522 2503 553 0,'0'0'0'0,"0"0"0"16,0 0 13-16,0 0 34 15,0 0-10-15,0 0 42 16,177-176-27-16,-177 147 30 16,-36 7-30-16,-36 12-40 15,-21 10-7-15,21 0-4 0,3 28-1 16,25 29-58-16,44 14-42 15,0 6-90 1,105 1-110-16</inkml:trace>
  <inkml:trace contextRef="#ctx0" brushRef="#br0" timeOffset="4787.13">10858 3095 889 0,'0'0'23'16,"0"0"-20"-16,0 0 24 15,0 0 6-15,0 0-16 16,0 0-13-16,330-34-2 0,-141 17-2 16,13 2-61-16,-1-4-124 15,-12-8-299-15</inkml:trace>
  <inkml:trace contextRef="#ctx0" brushRef="#br0" timeOffset="6006.42">13691 2346 963 0,'0'0'6'0,"0"0"-6"0,-12 162 57 16,12-52 13-16,0 14-3 15,0 10-33-15,12-5-21 16,32-7-12-16,-7-11 3 16,3-16-4-16,-20-14-2 15,0-18-5-15,-20-23-2 16,0-19-12-16,0-11-3 16,0-10 18-16,0 0 6 15,0-31 0-15,-20-31 0 16,-28-20-18-16,-1-24 11 15,17-26-7-15,8-23-3 16,24-29-3-16,0-6 8 16,12-6 10-16,57 22 2 15,15 30 5-15,13 31-1 0,7 39 1 16,5 25-4 0,-4 35-1-16,-1 14 4 0,-11 9 0 15,11 56-3-15,-15 21 9 16,-21 24 17-16,-31 3-10 15,-37 1-7-15,0-2 4 16,-93-7-12-16,-36-9 0 16,-4-6-2-16,25-16-19 15,27-14-27-15,81-14-6 16,36-14-9-16,150 5 22 16,75-3 11-16,37 4 28 15,-32 7 4-15,-49 2-4 16,-96-6 1-16,-77-7 36 0,-44 3-29 15,-85-3 62 1,-84 1-12-16,-28-6-38 0,-4-7-9 16,24-7 0-16,60-10-6 15,61-5-5-15,44 0-6 16,12-16-44-16,72-33-57 16,69-13 12-16,44-11 53 15,-4 1-69-15,-12-2-37 16,-24 6 111-16,-36 6 37 15,-13 12 31-15,-27 5 47 16,-21 11 11-16,-16 6 2 16,-20 7-8-16,0 9-11 0,-12-3-16 15,0 7-8 1,0 3-7-16,0 5-12 0,0 0-10 16,0 0-19-16,-12 42-8 15,-32 18 8-15,8 10 12 16,12 4-6-16,12-4-1 15,12 1-4-15,0-7-1 16,0-13 0-16,0-8 0 16,28-21-6-16,4-11 0 15,0-11-14-15,16 0-15 16,5-24-4-16,3-32 39 16,8-14 4-16,-19-8 3 15,-13 8 2-15,-8 19-2 16,-12 18 26-16,-12 21 7 15,0 9-9-15,0 3-23 0,24 0-8 16,12 33-23 0,25 13 23-16,31 2 2 0,13 2-2 15,12-9-4-15,-9-8-16 16,-3-12-27-16,0-11-31 16,-9-10-9-16,-11 0 18 15,-5-29-88-15,-32-24 56 16,-3-20-12-16,-29-17 18 15,-16-17 95-15,0-26 20 16,0-21 51-16,0-23 1 16,-16 4 14-16,-20 16 11 15,15 40 41-15,-3 46-4 0,0 39-35 16,12 24-8-16,0 8-39 16,4 43-50-16,-8 52 0 15,-4 34 38-15,8 22-14 16,12 2-20-16,0-1-5 15,32-2 1-15,16-10-2 16,12-13-26-16,21-15-54 16,3-21-32-16,9-25-28 15,4-25 49-15,23-26-165 16,-3-15-69-16,0-15 169 16</inkml:trace>
  <inkml:trace contextRef="#ctx0" brushRef="#br0" timeOffset="6672.27">18411 2792 267 0,'0'0'162'0,"29"-174"-29"15,-29 133 49-15,0 24-34 16,0 17-24-16,0 0-55 16,-13 31-69-16,-11 30 12 15,0 17 20-15,12 7-14 16,12-6-15-16,0-2-1 16,24-8-2-16,45-14-1 15,15-13-6-15,9-13-3 16,3-19-8-16,9-10 7 15,4 0 6-15,7-29 1 16,13-28 4-16,-12-17 3 16,3-20 1-16,1-24-4 0,8-23-3 15,-12-23 3 1,-13-16-20-16,-31 4-22 0,-41 12 16 16,-20 36 18-16,-12 28 8 15,0 39 0-15,-56 20 16 16,-5 8 6-16,-7 22 0 15,-5 1-8-15,13 10 3 16,4 0-1-16,-5 0-7 16,13 20-6-16,-4 26 5 15,12 20-5-15,-1 12 0 16,29 16-2-16,12 5 1 16,0 7 0-16,0 5-2 15,0 1 1-15,12 0-1 16,16 3 1-16,-15-2 1 15,19-6-1-15,-12-4-1 16,-8-7 1-16,8-15-1 0,-8-12 0 16,-12-23 1-16,12-17 0 15,-12-12-1-15,8-7 0 16,-4-10-2-16,4 0 2 16,16 0-12-16,33-19-30 15,7-3 21-15,29 7 16 16,-1 15-1-16,25 0 1 15,4 4 5-15,11 19 1 16,-3-8 5-16,-24-1 3 16,-1-10 11-16,-23-4 5 15,-5 0 1-15,-7 0-3 0,-9-28-2 16,-16-9-9-16,-27-12-12 16,-17-9-1-16,-13-8-59 15,-83-11-74-15,-61-12-146 16</inkml:trace>
  <inkml:trace contextRef="#ctx0" brushRef="#br0" timeOffset="6839.73">16114 2313 1044 0,'0'0'0'0,"0"0"-102"15,0 0 102-15,527-88 0 16,-197 65-14-16,48 3-176 16,0 2-326-16</inkml:trace>
  <inkml:trace contextRef="#ctx0" brushRef="#br0" timeOffset="7606.54">23973 1851 657 0,'0'0'98'16,"0"0"-88"-16,0 0 4 15,0 0 47-15,0 0 10 16,-25-173-18-16,-19 166-12 15,-16 7-20-15,-33 0-4 16,-3 47 0-16,-41 37-7 16,-8 39-2-16,12 21 3 15,8 16 5-15,29 2-10 0,40-8-2 16,23-10-3-16,33-17-1 16,0-12 0-16,45-14 1 15,43-21-1-15,9-23-1 16,11-19 1-16,9-24-1 15,4-14-1-15,8 0-6 16,7-37-6-16,-3-24 6 16,-4-11 7-16,-24 4 1 15,-29 14 3-15,-32 22 0 16,-32 20 12-16,-12 12 31 16,0 0-2-16,0 5-29 15,0 36-13-15,0 19 17 0,0 10 7 16,0 1-19-16,0-5-7 15,24-5-1-15,5-2-18 16,11-7-62-16,-4-11-67 16,0-17-86-16,25-11-390 15</inkml:trace>
  <inkml:trace contextRef="#ctx0" brushRef="#br0" timeOffset="7726.6">25015 3124 908 0,'0'0'90'0,"0"0"-86"16,0 0 40-16,0 0-39 16,0 0-5-16,0 0-79 0,12-156-203 15</inkml:trace>
  <inkml:trace contextRef="#ctx0" brushRef="#br0" timeOffset="8240.27">25832 2328 931 0,'0'0'53'16,"0"0"-5"-16,0 0 19 15,0 0-5-15,0 0-17 16,56 175 32-16,-12-80-34 16,-8 6-22-16,5-13-6 15,-9-10-7-15,4-14-5 16,-4-16-2-16,-20-15-1 0,-8-18-1 15,-4-8-10-15,0-7-4 16,0 0 15-16,0-11-3 16,0-30 3-16,-12-17-15 15,-48-21 12-15,-12-11-5 16,-21-13-6-16,-4 3 6 16,-7 7 2-16,19 19 2 15,13 19 4-15,40 21-2 16,24 8 0-16,8 14-6 15,40 0-5-15,105 4 4 16,56 8 3-16,44 0 2 16,-3 3 2-16,-21 34 0 15,-44 6-1-15,-36 9 2 0,-32 10-1 16,-29 0 2-16,-44 9 7 16,-11 6 6-16,-25 4 21 15,-25 2 5-15,-63 0-8 16,-33 4-4-16,-24-7-9 15,-32-5-11-15,12-9-7 16,32-5-36-16,29 8-61 16,35-1-109-16,57-11-92 15,12-20-265-15</inkml:trace>
  <inkml:trace contextRef="#ctx0" brushRef="#br0" timeOffset="8354.77">27840 3299 897 0,'0'0'134'15,"0"0"-67"-15,0 0 44 16,0 0-33-16,0 0-78 16,0 0-19-16,-185-69-206 15,-13 115-236-15</inkml:trace>
  <inkml:trace contextRef="#ctx0" brushRef="#br0" timeOffset="9508.61">5072 4821 594 0,'0'0'9'16,"0"0"9"-16,0 0 46 16,0 0-54-16,0 0-10 15,0 0 0-15,213-14 36 0,-16 9-11 16,65-5-6-16,48-3-2 15,44-1-3-15,56-5-7 16,41-3 0-16,32-2-1 16,12 5 2-16,36 1-4 15,4 1-4-15,-4 5 0 16,-12-5 5-16,0 3-5 16,-16 5-4-16,-16-1 4 15,8 0 0-15,-12 1 3 16,-20-6-3-16,-4-2 0 15,3 1 0-15,-3-1 1 16,-20-1-2-16,-5-5 1 16,-39 3 0-16,-21 2-3 0,-16-1 3 15,-28 2 0 1,-4 1 1-16,-16-2-1 0,-16-1 0 16,11 2 0-16,-19-5 0 15,12 2 2-15,8 0-2 16,20-2 2-16,32 3-2 15,8-3 0-15,12 2 0 16,9-3-1-16,7 2 1 16,4-1 0-16,13 3 1 15,-17-3-1-15,-4-1 0 16,-15-1 1-16,-9 2-1 16,-12 2 0-16,-20 2 2 15,-20 3-1-15,-36 2-2 16,-33-2 2-16,-44 2-1 0,-28 4 2 15,-52 0 8-15,-12 3 10 16,-29-2 0-16,1 7-4 16,-21 1 6-16,20-5-13 15,-15 5-9-15,-13 0-5 16,25 0-40-16,-17 0-178 16</inkml:trace>
  <inkml:trace contextRef="#ctx0" brushRef="#br0" timeOffset="9615.52">27506 3796 922 0,'0'0'0'0,"0"0"-67"0,0 0-10 16</inkml:trace>
  <inkml:trace contextRef="#ctx0" brushRef="#br0" timeOffset="39638.49">4915 6628 813 0,'0'0'0'0,"0"0"0"15,0 0 0-15,0 0 8 16,0 0 22-16,0 0-13 16,0 0-14-16,-57 186-3 0,57-19 21 15,0 38-1 1,0 28 10-16,0 22-14 0,0 15 3 15,0 13-3 1,0 18-7-16,0 0-4 0,0-2 2 16,0-3-4-16,0-12 0 15,0 3 7-15,0-7-3 16,0-1-2-16,-12-1 9 16,-48-11-6-16,16-8 1 15,-17-21-1-15,17-24-2 16,20-27 13-16,12-33-14 15,12-19 1-15,0-28-4 16,0-20-3-16,0-26 1 16,0-29-12-16,0-16-20 15,0-16-24-15,0 0-19 0,0-62-47 16,20-52-27-16,28-42-177 16</inkml:trace>
  <inkml:trace contextRef="#ctx0" brushRef="#br0" timeOffset="41073.01">4951 6315 280 0,'0'0'7'0,"0"0"-6"16,0 0 20-16,0 0 55 15,0 0 12-15,0 0-23 16,-258-169-17-16,246 165 32 0,0 4-32 15,12 0-2 1,0 0-21-16,0 0-12 0,0 0-10 16,0 0-3-16,24 0-6 15,93-8 3-15,48 8 3 16,48-5 1-16,25-1 1 16,52 4 4-16,31-5-3 15,13-2 4-15,33-4-4 16,3-6 0-16,0-1-4 15,-4 2 2-15,-32-1-2 16,-28 2-2-16,-20-3-1 16,-45 6 3-16,-32-3-5 15,-23 3 1-15,-33 4 0 0,-33-1 1 16,-27 2 4-16,-21-2-1 16,-28 5 0-16,-7 2-2 15,-13-1 3-15,-16 5 4 16,-8-4-4-16,0 4 5 15,0 0-3-15,0 0 2 16,0-2-1-16,0 2 5 16,0 0-4-16,0 0-3 15,0 0-1-15,0 0-11 16,12 10-8-16,12 42 19 16,4 36 13-16,4 33 21 15,-19 23-18-15,11 19 1 0,0 5 3 16,-4 13 5-16,-4 8-5 15,8 9-3-15,12 6-1 16,9-3-4-16,3 2 3 16,-4-6-7-16,5-1 12 15,-17 1-7-15,8-9 1 16,-4 3 1-16,-8-6-4 16,0-13 1-16,-11-3-5 15,-9-7 4-15,16 0 9 16,-12 2-4-16,12-8-5 15,-12-1-8-15,0-11 27 16,0-7-17-16,0 7-4 16,-4 0-6-16,-4-6 1 15,8-3 3-15,-4-12-2 16,9-8-2-16,3 1-3 0,-8-8 0 16,12-7 0-16,0-11 1 15,-12-21 0-15,0-13-1 16,-12-15 0-16,8-8-4 15,-8-14-5-15,0-14 2 16,0-1-2-16,0-4 0 16,0 0-3-16,0 0 10 15,0 0-4-15,-44 0-2 16,-28-4-27-16,-45-9 3 16,-24 2 14-16,-48 3 4 0,-61 8 1 15,-19 0 5 1,-29 3 2-16,-20 24 6 0,12 7 3 15,-24 3-3 1,-16 7 1-16,-28 4 0 0,-4 4 0 16,12 1 4-16,-1 0-2 15,33 1 4-15,21 1-1 16,27-8 5-16,48-1 0 16,49-9 2-16,24-9 2 15,24-7-12-15,49-4-3 16,7-12-2-16,49-2-12 15,36-3-32-15,0 0-99 16,24-32-220-16</inkml:trace>
  <inkml:trace contextRef="#ctx0" brushRef="#br0" timeOffset="42040.71">1977 9077 744 0,'0'0'4'15,"0"0"-4"-15,0 0 45 16,0 0 30-16,0 0-44 16,0 0-20-16,-177 103-1 15,177 18 7-15,0 6-13 0,0 4 5 16,0-15-1-16,0-5-2 15,12-22-4 1,0-19-1-16,0-18-1 0,9-15 0 16,-21-23 2-16,0-6-1 15,4-8 1-15,-4 0 10 16,0-14 2-16,-61-31-9 16,-23-16-4-16,-37-15-1 15,4-21 0-15,13-1-3 16,11-4-7-16,9 4 9 15,15 14 1-15,21 4-4 16,36 17 1-16,12 11 1 16,0 14 0-16,12 8-3 15,80 8 1-15,29 3-4 0,52 8 7 16,20 10-1-16,21 1-1 16,-5 14 1-16,-12 27 2 15,-12 19-2-15,-24 3 0 16,-28 11 0-16,-41 13 4 15,-31 2-2-15,-61 14 22 16,0 9 0-16,-93 7 32 16,-64-1-9-16,-52-7-8 15,-16-7-10-15,-1-12-10 16,25-17-10-16,48-14-7 16,57-16-3-16,35-13-28 15,37-13-44-15,24-19-68 0,24 0-228 16</inkml:trace>
  <inkml:trace contextRef="#ctx0" brushRef="#br0" timeOffset="42200.96">3394 9568 627 0,'0'0'230'16,"0"0"-230"-16,334-117-6 15,-206 93 5-15,-35 16-22 16,-33 8-162-16,-52 5-200 16</inkml:trace>
  <inkml:trace contextRef="#ctx0" brushRef="#br0" timeOffset="42341.39">3349 10056 791 0,'0'0'87'16,"0"0"-77"-16,0 0-10 15,423-66 5-15,-234 20-5 16,0-5-106-16,-28 8-388 16</inkml:trace>
  <inkml:trace contextRef="#ctx0" brushRef="#br0" timeOffset="43335.02">13808 7916 900 0,'0'0'7'0,"0"0"3"15,0 0 6-15,0 0-7 16,0 0 36-16,-36 230 28 16,36-107-36-16,0-5-30 15,0-11-5-15,24-2-2 16,0-7-4-16,8-5-29 15,29-9-23-15,-21-16-49 16,16-19-88-16,-8-27-103 16,1-22-118-16</inkml:trace>
  <inkml:trace contextRef="#ctx0" brushRef="#br0" timeOffset="43678.56">14862 8126 646 0,'0'0'57'0,"0"0"-39"16,0 0-18-16,0 226 48 16,0-143-3-16,24-2-31 15,45 2 2-15,27-13-10 16,5-13 3-16,4-16-9 16,-1-18 0-16,-3-23 2 15,3 0 0-15,-7-27 7 0,20-44 0 16,-1-20-1-16,-35-16-5 15,-29-23-3-15,-52-2 1 16,-12 12 7-16,-93 16 2 16,-39 36 27-16,-17 35 31 15,-29 33-28-15,-3 0-35 16,4 55-2-16,36 23-3 16,61 17-9-16,56 10-9 15,36-1-52-15,80-6-44 16,73-15-128-16,24-9-176 15</inkml:trace>
  <inkml:trace contextRef="#ctx0" brushRef="#br0" timeOffset="43880.87">17184 8409 1121 0,'0'0'0'15,"0"0"7"-15,0 0 15 16,-48 213 35-16,16-134-37 16,-5 0-20-16,25-1-15 15,0-11-30-15,12-5-25 16,-8-21-44-16,8-15-116 16,0-21-400-16</inkml:trace>
  <inkml:trace contextRef="#ctx0" brushRef="#br0" timeOffset="44677.99">18142 7776 869 0,'0'0'3'0,"0"0"16"16,0 0-19-16,0 0 35 15,285 206 6-15,-260-120 21 16,-25-1-37-16,0-6-17 16,-25-10-4-16,-59-9 3 15,-13-16-6-15,-15-12-1 0,3-10-1 16,0-11-4-16,5-11-12 16,23 0 11-16,17-28-1 15,20-24-10-15,20-12 6 16,24-13 4-16,0-9 7 15,68-12-7-15,41 6 4 16,19 11-1-16,13 15-5 16,4 16-1-16,-4 22 7 15,-12 15 0-15,-13 13 1 16,-11 0 0-16,8 18 2 16,-21 25 2-16,13 8 6 15,-21 9 2-15,-11 3-3 0,-5 1 1 16,1-4 3-16,-5-1-7 15,0-12-4-15,17-10 0 16,-5-10 0-16,-3-10-1 16,-5-11 1-16,-8-6 0 15,1 0 7-15,-5-6-3 16,-16-26-2-16,-7-9 7 16,-9-10-3-16,-24-4-4 15,0-13 1-15,0-4-2 16,0-2 0-16,0-1-2 15,0 10 1-15,0 15-4 16,32 11 4-16,20 20-5 16,5 5 1-16,3 14-1 15,8 0-6-15,5 33 10 16,11 20 1-16,-3 10 13 0,11 3 0 16,5 0-2-16,12-11-5 15,11-1-1-15,17-10-1 16,4-16 0-16,0-19-3 15,0-9 1-15,3-3 6 16,-15-40 0-16,4-23-2 16,-28-11-2-16,-25-9 0 15,-44-1 3-15,-36 6 3 16,0 15-3-16,-96 17 18 16,-53 24-10-16,-40 18-15 0,-16 7-21 15,3 19-28 1,5 31-40-16,36 0-92 15,24 2-376-15</inkml:trace>
  <inkml:trace contextRef="#ctx0" brushRef="#br0" timeOffset="45742.1">23751 7681 665 0,'0'0'303'0,"0"0"-303"15,0 0 0-15,0 0 7 16,0 175 86-16,0-91-34 15,-12-1-38-15,12-9-13 16,0-5-8-16,0-8-2 16,0-14-9-16,12-11-43 15,20-14-30-15,5-22-49 16,-13 0-180-16</inkml:trace>
  <inkml:trace contextRef="#ctx0" brushRef="#br0" timeOffset="46012.75">23337 7135 574 0,'0'0'122'16,"0"0"-122"-16,0 0-9 16,0 0 9-16,0 0 42 15,0 0-21-15,378-188-3 16,-318 134-13-16,-35 5 5 15,-25 17 2-15,0 2 45 16,-49 14-16-16,-19 11-14 16,-17 5-27-16,9 0-12 0,20 38-5 15,7 28-21 1,37 17-82-16,12 11-84 0,0-1-174 16</inkml:trace>
  <inkml:trace contextRef="#ctx0" brushRef="#br0" timeOffset="46579.78">24544 7497 813 0,'0'0'128'16,"0"0"-128"-16,0 0 0 15,0 0 19-15,24 194 30 16,-12-121-8-16,12-2-16 0,-4-7-17 15,5-1-7-15,-1-13 2 16,-4-11-3-16,-4-15 0 16,-8-15-4-16,4-9-9 15,0 0-13-15,4-11 4 16,16-39 22-16,25-16 2 16,-9-7-2-16,-4 2-3 15,9 6 3-15,-13 20 6 16,-8 20-6-16,-12 16 4 15,-16 9-4-15,16 0 0 16,4 14 0-16,13 35 0 16,7 15 15-16,4 10-9 15,-8 0-4-15,5-4 2 0,-9-2-4 16,0-11-1-16,-4-9 1 16,-7-16 0-16,-13-19-1 15,-8-5-3-15,4-8 0 16,4-8 4-16,8-38-2 15,28-23 0-15,21-12 2 16,23-5 0-16,33 3 0 16,20 20 1-16,4 16-1 15,4 33 6-15,-21 14 1 16,-23 10 13-16,-29 42-5 16,-35 21 9-16,-41 2 3 15,-4 3-10-15,-12-7-13 0,-37-15-4 16,25-14-27-16,12-10-35 15,12-18-35-15,0-14-34 16,4-9-163-16,40-48-165 16</inkml:trace>
  <inkml:trace contextRef="#ctx0" brushRef="#br0" timeOffset="46783.68">27007 6743 416 0,'0'0'243'0,"0"0"-75"15,0 0-49-15,0 0-17 16,0 0-49-16,0 0 31 16,12 191 3-16,0-29-53 0,4 14 8 15,16 3-23 1,4-13-19-16,1-7-2 0,23-10-29 16,-4-11-75-16,5-21-76 15,-5-27-75-15,4-34-263 16</inkml:trace>
  <inkml:trace contextRef="#ctx0" brushRef="#br0" timeOffset="48199.68">28383 7649 198 0,'0'0'367'0,"0"0"-294"16,32-190 83-16,-32 164-39 15,-12 16-11-15,-32 10-35 16,-21 0-24-16,-15 30-29 0,-5 22 4 15,5 9 10-15,20 5-5 16,11 8-24-16,17 4 0 16,8-7-2-16,24-5-1 15,0-8-4-15,0-15 1 16,0-12-6-16,48-16-16 16,1-10 0-16,7-5-8 15,28-10 5-15,-3-37 15 16,-13-12-2-16,-3-10 13 15,-17-1 2-15,-16 5 1 16,-20 22 9-16,0 16 18 16,-12 18 1-16,0 9 12 15,0 0-13-15,0 0-28 0,0 29-9 16,16 16 9-16,17 5 7 16,3 2-6-16,0-3-1 15,8-15-6-15,13-5-9 16,-5-12-10-16,16-14-16 15,25-3-12-15,-1 0 23 16,21-34 20-16,4-22-66 16,-25-1 62-16,5-11 10 15,-29 1 4-15,-7 13 6 16,-29 11-1-16,-8 18 25 16,-24 18 14-16,12 7 4 15,-12 0-26-15,0 32-20 0,12 26 34 16,-12 13 11-16,0 2-28 15,0 0-2-15,0-11-3 16,0-7-7-16,0-14-4 16,0-12-2-16,0-12-1 15,0-17 0-15,0 0-1 16,4 0 1-16,32-42 0 16,29-16-1-16,3-16 1 15,9-1-6-15,-5-6-3 16,-4 10 5-16,-19 16-1 15,-5 24 1-15,-20 16 2 16,-12 15 0-16,4 0-16 16,17 37 0-16,3 11 17 0,0 2 2 15,-4-1 2 1,4-8-1-16,1-1-2 0,-5-7 0 16,28-10 0-16,-8-8 0 15,5-6-2-15,11-9-5 16,5-4 4-16,11-30-1 15,1-15-8-15,-5-5-2 16,-7-7 5-16,-17-8 3 16,-24 6 1-16,-4 6 5 15,-28 15 1-15,0 14 3 16,0 15 1-16,0 13 7 16,-40 0 3-16,-12 13-10 15,-13 30-2-15,9 21 2 16,8 5 6-16,28 1-7 0,16-5-4 15,4-7 1-15,0-13-1 16,12-12-1-16,40-6-1 16,24-8 2-16,1-15 4 15,23-4-1-15,9-4 5 16,0-37-4-16,-5-15-4 16,13-8 0-16,-24-9 1 15,-17-10-1-15,-20 1-1 16,-11 12 1-16,-29 23 6 15,-12 25-5-15,-4 10 5 16,0 12 13-16,0 0-19 16,0 37 0-16,0 16 0 15,-4 16 5-15,4 2 2 0,0-10-2 16,12-7-4 0,44-8 0-16,-8-9 0 0,25-12 1 15,-5-11-2-15,-7-14 1 16,19 0 4-16,5-24-1 15,7-21-3-15,-7-8 5 16,-1-16-1-16,-11-11-2 16,-5-13-1-16,-20-10 0 15,-3-5-2-15,-21 12-5 16,-24 21 4-16,0 29 0 16,0 23 1-16,0 15 0 15,-20 8-8-15,-17 8-5 0,9 36 6 16,8 14 2-16,20 12 1 15,0 11 4-15,44-1 3 16,41 1 9 0,32 0 3-16,-1-13 15 0,-15-4 0 15,-25-13-9-15,-35-7-9 16,-21-20-9-16,-20-2 4 16,0-8-2-16,0-5 0 15,-57-3-5-15,-39-2-14 16,-49-4-53-16,-28 0-42 15,-24-19-68-15,-17-13-104 16,-15-10-369-16</inkml:trace>
  <inkml:trace contextRef="#ctx0" brushRef="#br0" timeOffset="48418.85">27860 7042 734 0,'0'0'188'16,"0"0"-172"-16,366-86 15 15,-125 55 73-15,13-6-39 16,-21 7-31-16,9 7-13 16,-45 2-20-16,-56 6-1 15,-57 0-26-15,-52 13-63 16,-32 2-88-16,-40 0-321 0</inkml:trace>
  <inkml:trace contextRef="#ctx0" brushRef="#br0" timeOffset="49881.78">15003 11815 932 0,'0'0'17'0,"0"0"-8"0,0 0 1 15,-48 219 41-15,48-48 44 16,-12 5-45-16,12-9-21 16,0-23-11-16,0-16 0 15,36-21-11-15,-4-24 11 16,-16-18-15-16,-4-26-2 16,-4-22 0-16,-4-11-1 15,-4-6 2-15,0 0 7 0,0-21 9 16,-52-41-18-16,-28-28-4 15,-13-27-2-15,8-30-1 16,21-25-1-16,24-21-10 16,24-5 10-16,16 6 1 15,24 21 5-15,60 39 0 16,25 36 2-16,8 34-2 16,-13 30 0-16,13 24-6 15,4 8 5-15,-5 32 3 16,-7 36 1-16,-4 18 8 15,-37 16-5-15,-44 9 0 16,-24 10-1-16,-24 8-3 16,-76 3 0-16,-9-8-18 0,24-15-10 15,45-19-25 1,40-16-9-16,65-11 21 0,67-3 13 16,41-7 22-16,-20-7 3 15,-32-14 3-15,-49-7 4 16,-72 1 8-16,-48-1 18 15,-109 7 19-15,-64-3-44 16,-13-6-5-16,29-12-3 16,40-11-2-16,73 0-27 15,68-23-47-15,24-37-73 16,116-15-122-16,53-14-8 16,45-2 16-16</inkml:trace>
  <inkml:trace contextRef="#ctx0" brushRef="#br0" timeOffset="50534.71">17104 12034 396 0,'0'0'296'0,"0"0"-271"16,0 0 75-16,0 0-18 15,0 0 2-15,0 0-21 16,108-162-24-16,-156 157-15 16,-12 5 5-16,11 0-14 15,13 0 2-15,-12 40-15 16,-9 20 10-16,21 17 1 15,0 16 1-15,12 4-12 16,16 4 7-16,8-1-4 16,0-3 2-16,0-10-6 15,36-17 0-15,8-18-1 16,17-19-6-16,-5-21-4 16,-8-12-10-16,21 0 5 0,-9-52 6 15,0-25 9-15,1-22 1 16,-17-16 5-16,-32-5-3 15,-12 8 1-15,0 23-1 16,0 30 15-16,0 37 6 16,0 20 1-16,0 2-14 15,0 24-11-15,16 40 0 16,53 16 21-16,39 14-11 16,17-11-10-16,8-5-1 15,0-12-5-15,7-15-9 0,-3-13-19 16,-28-27-27-16,8-11-13 15,-33-9-13-15,-16-50 5 16,-15-25-3-16,-33-17-14 16,-20-22 26-16,0-15 32 15,-8-27 41-15,-44-32 9 16,-17-1 19-16,-3 14 9 16,15 49 82-16,9 65 11 15,24 45 2-15,12 25-4 16,0 15-78-16,0 76-37 15,4 36 47-15,8 37 23 16,0 2-41-16,0-9-23 16,56-6-2-16,4-11-17 0,9-5 0 15,3-11-1 1,13-18-30-16,15-16-51 0,9-31-65 16,12-30-46-16,16-29 72 15,-5 0-158-15,17-55-227 16</inkml:trace>
  <inkml:trace contextRef="#ctx0" brushRef="#br0" timeOffset="51065.7">20017 11846 596 0,'0'0'136'15,"0"0"-39"-15,0 0 42 16,0 0-28-16,0 0-43 16,0 0-41-16,-246 92 4 15,234 9-6-15,12-6-14 16,37-1-9-16,43-13-2 0,17-18-5 15,11-14 0-15,13-15 1 16,-8-19 3-16,15-15-2 16,5-12-13-16,16-49 9 15,-4-16-2-15,8-23-2 16,-20-12 6-16,-33-17-17 16,-15-21 13-16,-37-22 0 15,-16-15 7-15,-20 14-10 16,-12 25 11-16,0 49 1 15,-44 36 18-15,0 26 19 16,4 17-8-16,28 16 3 16,-9 4-1-16,9 0-5 15,-12 14-20-15,0 42-6 0,0 18 14 16,0 24-1-16,12 14-1 16,0 14-6-16,12 14-1 15,-8-5-5-15,4-2 1 16,4-9-2-16,0-18-4 15,0-16-2-15,0-27-7 16,0-23-7-16,0-28-1 16,12-12 2-16,36 0 10 15,24 0 10-15,25-12 6 16,16 9-5-16,-17 3-2 16,21 0 0-16,-21 14 1 15,9 0 0-15,-8-7-7 0,-13-4-69 16,-19-3-52-16,-5 0-63 15,-56 0-402-15</inkml:trace>
  <inkml:trace contextRef="#ctx0" brushRef="#br0" timeOffset="51268.8">17844 11649 1046 0,'0'0'0'0,"0"0"-59"0,0 0 59 16,0 0 0-16,543-83 0 16,-156 63-78-16,55 9-197 15</inkml:trace>
  <inkml:trace contextRef="#ctx0" brushRef="#br0" timeOffset="51479.28">23751 11564 389 0,'0'0'698'0,"0"0"-697"16,0 0-1-16,354-57 16 0,-177 43 12 15,13 6-28-15,-13 8-14 16,-61 0-72-16,-59 0-31 16,-57 22-46-16,-53 25-131 15,-112 10-110-15</inkml:trace>
  <inkml:trace contextRef="#ctx0" brushRef="#br0" timeOffset="51569.1">23812 11838 558 0,'0'0'126'0,"0"0"-69"16,0 0-29-16,0 0 15 15,446-5-43-15,-232-42-17 16,7-3-270-16</inkml:trace>
  <inkml:trace contextRef="#ctx0" brushRef="#br0" timeOffset="51786.82">26298 10824 771 0,'0'0'291'0,"0"0"-285"16,0 0 24-16,0 0 83 16,0 184 17-16,0-76-70 15,25 11-35-15,7-4-12 16,12-2-12-16,0-8-1 16,5-7-43-16,-13-19-77 15,0-10-54-15,-4-25-63 0,-8-26-401 16</inkml:trace>
  <inkml:trace contextRef="#ctx0" brushRef="#br0" timeOffset="52302.13">27787 11103 797 0,'0'0'21'0,"0"0"14"16,0 0 48-16,274 209-23 15,-262-115 37-15,-12 5-35 16,0-13-36-16,-56-11-14 0,-21-18-2 16,-15-11-7-16,-1-18 1 15,-20-15 0 1,1-13-4-16,15 0-6 0,5-9-5 16,47-32 3-16,21-21-9 15,24-16 5-15,0-17 10 16,89-15-1-16,32 2-2 15,19 15-8-15,5 28 3 16,4 32 6-16,-4 31 1 16,8 2-5-16,4 22 3 15,8 30 1-15,0 12 4 16,-4 5 4-16,8 5 4 16,4-3 4-16,-4-10 0 15,4-14-2-15,-8-16-7 16,-4-21 8-16,-12-10-2 0,-8-7 1 15,-25-45-7-15,-23-14 5 16,-21-22-5-16,-44-2 6 16,-28-8-2-16,-12 0 14 15,-96 15 3-15,-45 14 7 16,-24 23 7-16,0 17-12 16,8 21-12-16,8 8-14 15,4 0-1-15,8 34-33 16,20 24-73-16,4 9-101 15,33 14-325-15</inkml:trace>
  <inkml:trace contextRef="#ctx0" brushRef="#br0" timeOffset="56905.62">19703 13333 781 0,'0'0'0'15,"0"0"-6"-15,-394 8 6 16,257 24 28-16,40 7-5 16,49 2-20-16,28 7-3 15,20 7-3-15,32 2-4 0,89 4-9 16,52 8 4-16,28-1 12 16,-8 3 6-16,-32-9 5 15,-64-8 6-15,-49-16-6 16,-48-1 9-16,0-5 7 15,-84 0 14-15,-69-5-2 16,-24 0-16-16,-13-10-11 16,25-9-1-16,45-4-6 15,39-4-3-15,57 0 0 16,24-19-2-16,36-32-39 16,105-32-32-16,72-14 15 15,37 5-2-15,-1 11 4 16,-27 29 35-16,-45 22 19 0,-24 30 17 15,-37 0 14-15,1 32 25 16,-24 27-10-16,-5 2 0 16,-15 4-6-16,-17-4-23 15,0-10-6-15,-28-5-10 16,5-3-1-16,-17-5-23 16,-8-8-72-16,-8-11-117 15,0-8-306-15</inkml:trace>
  <inkml:trace contextRef="#ctx0" brushRef="#br0" timeOffset="57073.65">20669 13369 1109 0,'0'0'0'0,"0"0"-64"0,0 0 39 16,0 0-17-16,0 0-14 15,0 0-140-15,44-69-42 16,77 102-184-16</inkml:trace>
  <inkml:trace contextRef="#ctx0" brushRef="#br0" timeOffset="57606.51">21639 13539 632 0,'0'0'105'0,"0"0"-97"16,0 0 27-16,0 0 18 16,318-38 11-16,-250 56-22 15,-8 34-10-15,-28 22-10 16,-32 18 7-16,0 12 1 16,-28 5-3-16,-36 4-12 15,32-5-15-15,32-2 0 16,0 3-15-16,48 0-8 15,28 1 17-15,17-5 6 16,-41-21 0-16,-52-14 3 16,-20-11-1-16,-117-7 15 15,-48-11 7-15,-16-12-5 0,-4-11-14 16,60-12-2-16,56-6 16 16,57 0 5-16,32-22 0 15,45-36-21-15,83-28-2 16,53-23-2-16,53-22-4 15,15-28-17-15,-7-22-26 16,-13-9-8-16,-64 22-1 16,-60 46 57-16,-53 53 7 15,-52 46 43-15,0 23 4 16,-64 29-22-16,-29 45-29 16,1 16 29-16,67 5 19 15,25-12-27-15,117-14-23 16,100-26 5-16,53-32 6 0,56-11-3 15,20-52-9-15,-8-36-4 16,-28-19-19-16,-61-9-25 16,-76 8-57-16,-84 11-65 15,-89 23-333-15</inkml:trace>
  <inkml:trace contextRef="#ctx0" brushRef="#br0" timeOffset="58286.7">8070 15900 856 0,'0'0'60'0,"0"0"-58"16,0 0 62-16,0 0-27 15,0 0 12-15,-57 317 47 16,57-121-56-16,0 0-4 16,0-17-15-16,0-15-10 15,0-12-5-15,0-14-6 16,12-23-24-16,8-25-41 16,5-31-49-16,-1-35-51 15,0-24-58-15,12-24-43 16,0-59 40-16</inkml:trace>
  <inkml:trace contextRef="#ctx0" brushRef="#br0" timeOffset="58473.61">8432 16340 398 0,'28'-186'121'0,"-4"68"38"15,0 60 33-15,-20 50-56 16,-4 8-57-16,0 79-69 16,8 43 44-16,-4 41 50 15,16 23-54-15,5-4-6 16,7-6-20-16,4-12-16 15,12-12-8-15,1-21-6 16,-5-15-47-16,-20-28-77 16,0-28-79-16,-12-31-102 15,-12-29-302-15</inkml:trace>
  <inkml:trace contextRef="#ctx0" brushRef="#br0" timeOffset="58691.63">7088 16795 916 0,'0'0'27'0,"0"0"-23"15,0 0-4-15,0 0 54 16,475-52 2-16,-178 48-30 16,9-2-22-16,-24 2-3 15,-33 4-1-15,-60 0-1 16,-64 0-15-16,-40 0-45 15,-65 0-39-15,-20 0-108 0,-105 0-73 16</inkml:trace>
  <inkml:trace contextRef="#ctx0" brushRef="#br0" timeOffset="58840.54">7088 17046 833 0,'0'0'108'0,"0"0"-108"15,0 0 23-15,0 0 33 16,0 0 66-16,426 65-40 15,-104-65-78-15,28-4-4 16,-4-21-71-16,-20-7-57 16,-44-5-95-16,-28-1-314 15</inkml:trace>
  <inkml:trace contextRef="#ctx0" brushRef="#br0" timeOffset="59941.9">10279 16277 406 0,'0'0'648'0,"0"0"-648"16,0 0 6-16,0 0 34 16,-24 252 79-16,12-117-75 15,12-4-6-15,0-3-20 16,0-10-9-16,0-11-3 16,0-13-6-16,0-22-1 15,0-20-3-15,0-24-8 0,0-18-7 16,0-10 8-16,0 0 11 15,-25-31-2-15,-19-30-12 16,-8-24-20-16,-4-13 16 16,19-13-8-16,25-18-2 15,12-21 13-15,0-23 1 16,36-12 9-16,57 12 3 16,16 33 2-16,11 39 2 15,5 39 5-15,-16 32 0 16,-13 27 0-16,-15 3 2 15,11 28-2-15,-31 33 3 16,-25 19-3-16,-36 26 11 16,0 24-7-16,-81 6-1 0,-27 4-4 15,23-12-6 1,41-21-11-16,44-4-13 0,48-13-29 16,81-6 7-16,12-10 25 15,-24-8 16-15,-61-17 5 16,-56-11 5-16,-12 2 32 15,-105-1 22-15,-24-7-33 16,13-11-18-16,43-10-8 16,41-11 7-16,44 0-7 15,12-20-29-15,93-32-7 16,39-20 9-16,54-10-17 16,7 6-53-16,-16-4 21 15,-28 7 32-15,-28-1 37 16,-29 5 7-16,-31 3 19 0,-37 15 11 15,-24 4 19-15,-12 16-6 16,0 8 16-16,-16 3-14 16,-32 11-19-16,-9 9-9 15,-11 0 1-15,-17 19-11 16,13 31-1-16,4 13-3 16,7 14 1-16,17 2 6 15,16 3-5-15,16 0-2 16,12-8-1-16,0-13-2 15,0-16 0-15,4-17-11 16,40-27-11-16,4-1-14 16,33-38 27-16,3-30 5 15,13-7 4-15,-17 4 0 0,-31 22 9 16,-21 17 20-16,-8 25 13 16,0 7-12-16,16 4-29 15,37 41 2-15,23 8 26 16,17 7-21-16,-17-9-7 15,13-7-1-15,-16-14 0 16,-1-15-6-16,-7-15-14 16,-5 0-7-16,-7-28 4 15,-5-33 8-15,-20-21-10 16,-11-13-1-16,-25-15 7 16,0-25 17-16,-12-19-4 15,0-14 6-15,0 5 0 0,0 28 3 16,0 43 21-16,-24 39 40 15,-1 25 1-15,13 24 8 16,0 4-20-16,-12 43-47 16,-8 41-1-16,-4 38 41 15,12 22-7-15,24 8-11 16,0 5-8-16,24-7-11 16,44-10-8-16,5-13-2 15,7-15-9-15,25-12-49 16,27-24-66-16,9-37-61 15,16-36-4-15,-8-8-185 16</inkml:trace>
  <inkml:trace contextRef="#ctx0" brushRef="#br0" timeOffset="60909.38">14572 16482 662 0,'0'0'163'0,"0"0"-34"15,0 0-17-15,0 0-82 16,0 0 9-16,-136 220 2 15,124-123-9-15,12 1-21 16,8-15-10-16,52-8 0 16,20-15-1-16,21-17-4 15,8-20 1-15,15-16-6 16,9-7-1-16,16-30 2 16,-4-32 4-16,-16-13-4 0,0-23-6 15,-33-17 4-15,-15-25 9 16,-9-41-14-16,0-9-9 15,-19-6-25-15,-13 11 17 16,-40 32 22-16,0 30 10 16,-28 35 5-16,-24 29 28 15,-1 25 0-15,-3 15 4 16,20 11 2-16,-1 8-12 16,-7 0-14-16,8 41-5 15,0 24 3-15,12 14 1 16,12 23 3-16,12 10-4 15,0 9 0-15,0 9 1 16,0 13-7-16,24 1-4 16,0-6 3-16,0-14-4 15,8-13 0-15,-8-28-3 0,0-19 3 16,-11-30-15-16,11-19-17 16,-8-15 5-16,16 0-6 15,12-3 8-15,21-17 21 16,3 11 1-16,17 9-7 15,-5 0-3-15,0 9 3 16,5 23 5-16,20 1-1 16,-9-1-2-16,13-3 7 15,8-15-11-15,-1-4 8 16,13-10-3-16,-8 0-22 16,-25-24 27-16,-15-26-16 15,-25-2 18-15,-24-13 4 0,-16-3-4 16,-16 1 1-16,0 11-1 15,-16 15 6-15,-16 21 1 16,-12 17 35-16,4 3-18 16,-5 17-10-16,21 30-5 15,0 12-1-15,24-2 2 16,0 1-8-16,48-4 2 16,37-13-4-16,-1-9 1 15,13-12 0-15,16-20 1 16,3 0 4-16,13-15 1 15,0-35 2-15,4-5-7 16,-13-14 2-16,-3-13 0 16,-24-12 1-16,-21-12-5 0,-28 14 1 15,-32 14 3 1,-12 23-4-16,0 29-2 0,-8 18 2 16,-28 8 0-16,0 23-10 15,24 32 6-15,12 24 4 16,0-1 5-16,84 3 3 15,21 2-4-15,20-2 1 16,-1-7 20-16,-31-11-1 16,-45-16-24-16,-36-16-10 15,-12-9 6-15,-44-1-7 16,-57-9-18-16,-55-6-34 16,-30-3-49-16,-47-3-40 0,-25 0-148 15,-39-3-281 1</inkml:trace>
  <inkml:trace contextRef="#ctx0" brushRef="#br0" timeOffset="61105.56">12001 16330 1130 0,'0'0'0'0,"0"0"-82"16,0 0 81-16,402-22 1 16,-47 15-15-16,83 3-96 15,45-4-160-15,24 5-340 0</inkml:trace>
  <inkml:trace contextRef="#ctx0" brushRef="#br0" timeOffset="61624.78">21663 16492 731 0,'0'0'48'0,"0"0"-41"16,0 0 7-16,0 0 57 15,0 0 20-15,491 0-39 16,-242-8-29-16,-11-4-20 16,-37 3-3-16,-36 0-26 15,-69 9-56-15,-59 0-74 16,-37 0-124-16,-109 30-86 16</inkml:trace>
  <inkml:trace contextRef="#ctx0" brushRef="#br0" timeOffset="61765.6">21683 16835 338 0,'0'0'358'0,"0"0"-357"16,0 0 96-16,0 0 34 16,511 25-47-16,-286-45-52 15,-3-3-31-15,-9 9-1 16,-48-1-26-16,-32 3-51 16,-45-1-165-16,-35-7-382 15</inkml:trace>
  <inkml:trace contextRef="#ctx0" brushRef="#br0" timeOffset="65847.07">24612 15552 856 0,'0'0'25'16,"0"0"-25"-16,0 0 26 16,0 0 79-16,0 0-12 15,0 0-93-15,0-39 7 16,0 139-5-16,0 20 38 16,0 6-13-16,0-10-9 15,0-10-1-15,25-8 1 16,-13-8-15-16,-12-7-3 15,20-9-5-15,-16-16-29 0,4-9-39 16,8-12-61-16,4-17-24 16,4-17-148-16,0-3-159 15</inkml:trace>
  <inkml:trace contextRef="#ctx0" brushRef="#br0" timeOffset="66581.67">25856 15760 784 0,'0'0'16'0,"0"0"-11"0,0 0-5 16,0 0 34-16,0 0-3 15,0 0 4-15,342 125-5 16,-290-58-9-16,-12 0 1 15,-19 4-2-15,-21-5 1 16,0-5-12-16,-9-4 1 16,-67-11-6-16,-17-9 2 15,-19-5-2-15,-9-17-3 16,0-6-1-16,5-9-2 16,23 0-5-16,9-19-2 0,11-23-4 15,17-13 3 1,12-12-10-16,27 1-6 0,17-5 5 15,0 0 4-15,25-3 0 16,47 4 4-16,9 1-6 16,15 12-3-16,9 13 12 15,15 15 10-15,9 9 0 16,0 11 0-16,0 7 4 16,0 2 4-16,-9 2 2 15,-3 34 2-15,-8 6 15 16,-5 10-8-16,-11-1-5 15,-13 5-4-15,5 3-1 16,-21 2-5-16,-8 0 1 16,17-4-1-16,-5-3-3 15,5-5 3-15,7-8 2 0,5-4-5 16,-5-9 0-16,5-11 5 16,11-8 0-16,-3-9 4 15,16 0-4-15,-9 0-1 16,-15-22 2-16,19-18 2 15,-23-13 3-15,-5-16 0 16,-3-11 5-16,-25-17-4 16,-28-2-8-16,-20 1 1 15,-8 7 12-15,-89 20 9 16,-47 16-9-16,-42 22 0 16,-39 19-8-16,-16 14-8 15,31 0-1-15,13 26-1 16,32 26-5-16,28 9-36 0,45 13-56 15,23 9-51-15,21-8-161 16,28-3-228-16</inkml:trace>
  <inkml:trace contextRef="#ctx0" brushRef="#br0" timeOffset="70552.25">29172 15538 607 0,'0'0'0'0,"0"0"-3"16,0 0 3-16,0 0 86 15,0 0 29-15,0 0-74 16,0 0-22-16,-8-28-2 16,-21 28 4-16,-7 23-14 15,-32 20 13-15,-9 18-3 16,9 8 2-16,-1-3 1 15,21-1-8-15,24-5-1 16,24-1-2-16,0-8-5 16,0-7 2-16,60-5-6 15,21-6 1-15,11-14 0 0,9-7 1 16,12-12 4-16,-5 0-3 16,9 0 2-16,-12-7 0 15,-17-17 1-15,-7-3-1 16,-25-1 2-16,-8-8 0 15,-24-3 4-15,-19 2-4 16,-5-3-7-16,0 7 2 16,-45-7-3-16,-11 6 1 15,-17-5-6-15,17 2 4 16,8 0 0-16,24-1 0 16,16-3-3-16,8 3-6 15,0 6 5-15,20 3-5 0,28 7-1 16,4 10 6-16,5 9 3 15,-1 3-2-15,-4 0-2 16,5 15 3-16,15 23-1 16,-12 13 5-16,-3 4 1 15,-1 7 0-15,-8-7-1 16,-11-3 3-16,19-13-2 16,-4-2-1-16,5-6-1 15,3-10 1-15,12-6 0 16,9-9 0-16,16-6 2 15,-5 0 0-15,13-6 1 16,-1-26-1-16,-15-13 1 16,-21-13 3-16,-15-8 8 15,-33-3 6-15,-20 4-4 16,0 12 2-16,-85 14 2 0,-48 17-20 16,-32 22-3-16,-32 0-10 15,-4 31-21-15,0 34-29 16,0 13-50-16,36 8-229 15</inkml:trace>
  <inkml:trace contextRef="#ctx0" brushRef="#br0" timeOffset="71020.37">25739 17050 724 0,'0'0'47'16,"0"0"-46"-16,0 0 2 16,0 0 14-16,0 0 13 15,0 0-30-15,173 15 59 0,89-25-9 16,64-21-34-16,52-2 7 16,40-11 8-16,41-5-4 15,32-9-10-15,20-2-3 16,0 2-13-16,-44 4-1 15,-61 5 0-15,-76 11 2 16,-72 5 0-16,-57 9 2 16,-52 9 1-16,-60 10 1 15,-45 5-6-15,-44 0-5 16,0 0 1-16,-81 11-10 16,-76 30-45-16,-64 8-102 15,-28-3-166-15</inkml:trace>
  <inkml:trace contextRef="#ctx0" brushRef="#br0" timeOffset="71299.4">27445 17153 801 0,'0'0'93'0,"0"0"-93"16,0 0 0-16,0 0 72 16,0 179 22-16,0-108-29 15,12 4-18-15,0-1-20 16,-12-4-6-16,0-5-12 0,0-7-9 16,0-6-2-16,-12-7-36 15,0-7-52-15,-8-7-57 16,8-17-79-16,8-14-294 15</inkml:trace>
  <inkml:trace contextRef="#ctx0" brushRef="#br0" timeOffset="71920.3">28524 17321 856 0,'0'0'5'0,"0"0"8"16,0 0-13-16,0 0 38 15,0 0-3-15,137 171-3 16,-133-111-4-16,-4-1-7 16,0-5-7-16,0-3 8 15,-25-10-7-15,-23-1-7 16,0-8 0-16,-21-10-5 15,-3-7 1-15,-8-11-2 16,-5-4-2-16,13 0-2 16,3-2-6-16,9-29-7 15,24-20 0-15,11-4-5 0,25-11-2 16,0-10-8-16,25 2 13 16,59 6 4-16,13 7 3 15,15 13 4-15,-3 13 0 16,8 12 3-16,-13 16 2 15,-7 7 1-15,-1 0 6 16,-3 37 6-16,0 4 1 16,-9 11-7-16,-7 1 5 15,11-2-5-15,-3 0-2 16,11-9-3-16,9-1 0 16,3-13 1-16,-7-10 3 15,-4-9-4-15,-1-9 2 16,-3 0 0-16,3-14 2 0,-3-27 2 15,-13-11 2-15,-23-16 6 16,-17-8 0-16,-28-3 4 16,-12 4-2-16,-28 6 7 15,-61 23 9-15,-43 15-21 16,-42 25-12-16,-7 6-4 16,-8 4-6-16,4 38-21 15,28 12-42-15,4 7-70 16,25-7-358-16</inkml:trace>
  <inkml:trace contextRef="#ctx0" brushRef="#br0" timeOffset="73316.19">27164 16291 216 0,'0'0'470'16,"0"0"-470"-16,0 0 8 16,0 0-6-16,0 0 51 15,0 0-17-15,0 0-32 0,36 210-4 16,-36-155-17-16,0-2-67 15,20-3-80-15,8-9-225 16</inkml:trace>
  <inkml:trace contextRef="#ctx0" brushRef="#br0" timeOffset="73871.07">28017 17558 527 0,'0'0'52'0,"0"0"-34"15,0 0 73-15,0 0-6 16,0 0-50-16,0 0-30 16,20-52 0-16,157 10 13 15,24-10 12-15,20 1-10 16,5-5 7-16,11 5-7 15,-24 6 7-15,-3 4-10 16,-41 9-7-16,-41 3-10 16,-35 9-4-16,-33 6-13 15,-31-4-44-15,-21-1-40 0,-8-4-110 16,0 1-151-16</inkml:trace>
  <inkml:trace contextRef="#ctx0" brushRef="#br0" timeOffset="74247.14">28922 15895 232 0,'0'0'283'15,"0"0"-260"-15,0 0-9 16,0 0 29-16,0 0-7 16,0 0 50-16,366-41 22 15,-96 8-49-15,4 1-14 16,-17 0-5-16,-32 6-1 15,-31 9 0-15,-33 5-8 16,-45 1-3-16,-43 6-18 16,-37 1-10-16,-24 4-10 15,-12 0-22-15,0 0-44 16,0 0-77-16,0 7-260 0</inkml:trace>
  <inkml:trace contextRef="#ctx0" brushRef="#br0" timeOffset="76064.07">28628 18385 900 0,'0'0'20'0,"0"0"-20"15,0 0 0-15,0 0 28 16,0 0 29-16,0 0-36 16,459-42-13-16,-270 23-8 15,-24-2 0-15,-36 12-20 16,-49 4-36-16,-39 5-32 15,-41 0-95-15,-28 0-142 16</inkml:trace>
  <inkml:trace contextRef="#ctx0" brushRef="#br0" timeOffset="76211.09">28488 18599 692 0,'0'0'129'0,"0"0"-117"15,0 0-12-15,0 0 41 16,426 15 13-16,-249-15-45 15,12-1-9-15,-16-22-34 16,-8-6-60-16,-20-5-98 16,-24-13-89-16</inkml:trace>
  <inkml:trace contextRef="#ctx0" brushRef="#br0" timeOffset="76429.85">30487 17878 670 0,'0'0'175'0,"0"0"-157"16,0 0 3-16,0 0 77 16,0 0 19-16,41 215-41 15,-29-132-39-15,0 3-14 16,0-13-11-16,0-2-9 16,0-9-3-16,-4-10-33 15,4-11-40-15,-8-12-36 16,8-9-21-16,8-17-105 15,-3-3-191-15</inkml:trace>
  <inkml:trace contextRef="#ctx0" brushRef="#br0" timeOffset="77011.03">31731 17921 670 0,'0'0'88'16,"0"0"-75"-16,0 0 75 15,0 0-15-15,0 0-15 16,306 209-13-16,-302-135-5 16,-4 1-18-16,0-9 1 15,-24-11-3-15,-33-9-3 16,-3-12-4-16,-13-11-2 16,5-10-6-16,4-9-2 0,-5-4 1 15,9 0-4 1,24-21-4-16,-1-23-13 0,17-17-11 15,20-17 3 1,0-8 18-16,61-6-4 0,31 3-9 16,17 15 5-16,-4 19 0 15,-1 13 4-15,-7 23 9 16,-5 11 3-16,-7 8-1 16,7 9 0-16,-11 38 9 15,-5 4 4-15,5 13 6 16,-13 2-5-16,-3-2-5 15,11 3-1-15,-12-17-5 16,17-5-1-16,-1-16-1 16,5-9-1-16,11-18 4 15,-3-2-2-15,12-20 12 0,3-28-9 16,-3-19-5-16,-21-13 2 16,-15-9 0-16,-29-9 4 15,-32 3-2-15,-8 12 1 16,-12 22 2-16,-81 22 18 15,-35 23 10-15,-37 16-25 16,-20 0-10-16,0 27-2 16,20 20-1-16,36 7-13 15,32 4-54-15,29 2-39 16,15-4-43-16,25-9-282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5T08:53:25.1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3691 7543 878 0,'0'0'0'0,"0"0"-22"15,0 0-29-15,0 0 51 16,0 0 12-16,0 0 24 15,367-136-19-15,-98 53-16 16,37-15 8-16,-12-17 4 16,-21-15-13-16,-47-10-1 15,-25-14-14-15,-36-8-46 16,-24 6 57-16,-45 22-92 16,-47 28 52-16,-41 30 36 15,-8 30 8-15,0 13 5 16,-57 15-3-16,-15 7 19 0,16 11-9 15,-9 0 26-15,-3 12-13 16,-13 49-13-16,-19 42-5 16,19 42 24-16,-11 39 7 15,11 26 3-15,9 25-8 16,-9 13-5-16,-3 1-12 16,-5-1-11-16,13-10-5 15,3-24 2-15,1-23-2 16,24-29 0-16,3-50-3 15,-3-46 3-15,36-33-17 16,12-33-1-16,0 0-15 16,0-33-8-16,36-30 41 0,25-9 6 15,31 6-1 1,1 25 8-16,28 17 5 16,7 24-11-16,17 0 4 15,16 7 9-15,8 25-8 0,12-6-11 16,12 2-1-16,-4-11-7 15,1-5-84-15,-21-9-267 16</inkml:trace>
  <inkml:trace contextRef="#ctx0" brushRef="#br0" timeOffset="177.72">7494 8023 958 0,'0'0'0'16,"0"0"-23"-16,447-102 23 15,-282 77-3-15,-24 7-9 16,-33 10-98-16,-47 8-247 16</inkml:trace>
  <inkml:trace contextRef="#ctx0" brushRef="#br0" timeOffset="333.51">7683 8343 921 0,'0'0'0'15,"0"0"-16"-15,0 0 16 0,0 0 21 16,399-62-21-16,-198 13-2 16,-12 4-174-16,-12 11-472 15</inkml:trace>
  <inkml:trace contextRef="#ctx0" brushRef="#br0" timeOffset="1183.82">13144 6554 269 0,'0'0'78'0,"0"0"45"16,-81-224 39-16,57 160-22 16,16 19-50-16,4 22-27 15,4 20 10-15,0 3-19 16,0 59-41-16,0 56-13 15,0 41 93-15,0 31-41 16,0 2-33-16,0-8-11 16,0-13-1-16,12-11-7 15,12-10-12-15,5-15-30 16,23-9-77-16,8-16-41 16,-28-24-286-16</inkml:trace>
  <inkml:trace contextRef="#ctx0" brushRef="#br0" timeOffset="1501.79">10866 8467 874 0,'0'0'0'15,"0"0"-80"-15,0 0 44 16,0 0 36-16,0 0 37 16,536 27 16-16,-170-64-12 0,60-7-13 15,33-5 26-15,12-2-3 16,4-1-9-16,-5 8 8 16,-43 5-10-16,-41 7-30 15,-92 11-9-15,-97 8-1 16,-84 6-7-16,-57 7-34 15,-56 0-62-15,0 34-43 16,-125 25-99-16</inkml:trace>
  <inkml:trace contextRef="#ctx0" brushRef="#br0" timeOffset="3037.42">11365 10023 747 0,'0'0'48'0,"0"0"-45"16,0 0 58-16,0 0 4 16,0 0-33-16,0 0-17 15,-153-168-9-15,182 134-6 16,35 2 1-16,8 10-1 16,1 4 1-16,-5 13-1 15,5 5-2-15,-5 5 2 16,13 47 0-16,-5 26 0 15,-20 18 3-15,1 17 6 16,-41 4-1-16,-16 4 0 16,0-14-7-16,0-4 5 15,-28-16-2-15,-33-15-4 0,29-17 0 16,-16-14 3-16,-1-17 5 16,17-15-4-16,8-9-4 15,12 0 20-15,-12-5-14 16,-8-34-6-16,8-15-3 15,-1-24 1-15,25-16 0 16,0-18-13-16,0-3-11 16,45 3 18-16,15 9-15 15,21 18 8-15,7 20 3 16,5 16 8-16,-9 20 3 16,9 24-5-16,-9 5 6 15,9 3 0-15,-1 39-2 0,-23 16 2 16,19 5 5-16,-31 11-2 15,-5 3-3-15,-16 1 7 16,-8 1-2-16,-24-5-4 16,-4-7 3-16,0-8-4 15,0-13-1-15,0-11 1 16,0-18 6-16,-4-8 1 16,-4-9 3-16,4 0 9 15,-12-14-11-15,4-35-8 16,0-17-3-16,12-35 0 15,0-17 0-15,44-23-17 16,49-2-6-16,11 27-3 16,17 22 4-16,-4 39 23 0,16 40-1 15,-5 15 3 1,1 24 0-16,-8 56 15 0,-17 21 32 16,-31 21 1-16,-33-1-8 15,-28-2-13-15,-12-14 26 16,0-21-19-16,12-14-21 15,4-21-13-15,9-16-8 16,3-14-6-16,24-14-25 16,33-5-42-16,19 0-31 15,1-41-140-15,-9-11-379 16</inkml:trace>
  <inkml:trace contextRef="#ctx0" brushRef="#br0" timeOffset="4354.63">9216 9875 176 0,'0'0'650'0,"0"0"-650"16,0 0-14-16,0 0 14 15,97-169 21-15,20 161 6 16,12 8-15-16,11 29-3 16,9 48 10-16,-28 26-1 15,-49 18 26-15,-35 11-12 16,-37 6 1-16,-45-3-5 16,-87 5-7-16,-37-7-13 15,-4-16-1-15,8-18-7 0,24-25 2 16,44-23 2-16,41-21-1 15,44-13-6-15,12-3-1 16,12-6-6-16,92 1 10 16,49-2 18-16,36-7 16 15,25 0-1-15,7-11-26 16,-4-11-2-16,5-6-5 16,-9 14-2-16,0-1-22 15,9 13-40-15,-5 2-77 16,-20 0-81-16,-20 7-367 15</inkml:trace>
  <inkml:trace contextRef="#ctx0" brushRef="#br0" timeOffset="5689.78">18568 5301 576 0,'0'0'16'16,"0"0"-14"-16,0 0 18 0,0 0 78 16,0 0 10-16,0 0-40 15,105-95-36-15,-129 124-17 16,-81 40-4-16,-52 26 30 15,-40 17-30-15,-20 3 9 16,20-2 8-16,11-10-21 16,30-3-7-16,27-14 0 15,36-14 5-15,41-15-5 16,28-16-3-16,24-12-10 16,0-2-9-16,48-17 4 0,45-10 3 15,51 0-3-15,25-15 10 16,17-17 8-16,3-5 0 15,0 0 0-15,-12 8-7 16,-12 7 6-16,-20 7-4 16,-12 7 2-16,-21 8-3 15,-27 0 3-15,-17 4-5 16,-32 32 6-16,-36 18-4 16,0 27 2-16,-56 23 0 15,-65 30 0-15,-56 10 4 16,-12 20 0-16,-36 12 3 15,-21 10-1-15,-15 6-2 16,15-10 0-16,17-15 0 16,20-15 6-16,52-35 3 15,32-16-7-15,53-29 6 0,35-16-8 16,37-18-5-16,0-13-2 16,65-10-7-16,84-15 14 15,60 0 3-15,52-29 9 16,45-20-4-16,4 4-2 15,-4 1 0-15,4 7 5 16,-17 8-5-16,-11 5 20 16,-36 3-20-16,-45 3-1 15,-68 6-5-15,-61 1-9 16,-28-1-35-16,-32-5-110 16,-12-5-250-16</inkml:trace>
  <inkml:trace contextRef="#ctx0" brushRef="#br0" timeOffset="6412.26">17860 5502 634 0,'0'0'11'0,"0"0"6"0,0 0-17 16,0 0 56-16,435-195 6 15,-266 132-28-15,16 3 2 16,-16 5-8-16,-20 8-5 15,-29 11-2-15,-35 12-14 16,-17 7-7-16,-31 11 0 16,-17 6-11-16,-8 0-37 15,-12 18-86-15,0 28-143 16</inkml:trace>
  <inkml:trace contextRef="#ctx0" brushRef="#br0" timeOffset="7282.66">17743 9396 536 0,'0'0'43'0,"0"0"38"15,0 0 32-15,0 0-27 16,0 0-46-16,0 0-8 16,0 143 15-16,0-67-13 15,20-2-5-15,17-6-16 0,19-11-13 16,4-9 1-16,-3-3 1 15,19-16-2-15,-3-9-9 16,-1-14-20-16,5-6-32 16,-17-4-29-16,-12-38-139 15,-28-22-278-15</inkml:trace>
  <inkml:trace contextRef="#ctx0" brushRef="#br0" timeOffset="7557.57">17599 8902 740 0,'0'0'0'0,"0"0"-62"16,0 0 62-16,0 0 9 0,0 0 19 16,0 0-28-16,24 60 0 15,12-83 4-15,0-18 23 16,-12-16-8-16,-24 11-6 15,0 0 2-15,0 14 17 16,-16 12 11-16,-28 15-21 16,8 5-19-16,-1 0-3 15,1 25-5-15,12 25-20 16,24 22-57-16,0-1-114 16,24 0-175-16</inkml:trace>
  <inkml:trace contextRef="#ctx0" brushRef="#br0" timeOffset="7737.67">18508 9510 851 0,'0'0'0'16,"0"0"-25"-16,0 0 25 15,0 0 22-15,402-83-22 16,-281 66-3-16,-20 11-51 15,-41 6-143-15,-60 0-79 16</inkml:trace>
  <inkml:trace contextRef="#ctx0" brushRef="#br0" timeOffset="7874.42">18786 9737 519 0,'0'0'84'0,"0"0"-66"16,0 0 9-16,0 0 12 15,0 0 8-15,394-29-33 16,-217-22-14-16,4-10-27 15,-16-4-113-15,-24-5-116 16,-36-4-69-16</inkml:trace>
  <inkml:trace contextRef="#ctx0" brushRef="#br0" timeOffset="8008.63">20162 9182 541 0,'0'0'213'0,"0"0"-120"16,0 0-28-16,0 0 54 15,0 0-15-15,0 246-42 0,0-157-37 16,20-1-13-16,-4 0-12 15,8-3-10-15,8-8-74 16,-3-8-104-16,-21-26-356 16</inkml:trace>
  <inkml:trace contextRef="#ctx0" brushRef="#br0" timeOffset="8992.04">16560 4286 602 0,'0'0'51'16,"0"0"-47"-16,0 0 1 16,0 0 15-16,0 0 55 15,0 0 1-15,177 234-48 0,-152-157-10 16,-9-10-1-16,-4-13 18 16,-4-11-23-16,-8-17-3 15,8-11-4-15,-8-10-3 16,0-5 2-16,0 0 4 15,0 0 12-15,0-5 10 16,0-30-9-16,-8-19-21 16,-12-16 0-16,20-13-1 15,0-1 0-15,0 13-2 16,12 21-1-16,20 22 3 16,4 25-5-16,8 3-3 15,25 8 0-15,7 36 8 0,5 14 1 16,-13 7 0-16,-8-7 5 15,-3-12-4-15,-29-6 0 16,-4-15-1-16,-12-12 4 16,-8-9-4-16,-4-4 1 15,0 0 0-15,0-13-1 16,0-36-10-16,0-17-11 16,12-20 14-16,16-2 0 15,21-2 2-15,-1 24-5 16,-4 19 10-16,-7 25 0 15,-1 22-6-15,32 0-3 16,5 25 5-16,19 27 4 16,5 8 8-16,-25 0 5 15,1-10-4-15,-17-6 1 16,4-7 1-16,-3-17 1 0,-21-15-9 16,12-5 0-16,-4 0 3 15,-3-20 0-15,3-24-6 16,4-18-21-16,-4-18-80 15,-15-5-255-15</inkml:trace>
  <inkml:trace contextRef="#ctx0" brushRef="#br0" timeOffset="10143.42">22013 5925 349 0,'0'0'202'16,"0"0"-198"-16,0 0 44 15,0 0 56-15,0 0 24 16,0 0-77-16,-12-72-44 16,12 101-7-16,0 34 0 15,0 14 28-15,24 6-14 16,28-2-7-16,1-11-4 16,15-8-3-16,8-15 0 15,-3-14-2-15,7-14 2 16,-7-14-3-16,7-5 3 0,5-22-1 15,-1-46 0-15,9-18-12 16,-17-14 0-16,-11-6 2 16,-41 4 11-16,-12 19 1 15,-12 18 3-15,0 31 9 16,0 21 17-16,0 13 23 16,0 46-53-16,0 66 10 15,0 60 31-15,0 41 6 16,36 12-18-16,20-6-11 15,-3-1 11-15,-9 0 3 16,4-2-10-16,-11 1-19 16,-17-12-2-16,-20-27 7 15,0-26-8-15,-12-37-2 0,-81-34 2 16,-24-24 10-16,-44-30-5 16,-12-23-3-16,-12-4 2 15,4-66-4-15,20-45 0 16,36-38-7-16,57-36-14 15,56-31-37-15,12-11-41 16,129-2-41-16,28 11-202 16</inkml:trace>
  <inkml:trace contextRef="#ctx0" brushRef="#br0" timeOffset="10560.73">22971 4779 840 0,'0'0'16'0,"0"0"-9"15,0 0-7-15,0 0 48 16,0 0 24-16,-186 197-35 16,134-147-22-16,8 1-4 0,-4-20-11 15,11-10 4 1,17-10-2-16,8-11 0 0,8 0 5 16,-4-32-7-16,-4-30-21 15,12-13 19-15,0-6 2 16,0 10 10-16,0 19 18 15,8 21-8-15,20 19-5 16,17 12-15-16,35 9-7 16,25 45 4-16,44 27-3 15,12 11-16-15,3 11-54 16,1 3-53-16,-12-8-126 16,-20 5-229-16</inkml:trace>
  <inkml:trace contextRef="#ctx0" brushRef="#br0" timeOffset="10714.28">24319 6287 1114 0,'0'0'0'0,"0"0"-14"16,0 0 14-16,422-145 0 16,-257 95-1-16,0 9-30 15,0 4-96-15,-12 2-26 16,-20 4-174-16</inkml:trace>
  <inkml:trace contextRef="#ctx0" brushRef="#br0" timeOffset="11193.34">26077 5603 750 0,'0'0'94'16,"0"0"-60"-16,0 0-7 15,0 0 16-15,0 0 5 0,0 0-29 16,109 172-13-1,-57-132-5-15,25-5-1 16,-5-13-1-16,0-12 0 16,9-10-10-16,11 0-3 15,1-32-15-15,-8-14-7 16,-5-11 12-16,-24-4 14 16,-15-8 10-16,-9 12 0 15,-16 16 3-15,-12 18 20 0,4 17 24 16,-8 6 13-16,4 21-59 15,16 56 6-15,12 42 41 16,-8 38 1-16,13 32-21 16,-5 36 5-16,16 25 6 15,25 14 17-15,11 5 39 16,9-12-89-16,-37-9-3 16,-28-25 9-16,-28-33-2 15,0-43-3-15,-92-46 2 16,-33-47 3-16,-36-32-6 15,-20-22 4-15,-28-34-8 16,7-55-1-16,-7-28-1 16,36-25 0-16,56-18-18 0,61-16-29 15,56-17-32-15,72-5-51 16,89 3-56-16,33 17-116 16</inkml:trace>
  <inkml:trace contextRef="#ctx0" brushRef="#br0" timeOffset="12582.25">23691 7324 443 0,'0'0'159'0,"0"0"-125"15,0 0 77-15,0 0 12 0,0 0-51 16,0 0-21-16,0 0 6 15,-8 219-9-15,8-154-4 16,0-4-11-16,0-7-16 16,32-16-12-16,4-3-2 15,13-13-3-15,7-7-1 16,-20-10-2-16,24-5-29 16,-3 0-47-16,3-33-29 15,9-19-23-15,-29-15-237 16</inkml:trace>
  <inkml:trace contextRef="#ctx0" brushRef="#br0" timeOffset="12762.31">23361 6741 921 0,'0'0'22'15,"0"0"-19"-15,0 0 58 16,0 0-23-16,0 0-35 15,0 0-3-15,-97-17-102 16,262 17-26-16,73 0-162 16</inkml:trace>
  <inkml:trace contextRef="#ctx0" brushRef="#br0" timeOffset="13281.21">28351 6622 559 0,'0'0'43'0,"0"0"54"15,0 0 24-15,0 0-28 16,0 0-54-16,0 0-25 16,-12 67 16-16,12 2 43 15,0 0-25-15,0-1-11 0,0-1-17 16,32-9-7-16,12-7-13 15,4-8 0-15,9-20-1 16,3-8-12-16,25-15-60 16,7 0-48-16,1-46-31 15,-21-20-285-15</inkml:trace>
  <inkml:trace contextRef="#ctx0" brushRef="#br0" timeOffset="13431.29">28117 6105 975 0,'0'0'0'0,"0"0"-1"0,0 0 1 15,0 0 0-15,0 0-41 16,0 0-166-16,61-37-43 16</inkml:trace>
  <inkml:trace contextRef="#ctx0" brushRef="#br0" timeOffset="13679.4">29172 4844 981 0,'0'0'3'0,"0"0"14"16,354 46 9-16,-141 81 46 0,12 54 28 15,-3 40-10 1,-9 20-47-16,-24 15 9 0,-48 11-19 15,-57 0-14-15,-59-5-19 16,-25-26 0-16,-97-18-11 16,-104-17-27-16,-85-21-36 15,-100-7-34-15,-97-14-33 16,-72-15-49-16,-49-21-380 16</inkml:trace>
  <inkml:trace contextRef="#ctx0" brushRef="#br0" timeOffset="14180.31">21397 5525 953 0,'0'0'0'0,"-173"166"4"16,69 39-4-16,-25 50 35 15,20 24 26-15,61 9-30 16,48-13-16-16,24-18-14 16,129-19-1-16,72-45-4 0,81-41-40 15,72-52-19-15,85-51-7 16,72-49-14-16,81-15-284 16</inkml:trace>
  <inkml:trace contextRef="#ctx0" brushRef="#br0" timeOffset="14680.77">31051 3991 780 0,'0'0'3'0,"0"0"12"15,0 0 3-15,153 196 63 0,-145-56 5 16,-8 15-30-16,-61-11-35 16,-39-24-7-16,11-30 2 15,33-24 14-15,32-26-21 16,24-18-1-16,60-20-7 15,89-2 26-15,88-32 8 16,25-21-18-16,24-9-17 16,-5 10-7-16,-11 14-42 15,-41 22-75-15,-39 16-54 16,-54 0-235-16</inkml:trace>
  <inkml:trace contextRef="#ctx0" brushRef="#br0" timeOffset="15715.25">12500 11284 332 0,'0'0'303'0,"0"0"-242"0,0 0 85 16,0 0-34-16,0 0-31 16,0 0-64-16,-84 33-11 15,59 135 43-15,1 50 36 16,0 7-58-16,-8 3-20 15,28 0 20-15,4-2-2 16,24-12-9-16,105-13 2 16,68-15-17-16,69-22-2 15,43-26 1-15,54-31 0 16,27-36-5-16,0-26 1 16,17-30-34-16,-37-15-1 15,-16 0-13-15,-68-32-19 0,-61-16 57 16,-72-7-41-16,-69-5 43 15,-63-8 12-15,-21 0 10 16,-25 2 3-16,-87-5 0 16,-37 9 10-16,-24 11-5 15,-4 8-1-15,24 10-5 16,48 14-4-16,53 6 6 16,52 5-14-16,4 7-11 15,113 1-7-15,72 5 17 16,44 51-2-16,-3 23 3 15,-17 31 4-15,-64 16 9 16,-89 19 24-16,-60 17 40 0,-24 14 10 16,-141 0-38-16,-32-7-30 15,-29-10-1-15,1-14-18 16,36-15-35-16,52 2-64 16,45-13-70-16,76-16-76 15,16-24-38-15</inkml:trace>
  <inkml:trace contextRef="#ctx0" brushRef="#br0" timeOffset="16543.34">18600 13314 902 0,'0'0'35'0,"0"0"-18"16,0 0 26-16,0 0 2 16,-24 213 69-16,24-25-1 15,0 16-83-15,12-18-15 16,-12-20-6-16,12-19 1 15,-12-19-10-15,17-11-16 16,-5-19-19-16,0-19-52 16,8-28-37-16,-8-27 4 15,8-24-46-15,-20-22-103 16,12-54-56-16</inkml:trace>
  <inkml:trace contextRef="#ctx0" brushRef="#br0" timeOffset="16730.3">18818 13439 330 0,'0'0'223'15,"56"-259"-91"-15,-32 216 26 16,0 43-59-16,1 31-34 16,7 64-42-16,20 49 130 15,4 33-63-15,-7 16-56 16,7-7 2-16,-8-10-16 16,-3-20-14-16,3-21-6 15,0-23-19-15,0-10-67 16,-3-24-51-16,-29-20-54 15,-16-26-204-15</inkml:trace>
  <inkml:trace contextRef="#ctx0" brushRef="#br0" timeOffset="17116.07">17659 14156 929 0,'0'0'31'0,"0"0"-31"15,0 0 0-15,0 0 6 16,0 0 87-16,555-89-38 16,-261 66-35-16,28 1-5 15,-8 2-3-15,-29 5-10 16,-39 6-2-16,-53 4-1 16,-68 5-24-16,-49 0-36 15,-64 0-58-15,-12 0-13 0,-145 34-13 16,-88 18-114-16,-69 2-70 15,-36 4 329-15,20 2 19 16,25-10 68-16,63-5 128 16,65-14 41-16,73-13-82 15,60-13-71-15,32-1-46 16,40-4-51-16,109 0 5 16,72-17 74-16,89-27-55 15,64-11-30-15,28-2-12 16,13-4-70-16,-29 1-115 15,-56 0-148-15</inkml:trace>
  <inkml:trace contextRef="#ctx0" brushRef="#br0" timeOffset="18184.3">22025 13322 1031 0,'0'0'12'15,"0"0"1"-15,0 0 1 16,0 208 123-16,0-81-84 15,0 14-15-15,0 2 3 16,0-7-14-16,0-10-14 16,-12-21-5-16,0-16-6 15,0-28-2-15,4-27 0 16,-4-17-5-16,12-15-3 16,-12-2-5-16,-13-21 3 15,1-43-16-15,-24-30-5 16,4-26 16-16,7-25 0 0,25-30-6 15,0-14 5-15,12-13 2 16,12 4 10-16,61 22 2 16,19 36 2-16,25 43 1 15,-8 44-1-15,-5 27-1 16,-7 26 1-16,8 4 6 16,-1 57 5-16,-19 25 14 15,-29 23 3-15,-32 22-1 16,-24 8 10-16,-32-2-15 15,-40-2-17-15,27-12-2 16,45-5-3-16,0-7-22 16,125-9-18-16,64-13 20 15,0-20 10-15,-32-13 3 0,-76-9 7 16,-69-8 0 0,-12-2 5-16,-129-3 11 0,-36-9-4 15,-12-8 7-15,32-17 2 16,40 0-9-16,73-4-10 15,32-42-2-15,45-27-13 16,111-27-4-16,46-18-3 16,19-5-33-16,24 2-25 15,-19 15 16-15,-33 11 30 16,-20 12 16-16,-40 19 16 16,-53 13 2-16,-44 14 0 15,-36 14 15-15,0 11 36 0,0 4-7 16,-56 8-5-16,-20 0-5 15,-25 11-18-15,0 28-8 16,9 18 1-16,11 13 1 16,21 18-2-16,12 11-4 15,8 10-2-15,23-11-4 16,9-8-1-16,8-28 0 16,0-27-3-16,8-18-8 15,41-17-15-15,19-23-5 16,17-47 21-16,7-24 1 15,1-1 7-15,-21 7 3 16,-15 32 4-16,-17 23 15 16,8 29 10-16,8 4-11 0,37 39 1 15,28 28 21-15,20 14-8 16,11 2-20-16,-15-14-12 16,-12-17 0-16,-20-15 0 15,-21-14-2-15,-11-22-1 16,-17-1-4-16,12-21-7 15,-19-50 0-15,-13-24-2 16,-28-27-3-16,-8-17 1 16,0-29 2-16,0-21-1 15,-32-9 4-15,-17 8 6 16,17 40 7-16,-4 54 3 16,0 49 44-16,24 36 12 15,0 11 2-15,-13 31-35 16,1 53-17-16,12 36 28 0,12 16-9 15,0 7-21-15,16-3 0 16,65-5-7-16,11-6-2 16,25-4-32-16,4-13-51 15,0-24-58-15,3-20-76 16,-15-40-101-16</inkml:trace>
  <inkml:trace contextRef="#ctx0" brushRef="#br0" timeOffset="19137.14">26608 13444 489 0,'0'0'422'0,"0"0"-371"16,0 0 113-16,0 0-57 15,0 0-55-15,0 0-37 0,-56 148 13 16,56-63-15 0,44 3-5-16,41-3-2 0,7-11-6 15,5-15 0-15,-9-20 1 16,25-25-1-16,-8-14 0 15,11-2 0-15,13-49-1 16,12-23 1-16,-8-26-2 16,-4-23-1-16,-13-26-1 15,-19-33 1-15,-13-22-4 16,-15-11 0-16,-33 11-2 16,-24 28 5-16,-12 33 4 15,-12 42 3-15,-60 37 3 0,-9 19-1 16,9 21-4-16,3 13 5 15,9 11 8-15,4 0-1 16,-5 29-2-16,1 32-10 16,7 27 4-16,21 21 0 15,8 15-5-15,24 19 0 16,0 3 3-16,0 10-1 16,12-3-2-16,24-6 0 15,-7-10-2-15,3-10 2 16,0-21 3-16,-12-16-3 15,8-26 0-15,-16-26-7 16,0-24 2-16,0-14-20 0,13-8 3 16,23-43 7-16,8-16 14 15,9-8-13 1,-9 9-6-16,-12 12 7 0,-8 14 2 16,1 19 0-16,-13 13-1 15,0 8 1-15,8 0 0 16,-8 13 3-16,13 26 8 15,3 10 2-15,4 2-1 16,-4 1 0-16,13-6 0 16,-5-4-1-16,12-1-1 15,13-12 0-15,7-15-1 16,25-14 0-16,-13 0-21 16,25-14 6-16,-12-24 9 15,-1-8 6-15,-23-10-15 16,-21-13 17-16,-28-1 1 0,-8-13-1 15,-24-3 1-15,0 6 3 16,0 8 4-16,-24 17-5 16,-24 15 0-16,16 20 1 15,4 11 7-15,-5 6-4 16,9 3-1-16,12 0 3 16,-8 0-5-16,8 0-1 15,0 0-3-15,0 0 0 16,0 0 0-16,0 0-2 15,0 3 0-15,4 4 0 16,-4 6-2-16,12-4 2 16,0 3 1-16,0-2 0 15,0-3-1-15,0-4 2 16,0-3 0-16,0 0-1 16,0 0 0-16,0 2 2 0,0-2-1 15,0 0 0-15,0 0 1 16,0 0 2-16,0 0-3 15,-4 0-6-15,-21 0-51 16,-19 0-121-16,-16 0-537 16</inkml:trace>
  <inkml:trace contextRef="#ctx0" brushRef="#br0" timeOffset="22255.44">21305 15099 255 0,'0'0'548'15,"0"0"-539"-15,0 0-2 16,0 0 18-16,0 0 59 16,0 0-46-16,0 0-38 15,28 63 0-15,-4-18 36 16,-4 3-19-16,-8-3-2 15,-12-8-7-15,0-13 1 16,0-10 0-16,0-11 2 16,8-3-1-16,-8-3 5 15,0-44 7-15,12-18-3 16,16-16-17-16,17 9-2 16,15 9 0-16,17 22 0 15,3 14-3-15,13 12-1 0,3 7-3 16,17 4-31-16,-9-6-57 15,21-9-44-15,-28-9-245 16</inkml:trace>
  <inkml:trace contextRef="#ctx0" brushRef="#br0" timeOffset="22602.06">20283 12416 922 0,'0'0'2'0,"0"0"-2"16,0 0 7-16,0 0 35 16,-37 163 9-16,94-94-27 15,11-12-17-15,-4-16-1 16,-7-9-2-16,-1-12-4 15,-28-12-8-15,-8-8-4 16,5 0-4-16,3-37 6 16,4-10 10-16,24 1 6 15,-28 10-2-15,-7 24-1 16,-1 12 3-16,0 0-6 16,24 0-9-16,8 29 4 0,13 6 1 15,-5 5-37 1,9-9-52-16,-29-6-147 0,-16-15-313 15</inkml:trace>
  <inkml:trace contextRef="#ctx0" brushRef="#br0" timeOffset="22782.09">19759 11964 351 0,'0'0'0'16</inkml:trace>
  <inkml:trace contextRef="#ctx0" brushRef="#br0" timeOffset="23359.6">20110 11829 496 0,'0'0'79'0,"0"0"-79"16,0 0 0-16,0 0 20 15,0 0 41-15,0 0-2 16,64 46-25-16,-36-46-7 15,-8 0-9-15,-8-29 18 16,-12-16-5-16,0-7-20 16,-36 6-9-16,-57 9 6 15,-7 13-6-15,-5 19 44 16,13 5-16-16,11 5-12 16,21 44-18-16,32 20-4 0,28 6 0 15,0 9-9 1,84-2-55-16,61-11-77 0,28-6-126 15,-4-14-160-15</inkml:trace>
  <inkml:trace contextRef="#ctx0" brushRef="#br0" timeOffset="23872.64">21397 12105 871 0,'0'0'49'0,"0"0"-44"15,0 0 20-15,0 207 52 0,12-138-19 16,24-5-13-16,-11-2-18 16,-1-9-12-16,-4-11-13 15,-12-16-2 1,4-14-2-16,-12-12-7 0,0 0-2 16,8-1-4-16,-4-41 1 15,4-18 12-15,4-2-1 16,0 0 2-16,0 18 2 15,0 17 0-15,-12 17-1 16,17 10 0-16,11 0-13 16,12 29 1-16,16 16 9 15,17 11 3-15,-1-5 3 16,-16 1 0-16,1-11-3 16,-9-13 0-16,-20-11-11 15,-8-14-11-15,-20-3-16 0,8-6 15 16,33-40 11-16,3-24 7 15,20-19 0-15,29-2 5 16,11 8 1 0,13 21 0-16,-8 23 9 0,-1 34 9 15,-19 5-2-15,-25 42 11 16,-15 32 13-16,-41 8-7 16,-8 4-17-16,0-6-15 15,0-18-2-15,-24-11-37 16,24-15-62-16,0-18-33 15,0-18-171-15,0-5-186 16</inkml:trace>
  <inkml:trace contextRef="#ctx0" brushRef="#br0" timeOffset="24075.22">22785 10979 897 0,'0'0'61'0,"0"0"28"15,0 0-37-15,0 0 13 16,25 193 48-16,43-44-51 16,13 23-42-16,-9-3-5 15,21-8-15-15,-9-5-4 16,21-10-35-16,11-9-64 16,5-18-68-16,12-33-93 0,4-37-250 15</inkml:trace>
  <inkml:trace contextRef="#ctx0" brushRef="#br0" timeOffset="25192.19">24472 11970 593 0,'0'0'38'15,"0"-173"131"-15,-25 116-53 0,-23 28-15 16,-8 18 9 0,-5 11-28-16,-3 11-53 0,-16 42-24 15,11 21 9 1,21 7-2-16,24 1 0 15,24-7-11-15,0 0 0 0,0-11 0 16,0-13-1 0,24-19-5-16,24-12-17 0,-4-18-15 15,17-2 5 1,-5-17 7-16,21-34 9 0,-17-15-1 16,-16-6 2-16,-20 6 14 15,-24 8 1-15,0 24 2 16,12 16 3-16,-12 18 8 15,0 0-13-15,12 11-2 16,21 27 2-16,15 6 12 16,12 1-5-16,9-7-7 15,-9-6 0-15,0-10 0 16,9-11-1-16,-9-11-3 16,1 0 0-16,19-40-7 15,-16-14-8-15,5-12-14 0,-21-3 8 16,-12-5 17-16,1 8 8 15,-5 16 0-15,-20 13 2 16,0 25 1-16,0 12 1 16,0 0-3-16,12 44 0 15,8 24 29-15,-3 8 8 16,3 4-19-16,-12-6-5 16,16-10-5-16,-20-7-1 15,4-26-1-15,-16-11-7 16,4-20 0-16,-4 0 6 15,8-5 3-15,5-36-3 16,15-16-6-16,12-17-8 0,4-1 2 16,13 6-9-16,-17 8 3 15,12 19 8-15,-15 15 1 16,-5 25-3-16,-4 2-6 16,16 12 4-16,9 33 8 15,7 6 0-15,-8-5 6 16,17-5-5-16,-5-7-1 15,5-13 0-15,-5-9 0 16,-8-12 0-16,1 0 1 16,-1-6-1-16,-4-29-3 15,1-13-6-15,-17-8-7 16,-8-4-3-16,-16-9 7 16,-16-6 1-16,0 8 8 0,0 5 3 15,-12 28 1 1,-16 17 1-16,-8 17 2 0,-8 0-4 15,7 32 1-15,1 27-1 16,16 15 17-16,20 1-5 16,0-5 7-16,12-9-16 15,44-5-3-15,29-18 0 16,-9-7-1-16,17-21 4 16,7-6-1-16,9-4 3 15,-4-5-2-15,-1-32 1 16,1-8-1-16,-4-11-1 15,-5-15 1-15,-7-16 1 0,7-16-1 16,-23-18-2 0,-17 1 1-16,-24 17-1 0,-28 24 2 15,-4 31 3-15,0 24 4 16,0 16 6-16,0 8 5 16,0 0-18-16,0 17-3 15,0 40-10-15,24 21 9 16,49 12 2-16,27 7 17 15,-15-2 4-15,12-12 4 16,-25-17 1-16,-8-12-9 16,-23-13-17-16,-17-12-1 15,-24-1-10-15,0-11-46 16,-36-1-29-16,-69-3-66 16,-52-13-160-16</inkml:trace>
  <inkml:trace contextRef="#ctx0" brushRef="#br0" timeOffset="25368.08">23128 11447 1025 0,'0'0'0'15,"0"0"-28"-15,301-195 28 16,57 120 0-16,97 12-6 0,105 11-112 15,51 10-149 1,5 9-136-16</inkml:trace>
  <inkml:trace contextRef="#ctx0" brushRef="#br0" timeOffset="25911.16">29819 10967 837 0,'0'0'161'0,"0"0"-149"15,0 0 52-15,0 0-9 16,0 0 8-16,0 0-20 16,-8 188-8-16,29-109-7 15,27-1-3-15,12 5-15 16,-12-12-10-16,-3-12-1 16,11-16 0-16,-20-15-11 0,-12-16-16 15,1-12-11 1,-1 0 1-16,12-25 33 0,8-33-4 15,5-23 2-15,-9-9-12 16,-8-4 10-16,16 18 9 16,-12 17-3-16,1 25 2 15,-5 20 2-15,-8 8 0 16,8 6 6-16,-4 9-6 16,9 36 23-16,7 14-9 15,-8 3-9-15,0-1 2 16,-12-14-3-16,1-11-5 15,-5-20 0-15,-8-12-2 16,0-4-17-16,24-32-1 16,8-34 7-16,21-12-19 0,-1-1 0 15,17 18 25-15,-25 24 7 16,-12 17 1-16,4 20 9 16,-11 0 4-16,11 33 27 15,8 18 6-15,13 0-21 16,-9-4-22-16,21-6-4 15,3-12-2-15,1-9-19 16,7-12-31-16,-7-8-15 16,-17 0-46-16,-20-37-45 15,-36-17-160-15</inkml:trace>
  <inkml:trace contextRef="#ctx0" brushRef="#br0" timeOffset="26156.28">29988 10108 708 0,'0'0'110'16,"0"0"-88"-16,0 0-22 16,0 0 49-16,0 0 19 15,174-178-16-15,-174 127 13 16,-21 10 15-16,-75 12-3 15,-13 12-36-15,-16 17-28 16,17 0-13-16,23 49-7 0,37 26-42 16,48 23-63-16,0 0-86 15,72-5-263-15</inkml:trace>
  <inkml:trace contextRef="#ctx0" brushRef="#br0" timeOffset="27278.96">30648 12156 664 0,'0'0'172'0,"0"0"-165"15,0 0 7-15,0 0-10 0,0 0 77 16,0 0-36-16,-96 225-26 16,108-168 4-1,48-5-14-15,9-10 1 16,3-9 10-16,-3-11-17 16,-5-12 6-16,0-10 2 15,13 0 1-15,-9-15-1 0,-3-22-3 16,-9-12 4-16,-20-12-10 15,-16-2 8-15,-20-6-6 16,0 0 0-16,0 1-4 16,-56 15 0-16,-13 11 2 15,-3 19-2-15,-16 19-4 16,-5 4 0-16,8 7-1 16,5 32 4-16,12 8 1 15,27 2-3-15,17-1 1 16,16-7-1-16,8-7-2 15,0-16-7-15,36-13-10 16,37-5-2-16,19-9 21 0,25-35 0 16,16-15-1-16,0 5-13 15,-9 2 5-15,-15 18 12 16,-8 17 0-16,-29 17-5 16,-12 0 4-16,1 27 1 15,-25 20 1-15,-12 7 12 16,-8-3 6-16,0-4 2 15,-4-13-12-15,0-15-7 16,-12-9 1-16,13-10-3 16,7 0-8-16,8-17 8 15,20-27 0-15,21-10 0 16,-1 8 2-16,-16 21-2 16,5 10 0-16,-9 9-1 0,20 6 1 15,-7 0 0 1,23 0 4-16,-3 0 1 0,11-11-2 15,-7-9-3-15,-1-14-6 16,-11-12-14-16,-41 2-44 16,-32-1 2-16,0 12 62 15,-44 20 1-15,-41 13 24 16,5 0 18-16,19 39 5 16,41 10-7-16,20 5 2 15,40-10-11-15,69-7-7 16,44-20 0-16,12-11-17 15,12-6-8-15,-8 0-2 16,-28-23-41-16,-29-6-44 16,-35-3-52-16,-53 5-71 0,-24 4-496 15</inkml:trace>
  <inkml:trace contextRef="#ctx0" brushRef="#br0" timeOffset="28212.43">24294 13383 663 0,'0'0'23'15,"0"0"-5"-15,0 0 74 16,0 0-80-16,0 0-10 15,343-10 36-15,-42-22 5 16,45-6-3-16,0-5-3 16,-40 4 19-16,-60 7 9 15,-101 11-12-15,-77 10-22 16,-56 9-17-16,-12 2 43 16,0 0-30-16,0 0-27 15,0 13-136-15,0 21-117 0,36 12-323 16</inkml:trace>
  <inkml:trace contextRef="#ctx0" brushRef="#br0" timeOffset="28394.91">30471 13769 1453 0,'0'0'0'0,"0"0"-41"16,0 0 18-16,0 0-68 0,0 0-53 16,0 0-387-16</inkml:trace>
  <inkml:trace contextRef="#ctx0" brushRef="#br0" timeOffset="32498.89">12923 11182 447 0,'0'0'166'0,"0"0"-162"16,0 0 43-16,0 0 25 16,0 0 13-16,0 0-41 15,0 0-29-15,0 0 8 0,221-57 35 16,-40 35-12 0,-4-4-32-16,-12 2-7 0,-24 1-5 15,-24 1-2-15,-21 13-3 16,-27-2-28-16,-29 10-38 15,-28 1-52-15,-12 0-130 16,-16 0-53-16</inkml:trace>
  <inkml:trace contextRef="#ctx0" brushRef="#br0" timeOffset="32696.78">13136 11326 299 0,'0'0'390'16,"0"0"-390"-16,0 0-9 15,0 0 9-15,0 0 100 16,0 0-51-16,414 3-14 0,-309-11-13 16,-12-4 8-16,-9 3-11 15,-24-7-13-15,-15 7-6 16,-17 0-2-16,-8 3-34 16,-8 4-79-16,-12 2-185 15</inkml:trace>
  <inkml:trace contextRef="#ctx0" brushRef="#br0" timeOffset="33632.25">21852 16217 582 0,'0'0'21'0,"-330"28"-14"16,253-23 80-16,41-5 28 16,36 0-85-16,85 0-30 15,108-5 0-15,121-35 6 16,112-11 39-16,97-10-19 15,101-10-10-15,60-3 16 16,37-6-18-16,11-3-13 16,-44 4 1-16,-64 3-2 15,-85 10 6-15,-100 5-6 16,-109 13 0-16,-105 13-1 0,-96 5-4 16,-69 21 5-1,-60 3 0-15,0 6-6 0,-68 0-9 16,-101 24-41-16,-93 29-51 15,-56 8-71-15,-60 10-23 16,-33-5-56-16</inkml:trace>
  <inkml:trace contextRef="#ctx0" brushRef="#br0" timeOffset="33883.43">22254 16529 795 0,'0'0'2'0,"0"0"-2"15,0 0-119-15,0 0 119 0,515-47 74 16,-88-26-10 0,92-6-21-16,77 3 7 0,15 1-9 15,9 15 2-15,-29 0-10 16,-71 11-14-16,-90 5-9 16,-116 7 5-16,-121 13-4 15,-100 11 7-15,-69 6 6 16,-24 7-7-16,0 0-9 15,-44 0-8-15,-101 20-69 16,-77 23-126-16,-55 12-135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5T08:56:03.5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3148 2261 940 0,'0'0'158'0,"0"0"-158"16,0 0-40-16,0 0 33 16,0 0 7-16,0 0 17 15,0 0-15-15,226 0 26 16,-21 0-7-16,44-5-14 15,-23-26-4-15,-9-2-3 16,-20-13-3-16,-28-8-7 16,-28 0-8-16,-28-2-20 15,-41 14 9-15,-52 10 29 16,-20 18 9-16,-80 10-9 16,-49 4-11-16,-44 9 10 15,-4 42 1-15,20 14 3 0,28 14-2 16,61 2-1-16,56 0 0 15,12-1-8-15,20-4-7 16,64-8 10-16,33-13-10 16,16-13 13-16,8-21-5 15,12-18-13-15,-1-3-12 16,-35 0-22-16,-56-3 0 16,-49-11 38-16,-37 7 1 15,-115 7 4-15,-74 7-27 16,-23 49 38-16,-33 30 37 15,21 21 14-15,27 6 3 16,57-5-8-16,69-7-3 0,72-18-34 16,24-10 0-16,60-5-9 15,93-14-5-15,24-10 5 16,36-13-3-16,21-22 2 16,3-9 0-16,37-17-56 15,8-50-26-15,-21-25-46 16,-40-34-78-16,-64-23-101 15</inkml:trace>
  <inkml:trace contextRef="#ctx0" brushRef="#br0" timeOffset="217.26">5816 1960 258 0,'0'0'204'0,"-84"-221"5"16,55 181-26-16,17 36-42 16,8 4-82-16,-8 76-58 0,12 47 42 15,0 43 85 1,0 20-65-16,28 2-16 0,25-1-8 15,-1 8-9-15,4 1-19 16,1 13-5-16,15 9-6 16,9-5-2-1,-9-9-26-15,9-17-58 0,-21-23-12 16,-12-27-60-16,-36-32-29 16,-12-41-140-16</inkml:trace>
  <inkml:trace contextRef="#ctx0" brushRef="#br0" timeOffset="450.11">6202 3020 524 0,'0'0'281'0,"0"0"-269"16,0 0 5-16,407-152 58 15,-315 161-31-15,-35 53 22 16,-41 9 15-16,-16 14-16 15,-85-2 4-15,-72 1-28 16,-20-5-23-16,4-13-18 16,41-10-2-16,39-15-45 15,57-14-76-15,36-20-72 16,0-7-87-16,84-44-183 16</inkml:trace>
  <inkml:trace contextRef="#ctx0" brushRef="#br0" timeOffset="735.03">7080 2807 692 0,'0'0'122'16,"0"0"-106"-16,0 0-9 15,104 214 25-15,-67-158 14 16,31-9-12-16,4-7-15 16,13-15-19-16,7-13 0 15,1-12-4-15,0 0 4 16,-5-46-3-16,-28-26 3 15,-15-8 1-15,-45-4 3 16,0 8 3-16,-37 17-1 0,-47 17 21 16,-29 26 2-16,5 16-25 15,11 0-2-15,17 27-2 16,31 16-16-16,37 4-34 16,12 0-25-16,49 2-54 15,79-17-86-15,25-10-138 16</inkml:trace>
  <inkml:trace contextRef="#ctx0" brushRef="#br0" timeOffset="1268.01">8931 2635 618 0,'0'0'285'16,"0"0"-264"-16,0 0 71 15,0 0-53-15,0 0 9 16,-362 210-6-16,345-119-11 15,17-7-23-15,41-9-8 0,63-6-1 16,13-12-1-16,24-11 2 16,0-24-4-16,16-22-3 15,16 0-5-15,-4-42-17 16,8-36-2-16,-12-18 1 16,-36-23-5-16,-13-20 6 15,-31-29-11-15,-5-25 6 16,-19-15-44-16,-29-4-13 15,-32 29-39-15,0 39 130 16,-20 46 17-16,-65 49 77 16,5 26 6-16,-5 20-41 0,5 3-24 15,11 21 6-15,9 40 0 16,12 33 5-16,11 23 3 16,17 24 11-16,12 12-26 15,8 11 14-15,0 8-17 16,0 1-20-16,0-1-8 15,28-28-3-15,9-29 0 16,11-35-14-16,-4-37-22 16,4-38-20-16,25-5-5 15,7-34 56-15,13-21 5 16,-21 4 7-16,-23 18 10 16,-17 22 14-16,16 11-12 15,-8 0-18-15,17 5 1 0,15 25-2 16,9 1-27-16,-9 6-67 15,21 0-63-15,3-6-115 16</inkml:trace>
  <inkml:trace contextRef="#ctx0" brushRef="#br0" timeOffset="1454.95">12971 2980 731 0,'0'0'499'16,"0"0"-464"-16,0 0-35 0,0 189 51 16,0-128-21-16,0 8-30 15,-24 2-24-15,12 2-79 16,-12-12-84-16,-1-10-202 16</inkml:trace>
  <inkml:trace contextRef="#ctx0" brushRef="#br0" timeOffset="1672.93">12617 1982 1158 0,'0'0'0'0,"0"0"-39"15,0 0 39-15,0 0 14 16,0 0-14-16,0 0-85 16,-36 7-88-16,72 23-141 15</inkml:trace>
  <inkml:trace contextRef="#ctx0" brushRef="#br0" timeOffset="2221.73">16580 2396 686 0,'0'0'315'15,"0"0"-310"-15,0 0 8 16,0 0-5-16,0 0 102 0,29 234-26 16,-5-128-52-16,4-6-25 15,-4-7-7-15,4-6-5 16,-16-8-58-16,12-10-62 16,5-15-51-16,-21-22-191 15</inkml:trace>
  <inkml:trace contextRef="#ctx0" brushRef="#br0" timeOffset="2370.92">16029 2158 861 0,'0'0'110'16,"0"0"-110"-16,0 0-20 15,-145-179 1-15,218 125-54 16,68-15-109-16,48-14-117 0</inkml:trace>
  <inkml:trace contextRef="#ctx0" brushRef="#br0" timeOffset="4168.95">17635 1230 931 0,'0'0'2'16,"0"274"40"-16,0-93 41 15,0 8-2-15,-12 4 4 16,12-2-31-16,0-2-13 15,36-8-14-15,36-13-26 0,21-18-1 16,24-25-4-16,3-32-10 16,9-32-5-16,0-28-9 15,16-33-19-15,-9-6-15 16,9-62 6-16,-16-35 27 16,-12-39 1-16,-45-19-5 15,-23-8-10-15,-41 23 32 16,-8 43 11-16,-21 42 14 15,-39 47 44-15,-12 14-15 16,-21 32-26-16,5 42-15 16,-5 21 24-16,49 16-8 15,24-7-7-15,20-1 0 16,20-8-11-16,52-11 1 16,37-13-3-16,16-21 4 15,7-17-4-15,21-21 2 0,8-12-5 16,20-17 4-16,8-44-16 15,-11-17-3-15,-22-10 12 16,-39-2 1-16,-24 16 7 16,-33 20 0-16,-36 30 1 15,-12 21 1-15,0 3-2 16,13 9-3-16,19 34 3 16,24 8 0-16,29 5 13 15,11-5-6-15,9-2-4 16,24-9-3-16,-8-11 5 15,4-14-5-15,-9-15 0 16,5 0-2-16,-4-12 1 0,-33-31-3 16,-3-15-10-16,-45-7-1 15,-11-5 4-15,-37 4-2 16,0 12 13-16,0 16 1 16,-37 18-1-16,-23 17 0 15,-8 3-2-15,-5 0 2 16,1 23 8-16,3 8 6 15,25 4 3-15,12 1-11 16,16 1-6-16,16 1-5 16,0 3-7-16,48-11-16 15,45-5 6-15,23-7-5 16,29-16 13-16,8-2 2 16,0 0 0-16,0-34 5 15,0-20 7-15,-24-18 0 16,-1-18 2-16,-31-22-2 0,8-23 2 15,-33-25-2-15,-4-24 5 16,-31-3-5-16,-33 3 6 16,-4 23 6-16,-12 26 27 15,-53 29 13-15,-3 36 3 16,11 28-9-16,17 22-5 16,-4 20 14-16,4 11-27 15,7 64-25-15,-27 32 5 16,16 30 8-16,20 22 1 15,24-2-8-15,0 7-3 0,12-1-2 16,56-10-1 0,13-11-3-16,31-17-1 0,-7-22-16 15,24-19-17-15,-9-30-11 16,-3-25-11-16,-4-29-42 16,-9 0 26-16,-11-37 30 15,-4-12 25-15,-25-3 17 16,-20 13 2-16,-20 20 4 15,-4 9 7-15,-16 10 5 16,17 0-18-16,15 22 2 16,36 15 9-16,21-2-1 15,15 0-8-15,9-10-2 16,12-10-2-16,12-12-10 16,12-3-18-16,16 0-6 15,-37-32 23-15,-31-8-61 0,-41-1 68 16,-31 4 6-1,-21 12 24-15,-8 11 4 0,0 8 21 16,0 6-10-16,0 0-39 16,0 6-3-16,0 21 2 15,36 2 1-15,8 3 5 16,-8-5-3-16,17-13 1 16,-13-3-2-16,8-9-1 15,4-2 0-15,-3 0 0 16,-5-22-2-16,-8-19-5 15,-24-13 3-15,-12-8 2 16,0-5-1-16,-48-1 3 0,-28 7 3 16,-17 15-1-16,-12 17 12 15,1 19 8-15,7 10-13 16,5 4 7-16,19 43-16 16,17 4 4-16,20 6-4 15,36-2-2-15,0-3-1 16,48-6-2-16,69-3-7 15,60-6-8-15,60-20 14 16,9-12-25-16,-9-5-9 16,-24-8 22-16,-36-29 7 15,-36-14 11-15,-36-8 4 16,-45-3 5-16,-12 4 13 16,-15 4 17-16,-9 16 14 15,-8 15 18-15,-16 14-5 16,0 9-24-16,0 0-32 0,0 18-10 15,12 34 0-15,8 19 20 16,-8 6 1-16,0 1-9 16,-8-8 0-16,12-8 0 15,12-6-11-15,5-19 0 16,-9-15-1-16,-16-17-13 16,4-5-2-16,20-5 3 15,24-49-6-15,25-21-13 16,16-22-15-16,11-7-7 15,5-2 4-15,16 8 6 0,20 24 15 16,-33 33 25 0,-31 30 2-16,-21 11 1 0,-16 28 0 15,1 28 39-15,-1 15 2 16,12 6-3-16,-11-2-5 16,7-6 4-16,16-11-6 15,13-9-21-15,28-15-4 16,-17-16-5-16,-23-13-1 15,-29-5-18-15,-28 0-33 16,-16-24 14-16,-48-16-87 16,-93-3-152-16</inkml:trace>
  <inkml:trace contextRef="#ctx0" brushRef="#br0" timeOffset="4357.84">23904 1913 1073 0,'0'0'43'16,"0"0"-43"-16,0 0-14 16,0 0 7-16,0 0 5 15,0 0-142-15,105-112-189 16</inkml:trace>
  <inkml:trace contextRef="#ctx0" brushRef="#br0" timeOffset="4520.81">23783 1472 1030 0,'0'0'4'0,"443"-95"13"15,-105 34-17-15,-4 7 2 16,-40 7-2-16,-49 10-35 15,-68 10-101-15,-92 11-270 16</inkml:trace>
  <inkml:trace contextRef="#ctx0" brushRef="#br0" timeOffset="4694.87">19252 1719 973 0,'0'0'0'0,"0"0"-185"15,600-114 135-15,-222 63-144 16,25 6-280-16</inkml:trace>
  <inkml:trace contextRef="#ctx0" brushRef="#br0" timeOffset="5732">5732 6712 10 0,'0'0'24'0,"0"0"-17"15,0 0-7-15,0 0-11 0</inkml:trace>
  <inkml:trace contextRef="#ctx0" brushRef="#br0" timeOffset="6004.85">5732 6712 717 0,'-145'-64'136'0,"145"56"-130"0,0 8-6 16,0 0 11-16,0 0-4 15,0 47-7-15,0 19 0 16,0 17 5-16,0 6 12 16,0-10-16-16,0-5-2 15,0-9-15-15,0-9-58 16,0-15-159-16,0-21-287 15</inkml:trace>
  <inkml:trace contextRef="#ctx0" brushRef="#br0" timeOffset="6533.4">5555 6476 778 0,'0'0'28'16,"0"0"11"-16,0 0 74 15,0 0-27-15,0 0-82 16,0 0 6-16,-37 253 48 16,13-87 3-16,4 0-41 15,-8-9-8-15,8-8 5 0,8-14-17 16,12-15-5-16,0-10-43 15,0-16-64-15,32-28-52 16,40-29-99-16,21-37-149 16</inkml:trace>
  <inkml:trace contextRef="#ctx0" brushRef="#br0" timeOffset="6906.26">6794 6734 850 0,'0'0'0'0,"0"0"-2"0,0 0 2 16,-201 234 42-16,144-114 1 15,33 5-13-15,24 0-11 16,0-10-14-16,73-10-6 16,31-14 5-16,13-17-4 15,0-21 1-15,3-20 5 16,-3-24 0-16,0-9-3 15,4-32 11-15,-5-42-6 16,1-21 1-16,-49-20-5 16,-43-12-4-16,-25-8 12 15,-41 6-9-15,-91 11 12 16,-9 42 9-16,-28 35 18 16,-8 38-33-16,4 3-9 15,16 57-20-15,40 26-17 16,49 15-26-16,55 4-35 0,13-3-35 15,105-12-159-15,48-18-125 16</inkml:trace>
  <inkml:trace contextRef="#ctx0" brushRef="#br0" timeOffset="7072.01">8367 7626 905 0,'0'0'63'0,"0"0"-59"15,0 0 83-15,33 168-23 0,-33-98-18 16,0 6-37 0,0-4-9-16,0-9-29 0,0-3-68 15,0-9-50-15,0-22-148 16,0-17-314-16</inkml:trace>
  <inkml:trace contextRef="#ctx0" brushRef="#br0" timeOffset="7808.1">9711 6942 878 0,'0'0'33'16,"0"0"1"-16,0 0-34 15,367 103 27-15,-283-23 35 0,-36 4 11 16,-27 3-43-16,-21-8-23 15,0-10-5-15,-57-11-1 16,-51-12-2-16,-9-6-17 16,-24-19 12-16,0-13-1 15,8-8-20-15,29-4 24 16,31-38-6-16,17-19-14 16,44-16-15-16,12-12 27 15,24-17 10-15,89 1-6 16,32 12 6-16,3 19-4 15,9 25 5-15,-12 33-1 16,-16 16-4-16,-12 4 5 0,-9 43 6 16,-15 18 11-16,-21 9-3 15,-15 1 0-15,3 5 4 16,-4-8-9-16,5-5-9 16,7-7 2-16,5-8-2 15,11-10-3-15,13-13-4 16,3-9-5-16,-3-17 4 15,-5-3 7-15,-7 0 2 16,-25-33-1-16,-3-8 0 16,-17-11 3-16,-20-11 1 15,-8-9-2-15,-12-11 3 16,0-3-3-16,0 3-2 16,12 5 0-16,24 17-4 15,21 19 3-15,3 21-2 16,0 10 0-16,13 11-4 0,-5 13 7 15,13 36 3-15,3 23 8 16,1 7 4-16,19 4 3 16,1 2-16-16,4-13 5 15,23 0 0-15,5-17 11 16,4-12 1-16,-8-21-17 16,0-18 1-16,8-4 4 15,-5-32-1-15,-27-31 1 16,-29-26 1-16,-43-14 2 15,-37-10 1-15,0-8 10 0,-81 21-8 16,-64 19-13 0,-64 31-11-16,-48 35-44 0,-53 15-83 15,-32 26-145-15</inkml:trace>
  <inkml:trace contextRef="#ctx0" brushRef="#br0" timeOffset="8675.17">2013 6775 491 0,'0'0'449'0,"0"0"-449"0,0 0-25 15,0 0 25 1,-48 229 63-16,48-100-19 0,0-2-11 15,0-8-22-15,0-13 4 16,0-13-7-16,0-22-6 16,12-22 0-16,-12-24 0 15,12-16-2-15,-12-9 0 16,0 0 5-16,-12-26-5 16,-60-28-7-16,-21-13 0 15,-15-13 5-15,-1-18-10 16,20-13 0-16,17-11-16 15,48-3 12-15,24 14 2 0,24 26-6 16,101 27 19 0,56 29 1-16,32 29 0 0,45 7 5 15,-5 56 3-15,-19 31 12 16,-37 18 7-16,-52 12 15 16,-61 9-10-16,-84-9 40 15,-36-4 26-15,-109-9-27 16,-64-8-31-16,-17-15-23 15,-3-12-17-15,32-12 0 16,44-15-44-16,48-10-81 16,69-28-99-16,36-11-203 15</inkml:trace>
  <inkml:trace contextRef="#ctx0" brushRef="#br0" timeOffset="8851.65">3547 7238 958 0,'0'0'13'0,"0"0"-13"15,354-20 1-15,-282 20-1 16,-16 8-12-16,-56 36-93 16,0 16-126-16,-116 17-97 15,-49 12 33-15</inkml:trace>
  <inkml:trace contextRef="#ctx0" brushRef="#br0" timeOffset="8940.6">3357 7698 212 0,'0'0'277'0,"0"0"-77"16,0 0-76-16,0 0-71 0,0 0 33 16,0 0-55-16,495-61-31 15,-313 27-257-15</inkml:trace>
  <inkml:trace contextRef="#ctx0" brushRef="#br0" timeOffset="10476.79">3241 9307 985 0,'0'0'0'16,"0"0"-35"-16,0 267 35 15,0-115 54-15,0-6-8 16,-12 1-27-16,0-15-13 0,-8-14 7 16,3-15-13-16,-7-22-4 15,-8-23 1-15,-4-24-5 16,12-11 8-16,0-18 0 16,-1-5 0-16,-19-19-5 15,-4-43 4-15,-4-32-22 16,31-30 21-16,21-38-15 15,0-23-1-15,81-24 14 16,40 4-2-16,32 22 3 16,12 47 3-16,-21 58 11 15,-15 39 3-15,-24 39 0 16,-13 17-6-16,-15 51 9 16,-21 42 15-16,-44 25-5 0,-12 9-4 15,-36 8-2 1,-61-14-21-16,-7-14-4 0,47-21-16 15,45-13-20-15,12-20-4 16,93-5 8-16,36-8 4 16,4-6 26-16,-29-5 6 15,-35-11 0-15,-57-1 1 16,-12-6 2-16,-12-10 44 16,-57-3-20-16,33-10 13 15,12-5-17-15,24 0 9 16,0-8-32-16,36-43-10 15,85-22-5-15,56-18-1 0,56-14-23 16,25 2-12 0,-17 0 11-16,-20 13 28 0,-68 14 12 15,-48 17 3 1,-41 17 3-16,-35 20 13 0,-29 18 27 16,0 4 30-16,0 0-27 15,0 0-26-15,-13 4-12 16,-43 26-1-16,-12 14-10 15,-5 7 7-15,13 3 2 16,4 7-6-16,31-3-3 16,13-6-1-16,12-10-14 15,0-19-38-15,0-17-35 16,25-6 9-16,43-2 43 16,20-27 36-16,13-1 2 15,8 11-1-15,-13 16 1 0,9 3 3 16,4 0 9-16,7 22-5 15,1-2 9-15,4-10-8 16,-5-10-5-16,-19 0-2 16,-4-15 0-16,-13-30 3 15,-20-10-1-15,-23-21-3 16,-17-10-2-16,-20-8 4 16,0-10 1-16,-12-8-3 15,-33 1 2-15,9 18 11 16,0 24 33-16,12 31 13 15,4 27 23-15,4 11-12 16,8 0-71-16,-17 52 10 0,13 31-11 16,12 32 19-16,0 15-8 15,0 7-10-15,45-5-1 16,27-7-13-16,25-17-69 16,7-21-67-16,17-30-43 15,-4-34-158-15</inkml:trace>
  <inkml:trace contextRef="#ctx0" brushRef="#br0" timeOffset="10992.87">7824 9778 818 0,'0'0'64'16,"0"0"-29"-16,0 0 16 16,0 0 33-16,-88 226-24 15,88-155-27-15,64-5-26 16,8-11-4-16,17-7-3 0,8-17 0 15,11-11-2-15,9-17 3 16,16-3-3-16,-5-19-1 16,1-32-11-16,-12-19-16 15,-21-23 26-15,-15-19-11 16,-13-27-10-16,-15-10-6 16,-25-6-6-16,-20 11 2 15,-8 21 30-15,0 29 5 16,-8 28 21-16,-24 28 30 15,-5 18-19-15,13 17 18 0,12 3-1 16,4 0-18 0,-16 23-25-16,12 28 6 15,-12 25 10-15,0 14-8 16,0 14-2-16,3 18-3 0,5 5-5 16,-4 7-2-16,8-4-1 15,0-10 0-15,0-17-1 16,12-25-2-16,-12-26-7 15,12-30-6-15,0-15-13 16,0-7-5-16,48 0 23 16,25 0 10-16,19 0 9 15,17 0-9-15,-5 0 0 16,1 0 0-16,16 18 0 16,-4-4 0-16,11-4-32 15,-23-4-100-15,-53-6-94 0,-48 0-306 16</inkml:trace>
  <inkml:trace contextRef="#ctx0" brushRef="#br0" timeOffset="11173.82">6029 9581 1076 0,'0'0'0'16,"0"0"-160"-16,391-42 156 0,-65 33 4 16,76 1-81-16,69 8-248 15</inkml:trace>
  <inkml:trace contextRef="#ctx0" brushRef="#br0" timeOffset="11627.03">12935 9231 757 0,'0'0'343'0,"0"0"-325"15,0 0 19-15,0 0-29 16,-415 15 11-16,298 28-6 16,57 17-13-16,48 10-4 0,12 11-10 15,72 10 3-15,65-7-2 16,32 0 4-16,-4-10 9 15,-24-8-1-15,-56-20 0 16,-41-9 1-16,-44-15 2 16,-20-3 4-16,-113 0 46 15,-52-5-24-15,-28-9-13 16,-1-5 15-16,49 0-20 16,49-10-10-16,55-27-20 15,61-19-46-15,37-20-54 16,128-17 2-16,32 7 29 15,52 15-101-15,-32 30 33 0,-27 24 157 16,-25 17 50 0,-29 9 84-16,-39 40-18 15,-13 15-29-15,-27 7-1 16,-21 3-4-16,-24-3-29 0,12-8-26 16,-12-10-26-16,-12-6-1 15,8-10-47-15,-4-15-75 16,-4-11-122-16,0-11-413 15</inkml:trace>
  <inkml:trace contextRef="#ctx0" brushRef="#br0" timeOffset="11772.82">13655 8959 1227 0,'0'0'0'16,"0"0"-15"-16,0 0 5 15,0 0-50-15,0 0-139 16,0 0-373-16</inkml:trace>
  <inkml:trace contextRef="#ctx0" brushRef="#br0" timeOffset="12277.56">14399 9634 903 0,'0'0'116'0,"0"0"-94"16,0 0-22-16,355-53 15 15,-283 53 24-15,-24 19 4 16,-3 33-24-16,-33 22-1 16,-12 14-11-16,-12 14 14 15,-45 16-10-15,9 2-11 16,32 15-1-16,16 15-12 15,36 8-26-15,61 8-11 16,-1 6 48-16,-27-4-10 16,-57-5 11-16,-12-34 1 15,-109-19 1-15,-76-49 2 16,-8-30 27-16,4-20 47 0,52-11-37 16,52-20 2-16,61-37-6 15,24-30-21-15,48-25-15 16,117-23-2-16,57-20-17 15,31-26-35-15,5-29-40 16,-17-11-40-16,-56 15-2 16,-80 50-40-16,-73 53 176 15,-32 54 79-15,-56 40 58 16,-53 9-48-16,-8 31-36 16,13 35 29-16,43 9 3 15,49 0-38-15,12-6-18 16,61-6-21-16,80-14-8 15,28-12-6-15,28-13-77 0,16-22-100 16,-4-2-81 0</inkml:trace>
  <inkml:trace contextRef="#ctx0" brushRef="#br0" timeOffset="12428">18202 9698 906 0,'0'0'0'16,"0"0"-25"-16,342-32-25 16,-298 32-82-16,-44 45-11 15,0 22-99-15</inkml:trace>
  <inkml:trace contextRef="#ctx0" brushRef="#br0" timeOffset="12527.44">18102 10039 320 0,'0'0'317'15,"0"0"-55"-15,0 0-144 0,0 0-21 16,338 9-27-16,-85-51-70 15,37 1-163-15,-21-3-184 16</inkml:trace>
  <inkml:trace contextRef="#ctx0" brushRef="#br0" timeOffset="13003.78">22878 8930 1019 0,'0'0'27'0,"0"0"2"16,0 0-1-16,-109 178 97 15,73-35-38-15,12 2-51 16,24 3-20-16,0-9-15 16,0-12-1-16,24-13-17 15,41-15-56-15,11-22-50 16,13-23-42-16,15-28-96 15,1-26-379-15</inkml:trace>
  <inkml:trace contextRef="#ctx0" brushRef="#br0" timeOffset="13461.78">24802 9297 521 0,'0'0'265'15,"0"0"-259"-15,0 0 90 16,0 0-34-16,249 244 13 15,-285-148 0-15,-61-6-17 16,-44-13-19-16,-12-15-12 16,-12-21-18-16,13-18-5 15,23-17 0-15,32-6-4 16,37-6 0-16,28-40-20 16,28-24-10-16,4-17 9 15,36-25 12-15,93-13-8 0,28 2 1 16,20 18-23-16,0 35 9 15,-24 35 19-15,-9 35 9 16,-19 15-9-16,-16 53 10 16,20 22 1-16,11 8 23 15,13-1 1-15,24-2 2 16,25-22 2-16,27-17-10 16,25-27-8-16,-1-26-2 15,-8-3-1-15,-31-41-3 16,-37-33-1-16,-48-18 5 15,-45-21 6-15,-60-10 6 16,-24-6 3-16,-108 3 4 0,-78 16-24 16,-83 35-3-16,-53 38-12 15,-52 37-41-15,-9 27-53 16,1 52-123-16,16 20-492 16</inkml:trace>
  <inkml:trace contextRef="#ctx0" brushRef="#br0" timeOffset="14163.31">3695 12611 1082 0,'0'0'0'0,"0"0"-9"16,0 175 9-16,0 1 34 16,-12 32 33-16,-16 10-21 15,4-3-31-15,12-12-7 16,12-7-8-16,-16-27 0 15,16-17-48-15,0-40-44 16,0-32-58-16,0-39-11 0,28-41-162 16</inkml:trace>
  <inkml:trace contextRef="#ctx0" brushRef="#br0" timeOffset="14362.85">4392 12438 956 0,'0'0'86'0,"0"0"-84"16,0 0 7-16,0 173 11 16,0-9 123-16,0 16-87 15,0 6-40-15,8-5-12 16,36-15 5-16,-8-6-9 16,25-11-13-16,-5-13-55 0,-20-20-65 15,-32-26-123-15,-4-41-408 16</inkml:trace>
  <inkml:trace contextRef="#ctx0" brushRef="#br0" timeOffset="14555.84">2593 13537 984 0,'0'0'0'0,"0"0"-36"16,354-69 36-16,-84 54 35 15,52 1-15-15,16 10-15 0,-8-4 0 16,-33 5-5 0,-15-5-4-16,-65 7-28 0,-88-2-119 15,-109 3-221-15</inkml:trace>
  <inkml:trace contextRef="#ctx0" brushRef="#br0" timeOffset="14702.21">2476 13878 495 0,'0'0'519'0,"0"0"-519"16,0 0-19-16,552-30 19 15,-186-20 0-15,68 7-22 16,17 2-134-16,-12 1-477 16</inkml:trace>
  <inkml:trace contextRef="#ctx0" brushRef="#br0" timeOffset="15714.74">6726 13038 1132 0,'0'0'0'16,"0"0"-4"-16,0 0 4 16,0 0 33-16,-37 196 45 15,37-89-38-15,0-9-23 16,12 0-7-16,9-5-4 15,-5-8-6-15,-8-16-1 16,-4-22 0-16,4-20-6 0,-8-22-9 16,0-5-15-16,0-5 16 15,0-47 14-15,0-26-40 16,0-17-1-16,-12-15 25 16,12-15-11-16,0-22 2 15,16-14 10-15,76 1 3 16,17 22 1-16,8 40 1 15,-13 43 10-15,1 35 0 16,-33 20 0-16,-3 24-8 16,-33 55 9-16,-36 19 22 15,0 24-1-15,-56 13-17 16,-29-3 5-16,13-8-9 16,40-8-5-16,32-6-12 0,60-15-19 15,57 6-6 1,11-18 33-16,-35-17 4 0,-45-14 4 15,-48-15-1-15,-20-15-5 16,-76-7 7-16,-9-1 9 16,8-14 8-16,37 0-14 15,36 0-3-15,24-20-10 16,24-29-42-16,73-17 14 16,55-17 26-16,46-11-35 15,31-4-45-15,-4 3-47 16,-11 5 47-16,-29 10 92 15,-44 14 15-15,-57 17 44 16,-16 16 36-16,-43 21 29 16,-25 12 9-16,0 0-12 0,0 0-54 15,0 0-35-15,-33 20-12 16,-27 23 5-16,4 17-10 16,-5 3 10-16,13 3 4 15,0 6-19-15,16-2 0 16,7-6-10-16,5-12-2 15,16-20-18-15,4-23-43 16,0-9-18-16,4-9 17 16,65-36 23-16,19-7 40 15,-3 9 0-15,-1 16-3 16,-3 22 4-16,-1 5 2 16,37 2 12-16,8 24 5 15,3 7-5-15,1-10-11 0,-12-1-2 16,0-21 2-16,-13-1-1 15,-11-1 2-15,-13-39-1 16,-35-17-3-16,-9-13-4 16,-36-19-3-16,0-8-4 15,0-24 3-15,-24-13 8 16,-21-16 2-16,-7-3 0 16,-4 18 13-16,-5 28 38 15,17 45 42-15,8 39 15 16,20 23-37-16,-20 6-45 15,3 62-25-15,1 30 17 16,4 37 18-16,28 9-33 0,0 5-4 16,48 3-1-16,37-10-12 15,7-7-50-15,29-18-62 16,20-24-43-16,12-32-5 16,-12-41-310-16</inkml:trace>
  <inkml:trace contextRef="#ctx0" brushRef="#br0" timeOffset="16581.9">11136 13116 732 0,'0'0'178'15,"0"0"-138"-15,0 0 37 16,0 0-56-16,-242 198 40 16,242-96-7-16,0 5-45 0,25-8-8 15,55-6 1 1,17-19-3-16,7-20 1 0,1-19-1 15,28-27 1-15,4-8 2 16,-5-28-2-16,-7-38-22 16,4-18 6-16,-29-13 6 15,-7-24-15-15,-33-14 5 16,-11-18-11-16,-17-16 7 16,-20-12 19-16,-12 14-1 15,0 30 6-15,-44 32 18 16,-17 43 48-16,13 27-3 15,4 21-19-15,8 14 9 16,-1 0-32-16,-7 20-5 16,-4 38-9-16,12 22 18 0,-1 23-4 15,21 18 2-15,4 12-10 16,0 12 1-16,4 0-11 16,-4 3 1-16,4-9 0 15,4-13-3-15,4-28-1 16,0-27-13-16,0-33-22 15,0-30-34-15,12-8 14 16,48-8 5-16,17-23 33 16,23 8 2-16,-3 14-22 15,-4 9 22-15,-1 0 11 0,-7 14 4 16,7 10 0 0,-19-9 2-16,-9-7-2 0,16-8 2 15,1 0 5-15,11-18-1 16,5-23-2-1,-4-13-4-15,-13-7 0 0,-12-1-2 16,-15 0 1-16,-29-3 1 16,0 5 3-16,-24 5-3 15,0 9 5-15,0 21 10 16,0 8 32-16,0 17-1 16,-12 0-20-16,-24 0-6 15,8 37-15-15,-13 20 5 16,1 15-1-16,4 9 2 15,28 2-10-15,8 1-1 16,0-2-1-16,0-12-6 0,0-19-12 16,48-23-17-16,17-24-3 15,23-4 9-15,29-40 17 16,24-30-11-16,12-13-9 16,16 0 24-16,8 6 9 15,8 19 0-15,-28 23 28 16,-21 31 27-16,-11 4-39 15,-44 28 14-15,-25 32 19 16,-32 3-7-16,-24 1-13 16,0-5-27-16,0-7-2 15,-48-6-43-15,-21-17-33 16,5-9-109-16,-24-20-195 0</inkml:trace>
  <inkml:trace contextRef="#ctx0" brushRef="#br0" timeOffset="16791.86">8838 13001 836 0,'0'0'292'15,"0"0"-292"-15,0 0-123 16,395-49 113-16,-45 24-12 16,76-4-101-16,69-7-301 0</inkml:trace>
  <inkml:trace contextRef="#ctx0" brushRef="#br0" timeOffset="17309.95">19148 13490 595 0,'0'0'67'15,"0"0"26"-15,0 0 24 16,0 0-68-16,0 0-29 15,0 0 22-15,342-46 2 16,-97 29-27-16,5 5-17 16,-21 3-10-16,-44 9-100 15,-68 0-148-15,-73 0-230 16</inkml:trace>
  <inkml:trace contextRef="#ctx0" brushRef="#br0" timeOffset="17455.23">18967 13829 703 0,'0'0'163'16,"0"0"-146"-16,0 0-17 16,382 5 15-16,-124-24 5 15,35-8-20-15,21-10-93 16,-24-6-153-16,-17-11-183 16</inkml:trace>
  <inkml:trace contextRef="#ctx0" brushRef="#br0" timeOffset="17638.71">21884 12918 997 0,'0'0'79'0,"0"0"-57"15,0 0 28-15,0 0 97 16,-32 239-42-16,28-130-80 16,4 0-14-16,0 1-10 15,0-11-1-15,48-2-39 16,13-9-64-16,19-14-70 15,0-25-51-15,9-32-385 16</inkml:trace>
  <inkml:trace contextRef="#ctx0" brushRef="#br0" timeOffset="18149.98">23860 13067 521 0,'0'0'264'0,"0"0"-246"15,0 0 82-15,221 228-61 16,-221-148 28-16,0-6 7 16,-48-10-43-16,-37-7-23 15,-27-20-3-15,-9-14-1 16,4-19 1-16,-11-4 2 16,7 0-7-16,28-38-10 15,21-11-7-15,40-17 1 16,32-17-2-16,0-11 8 15,92-11 7-15,49 0-10 16,24 12-6-16,24 15 2 0,12 31 4 16,-16 23 2-16,9 24 10 15,-9 6 1-15,-20 49 0 16,-20 19 15-16,-13 14 6 16,-19 5 3-16,-4-1-1 15,7-8-4-15,1-12 5 16,4-12 1-16,12-23-16 15,3-20 5-15,9-17-5 16,8-7-1-16,-4-48-3 16,0-18 3-16,-32-18-4 15,-45-16-1-15,-52-8 3 16,-20-5 4-16,-72 10 14 0,-77 24 21 16,-40 25-13-16,-16 21-32 15,-5 32-6-15,17 8 0 16,16 26-61-16,16 36-40 15,8 10-91-15,16 6-243 16</inkml:trace>
  <inkml:trace contextRef="#ctx0" brushRef="#br0" timeOffset="21354.4">2967 16119 836 0,'0'0'0'15,"0"0"-2"-15,0 0 2 0,0 0 29 16,0 0 13-16,-201 178-22 16,169-156-18-16,20-11 2 15,0-3 0-15,12-8-3 16,0 0 1-16,0 0 7 15,0-15 3-15,24-39-7 16,32-29-5-16,25-21-24 16,3 7 21-16,-11 7 2 15,3 18 1-15,-24 29 3 16,-24 23-2-16,-15 12 8 16,-13 8 12-16,0 30-21 0,0 56 8 15,0 49 40 1,-49 26 24-16,-11 9-44 0,12-6-1 15,3-18-4-15,9-6 4 16,8-9-21-16,-8-13-2 16,12-8-3-16,24-17-1 15,-21-19 0-15,21-27-1 16,-20-14-21-16,-20-19-8 16,-28-10-2-16,-53-4 0 15,-52 0-19-15,-32 0 25 16,-17-5 26-16,45-8 9 15,28 4 10-15,57 5 14 16,64 4 16-16,16 0 1 16,12 0-50-16,36 6-3 15,101 19 3-15,64-1 12 0,56-7-12 16,53-6-15-16,8-11-101 16,-16 0-49-16,-44 0-272 15</inkml:trace>
  <inkml:trace contextRef="#ctx0" brushRef="#br0" timeOffset="22055.85">5060 16369 961 0,'0'0'26'16,"0"0"-26"-16,0 0 0 15,0 0 16-15,-24 218 90 16,-17-95-61-16,13-1-33 15,0-7-9-15,4-12 0 16,-8-17-2-16,7-17 2 16,13-23-3-16,0-20-2 0,0-12 1 15,12-8 2-15,0-6 2 16,0 0 8-16,-12-33-11 16,0-24-12-16,-8-25 0 15,8-17 1-15,12-9 1 16,0-16-4-16,0-17 0 15,56-3 6-15,5-2 1 16,31 13 5-16,-7 28 2 16,7 35 2-16,5 27-2 15,-1 29-2-15,-27 14 0 16,11 0 2-16,-19 18-2 16,11 34 2-16,-12 14 18 0,-31 8-4 15,-29 7 0 1,0 2 1-16,-4-1-12 0,-81-3 1 15,-24-5-4-15,-19-8-11 16,47-10-19-16,41-9-30 16,40-8-16-16,40 6 7 15,113 4 17-15,24 2 50 16,4 1 2-16,-56-9 1 16,-45-4 6-16,-63-8 20 15,-17 0 18-15,-73-10 35 16,-68 1-21-16,-40-2-44 15,-20-10-10-15,24-8 13 16,48-2-18-16,49 0-15 16,56 0-65-16,24-12-73 15,0-22-272-15</inkml:trace>
  <inkml:trace contextRef="#ctx0" brushRef="#br0" timeOffset="22758.38">4645 16525 114 0,'0'0'694'0,"0"0"-690"16,0 0 12-16,0 0 22 16,0 0-38-16,0 0 6 0,36 0-6 15,69 0 7 1,0 0 4-16,11 0-3 0,-15 0-3 15,4-1-3-15,-13-8-2 16,-7-2 5-16,-5-6-4 16,-32 5 3-16,13 0-1 0,-1-1-3 15,4 4 3 1,-11-1-2-16,-1-4-1 16,-8 6-10-16,-11-3-30 15,3 2-24-15,-24-5-6 16,-12-1-10-16,0 2-62 15,0 0-156-15</inkml:trace>
  <inkml:trace contextRef="#ctx0" brushRef="#br0" timeOffset="23739.02">4327 16389 806 0,'0'0'25'15,"0"0"-16"-15,0 0 47 16,0 0-22-16,0 0-31 15,0 0 0-15,153 15 40 16,48-15-8-16,9-23-24 16,55-7 1-16,-19-15-12 15,-21-7 0-15,-32-9-7 16,-44-5-3-16,-40 3 0 16,-41 2-3-16,-36 10 9 15,-32 14 4-15,0 5 1 16,-32 8 1-16,-28 11 12 15,-33 8 1-15,-36 5 2 0,-23 0-2 16,-17 31-1-16,-29 23 6 16,17 23-13-16,12 10 4 15,32 7 1-15,65-1-11 16,48-7 0-16,24-14 4 16,0-3-5-16,48-12 0 15,57-11 1-15,28-14 1 16,44-12 0-16,24-15-1 15,0-5-1-15,-24 0-1 16,-60-11-7-16,-33-12-12 16,-52 0 18-16,-32 1 2 0,0 3 0 15,-104 14-3 1,-85 5 3-16,-69 7 0 0,-40 41 6 16,13 13 10-1,63 4 2-15,82 5 2 0,67 4-9 16,65 0-11-16,8-8-1 15,56 0-2-15,85-19 3 16,24-10 0-16,49-19 0 16,47-18-2-16,-3 0-8 15,3-32-17-15,-15-28-23 16,-57-29 0-16,-20-15-15 16,-32-21 19-16,-29-17-1 0,-27-16 14 15,-45-15 30 1,-24-4-3-16,-12 21-3 0,0 33 9 15,-12 53 43-15,-8 36 63 16,8 26-2-16,0 8-30 16,-12 59-50-16,-1 55-12 15,-11 51 89-15,12 23-26 16,12 11-29-16,-20-3-5 16,-4-6-15-16,-1-8-17 15,-11-9-3-15,8-16-2 16,0-22-4-16,-1-25-2 15,-7-25-1-15,28-24-4 16,-4-24 0-16,12-17-11 0,4-17 10 16,4-3 5-1,-8-3 1-15,-1-43-29 0,-7-18-14 16,20-27 19-16,0-16-25 16,8-26-6-16,77-13 18 15,40-8-6-15,36 19 13 16,4 37 6-16,-4 46 13 15,-45 48 10-15,-15 4 3 16,-45 39 4-16,-44 24 35 16,-12 12 13-16,-56 5-2 15,-77-6-8-15,-32-12-28 16,12-12-14-16,20-13-2 16,33-10-49-16,60-13-87 15,32-14-54-15,8 0-224 16</inkml:trace>
  <inkml:trace contextRef="#ctx0" brushRef="#br0" timeOffset="24090.37">7587 16616 834 0,'0'0'84'0,"0"0"-80"16,0 0 83-16,0 196 1 15,0-124-47-15,0-4-18 16,44-7-13-16,24-9-9 15,29-13 0-15,0-14-1 16,7-11 1-16,5-14-1 16,-5 0 0-16,-7-10-4 0,4-21-1 15,-25-8 4 1,5-3 2-16,-21-10-2 0,-24-2 0 16,-24-4-8-16,-12 4 2 15,0-2 2-15,-24 9 3 16,-44 7 2-16,-29 10-1 15,-12 19 2-15,-31 11 2 16,-1 0 9-16,-12 34 4 16,24 9-13-16,28 3-3 15,37 0-5-15,36 3-26 16,28-2-50-16,28-8-56 16,77-15-95-16,48-19-255 0</inkml:trace>
  <inkml:trace contextRef="#ctx0" brushRef="#br0" timeOffset="24656.23">9699 16578 446 0,'0'0'493'0,"0"0"-485"16,0 0 53-16,0 0 26 15,0 0-21-15,-330 228-25 16,294-150-30-16,36-4-8 15,0-8-2-15,36-6 6 16,57-8-6-16,16-11 0 16,19-11 5-16,49-20-6 15,13-10-4-15,11-10-9 0,12-44-12 16,-24-21 21-16,-36-19-26 16,-24-12 18-16,-12-10 8 15,-49-16 0-15,4-14-10 16,-43-10-33-16,-17 2 0 15,-12 19 45-15,-8 25 2 16,-57 35 9-16,9 15 18 16,-9 26 10-16,21 14-3 15,8 11 17-15,12 9-6 16,0 2-24-16,-13 54-19 16,-19 27 8-16,8 26 8 15,16 25 8-15,-5 15-11 16,9 4 7-16,4-2-10 0,-8-14-10 15,8-10 0-15,0-20-2 16,-1-20 0-16,5-26 0 16,12-24-12-16,8-25-4 15,0-12-3-15,0 0 12 16,53-20 7-16,19-2 4 16,9 2-4-16,-9 20-2 15,12 0-4-15,-3 4 2 16,12 25 1-16,-13 7-18 15,13-2-112-15,7 6-62 16,33-7-108-16</inkml:trace>
  <inkml:trace contextRef="#ctx0" brushRef="#br0" timeOffset="24847.82">13092 16681 1103 0,'0'0'0'0,"0"0"-18"16,454-13 18-16,-285 13 0 16,-20 0-42-16,-4 3-139 0,-72 7-309 15</inkml:trace>
  <inkml:trace contextRef="#ctx0" brushRef="#br0" timeOffset="24991.48">13192 17050 891 0,'0'0'6'16,"0"0"118"-16,415 0-65 16,-250 0-50-16,-12-8-9 15,-33 2-68-15,-47-6-122 16,-37 0-224-16</inkml:trace>
  <inkml:trace contextRef="#ctx0" brushRef="#br0" timeOffset="28415.77">15977 16022 845 0,'0'0'39'16,"0"0"-30"-16,0 0 18 0,0 0 47 15,0 0 13-15,0 0-42 16,0 0-33-16,12 183 61 16,-12-58-26-16,0-12-21 15,-12-10-1-15,-4-19-21 16,0-12-4-16,-4-8-1 15,3-13-41-15,17-2-46 16,0-14-50-16,0-15-33 16,4-20-158-16</inkml:trace>
  <inkml:trace contextRef="#ctx0" brushRef="#br0" timeOffset="28930.41">17470 16110 775 0,'0'0'22'16,"0"0"0"-16,60 198 49 16,-60-102-8-16,0-2-1 15,-16-7-17-15,-40-19-8 16,-9-11-22-16,-3-16 2 16,-25-18-1-16,13-11-15 15,-5-12 8-15,1 0 5 16,15-6-9-16,9-32-5 15,12-21 0-15,20-11-2 16,28-19-3-16,0-14-1 16,64 1 0-16,45 6-5 15,7 18 5-15,29 35-1 0,-16 27-1 16,0 16 6-16,-9 7-2 16,5 34 4-16,-16 18 5 15,12 2 0-15,-5 5-1 16,1 3-2-16,0-4 2 15,3-4-3-15,-3-15 1 16,12-9-2-16,-16-22 0 16,-1-15 3-16,-19 0-2 15,-9-23 0-15,-11-29 2 16,-29-22-2-16,-20-15 1 0,-24-4 5 16,-24-5-4-16,-69 15 6 15,-35 18 8-15,-21 27 12 16,-12 25-19-16,-4 13-6 15,0 0-4-15,24 22-16 16,24 26-30-16,29 10-47 16,48 5-30-16,35 6-115 15,5-3-260-15</inkml:trace>
  <inkml:trace contextRef="#ctx0" brushRef="#br0" timeOffset="30211.57">21083 15780 688 0,'0'0'205'0,"0"0"-195"15,-72 213 12-15,36-81 50 16,-9 11 24-16,13-2-40 0,16-14-22 16,-8-19-26-1,12-27-1-15,0-18 0 16,-8-23-5-16,12-18 0 15,4-12 0-15,4-10 2 16,0 0 6-16,-12-35 4 0,-5-27-14 16,-7-20-9-16,0-18-4 15,-12-18 5-15,16-17-6 16,0-7 1-16,20-5 7 16,0-5 4-16,64 16-1 15,49 22-4-15,16 39 1 16,7 36 6-16,-3 34 5 15,8 5 0-15,-20 49 2 16,-17 32 12-16,-35 22 6 16,-65 9 0-16,-4 3-8 15,-109 0-7-15,-48-3-10 16,20-11-1-16,21-13-28 0,55-10-5 16,61-14-26-16,20-10-9 15,77-5 29-15,20-7 29 16,-45-18 11-16,-40 0 1 15,-32-10 5-15,-12-3 11 16,-64 1 34-16,-21 2-30 16,13-6-12-16,27-2-1 15,45-6-6-15,12 0-2 16,57 0-27-16,83-31-3 16,50-16 16-16,27-19-17 15,4-18-43-15,1-14 18 16,-9-7 21-16,-24 6 34 15,-32 21 1-15,-48 26 12 0,-41 23 18 16,-44 20 14 0,-24 9 12-16,0 0 2 0,-12 6-35 15,-68 30-9-15,-17 16 27 16,0 8-10-16,13-2 7 16,15 3-18-16,33-9-16 15,12-10-2-15,12-18-2 16,12-10-7-16,0-14-46 15,0 0-29-15,60-43 24 16,37-6 31-16,-4 3 14 16,-1 21 12-16,-11 21 1 15,19 4 8-15,17 13 13 16,16 21 11-16,16 2-16 16,-21-7-14-16,-7-11 2 0,0-7-3 15,-9-11 2-15,-15 0-3 16,-12-25-3-16,-5-33-7 15,-20-15 6-15,1-16 4 16,-13-3 0-16,-32-14 4 16,-8-10-3-16,-8-20-1 15,0-14 2-15,0 6 1 16,-8 29-3-16,-24 39 10 16,8 44 62-16,-12 24 1 15,3 8-18-15,-27 62-38 16,-8 33 35-16,-17 31 29 15,41 13-32-15,28 7-31 16,16 1-10-16,0-2-3 0,16-3-5 16,40-14-23-16,5-18-65 15,19-29-70-15,25-35-71 16,15-32-95-16,37-14-360 16</inkml:trace>
  <inkml:trace contextRef="#ctx0" brushRef="#br0" timeOffset="31062.97">25321 15907 780 0,'0'0'91'16,"0"0"45"-16,0 0-52 15,0 0-6-15,-222 175-5 16,182-67-25-16,24 3-23 0,16 1-18 16,0-10-3-16,64-18 1 15,9-15-5-15,23-17 2 16,21-25-2-16,12-17-1 15,24-10 1-15,12-18-15 16,4-40-3-16,4-25 5 16,-16-23 4-16,-8-29-3 15,-29-17 5-15,1-17-3 16,-28-4-6-16,-25-1 1 16,-32 19 4-16,-32 20 11 15,-4 36 1-15,0 38 11 16,-24 24 14-16,0 20 11 15,8 12 8-15,-20 5-3 0,-9 13-30 16,-23 42 0 0,-17 29 11-16,13 19 3 0,0 14-2 15,3 10-7-15,5 5-13 16,11-5-4-16,1-1 0 16,20-14 0-16,0-19-11 15,4-32-27-15,28-26-25 16,0-25 1-16,0-10 15 15,28 0 37-15,52 0 10 16,9 0 2-16,11 14-2 16,5 18-2-16,0 2 2 15,3-5 1-15,-3-4 1 16,-25-5-2-16,13-11 0 16,-5-9 0-16,-3 0-6 0,-1-14-8 15,-3-32-3-15,-13-9 0 16,-7-8 10-16,-17-11 6 15,-16 1-2-15,-8 7 3 16,-20 20 2-16,0 17 1 16,0 18 15-16,0 11 12 15,0 0-5-15,-20 25-17 16,-8 27 1-16,4 15 7 16,24 2-7-16,0-9-9 15,0-2 0-15,24-9-1 16,28-18 1-16,1-11-3 15,23-17-6-15,9-3 4 16,15-8 1-16,9-36 0 16,20-10-7-16,24-16 4 15,-5 1 0-15,9 5 5 0,-12 20 2 16,-28 21 12-16,-21 23 25 16,-19 0-3-16,-13 32-1 15,-15 22 0-15,-29 1-6 16,-20-4 1-16,0-10-10 15,0-1-18-15,-8-9 0 16,-41 0-29-16,-7-13-32 16,-16-8-45-16,-21-10-54 15,-8 0-57-15,-15-7-461 16</inkml:trace>
  <inkml:trace contextRef="#ctx0" brushRef="#br0" timeOffset="31253.73">24202 15585 1157 0,'0'0'0'16,"0"0"-6"-16,0 0 6 15,0 0 16-15,479-18 11 16,-109 18-27-16,28 0-149 15,-27 0-211-15</inkml:trace>
  <inkml:trace contextRef="#ctx0" brushRef="#br0" timeOffset="33264.99">19936 17745 829 0,'0'0'0'16,"0"0"9"-16,0 0-9 16,0 0 51-16,0 0-25 15,0 0-24-15,190-71 0 16,-178 39-1-16,0 3 4 16,-12 0 8-16,0 12-4 0,0-3 2 15,-12 8 21-15,-21 6-18 16,-19-2-13-16,-16 8-1 15,-17 0 19-15,17 0-13 16,-5 17-1-16,25 3-5 16,16 2 0-16,16 6-1 15,8 16-5-15,8 18 6 16,0 24 0-16,0 21 1 16,32 23 8-16,4 15 26 15,-8-1 10-15,5 5-15 16,-21-19 3-16,-12-14-20 15,0-24 2-15,0-31-15 0,0-29 6 16,-12-25 0-16,-21-7 19 16,-27-24 31-16,-37-37-47 15,9-13-8-15,11-15-2 16,37 6-1-16,40 4-3 16,0-6 1-16,105 10-4 15,40 6-4-15,32 8-4 16,24 4-11-16,24 7-3 15,1-9-4-15,-5-5 1 16,-16 1-6-16,-40 2 7 16,-44 9 10-16,-53 13 17 15,-44 16 5-15,-24 11 15 16,-4 12 26-16,-88 0-14 16,-25 43-14-16,0 12 9 0,33 14 2 15,40 4-10-15,44 3-13 16,0 0-2-16,68-5 2 15,41-17-1-15,40-13 0 16,16-18-4-16,4-21 1 16,4-2-8-16,-4-14-10 15,-16-38-3-15,-17-19 5 16,-11-10-3-16,-32-13 11 16,-21-13 7-16,-16-14 4 15,-19-5 6-15,-5 11-5 16,-28 25 5-16,-4 35 35 15,0 26 0-15,0 25-1 16,0 4-12-16,-24 26-26 16,-25 46-1-16,13 31 16 15,0 12-7-15,28-2 1 0,8 1-11 16,0-16 0-16,24-10-1 16,32-22-4-16,25-18-10 15,3-15-10-15,21-25 3 16,16-8-8-16,0-21 4 15,7-37 13-15,-11-11-13 16,-12-20 0-16,-21-4 19 16,-3-18 7-16,-37-10 1 15,-4-6 1-15,-28 7 3 16,-12 17-5-16,0 33 29 0,0 30 18 16,0 28 6-16,0 12-7 15,-24 6-31-15,-20 54-15 16,-17 28 24-16,1 24 5 15,12 4-7-15,36 2-6 16,12-6-6-16,0-6-6 16,24-13-1-16,32-15-3 15,9-18-2-15,-1-20-6 16,24-17-1-16,-3-19-11 16,8-4 9-16,-1-10 2 15,5-31 4-15,-5-6-5 16,5-9 8-16,-17-3 2 15,-7-2-1-15,-17 1 2 0,-20 13-1 16,-12 5 1 0,-12 18 3-16,-12 11-4 0,0 7 3 15,0 6-3-15,0 0 0 16,0 0 0-16,0 13-7 16,0 21 7-16,0 13 14 15,0 9-5-15,-12-2-4 16,0 7-2-16,12-10 8 15,0-3-10-15,0-7 1 16,0-12 1-16,0-12-2 16,0-6 0-16,12-11 0 15,13 0 0-15,7 0 6 0,16-11 4 16,4-21-6 0,13-5-3-16,-5 4 2 0,-12-4-4 15,-23 15 0-15,7 7-1 16,-20 10-1-16,0 5-1 15,12 0-1-15,12 0-5 16,17 10 9-16,19 17 0 16,21 2 2-16,11-7 0 15,13-7-1-15,16-11-2 16,-1-4-1-16,13-4-14 16,-12-33-11-16,-4-12 6 15,0-2 8-15,-49 2 11 16,-7 16 2-16,-41 5 8 15,-24 19 20-15,-8 9 13 16,0 0-24-16,0 46-10 16,-20 29 4-16,-13 23 19 15,-15 0-3-15,24 2-12 0,16-5-5 16,0-3-4-16,8-12 31 16,0-16-36-16,0-10-2 15,0-13-21-15,0-21-43 16,0-10-63-16,0-10-112 15,0-13 15-15</inkml:trace>
  <inkml:trace contextRef="#ctx0" brushRef="#br0" timeOffset="33413.75">24544 17004 1113 0,'0'0'10'15,"0"0"-8"-15,0 0-4 16,0 0-9-16,0 0-71 16,0 0-264-16</inkml:trace>
  <inkml:trace contextRef="#ctx0" brushRef="#br0" timeOffset="33550.68">21755 17321 909 0,'0'0'313'15,"0"0"-301"-15,0 0-12 0,0 0 12 16,636-9-12 0,-173-6-76-16,56 9-168 0,24-5-444 15</inkml:trace>
  <inkml:trace contextRef="#ctx0" brushRef="#br0" timeOffset="35434.33">28319 16989 941 0,'0'0'30'0,"0"0"26"15,0 0-18-15,-125 216 57 0,48-48-39 16,9 18-13-16,20 0-6 16,-1-11 5-16,1-17-1 15,4-8-20-15,8-21-16 16,-9-16-2-16,13-22-3 15,4-34-2-15,4-24-4 16,24-20-5-16,-12-13 1 16,12 0 10-16,-16-37-3 15,4-29-13-15,-1-31-22 16,13-22 8-16,0-26 0 0,89-20-3 16,40 4 12-16,36 22-7 15,0 45 12-15,-24 48 16 16,-29 42 0-1,-19 12 0-15,-25 62 4 0,-32 24 37 16,-36 2 7-16,0-3-5 16,-92-18-5-16,-41-9-16 15,4-21-12-15,9-16-7 16,27-14-3-16,37-7-11 16,28-8-5-16,28 0-2 15,0-38-16-15,12-21-29 16,72-22 32-16,37-10 15 15,24 1 1-15,4 12 2 0,-9 12 7 16,-23 31 6 0,-12 25 1-16,-25 10 1 0,9 20 0 15,-9 34 5-15,-19 10 12 16,-13 4-1-16,-24-4 3 16,-12-5-7-16,-12-15-2 15,0-12 4-15,0-14-11 16,0-14-4-16,8-4 0 15,-4 0 8-15,16-13-5 16,37-28-4-16,19-13-24 16,29-7 4-16,19-8 9 15,5 6-13-15,-8 11 13 0,-33 18 1 16,-31 21 6 0,-25 13 3-16,-8 0-8 0,0 22 5 15,13 26 4-15,-13 7 4 16,12-1-2-16,-4 1 0 15,8-9 0-15,-3-9 0 16,3-8-2-16,12-12 0 16,-12-14 0-16,5-3 0 15,-13 0-2-15,-8-17 0 16,-12-20 1-16,-12-10-3 16,0-4 4-16,-48 5-2 15,-25-1 3-15,-11 10-1 16,27 3 11-16,21 11 1 15,24 6-7-15,12 0-5 16,12 7-11-16,77 0-3 0,40 1-3 16,36 4-7-16,8-10-38 15,-8 1 15-15,-21-4 0 16,-27-1 42-16,-36 4-1 16,-41 3 12-16,-20 6-1 15,-20 6 38-15,0 0 23 16,0 0-38-16,-56 10-7 15,-17 31 11-15,5 1-10 16,19 10-8-16,13 0-10 16,36-1-4-16,0-2-2 15,0-7 2-15,49-7-1 16,23-8-1-16,16-5 0 0,9-21-11 16,20-1-11-16,3 0-4 15,5-28-11-15,0-9 13 16,-8-13 5-1,-13-8 17-15,-23-3 4 0,-21 1 1 16,-12 5 1-16,-23 13 9 16,-25 10 21-16,0 13 7 15,0 9 4-15,0 7-7 16,-49 3-13-16,-11 0-15 16,-21 31-1-16,1 12 5 15,8 15-5-15,35 3-4 16,5 1 2-16,20-6-5 15,12-5-2-15,0 0 1 0,8-13-4 16,32-12-11 0,17-6-5-16,-9-12-13 0,8-8 13 15,-7 0 2-15,11-8 15 16,-16-26 4-16,9-7 3 16,-13-11 3-16,0-7-6 15,4-2 1-15,5-2 3 16,11 8-4-16,12 6-3 15,-3 18 0-15,15 11 2 16,-11 19 1-16,-5 1 0 16,-12 0 2-16,-15 29 0 15,-9 13 4-15,-12 13 5 0,-20 9-2 16,0 2 0 0,0-5-7-16,0-4 2 0,-12-11 1 15,-20-12-5-15,-4-13 1 16,-1-7 0-16,1-10 8 15,4-4-7-15,8 0 12 16,4 0-14-16,-5-29-2 16,21-6-9-16,4-11-1 15,0-6 3-15,17 1 3 16,39 5 3-16,24 7 1 16,-19 19 1-16,-29 12 1 15,16 8 0-15,-24 0 9 16,-8 18-3-16,-8 16 4 15,-8 4-4-15,0 2-6 16,0-6-7-16,0-2-53 0,5-4-67 16,23-10-42-16,4-7-191 15,12-8-125-15</inkml:trace>
  <inkml:trace contextRef="#ctx0" brushRef="#br0" timeOffset="35835.53">33385 17952 279 0,'0'0'289'15,"0"0"-157"-15,0 0-13 16,0 0-35-16,0 0-30 15,0 0-19-15,249-72-21 16,-217 51-13-16,-19 4 2 16,-13 4 9-16,0 10 38 15,-45 3-20-15,-35 0-17 16,-17 0 2-16,13 33-2 0,15 0-4 16,33 5-9-16,12 3-1 15,24-2 0-15,0-12 1 16,0 0-7-16,48-15-3 15,9-10-7-15,3-2-9 16,8 0-4-16,-7-31 3 16,-13-13 16-16,0-10 1 15,-3-6 10-15,-21-7-6 16,4-2 6-16,-8-15 0 16,-16-1 0-16,-4 8 1 15,0 19 16-15,0 24 14 16,0 22 34-16,0 12 15 15,-28 21-48-15,-29 47-24 16,-3 31 37-16,16 14-2 16,28 2-16-16,16-4-17 0,0-4-10 15,0-10-22-15,0-8-76 16,0-10-83-16,0-16-206 16</inkml:trace>
  <inkml:trace contextRef="#ctx0" brushRef="#br0" timeOffset="56955.64">26315 3693 194 0,'0'0'0'0,"0"0"-126"16</inkml:trace>
  <inkml:trace contextRef="#ctx0" brushRef="#br0" timeOffset="57505.34">22117 3352 427 0,'0'0'31'0,"0"0"-4"16,0 0 42-16,0 0 58 0,0 0-19 16,0 0-59-16,37-137-49 15,-33 203-12-15,8 67 12 16,12 60 46-16,-12 47-20 16,-8 51-7-16,-4 30-14 15,0 32 12-15,0 29-15 16,0 9 4-16,-4 11-4 15,4-13-2-15,0-14 2 16,0-23-2-16,0-28 8 16,0-25 1-16,0-35 47 0,-8-35-36 15,0-30-8 1,0-35-1-16,8-29-11 0,0-35 0 16,0-37-6-16,0-30-25 15,40-33-73-15,12-39-110 16,21-72-126-16</inkml:trace>
  <inkml:trace contextRef="#ctx0" brushRef="#br0" timeOffset="58010.52">23820 4557 507 0,'0'0'264'0,"0"0"-234"16,0 0 13-16,0 0-1 15,0 0-4-15,0 0 18 16,-20 200 18-16,20-116-58 16,0-3-5-16,12-8-11 15,0-11 0-15,8-9-1 16,-8-8-32-16,4-11-58 15,4-17-118-15,-20-17-253 0</inkml:trace>
  <inkml:trace contextRef="#ctx0" brushRef="#br0" timeOffset="58175.6">23574 4146 1066 0,'0'0'0'15,"0"0"-36"-15,0 0 34 16,0 0 2-16,0 0-27 16,0 0-64-16,-121-89-153 0,202 72-167 15</inkml:trace>
  <inkml:trace contextRef="#ctx0" brushRef="#br0" timeOffset="58373.73">24294 3548 29 0,'0'0'855'16,"0"0"-855"-16,0 0-14 16,0 0 14-16,29 228 112 15,-5-84-20-15,8 8-47 16,12-8-21-16,5 4-7 16,-1-6-11-16,0-2-6 15,-4-7-16-15,25-7-55 0,-21-19-108 16,-8-33-215-1</inkml:trace>
  <inkml:trace contextRef="#ctx0" brushRef="#br0" timeOffset="59975.67">25168 4927 706 0,'0'0'0'0,"0"0"-28"15,0 0 28-15,0 0 18 16,322-115 0-16,-246 70-6 15,-12-4-8-15,-19-5-2 16,-33 7-1-16,-12 2 5 16,0 10 3-16,-65 18 16 15,-15 14 38-15,-13 3-26 0,1 16-20 16,-1 40-4-16,9 13 13 16,27 14-7-16,21 7-18 15,36-2-2-15,0-4-1 16,12-16 2-16,57-7 0 15,15-12-7-15,9-12 5 16,11-22-7-16,17-15-12 16,8 0 16-16,16-32 5 15,8-29-19-15,-4-16-10 16,-17-10 6-16,-27 3 16 16,-33 23 7-16,-27 22 3 15,-33 31 6-15,-8 8 5 16,8 3-14-16,12 35 6 15,20 10 7-15,29 6-4 0,7-5 6 16,13-9-11-16,-1-10 6 16,13-10-4-16,8-17 1 15,-5-3-5-15,9 0 4 16,-8-35 1-16,-9-14-5 16,-23-4-2-16,-13-9 0 15,-32 0 1-15,-16 9-1 16,-16 14 1-16,0 15 1 15,-28 13-2-15,-36 11-3 16,-21 6-9-16,-19 36 11 16,19 7 1-16,5 4 1 15,47-2-1-15,33-6-4 16,0-6-1-16,21-12 1 0,51-4-4 16,21-17 0-1,11-6-3-15,5 0 8 0,12-23-9 16,-17-22 5-16,-19-14 5 15,-9-17 2-15,-24-17 1 16,-7-22-1-16,-29-20 2 16,-16-17 1-16,0-4-3 15,-16 2 5-15,-45 19-4 16,-7 25 28-16,8 31 24 16,11 30-13-16,13 20 4 15,16 24-14-15,20 5-1 0,0 13-29 16,0 60-14-1,0 35 14-15,0 33 24 0,0 9-13 16,36-3-8 0,33-1 8-16,-9-8-11 0,32-6 3 15,-7-17-3-15,-1-17-1 16,-3-24-10-16,3-31-52 16,-3-25 44-16,-9-18-54 15,-3 0 51-15,-9-37 5 16,0 5 16-16,-27 3 1 15,-9 16 5-15,-12 13 9 16,4 0-4-16,24 0-9 16,33 13 26-16,15 7-1 15,5-2-18-15,-1-10-7 0,13-8-1 16,-8 0-2-16,-5-8-8 16,-11-25-17-16,-9-9 10 15,-28-1 3-15,-16 5 7 16,-28 8 7-16,0 14 1 15,0 8-1-15,0 8-1 16,0 0-8-16,0 13-1 16,0 20 10-16,0 9 2 15,4-2-1-15,41-2-1 16,15-10 0-16,8-4 7 16,-7-15-4-16,-1-5-2 15,9-4 5-15,-21 0 1 16,20-22 0-16,-15-15-1 0,-25-7-2 15,12-10-3-15,-32-7 5 16,-8 0-2-16,0 6-3 16,-64 9 13-16,-13 19 6 15,-3 16 1-15,-25 11-5 16,9 0-16-16,-1 35-1 16,21 14 1-16,27 2-2 15,25-3 0-15,20 2 0 16,4-8 0-16,0-5-1 15,28-13 1-15,21-7-8 16,7-17-1-16,12 0-2 16,5 0 6-16,23-29 2 0,-3-16 5 15,15-10 0 1,-3 3 2-16,4 6-2 0,3 9 2 16,-15 19-1-16,0 7 8 15,-17 11-1-15,1 0 1 16,-17 40-7-16,-20 10 4 15,-8 1 12-15,-20 4-6 16,-3-9-3-16,-5-12 0 16,-4-6-3-16,-4-13-2 15,0-13 0-15,0-2-3 16,16 0 3-16,0-13-2 16,20-28-2-16,8-16-11 15,29-13 4-15,7-8-2 16,13 12 5-16,-9 14 3 15,-15 22-1-15,-9 27 2 0,-20 3 1 16,5 33 12-16,-9 20 9 16,-12 12-2-16,-4-7-12 15,-8-5-3-15,0-1-5 16,-8-10-1-16,-4-10-38 16,0-5-62-16,0-16-59 15,-16-7-443-15</inkml:trace>
  <inkml:trace contextRef="#ctx0" brushRef="#br0" timeOffset="60170.7">29208 4221 1089 0,'0'0'0'0,"0"0"-22"15,0 0 15-15,0 0 5 16,0 0 2-16,0 0-72 16,-97-70-94-16,77 37-354 15</inkml:trace>
  <inkml:trace contextRef="#ctx0" brushRef="#br0" timeOffset="60325.18">28910 3872 925 0,'0'0'2'0,"507"-128"3"16,-173 55 3-16,-28 2-8 16,-61 17-16-16,-76 17-84 15,-88 22-151-15,-81 15-127 16</inkml:trace>
  <inkml:trace contextRef="#ctx0" brushRef="#br0" timeOffset="60523.46">25622 4063 970 0,'0'0'0'15,"0"0"-12"-15,0 0-46 16,0 0 58-16,0 0 13 15,552-118-13-15,-259 86-104 16,-23 9-198-16</inkml:trace>
  <inkml:trace contextRef="#ctx0" brushRef="#br0" timeOffset="61376.18">22914 4594 756 0,'0'0'20'15,"0"0"-20"-15,0 0 11 16,0 0 19-16,0 0 25 16,0 0-27-16,-72 152-18 15,44-123-7-15,24-14 4 16,-4-6-5-16,8-9-4 16,0 0 0-16,0-15-1 15,0-43-18-15,0-13 5 16,24-10 16-16,16-2 6 15,-8 17 10-15,-16 14-1 16,0 23 9-16,-16 19 5 16,8 10-2-16,0 21-15 0,5 41-1 15,11 32 1-15,0 21 22 16,-12 0-25-16,20-5 2 16,-8-7-11-1,-12-11 3-15,0-9-1 0,-12-9-4 16,0-10-34-16,-12-15-42 15,-56-17 14-15,-25-6 7 16,-19-13 41-16,19-6 16 16,25-2 7-16,19-5 28 15,41 0 7-15,8 0 2 16,0 0-44-16,81-22-1 16,84-7-9-16,60-3 7 15,45 7-90-15,-1 11-158 0,-31 11-299 16</inkml:trace>
  <inkml:trace contextRef="#ctx0" brushRef="#br0" timeOffset="61664.54">24979 6400 694 0,'0'0'292'0,"0"0"-292"15,0 0-20-15,0 0 20 16,0 0 3-16,0 0 9 15,410-2-12-15,-245 2-24 16,-28 2-78-16,-57 19-87 16,-80 9-156-16</inkml:trace>
  <inkml:trace contextRef="#ctx0" brushRef="#br0" timeOffset="61775.98">24946 6795 873 0,'0'0'0'16,"0"0"2"-16,0 0-2 0,556-15 0 15,-238-22-24-15,8 3-210 16</inkml:trace>
  <inkml:trace contextRef="#ctx0" brushRef="#br0" timeOffset="62460.56">27799 6256 819 0,'0'0'0'15,"0"0"-16"-15,0 0 16 0,0 0 3 16,0 0-1-16,0 0-2 16,-20-48 0-16,44-17 4 15,21-9 2-15,3-1 5 16,-12 5 0-16,-4 13 15 16,-15 23 16-16,-9 16-7 15,-8 18 4-15,4 15-17 16,4 56-12-16,-4 36 16 15,8 28 12-15,-4 3-38 16,4-2 10-16,0-10 0 16,0-9-5-16,8-4-4 15,-20-10-1-15,0-11-5 0,0-20-10 16,-64-20-48-16,-21-16-4 16,-23-20 20-16,-21-8 43 15,12-8 4-15,12 0 5 16,33 0 36-16,44 0 29 15,16 0-1-15,12 0-57 16,4 0-12-16,100 0-14 16,61 0 14-16,49-8 0 15,31-13-11-15,-15-6-70 16,-9-4-7-16,-20-8-84 16,-20-8-174-16</inkml:trace>
  <inkml:trace contextRef="#ctx0" brushRef="#br0" timeOffset="63411.48">29663 6227 842 0,'0'0'58'0,"0"0"-30"15,0 0-17-15,0 0 80 16,-141 241-20-16,109-137-33 16,19-13-9-16,13-1-13 15,0-8-6-15,0-12-10 16,0-19 2-16,-12-16-2 15,12-17-1-15,0-14-1 16,-12-4-11-16,12-5 7 16,-24-37 3-16,-12-19-43 0,-12-17 27 15,-9-19 0-15,21-16-2 16,28-30 3 0,8-7 11-16,12 1 7 0,57 27-3 15,11 43 4-15,-8 33-1 16,9 34 3-16,-9 12-1 15,1 8-1-15,-13 45 4 16,-16 18 9-16,-27 23-5 16,-17 0-2-16,0 8-5 15,-69-5-2-15,5-9-21 16,7-8-33-16,41-15-10 16,16-12 3-16,16-12 10 15,65-8 48-15,-1-7 3 0,-19-6 5 16,-5-5 10-16,-32-2 7 15,-20-6 10-15,-4-1-7 16,0 0-13-16,0 1-10 16,0-1 5-16,0-6 3 15,0 0-8-15,0 0-2 16,12-15-29-16,33-18-19 16,3-13 16-16,24 0-1 15,-3-3-12-15,-1-3 2 16,-8 9 21-16,-15 3 22 15,-5 6 4-15,-8 14 13 16,-16 3 17-16,-16 17 1 16,0 0 4-16,0 0 3 15,0 0-21-15,0 19-21 0,0 10 15 16,-24 6 7-16,0-6-9 16,-4 1-9-16,24-5-2 15,-4-9-4-15,8-9-16 16,0-7-88-16,0 0-34 15,0 0 13-15,24-4 53 16,28-5 55-16,-4 9 19 16,9 0 2-16,11 0 40 15,9 4 27-15,15 9-7 16,13-7-7-16,-13-6-40 16,9 0 0-16,-17 0-8 15,-3-33-7-15,-13-18 11 16,-19-6-7-16,-17-14 0 0,-28-2 4 15,-4-10-7-15,0-9 23 16,0 3-3-16,0 9 9 16,-16 21 16-16,-4 28 1 15,4 14 34-15,8 17-6 16,3 0-36-16,-7 29-36 16,-8 29-3-16,8 19 20 15,12 6-18-15,0-5-1 16,12 3-1-16,45-7-16 15,7-13-28-15,17-15-89 16,-1-18-67-16,4-28-313 16</inkml:trace>
  <inkml:trace contextRef="#ctx0" brushRef="#br0" timeOffset="63878.62">32061 6413 803 0,'0'0'48'0,"0"0"-15"0,0 0 32 16,0 0 12-16,0 0-42 15,64 194-16-15,-19-173-9 16,15-3-7-16,-4-9 0 16,17-9 0-16,7 0 2 15,-3-17 6-15,-5-22-9 16,4-12 2-16,-27-21-4 16,11-13 0-16,-16-25-7 15,-15-25-4-15,-9-4-11 16,-16-1 0-16,-4 16 3 15,0 27-1-15,-4 31 20 0,-29 20 1 16,5 23 0-16,8 14 17 16,8 7 7-16,0 2-6 15,-12 0-18-15,0 43 2 16,12 17 8-16,-8 14-3 16,16 9 1-16,4 7-2 15,0 12 3-15,0 9-9 16,0 1-1-16,0-1 2 15,0-13-2-15,0-23-5 16,0-28 1-16,0-14-27 16,16-29 5-16,16-4 1 15,40 0 25-15,9 0 6 0,3-8 0 16,1 8-5-16,-17 0-1 16,-7 0-1-16,-17 0-8 15,-8 0-59-15,-24-7-69 16,-12-1-182-16</inkml:trace>
  <inkml:trace contextRef="#ctx0" brushRef="#br0" timeOffset="64033.25">31272 6090 1070 0,'0'0'0'0,"0"0"-64"15,0 0 64-15,366-103 0 16,-136 73-100-16,-21 1-389 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B20F2-9DA6-44CF-BCB4-049DBC0880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EC33A3-BE2E-432A-8264-985E5EC19B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704FCA-E62B-4084-8C74-399E2A663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B23E7-2980-4668-932A-9FFA1AA08E69}" type="datetimeFigureOut">
              <a:rPr lang="en-IN" smtClean="0"/>
              <a:t>06-04-2022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879CCE-A017-4DDA-8C3F-5BE3DC898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32F16F-CF58-4CF3-ABF2-60D96C5F3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1A7C5-ABC7-4240-950E-D889C34227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0687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0E2BE-363D-46D3-BE04-878828974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900F92-23D5-4ACA-B900-68261F042C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6100A6-60FF-4B93-8600-B8E1B04A6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B23E7-2980-4668-932A-9FFA1AA08E69}" type="datetimeFigureOut">
              <a:rPr lang="en-IN" smtClean="0"/>
              <a:t>06-04-2022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68A9ED-CC6C-4411-8C6A-37F1F111C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B3B85A-BDE2-420B-B901-551F5EC5B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1A7C5-ABC7-4240-950E-D889C34227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2568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89CBAC-4105-462E-9EAC-6D2BC4C3D6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291CCE-8A34-43EA-B022-8DF3A7C163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9CE70-53E9-43BF-8E96-4C79917C5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B23E7-2980-4668-932A-9FFA1AA08E69}" type="datetimeFigureOut">
              <a:rPr lang="en-IN" smtClean="0"/>
              <a:t>06-04-2022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9E8E0-B5AE-41F4-9F36-7032AD712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399FA-566E-4690-B3D4-F0F20DE38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1A7C5-ABC7-4240-950E-D889C34227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5771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22B56-895A-47AE-A424-C435D9AC1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ACA6F-A00C-4C34-B15C-F3601564D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EF62A1-5CBC-4464-A0EA-FA82CD051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B23E7-2980-4668-932A-9FFA1AA08E69}" type="datetimeFigureOut">
              <a:rPr lang="en-IN" smtClean="0"/>
              <a:t>06-04-2022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94BAE-FD1E-4A91-94D6-641459DDF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A2C969-7F71-4946-9B8E-5D0590204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1A7C5-ABC7-4240-950E-D889C34227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9669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58A82-9462-429D-95C0-3123BB586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DC045A-7C1D-42E0-BC94-38F3DE4EDC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1FCDF-BC0D-4AA3-9075-D19FD1097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B23E7-2980-4668-932A-9FFA1AA08E69}" type="datetimeFigureOut">
              <a:rPr lang="en-IN" smtClean="0"/>
              <a:t>06-04-2022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62C549-A3BB-4D5A-BBDF-D6AFE54A8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1CAEDE-DE33-4C0E-8C59-1CD2D737D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1A7C5-ABC7-4240-950E-D889C34227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9992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3310D-6565-4252-AC31-1A5801B0F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F40E5-E3B3-4811-BAD9-BAB86043FF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905187-0A05-4FB2-9177-75B5050516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9F1B6D-170F-433E-9F13-D7BF52939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B23E7-2980-4668-932A-9FFA1AA08E69}" type="datetimeFigureOut">
              <a:rPr lang="en-IN" smtClean="0"/>
              <a:t>06-04-2022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CAE744-9622-4C14-B885-5178F7655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E5F29E-6B4D-4C3F-8315-66FA72DF0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1A7C5-ABC7-4240-950E-D889C34227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9057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B9138-294C-4071-82D7-9F7410243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F466B0-2A00-4F41-942A-BA7B00684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E84D37-663E-408E-B7B0-10D38B0CF7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B255E3-B460-4226-A8DB-3B3CBC621F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3B9DBD-D2B8-4CEB-85BB-03E20A8DE9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97E536-7B62-4C72-A279-3E7C51037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B23E7-2980-4668-932A-9FFA1AA08E69}" type="datetimeFigureOut">
              <a:rPr lang="en-IN" smtClean="0"/>
              <a:t>06-04-2022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D11569-30BD-4CED-B3A6-7281A9DBF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E460A1-37AA-4B3C-ABD3-60BF58D37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1A7C5-ABC7-4240-950E-D889C34227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4963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D96CD-7567-4D18-8C8A-9DC18587F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659753-11A1-4A90-AE6A-79F2A3414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B23E7-2980-4668-932A-9FFA1AA08E69}" type="datetimeFigureOut">
              <a:rPr lang="en-IN" smtClean="0"/>
              <a:t>06-04-2022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E4ED5C-625A-47CC-BF53-5A05043D9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71ACC6-6917-4020-954D-7CD5F0047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1A7C5-ABC7-4240-950E-D889C34227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1376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97C73B-33E2-4A65-9B78-9FFEC5B09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B23E7-2980-4668-932A-9FFA1AA08E69}" type="datetimeFigureOut">
              <a:rPr lang="en-IN" smtClean="0"/>
              <a:t>06-04-2022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6646F8-8D9D-454C-B644-0B6CA337B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C28FF9-F562-448B-AB73-19D874345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1A7C5-ABC7-4240-950E-D889C34227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3573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AE406-BD18-499C-8F45-2A3C66450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8662A-F82C-42D5-A2A5-0A9154EEF8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DCAFD6-5142-4209-AA08-1E54815DC1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70A63D-C26C-4853-B13A-B977F5819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B23E7-2980-4668-932A-9FFA1AA08E69}" type="datetimeFigureOut">
              <a:rPr lang="en-IN" smtClean="0"/>
              <a:t>06-04-2022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C14515-1459-406B-925E-92EA73A64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7104A5-2109-40D0-AEF2-FE0478F7C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1A7C5-ABC7-4240-950E-D889C34227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8030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FE316-5AD7-41C7-92B9-1F1C451B7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CF20FF-F7F4-479B-889C-29F7697687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19F878-A843-4851-92BF-0D1885B1BD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07A9F5-C4D0-49A5-A5AE-3AC34D1AA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B23E7-2980-4668-932A-9FFA1AA08E69}" type="datetimeFigureOut">
              <a:rPr lang="en-IN" smtClean="0"/>
              <a:t>06-04-2022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6FCBC2-C8EC-4C83-A001-798AAF642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21594-3E0D-4A2B-8341-0289C8373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1A7C5-ABC7-4240-950E-D889C34227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9695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DEFA70-1D85-4625-81D1-BB9B28911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F03016-FFCE-47EE-B8B6-69F031B5E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72A65C-4CB0-4C66-9C24-93AF0EB63F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B23E7-2980-4668-932A-9FFA1AA08E69}" type="datetimeFigureOut">
              <a:rPr lang="en-IN" smtClean="0"/>
              <a:t>06-04-2022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65872A-C922-4D33-8A6F-C3784A490F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78C421-BC3C-40D0-BEFC-306CD4CF2D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1A7C5-ABC7-4240-950E-D889C34227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3840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368C2-B4D7-4427-9331-2B2C63378F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5E263-6E4E-4814-BFD0-205CD52E03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D4CB51B-CA26-40F6-9F91-100451B18C66}"/>
                  </a:ext>
                </a:extLst>
              </p14:cNvPr>
              <p14:cNvContentPartPr/>
              <p14:nvPr/>
            </p14:nvContentPartPr>
            <p14:xfrm>
              <a:off x="2008440" y="1499040"/>
              <a:ext cx="10113120" cy="16912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D4CB51B-CA26-40F6-9F91-100451B18C6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99080" y="1489680"/>
                <a:ext cx="10131840" cy="171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49108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14B19-5F40-41F5-878B-B2B36627D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5E969-E02B-411E-AE45-F295E0525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2ED5D24-EFDA-4610-94DB-1E8F01207A44}"/>
                  </a:ext>
                </a:extLst>
              </p14:cNvPr>
              <p14:cNvContentPartPr/>
              <p14:nvPr/>
            </p14:nvContentPartPr>
            <p14:xfrm>
              <a:off x="101880" y="830520"/>
              <a:ext cx="11509920" cy="34938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2ED5D24-EFDA-4610-94DB-1E8F01207A4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2520" y="821160"/>
                <a:ext cx="11528640" cy="3512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88495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121A9-0C6E-4856-9182-8AEF8F7E8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A6BE5-3944-498D-A3E6-5BC0D4487E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260AF9C-7912-42F3-B1A0-01F5CCBB0405}"/>
                  </a:ext>
                </a:extLst>
              </p14:cNvPr>
              <p14:cNvContentPartPr/>
              <p14:nvPr/>
            </p14:nvContentPartPr>
            <p14:xfrm>
              <a:off x="116280" y="804960"/>
              <a:ext cx="11703960" cy="58924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260AF9C-7912-42F3-B1A0-01F5CCBB040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6920" y="795600"/>
                <a:ext cx="11722680" cy="5911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98685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FFC5F-61F4-4063-BA1F-5E4667978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881FB-6C3E-47AF-BCA8-EE2F4BBF4F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5EB7BA4-585C-4DE2-B3E4-5F078E33C0F3}"/>
                  </a:ext>
                </a:extLst>
              </p14:cNvPr>
              <p14:cNvContentPartPr/>
              <p14:nvPr/>
            </p14:nvContentPartPr>
            <p14:xfrm>
              <a:off x="639360" y="480960"/>
              <a:ext cx="10665360" cy="61495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5EB7BA4-585C-4DE2-B3E4-5F078E33C0F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0000" y="471600"/>
                <a:ext cx="10684080" cy="6168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80737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1CFEC-4DE3-423F-8CEF-6D9062A58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61999-CB34-49DD-BD38-0864102F7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66EA5A1-236A-4632-91A8-80CEDE24F7D5}"/>
                  </a:ext>
                </a:extLst>
              </p14:cNvPr>
              <p14:cNvContentPartPr/>
              <p14:nvPr/>
            </p14:nvContentPartPr>
            <p14:xfrm>
              <a:off x="93240" y="584640"/>
              <a:ext cx="11559240" cy="58834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66EA5A1-236A-4632-91A8-80CEDE24F7D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880" y="575280"/>
                <a:ext cx="11577960" cy="5902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66941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0A405-C131-47C1-ADFC-6D4DBA03F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D1176-C1B4-4781-8679-891C9AF2C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6B3DA67-D8DA-43AD-AEC3-05FF8E390BEE}"/>
                  </a:ext>
                </a:extLst>
              </p14:cNvPr>
              <p14:cNvContentPartPr/>
              <p14:nvPr/>
            </p14:nvContentPartPr>
            <p14:xfrm>
              <a:off x="1889640" y="1519200"/>
              <a:ext cx="7815600" cy="33368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6B3DA67-D8DA-43AD-AEC3-05FF8E390BE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80280" y="1509840"/>
                <a:ext cx="7834320" cy="3355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33852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2FAC5-09FC-444F-9DA0-8C9820237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F9D7B-A56A-4026-BAEF-DF0B5532E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BE62DF7-5D03-43A0-8DE1-57E82875FBD0}"/>
                  </a:ext>
                </a:extLst>
              </p14:cNvPr>
              <p14:cNvContentPartPr/>
              <p14:nvPr/>
            </p14:nvContentPartPr>
            <p14:xfrm>
              <a:off x="384480" y="574200"/>
              <a:ext cx="11774880" cy="61272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BE62DF7-5D03-43A0-8DE1-57E82875FBD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5120" y="564840"/>
                <a:ext cx="11793600" cy="6145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38946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E4B4F-3198-41D0-83C1-0B35622A5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6427B-B882-414A-82DB-D7F954A8C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FBD22BF-5ADA-4721-87BE-F9E0F72CACA3}"/>
                  </a:ext>
                </a:extLst>
              </p14:cNvPr>
              <p14:cNvContentPartPr/>
              <p14:nvPr/>
            </p14:nvContentPartPr>
            <p14:xfrm>
              <a:off x="1328760" y="1436760"/>
              <a:ext cx="10827720" cy="45140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FBD22BF-5ADA-4721-87BE-F9E0F72CACA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19400" y="1427400"/>
                <a:ext cx="10846440" cy="4532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1335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67CDE-AD9B-4631-973C-6E8E214E4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37DED-2FDE-49F8-A46C-0AA51B252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6045FBD-6796-439A-999C-2D65523D0169}"/>
                  </a:ext>
                </a:extLst>
              </p14:cNvPr>
              <p14:cNvContentPartPr/>
              <p14:nvPr/>
            </p14:nvContentPartPr>
            <p14:xfrm>
              <a:off x="507600" y="408600"/>
              <a:ext cx="11644560" cy="64004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6045FBD-6796-439A-999C-2D65523D016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8240" y="399240"/>
                <a:ext cx="11663280" cy="6419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60818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Deepika Pantola</dc:creator>
  <cp:lastModifiedBy>Deepika Pantola</cp:lastModifiedBy>
  <cp:revision>1</cp:revision>
  <dcterms:created xsi:type="dcterms:W3CDTF">2022-04-05T08:33:53Z</dcterms:created>
  <dcterms:modified xsi:type="dcterms:W3CDTF">2022-04-06T06:05:59Z</dcterms:modified>
</cp:coreProperties>
</file>