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74" r:id="rId7"/>
    <p:sldId id="275" r:id="rId8"/>
    <p:sldId id="268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E0069-25B9-4ADA-8B0D-7724B44C41AF}" v="33" dt="2022-03-14T05:26:0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Gupta" userId="35470c46-d51d-41c5-aa07-3535d40f1513" providerId="ADAL" clId="{65FE0069-25B9-4ADA-8B0D-7724B44C41AF}"/>
    <pc:docChg chg="undo custSel addSld delSld modSld sldOrd">
      <pc:chgData name="Umesh Gupta" userId="35470c46-d51d-41c5-aa07-3535d40f1513" providerId="ADAL" clId="{65FE0069-25B9-4ADA-8B0D-7724B44C41AF}" dt="2022-03-17T05:34:32.617" v="1000" actId="1076"/>
      <pc:docMkLst>
        <pc:docMk/>
      </pc:docMkLst>
      <pc:sldChg chg="modSp mod">
        <pc:chgData name="Umesh Gupta" userId="35470c46-d51d-41c5-aa07-3535d40f1513" providerId="ADAL" clId="{65FE0069-25B9-4ADA-8B0D-7724B44C41AF}" dt="2022-03-14T04:13:38.727" v="24" actId="20577"/>
        <pc:sldMkLst>
          <pc:docMk/>
          <pc:sldMk cId="636869269" sldId="256"/>
        </pc:sldMkLst>
        <pc:spChg chg="mod">
          <ac:chgData name="Umesh Gupta" userId="35470c46-d51d-41c5-aa07-3535d40f1513" providerId="ADAL" clId="{65FE0069-25B9-4ADA-8B0D-7724B44C41AF}" dt="2022-03-14T04:13:38.727" v="24" actId="20577"/>
          <ac:spMkLst>
            <pc:docMk/>
            <pc:sldMk cId="636869269" sldId="256"/>
            <ac:spMk id="2" creationId="{5A37A88A-CF21-4331-BFA7-13AD603DA985}"/>
          </ac:spMkLst>
        </pc:spChg>
      </pc:sldChg>
      <pc:sldChg chg="addSp delSp modSp mod">
        <pc:chgData name="Umesh Gupta" userId="35470c46-d51d-41c5-aa07-3535d40f1513" providerId="ADAL" clId="{65FE0069-25B9-4ADA-8B0D-7724B44C41AF}" dt="2022-03-14T04:15:36.961" v="55" actId="478"/>
        <pc:sldMkLst>
          <pc:docMk/>
          <pc:sldMk cId="2578341345" sldId="259"/>
        </pc:sldMkLst>
        <pc:spChg chg="add del mod">
          <ac:chgData name="Umesh Gupta" userId="35470c46-d51d-41c5-aa07-3535d40f1513" providerId="ADAL" clId="{65FE0069-25B9-4ADA-8B0D-7724B44C41AF}" dt="2022-03-14T04:15:02.377" v="34" actId="478"/>
          <ac:spMkLst>
            <pc:docMk/>
            <pc:sldMk cId="2578341345" sldId="259"/>
            <ac:spMk id="19" creationId="{46DC5083-AC75-4BAC-A144-E410BC9692DA}"/>
          </ac:spMkLst>
        </pc:spChg>
        <pc:grpChg chg="del">
          <ac:chgData name="Umesh Gupta" userId="35470c46-d51d-41c5-aa07-3535d40f1513" providerId="ADAL" clId="{65FE0069-25B9-4ADA-8B0D-7724B44C41AF}" dt="2022-03-14T04:15:10.617" v="41" actId="478"/>
          <ac:grpSpMkLst>
            <pc:docMk/>
            <pc:sldMk cId="2578341345" sldId="259"/>
            <ac:grpSpMk id="12" creationId="{156D832F-AC31-4D7E-8EE7-F4AA23DCF28B}"/>
          </ac:grpSpMkLst>
        </pc:grpChg>
        <pc:grpChg chg="del">
          <ac:chgData name="Umesh Gupta" userId="35470c46-d51d-41c5-aa07-3535d40f1513" providerId="ADAL" clId="{65FE0069-25B9-4ADA-8B0D-7724B44C41AF}" dt="2022-03-14T04:15:04.215" v="35" actId="478"/>
          <ac:grpSpMkLst>
            <pc:docMk/>
            <pc:sldMk cId="2578341345" sldId="259"/>
            <ac:grpSpMk id="33" creationId="{5B123948-9BCA-480D-AF44-7F17DE7C229F}"/>
          </ac:grpSpMkLst>
        </pc:grpChg>
        <pc:grpChg chg="del">
          <ac:chgData name="Umesh Gupta" userId="35470c46-d51d-41c5-aa07-3535d40f1513" providerId="ADAL" clId="{65FE0069-25B9-4ADA-8B0D-7724B44C41AF}" dt="2022-03-14T04:14:56.094" v="28" actId="478"/>
          <ac:grpSpMkLst>
            <pc:docMk/>
            <pc:sldMk cId="2578341345" sldId="259"/>
            <ac:grpSpMk id="37" creationId="{5C7ACB9C-5A23-4352-8B44-E2AE991C07B9}"/>
          </ac:grpSpMkLst>
        </pc:grpChg>
        <pc:grpChg chg="del">
          <ac:chgData name="Umesh Gupta" userId="35470c46-d51d-41c5-aa07-3535d40f1513" providerId="ADAL" clId="{65FE0069-25B9-4ADA-8B0D-7724B44C41AF}" dt="2022-03-14T04:14:52.753" v="25" actId="478"/>
          <ac:grpSpMkLst>
            <pc:docMk/>
            <pc:sldMk cId="2578341345" sldId="259"/>
            <ac:grpSpMk id="43" creationId="{59931302-0583-4D2C-8693-4D2D727EC77B}"/>
          </ac:grpSpMkLst>
        </pc:grpChg>
        <pc:grpChg chg="del">
          <ac:chgData name="Umesh Gupta" userId="35470c46-d51d-41c5-aa07-3535d40f1513" providerId="ADAL" clId="{65FE0069-25B9-4ADA-8B0D-7724B44C41AF}" dt="2022-03-14T04:15:08.734" v="39" actId="478"/>
          <ac:grpSpMkLst>
            <pc:docMk/>
            <pc:sldMk cId="2578341345" sldId="259"/>
            <ac:grpSpMk id="49" creationId="{8C720775-6AD5-4B67-BB3E-F2AE940D3932}"/>
          </ac:grpSpMkLst>
        </pc:grpChg>
        <pc:grpChg chg="del">
          <ac:chgData name="Umesh Gupta" userId="35470c46-d51d-41c5-aa07-3535d40f1513" providerId="ADAL" clId="{65FE0069-25B9-4ADA-8B0D-7724B44C41AF}" dt="2022-03-14T04:15:32.924" v="52" actId="478"/>
          <ac:grpSpMkLst>
            <pc:docMk/>
            <pc:sldMk cId="2578341345" sldId="259"/>
            <ac:grpSpMk id="59" creationId="{EEFAF671-069F-40D2-97D1-3009B1AF7B7A}"/>
          </ac:grpSpMkLst>
        </pc:grpChg>
        <pc:grpChg chg="del">
          <ac:chgData name="Umesh Gupta" userId="35470c46-d51d-41c5-aa07-3535d40f1513" providerId="ADAL" clId="{65FE0069-25B9-4ADA-8B0D-7724B44C41AF}" dt="2022-03-14T04:15:07.620" v="38" actId="478"/>
          <ac:grpSpMkLst>
            <pc:docMk/>
            <pc:sldMk cId="2578341345" sldId="259"/>
            <ac:grpSpMk id="62" creationId="{00A9850A-6258-46B9-BD4B-86808E3B1F51}"/>
          </ac:grpSpMkLst>
        </pc:grpChg>
        <pc:grpChg chg="del">
          <ac:chgData name="Umesh Gupta" userId="35470c46-d51d-41c5-aa07-3535d40f1513" providerId="ADAL" clId="{65FE0069-25B9-4ADA-8B0D-7724B44C41AF}" dt="2022-03-14T04:15:35.021" v="54" actId="478"/>
          <ac:grpSpMkLst>
            <pc:docMk/>
            <pc:sldMk cId="2578341345" sldId="259"/>
            <ac:grpSpMk id="65" creationId="{8FA11CC2-E02D-43BB-BD30-BB0FD9482B16}"/>
          </ac:grpSpMkLst>
        </pc:grpChg>
        <pc:grpChg chg="del">
          <ac:chgData name="Umesh Gupta" userId="35470c46-d51d-41c5-aa07-3535d40f1513" providerId="ADAL" clId="{65FE0069-25B9-4ADA-8B0D-7724B44C41AF}" dt="2022-03-14T04:15:24.571" v="47" actId="478"/>
          <ac:grpSpMkLst>
            <pc:docMk/>
            <pc:sldMk cId="2578341345" sldId="259"/>
            <ac:grpSpMk id="69" creationId="{F1C29B5A-3686-42BB-A80D-4E0DB71EEC10}"/>
          </ac:grpSpMkLst>
        </pc:grpChg>
        <pc:picChg chg="add del">
          <ac:chgData name="Umesh Gupta" userId="35470c46-d51d-41c5-aa07-3535d40f1513" providerId="ADAL" clId="{65FE0069-25B9-4ADA-8B0D-7724B44C41AF}" dt="2022-03-14T04:15:02.377" v="34" actId="478"/>
          <ac:picMkLst>
            <pc:docMk/>
            <pc:sldMk cId="2578341345" sldId="259"/>
            <ac:picMk id="5" creationId="{45485951-3784-4A61-AF16-437933E2C4DA}"/>
          </ac:picMkLst>
        </pc:picChg>
        <pc:inkChg chg="del">
          <ac:chgData name="Umesh Gupta" userId="35470c46-d51d-41c5-aa07-3535d40f1513" providerId="ADAL" clId="{65FE0069-25B9-4ADA-8B0D-7724B44C41AF}" dt="2022-03-14T04:14:58.676" v="31" actId="478"/>
          <ac:inkMkLst>
            <pc:docMk/>
            <pc:sldMk cId="2578341345" sldId="259"/>
            <ac:inkMk id="3" creationId="{6CC2D4C4-81BF-418F-83B5-62A564FE7780}"/>
          </ac:inkMkLst>
        </pc:inkChg>
        <pc:inkChg chg="del">
          <ac:chgData name="Umesh Gupta" userId="35470c46-d51d-41c5-aa07-3535d40f1513" providerId="ADAL" clId="{65FE0069-25B9-4ADA-8B0D-7724B44C41AF}" dt="2022-03-14T04:15:12.761" v="43" actId="478"/>
          <ac:inkMkLst>
            <pc:docMk/>
            <pc:sldMk cId="2578341345" sldId="259"/>
            <ac:inkMk id="4" creationId="{11BDAA18-413C-4E74-AD97-DCEFED2917E8}"/>
          </ac:inkMkLst>
        </pc:inkChg>
        <pc:inkChg chg="del">
          <ac:chgData name="Umesh Gupta" userId="35470c46-d51d-41c5-aa07-3535d40f1513" providerId="ADAL" clId="{65FE0069-25B9-4ADA-8B0D-7724B44C41AF}" dt="2022-03-14T04:14:59.636" v="32" actId="478"/>
          <ac:inkMkLst>
            <pc:docMk/>
            <pc:sldMk cId="2578341345" sldId="259"/>
            <ac:inkMk id="6" creationId="{04EC4061-E607-45A1-B510-EC76A77FBC46}"/>
          </ac:inkMkLst>
        </pc:inkChg>
        <pc:inkChg chg="del">
          <ac:chgData name="Umesh Gupta" userId="35470c46-d51d-41c5-aa07-3535d40f1513" providerId="ADAL" clId="{65FE0069-25B9-4ADA-8B0D-7724B44C41AF}" dt="2022-03-14T04:14:57.799" v="30" actId="478"/>
          <ac:inkMkLst>
            <pc:docMk/>
            <pc:sldMk cId="2578341345" sldId="259"/>
            <ac:inkMk id="13" creationId="{1B643538-DB5E-49BD-A594-1E5AB917E08A}"/>
          </ac:inkMkLst>
        </pc:inkChg>
        <pc:inkChg chg="del">
          <ac:chgData name="Umesh Gupta" userId="35470c46-d51d-41c5-aa07-3535d40f1513" providerId="ADAL" clId="{65FE0069-25B9-4ADA-8B0D-7724B44C41AF}" dt="2022-03-14T04:15:09.802" v="40" actId="478"/>
          <ac:inkMkLst>
            <pc:docMk/>
            <pc:sldMk cId="2578341345" sldId="259"/>
            <ac:inkMk id="14" creationId="{F92F1D79-24AA-4155-8C55-F6F85BA61E6E}"/>
          </ac:inkMkLst>
        </pc:inkChg>
        <pc:inkChg chg="del">
          <ac:chgData name="Umesh Gupta" userId="35470c46-d51d-41c5-aa07-3535d40f1513" providerId="ADAL" clId="{65FE0069-25B9-4ADA-8B0D-7724B44C41AF}" dt="2022-03-14T04:14:54.183" v="26" actId="478"/>
          <ac:inkMkLst>
            <pc:docMk/>
            <pc:sldMk cId="2578341345" sldId="259"/>
            <ac:inkMk id="15" creationId="{4A9BE6B2-9204-4CFD-A27F-DD1985E867BC}"/>
          </ac:inkMkLst>
        </pc:inkChg>
        <pc:inkChg chg="del">
          <ac:chgData name="Umesh Gupta" userId="35470c46-d51d-41c5-aa07-3535d40f1513" providerId="ADAL" clId="{65FE0069-25B9-4ADA-8B0D-7724B44C41AF}" dt="2022-03-14T04:15:34.008" v="53" actId="478"/>
          <ac:inkMkLst>
            <pc:docMk/>
            <pc:sldMk cId="2578341345" sldId="259"/>
            <ac:inkMk id="16" creationId="{A2A86696-E66A-4CD6-A8C1-D45B2C2A2B57}"/>
          </ac:inkMkLst>
        </pc:inkChg>
        <pc:inkChg chg="del">
          <ac:chgData name="Umesh Gupta" userId="35470c46-d51d-41c5-aa07-3535d40f1513" providerId="ADAL" clId="{65FE0069-25B9-4ADA-8B0D-7724B44C41AF}" dt="2022-03-14T04:15:05.504" v="36" actId="478"/>
          <ac:inkMkLst>
            <pc:docMk/>
            <pc:sldMk cId="2578341345" sldId="259"/>
            <ac:inkMk id="24" creationId="{E022BC13-AEDB-4C3A-952E-11BC4B2FBEA1}"/>
          </ac:inkMkLst>
        </pc:inkChg>
        <pc:inkChg chg="del">
          <ac:chgData name="Umesh Gupta" userId="35470c46-d51d-41c5-aa07-3535d40f1513" providerId="ADAL" clId="{65FE0069-25B9-4ADA-8B0D-7724B44C41AF}" dt="2022-03-14T04:15:21.412" v="45" actId="478"/>
          <ac:inkMkLst>
            <pc:docMk/>
            <pc:sldMk cId="2578341345" sldId="259"/>
            <ac:inkMk id="25" creationId="{6CA91E73-78AF-4EBA-B4FB-DFF39B89634F}"/>
          </ac:inkMkLst>
        </pc:inkChg>
        <pc:inkChg chg="del">
          <ac:chgData name="Umesh Gupta" userId="35470c46-d51d-41c5-aa07-3535d40f1513" providerId="ADAL" clId="{65FE0069-25B9-4ADA-8B0D-7724B44C41AF}" dt="2022-03-14T04:15:20.211" v="44" actId="478"/>
          <ac:inkMkLst>
            <pc:docMk/>
            <pc:sldMk cId="2578341345" sldId="259"/>
            <ac:inkMk id="29" creationId="{B7809D05-9EFE-4611-82B4-43A7C707B82A}"/>
          </ac:inkMkLst>
        </pc:inkChg>
        <pc:inkChg chg="del">
          <ac:chgData name="Umesh Gupta" userId="35470c46-d51d-41c5-aa07-3535d40f1513" providerId="ADAL" clId="{65FE0069-25B9-4ADA-8B0D-7724B44C41AF}" dt="2022-03-14T04:15:36.961" v="55" actId="478"/>
          <ac:inkMkLst>
            <pc:docMk/>
            <pc:sldMk cId="2578341345" sldId="259"/>
            <ac:inkMk id="30" creationId="{5119048D-2E79-4CB2-B5D5-5ED4A76941B2}"/>
          </ac:inkMkLst>
        </pc:inkChg>
        <pc:inkChg chg="del">
          <ac:chgData name="Umesh Gupta" userId="35470c46-d51d-41c5-aa07-3535d40f1513" providerId="ADAL" clId="{65FE0069-25B9-4ADA-8B0D-7724B44C41AF}" dt="2022-03-14T04:14:55.354" v="27" actId="478"/>
          <ac:inkMkLst>
            <pc:docMk/>
            <pc:sldMk cId="2578341345" sldId="259"/>
            <ac:inkMk id="39" creationId="{F39BF045-B0AE-48A4-AC16-C16C03B87CC5}"/>
          </ac:inkMkLst>
        </pc:inkChg>
        <pc:inkChg chg="del">
          <ac:chgData name="Umesh Gupta" userId="35470c46-d51d-41c5-aa07-3535d40f1513" providerId="ADAL" clId="{65FE0069-25B9-4ADA-8B0D-7724B44C41AF}" dt="2022-03-14T04:15:29.022" v="49" actId="478"/>
          <ac:inkMkLst>
            <pc:docMk/>
            <pc:sldMk cId="2578341345" sldId="259"/>
            <ac:inkMk id="50" creationId="{E7A2F178-903D-4F2D-9A4E-6E67BC86BB32}"/>
          </ac:inkMkLst>
        </pc:inkChg>
        <pc:inkChg chg="del">
          <ac:chgData name="Umesh Gupta" userId="35470c46-d51d-41c5-aa07-3535d40f1513" providerId="ADAL" clId="{65FE0069-25B9-4ADA-8B0D-7724B44C41AF}" dt="2022-03-14T04:15:26.578" v="48" actId="478"/>
          <ac:inkMkLst>
            <pc:docMk/>
            <pc:sldMk cId="2578341345" sldId="259"/>
            <ac:inkMk id="51" creationId="{1F90562C-7820-4EC0-95D5-A53750722F55}"/>
          </ac:inkMkLst>
        </pc:inkChg>
        <pc:inkChg chg="del">
          <ac:chgData name="Umesh Gupta" userId="35470c46-d51d-41c5-aa07-3535d40f1513" providerId="ADAL" clId="{65FE0069-25B9-4ADA-8B0D-7724B44C41AF}" dt="2022-03-14T04:15:11.514" v="42" actId="478"/>
          <ac:inkMkLst>
            <pc:docMk/>
            <pc:sldMk cId="2578341345" sldId="259"/>
            <ac:inkMk id="52" creationId="{66C40776-DD6C-4D3A-BC48-0D9CA63E8C2D}"/>
          </ac:inkMkLst>
        </pc:inkChg>
        <pc:inkChg chg="del">
          <ac:chgData name="Umesh Gupta" userId="35470c46-d51d-41c5-aa07-3535d40f1513" providerId="ADAL" clId="{65FE0069-25B9-4ADA-8B0D-7724B44C41AF}" dt="2022-03-14T04:15:06.622" v="37" actId="478"/>
          <ac:inkMkLst>
            <pc:docMk/>
            <pc:sldMk cId="2578341345" sldId="259"/>
            <ac:inkMk id="53" creationId="{B667F16E-B5DD-4BCD-9732-5047B64CC186}"/>
          </ac:inkMkLst>
        </pc:inkChg>
        <pc:inkChg chg="del">
          <ac:chgData name="Umesh Gupta" userId="35470c46-d51d-41c5-aa07-3535d40f1513" providerId="ADAL" clId="{65FE0069-25B9-4ADA-8B0D-7724B44C41AF}" dt="2022-03-14T04:15:23.578" v="46" actId="478"/>
          <ac:inkMkLst>
            <pc:docMk/>
            <pc:sldMk cId="2578341345" sldId="259"/>
            <ac:inkMk id="55" creationId="{4881E4D8-EA70-4159-827A-2707FD8B999E}"/>
          </ac:inkMkLst>
        </pc:inkChg>
        <pc:inkChg chg="del">
          <ac:chgData name="Umesh Gupta" userId="35470c46-d51d-41c5-aa07-3535d40f1513" providerId="ADAL" clId="{65FE0069-25B9-4ADA-8B0D-7724B44C41AF}" dt="2022-03-14T04:14:56.919" v="29" actId="478"/>
          <ac:inkMkLst>
            <pc:docMk/>
            <pc:sldMk cId="2578341345" sldId="259"/>
            <ac:inkMk id="56" creationId="{99B641F1-0622-4231-9CFD-ABE31815D43A}"/>
          </ac:inkMkLst>
        </pc:inkChg>
        <pc:inkChg chg="del">
          <ac:chgData name="Umesh Gupta" userId="35470c46-d51d-41c5-aa07-3535d40f1513" providerId="ADAL" clId="{65FE0069-25B9-4ADA-8B0D-7724B44C41AF}" dt="2022-03-14T04:15:30.094" v="50" actId="478"/>
          <ac:inkMkLst>
            <pc:docMk/>
            <pc:sldMk cId="2578341345" sldId="259"/>
            <ac:inkMk id="68" creationId="{9579F3DE-49DA-4988-BBDC-B5E73F0D325F}"/>
          </ac:inkMkLst>
        </pc:inkChg>
        <pc:inkChg chg="del">
          <ac:chgData name="Umesh Gupta" userId="35470c46-d51d-41c5-aa07-3535d40f1513" providerId="ADAL" clId="{65FE0069-25B9-4ADA-8B0D-7724B44C41AF}" dt="2022-03-14T04:15:31.457" v="51" actId="478"/>
          <ac:inkMkLst>
            <pc:docMk/>
            <pc:sldMk cId="2578341345" sldId="259"/>
            <ac:inkMk id="70" creationId="{4FC97BB6-15FB-4197-9367-E93E719519BB}"/>
          </ac:inkMkLst>
        </pc:inkChg>
      </pc:sldChg>
      <pc:sldChg chg="addSp delSp modSp mod">
        <pc:chgData name="Umesh Gupta" userId="35470c46-d51d-41c5-aa07-3535d40f1513" providerId="ADAL" clId="{65FE0069-25B9-4ADA-8B0D-7724B44C41AF}" dt="2022-03-14T04:26:22.822" v="170" actId="20577"/>
        <pc:sldMkLst>
          <pc:docMk/>
          <pc:sldMk cId="1224032123" sldId="261"/>
        </pc:sldMkLst>
        <pc:spChg chg="add del mod">
          <ac:chgData name="Umesh Gupta" userId="35470c46-d51d-41c5-aa07-3535d40f1513" providerId="ADAL" clId="{65FE0069-25B9-4ADA-8B0D-7724B44C41AF}" dt="2022-03-14T04:17:44.269" v="64" actId="478"/>
          <ac:spMkLst>
            <pc:docMk/>
            <pc:sldMk cId="1224032123" sldId="261"/>
            <ac:spMk id="9" creationId="{ABC3FDE0-24B9-40E2-B72B-F2EA8178B499}"/>
          </ac:spMkLst>
        </pc:spChg>
        <pc:spChg chg="add del mod">
          <ac:chgData name="Umesh Gupta" userId="35470c46-d51d-41c5-aa07-3535d40f1513" providerId="ADAL" clId="{65FE0069-25B9-4ADA-8B0D-7724B44C41AF}" dt="2022-03-14T04:18:14.792" v="75" actId="478"/>
          <ac:spMkLst>
            <pc:docMk/>
            <pc:sldMk cId="1224032123" sldId="261"/>
            <ac:spMk id="11" creationId="{4BB4F6D1-D88C-46FC-8339-CE56033965FC}"/>
          </ac:spMkLst>
        </pc:spChg>
        <pc:spChg chg="mod">
          <ac:chgData name="Umesh Gupta" userId="35470c46-d51d-41c5-aa07-3535d40f1513" providerId="ADAL" clId="{65FE0069-25B9-4ADA-8B0D-7724B44C41AF}" dt="2022-03-14T04:26:22.822" v="170" actId="20577"/>
          <ac:spMkLst>
            <pc:docMk/>
            <pc:sldMk cId="1224032123" sldId="261"/>
            <ac:spMk id="14" creationId="{0AA2132B-2911-4F40-9C0C-DDE032B1E00E}"/>
          </ac:spMkLst>
        </pc:spChg>
        <pc:picChg chg="add del">
          <ac:chgData name="Umesh Gupta" userId="35470c46-d51d-41c5-aa07-3535d40f1513" providerId="ADAL" clId="{65FE0069-25B9-4ADA-8B0D-7724B44C41AF}" dt="2022-03-14T04:17:46.879" v="66" actId="478"/>
          <ac:picMkLst>
            <pc:docMk/>
            <pc:sldMk cId="1224032123" sldId="261"/>
            <ac:picMk id="7" creationId="{5ABD0943-0431-41E6-8C30-68D1778CDDC9}"/>
          </ac:picMkLst>
        </pc:picChg>
        <pc:picChg chg="add del">
          <ac:chgData name="Umesh Gupta" userId="35470c46-d51d-41c5-aa07-3535d40f1513" providerId="ADAL" clId="{65FE0069-25B9-4ADA-8B0D-7724B44C41AF}" dt="2022-03-14T04:17:44.947" v="65"/>
          <ac:picMkLst>
            <pc:docMk/>
            <pc:sldMk cId="1224032123" sldId="261"/>
            <ac:picMk id="1026" creationId="{C393A31C-D199-4A55-AA15-3FCCED60C84D}"/>
          </ac:picMkLst>
        </pc:picChg>
        <pc:picChg chg="add mod">
          <ac:chgData name="Umesh Gupta" userId="35470c46-d51d-41c5-aa07-3535d40f1513" providerId="ADAL" clId="{65FE0069-25B9-4ADA-8B0D-7724B44C41AF}" dt="2022-03-14T04:18:09.865" v="74" actId="14100"/>
          <ac:picMkLst>
            <pc:docMk/>
            <pc:sldMk cId="1224032123" sldId="261"/>
            <ac:picMk id="1028" creationId="{46742D7A-64AE-4F0A-BEA0-922CFDE550FD}"/>
          </ac:picMkLst>
        </pc:picChg>
        <pc:inkChg chg="del">
          <ac:chgData name="Umesh Gupta" userId="35470c46-d51d-41c5-aa07-3535d40f1513" providerId="ADAL" clId="{65FE0069-25B9-4ADA-8B0D-7724B44C41AF}" dt="2022-03-14T04:15:55.593" v="59" actId="478"/>
          <ac:inkMkLst>
            <pc:docMk/>
            <pc:sldMk cId="1224032123" sldId="261"/>
            <ac:inkMk id="3" creationId="{785826E6-036A-4417-924E-8AB2FFC19DF4}"/>
          </ac:inkMkLst>
        </pc:inkChg>
        <pc:inkChg chg="del">
          <ac:chgData name="Umesh Gupta" userId="35470c46-d51d-41c5-aa07-3535d40f1513" providerId="ADAL" clId="{65FE0069-25B9-4ADA-8B0D-7724B44C41AF}" dt="2022-03-14T04:15:52.199" v="56" actId="478"/>
          <ac:inkMkLst>
            <pc:docMk/>
            <pc:sldMk cId="1224032123" sldId="261"/>
            <ac:inkMk id="4" creationId="{C25E9A34-C14A-4A21-9B16-8F1AAB9DF98F}"/>
          </ac:inkMkLst>
        </pc:inkChg>
        <pc:inkChg chg="del">
          <ac:chgData name="Umesh Gupta" userId="35470c46-d51d-41c5-aa07-3535d40f1513" providerId="ADAL" clId="{65FE0069-25B9-4ADA-8B0D-7724B44C41AF}" dt="2022-03-14T04:15:53.407" v="57" actId="478"/>
          <ac:inkMkLst>
            <pc:docMk/>
            <pc:sldMk cId="1224032123" sldId="261"/>
            <ac:inkMk id="5" creationId="{E696246F-A28C-4AF8-9547-EA3CF79DD632}"/>
          </ac:inkMkLst>
        </pc:inkChg>
        <pc:inkChg chg="del">
          <ac:chgData name="Umesh Gupta" userId="35470c46-d51d-41c5-aa07-3535d40f1513" providerId="ADAL" clId="{65FE0069-25B9-4ADA-8B0D-7724B44C41AF}" dt="2022-03-14T04:15:54.571" v="58" actId="478"/>
          <ac:inkMkLst>
            <pc:docMk/>
            <pc:sldMk cId="1224032123" sldId="261"/>
            <ac:inkMk id="6" creationId="{5CBF5061-90A0-4EC6-9978-2A3418D6BC48}"/>
          </ac:inkMkLst>
        </pc:inkChg>
      </pc:sldChg>
      <pc:sldChg chg="delSp modSp mod">
        <pc:chgData name="Umesh Gupta" userId="35470c46-d51d-41c5-aa07-3535d40f1513" providerId="ADAL" clId="{65FE0069-25B9-4ADA-8B0D-7724B44C41AF}" dt="2022-03-14T04:44:06.493" v="328" actId="20577"/>
        <pc:sldMkLst>
          <pc:docMk/>
          <pc:sldMk cId="3761358930" sldId="262"/>
        </pc:sldMkLst>
        <pc:spChg chg="mod">
          <ac:chgData name="Umesh Gupta" userId="35470c46-d51d-41c5-aa07-3535d40f1513" providerId="ADAL" clId="{65FE0069-25B9-4ADA-8B0D-7724B44C41AF}" dt="2022-03-14T04:44:06.493" v="328" actId="20577"/>
          <ac:spMkLst>
            <pc:docMk/>
            <pc:sldMk cId="3761358930" sldId="262"/>
            <ac:spMk id="4" creationId="{985FFA04-E5FC-444F-9387-09C7844A55EA}"/>
          </ac:spMkLst>
        </pc:spChg>
        <pc:grpChg chg="del">
          <ac:chgData name="Umesh Gupta" userId="35470c46-d51d-41c5-aa07-3535d40f1513" providerId="ADAL" clId="{65FE0069-25B9-4ADA-8B0D-7724B44C41AF}" dt="2022-03-14T04:27:10.580" v="183" actId="478"/>
          <ac:grpSpMkLst>
            <pc:docMk/>
            <pc:sldMk cId="3761358930" sldId="262"/>
            <ac:grpSpMk id="6" creationId="{D53A4E6D-31F8-4473-A0AC-C92861AC99ED}"/>
          </ac:grpSpMkLst>
        </pc:grpChg>
        <pc:grpChg chg="del">
          <ac:chgData name="Umesh Gupta" userId="35470c46-d51d-41c5-aa07-3535d40f1513" providerId="ADAL" clId="{65FE0069-25B9-4ADA-8B0D-7724B44C41AF}" dt="2022-03-14T04:26:53.425" v="173" actId="478"/>
          <ac:grpSpMkLst>
            <pc:docMk/>
            <pc:sldMk cId="3761358930" sldId="262"/>
            <ac:grpSpMk id="14" creationId="{DF85AE94-2286-4355-B979-8301196E1118}"/>
          </ac:grpSpMkLst>
        </pc:grpChg>
        <pc:grpChg chg="del">
          <ac:chgData name="Umesh Gupta" userId="35470c46-d51d-41c5-aa07-3535d40f1513" providerId="ADAL" clId="{65FE0069-25B9-4ADA-8B0D-7724B44C41AF}" dt="2022-03-14T04:26:52.653" v="172" actId="478"/>
          <ac:grpSpMkLst>
            <pc:docMk/>
            <pc:sldMk cId="3761358930" sldId="262"/>
            <ac:grpSpMk id="21" creationId="{76F3EBA8-8C73-424F-93BE-8808EE5DB114}"/>
          </ac:grpSpMkLst>
        </pc:grpChg>
        <pc:grpChg chg="del">
          <ac:chgData name="Umesh Gupta" userId="35470c46-d51d-41c5-aa07-3535d40f1513" providerId="ADAL" clId="{65FE0069-25B9-4ADA-8B0D-7724B44C41AF}" dt="2022-03-14T04:26:51.450" v="171" actId="478"/>
          <ac:grpSpMkLst>
            <pc:docMk/>
            <pc:sldMk cId="3761358930" sldId="262"/>
            <ac:grpSpMk id="37" creationId="{1D169DCB-C9B3-477E-9783-948BD57A631F}"/>
          </ac:grpSpMkLst>
        </pc:grpChg>
        <pc:grpChg chg="del">
          <ac:chgData name="Umesh Gupta" userId="35470c46-d51d-41c5-aa07-3535d40f1513" providerId="ADAL" clId="{65FE0069-25B9-4ADA-8B0D-7724B44C41AF}" dt="2022-03-14T04:27:09.456" v="182" actId="478"/>
          <ac:grpSpMkLst>
            <pc:docMk/>
            <pc:sldMk cId="3761358930" sldId="262"/>
            <ac:grpSpMk id="46" creationId="{DDDD917C-F785-4E18-B248-9AB636F2C7AE}"/>
          </ac:grpSpMkLst>
        </pc:grpChg>
        <pc:grpChg chg="del">
          <ac:chgData name="Umesh Gupta" userId="35470c46-d51d-41c5-aa07-3535d40f1513" providerId="ADAL" clId="{65FE0069-25B9-4ADA-8B0D-7724B44C41AF}" dt="2022-03-14T04:26:56.659" v="175" actId="478"/>
          <ac:grpSpMkLst>
            <pc:docMk/>
            <pc:sldMk cId="3761358930" sldId="262"/>
            <ac:grpSpMk id="56" creationId="{EB89E948-9DCA-4654-B678-9D1BB4F1E69B}"/>
          </ac:grpSpMkLst>
        </pc:grpChg>
        <pc:grpChg chg="del">
          <ac:chgData name="Umesh Gupta" userId="35470c46-d51d-41c5-aa07-3535d40f1513" providerId="ADAL" clId="{65FE0069-25B9-4ADA-8B0D-7724B44C41AF}" dt="2022-03-14T04:26:57.359" v="176" actId="478"/>
          <ac:grpSpMkLst>
            <pc:docMk/>
            <pc:sldMk cId="3761358930" sldId="262"/>
            <ac:grpSpMk id="69" creationId="{F2921820-CD70-4CF5-A970-ED00A505E8D1}"/>
          </ac:grpSpMkLst>
        </pc:grpChg>
        <pc:grpChg chg="del">
          <ac:chgData name="Umesh Gupta" userId="35470c46-d51d-41c5-aa07-3535d40f1513" providerId="ADAL" clId="{65FE0069-25B9-4ADA-8B0D-7724B44C41AF}" dt="2022-03-14T04:27:01.224" v="179" actId="478"/>
          <ac:grpSpMkLst>
            <pc:docMk/>
            <pc:sldMk cId="3761358930" sldId="262"/>
            <ac:grpSpMk id="71" creationId="{BB683792-1272-4988-9703-45FE381D46FE}"/>
          </ac:grpSpMkLst>
        </pc:grpChg>
        <pc:grpChg chg="del">
          <ac:chgData name="Umesh Gupta" userId="35470c46-d51d-41c5-aa07-3535d40f1513" providerId="ADAL" clId="{65FE0069-25B9-4ADA-8B0D-7724B44C41AF}" dt="2022-03-14T04:27:07.398" v="181" actId="478"/>
          <ac:grpSpMkLst>
            <pc:docMk/>
            <pc:sldMk cId="3761358930" sldId="262"/>
            <ac:grpSpMk id="81" creationId="{507C8A3D-082A-481F-994B-57DB06783617}"/>
          </ac:grpSpMkLst>
        </pc:grpChg>
        <pc:grpChg chg="del">
          <ac:chgData name="Umesh Gupta" userId="35470c46-d51d-41c5-aa07-3535d40f1513" providerId="ADAL" clId="{65FE0069-25B9-4ADA-8B0D-7724B44C41AF}" dt="2022-03-14T04:27:12.130" v="184" actId="478"/>
          <ac:grpSpMkLst>
            <pc:docMk/>
            <pc:sldMk cId="3761358930" sldId="262"/>
            <ac:grpSpMk id="85" creationId="{840A6ED7-BF09-4F26-9658-543DFCCDA898}"/>
          </ac:grpSpMkLst>
        </pc:grpChg>
        <pc:grpChg chg="del">
          <ac:chgData name="Umesh Gupta" userId="35470c46-d51d-41c5-aa07-3535d40f1513" providerId="ADAL" clId="{65FE0069-25B9-4ADA-8B0D-7724B44C41AF}" dt="2022-03-14T04:27:16.033" v="187" actId="478"/>
          <ac:grpSpMkLst>
            <pc:docMk/>
            <pc:sldMk cId="3761358930" sldId="262"/>
            <ac:grpSpMk id="90" creationId="{8F311436-EC64-47D4-99A9-2A0FBAC5FF54}"/>
          </ac:grpSpMkLst>
        </pc:grpChg>
        <pc:grpChg chg="del">
          <ac:chgData name="Umesh Gupta" userId="35470c46-d51d-41c5-aa07-3535d40f1513" providerId="ADAL" clId="{65FE0069-25B9-4ADA-8B0D-7724B44C41AF}" dt="2022-03-14T04:27:13.578" v="185" actId="478"/>
          <ac:grpSpMkLst>
            <pc:docMk/>
            <pc:sldMk cId="3761358930" sldId="262"/>
            <ac:grpSpMk id="94" creationId="{579FCA9C-040C-4DDD-AF95-0F2FBDCEB59B}"/>
          </ac:grpSpMkLst>
        </pc:grpChg>
        <pc:grpChg chg="del">
          <ac:chgData name="Umesh Gupta" userId="35470c46-d51d-41c5-aa07-3535d40f1513" providerId="ADAL" clId="{65FE0069-25B9-4ADA-8B0D-7724B44C41AF}" dt="2022-03-14T04:27:14.666" v="186" actId="478"/>
          <ac:grpSpMkLst>
            <pc:docMk/>
            <pc:sldMk cId="3761358930" sldId="262"/>
            <ac:grpSpMk id="97" creationId="{AB5CA6B8-9553-4F0F-B425-179961C0C913}"/>
          </ac:grpSpMkLst>
        </pc:grpChg>
        <pc:inkChg chg="del">
          <ac:chgData name="Umesh Gupta" userId="35470c46-d51d-41c5-aa07-3535d40f1513" providerId="ADAL" clId="{65FE0069-25B9-4ADA-8B0D-7724B44C41AF}" dt="2022-03-14T04:26:55.514" v="174" actId="478"/>
          <ac:inkMkLst>
            <pc:docMk/>
            <pc:sldMk cId="3761358930" sldId="262"/>
            <ac:inkMk id="39" creationId="{A3B1F089-BBD2-4186-A4BB-F5DB381E9CC6}"/>
          </ac:inkMkLst>
        </pc:inkChg>
        <pc:inkChg chg="del">
          <ac:chgData name="Umesh Gupta" userId="35470c46-d51d-41c5-aa07-3535d40f1513" providerId="ADAL" clId="{65FE0069-25B9-4ADA-8B0D-7724B44C41AF}" dt="2022-03-14T04:27:25.628" v="193" actId="478"/>
          <ac:inkMkLst>
            <pc:docMk/>
            <pc:sldMk cId="3761358930" sldId="262"/>
            <ac:inkMk id="41" creationId="{2A233250-FBCD-494C-B8EF-99BED0EBCAD5}"/>
          </ac:inkMkLst>
        </pc:inkChg>
        <pc:inkChg chg="del">
          <ac:chgData name="Umesh Gupta" userId="35470c46-d51d-41c5-aa07-3535d40f1513" providerId="ADAL" clId="{65FE0069-25B9-4ADA-8B0D-7724B44C41AF}" dt="2022-03-14T04:27:24.278" v="192" actId="478"/>
          <ac:inkMkLst>
            <pc:docMk/>
            <pc:sldMk cId="3761358930" sldId="262"/>
            <ac:inkMk id="47" creationId="{442BBD84-8F4C-464B-A038-86C54BFA9BF9}"/>
          </ac:inkMkLst>
        </pc:inkChg>
        <pc:inkChg chg="del">
          <ac:chgData name="Umesh Gupta" userId="35470c46-d51d-41c5-aa07-3535d40f1513" providerId="ADAL" clId="{65FE0069-25B9-4ADA-8B0D-7724B44C41AF}" dt="2022-03-14T04:27:22.590" v="191" actId="478"/>
          <ac:inkMkLst>
            <pc:docMk/>
            <pc:sldMk cId="3761358930" sldId="262"/>
            <ac:inkMk id="72" creationId="{F41F4AD4-FF47-430E-A04B-CA92F6E24D8B}"/>
          </ac:inkMkLst>
        </pc:inkChg>
        <pc:inkChg chg="del">
          <ac:chgData name="Umesh Gupta" userId="35470c46-d51d-41c5-aa07-3535d40f1513" providerId="ADAL" clId="{65FE0069-25B9-4ADA-8B0D-7724B44C41AF}" dt="2022-03-14T04:27:27.622" v="194" actId="478"/>
          <ac:inkMkLst>
            <pc:docMk/>
            <pc:sldMk cId="3761358930" sldId="262"/>
            <ac:inkMk id="76" creationId="{48005F83-7117-4711-BA70-1B3E287ED0FD}"/>
          </ac:inkMkLst>
        </pc:inkChg>
        <pc:inkChg chg="del">
          <ac:chgData name="Umesh Gupta" userId="35470c46-d51d-41c5-aa07-3535d40f1513" providerId="ADAL" clId="{65FE0069-25B9-4ADA-8B0D-7724B44C41AF}" dt="2022-03-14T04:27:20.197" v="190" actId="478"/>
          <ac:inkMkLst>
            <pc:docMk/>
            <pc:sldMk cId="3761358930" sldId="262"/>
            <ac:inkMk id="77" creationId="{F714E143-D4A0-46A1-A54A-99EC426F6C90}"/>
          </ac:inkMkLst>
        </pc:inkChg>
        <pc:inkChg chg="del">
          <ac:chgData name="Umesh Gupta" userId="35470c46-d51d-41c5-aa07-3535d40f1513" providerId="ADAL" clId="{65FE0069-25B9-4ADA-8B0D-7724B44C41AF}" dt="2022-03-14T04:27:19.019" v="189" actId="478"/>
          <ac:inkMkLst>
            <pc:docMk/>
            <pc:sldMk cId="3761358930" sldId="262"/>
            <ac:inkMk id="78" creationId="{1529714A-C45B-4685-9332-88B8451949B4}"/>
          </ac:inkMkLst>
        </pc:inkChg>
        <pc:inkChg chg="del">
          <ac:chgData name="Umesh Gupta" userId="35470c46-d51d-41c5-aa07-3535d40f1513" providerId="ADAL" clId="{65FE0069-25B9-4ADA-8B0D-7724B44C41AF}" dt="2022-03-14T04:27:17.395" v="188" actId="478"/>
          <ac:inkMkLst>
            <pc:docMk/>
            <pc:sldMk cId="3761358930" sldId="262"/>
            <ac:inkMk id="86" creationId="{2DE000F9-5FDB-4AA5-9E83-ACEC6FB80F68}"/>
          </ac:inkMkLst>
        </pc:inkChg>
        <pc:inkChg chg="del">
          <ac:chgData name="Umesh Gupta" userId="35470c46-d51d-41c5-aa07-3535d40f1513" providerId="ADAL" clId="{65FE0069-25B9-4ADA-8B0D-7724B44C41AF}" dt="2022-03-14T04:27:04.093" v="180" actId="478"/>
          <ac:inkMkLst>
            <pc:docMk/>
            <pc:sldMk cId="3761358930" sldId="262"/>
            <ac:inkMk id="87" creationId="{CD6CE92F-87B9-49F8-8F88-24AAEB638146}"/>
          </ac:inkMkLst>
        </pc:inkChg>
      </pc:sldChg>
      <pc:sldChg chg="delSp modSp mod">
        <pc:chgData name="Umesh Gupta" userId="35470c46-d51d-41c5-aa07-3535d40f1513" providerId="ADAL" clId="{65FE0069-25B9-4ADA-8B0D-7724B44C41AF}" dt="2022-03-17T05:33:12.178" v="998" actId="20577"/>
        <pc:sldMkLst>
          <pc:docMk/>
          <pc:sldMk cId="961001399" sldId="263"/>
        </pc:sldMkLst>
        <pc:spChg chg="mod">
          <ac:chgData name="Umesh Gupta" userId="35470c46-d51d-41c5-aa07-3535d40f1513" providerId="ADAL" clId="{65FE0069-25B9-4ADA-8B0D-7724B44C41AF}" dt="2022-03-17T05:33:12.178" v="998" actId="20577"/>
          <ac:spMkLst>
            <pc:docMk/>
            <pc:sldMk cId="961001399" sldId="263"/>
            <ac:spMk id="4" creationId="{985FFA04-E5FC-444F-9387-09C7844A55EA}"/>
          </ac:spMkLst>
        </pc:spChg>
        <pc:grpChg chg="del">
          <ac:chgData name="Umesh Gupta" userId="35470c46-d51d-41c5-aa07-3535d40f1513" providerId="ADAL" clId="{65FE0069-25B9-4ADA-8B0D-7724B44C41AF}" dt="2022-03-14T04:44:28.372" v="333" actId="478"/>
          <ac:grpSpMkLst>
            <pc:docMk/>
            <pc:sldMk cId="961001399" sldId="263"/>
            <ac:grpSpMk id="11" creationId="{E009E5EB-C188-45B4-B93C-287B892441AF}"/>
          </ac:grpSpMkLst>
        </pc:grpChg>
        <pc:grpChg chg="del">
          <ac:chgData name="Umesh Gupta" userId="35470c46-d51d-41c5-aa07-3535d40f1513" providerId="ADAL" clId="{65FE0069-25B9-4ADA-8B0D-7724B44C41AF}" dt="2022-03-14T04:44:22.383" v="331" actId="478"/>
          <ac:grpSpMkLst>
            <pc:docMk/>
            <pc:sldMk cId="961001399" sldId="263"/>
            <ac:grpSpMk id="17" creationId="{56F95C13-BC88-4E80-A064-8541B874574E}"/>
          </ac:grpSpMkLst>
        </pc:grpChg>
        <pc:grpChg chg="del">
          <ac:chgData name="Umesh Gupta" userId="35470c46-d51d-41c5-aa07-3535d40f1513" providerId="ADAL" clId="{65FE0069-25B9-4ADA-8B0D-7724B44C41AF}" dt="2022-03-14T04:44:34.196" v="335" actId="478"/>
          <ac:grpSpMkLst>
            <pc:docMk/>
            <pc:sldMk cId="961001399" sldId="263"/>
            <ac:grpSpMk id="41" creationId="{A56C8E0E-7019-472A-8ABC-48ACFCBC19BC}"/>
          </ac:grpSpMkLst>
        </pc:grpChg>
        <pc:grpChg chg="del">
          <ac:chgData name="Umesh Gupta" userId="35470c46-d51d-41c5-aa07-3535d40f1513" providerId="ADAL" clId="{65FE0069-25B9-4ADA-8B0D-7724B44C41AF}" dt="2022-03-14T04:44:30.490" v="334" actId="478"/>
          <ac:grpSpMkLst>
            <pc:docMk/>
            <pc:sldMk cId="961001399" sldId="263"/>
            <ac:grpSpMk id="51" creationId="{CB3E11AF-9642-4775-AC4C-B34ABB46E98E}"/>
          </ac:grpSpMkLst>
        </pc:grpChg>
        <pc:grpChg chg="del">
          <ac:chgData name="Umesh Gupta" userId="35470c46-d51d-41c5-aa07-3535d40f1513" providerId="ADAL" clId="{65FE0069-25B9-4ADA-8B0D-7724B44C41AF}" dt="2022-03-14T04:44:17.149" v="329" actId="478"/>
          <ac:grpSpMkLst>
            <pc:docMk/>
            <pc:sldMk cId="961001399" sldId="263"/>
            <ac:grpSpMk id="62" creationId="{DAF58160-E4E2-4460-956D-DE37E82247EE}"/>
          </ac:grpSpMkLst>
        </pc:grpChg>
        <pc:inkChg chg="del">
          <ac:chgData name="Umesh Gupta" userId="35470c46-d51d-41c5-aa07-3535d40f1513" providerId="ADAL" clId="{65FE0069-25B9-4ADA-8B0D-7724B44C41AF}" dt="2022-03-14T04:44:38.304" v="336" actId="478"/>
          <ac:inkMkLst>
            <pc:docMk/>
            <pc:sldMk cId="961001399" sldId="263"/>
            <ac:inkMk id="12" creationId="{C3F51DF5-ED5B-43F1-975A-002AB36E9C6C}"/>
          </ac:inkMkLst>
        </pc:inkChg>
        <pc:inkChg chg="del">
          <ac:chgData name="Umesh Gupta" userId="35470c46-d51d-41c5-aa07-3535d40f1513" providerId="ADAL" clId="{65FE0069-25B9-4ADA-8B0D-7724B44C41AF}" dt="2022-03-14T04:44:25.922" v="332" actId="478"/>
          <ac:inkMkLst>
            <pc:docMk/>
            <pc:sldMk cId="961001399" sldId="263"/>
            <ac:inkMk id="13" creationId="{72BC149B-959F-47EC-89F5-C0284EDD86DD}"/>
          </ac:inkMkLst>
        </pc:inkChg>
        <pc:inkChg chg="del">
          <ac:chgData name="Umesh Gupta" userId="35470c46-d51d-41c5-aa07-3535d40f1513" providerId="ADAL" clId="{65FE0069-25B9-4ADA-8B0D-7724B44C41AF}" dt="2022-03-14T04:44:19.707" v="330" actId="478"/>
          <ac:inkMkLst>
            <pc:docMk/>
            <pc:sldMk cId="961001399" sldId="263"/>
            <ac:inkMk id="14" creationId="{79E6D0E5-2DE4-4C17-9CE5-434275D70F22}"/>
          </ac:inkMkLst>
        </pc:inkChg>
      </pc:sldChg>
      <pc:sldChg chg="delSp mod">
        <pc:chgData name="Umesh Gupta" userId="35470c46-d51d-41c5-aa07-3535d40f1513" providerId="ADAL" clId="{65FE0069-25B9-4ADA-8B0D-7724B44C41AF}" dt="2022-03-14T04:50:57.301" v="449" actId="478"/>
        <pc:sldMkLst>
          <pc:docMk/>
          <pc:sldMk cId="3878704839" sldId="264"/>
        </pc:sldMkLst>
        <pc:grpChg chg="del">
          <ac:chgData name="Umesh Gupta" userId="35470c46-d51d-41c5-aa07-3535d40f1513" providerId="ADAL" clId="{65FE0069-25B9-4ADA-8B0D-7724B44C41AF}" dt="2022-03-14T04:50:53.904" v="446" actId="478"/>
          <ac:grpSpMkLst>
            <pc:docMk/>
            <pc:sldMk cId="3878704839" sldId="264"/>
            <ac:grpSpMk id="7" creationId="{2418D48A-2AE7-4A38-BF25-DADA18A99161}"/>
          </ac:grpSpMkLst>
        </pc:grpChg>
        <pc:grpChg chg="del">
          <ac:chgData name="Umesh Gupta" userId="35470c46-d51d-41c5-aa07-3535d40f1513" providerId="ADAL" clId="{65FE0069-25B9-4ADA-8B0D-7724B44C41AF}" dt="2022-03-14T04:50:56.298" v="448" actId="478"/>
          <ac:grpSpMkLst>
            <pc:docMk/>
            <pc:sldMk cId="3878704839" sldId="264"/>
            <ac:grpSpMk id="10" creationId="{75B616CE-4F26-470F-B8DA-EE058247FACE}"/>
          </ac:grpSpMkLst>
        </pc:grpChg>
        <pc:grpChg chg="del">
          <ac:chgData name="Umesh Gupta" userId="35470c46-d51d-41c5-aa07-3535d40f1513" providerId="ADAL" clId="{65FE0069-25B9-4ADA-8B0D-7724B44C41AF}" dt="2022-03-14T04:50:57.301" v="449" actId="478"/>
          <ac:grpSpMkLst>
            <pc:docMk/>
            <pc:sldMk cId="3878704839" sldId="264"/>
            <ac:grpSpMk id="14" creationId="{877174D0-7835-4D1D-9C4B-F3FDB5CF5CEB}"/>
          </ac:grpSpMkLst>
        </pc:grpChg>
        <pc:grpChg chg="del">
          <ac:chgData name="Umesh Gupta" userId="35470c46-d51d-41c5-aa07-3535d40f1513" providerId="ADAL" clId="{65FE0069-25B9-4ADA-8B0D-7724B44C41AF}" dt="2022-03-14T04:50:54.815" v="447" actId="478"/>
          <ac:grpSpMkLst>
            <pc:docMk/>
            <pc:sldMk cId="3878704839" sldId="264"/>
            <ac:grpSpMk id="17" creationId="{E38F19FE-1E5A-41A1-8716-8612E4952053}"/>
          </ac:grpSpMkLst>
        </pc:grpChg>
      </pc:sldChg>
      <pc:sldChg chg="delSp modSp mod">
        <pc:chgData name="Umesh Gupta" userId="35470c46-d51d-41c5-aa07-3535d40f1513" providerId="ADAL" clId="{65FE0069-25B9-4ADA-8B0D-7724B44C41AF}" dt="2022-03-14T04:51:35.058" v="463" actId="20577"/>
        <pc:sldMkLst>
          <pc:docMk/>
          <pc:sldMk cId="334168007" sldId="265"/>
        </pc:sldMkLst>
        <pc:spChg chg="mod">
          <ac:chgData name="Umesh Gupta" userId="35470c46-d51d-41c5-aa07-3535d40f1513" providerId="ADAL" clId="{65FE0069-25B9-4ADA-8B0D-7724B44C41AF}" dt="2022-03-14T04:51:35.058" v="463" actId="20577"/>
          <ac:spMkLst>
            <pc:docMk/>
            <pc:sldMk cId="334168007" sldId="265"/>
            <ac:spMk id="2" creationId="{85653CB2-7063-4B13-8D80-D76FA3E87091}"/>
          </ac:spMkLst>
        </pc:spChg>
        <pc:grpChg chg="del">
          <ac:chgData name="Umesh Gupta" userId="35470c46-d51d-41c5-aa07-3535d40f1513" providerId="ADAL" clId="{65FE0069-25B9-4ADA-8B0D-7724B44C41AF}" dt="2022-03-14T04:51:06.250" v="450" actId="478"/>
          <ac:grpSpMkLst>
            <pc:docMk/>
            <pc:sldMk cId="334168007" sldId="265"/>
            <ac:grpSpMk id="43" creationId="{B9D83977-6855-4D13-817D-39160C4C37AA}"/>
          </ac:grpSpMkLst>
        </pc:grpChg>
        <pc:inkChg chg="del">
          <ac:chgData name="Umesh Gupta" userId="35470c46-d51d-41c5-aa07-3535d40f1513" providerId="ADAL" clId="{65FE0069-25B9-4ADA-8B0D-7724B44C41AF}" dt="2022-03-14T04:51:16.443" v="452" actId="478"/>
          <ac:inkMkLst>
            <pc:docMk/>
            <pc:sldMk cId="334168007" sldId="265"/>
            <ac:inkMk id="3" creationId="{A90AAF1C-9143-4405-A0C7-B6B3162B36A9}"/>
          </ac:inkMkLst>
        </pc:inkChg>
        <pc:inkChg chg="del">
          <ac:chgData name="Umesh Gupta" userId="35470c46-d51d-41c5-aa07-3535d40f1513" providerId="ADAL" clId="{65FE0069-25B9-4ADA-8B0D-7724B44C41AF}" dt="2022-03-14T04:51:13.699" v="451" actId="478"/>
          <ac:inkMkLst>
            <pc:docMk/>
            <pc:sldMk cId="334168007" sldId="265"/>
            <ac:inkMk id="11" creationId="{2251D6A4-326A-4B66-AD62-90859E59D511}"/>
          </ac:inkMkLst>
        </pc:inkChg>
      </pc:sldChg>
      <pc:sldChg chg="delSp mod">
        <pc:chgData name="Umesh Gupta" userId="35470c46-d51d-41c5-aa07-3535d40f1513" providerId="ADAL" clId="{65FE0069-25B9-4ADA-8B0D-7724B44C41AF}" dt="2022-03-14T04:51:50.432" v="465" actId="478"/>
        <pc:sldMkLst>
          <pc:docMk/>
          <pc:sldMk cId="3611644754" sldId="266"/>
        </pc:sldMkLst>
        <pc:grpChg chg="del">
          <ac:chgData name="Umesh Gupta" userId="35470c46-d51d-41c5-aa07-3535d40f1513" providerId="ADAL" clId="{65FE0069-25B9-4ADA-8B0D-7724B44C41AF}" dt="2022-03-14T04:51:50.432" v="465" actId="478"/>
          <ac:grpSpMkLst>
            <pc:docMk/>
            <pc:sldMk cId="3611644754" sldId="266"/>
            <ac:grpSpMk id="18" creationId="{40055CE1-2237-4CAB-919A-3969B7E51FC6}"/>
          </ac:grpSpMkLst>
        </pc:grpChg>
        <pc:inkChg chg="del">
          <ac:chgData name="Umesh Gupta" userId="35470c46-d51d-41c5-aa07-3535d40f1513" providerId="ADAL" clId="{65FE0069-25B9-4ADA-8B0D-7724B44C41AF}" dt="2022-03-14T04:51:46.565" v="464" actId="478"/>
          <ac:inkMkLst>
            <pc:docMk/>
            <pc:sldMk cId="3611644754" sldId="266"/>
            <ac:inkMk id="8" creationId="{6242A49D-810D-40D4-95AC-AB5F3C16B304}"/>
          </ac:inkMkLst>
        </pc:inkChg>
      </pc:sldChg>
      <pc:sldChg chg="delSp mod">
        <pc:chgData name="Umesh Gupta" userId="35470c46-d51d-41c5-aa07-3535d40f1513" providerId="ADAL" clId="{65FE0069-25B9-4ADA-8B0D-7724B44C41AF}" dt="2022-03-14T04:50:19.884" v="445" actId="478"/>
        <pc:sldMkLst>
          <pc:docMk/>
          <pc:sldMk cId="4077131089" sldId="268"/>
        </pc:sldMkLst>
        <pc:grpChg chg="del">
          <ac:chgData name="Umesh Gupta" userId="35470c46-d51d-41c5-aa07-3535d40f1513" providerId="ADAL" clId="{65FE0069-25B9-4ADA-8B0D-7724B44C41AF}" dt="2022-03-14T04:50:13.031" v="442" actId="478"/>
          <ac:grpSpMkLst>
            <pc:docMk/>
            <pc:sldMk cId="4077131089" sldId="268"/>
            <ac:grpSpMk id="7" creationId="{D73895F0-9E83-4B41-AEC5-E33E96D2BBBC}"/>
          </ac:grpSpMkLst>
        </pc:grpChg>
        <pc:grpChg chg="del">
          <ac:chgData name="Umesh Gupta" userId="35470c46-d51d-41c5-aa07-3535d40f1513" providerId="ADAL" clId="{65FE0069-25B9-4ADA-8B0D-7724B44C41AF}" dt="2022-03-14T04:50:17.754" v="444" actId="478"/>
          <ac:grpSpMkLst>
            <pc:docMk/>
            <pc:sldMk cId="4077131089" sldId="268"/>
            <ac:grpSpMk id="15" creationId="{2BEF6DCD-24E6-48B9-9E44-4E4C479AA0E0}"/>
          </ac:grpSpMkLst>
        </pc:grpChg>
        <pc:grpChg chg="del">
          <ac:chgData name="Umesh Gupta" userId="35470c46-d51d-41c5-aa07-3535d40f1513" providerId="ADAL" clId="{65FE0069-25B9-4ADA-8B0D-7724B44C41AF}" dt="2022-03-14T04:50:15.265" v="443" actId="478"/>
          <ac:grpSpMkLst>
            <pc:docMk/>
            <pc:sldMk cId="4077131089" sldId="268"/>
            <ac:grpSpMk id="20" creationId="{AC31D44A-A3A8-467A-AC00-EBCAC6F6447C}"/>
          </ac:grpSpMkLst>
        </pc:grpChg>
        <pc:inkChg chg="del">
          <ac:chgData name="Umesh Gupta" userId="35470c46-d51d-41c5-aa07-3535d40f1513" providerId="ADAL" clId="{65FE0069-25B9-4ADA-8B0D-7724B44C41AF}" dt="2022-03-14T04:50:19.884" v="445" actId="478"/>
          <ac:inkMkLst>
            <pc:docMk/>
            <pc:sldMk cId="4077131089" sldId="268"/>
            <ac:inkMk id="8" creationId="{6E4C2F53-21C7-4CC1-BE68-862C933A369C}"/>
          </ac:inkMkLst>
        </pc:inkChg>
      </pc:sldChg>
      <pc:sldChg chg="addSp delSp new del">
        <pc:chgData name="Umesh Gupta" userId="35470c46-d51d-41c5-aa07-3535d40f1513" providerId="ADAL" clId="{65FE0069-25B9-4ADA-8B0D-7724B44C41AF}" dt="2022-03-14T06:00:02.927" v="988" actId="47"/>
        <pc:sldMkLst>
          <pc:docMk/>
          <pc:sldMk cId="4218179005" sldId="269"/>
        </pc:sldMkLst>
        <pc:picChg chg="add del">
          <ac:chgData name="Umesh Gupta" userId="35470c46-d51d-41c5-aa07-3535d40f1513" providerId="ADAL" clId="{65FE0069-25B9-4ADA-8B0D-7724B44C41AF}" dt="2022-03-14T05:15:37.251" v="557" actId="21"/>
          <ac:picMkLst>
            <pc:docMk/>
            <pc:sldMk cId="4218179005" sldId="269"/>
            <ac:picMk id="2050" creationId="{46474D43-6310-454F-AE00-D1B5C37B3E90}"/>
          </ac:picMkLst>
        </pc:picChg>
      </pc:sldChg>
      <pc:sldChg chg="addSp delSp modSp add mod">
        <pc:chgData name="Umesh Gupta" userId="35470c46-d51d-41c5-aa07-3535d40f1513" providerId="ADAL" clId="{65FE0069-25B9-4ADA-8B0D-7724B44C41AF}" dt="2022-03-14T05:12:49.173" v="547" actId="1076"/>
        <pc:sldMkLst>
          <pc:docMk/>
          <pc:sldMk cId="2950110817" sldId="270"/>
        </pc:sldMkLst>
        <pc:spChg chg="mod">
          <ac:chgData name="Umesh Gupta" userId="35470c46-d51d-41c5-aa07-3535d40f1513" providerId="ADAL" clId="{65FE0069-25B9-4ADA-8B0D-7724B44C41AF}" dt="2022-03-14T05:04:44.307" v="486" actId="20577"/>
          <ac:spMkLst>
            <pc:docMk/>
            <pc:sldMk cId="2950110817" sldId="270"/>
            <ac:spMk id="2" creationId="{85653CB2-7063-4B13-8D80-D76FA3E87091}"/>
          </ac:spMkLst>
        </pc:spChg>
        <pc:spChg chg="del">
          <ac:chgData name="Umesh Gupta" userId="35470c46-d51d-41c5-aa07-3535d40f1513" providerId="ADAL" clId="{65FE0069-25B9-4ADA-8B0D-7724B44C41AF}" dt="2022-03-14T04:59:43.012" v="468" actId="478"/>
          <ac:spMkLst>
            <pc:docMk/>
            <pc:sldMk cId="2950110817" sldId="270"/>
            <ac:spMk id="11" creationId="{0738E010-D658-4A20-898E-A72880CC38C6}"/>
          </ac:spMkLst>
        </pc:spChg>
        <pc:spChg chg="add del">
          <ac:chgData name="Umesh Gupta" userId="35470c46-d51d-41c5-aa07-3535d40f1513" providerId="ADAL" clId="{65FE0069-25B9-4ADA-8B0D-7724B44C41AF}" dt="2022-03-14T05:06:56.371" v="487" actId="478"/>
          <ac:spMkLst>
            <pc:docMk/>
            <pc:sldMk cId="2950110817" sldId="270"/>
            <ac:spMk id="13" creationId="{6E443C13-2B31-4F1B-A2D9-DD8A2CC18FCC}"/>
          </ac:spMkLst>
        </pc:spChg>
        <pc:spChg chg="add mod">
          <ac:chgData name="Umesh Gupta" userId="35470c46-d51d-41c5-aa07-3535d40f1513" providerId="ADAL" clId="{65FE0069-25B9-4ADA-8B0D-7724B44C41AF}" dt="2022-03-14T05:07:45.220" v="530" actId="403"/>
          <ac:spMkLst>
            <pc:docMk/>
            <pc:sldMk cId="2950110817" sldId="270"/>
            <ac:spMk id="16" creationId="{32FB2AE5-E247-46BD-A621-ACE0AF38F5F3}"/>
          </ac:spMkLst>
        </pc:spChg>
        <pc:spChg chg="del">
          <ac:chgData name="Umesh Gupta" userId="35470c46-d51d-41c5-aa07-3535d40f1513" providerId="ADAL" clId="{65FE0069-25B9-4ADA-8B0D-7724B44C41AF}" dt="2022-03-14T04:59:44.553" v="469" actId="478"/>
          <ac:spMkLst>
            <pc:docMk/>
            <pc:sldMk cId="2950110817" sldId="270"/>
            <ac:spMk id="19" creationId="{C1EB962C-7379-4712-8B6C-39DDE8A619EC}"/>
          </ac:spMkLst>
        </pc:spChg>
        <pc:spChg chg="add mod">
          <ac:chgData name="Umesh Gupta" userId="35470c46-d51d-41c5-aa07-3535d40f1513" providerId="ADAL" clId="{65FE0069-25B9-4ADA-8B0D-7724B44C41AF}" dt="2022-03-14T05:12:49.173" v="547" actId="1076"/>
          <ac:spMkLst>
            <pc:docMk/>
            <pc:sldMk cId="2950110817" sldId="270"/>
            <ac:spMk id="20" creationId="{7EE18676-5486-47DC-AE8D-CB5A0C24AC89}"/>
          </ac:spMkLst>
        </pc:spChg>
        <pc:picChg chg="add mod">
          <ac:chgData name="Umesh Gupta" userId="35470c46-d51d-41c5-aa07-3535d40f1513" providerId="ADAL" clId="{65FE0069-25B9-4ADA-8B0D-7724B44C41AF}" dt="2022-03-14T05:10:57.729" v="535" actId="1076"/>
          <ac:picMkLst>
            <pc:docMk/>
            <pc:sldMk cId="2950110817" sldId="270"/>
            <ac:picMk id="6" creationId="{AF861227-4DF3-45DE-829D-EED4172755BD}"/>
          </ac:picMkLst>
        </pc:picChg>
        <pc:picChg chg="del">
          <ac:chgData name="Umesh Gupta" userId="35470c46-d51d-41c5-aa07-3535d40f1513" providerId="ADAL" clId="{65FE0069-25B9-4ADA-8B0D-7724B44C41AF}" dt="2022-03-14T04:59:46.076" v="470" actId="478"/>
          <ac:picMkLst>
            <pc:docMk/>
            <pc:sldMk cId="2950110817" sldId="270"/>
            <ac:picMk id="9" creationId="{7E8D582C-E82E-47A7-84B6-3C724B243C61}"/>
          </ac:picMkLst>
        </pc:picChg>
        <pc:picChg chg="del">
          <ac:chgData name="Umesh Gupta" userId="35470c46-d51d-41c5-aa07-3535d40f1513" providerId="ADAL" clId="{65FE0069-25B9-4ADA-8B0D-7724B44C41AF}" dt="2022-03-14T04:59:46.926" v="471" actId="478"/>
          <ac:picMkLst>
            <pc:docMk/>
            <pc:sldMk cId="2950110817" sldId="270"/>
            <ac:picMk id="15" creationId="{AFC86F12-2BC9-4968-B350-F53196801F93}"/>
          </ac:picMkLst>
        </pc:picChg>
      </pc:sldChg>
      <pc:sldChg chg="addSp delSp modSp add mod">
        <pc:chgData name="Umesh Gupta" userId="35470c46-d51d-41c5-aa07-3535d40f1513" providerId="ADAL" clId="{65FE0069-25B9-4ADA-8B0D-7724B44C41AF}" dt="2022-03-17T05:34:32.617" v="1000" actId="1076"/>
        <pc:sldMkLst>
          <pc:docMk/>
          <pc:sldMk cId="2223857301" sldId="271"/>
        </pc:sldMkLst>
        <pc:spChg chg="del">
          <ac:chgData name="Umesh Gupta" userId="35470c46-d51d-41c5-aa07-3535d40f1513" providerId="ADAL" clId="{65FE0069-25B9-4ADA-8B0D-7724B44C41AF}" dt="2022-03-14T05:14:57.225" v="552" actId="478"/>
          <ac:spMkLst>
            <pc:docMk/>
            <pc:sldMk cId="2223857301" sldId="271"/>
            <ac:spMk id="16" creationId="{32FB2AE5-E247-46BD-A621-ACE0AF38F5F3}"/>
          </ac:spMkLst>
        </pc:spChg>
        <pc:spChg chg="del">
          <ac:chgData name="Umesh Gupta" userId="35470c46-d51d-41c5-aa07-3535d40f1513" providerId="ADAL" clId="{65FE0069-25B9-4ADA-8B0D-7724B44C41AF}" dt="2022-03-14T05:14:54.515" v="550" actId="478"/>
          <ac:spMkLst>
            <pc:docMk/>
            <pc:sldMk cId="2223857301" sldId="271"/>
            <ac:spMk id="20" creationId="{7EE18676-5486-47DC-AE8D-CB5A0C24AC89}"/>
          </ac:spMkLst>
        </pc:spChg>
        <pc:picChg chg="add mod">
          <ac:chgData name="Umesh Gupta" userId="35470c46-d51d-41c5-aa07-3535d40f1513" providerId="ADAL" clId="{65FE0069-25B9-4ADA-8B0D-7724B44C41AF}" dt="2022-03-17T05:34:32.617" v="1000" actId="1076"/>
          <ac:picMkLst>
            <pc:docMk/>
            <pc:sldMk cId="2223857301" sldId="271"/>
            <ac:picMk id="4" creationId="{679CE17C-2429-4E07-B9AD-325FA98B6586}"/>
          </ac:picMkLst>
        </pc:picChg>
        <pc:picChg chg="del">
          <ac:chgData name="Umesh Gupta" userId="35470c46-d51d-41c5-aa07-3535d40f1513" providerId="ADAL" clId="{65FE0069-25B9-4ADA-8B0D-7724B44C41AF}" dt="2022-03-14T05:14:55.296" v="551" actId="478"/>
          <ac:picMkLst>
            <pc:docMk/>
            <pc:sldMk cId="2223857301" sldId="271"/>
            <ac:picMk id="6" creationId="{AF861227-4DF3-45DE-829D-EED4172755BD}"/>
          </ac:picMkLst>
        </pc:picChg>
        <pc:picChg chg="add del mod">
          <ac:chgData name="Umesh Gupta" userId="35470c46-d51d-41c5-aa07-3535d40f1513" providerId="ADAL" clId="{65FE0069-25B9-4ADA-8B0D-7724B44C41AF}" dt="2022-03-17T05:34:27.039" v="999" actId="478"/>
          <ac:picMkLst>
            <pc:docMk/>
            <pc:sldMk cId="2223857301" sldId="271"/>
            <ac:picMk id="7" creationId="{DFEBD18C-319E-4289-892A-6A6FE2FD4A96}"/>
          </ac:picMkLst>
        </pc:picChg>
        <pc:picChg chg="add del mod">
          <ac:chgData name="Umesh Gupta" userId="35470c46-d51d-41c5-aa07-3535d40f1513" providerId="ADAL" clId="{65FE0069-25B9-4ADA-8B0D-7724B44C41AF}" dt="2022-03-14T05:21:06.044" v="568" actId="478"/>
          <ac:picMkLst>
            <pc:docMk/>
            <pc:sldMk cId="2223857301" sldId="271"/>
            <ac:picMk id="13" creationId="{5D5BB038-3148-4999-84CA-BC4C53717F15}"/>
          </ac:picMkLst>
        </pc:picChg>
      </pc:sldChg>
      <pc:sldChg chg="addSp delSp modSp add mod ord modAnim">
        <pc:chgData name="Umesh Gupta" userId="35470c46-d51d-41c5-aa07-3535d40f1513" providerId="ADAL" clId="{65FE0069-25B9-4ADA-8B0D-7724B44C41AF}" dt="2022-03-14T05:24:24.911" v="606"/>
        <pc:sldMkLst>
          <pc:docMk/>
          <pc:sldMk cId="2418277100" sldId="272"/>
        </pc:sldMkLst>
        <pc:spChg chg="add mod">
          <ac:chgData name="Umesh Gupta" userId="35470c46-d51d-41c5-aa07-3535d40f1513" providerId="ADAL" clId="{65FE0069-25B9-4ADA-8B0D-7724B44C41AF}" dt="2022-03-14T05:23:30.846" v="598" actId="403"/>
          <ac:spMkLst>
            <pc:docMk/>
            <pc:sldMk cId="2418277100" sldId="272"/>
            <ac:spMk id="12" creationId="{4DEE97CA-F3D8-48F6-AC0E-BDD8D107A3F8}"/>
          </ac:spMkLst>
        </pc:spChg>
        <pc:spChg chg="add mod">
          <ac:chgData name="Umesh Gupta" userId="35470c46-d51d-41c5-aa07-3535d40f1513" providerId="ADAL" clId="{65FE0069-25B9-4ADA-8B0D-7724B44C41AF}" dt="2022-03-14T05:23:40.621" v="600" actId="1076"/>
          <ac:spMkLst>
            <pc:docMk/>
            <pc:sldMk cId="2418277100" sldId="272"/>
            <ac:spMk id="14" creationId="{7E40E14F-7B69-49BB-B21D-6FE68E9EB9E4}"/>
          </ac:spMkLst>
        </pc:spChg>
        <pc:spChg chg="del">
          <ac:chgData name="Umesh Gupta" userId="35470c46-d51d-41c5-aa07-3535d40f1513" providerId="ADAL" clId="{65FE0069-25B9-4ADA-8B0D-7724B44C41AF}" dt="2022-03-14T05:22:14.812" v="579" actId="478"/>
          <ac:spMkLst>
            <pc:docMk/>
            <pc:sldMk cId="2418277100" sldId="272"/>
            <ac:spMk id="16" creationId="{32FB2AE5-E247-46BD-A621-ACE0AF38F5F3}"/>
          </ac:spMkLst>
        </pc:spChg>
        <pc:spChg chg="del">
          <ac:chgData name="Umesh Gupta" userId="35470c46-d51d-41c5-aa07-3535d40f1513" providerId="ADAL" clId="{65FE0069-25B9-4ADA-8B0D-7724B44C41AF}" dt="2022-03-14T05:22:16.529" v="580" actId="478"/>
          <ac:spMkLst>
            <pc:docMk/>
            <pc:sldMk cId="2418277100" sldId="272"/>
            <ac:spMk id="20" creationId="{7EE18676-5486-47DC-AE8D-CB5A0C24AC89}"/>
          </ac:spMkLst>
        </pc:spChg>
        <pc:picChg chg="del">
          <ac:chgData name="Umesh Gupta" userId="35470c46-d51d-41c5-aa07-3535d40f1513" providerId="ADAL" clId="{65FE0069-25B9-4ADA-8B0D-7724B44C41AF}" dt="2022-03-14T05:22:12.753" v="578" actId="478"/>
          <ac:picMkLst>
            <pc:docMk/>
            <pc:sldMk cId="2418277100" sldId="272"/>
            <ac:picMk id="6" creationId="{AF861227-4DF3-45DE-829D-EED4172755BD}"/>
          </ac:picMkLst>
        </pc:picChg>
      </pc:sldChg>
      <pc:sldChg chg="addSp delSp modSp add mod delAnim modAnim">
        <pc:chgData name="Umesh Gupta" userId="35470c46-d51d-41c5-aa07-3535d40f1513" providerId="ADAL" clId="{65FE0069-25B9-4ADA-8B0D-7724B44C41AF}" dt="2022-03-14T05:26:05.032" v="624"/>
        <pc:sldMkLst>
          <pc:docMk/>
          <pc:sldMk cId="2228170721" sldId="273"/>
        </pc:sldMkLst>
        <pc:spChg chg="add mod">
          <ac:chgData name="Umesh Gupta" userId="35470c46-d51d-41c5-aa07-3535d40f1513" providerId="ADAL" clId="{65FE0069-25B9-4ADA-8B0D-7724B44C41AF}" dt="2022-03-14T05:25:38.973" v="620" actId="403"/>
          <ac:spMkLst>
            <pc:docMk/>
            <pc:sldMk cId="2228170721" sldId="273"/>
            <ac:spMk id="11" creationId="{EC72D4C7-6310-4C33-B30A-4E7BF359CBDE}"/>
          </ac:spMkLst>
        </pc:spChg>
        <pc:spChg chg="del">
          <ac:chgData name="Umesh Gupta" userId="35470c46-d51d-41c5-aa07-3535d40f1513" providerId="ADAL" clId="{65FE0069-25B9-4ADA-8B0D-7724B44C41AF}" dt="2022-03-14T05:24:38.872" v="609" actId="478"/>
          <ac:spMkLst>
            <pc:docMk/>
            <pc:sldMk cId="2228170721" sldId="273"/>
            <ac:spMk id="12" creationId="{4DEE97CA-F3D8-48F6-AC0E-BDD8D107A3F8}"/>
          </ac:spMkLst>
        </pc:spChg>
        <pc:spChg chg="add mod">
          <ac:chgData name="Umesh Gupta" userId="35470c46-d51d-41c5-aa07-3535d40f1513" providerId="ADAL" clId="{65FE0069-25B9-4ADA-8B0D-7724B44C41AF}" dt="2022-03-14T05:25:27.225" v="618" actId="14100"/>
          <ac:spMkLst>
            <pc:docMk/>
            <pc:sldMk cId="2228170721" sldId="273"/>
            <ac:spMk id="13" creationId="{C608EBD5-5A10-4F6C-8AD8-B9E3AE3C83D5}"/>
          </ac:spMkLst>
        </pc:spChg>
        <pc:spChg chg="del">
          <ac:chgData name="Umesh Gupta" userId="35470c46-d51d-41c5-aa07-3535d40f1513" providerId="ADAL" clId="{65FE0069-25B9-4ADA-8B0D-7724B44C41AF}" dt="2022-03-14T05:24:36.941" v="608" actId="478"/>
          <ac:spMkLst>
            <pc:docMk/>
            <pc:sldMk cId="2228170721" sldId="273"/>
            <ac:spMk id="14" creationId="{7E40E14F-7B69-49BB-B21D-6FE68E9EB9E4}"/>
          </ac:spMkLst>
        </pc:spChg>
      </pc:sldChg>
      <pc:sldChg chg="addSp delSp modSp add mod">
        <pc:chgData name="Umesh Gupta" userId="35470c46-d51d-41c5-aa07-3535d40f1513" providerId="ADAL" clId="{65FE0069-25B9-4ADA-8B0D-7724B44C41AF}" dt="2022-03-14T05:56:52.812" v="960" actId="14100"/>
        <pc:sldMkLst>
          <pc:docMk/>
          <pc:sldMk cId="4235706547" sldId="274"/>
        </pc:sldMkLst>
        <pc:spChg chg="mod">
          <ac:chgData name="Umesh Gupta" userId="35470c46-d51d-41c5-aa07-3535d40f1513" providerId="ADAL" clId="{65FE0069-25B9-4ADA-8B0D-7724B44C41AF}" dt="2022-03-14T05:56:52.812" v="960" actId="14100"/>
          <ac:spMkLst>
            <pc:docMk/>
            <pc:sldMk cId="4235706547" sldId="274"/>
            <ac:spMk id="4" creationId="{985FFA04-E5FC-444F-9387-09C7844A55EA}"/>
          </ac:spMkLst>
        </pc:spChg>
        <pc:spChg chg="add del mod">
          <ac:chgData name="Umesh Gupta" userId="35470c46-d51d-41c5-aa07-3535d40f1513" providerId="ADAL" clId="{65FE0069-25B9-4ADA-8B0D-7724B44C41AF}" dt="2022-03-14T05:28:24.700" v="632" actId="478"/>
          <ac:spMkLst>
            <pc:docMk/>
            <pc:sldMk cId="4235706547" sldId="274"/>
            <ac:spMk id="11" creationId="{B1718D71-2CA7-40AD-B299-D5693B6436F0}"/>
          </ac:spMkLst>
        </pc:spChg>
        <pc:picChg chg="del">
          <ac:chgData name="Umesh Gupta" userId="35470c46-d51d-41c5-aa07-3535d40f1513" providerId="ADAL" clId="{65FE0069-25B9-4ADA-8B0D-7724B44C41AF}" dt="2022-03-14T05:28:12.109" v="628" actId="478"/>
          <ac:picMkLst>
            <pc:docMk/>
            <pc:sldMk cId="4235706547" sldId="274"/>
            <ac:picMk id="5" creationId="{E402E233-6348-46A2-9CB3-5C3CB02D230B}"/>
          </ac:picMkLst>
        </pc:picChg>
        <pc:picChg chg="add del mod">
          <ac:chgData name="Umesh Gupta" userId="35470c46-d51d-41c5-aa07-3535d40f1513" providerId="ADAL" clId="{65FE0069-25B9-4ADA-8B0D-7724B44C41AF}" dt="2022-03-14T05:54:17.488" v="833" actId="478"/>
          <ac:picMkLst>
            <pc:docMk/>
            <pc:sldMk cId="4235706547" sldId="274"/>
            <ac:picMk id="7" creationId="{81FCEDD4-5BE6-4765-991C-0E67808F7484}"/>
          </ac:picMkLst>
        </pc:picChg>
        <pc:picChg chg="add del mod">
          <ac:chgData name="Umesh Gupta" userId="35470c46-d51d-41c5-aa07-3535d40f1513" providerId="ADAL" clId="{65FE0069-25B9-4ADA-8B0D-7724B44C41AF}" dt="2022-03-14T05:55:39.553" v="877" actId="478"/>
          <ac:picMkLst>
            <pc:docMk/>
            <pc:sldMk cId="4235706547" sldId="274"/>
            <ac:picMk id="9" creationId="{5C143F5B-91D6-4F8B-BB08-359E40FAF866}"/>
          </ac:picMkLst>
        </pc:picChg>
      </pc:sldChg>
      <pc:sldChg chg="addSp delSp modSp add mod">
        <pc:chgData name="Umesh Gupta" userId="35470c46-d51d-41c5-aa07-3535d40f1513" providerId="ADAL" clId="{65FE0069-25B9-4ADA-8B0D-7724B44C41AF}" dt="2022-03-14T05:57:31.293" v="987" actId="403"/>
        <pc:sldMkLst>
          <pc:docMk/>
          <pc:sldMk cId="2925917273" sldId="275"/>
        </pc:sldMkLst>
        <pc:spChg chg="del">
          <ac:chgData name="Umesh Gupta" userId="35470c46-d51d-41c5-aa07-3535d40f1513" providerId="ADAL" clId="{65FE0069-25B9-4ADA-8B0D-7724B44C41AF}" dt="2022-03-14T05:52:34.353" v="815" actId="478"/>
          <ac:spMkLst>
            <pc:docMk/>
            <pc:sldMk cId="2925917273" sldId="275"/>
            <ac:spMk id="4" creationId="{985FFA04-E5FC-444F-9387-09C7844A55EA}"/>
          </ac:spMkLst>
        </pc:spChg>
        <pc:spChg chg="add del mod">
          <ac:chgData name="Umesh Gupta" userId="35470c46-d51d-41c5-aa07-3535d40f1513" providerId="ADAL" clId="{65FE0069-25B9-4ADA-8B0D-7724B44C41AF}" dt="2022-03-14T05:52:40.688" v="816" actId="478"/>
          <ac:spMkLst>
            <pc:docMk/>
            <pc:sldMk cId="2925917273" sldId="275"/>
            <ac:spMk id="5" creationId="{34EA054B-A2AF-4684-9375-AA491C850808}"/>
          </ac:spMkLst>
        </pc:spChg>
        <pc:spChg chg="add mod">
          <ac:chgData name="Umesh Gupta" userId="35470c46-d51d-41c5-aa07-3535d40f1513" providerId="ADAL" clId="{65FE0069-25B9-4ADA-8B0D-7724B44C41AF}" dt="2022-03-14T05:57:31.293" v="987" actId="403"/>
          <ac:spMkLst>
            <pc:docMk/>
            <pc:sldMk cId="2925917273" sldId="275"/>
            <ac:spMk id="16" creationId="{48AB7BBE-7B84-4838-B5E9-DE551145EE37}"/>
          </ac:spMkLst>
        </pc:spChg>
        <pc:picChg chg="del">
          <ac:chgData name="Umesh Gupta" userId="35470c46-d51d-41c5-aa07-3535d40f1513" providerId="ADAL" clId="{65FE0069-25B9-4ADA-8B0D-7724B44C41AF}" dt="2022-03-14T05:52:41.264" v="817" actId="478"/>
          <ac:picMkLst>
            <pc:docMk/>
            <pc:sldMk cId="2925917273" sldId="275"/>
            <ac:picMk id="7" creationId="{81FCEDD4-5BE6-4765-991C-0E67808F7484}"/>
          </ac:picMkLst>
        </pc:picChg>
        <pc:picChg chg="add mod">
          <ac:chgData name="Umesh Gupta" userId="35470c46-d51d-41c5-aa07-3535d40f1513" providerId="ADAL" clId="{65FE0069-25B9-4ADA-8B0D-7724B44C41AF}" dt="2022-03-14T05:57:00.403" v="961" actId="14100"/>
          <ac:picMkLst>
            <pc:docMk/>
            <pc:sldMk cId="2925917273" sldId="275"/>
            <ac:picMk id="8" creationId="{476F9430-5DE4-479E-A15A-2778D82BB6A2}"/>
          </ac:picMkLst>
        </pc:picChg>
        <pc:picChg chg="del">
          <ac:chgData name="Umesh Gupta" userId="35470c46-d51d-41c5-aa07-3535d40f1513" providerId="ADAL" clId="{65FE0069-25B9-4ADA-8B0D-7724B44C41AF}" dt="2022-03-14T05:52:42.513" v="818" actId="478"/>
          <ac:picMkLst>
            <pc:docMk/>
            <pc:sldMk cId="2925917273" sldId="275"/>
            <ac:picMk id="9" creationId="{5C143F5B-91D6-4F8B-BB08-359E40FAF86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8:40:25.4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0 1153,'0'0'4394,"-11"0"-5912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3T04:10:25.4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15 288,'0'0'1582,"-3"-2"-1267,-20-8 1424,20 7-765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677B-17B5-40C2-855A-9FA775A96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BB35E-65F7-456E-9B31-806DF913B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77DE-EFE8-4718-A73F-D57BFA86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5681-3EE1-4472-A6C4-6FE7026A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E784-8195-44F5-B4EB-47A1D788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DEBD-22A5-4A32-BDB4-9BA4A23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2074-9D07-45BB-A4FB-6658E557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2CFA-4AD5-4926-8BE7-3F83D3A5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C52F-9D40-4D77-9E3E-A1A27A66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83BE4-84ED-4C0C-A4A3-89D68CBC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E6F9E-CC17-4575-AEE3-BC5D1216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7552-D187-4674-938B-A68388FD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083B-5E42-4B7C-B481-FBFFC7C2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4709-D31D-46AA-903C-FDD8FBAF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3E058-2675-4A68-81B2-C9EF012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B2BC-34CC-4F04-8DF6-23E3B898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D62D-876B-4606-8CC1-2C86408F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7F80-D7D7-4793-9325-59D48C5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9A11-96EA-4855-AE8B-BD4E0A4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6DB5-4F04-44BB-8499-FB926B7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3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5F10-ED90-406A-BF3D-06F35586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127E-A225-4E2A-B605-407396C9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F6F0-A69C-465C-BD49-D49586A1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333B-804E-4AD5-8958-EB5496BC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E8AF-0EDC-4C72-A146-017BB5ED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6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8126-7950-485B-8AD4-519DEFDC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5DF7-351A-4201-8F65-F9EAE13A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DE73-C96B-47D2-9C16-23BDE9B9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3AC4-4406-42A2-B7E1-4F09A6C8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7A9BC-57CC-4842-A715-BAA47CFA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C994A-C408-4A2D-BEC2-019AE8B7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CD8F-7DDF-4E93-AECB-2E08E2A5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9159-112A-43FC-AFF7-CFDF85CB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C827-F159-40DA-BFDC-F5A377F4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BB57-6CDC-45CD-98BF-62237B808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43B40-7AFB-43D2-A0E4-C781E883D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C49EE-BD05-4D0B-B0DC-B6AD3236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4E712-05B0-49D8-B08B-DD99905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9F96-FD2E-4291-9F9C-F32E9670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1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8065-AF0E-492D-923F-7BA44337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34AA5-381D-4898-A824-67D6581E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72993-9EBF-4426-A409-C4078D05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8C55D-2A9B-4D3C-9DF1-BA66B47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0B162-DF5A-4E45-A5B8-0258BAD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935BC-6B64-4FB3-AAA7-8CB301BD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05CF7-E9AD-4A62-B1AE-CF4C5A4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B663-5DF9-448C-95F8-270CE665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D30-A085-40E1-9395-AF19D68D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30C99-991D-474B-B704-AFD6BF0AE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2BA40-3329-45B1-9BF2-E2F515CA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2B565-A997-441E-8A90-D7244D46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8256-1361-4439-939D-C4FA340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F8F-7953-4A5C-9877-64F0D088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8E733-6006-4741-829F-792200ABB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9664-357F-4A4B-8E31-A5EE1D18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F324-52C1-44A5-BB9C-7E65FE38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D56F-5237-4557-9D93-2CA4541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04664-59D0-45D5-AC9B-45C24E3B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E7E8A-D1BE-4F8C-8D13-19C9476B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D4DA-6681-4572-83E3-4A0CE2B0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DBE0-FC12-49B3-BDB1-4DD9A860A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42C-11B1-43E9-8F14-3B7DF07CA2B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1D9A-15EB-4074-A4AD-8DB2F1C79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FCC3-9B38-47B0-8E0A-47413A2F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C2F4-4D59-42DE-ADF2-38A921F1E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1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0" Type="http://schemas.openxmlformats.org/officeDocument/2006/relationships/image" Target="../media/image42.png"/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C47E8-1E87-4BC0-9AA4-6612F1D8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5F2A-1BF2-4997-AF36-CBF31790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b="0" i="0" dirty="0">
                <a:effectLst/>
                <a:latin typeface="Open Sans" panose="020B0606030504020204" pitchFamily="34" charset="0"/>
              </a:rPr>
              <a:t>In the field of 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machine learning 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and specifically the problem 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of statistical classification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, a 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confusion matrix 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or an 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error matrix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 that allows visualization of the performance of an algorithm in  supervised learning .</a:t>
            </a:r>
          </a:p>
          <a:p>
            <a:pPr algn="just"/>
            <a:r>
              <a:rPr lang="en-US" sz="2000" b="0" i="0" dirty="0">
                <a:effectLst/>
                <a:latin typeface="Open Sans" panose="020B0606030504020204" pitchFamily="34" charset="0"/>
              </a:rPr>
              <a:t>A confusion matrix is a table that is often used to 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describe the performance of a classification model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 (or "classifier") on a set of test data for which the true values are known.</a:t>
            </a:r>
          </a:p>
          <a:p>
            <a:pPr algn="just"/>
            <a:r>
              <a:rPr lang="en-US" sz="2000" dirty="0">
                <a:latin typeface="Open Sans" panose="020B0606030504020204" pitchFamily="34" charset="0"/>
              </a:rPr>
              <a:t> In unsupervised learning it is usually called a </a:t>
            </a:r>
            <a:r>
              <a:rPr lang="en-US" sz="2000" b="1" dirty="0">
                <a:latin typeface="Open Sans" panose="020B0606030504020204" pitchFamily="34" charset="0"/>
              </a:rPr>
              <a:t>matching matrix</a:t>
            </a:r>
            <a:r>
              <a:rPr lang="en-US" sz="2000" dirty="0">
                <a:latin typeface="Open Sans" panose="020B0606030504020204" pitchFamily="34" charset="0"/>
              </a:rPr>
              <a:t>. </a:t>
            </a:r>
          </a:p>
          <a:p>
            <a:pPr algn="just"/>
            <a:r>
              <a:rPr lang="en-US" sz="2000" dirty="0">
                <a:latin typeface="Open Sans" panose="020B0606030504020204" pitchFamily="34" charset="0"/>
              </a:rPr>
              <a:t>Calculating a confusion matrix can give you a better idea of what your classification model is getting right and what types of errors it is making.</a:t>
            </a:r>
            <a:endParaRPr lang="en-IN" sz="20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metrics: ROC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C3E7CC7-667C-41E6-9F09-2AF7A965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31818"/>
            <a:ext cx="5131088" cy="389685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F89AAF29-68C2-4C2D-9977-A549EB07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05140" cy="39978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51D1524-1D2E-4DA3-AE65-145061BB552E}"/>
              </a:ext>
            </a:extLst>
          </p:cNvPr>
          <p:cNvSpPr txBox="1"/>
          <p:nvPr/>
        </p:nvSpPr>
        <p:spPr>
          <a:xfrm>
            <a:off x="2110056" y="621097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44444"/>
                </a:solidFill>
                <a:latin typeface="Open Sans" panose="020B0606030504020204" pitchFamily="34" charset="0"/>
              </a:rPr>
              <a:t>ROC Curve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250A8-5976-4B01-B4E9-5093C7B8594B}"/>
              </a:ext>
            </a:extLst>
          </p:cNvPr>
          <p:cNvSpPr txBox="1"/>
          <p:nvPr/>
        </p:nvSpPr>
        <p:spPr>
          <a:xfrm>
            <a:off x="8623092" y="635215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44444"/>
                </a:solidFill>
                <a:latin typeface="Open Sans" panose="020B0606030504020204" pitchFamily="34" charset="0"/>
              </a:rPr>
              <a:t>AUC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8E010-D658-4A20-898E-A72880CC38C6}"/>
              </a:ext>
            </a:extLst>
          </p:cNvPr>
          <p:cNvSpPr txBox="1"/>
          <p:nvPr/>
        </p:nvSpPr>
        <p:spPr>
          <a:xfrm>
            <a:off x="579437" y="1753770"/>
            <a:ext cx="102857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Jaccard index: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The Jaccard index, also known as the Jaccard similarity coefficient, is a statistic used for gauging the similarity and diversity of sample sets.</a:t>
            </a:r>
          </a:p>
          <a:p>
            <a:pPr algn="just"/>
            <a:r>
              <a:rPr lang="en-IN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E8D582C-E82E-47A7-84B6-3C724B24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81" y="2844226"/>
            <a:ext cx="3864327" cy="728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EB962C-7379-4712-8B6C-39DDE8A619EC}"/>
              </a:ext>
            </a:extLst>
          </p:cNvPr>
          <p:cNvSpPr txBox="1"/>
          <p:nvPr/>
        </p:nvSpPr>
        <p:spPr>
          <a:xfrm>
            <a:off x="579437" y="3761184"/>
            <a:ext cx="10285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Matthew's correlation coefficient (MCC):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The Matthews correlation coefficient (MCC) or phi coefficient is used in machine learning as a measure of the quality of binary (two-class) classifications</a:t>
            </a:r>
            <a:endParaRPr lang="en-IN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FC86F12-2BC9-4968-B350-F5319680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532" y="4964946"/>
            <a:ext cx="5892694" cy="82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29241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Evaluation metrics: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sz="4000" dirty="0">
                <a:solidFill>
                  <a:srgbClr val="FFFFFF"/>
                </a:solidFill>
              </a:rPr>
              <a:t>Confusion matrix for a 3 Class  classification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B2AE5-E247-46BD-A621-ACE0AF38F5F3}"/>
              </a:ext>
            </a:extLst>
          </p:cNvPr>
          <p:cNvSpPr txBox="1"/>
          <p:nvPr/>
        </p:nvSpPr>
        <p:spPr>
          <a:xfrm>
            <a:off x="92881" y="1743955"/>
            <a:ext cx="11768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IRIS DATASET has 3 flowers as outputs or classes, Versicolor, Virginia,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6" name="Picture 5" descr="A group of purple flowers&#10;&#10;Description automatically generated with medium confidence">
            <a:extLst>
              <a:ext uri="{FF2B5EF4-FFF2-40B4-BE49-F238E27FC236}">
                <a16:creationId xmlns:a16="http://schemas.microsoft.com/office/drawing/2014/main" id="{AF861227-4DF3-45DE-829D-EED41727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434" y="2299995"/>
            <a:ext cx="5091356" cy="1791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E18676-5486-47DC-AE8D-CB5A0C24AC89}"/>
              </a:ext>
            </a:extLst>
          </p:cNvPr>
          <p:cNvSpPr txBox="1"/>
          <p:nvPr/>
        </p:nvSpPr>
        <p:spPr>
          <a:xfrm>
            <a:off x="213207" y="4247328"/>
            <a:ext cx="11765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FN: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False-negative value for a class will be the sum of values of corresponding rows except for the TP value.</a:t>
            </a:r>
          </a:p>
          <a:p>
            <a:pPr algn="just"/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FP: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False-positive value for a class will be the sum of values of the corresponding column except for the TP value.</a:t>
            </a:r>
          </a:p>
          <a:p>
            <a:pPr algn="just"/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TN: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True Negative value for a class will be the sum of values of all columns and rows except the values of that class that we are calculating the values for.</a:t>
            </a:r>
          </a:p>
          <a:p>
            <a:pPr algn="just"/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TP: 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True positive value is where the actual value and predicted value are the same.</a:t>
            </a:r>
          </a:p>
        </p:txBody>
      </p:sp>
    </p:spTree>
    <p:extLst>
      <p:ext uri="{BB962C8B-B14F-4D97-AF65-F5344CB8AC3E}">
        <p14:creationId xmlns:p14="http://schemas.microsoft.com/office/powerpoint/2010/main" val="295011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29241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Evaluation metrics: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sz="4000" dirty="0">
                <a:solidFill>
                  <a:srgbClr val="FFFFFF"/>
                </a:solidFill>
              </a:rPr>
              <a:t>Confusion matrix for a 3 Class  classification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9CE17C-2429-4E07-B9AD-325FA98B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89" y="1928621"/>
            <a:ext cx="6686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29241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Evaluation metrics: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sz="4000" dirty="0">
                <a:solidFill>
                  <a:srgbClr val="FFFFFF"/>
                </a:solidFill>
              </a:rPr>
              <a:t>Confusion matrix for a 3 Class  classification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E97CA-F3D8-48F6-AC0E-BDD8D107A3F8}"/>
              </a:ext>
            </a:extLst>
          </p:cNvPr>
          <p:cNvSpPr txBox="1"/>
          <p:nvPr/>
        </p:nvSpPr>
        <p:spPr>
          <a:xfrm>
            <a:off x="252417" y="1752534"/>
            <a:ext cx="11574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calculate the TP, TN, FP, FN values for the class </a:t>
            </a:r>
            <a:r>
              <a:rPr lang="en-US" sz="20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0E14F-7B69-49BB-B21D-6FE68E9EB9E4}"/>
              </a:ext>
            </a:extLst>
          </p:cNvPr>
          <p:cNvSpPr txBox="1"/>
          <p:nvPr/>
        </p:nvSpPr>
        <p:spPr>
          <a:xfrm>
            <a:off x="252417" y="2166220"/>
            <a:ext cx="11574817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actual value and predicted value should be the same. So, concerning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class, the value of cell 1 is the TP value.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sum of values of corresponding rows except the TP value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 = (cell 2 + cell3)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(0 + 0)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 :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of values of corresponding column except the TP value.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 = (cell 4 + cell 7)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(0 + 0)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TN: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of values of all columns and row except the values of that class that we are calculating the values for.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 = (cell 5 + cell 6 + cell 8 + cell 9)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17 + 1 +0 + 11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29</a:t>
            </a:r>
          </a:p>
        </p:txBody>
      </p:sp>
    </p:spTree>
    <p:extLst>
      <p:ext uri="{BB962C8B-B14F-4D97-AF65-F5344CB8AC3E}">
        <p14:creationId xmlns:p14="http://schemas.microsoft.com/office/powerpoint/2010/main" val="24182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29241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/>
            <a:r>
              <a:rPr lang="en-US" sz="4000" dirty="0">
                <a:solidFill>
                  <a:srgbClr val="FFFFFF"/>
                </a:solidFill>
              </a:rPr>
              <a:t>Evaluation metrics:</a:t>
            </a:r>
            <a:r>
              <a:rPr lang="en-IN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sz="4000" dirty="0">
                <a:solidFill>
                  <a:srgbClr val="FFFFFF"/>
                </a:solidFill>
              </a:rPr>
              <a:t>Confusion matrix for a 3 Class  classification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2D4C7-6310-4C33-B30A-4E7BF359CBDE}"/>
              </a:ext>
            </a:extLst>
          </p:cNvPr>
          <p:cNvSpPr txBox="1"/>
          <p:nvPr/>
        </p:nvSpPr>
        <p:spPr>
          <a:xfrm>
            <a:off x="226145" y="1743955"/>
            <a:ext cx="11739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Similarly, for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Versicolor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the values/ metrics are calculated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8EBD5-5A10-4F6C-8AD8-B9E3AE3C83D5}"/>
              </a:ext>
            </a:extLst>
          </p:cNvPr>
          <p:cNvSpPr txBox="1"/>
          <p:nvPr/>
        </p:nvSpPr>
        <p:spPr>
          <a:xfrm>
            <a:off x="252420" y="2228671"/>
            <a:ext cx="114848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 : 17 (cell 5)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 : 0 + 1 = 1 (cell 4 +cell 6)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 : 0 + 0 = 0 (cell 2 + cell 8)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TN : 16 +0 +0 + 11 =27 (cell 1 + cell 3 + cell 7 + cell 9).</a:t>
            </a:r>
          </a:p>
        </p:txBody>
      </p:sp>
    </p:spTree>
    <p:extLst>
      <p:ext uri="{BB962C8B-B14F-4D97-AF65-F5344CB8AC3E}">
        <p14:creationId xmlns:p14="http://schemas.microsoft.com/office/powerpoint/2010/main" val="2228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3B4FC-CD49-4DEE-BCB8-19D9DF1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4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69BEEBA3-6151-4344-851B-B5D1DDBB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Confusion Matrix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5485951-3784-4A61-AF16-437933E2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6" y="1928621"/>
            <a:ext cx="5674604" cy="42559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6A3DDA-C385-4A10-90D5-F3546D6CB96B}"/>
              </a:ext>
            </a:extLst>
          </p:cNvPr>
          <p:cNvSpPr txBox="1"/>
          <p:nvPr/>
        </p:nvSpPr>
        <p:spPr>
          <a:xfrm>
            <a:off x="292958" y="1928621"/>
            <a:ext cx="60935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Open Sans" panose="020B0606030504020204" pitchFamily="34" charset="0"/>
              </a:rPr>
              <a:t>True positives (TP): </a:t>
            </a:r>
            <a:r>
              <a:rPr lang="en-US" sz="2000" dirty="0">
                <a:latin typeface="Open Sans" panose="020B0606030504020204" pitchFamily="34" charset="0"/>
              </a:rPr>
              <a:t>These are cases in which we predicted yes (they have the disease), and they do have the disease.</a:t>
            </a:r>
          </a:p>
          <a:p>
            <a:pPr algn="just"/>
            <a:endParaRPr lang="en-US" sz="2000" dirty="0">
              <a:latin typeface="Open Sans" panose="020B0606030504020204" pitchFamily="34" charset="0"/>
            </a:endParaRPr>
          </a:p>
          <a:p>
            <a:pPr algn="just"/>
            <a:r>
              <a:rPr lang="en-US" sz="2000" b="1" dirty="0">
                <a:latin typeface="Open Sans" panose="020B0606030504020204" pitchFamily="34" charset="0"/>
              </a:rPr>
              <a:t>True negatives (TN): </a:t>
            </a:r>
            <a:r>
              <a:rPr lang="en-US" sz="2000" dirty="0">
                <a:latin typeface="Open Sans" panose="020B0606030504020204" pitchFamily="34" charset="0"/>
              </a:rPr>
              <a:t>We predicted no, and they don't have the disease.</a:t>
            </a:r>
          </a:p>
          <a:p>
            <a:pPr algn="just"/>
            <a:endParaRPr lang="en-US" sz="2000" dirty="0">
              <a:latin typeface="Open Sans" panose="020B0606030504020204" pitchFamily="34" charset="0"/>
            </a:endParaRPr>
          </a:p>
          <a:p>
            <a:pPr algn="just"/>
            <a:r>
              <a:rPr lang="en-US" sz="2000" b="1" dirty="0">
                <a:latin typeface="Open Sans" panose="020B0606030504020204" pitchFamily="34" charset="0"/>
              </a:rPr>
              <a:t>False positives (FP): </a:t>
            </a:r>
            <a:r>
              <a:rPr lang="en-US" sz="2000" dirty="0">
                <a:latin typeface="Open Sans" panose="020B0606030504020204" pitchFamily="34" charset="0"/>
              </a:rPr>
              <a:t>We predicted yes, but they don't actually have the disease. (Also known as a "Type I error.")</a:t>
            </a:r>
          </a:p>
          <a:p>
            <a:pPr algn="just"/>
            <a:endParaRPr lang="en-US" sz="2000" dirty="0">
              <a:latin typeface="Open Sans" panose="020B0606030504020204" pitchFamily="34" charset="0"/>
            </a:endParaRPr>
          </a:p>
          <a:p>
            <a:pPr algn="just"/>
            <a:r>
              <a:rPr lang="en-US" sz="2000" b="1" dirty="0">
                <a:latin typeface="Open Sans" panose="020B0606030504020204" pitchFamily="34" charset="0"/>
              </a:rPr>
              <a:t>False negatives (FN): </a:t>
            </a:r>
            <a:r>
              <a:rPr lang="en-US" sz="2000" dirty="0">
                <a:latin typeface="Open Sans" panose="020B0606030504020204" pitchFamily="34" charset="0"/>
              </a:rPr>
              <a:t>We predicted no, but they actually do have the disease. (Also known as a "Type II error.")</a:t>
            </a:r>
            <a:endParaRPr lang="en-IN" sz="2000" dirty="0">
              <a:latin typeface="Open Sans" panose="020B06060305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839F056-5B7C-4199-B20C-D7A4C4604076}"/>
                  </a:ext>
                </a:extLst>
              </p14:cNvPr>
              <p14:cNvContentPartPr/>
              <p14:nvPr/>
            </p14:nvContentPartPr>
            <p14:xfrm>
              <a:off x="1742276" y="2602558"/>
              <a:ext cx="43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839F056-5B7C-4199-B20C-D7A4C460407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724276" y="2584558"/>
                <a:ext cx="399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3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2132B-2911-4F40-9C0C-DDE032B1E00E}"/>
              </a:ext>
            </a:extLst>
          </p:cNvPr>
          <p:cNvSpPr txBox="1"/>
          <p:nvPr/>
        </p:nvSpPr>
        <p:spPr>
          <a:xfrm>
            <a:off x="313610" y="1928620"/>
            <a:ext cx="62520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There are two possible predicted classes: “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positive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" and “negative". If we were predicting the presence of a disease, for example, “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positive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" would mean they have the disease, and "negative" would mean they don't have the disease.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classifier made a total of 1000 predictions (e.g., 1000 patients were being tested for the presence of that disease).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Out of those 1000 cases, the classifier predicted "yes"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60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times, and "no"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940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times.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 reality,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40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patients in the sample have the disease, and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960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patients do not.</a:t>
            </a:r>
          </a:p>
        </p:txBody>
      </p:sp>
      <p:pic>
        <p:nvPicPr>
          <p:cNvPr id="1028" name="Picture 4" descr="Confusion Matrix for Machine Learning">
            <a:extLst>
              <a:ext uri="{FF2B5EF4-FFF2-40B4-BE49-F238E27FC236}">
                <a16:creationId xmlns:a16="http://schemas.microsoft.com/office/drawing/2014/main" id="{46742D7A-64AE-4F0A-BEA0-922CFDE55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01" y="1825625"/>
            <a:ext cx="51727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FA04-E5FC-444F-9387-09C7844A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Accuracy: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Overall, how often is the classifier correct?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(TP+TN)/(TP+FP+TN+FN) = (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30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+930)/1000 =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0.96</a:t>
            </a:r>
            <a:endParaRPr lang="en-US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Misclassification Rate: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Overall, how often is it wrong?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(FP+FN)/ (TP+FP+TN+FN )= (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30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+10)/1000 = 0.04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equivalent to 1 minus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also known as "Error Rate"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True Positive Rate (TPR):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When it's actually yes, how often does it predict yes?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TP/actual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positive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=TP/(TP+FN)=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30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/(30+10) = 0.75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also known as "Sensitivity" or "Recall"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False Positive Rate (FPR):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When it's actually no, how often does it predict yes?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FP/actual no= FP/(FP+TN) = 30/(30+930) = 0.03125</a:t>
            </a:r>
          </a:p>
        </p:txBody>
      </p:sp>
    </p:spTree>
    <p:extLst>
      <p:ext uri="{BB962C8B-B14F-4D97-AF65-F5344CB8AC3E}">
        <p14:creationId xmlns:p14="http://schemas.microsoft.com/office/powerpoint/2010/main" val="37613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FA04-E5FC-444F-9387-09C7844A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20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True Negative Rate (TNR):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When it's actually no, how often does it predict no?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TN/actual no = TN/(FP+TN) = 930/(30+930) = 0.96875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equivalent to 1 minus False Positive Rate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also known as "Specificity"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Precision: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When it predicts yes, how often is it correct?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TP/predicted yes = TP/(TP+FP)= 30/(30+30) = 0.60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Also known as “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positive predictive value (PPV).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Prevalence: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How often does the yes condition actually occur in our sample?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actual yes/total =(TP+FN)/(TP+FP+FN+TN)= 40/1000 = 0.04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Null Error Rate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 This is how often you would be wrong if you always predicted the majority class. (In our example, the null error rate would be 960/1000=0.96 because if you always predicted yes, you would only be wrong for the 960 "no" cases.)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F1- Score: 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This is a weighted average of the true positive rate (recall) and precision.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402E233-6348-46A2-9CB3-5C3CB02D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15" y="5986507"/>
            <a:ext cx="5383751" cy="8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FA04-E5FC-444F-9387-09C7844A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53020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 average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precision/recall/f1-score calculated for all the classes.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average= TP+TN/(TP+TN+FP+FN)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average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average of precision/recall/f1-score.</a:t>
            </a:r>
          </a:p>
          <a:p>
            <a:pPr marL="0" indent="0" algn="just">
              <a:buNone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average Precision = (Precision of class 1+Precision of class 2)/2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just the weighted average of precision/recall/f1-score.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Precision = Precision of class 1* (no of instance in class 1/Total no of instance) + Precision of class 2* (no of instance in class 2/Total no of instance)</a:t>
            </a:r>
          </a:p>
        </p:txBody>
      </p:sp>
    </p:spTree>
    <p:extLst>
      <p:ext uri="{BB962C8B-B14F-4D97-AF65-F5344CB8AC3E}">
        <p14:creationId xmlns:p14="http://schemas.microsoft.com/office/powerpoint/2010/main" val="42357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76F9430-5DE4-479E-A15A-2778D82B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97" y="2428407"/>
            <a:ext cx="8722282" cy="40764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B7BBE-7B84-4838-B5E9-DE551145EE37}"/>
              </a:ext>
            </a:extLst>
          </p:cNvPr>
          <p:cNvSpPr txBox="1"/>
          <p:nvPr/>
        </p:nvSpPr>
        <p:spPr>
          <a:xfrm>
            <a:off x="423472" y="1817761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2591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9BCCE-434A-4542-9AFC-556488A1EBE2}"/>
              </a:ext>
            </a:extLst>
          </p:cNvPr>
          <p:cNvSpPr txBox="1"/>
          <p:nvPr/>
        </p:nvSpPr>
        <p:spPr>
          <a:xfrm>
            <a:off x="460541" y="1928621"/>
            <a:ext cx="112317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Negative predictive values (NPV):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The negative predictive values is the proportions of negative results in statistics tests that are true positive and true negative results, respectively.</a:t>
            </a:r>
            <a:endParaRPr lang="en-IN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F570AB-0F54-406E-AC6E-A0974880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365" y="2944284"/>
            <a:ext cx="2433560" cy="744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32FF2A-732C-41C9-B9A1-922B89002569}"/>
              </a:ext>
            </a:extLst>
          </p:cNvPr>
          <p:cNvSpPr txBox="1"/>
          <p:nvPr/>
        </p:nvSpPr>
        <p:spPr>
          <a:xfrm>
            <a:off x="583812" y="4017168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False omission rate (FOR):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FDBAB-6A75-4DBA-918E-5A6DDE83A67A}"/>
              </a:ext>
            </a:extLst>
          </p:cNvPr>
          <p:cNvSpPr txBox="1"/>
          <p:nvPr/>
        </p:nvSpPr>
        <p:spPr>
          <a:xfrm>
            <a:off x="4245364" y="4017168"/>
            <a:ext cx="7362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The complement of the NPV is the false omission rate (FOR)</a:t>
            </a:r>
            <a:endParaRPr lang="en-IN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44EED2-5554-43CC-A641-2347FBE8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4" y="4745779"/>
            <a:ext cx="7890719" cy="769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2704AD-DFE7-44FA-8BB9-63CC5318C9B6}"/>
                  </a:ext>
                </a:extLst>
              </p14:cNvPr>
              <p14:cNvContentPartPr/>
              <p14:nvPr/>
            </p14:nvContentPartPr>
            <p14:xfrm>
              <a:off x="6008996" y="3658078"/>
              <a:ext cx="10800" cy="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2704AD-DFE7-44FA-8BB9-63CC5318C9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0996" y="3640078"/>
                <a:ext cx="46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13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53CB2-7063-4B13-8D80-D76FA3E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FA04-E5FC-444F-9387-09C7844A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205"/>
          </a:xfrm>
        </p:spPr>
        <p:txBody>
          <a:bodyPr>
            <a:normAutofit/>
          </a:bodyPr>
          <a:lstStyle/>
          <a:p>
            <a:pPr marL="269875" lvl="1" algn="just"/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Cohen's Kappa: 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This is essentially a measure of how well the classifier performed as compared to how well it would have performed simply by chance. In other words, a model will have a high Kappa score if there is a big difference between the accuracy and the null error rate.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9C144-25DB-4602-9BE8-20E2766B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81" y="3115924"/>
            <a:ext cx="5888237" cy="626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38E010-D658-4A20-898E-A72880CC38C6}"/>
              </a:ext>
            </a:extLst>
          </p:cNvPr>
          <p:cNvSpPr txBox="1"/>
          <p:nvPr/>
        </p:nvSpPr>
        <p:spPr>
          <a:xfrm>
            <a:off x="838200" y="3991253"/>
            <a:ext cx="10515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ROC Curve: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This is a commonly used graph that summarizes the performance of a classifier over all possible thresholds. It is generated by plotting the True Positive Rate (y-axis) against the False Positive Rate (x-axis) as you vary the threshold for assigning observations to a given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</a:rPr>
              <a:t>AUC : </a:t>
            </a:r>
            <a:r>
              <a:rPr lang="en-US" sz="2000" dirty="0">
                <a:solidFill>
                  <a:srgbClr val="444444"/>
                </a:solidFill>
                <a:latin typeface="Open Sans" panose="020B0606030504020204" pitchFamily="34" charset="0"/>
              </a:rPr>
              <a:t>It stands for "Area under the ROC Curve." That is, AUC measures the entire two-dimensional area underneath the entire ROC curve (think integral calculus) from (0,0) to (1,1).</a:t>
            </a:r>
            <a:endParaRPr lang="en-IN" sz="2000" dirty="0">
              <a:solidFill>
                <a:srgbClr val="44444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1453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Open Sans</vt:lpstr>
      <vt:lpstr>Times New Roman</vt:lpstr>
      <vt:lpstr>Office Theme</vt:lpstr>
      <vt:lpstr>Confusion Matrix</vt:lpstr>
      <vt:lpstr>Confusion Matrix</vt:lpstr>
      <vt:lpstr>Confusion Matrix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metrics: ROC</vt:lpstr>
      <vt:lpstr>Evaluation metrics</vt:lpstr>
      <vt:lpstr>Evaluation metrics: Confusion matrix for a 3 Class  classification</vt:lpstr>
      <vt:lpstr>Evaluation metrics: Confusion matrix for a 3 Class  classification</vt:lpstr>
      <vt:lpstr>Evaluation metrics: Confusion matrix for a 3 Class  classification</vt:lpstr>
      <vt:lpstr>Evaluation metrics: Confusion matrix for a 3 Class  classification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Statistical Performance metric</dc:title>
  <dc:creator>Umesh Gupta</dc:creator>
  <cp:lastModifiedBy>Nitin Arvind Shelke</cp:lastModifiedBy>
  <cp:revision>3</cp:revision>
  <dcterms:created xsi:type="dcterms:W3CDTF">2021-11-09T15:09:05Z</dcterms:created>
  <dcterms:modified xsi:type="dcterms:W3CDTF">2022-07-28T13:45:28Z</dcterms:modified>
</cp:coreProperties>
</file>