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72" r:id="rId4"/>
    <p:sldId id="273" r:id="rId5"/>
    <p:sldId id="274" r:id="rId6"/>
    <p:sldId id="275" r:id="rId7"/>
    <p:sldId id="279" r:id="rId8"/>
    <p:sldId id="276" r:id="rId9"/>
    <p:sldId id="278" r:id="rId10"/>
    <p:sldId id="271" r:id="rId11"/>
    <p:sldId id="257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86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12/8/2023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12/8/2023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12/8/2023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12/8/2023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12/8/2023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12/8/2023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53" y="1628800"/>
            <a:ext cx="4098175" cy="14331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Medical Charges </a:t>
            </a:r>
            <a:r>
              <a:rPr lang="en-US" sz="4000" dirty="0"/>
              <a:t>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368" y="3429000"/>
            <a:ext cx="4098175" cy="685800"/>
          </a:xfrm>
        </p:spPr>
        <p:txBody>
          <a:bodyPr/>
          <a:lstStyle/>
          <a:p>
            <a:r>
              <a:rPr lang="en-US" cap="none" dirty="0" smtClean="0"/>
              <a:t>Presented By: Nitin Bhore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10058400" cy="1325563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Design</a:t>
            </a:r>
            <a:r>
              <a:rPr lang="en-US" dirty="0"/>
              <a:t>: System and ML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700808"/>
            <a:ext cx="10873729" cy="4672379"/>
          </a:xfrm>
        </p:spPr>
      </p:pic>
    </p:spTree>
    <p:extLst>
      <p:ext uri="{BB962C8B-B14F-4D97-AF65-F5344CB8AC3E}">
        <p14:creationId xmlns:p14="http://schemas.microsoft.com/office/powerpoint/2010/main" val="30841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Imperative and Consumption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828799"/>
            <a:ext cx="5184576" cy="4572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Medical Charges: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Smoking: Examine the difference in charges between smokers and non-smokers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Smokers incurred more charges than non-smoker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BMI (Body Mass Index): Analyze the impact of BMI on medical charges. Higher BMI correlate with higher charges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Children: Investigate how the number of dependents affects medical charges.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Charges are higher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individuals with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dependents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Explore how medical charges vary across different age groups. Are there trends or patterns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Region: Analyze geographical variations in medical charges across different regions in the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204864"/>
            <a:ext cx="523097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828799"/>
            <a:ext cx="10369152" cy="4572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 overall revenue generated from medical charges.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applicable, measure patient satisfaction through surveys or feedback.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efficiency of cost management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375191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MLOps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844824"/>
            <a:ext cx="10369152" cy="4572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CI/CD: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 Integration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continuous deployment (CI/CD) pipelines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the Model: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model is trained and evaluated.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Dockerize the model for portability.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Kubernetes for managing containers.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a load balancer for distributing incoming requests.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Canary Deployment: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Gradual rollout with monitoring for any issues.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 the deployed model for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3564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672" y="2996952"/>
            <a:ext cx="5148064" cy="1744217"/>
          </a:xfrm>
        </p:spPr>
        <p:txBody>
          <a:bodyPr/>
          <a:lstStyle/>
          <a:p>
            <a:pPr marL="0" indent="0">
              <a:buNone/>
            </a:pPr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7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10058400" cy="1325563"/>
          </a:xfrm>
        </p:spPr>
        <p:txBody>
          <a:bodyPr/>
          <a:lstStyle/>
          <a:p>
            <a:r>
              <a:rPr lang="en-US" dirty="0"/>
              <a:t>EDA and Data </a:t>
            </a:r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700808"/>
            <a:ext cx="10748682" cy="50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5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10058400" cy="1325563"/>
          </a:xfrm>
        </p:spPr>
        <p:txBody>
          <a:bodyPr/>
          <a:lstStyle/>
          <a:p>
            <a:r>
              <a:rPr lang="en-US" dirty="0"/>
              <a:t>EDA and Data </a:t>
            </a:r>
            <a:r>
              <a:rPr lang="en-US" dirty="0" smtClean="0"/>
              <a:t>Insights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844824"/>
            <a:ext cx="4479404" cy="42686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844824"/>
            <a:ext cx="4669062" cy="42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5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10058400" cy="1325563"/>
          </a:xfrm>
        </p:spPr>
        <p:txBody>
          <a:bodyPr/>
          <a:lstStyle/>
          <a:p>
            <a:r>
              <a:rPr lang="en-US" dirty="0"/>
              <a:t>EDA and Data </a:t>
            </a:r>
            <a:r>
              <a:rPr lang="en-US" dirty="0" smtClean="0"/>
              <a:t>Insights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68" y="1700808"/>
            <a:ext cx="9433048" cy="49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10058400" cy="1325563"/>
          </a:xfrm>
        </p:spPr>
        <p:txBody>
          <a:bodyPr/>
          <a:lstStyle/>
          <a:p>
            <a:r>
              <a:rPr lang="en-US" dirty="0"/>
              <a:t>EDA and Data </a:t>
            </a:r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8" y="1700809"/>
            <a:ext cx="10369152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6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10058400" cy="1325563"/>
          </a:xfrm>
        </p:spPr>
        <p:txBody>
          <a:bodyPr/>
          <a:lstStyle/>
          <a:p>
            <a:r>
              <a:rPr lang="en-US" dirty="0"/>
              <a:t>EDA and Data </a:t>
            </a:r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03512" y="2420888"/>
            <a:ext cx="5724128" cy="24642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700808"/>
            <a:ext cx="763284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8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10058400" cy="1325563"/>
          </a:xfrm>
        </p:spPr>
        <p:txBody>
          <a:bodyPr/>
          <a:lstStyle/>
          <a:p>
            <a:r>
              <a:rPr lang="en-US" dirty="0"/>
              <a:t>EDA and Data </a:t>
            </a:r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03512" y="2420889"/>
            <a:ext cx="2808312" cy="14401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" y="2055118"/>
            <a:ext cx="10527168" cy="33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10058400" cy="1325563"/>
          </a:xfrm>
        </p:spPr>
        <p:txBody>
          <a:bodyPr/>
          <a:lstStyle/>
          <a:p>
            <a:r>
              <a:rPr lang="en-US" dirty="0"/>
              <a:t>EDA and Data </a:t>
            </a:r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3068960"/>
            <a:ext cx="4788024" cy="16561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7" y="1617751"/>
            <a:ext cx="10897941" cy="512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10058400" cy="1325563"/>
          </a:xfrm>
        </p:spPr>
        <p:txBody>
          <a:bodyPr/>
          <a:lstStyle/>
          <a:p>
            <a:r>
              <a:rPr lang="en-US" dirty="0"/>
              <a:t>ML Models performance evaluation report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3068960"/>
            <a:ext cx="4788024" cy="16561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44824"/>
            <a:ext cx="996590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4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308</TotalTime>
  <Words>271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Medium</vt:lpstr>
      <vt:lpstr>Times New Roman</vt:lpstr>
      <vt:lpstr>Medical Design 16x9</vt:lpstr>
      <vt:lpstr>Medical Charges Prediction</vt:lpstr>
      <vt:lpstr>EDA and Data Insights</vt:lpstr>
      <vt:lpstr>EDA and Data Insights</vt:lpstr>
      <vt:lpstr>EDA and Data Insights</vt:lpstr>
      <vt:lpstr>EDA and Data Insights</vt:lpstr>
      <vt:lpstr>EDA and Data Insights</vt:lpstr>
      <vt:lpstr>EDA and Data Insights</vt:lpstr>
      <vt:lpstr>EDA and Data Insights</vt:lpstr>
      <vt:lpstr>ML Models performance evaluation report</vt:lpstr>
      <vt:lpstr>System Design: System and ML Architecture</vt:lpstr>
      <vt:lpstr>Business Imperative and Consumption Content</vt:lpstr>
      <vt:lpstr>Business Key Performance Indicators (KPIs)</vt:lpstr>
      <vt:lpstr>MLOps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Charges Prediction</dc:title>
  <dc:creator>Admin</dc:creator>
  <cp:lastModifiedBy>Admin</cp:lastModifiedBy>
  <cp:revision>17</cp:revision>
  <dcterms:created xsi:type="dcterms:W3CDTF">2023-12-08T04:09:36Z</dcterms:created>
  <dcterms:modified xsi:type="dcterms:W3CDTF">2023-12-08T09:26:32Z</dcterms:modified>
</cp:coreProperties>
</file>