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Data Analytics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Credit Card Insights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Week Over Week Change ( week - 53 )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Revenue decreased by 12.8%</a:t>
            </a:r>
            <a:endParaRPr lang="en-US" sz="2400"/>
          </a:p>
          <a:p>
            <a:r>
              <a:rPr lang="en-US" sz="2400"/>
              <a:t>Total Transaction amount &amp; count decreased by 0.13% &amp; 0.11% respectively</a:t>
            </a:r>
            <a:endParaRPr lang="en-US" sz="2400"/>
          </a:p>
          <a:p>
            <a:r>
              <a:rPr lang="en-US" sz="2400"/>
              <a:t>Customer count decreased by 17.2%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 YTD ( Year To Date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582400" cy="4953000"/>
          </a:xfrm>
        </p:spPr>
        <p:txBody>
          <a:bodyPr/>
          <a:p>
            <a:r>
              <a:rPr lang="en-US" sz="2400"/>
              <a:t>Overall revenue is 55M</a:t>
            </a:r>
            <a:endParaRPr lang="en-US" sz="2400"/>
          </a:p>
          <a:p>
            <a:r>
              <a:rPr lang="en-US" sz="2400"/>
              <a:t>Total interest is 8M</a:t>
            </a:r>
            <a:endParaRPr lang="en-US" sz="2400"/>
          </a:p>
          <a:p>
            <a:r>
              <a:rPr lang="en-US" sz="2400"/>
              <a:t>Total transaction amount is 45M</a:t>
            </a:r>
            <a:endParaRPr lang="en-US" sz="2400"/>
          </a:p>
          <a:p>
            <a:r>
              <a:rPr lang="en-US" sz="2400"/>
              <a:t>Male customers are contributing more in revenue , Male - 30M and Female - 25M</a:t>
            </a:r>
            <a:endParaRPr lang="en-US" sz="2400"/>
          </a:p>
          <a:p>
            <a:r>
              <a:rPr lang="en-US" sz="2400"/>
              <a:t>Blue and Silver credit cards are contributing to 93.5% of overall transactions</a:t>
            </a:r>
            <a:endParaRPr lang="en-US" sz="2400"/>
          </a:p>
          <a:p>
            <a:r>
              <a:rPr lang="en-US" sz="2400"/>
              <a:t>TX, NY and CA are contributing 73% of overall transactions</a:t>
            </a:r>
            <a:endParaRPr lang="en-US" sz="2400"/>
          </a:p>
          <a:p>
            <a:r>
              <a:rPr lang="en-US" sz="2400"/>
              <a:t>Overall delinquent rate is 6.07%</a:t>
            </a:r>
            <a:endParaRPr lang="en-US" sz="2400"/>
          </a:p>
          <a:p>
            <a:r>
              <a:rPr lang="en-US" sz="2400"/>
              <a:t>Overall activation rate is 57.5%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Presentation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Data Analytics</vt:lpstr>
      <vt:lpstr>Week Over Week Change ( week - 53 )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91767</dc:creator>
  <cp:lastModifiedBy>91767</cp:lastModifiedBy>
  <cp:revision>2</cp:revision>
  <dcterms:created xsi:type="dcterms:W3CDTF">2024-05-22T07:25:00Z</dcterms:created>
  <dcterms:modified xsi:type="dcterms:W3CDTF">2024-05-25T09:28:24Z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BBAB14DDCED44AC88D58FB96F1C04556_11</vt:lpwstr>
  </property>
  <property fmtid="{D5CDD505-2E9C-101B-9397-08002B2CF9AE}" pid="3" name="KSOProductBuildVer">
    <vt:lpwstr>1033-12.2.0.16909</vt:lpwstr>
  </property>
</Properties>
</file>