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Pacifico"/>
      <p:regular r:id="rId29"/>
    </p:embeddedFont>
    <p:embeddedFont>
      <p:font typeface="Merriweather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acific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bold.fntdata"/><Relationship Id="rId3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33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32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2d756074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f2d756074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2d756074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f2d756074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2d756074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f2d756074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f2d756074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f2d756074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2d756074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f2d756074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f2d756074b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f2d756074b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f2ef165625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f2ef165625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f2ef165625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f2ef165625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f2d756074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f2d756074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f2ef165625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f2ef165625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2c5bfb4a9_0_7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2c5bfb4a9_0_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2c5bfb4a9_0_7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2c5bfb4a9_0_7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2c5bfb4a9_0_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2c5bfb4a9_0_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2c5bfb4a9_0_8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2c5bfb4a9_0_8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2ef165625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f2ef165625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2d756074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2d756074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2d756074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2d756074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2d756074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2d756074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1782350" y="505238"/>
            <a:ext cx="4255500" cy="1872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latin typeface="Verdana"/>
                <a:ea typeface="Verdana"/>
                <a:cs typeface="Verdana"/>
                <a:sym typeface="Verdana"/>
              </a:rPr>
              <a:t>Presentation on :</a:t>
            </a:r>
            <a:endParaRPr b="0" sz="30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1930900" y="1562750"/>
            <a:ext cx="4743300" cy="815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 u="sng">
                <a:solidFill>
                  <a:srgbClr val="000000"/>
                </a:solidFill>
              </a:rPr>
              <a:t>HIRE HELPER</a:t>
            </a:r>
            <a:endParaRPr b="1" sz="4700" u="sng">
              <a:solidFill>
                <a:srgbClr val="000000"/>
              </a:solidFill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4572000" y="3351250"/>
            <a:ext cx="4591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RAKSHANDA MESHRAM - 210543181075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SAKSHI TEKADE - 210543181087</a:t>
            </a:r>
            <a:b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NITIN DANGE - 210543181020</a:t>
            </a:r>
            <a:b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PRANAV CHAVAN - 210543181016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6198550" y="2512188"/>
            <a:ext cx="25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Group no : 15</a:t>
            </a:r>
            <a:endParaRPr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1397950" y="4046550"/>
            <a:ext cx="2876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PROJECT MEMBER :</a:t>
            </a:r>
            <a:endParaRPr b="1" sz="16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title"/>
          </p:nvPr>
        </p:nvSpPr>
        <p:spPr>
          <a:xfrm>
            <a:off x="0" y="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Tables</a:t>
            </a:r>
            <a:endParaRPr/>
          </a:p>
        </p:txBody>
      </p:sp>
      <p:sp>
        <p:nvSpPr>
          <p:cNvPr id="166" name="Google Shape;166;p22"/>
          <p:cNvSpPr txBox="1"/>
          <p:nvPr/>
        </p:nvSpPr>
        <p:spPr>
          <a:xfrm>
            <a:off x="520650" y="804650"/>
            <a:ext cx="2524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20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Table </a:t>
            </a: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2000">
                <a:solidFill>
                  <a:srgbClr val="E6B8AF"/>
                </a:solidFill>
                <a:latin typeface="Roboto"/>
                <a:ea typeface="Roboto"/>
                <a:cs typeface="Roboto"/>
                <a:sym typeface="Roboto"/>
              </a:rPr>
              <a:t>Employee</a:t>
            </a:r>
            <a:endParaRPr sz="1900" u="sng">
              <a:solidFill>
                <a:srgbClr val="E6B8A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2"/>
          <p:cNvSpPr txBox="1"/>
          <p:nvPr/>
        </p:nvSpPr>
        <p:spPr>
          <a:xfrm>
            <a:off x="126200" y="1387725"/>
            <a:ext cx="1924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Roboto"/>
                <a:ea typeface="Roboto"/>
                <a:cs typeface="Roboto"/>
                <a:sym typeface="Roboto"/>
              </a:rPr>
              <a:t>Columns:</a:t>
            </a:r>
            <a:r>
              <a:rPr lang="en" sz="1900">
                <a:latin typeface="Roboto"/>
                <a:ea typeface="Roboto"/>
                <a:cs typeface="Roboto"/>
                <a:sym typeface="Roboto"/>
              </a:rPr>
              <a:t> 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2"/>
          <p:cNvSpPr txBox="1"/>
          <p:nvPr/>
        </p:nvSpPr>
        <p:spPr>
          <a:xfrm>
            <a:off x="1945050" y="1387725"/>
            <a:ext cx="3798000" cy="37866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Id                            int AI PK                       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address               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varchar(255)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         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econtact              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varchar(255)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eemail                  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varchar(255)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gender               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varchar(255)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lname                 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varchar(255)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mname              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varchar(255)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name                  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varchar(255)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assword             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varchar(255)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ate                        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varchar(255)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ole                        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varchar(10)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sername             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varchar(20)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y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r_exp                   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varchar(255)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title"/>
          </p:nvPr>
        </p:nvSpPr>
        <p:spPr>
          <a:xfrm>
            <a:off x="185500" y="7218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Table </a:t>
            </a: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b="1" lang="e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2000">
                <a:solidFill>
                  <a:srgbClr val="E6B8AF"/>
                </a:solidFill>
                <a:latin typeface="Roboto"/>
                <a:ea typeface="Roboto"/>
                <a:cs typeface="Roboto"/>
                <a:sym typeface="Roboto"/>
              </a:rPr>
              <a:t>User</a:t>
            </a:r>
            <a:endParaRPr/>
          </a:p>
        </p:txBody>
      </p:sp>
      <p:sp>
        <p:nvSpPr>
          <p:cNvPr id="174" name="Google Shape;174;p23"/>
          <p:cNvSpPr txBox="1"/>
          <p:nvPr/>
        </p:nvSpPr>
        <p:spPr>
          <a:xfrm>
            <a:off x="2307925" y="1435050"/>
            <a:ext cx="3798000" cy="32325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Id                            int AI PK                       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address                varchar(20)          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contact               varchar(20)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email                   varchar(20)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gende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r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              varchar(20)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lname                  varchar(20)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mname               varchar(20)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fname                   varchar(20)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password              varchar(20)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role                         varchar(10)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username              varchar(20)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3"/>
          <p:cNvSpPr txBox="1"/>
          <p:nvPr/>
        </p:nvSpPr>
        <p:spPr>
          <a:xfrm>
            <a:off x="0" y="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Table </a:t>
            </a: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2000">
                <a:solidFill>
                  <a:srgbClr val="E6B8AF"/>
                </a:solidFill>
                <a:latin typeface="Roboto"/>
                <a:ea typeface="Roboto"/>
                <a:cs typeface="Roboto"/>
                <a:sym typeface="Roboto"/>
              </a:rPr>
              <a:t>booking</a:t>
            </a:r>
            <a:endParaRPr/>
          </a:p>
        </p:txBody>
      </p:sp>
      <p:sp>
        <p:nvSpPr>
          <p:cNvPr id="176" name="Google Shape;176;p23"/>
          <p:cNvSpPr txBox="1"/>
          <p:nvPr/>
        </p:nvSpPr>
        <p:spPr>
          <a:xfrm>
            <a:off x="0" y="1435050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Roboto"/>
                <a:ea typeface="Roboto"/>
                <a:cs typeface="Roboto"/>
                <a:sym typeface="Roboto"/>
              </a:rPr>
              <a:t>Columns: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type="title"/>
          </p:nvPr>
        </p:nvSpPr>
        <p:spPr>
          <a:xfrm>
            <a:off x="138175" y="6693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Table </a:t>
            </a: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b="1" lang="e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2000">
                <a:solidFill>
                  <a:srgbClr val="E6B8AF"/>
                </a:solidFill>
                <a:latin typeface="Roboto"/>
                <a:ea typeface="Roboto"/>
                <a:cs typeface="Roboto"/>
                <a:sym typeface="Roboto"/>
              </a:rPr>
              <a:t>booking</a:t>
            </a:r>
            <a:endParaRPr/>
          </a:p>
        </p:txBody>
      </p:sp>
      <p:sp>
        <p:nvSpPr>
          <p:cNvPr id="182" name="Google Shape;182;p24"/>
          <p:cNvSpPr txBox="1"/>
          <p:nvPr/>
        </p:nvSpPr>
        <p:spPr>
          <a:xfrm>
            <a:off x="2307925" y="1435050"/>
            <a:ext cx="3971700" cy="32325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Id                               int AI PK                       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address                   varchar(255)          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city                            varchar(255)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email                         varchar(255)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cont_num                 varchar(255)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end_date                   varchar(255)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lname                        varchar(255)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fname                        varchar(255)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start_date                 varchar(255)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employee_id              int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user_id                       int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4"/>
          <p:cNvSpPr txBox="1"/>
          <p:nvPr/>
        </p:nvSpPr>
        <p:spPr>
          <a:xfrm>
            <a:off x="0" y="1435050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Roboto"/>
                <a:ea typeface="Roboto"/>
                <a:cs typeface="Roboto"/>
                <a:sym typeface="Roboto"/>
              </a:rPr>
              <a:t>Columns: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>
            <p:ph type="title"/>
          </p:nvPr>
        </p:nvSpPr>
        <p:spPr>
          <a:xfrm>
            <a:off x="138175" y="6902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Table </a:t>
            </a: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b="1" lang="e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2000">
                <a:solidFill>
                  <a:srgbClr val="E6B8AF"/>
                </a:solidFill>
                <a:latin typeface="Roboto"/>
                <a:ea typeface="Roboto"/>
                <a:cs typeface="Roboto"/>
                <a:sym typeface="Roboto"/>
              </a:rPr>
              <a:t>admin</a:t>
            </a:r>
            <a:endParaRPr/>
          </a:p>
        </p:txBody>
      </p:sp>
      <p:sp>
        <p:nvSpPr>
          <p:cNvPr id="189" name="Google Shape;189;p25"/>
          <p:cNvSpPr txBox="1"/>
          <p:nvPr/>
        </p:nvSpPr>
        <p:spPr>
          <a:xfrm>
            <a:off x="2150175" y="1813725"/>
            <a:ext cx="3971700" cy="12930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Id                               int AI PK                       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assword                 varchar(20)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ole                            varchar(10)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username                  varchar(20)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25"/>
          <p:cNvSpPr txBox="1"/>
          <p:nvPr/>
        </p:nvSpPr>
        <p:spPr>
          <a:xfrm>
            <a:off x="63125" y="133672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Roboto"/>
                <a:ea typeface="Roboto"/>
                <a:cs typeface="Roboto"/>
                <a:sym typeface="Roboto"/>
              </a:rPr>
              <a:t>Columns: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>
            <p:ph type="title"/>
          </p:nvPr>
        </p:nvSpPr>
        <p:spPr>
          <a:xfrm>
            <a:off x="0" y="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how look site</a:t>
            </a:r>
            <a:endParaRPr/>
          </a:p>
        </p:txBody>
      </p:sp>
      <p:pic>
        <p:nvPicPr>
          <p:cNvPr id="196" name="Google Shape;19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38" y="1419420"/>
            <a:ext cx="8679924" cy="346160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6"/>
          <p:cNvSpPr txBox="1"/>
          <p:nvPr/>
        </p:nvSpPr>
        <p:spPr>
          <a:xfrm>
            <a:off x="232050" y="806013"/>
            <a:ext cx="2162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Login page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38" y="1508823"/>
            <a:ext cx="8679925" cy="3634678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7"/>
          <p:cNvSpPr txBox="1"/>
          <p:nvPr/>
        </p:nvSpPr>
        <p:spPr>
          <a:xfrm>
            <a:off x="151475" y="416300"/>
            <a:ext cx="3300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Services Page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list data</a:t>
            </a:r>
            <a:endParaRPr/>
          </a:p>
        </p:txBody>
      </p:sp>
      <p:pic>
        <p:nvPicPr>
          <p:cNvPr id="209" name="Google Shape;20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625" y="1290450"/>
            <a:ext cx="6602798" cy="371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9900" y="1371025"/>
            <a:ext cx="6602800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221" name="Google Shape;221;p30"/>
          <p:cNvSpPr/>
          <p:nvPr/>
        </p:nvSpPr>
        <p:spPr>
          <a:xfrm>
            <a:off x="311725" y="1524475"/>
            <a:ext cx="174600" cy="143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222" name="Google Shape;222;p30"/>
          <p:cNvSpPr txBox="1"/>
          <p:nvPr/>
        </p:nvSpPr>
        <p:spPr>
          <a:xfrm>
            <a:off x="564025" y="1365475"/>
            <a:ext cx="566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Adaption of different online payment using gateway.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30"/>
          <p:cNvSpPr/>
          <p:nvPr/>
        </p:nvSpPr>
        <p:spPr>
          <a:xfrm>
            <a:off x="311725" y="2133475"/>
            <a:ext cx="174600" cy="143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224" name="Google Shape;224;p30"/>
          <p:cNvSpPr txBox="1"/>
          <p:nvPr/>
        </p:nvSpPr>
        <p:spPr>
          <a:xfrm>
            <a:off x="637200" y="1835875"/>
            <a:ext cx="7869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Develop centralized system to back up user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translation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. If people lost their ID or Password then user can claim there wallet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balance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to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retrieve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30"/>
          <p:cNvSpPr/>
          <p:nvPr/>
        </p:nvSpPr>
        <p:spPr>
          <a:xfrm>
            <a:off x="311725" y="2809625"/>
            <a:ext cx="174600" cy="143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226" name="Google Shape;226;p30"/>
          <p:cNvSpPr txBox="1"/>
          <p:nvPr/>
        </p:nvSpPr>
        <p:spPr>
          <a:xfrm>
            <a:off x="637200" y="2583475"/>
            <a:ext cx="699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In future we thinking to expand our idea in ruler areas.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30"/>
          <p:cNvSpPr/>
          <p:nvPr/>
        </p:nvSpPr>
        <p:spPr>
          <a:xfrm>
            <a:off x="311725" y="3548250"/>
            <a:ext cx="174600" cy="143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228" name="Google Shape;228;p30"/>
          <p:cNvSpPr txBox="1"/>
          <p:nvPr/>
        </p:nvSpPr>
        <p:spPr>
          <a:xfrm>
            <a:off x="637200" y="3389250"/>
            <a:ext cx="759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 We can 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develop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a 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android based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application for the customers.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30"/>
          <p:cNvSpPr txBox="1"/>
          <p:nvPr/>
        </p:nvSpPr>
        <p:spPr>
          <a:xfrm>
            <a:off x="765750" y="4136300"/>
            <a:ext cx="73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30"/>
          <p:cNvSpPr txBox="1"/>
          <p:nvPr/>
        </p:nvSpPr>
        <p:spPr>
          <a:xfrm>
            <a:off x="846050" y="4082575"/>
            <a:ext cx="6916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Right now all rights are in hands of admin , in future we trying to make site userfriendly.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30"/>
          <p:cNvSpPr/>
          <p:nvPr/>
        </p:nvSpPr>
        <p:spPr>
          <a:xfrm>
            <a:off x="311725" y="4286875"/>
            <a:ext cx="174600" cy="143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1"/>
          <p:cNvSpPr txBox="1"/>
          <p:nvPr/>
        </p:nvSpPr>
        <p:spPr>
          <a:xfrm>
            <a:off x="1194475" y="2148750"/>
            <a:ext cx="6755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980000"/>
                </a:solidFill>
                <a:latin typeface="Pacifico"/>
                <a:ea typeface="Pacifico"/>
                <a:cs typeface="Pacifico"/>
                <a:sym typeface="Pacifico"/>
              </a:rPr>
              <a:t>THANK YOU</a:t>
            </a:r>
            <a:endParaRPr sz="7200">
              <a:solidFill>
                <a:srgbClr val="980000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229000" y="225125"/>
            <a:ext cx="3706500" cy="5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Presentation outline 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592850" y="873300"/>
            <a:ext cx="190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965225" y="1592450"/>
            <a:ext cx="49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330950" y="1044450"/>
            <a:ext cx="261900" cy="16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330950" y="1454575"/>
            <a:ext cx="261900" cy="16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661900" y="1283425"/>
            <a:ext cx="1673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Objective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330950" y="1864700"/>
            <a:ext cx="261900" cy="16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 txBox="1"/>
          <p:nvPr/>
        </p:nvSpPr>
        <p:spPr>
          <a:xfrm>
            <a:off x="661900" y="1693550"/>
            <a:ext cx="1379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Modules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330950" y="2274825"/>
            <a:ext cx="261900" cy="16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 txBox="1"/>
          <p:nvPr/>
        </p:nvSpPr>
        <p:spPr>
          <a:xfrm>
            <a:off x="661900" y="2103675"/>
            <a:ext cx="2746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Flow of project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4"/>
          <p:cNvSpPr/>
          <p:nvPr/>
        </p:nvSpPr>
        <p:spPr>
          <a:xfrm>
            <a:off x="330950" y="2684950"/>
            <a:ext cx="261900" cy="16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 txBox="1"/>
          <p:nvPr/>
        </p:nvSpPr>
        <p:spPr>
          <a:xfrm>
            <a:off x="661900" y="2513800"/>
            <a:ext cx="2385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Advantage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" name="Google Shape;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4300" y="0"/>
            <a:ext cx="481628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</a:t>
            </a:r>
            <a:endParaRPr b="1"/>
          </a:p>
        </p:txBody>
      </p:sp>
      <p:sp>
        <p:nvSpPr>
          <p:cNvPr id="92" name="Google Shape;92;p15"/>
          <p:cNvSpPr txBox="1"/>
          <p:nvPr/>
        </p:nvSpPr>
        <p:spPr>
          <a:xfrm>
            <a:off x="915100" y="1497950"/>
            <a:ext cx="848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In this busy lifestyle its very difficult to find out 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service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 provider professionals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311725" y="1629350"/>
            <a:ext cx="174600" cy="1989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94" name="Google Shape;94;p15"/>
          <p:cNvSpPr txBox="1"/>
          <p:nvPr/>
        </p:nvSpPr>
        <p:spPr>
          <a:xfrm>
            <a:off x="915100" y="2818300"/>
            <a:ext cx="7095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Online service have become a increasingly powerful in recent year.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311725" y="2907050"/>
            <a:ext cx="174600" cy="1989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96" name="Google Shape;96;p15"/>
          <p:cNvSpPr/>
          <p:nvPr/>
        </p:nvSpPr>
        <p:spPr>
          <a:xfrm>
            <a:off x="311725" y="2145175"/>
            <a:ext cx="174600" cy="1989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97" name="Google Shape;97;p15"/>
          <p:cNvSpPr txBox="1"/>
          <p:nvPr/>
        </p:nvSpPr>
        <p:spPr>
          <a:xfrm>
            <a:off x="915100" y="2019525"/>
            <a:ext cx="6263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We have come up with the solution to this problem in our project </a:t>
            </a:r>
            <a:r>
              <a:rPr b="1" lang="en" sz="1800">
                <a:latin typeface="Georgia"/>
                <a:ea typeface="Georgia"/>
                <a:cs typeface="Georgia"/>
                <a:sym typeface="Georgia"/>
              </a:rPr>
              <a:t> HIRE HELPER.</a:t>
            </a:r>
            <a:endParaRPr b="1"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915100" y="3464000"/>
            <a:ext cx="7751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Our project motivation is to provide online services like  driver booking , househelp booking, worker booking.Number of extra features included in this application have opened the doors to a wide 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Range of doorstep service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311725" y="3769450"/>
            <a:ext cx="174600" cy="1989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Objective of the project</a:t>
            </a:r>
            <a:endParaRPr b="1"/>
          </a:p>
        </p:txBody>
      </p:sp>
      <p:sp>
        <p:nvSpPr>
          <p:cNvPr id="105" name="Google Shape;105;p16"/>
          <p:cNvSpPr/>
          <p:nvPr/>
        </p:nvSpPr>
        <p:spPr>
          <a:xfrm>
            <a:off x="374575" y="1613375"/>
            <a:ext cx="174600" cy="143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06" name="Google Shape;106;p16"/>
          <p:cNvSpPr txBox="1"/>
          <p:nvPr/>
        </p:nvSpPr>
        <p:spPr>
          <a:xfrm>
            <a:off x="827375" y="1503050"/>
            <a:ext cx="755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1103225" y="1392750"/>
            <a:ext cx="7005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The prime objective of  “ Helper Hire” is to provide genuine and verified  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doorstep service to customer.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374575" y="2408550"/>
            <a:ext cx="174600" cy="143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09" name="Google Shape;109;p16"/>
          <p:cNvSpPr txBox="1"/>
          <p:nvPr/>
        </p:nvSpPr>
        <p:spPr>
          <a:xfrm>
            <a:off x="1103225" y="2171550"/>
            <a:ext cx="6715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Hire Helper is to go a step further and enable users to find and hire the right professional for all their needs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374575" y="3333150"/>
            <a:ext cx="174600" cy="143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11" name="Google Shape;111;p16"/>
          <p:cNvSpPr txBox="1"/>
          <p:nvPr/>
        </p:nvSpPr>
        <p:spPr>
          <a:xfrm>
            <a:off x="1103225" y="3035550"/>
            <a:ext cx="6508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cu</a:t>
            </a: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tomers can go ahead and book a service on the site, and the professional will show up on  time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374575" y="4257750"/>
            <a:ext cx="174600" cy="143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13" name="Google Shape;113;p16"/>
          <p:cNvSpPr txBox="1"/>
          <p:nvPr/>
        </p:nvSpPr>
        <p:spPr>
          <a:xfrm>
            <a:off x="1103225" y="3957375"/>
            <a:ext cx="62190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38383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Our challenge is to stay as true to our vision and make sure quality is not compromised with growth.</a:t>
            </a:r>
            <a:endParaRPr sz="23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</a:t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374575" y="1779625"/>
            <a:ext cx="174600" cy="143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20" name="Google Shape;120;p17"/>
          <p:cNvSpPr txBox="1"/>
          <p:nvPr/>
        </p:nvSpPr>
        <p:spPr>
          <a:xfrm>
            <a:off x="710400" y="1525050"/>
            <a:ext cx="4822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Admin Account : 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Admin login.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Admin can check , update and 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delete the data.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374575" y="2869100"/>
            <a:ext cx="174600" cy="143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22" name="Google Shape;122;p17"/>
          <p:cNvSpPr txBox="1"/>
          <p:nvPr/>
        </p:nvSpPr>
        <p:spPr>
          <a:xfrm>
            <a:off x="876625" y="2705425"/>
            <a:ext cx="3204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Customer: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 customer can book the service after the login.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374575" y="4337600"/>
            <a:ext cx="174600" cy="143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24" name="Google Shape;124;p17"/>
          <p:cNvSpPr txBox="1"/>
          <p:nvPr/>
        </p:nvSpPr>
        <p:spPr>
          <a:xfrm>
            <a:off x="876625" y="3813625"/>
            <a:ext cx="33036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Employee: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Employee can register themselves on the site. And further verification will done by admin.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Technologies</a:t>
            </a:r>
            <a:endParaRPr/>
          </a:p>
        </p:txBody>
      </p:sp>
      <p:sp>
        <p:nvSpPr>
          <p:cNvPr id="130" name="Google Shape;130;p18"/>
          <p:cNvSpPr txBox="1"/>
          <p:nvPr/>
        </p:nvSpPr>
        <p:spPr>
          <a:xfrm>
            <a:off x="419550" y="2070800"/>
            <a:ext cx="77916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For front-end :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We have use ReactJS framework model for Front-end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For back-end :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We have use Spring-boot for backend.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Database :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For database we have used of MYSQL.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of project</a:t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311725" y="1672200"/>
            <a:ext cx="174600" cy="143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37" name="Google Shape;137;p19"/>
          <p:cNvSpPr txBox="1"/>
          <p:nvPr/>
        </p:nvSpPr>
        <p:spPr>
          <a:xfrm>
            <a:off x="832625" y="1463825"/>
            <a:ext cx="7936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Admin Login :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Admin login page enable the admin to view, update and delete the details of employees and users such as name, age, profession, charge etc.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311725" y="2778075"/>
            <a:ext cx="174600" cy="143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39" name="Google Shape;139;p19"/>
          <p:cNvSpPr txBox="1"/>
          <p:nvPr/>
        </p:nvSpPr>
        <p:spPr>
          <a:xfrm>
            <a:off x="832625" y="2571750"/>
            <a:ext cx="71982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User  Login: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User can book the  professionals after the completion of registration.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 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311725" y="3883950"/>
            <a:ext cx="174600" cy="143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41" name="Google Shape;141;p19"/>
          <p:cNvSpPr txBox="1"/>
          <p:nvPr/>
        </p:nvSpPr>
        <p:spPr>
          <a:xfrm>
            <a:off x="832625" y="3555600"/>
            <a:ext cx="77622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Employee :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Employee can 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register themself in the module. They have to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Fill data to register on service page. A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fter the registration the user can see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Employee data on service page.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0" y="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</a:t>
            </a:r>
            <a:endParaRPr/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750" y="1223950"/>
            <a:ext cx="8460576" cy="383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</a:t>
            </a:r>
            <a:endParaRPr/>
          </a:p>
        </p:txBody>
      </p:sp>
      <p:sp>
        <p:nvSpPr>
          <p:cNvPr id="153" name="Google Shape;153;p21"/>
          <p:cNvSpPr/>
          <p:nvPr/>
        </p:nvSpPr>
        <p:spPr>
          <a:xfrm>
            <a:off x="311725" y="2571750"/>
            <a:ext cx="174600" cy="143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54" name="Google Shape;154;p21"/>
          <p:cNvSpPr txBox="1"/>
          <p:nvPr/>
        </p:nvSpPr>
        <p:spPr>
          <a:xfrm>
            <a:off x="752050" y="1369800"/>
            <a:ext cx="6365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 </a:t>
            </a: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tech platform with a lot of data in their bag to leverage. By looking at the historical data of Driver, Househelp and worker.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752050" y="2385600"/>
            <a:ext cx="6943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Its extremely easy navigation helps users  the right service they're looking for, besides prompting them to explore further.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1"/>
          <p:cNvSpPr/>
          <p:nvPr/>
        </p:nvSpPr>
        <p:spPr>
          <a:xfrm>
            <a:off x="311725" y="1571350"/>
            <a:ext cx="174600" cy="143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57" name="Google Shape;157;p21"/>
          <p:cNvSpPr/>
          <p:nvPr/>
        </p:nvSpPr>
        <p:spPr>
          <a:xfrm>
            <a:off x="311725" y="3357275"/>
            <a:ext cx="174600" cy="143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58" name="Google Shape;158;p21"/>
          <p:cNvSpPr txBox="1"/>
          <p:nvPr/>
        </p:nvSpPr>
        <p:spPr>
          <a:xfrm>
            <a:off x="752050" y="3124500"/>
            <a:ext cx="6580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828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It good internal business communications along with the </a:t>
            </a:r>
            <a:endParaRPr sz="1800">
              <a:solidFill>
                <a:srgbClr val="2828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828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Helper Hire , there is every professional are trained and verify.</a:t>
            </a:r>
            <a:endParaRPr sz="1800">
              <a:solidFill>
                <a:srgbClr val="2828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828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 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311725" y="4142800"/>
            <a:ext cx="174600" cy="143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60" name="Google Shape;160;p21"/>
          <p:cNvSpPr txBox="1"/>
          <p:nvPr/>
        </p:nvSpPr>
        <p:spPr>
          <a:xfrm>
            <a:off x="752050" y="3988550"/>
            <a:ext cx="6204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It create a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employment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in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society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as well provide good service to needed customer.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