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72" r:id="rId9"/>
    <p:sldId id="261" r:id="rId10"/>
    <p:sldId id="273" r:id="rId11"/>
    <p:sldId id="274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A49FA9-A963-CA40-8872-BEE820C0B13A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2F95C463-B8FC-3D45-AB39-D96D3C013EBC}">
      <dgm:prSet phldrT="[Text]"/>
      <dgm:spPr/>
      <dgm:t>
        <a:bodyPr/>
        <a:lstStyle/>
        <a:p>
          <a:pPr algn="ctr"/>
          <a:r>
            <a:rPr lang="en-GB"/>
            <a:t>Input Data</a:t>
          </a:r>
        </a:p>
      </dgm:t>
    </dgm:pt>
    <dgm:pt modelId="{7051F434-7AC0-ED46-9E70-F3CEBD57DDFA}" type="parTrans" cxnId="{3C7A6DE5-80C3-CC44-97D0-C68A1FC0D380}">
      <dgm:prSet/>
      <dgm:spPr/>
      <dgm:t>
        <a:bodyPr/>
        <a:lstStyle/>
        <a:p>
          <a:pPr algn="ctr"/>
          <a:endParaRPr lang="en-GB"/>
        </a:p>
      </dgm:t>
    </dgm:pt>
    <dgm:pt modelId="{315AD5D0-E080-8B4F-8335-68D20C08EB8F}" type="sibTrans" cxnId="{3C7A6DE5-80C3-CC44-97D0-C68A1FC0D380}">
      <dgm:prSet/>
      <dgm:spPr/>
      <dgm:t>
        <a:bodyPr/>
        <a:lstStyle/>
        <a:p>
          <a:pPr algn="ctr"/>
          <a:endParaRPr lang="en-GB"/>
        </a:p>
      </dgm:t>
    </dgm:pt>
    <dgm:pt modelId="{59BAEE8D-9FB6-1145-A36E-478CB2898CF3}">
      <dgm:prSet phldrT="[Text]"/>
      <dgm:spPr/>
      <dgm:t>
        <a:bodyPr/>
        <a:lstStyle/>
        <a:p>
          <a:pPr algn="ctr"/>
          <a:r>
            <a:rPr lang="en-GB"/>
            <a:t>Preprocessing</a:t>
          </a:r>
        </a:p>
      </dgm:t>
    </dgm:pt>
    <dgm:pt modelId="{F0298FC7-5CE1-4A43-9719-E9E2807C7C0B}" type="parTrans" cxnId="{0DFCA0E7-578D-F945-B3A6-C8B8EE898D1F}">
      <dgm:prSet/>
      <dgm:spPr/>
      <dgm:t>
        <a:bodyPr/>
        <a:lstStyle/>
        <a:p>
          <a:pPr algn="ctr"/>
          <a:endParaRPr lang="en-GB"/>
        </a:p>
      </dgm:t>
    </dgm:pt>
    <dgm:pt modelId="{5161802D-0032-9646-9281-98D84BDC1820}" type="sibTrans" cxnId="{0DFCA0E7-578D-F945-B3A6-C8B8EE898D1F}">
      <dgm:prSet/>
      <dgm:spPr/>
      <dgm:t>
        <a:bodyPr/>
        <a:lstStyle/>
        <a:p>
          <a:pPr algn="ctr"/>
          <a:endParaRPr lang="en-GB"/>
        </a:p>
      </dgm:t>
    </dgm:pt>
    <dgm:pt modelId="{FB338966-DF80-214F-A26C-9CAAE0E7A047}">
      <dgm:prSet phldrT="[Text]"/>
      <dgm:spPr/>
      <dgm:t>
        <a:bodyPr/>
        <a:lstStyle/>
        <a:p>
          <a:pPr algn="ctr"/>
          <a:r>
            <a:rPr lang="en-GB"/>
            <a:t>Feature Extraction</a:t>
          </a:r>
        </a:p>
      </dgm:t>
    </dgm:pt>
    <dgm:pt modelId="{871A8DD4-D63A-A442-B210-FF2507A4B15E}" type="parTrans" cxnId="{8699DAA4-D356-8543-8AFD-42D01285247E}">
      <dgm:prSet/>
      <dgm:spPr/>
      <dgm:t>
        <a:bodyPr/>
        <a:lstStyle/>
        <a:p>
          <a:pPr algn="ctr"/>
          <a:endParaRPr lang="en-GB"/>
        </a:p>
      </dgm:t>
    </dgm:pt>
    <dgm:pt modelId="{50440C37-6DBF-E14E-ABD5-CBC7E2F6BB9C}" type="sibTrans" cxnId="{8699DAA4-D356-8543-8AFD-42D01285247E}">
      <dgm:prSet/>
      <dgm:spPr/>
      <dgm:t>
        <a:bodyPr/>
        <a:lstStyle/>
        <a:p>
          <a:pPr algn="ctr"/>
          <a:endParaRPr lang="en-GB"/>
        </a:p>
      </dgm:t>
    </dgm:pt>
    <dgm:pt modelId="{8DE7BB15-1E7B-D14A-B183-A5D39737D91F}">
      <dgm:prSet/>
      <dgm:spPr/>
      <dgm:t>
        <a:bodyPr/>
        <a:lstStyle/>
        <a:p>
          <a:pPr algn="ctr"/>
          <a:r>
            <a:rPr lang="en-GB"/>
            <a:t>Model Training</a:t>
          </a:r>
        </a:p>
      </dgm:t>
    </dgm:pt>
    <dgm:pt modelId="{AD25B7C3-403E-8540-9177-4B433D59EA84}" type="parTrans" cxnId="{EBB36E51-65BA-2340-BB4F-65EC3CFCD5B8}">
      <dgm:prSet/>
      <dgm:spPr/>
      <dgm:t>
        <a:bodyPr/>
        <a:lstStyle/>
        <a:p>
          <a:pPr algn="ctr"/>
          <a:endParaRPr lang="en-GB"/>
        </a:p>
      </dgm:t>
    </dgm:pt>
    <dgm:pt modelId="{2E37F19F-FC47-D342-AF6E-82518C822095}" type="sibTrans" cxnId="{EBB36E51-65BA-2340-BB4F-65EC3CFCD5B8}">
      <dgm:prSet/>
      <dgm:spPr/>
      <dgm:t>
        <a:bodyPr/>
        <a:lstStyle/>
        <a:p>
          <a:pPr algn="ctr"/>
          <a:endParaRPr lang="en-GB"/>
        </a:p>
      </dgm:t>
    </dgm:pt>
    <dgm:pt modelId="{7332E40B-9EB1-A744-A431-39F4BE7424EC}">
      <dgm:prSet/>
      <dgm:spPr/>
      <dgm:t>
        <a:bodyPr/>
        <a:lstStyle/>
        <a:p>
          <a:pPr algn="ctr"/>
          <a:r>
            <a:rPr lang="en-GB"/>
            <a:t>Model Evaluation</a:t>
          </a:r>
        </a:p>
      </dgm:t>
    </dgm:pt>
    <dgm:pt modelId="{C90882B4-B0EB-AB45-8AED-CAF3C99B1363}" type="parTrans" cxnId="{C13945CA-DC29-4442-8303-2E13039F08DB}">
      <dgm:prSet/>
      <dgm:spPr/>
      <dgm:t>
        <a:bodyPr/>
        <a:lstStyle/>
        <a:p>
          <a:pPr algn="ctr"/>
          <a:endParaRPr lang="en-GB"/>
        </a:p>
      </dgm:t>
    </dgm:pt>
    <dgm:pt modelId="{C47BB85F-BD18-E245-B82D-D50E388712A4}" type="sibTrans" cxnId="{C13945CA-DC29-4442-8303-2E13039F08DB}">
      <dgm:prSet/>
      <dgm:spPr/>
      <dgm:t>
        <a:bodyPr/>
        <a:lstStyle/>
        <a:p>
          <a:pPr algn="ctr"/>
          <a:endParaRPr lang="en-GB"/>
        </a:p>
      </dgm:t>
    </dgm:pt>
    <dgm:pt modelId="{C5E7089B-F065-7B4D-ACFD-0E4216140007}" type="pres">
      <dgm:prSet presAssocID="{D9A49FA9-A963-CA40-8872-BEE820C0B13A}" presName="Name0" presStyleCnt="0">
        <dgm:presLayoutVars>
          <dgm:dir/>
          <dgm:resizeHandles val="exact"/>
        </dgm:presLayoutVars>
      </dgm:prSet>
      <dgm:spPr/>
    </dgm:pt>
    <dgm:pt modelId="{178C530B-8E05-6944-B06E-DBB590DFAD75}" type="pres">
      <dgm:prSet presAssocID="{2F95C463-B8FC-3D45-AB39-D96D3C013EBC}" presName="node" presStyleLbl="node1" presStyleIdx="0" presStyleCnt="5">
        <dgm:presLayoutVars>
          <dgm:bulletEnabled val="1"/>
        </dgm:presLayoutVars>
      </dgm:prSet>
      <dgm:spPr/>
    </dgm:pt>
    <dgm:pt modelId="{4E1249C4-BDFC-4544-A006-2A4081D5963C}" type="pres">
      <dgm:prSet presAssocID="{315AD5D0-E080-8B4F-8335-68D20C08EB8F}" presName="sibTrans" presStyleLbl="sibTrans2D1" presStyleIdx="0" presStyleCnt="4"/>
      <dgm:spPr/>
    </dgm:pt>
    <dgm:pt modelId="{86A5EDF0-54BE-0241-8BFF-1E5DA5F02709}" type="pres">
      <dgm:prSet presAssocID="{315AD5D0-E080-8B4F-8335-68D20C08EB8F}" presName="connectorText" presStyleLbl="sibTrans2D1" presStyleIdx="0" presStyleCnt="4"/>
      <dgm:spPr/>
    </dgm:pt>
    <dgm:pt modelId="{8BDCC9B8-48AA-5C46-942E-7884374E41CB}" type="pres">
      <dgm:prSet presAssocID="{59BAEE8D-9FB6-1145-A36E-478CB2898CF3}" presName="node" presStyleLbl="node1" presStyleIdx="1" presStyleCnt="5">
        <dgm:presLayoutVars>
          <dgm:bulletEnabled val="1"/>
        </dgm:presLayoutVars>
      </dgm:prSet>
      <dgm:spPr/>
    </dgm:pt>
    <dgm:pt modelId="{5D304A2C-2E95-6145-81FE-661BA18F0C70}" type="pres">
      <dgm:prSet presAssocID="{5161802D-0032-9646-9281-98D84BDC1820}" presName="sibTrans" presStyleLbl="sibTrans2D1" presStyleIdx="1" presStyleCnt="4"/>
      <dgm:spPr/>
    </dgm:pt>
    <dgm:pt modelId="{F0AEF667-EE75-FD44-B89B-42E4F477B70A}" type="pres">
      <dgm:prSet presAssocID="{5161802D-0032-9646-9281-98D84BDC1820}" presName="connectorText" presStyleLbl="sibTrans2D1" presStyleIdx="1" presStyleCnt="4"/>
      <dgm:spPr/>
    </dgm:pt>
    <dgm:pt modelId="{932E8777-30A2-1146-A383-E13050CDC8F2}" type="pres">
      <dgm:prSet presAssocID="{FB338966-DF80-214F-A26C-9CAAE0E7A047}" presName="node" presStyleLbl="node1" presStyleIdx="2" presStyleCnt="5">
        <dgm:presLayoutVars>
          <dgm:bulletEnabled val="1"/>
        </dgm:presLayoutVars>
      </dgm:prSet>
      <dgm:spPr/>
    </dgm:pt>
    <dgm:pt modelId="{58B1300B-FEE1-6B45-9CF5-FFBDD0AEA589}" type="pres">
      <dgm:prSet presAssocID="{50440C37-6DBF-E14E-ABD5-CBC7E2F6BB9C}" presName="sibTrans" presStyleLbl="sibTrans2D1" presStyleIdx="2" presStyleCnt="4"/>
      <dgm:spPr/>
    </dgm:pt>
    <dgm:pt modelId="{C8DC810C-0912-034D-9145-971B4B4267B0}" type="pres">
      <dgm:prSet presAssocID="{50440C37-6DBF-E14E-ABD5-CBC7E2F6BB9C}" presName="connectorText" presStyleLbl="sibTrans2D1" presStyleIdx="2" presStyleCnt="4"/>
      <dgm:spPr/>
    </dgm:pt>
    <dgm:pt modelId="{C1A89D40-A6C9-644B-9CA3-7E88DDDEAD57}" type="pres">
      <dgm:prSet presAssocID="{8DE7BB15-1E7B-D14A-B183-A5D39737D91F}" presName="node" presStyleLbl="node1" presStyleIdx="3" presStyleCnt="5">
        <dgm:presLayoutVars>
          <dgm:bulletEnabled val="1"/>
        </dgm:presLayoutVars>
      </dgm:prSet>
      <dgm:spPr/>
    </dgm:pt>
    <dgm:pt modelId="{AEC0F012-4596-8946-AE80-9A3018EFF6CA}" type="pres">
      <dgm:prSet presAssocID="{2E37F19F-FC47-D342-AF6E-82518C822095}" presName="sibTrans" presStyleLbl="sibTrans2D1" presStyleIdx="3" presStyleCnt="4"/>
      <dgm:spPr/>
    </dgm:pt>
    <dgm:pt modelId="{3F442BDE-F5C4-D447-A50F-5922E06B7C56}" type="pres">
      <dgm:prSet presAssocID="{2E37F19F-FC47-D342-AF6E-82518C822095}" presName="connectorText" presStyleLbl="sibTrans2D1" presStyleIdx="3" presStyleCnt="4"/>
      <dgm:spPr/>
    </dgm:pt>
    <dgm:pt modelId="{E54E1AAD-DFC2-2D4B-8BEE-A19452679ACF}" type="pres">
      <dgm:prSet presAssocID="{7332E40B-9EB1-A744-A431-39F4BE7424EC}" presName="node" presStyleLbl="node1" presStyleIdx="4" presStyleCnt="5">
        <dgm:presLayoutVars>
          <dgm:bulletEnabled val="1"/>
        </dgm:presLayoutVars>
      </dgm:prSet>
      <dgm:spPr/>
    </dgm:pt>
  </dgm:ptLst>
  <dgm:cxnLst>
    <dgm:cxn modelId="{492A3822-7DD9-0641-82A1-A71A046105A9}" type="presOf" srcId="{315AD5D0-E080-8B4F-8335-68D20C08EB8F}" destId="{86A5EDF0-54BE-0241-8BFF-1E5DA5F02709}" srcOrd="1" destOrd="0" presId="urn:microsoft.com/office/officeart/2005/8/layout/process1"/>
    <dgm:cxn modelId="{CE5E4929-E122-F647-A5AA-D33AF9E139C4}" type="presOf" srcId="{D9A49FA9-A963-CA40-8872-BEE820C0B13A}" destId="{C5E7089B-F065-7B4D-ACFD-0E4216140007}" srcOrd="0" destOrd="0" presId="urn:microsoft.com/office/officeart/2005/8/layout/process1"/>
    <dgm:cxn modelId="{C4BD2032-F402-C045-AEF7-5A58365EC29E}" type="presOf" srcId="{2F95C463-B8FC-3D45-AB39-D96D3C013EBC}" destId="{178C530B-8E05-6944-B06E-DBB590DFAD75}" srcOrd="0" destOrd="0" presId="urn:microsoft.com/office/officeart/2005/8/layout/process1"/>
    <dgm:cxn modelId="{EBB36E51-65BA-2340-BB4F-65EC3CFCD5B8}" srcId="{D9A49FA9-A963-CA40-8872-BEE820C0B13A}" destId="{8DE7BB15-1E7B-D14A-B183-A5D39737D91F}" srcOrd="3" destOrd="0" parTransId="{AD25B7C3-403E-8540-9177-4B433D59EA84}" sibTransId="{2E37F19F-FC47-D342-AF6E-82518C822095}"/>
    <dgm:cxn modelId="{4754705C-03B3-424B-B7F3-90C0AF40BE40}" type="presOf" srcId="{50440C37-6DBF-E14E-ABD5-CBC7E2F6BB9C}" destId="{58B1300B-FEE1-6B45-9CF5-FFBDD0AEA589}" srcOrd="0" destOrd="0" presId="urn:microsoft.com/office/officeart/2005/8/layout/process1"/>
    <dgm:cxn modelId="{410CDF80-E6CD-0442-AE7E-5B7229CEB8F1}" type="presOf" srcId="{2E37F19F-FC47-D342-AF6E-82518C822095}" destId="{3F442BDE-F5C4-D447-A50F-5922E06B7C56}" srcOrd="1" destOrd="0" presId="urn:microsoft.com/office/officeart/2005/8/layout/process1"/>
    <dgm:cxn modelId="{0044E596-40D0-0C41-9424-A0DDE0EEDF1F}" type="presOf" srcId="{5161802D-0032-9646-9281-98D84BDC1820}" destId="{F0AEF667-EE75-FD44-B89B-42E4F477B70A}" srcOrd="1" destOrd="0" presId="urn:microsoft.com/office/officeart/2005/8/layout/process1"/>
    <dgm:cxn modelId="{8699DAA4-D356-8543-8AFD-42D01285247E}" srcId="{D9A49FA9-A963-CA40-8872-BEE820C0B13A}" destId="{FB338966-DF80-214F-A26C-9CAAE0E7A047}" srcOrd="2" destOrd="0" parTransId="{871A8DD4-D63A-A442-B210-FF2507A4B15E}" sibTransId="{50440C37-6DBF-E14E-ABD5-CBC7E2F6BB9C}"/>
    <dgm:cxn modelId="{8049E7A4-5F4E-A243-BD1B-4CEEE15329C7}" type="presOf" srcId="{59BAEE8D-9FB6-1145-A36E-478CB2898CF3}" destId="{8BDCC9B8-48AA-5C46-942E-7884374E41CB}" srcOrd="0" destOrd="0" presId="urn:microsoft.com/office/officeart/2005/8/layout/process1"/>
    <dgm:cxn modelId="{26A578B0-FFFA-4D48-B40E-9660536E37B8}" type="presOf" srcId="{FB338966-DF80-214F-A26C-9CAAE0E7A047}" destId="{932E8777-30A2-1146-A383-E13050CDC8F2}" srcOrd="0" destOrd="0" presId="urn:microsoft.com/office/officeart/2005/8/layout/process1"/>
    <dgm:cxn modelId="{88F3C8BE-45F3-3A45-9CBE-D28DD420C263}" type="presOf" srcId="{2E37F19F-FC47-D342-AF6E-82518C822095}" destId="{AEC0F012-4596-8946-AE80-9A3018EFF6CA}" srcOrd="0" destOrd="0" presId="urn:microsoft.com/office/officeart/2005/8/layout/process1"/>
    <dgm:cxn modelId="{DAFEB5C1-CAE9-8A40-B3FA-F644D5F10389}" type="presOf" srcId="{8DE7BB15-1E7B-D14A-B183-A5D39737D91F}" destId="{C1A89D40-A6C9-644B-9CA3-7E88DDDEAD57}" srcOrd="0" destOrd="0" presId="urn:microsoft.com/office/officeart/2005/8/layout/process1"/>
    <dgm:cxn modelId="{C13945CA-DC29-4442-8303-2E13039F08DB}" srcId="{D9A49FA9-A963-CA40-8872-BEE820C0B13A}" destId="{7332E40B-9EB1-A744-A431-39F4BE7424EC}" srcOrd="4" destOrd="0" parTransId="{C90882B4-B0EB-AB45-8AED-CAF3C99B1363}" sibTransId="{C47BB85F-BD18-E245-B82D-D50E388712A4}"/>
    <dgm:cxn modelId="{3C7A6DE5-80C3-CC44-97D0-C68A1FC0D380}" srcId="{D9A49FA9-A963-CA40-8872-BEE820C0B13A}" destId="{2F95C463-B8FC-3D45-AB39-D96D3C013EBC}" srcOrd="0" destOrd="0" parTransId="{7051F434-7AC0-ED46-9E70-F3CEBD57DDFA}" sibTransId="{315AD5D0-E080-8B4F-8335-68D20C08EB8F}"/>
    <dgm:cxn modelId="{C025B9E5-7BA2-6E41-8549-C5ED7FBDFDA8}" type="presOf" srcId="{7332E40B-9EB1-A744-A431-39F4BE7424EC}" destId="{E54E1AAD-DFC2-2D4B-8BEE-A19452679ACF}" srcOrd="0" destOrd="0" presId="urn:microsoft.com/office/officeart/2005/8/layout/process1"/>
    <dgm:cxn modelId="{0DFCA0E7-578D-F945-B3A6-C8B8EE898D1F}" srcId="{D9A49FA9-A963-CA40-8872-BEE820C0B13A}" destId="{59BAEE8D-9FB6-1145-A36E-478CB2898CF3}" srcOrd="1" destOrd="0" parTransId="{F0298FC7-5CE1-4A43-9719-E9E2807C7C0B}" sibTransId="{5161802D-0032-9646-9281-98D84BDC1820}"/>
    <dgm:cxn modelId="{69D942EF-FEBB-EE44-8AD5-E1EA28EF9C31}" type="presOf" srcId="{50440C37-6DBF-E14E-ABD5-CBC7E2F6BB9C}" destId="{C8DC810C-0912-034D-9145-971B4B4267B0}" srcOrd="1" destOrd="0" presId="urn:microsoft.com/office/officeart/2005/8/layout/process1"/>
    <dgm:cxn modelId="{173B3EF9-917D-A64A-9B41-F7026541AA87}" type="presOf" srcId="{5161802D-0032-9646-9281-98D84BDC1820}" destId="{5D304A2C-2E95-6145-81FE-661BA18F0C70}" srcOrd="0" destOrd="0" presId="urn:microsoft.com/office/officeart/2005/8/layout/process1"/>
    <dgm:cxn modelId="{31D900FE-1019-394F-A08E-EEE0C949D29E}" type="presOf" srcId="{315AD5D0-E080-8B4F-8335-68D20C08EB8F}" destId="{4E1249C4-BDFC-4544-A006-2A4081D5963C}" srcOrd="0" destOrd="0" presId="urn:microsoft.com/office/officeart/2005/8/layout/process1"/>
    <dgm:cxn modelId="{58ED71D4-2FDF-E440-8E2A-99A2204034A3}" type="presParOf" srcId="{C5E7089B-F065-7B4D-ACFD-0E4216140007}" destId="{178C530B-8E05-6944-B06E-DBB590DFAD75}" srcOrd="0" destOrd="0" presId="urn:microsoft.com/office/officeart/2005/8/layout/process1"/>
    <dgm:cxn modelId="{F46888AD-B051-F641-ACBA-A6B36A0D10BF}" type="presParOf" srcId="{C5E7089B-F065-7B4D-ACFD-0E4216140007}" destId="{4E1249C4-BDFC-4544-A006-2A4081D5963C}" srcOrd="1" destOrd="0" presId="urn:microsoft.com/office/officeart/2005/8/layout/process1"/>
    <dgm:cxn modelId="{A33B4680-42E8-994F-91C3-D4023EE55F5A}" type="presParOf" srcId="{4E1249C4-BDFC-4544-A006-2A4081D5963C}" destId="{86A5EDF0-54BE-0241-8BFF-1E5DA5F02709}" srcOrd="0" destOrd="0" presId="urn:microsoft.com/office/officeart/2005/8/layout/process1"/>
    <dgm:cxn modelId="{D6DD525A-4BCC-3144-8CCF-2E55968E7C58}" type="presParOf" srcId="{C5E7089B-F065-7B4D-ACFD-0E4216140007}" destId="{8BDCC9B8-48AA-5C46-942E-7884374E41CB}" srcOrd="2" destOrd="0" presId="urn:microsoft.com/office/officeart/2005/8/layout/process1"/>
    <dgm:cxn modelId="{EDCB2862-BBB4-C94F-91BE-2E2706E18DBB}" type="presParOf" srcId="{C5E7089B-F065-7B4D-ACFD-0E4216140007}" destId="{5D304A2C-2E95-6145-81FE-661BA18F0C70}" srcOrd="3" destOrd="0" presId="urn:microsoft.com/office/officeart/2005/8/layout/process1"/>
    <dgm:cxn modelId="{1EC405BB-7A41-9344-BA48-3BFF7F3133BE}" type="presParOf" srcId="{5D304A2C-2E95-6145-81FE-661BA18F0C70}" destId="{F0AEF667-EE75-FD44-B89B-42E4F477B70A}" srcOrd="0" destOrd="0" presId="urn:microsoft.com/office/officeart/2005/8/layout/process1"/>
    <dgm:cxn modelId="{CBFEB1F1-857F-F64C-A49A-966509549D63}" type="presParOf" srcId="{C5E7089B-F065-7B4D-ACFD-0E4216140007}" destId="{932E8777-30A2-1146-A383-E13050CDC8F2}" srcOrd="4" destOrd="0" presId="urn:microsoft.com/office/officeart/2005/8/layout/process1"/>
    <dgm:cxn modelId="{931B4C63-8AF5-FA4B-B142-C6173251E4BC}" type="presParOf" srcId="{C5E7089B-F065-7B4D-ACFD-0E4216140007}" destId="{58B1300B-FEE1-6B45-9CF5-FFBDD0AEA589}" srcOrd="5" destOrd="0" presId="urn:microsoft.com/office/officeart/2005/8/layout/process1"/>
    <dgm:cxn modelId="{CEC9A436-421A-8143-88D7-BB8843A246D5}" type="presParOf" srcId="{58B1300B-FEE1-6B45-9CF5-FFBDD0AEA589}" destId="{C8DC810C-0912-034D-9145-971B4B4267B0}" srcOrd="0" destOrd="0" presId="urn:microsoft.com/office/officeart/2005/8/layout/process1"/>
    <dgm:cxn modelId="{CE0E6977-6605-1541-B57C-57CBF4095A00}" type="presParOf" srcId="{C5E7089B-F065-7B4D-ACFD-0E4216140007}" destId="{C1A89D40-A6C9-644B-9CA3-7E88DDDEAD57}" srcOrd="6" destOrd="0" presId="urn:microsoft.com/office/officeart/2005/8/layout/process1"/>
    <dgm:cxn modelId="{687183C5-3F56-6349-A07F-A90772A5791E}" type="presParOf" srcId="{C5E7089B-F065-7B4D-ACFD-0E4216140007}" destId="{AEC0F012-4596-8946-AE80-9A3018EFF6CA}" srcOrd="7" destOrd="0" presId="urn:microsoft.com/office/officeart/2005/8/layout/process1"/>
    <dgm:cxn modelId="{61F6A531-6AB0-0643-8EFC-288CFCDE8EDA}" type="presParOf" srcId="{AEC0F012-4596-8946-AE80-9A3018EFF6CA}" destId="{3F442BDE-F5C4-D447-A50F-5922E06B7C56}" srcOrd="0" destOrd="0" presId="urn:microsoft.com/office/officeart/2005/8/layout/process1"/>
    <dgm:cxn modelId="{E61D99D9-7664-E444-AE2A-82CE3DECC60C}" type="presParOf" srcId="{C5E7089B-F065-7B4D-ACFD-0E4216140007}" destId="{E54E1AAD-DFC2-2D4B-8BEE-A19452679ACF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A49FA9-A963-CA40-8872-BEE820C0B13A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2F95C463-B8FC-3D45-AB39-D96D3C013EBC}">
      <dgm:prSet phldrT="[Text]"/>
      <dgm:spPr/>
      <dgm:t>
        <a:bodyPr/>
        <a:lstStyle/>
        <a:p>
          <a:r>
            <a:rPr lang="en-GB"/>
            <a:t>Input Data</a:t>
          </a:r>
        </a:p>
      </dgm:t>
    </dgm:pt>
    <dgm:pt modelId="{7051F434-7AC0-ED46-9E70-F3CEBD57DDFA}" type="parTrans" cxnId="{3C7A6DE5-80C3-CC44-97D0-C68A1FC0D380}">
      <dgm:prSet/>
      <dgm:spPr/>
      <dgm:t>
        <a:bodyPr/>
        <a:lstStyle/>
        <a:p>
          <a:endParaRPr lang="en-GB"/>
        </a:p>
      </dgm:t>
    </dgm:pt>
    <dgm:pt modelId="{315AD5D0-E080-8B4F-8335-68D20C08EB8F}" type="sibTrans" cxnId="{3C7A6DE5-80C3-CC44-97D0-C68A1FC0D380}">
      <dgm:prSet/>
      <dgm:spPr/>
      <dgm:t>
        <a:bodyPr/>
        <a:lstStyle/>
        <a:p>
          <a:endParaRPr lang="en-GB"/>
        </a:p>
      </dgm:t>
    </dgm:pt>
    <dgm:pt modelId="{59BAEE8D-9FB6-1145-A36E-478CB2898CF3}">
      <dgm:prSet phldrT="[Text]"/>
      <dgm:spPr/>
      <dgm:t>
        <a:bodyPr/>
        <a:lstStyle/>
        <a:p>
          <a:r>
            <a:rPr lang="en-GB"/>
            <a:t>Preprocessing</a:t>
          </a:r>
        </a:p>
      </dgm:t>
    </dgm:pt>
    <dgm:pt modelId="{F0298FC7-5CE1-4A43-9719-E9E2807C7C0B}" type="parTrans" cxnId="{0DFCA0E7-578D-F945-B3A6-C8B8EE898D1F}">
      <dgm:prSet/>
      <dgm:spPr/>
      <dgm:t>
        <a:bodyPr/>
        <a:lstStyle/>
        <a:p>
          <a:endParaRPr lang="en-GB"/>
        </a:p>
      </dgm:t>
    </dgm:pt>
    <dgm:pt modelId="{5161802D-0032-9646-9281-98D84BDC1820}" type="sibTrans" cxnId="{0DFCA0E7-578D-F945-B3A6-C8B8EE898D1F}">
      <dgm:prSet/>
      <dgm:spPr/>
      <dgm:t>
        <a:bodyPr/>
        <a:lstStyle/>
        <a:p>
          <a:endParaRPr lang="en-GB"/>
        </a:p>
      </dgm:t>
    </dgm:pt>
    <dgm:pt modelId="{8DE7BB15-1E7B-D14A-B183-A5D39737D91F}">
      <dgm:prSet/>
      <dgm:spPr/>
      <dgm:t>
        <a:bodyPr/>
        <a:lstStyle/>
        <a:p>
          <a:r>
            <a:rPr lang="en-GB"/>
            <a:t>Model Training</a:t>
          </a:r>
        </a:p>
      </dgm:t>
    </dgm:pt>
    <dgm:pt modelId="{AD25B7C3-403E-8540-9177-4B433D59EA84}" type="parTrans" cxnId="{EBB36E51-65BA-2340-BB4F-65EC3CFCD5B8}">
      <dgm:prSet/>
      <dgm:spPr/>
      <dgm:t>
        <a:bodyPr/>
        <a:lstStyle/>
        <a:p>
          <a:endParaRPr lang="en-GB"/>
        </a:p>
      </dgm:t>
    </dgm:pt>
    <dgm:pt modelId="{2E37F19F-FC47-D342-AF6E-82518C822095}" type="sibTrans" cxnId="{EBB36E51-65BA-2340-BB4F-65EC3CFCD5B8}">
      <dgm:prSet/>
      <dgm:spPr/>
      <dgm:t>
        <a:bodyPr/>
        <a:lstStyle/>
        <a:p>
          <a:endParaRPr lang="en-GB"/>
        </a:p>
      </dgm:t>
    </dgm:pt>
    <dgm:pt modelId="{7332E40B-9EB1-A744-A431-39F4BE7424EC}">
      <dgm:prSet/>
      <dgm:spPr/>
      <dgm:t>
        <a:bodyPr/>
        <a:lstStyle/>
        <a:p>
          <a:r>
            <a:rPr lang="en-GB"/>
            <a:t>Model Evaluation</a:t>
          </a:r>
        </a:p>
      </dgm:t>
    </dgm:pt>
    <dgm:pt modelId="{C90882B4-B0EB-AB45-8AED-CAF3C99B1363}" type="parTrans" cxnId="{C13945CA-DC29-4442-8303-2E13039F08DB}">
      <dgm:prSet/>
      <dgm:spPr/>
      <dgm:t>
        <a:bodyPr/>
        <a:lstStyle/>
        <a:p>
          <a:endParaRPr lang="en-GB"/>
        </a:p>
      </dgm:t>
    </dgm:pt>
    <dgm:pt modelId="{C47BB85F-BD18-E245-B82D-D50E388712A4}" type="sibTrans" cxnId="{C13945CA-DC29-4442-8303-2E13039F08DB}">
      <dgm:prSet/>
      <dgm:spPr/>
      <dgm:t>
        <a:bodyPr/>
        <a:lstStyle/>
        <a:p>
          <a:endParaRPr lang="en-GB"/>
        </a:p>
      </dgm:t>
    </dgm:pt>
    <dgm:pt modelId="{C5E7089B-F065-7B4D-ACFD-0E4216140007}" type="pres">
      <dgm:prSet presAssocID="{D9A49FA9-A963-CA40-8872-BEE820C0B13A}" presName="Name0" presStyleCnt="0">
        <dgm:presLayoutVars>
          <dgm:dir/>
          <dgm:resizeHandles val="exact"/>
        </dgm:presLayoutVars>
      </dgm:prSet>
      <dgm:spPr/>
    </dgm:pt>
    <dgm:pt modelId="{178C530B-8E05-6944-B06E-DBB590DFAD75}" type="pres">
      <dgm:prSet presAssocID="{2F95C463-B8FC-3D45-AB39-D96D3C013EBC}" presName="node" presStyleLbl="node1" presStyleIdx="0" presStyleCnt="4">
        <dgm:presLayoutVars>
          <dgm:bulletEnabled val="1"/>
        </dgm:presLayoutVars>
      </dgm:prSet>
      <dgm:spPr/>
    </dgm:pt>
    <dgm:pt modelId="{4E1249C4-BDFC-4544-A006-2A4081D5963C}" type="pres">
      <dgm:prSet presAssocID="{315AD5D0-E080-8B4F-8335-68D20C08EB8F}" presName="sibTrans" presStyleLbl="sibTrans2D1" presStyleIdx="0" presStyleCnt="3"/>
      <dgm:spPr/>
    </dgm:pt>
    <dgm:pt modelId="{86A5EDF0-54BE-0241-8BFF-1E5DA5F02709}" type="pres">
      <dgm:prSet presAssocID="{315AD5D0-E080-8B4F-8335-68D20C08EB8F}" presName="connectorText" presStyleLbl="sibTrans2D1" presStyleIdx="0" presStyleCnt="3"/>
      <dgm:spPr/>
    </dgm:pt>
    <dgm:pt modelId="{8BDCC9B8-48AA-5C46-942E-7884374E41CB}" type="pres">
      <dgm:prSet presAssocID="{59BAEE8D-9FB6-1145-A36E-478CB2898CF3}" presName="node" presStyleLbl="node1" presStyleIdx="1" presStyleCnt="4">
        <dgm:presLayoutVars>
          <dgm:bulletEnabled val="1"/>
        </dgm:presLayoutVars>
      </dgm:prSet>
      <dgm:spPr/>
    </dgm:pt>
    <dgm:pt modelId="{5D304A2C-2E95-6145-81FE-661BA18F0C70}" type="pres">
      <dgm:prSet presAssocID="{5161802D-0032-9646-9281-98D84BDC1820}" presName="sibTrans" presStyleLbl="sibTrans2D1" presStyleIdx="1" presStyleCnt="3"/>
      <dgm:spPr/>
    </dgm:pt>
    <dgm:pt modelId="{F0AEF667-EE75-FD44-B89B-42E4F477B70A}" type="pres">
      <dgm:prSet presAssocID="{5161802D-0032-9646-9281-98D84BDC1820}" presName="connectorText" presStyleLbl="sibTrans2D1" presStyleIdx="1" presStyleCnt="3"/>
      <dgm:spPr/>
    </dgm:pt>
    <dgm:pt modelId="{C1A89D40-A6C9-644B-9CA3-7E88DDDEAD57}" type="pres">
      <dgm:prSet presAssocID="{8DE7BB15-1E7B-D14A-B183-A5D39737D91F}" presName="node" presStyleLbl="node1" presStyleIdx="2" presStyleCnt="4">
        <dgm:presLayoutVars>
          <dgm:bulletEnabled val="1"/>
        </dgm:presLayoutVars>
      </dgm:prSet>
      <dgm:spPr/>
    </dgm:pt>
    <dgm:pt modelId="{AEC0F012-4596-8946-AE80-9A3018EFF6CA}" type="pres">
      <dgm:prSet presAssocID="{2E37F19F-FC47-D342-AF6E-82518C822095}" presName="sibTrans" presStyleLbl="sibTrans2D1" presStyleIdx="2" presStyleCnt="3"/>
      <dgm:spPr/>
    </dgm:pt>
    <dgm:pt modelId="{3F442BDE-F5C4-D447-A50F-5922E06B7C56}" type="pres">
      <dgm:prSet presAssocID="{2E37F19F-FC47-D342-AF6E-82518C822095}" presName="connectorText" presStyleLbl="sibTrans2D1" presStyleIdx="2" presStyleCnt="3"/>
      <dgm:spPr/>
    </dgm:pt>
    <dgm:pt modelId="{E54E1AAD-DFC2-2D4B-8BEE-A19452679ACF}" type="pres">
      <dgm:prSet presAssocID="{7332E40B-9EB1-A744-A431-39F4BE7424EC}" presName="node" presStyleLbl="node1" presStyleIdx="3" presStyleCnt="4">
        <dgm:presLayoutVars>
          <dgm:bulletEnabled val="1"/>
        </dgm:presLayoutVars>
      </dgm:prSet>
      <dgm:spPr/>
    </dgm:pt>
  </dgm:ptLst>
  <dgm:cxnLst>
    <dgm:cxn modelId="{492A3822-7DD9-0641-82A1-A71A046105A9}" type="presOf" srcId="{315AD5D0-E080-8B4F-8335-68D20C08EB8F}" destId="{86A5EDF0-54BE-0241-8BFF-1E5DA5F02709}" srcOrd="1" destOrd="0" presId="urn:microsoft.com/office/officeart/2005/8/layout/process1"/>
    <dgm:cxn modelId="{CE5E4929-E122-F647-A5AA-D33AF9E139C4}" type="presOf" srcId="{D9A49FA9-A963-CA40-8872-BEE820C0B13A}" destId="{C5E7089B-F065-7B4D-ACFD-0E4216140007}" srcOrd="0" destOrd="0" presId="urn:microsoft.com/office/officeart/2005/8/layout/process1"/>
    <dgm:cxn modelId="{C4BD2032-F402-C045-AEF7-5A58365EC29E}" type="presOf" srcId="{2F95C463-B8FC-3D45-AB39-D96D3C013EBC}" destId="{178C530B-8E05-6944-B06E-DBB590DFAD75}" srcOrd="0" destOrd="0" presId="urn:microsoft.com/office/officeart/2005/8/layout/process1"/>
    <dgm:cxn modelId="{EBB36E51-65BA-2340-BB4F-65EC3CFCD5B8}" srcId="{D9A49FA9-A963-CA40-8872-BEE820C0B13A}" destId="{8DE7BB15-1E7B-D14A-B183-A5D39737D91F}" srcOrd="2" destOrd="0" parTransId="{AD25B7C3-403E-8540-9177-4B433D59EA84}" sibTransId="{2E37F19F-FC47-D342-AF6E-82518C822095}"/>
    <dgm:cxn modelId="{410CDF80-E6CD-0442-AE7E-5B7229CEB8F1}" type="presOf" srcId="{2E37F19F-FC47-D342-AF6E-82518C822095}" destId="{3F442BDE-F5C4-D447-A50F-5922E06B7C56}" srcOrd="1" destOrd="0" presId="urn:microsoft.com/office/officeart/2005/8/layout/process1"/>
    <dgm:cxn modelId="{0044E596-40D0-0C41-9424-A0DDE0EEDF1F}" type="presOf" srcId="{5161802D-0032-9646-9281-98D84BDC1820}" destId="{F0AEF667-EE75-FD44-B89B-42E4F477B70A}" srcOrd="1" destOrd="0" presId="urn:microsoft.com/office/officeart/2005/8/layout/process1"/>
    <dgm:cxn modelId="{8049E7A4-5F4E-A243-BD1B-4CEEE15329C7}" type="presOf" srcId="{59BAEE8D-9FB6-1145-A36E-478CB2898CF3}" destId="{8BDCC9B8-48AA-5C46-942E-7884374E41CB}" srcOrd="0" destOrd="0" presId="urn:microsoft.com/office/officeart/2005/8/layout/process1"/>
    <dgm:cxn modelId="{88F3C8BE-45F3-3A45-9CBE-D28DD420C263}" type="presOf" srcId="{2E37F19F-FC47-D342-AF6E-82518C822095}" destId="{AEC0F012-4596-8946-AE80-9A3018EFF6CA}" srcOrd="0" destOrd="0" presId="urn:microsoft.com/office/officeart/2005/8/layout/process1"/>
    <dgm:cxn modelId="{DAFEB5C1-CAE9-8A40-B3FA-F644D5F10389}" type="presOf" srcId="{8DE7BB15-1E7B-D14A-B183-A5D39737D91F}" destId="{C1A89D40-A6C9-644B-9CA3-7E88DDDEAD57}" srcOrd="0" destOrd="0" presId="urn:microsoft.com/office/officeart/2005/8/layout/process1"/>
    <dgm:cxn modelId="{C13945CA-DC29-4442-8303-2E13039F08DB}" srcId="{D9A49FA9-A963-CA40-8872-BEE820C0B13A}" destId="{7332E40B-9EB1-A744-A431-39F4BE7424EC}" srcOrd="3" destOrd="0" parTransId="{C90882B4-B0EB-AB45-8AED-CAF3C99B1363}" sibTransId="{C47BB85F-BD18-E245-B82D-D50E388712A4}"/>
    <dgm:cxn modelId="{3C7A6DE5-80C3-CC44-97D0-C68A1FC0D380}" srcId="{D9A49FA9-A963-CA40-8872-BEE820C0B13A}" destId="{2F95C463-B8FC-3D45-AB39-D96D3C013EBC}" srcOrd="0" destOrd="0" parTransId="{7051F434-7AC0-ED46-9E70-F3CEBD57DDFA}" sibTransId="{315AD5D0-E080-8B4F-8335-68D20C08EB8F}"/>
    <dgm:cxn modelId="{C025B9E5-7BA2-6E41-8549-C5ED7FBDFDA8}" type="presOf" srcId="{7332E40B-9EB1-A744-A431-39F4BE7424EC}" destId="{E54E1AAD-DFC2-2D4B-8BEE-A19452679ACF}" srcOrd="0" destOrd="0" presId="urn:microsoft.com/office/officeart/2005/8/layout/process1"/>
    <dgm:cxn modelId="{0DFCA0E7-578D-F945-B3A6-C8B8EE898D1F}" srcId="{D9A49FA9-A963-CA40-8872-BEE820C0B13A}" destId="{59BAEE8D-9FB6-1145-A36E-478CB2898CF3}" srcOrd="1" destOrd="0" parTransId="{F0298FC7-5CE1-4A43-9719-E9E2807C7C0B}" sibTransId="{5161802D-0032-9646-9281-98D84BDC1820}"/>
    <dgm:cxn modelId="{173B3EF9-917D-A64A-9B41-F7026541AA87}" type="presOf" srcId="{5161802D-0032-9646-9281-98D84BDC1820}" destId="{5D304A2C-2E95-6145-81FE-661BA18F0C70}" srcOrd="0" destOrd="0" presId="urn:microsoft.com/office/officeart/2005/8/layout/process1"/>
    <dgm:cxn modelId="{31D900FE-1019-394F-A08E-EEE0C949D29E}" type="presOf" srcId="{315AD5D0-E080-8B4F-8335-68D20C08EB8F}" destId="{4E1249C4-BDFC-4544-A006-2A4081D5963C}" srcOrd="0" destOrd="0" presId="urn:microsoft.com/office/officeart/2005/8/layout/process1"/>
    <dgm:cxn modelId="{58ED71D4-2FDF-E440-8E2A-99A2204034A3}" type="presParOf" srcId="{C5E7089B-F065-7B4D-ACFD-0E4216140007}" destId="{178C530B-8E05-6944-B06E-DBB590DFAD75}" srcOrd="0" destOrd="0" presId="urn:microsoft.com/office/officeart/2005/8/layout/process1"/>
    <dgm:cxn modelId="{F46888AD-B051-F641-ACBA-A6B36A0D10BF}" type="presParOf" srcId="{C5E7089B-F065-7B4D-ACFD-0E4216140007}" destId="{4E1249C4-BDFC-4544-A006-2A4081D5963C}" srcOrd="1" destOrd="0" presId="urn:microsoft.com/office/officeart/2005/8/layout/process1"/>
    <dgm:cxn modelId="{A33B4680-42E8-994F-91C3-D4023EE55F5A}" type="presParOf" srcId="{4E1249C4-BDFC-4544-A006-2A4081D5963C}" destId="{86A5EDF0-54BE-0241-8BFF-1E5DA5F02709}" srcOrd="0" destOrd="0" presId="urn:microsoft.com/office/officeart/2005/8/layout/process1"/>
    <dgm:cxn modelId="{D6DD525A-4BCC-3144-8CCF-2E55968E7C58}" type="presParOf" srcId="{C5E7089B-F065-7B4D-ACFD-0E4216140007}" destId="{8BDCC9B8-48AA-5C46-942E-7884374E41CB}" srcOrd="2" destOrd="0" presId="urn:microsoft.com/office/officeart/2005/8/layout/process1"/>
    <dgm:cxn modelId="{EDCB2862-BBB4-C94F-91BE-2E2706E18DBB}" type="presParOf" srcId="{C5E7089B-F065-7B4D-ACFD-0E4216140007}" destId="{5D304A2C-2E95-6145-81FE-661BA18F0C70}" srcOrd="3" destOrd="0" presId="urn:microsoft.com/office/officeart/2005/8/layout/process1"/>
    <dgm:cxn modelId="{1EC405BB-7A41-9344-BA48-3BFF7F3133BE}" type="presParOf" srcId="{5D304A2C-2E95-6145-81FE-661BA18F0C70}" destId="{F0AEF667-EE75-FD44-B89B-42E4F477B70A}" srcOrd="0" destOrd="0" presId="urn:microsoft.com/office/officeart/2005/8/layout/process1"/>
    <dgm:cxn modelId="{CE0E6977-6605-1541-B57C-57CBF4095A00}" type="presParOf" srcId="{C5E7089B-F065-7B4D-ACFD-0E4216140007}" destId="{C1A89D40-A6C9-644B-9CA3-7E88DDDEAD57}" srcOrd="4" destOrd="0" presId="urn:microsoft.com/office/officeart/2005/8/layout/process1"/>
    <dgm:cxn modelId="{687183C5-3F56-6349-A07F-A90772A5791E}" type="presParOf" srcId="{C5E7089B-F065-7B4D-ACFD-0E4216140007}" destId="{AEC0F012-4596-8946-AE80-9A3018EFF6CA}" srcOrd="5" destOrd="0" presId="urn:microsoft.com/office/officeart/2005/8/layout/process1"/>
    <dgm:cxn modelId="{61F6A531-6AB0-0643-8EFC-288CFCDE8EDA}" type="presParOf" srcId="{AEC0F012-4596-8946-AE80-9A3018EFF6CA}" destId="{3F442BDE-F5C4-D447-A50F-5922E06B7C56}" srcOrd="0" destOrd="0" presId="urn:microsoft.com/office/officeart/2005/8/layout/process1"/>
    <dgm:cxn modelId="{E61D99D9-7664-E444-AE2A-82CE3DECC60C}" type="presParOf" srcId="{C5E7089B-F065-7B4D-ACFD-0E4216140007}" destId="{E54E1AAD-DFC2-2D4B-8BEE-A19452679AC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C530B-8E05-6944-B06E-DBB590DFAD75}">
      <dsp:nvSpPr>
        <dsp:cNvPr id="0" name=""/>
        <dsp:cNvSpPr/>
      </dsp:nvSpPr>
      <dsp:spPr>
        <a:xfrm>
          <a:off x="2744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Input Data</a:t>
          </a:r>
        </a:p>
      </dsp:txBody>
      <dsp:txXfrm>
        <a:off x="17696" y="614078"/>
        <a:ext cx="820917" cy="480588"/>
      </dsp:txXfrm>
    </dsp:sp>
    <dsp:sp modelId="{4E1249C4-BDFC-4544-A006-2A4081D5963C}">
      <dsp:nvSpPr>
        <dsp:cNvPr id="0" name=""/>
        <dsp:cNvSpPr/>
      </dsp:nvSpPr>
      <dsp:spPr>
        <a:xfrm>
          <a:off x="938647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938647" y="791071"/>
        <a:ext cx="126262" cy="126601"/>
      </dsp:txXfrm>
    </dsp:sp>
    <dsp:sp modelId="{8BDCC9B8-48AA-5C46-942E-7884374E41CB}">
      <dsp:nvSpPr>
        <dsp:cNvPr id="0" name=""/>
        <dsp:cNvSpPr/>
      </dsp:nvSpPr>
      <dsp:spPr>
        <a:xfrm>
          <a:off x="1193894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Preprocessing</a:t>
          </a:r>
        </a:p>
      </dsp:txBody>
      <dsp:txXfrm>
        <a:off x="1208846" y="614078"/>
        <a:ext cx="820917" cy="480588"/>
      </dsp:txXfrm>
    </dsp:sp>
    <dsp:sp modelId="{5D304A2C-2E95-6145-81FE-661BA18F0C70}">
      <dsp:nvSpPr>
        <dsp:cNvPr id="0" name=""/>
        <dsp:cNvSpPr/>
      </dsp:nvSpPr>
      <dsp:spPr>
        <a:xfrm>
          <a:off x="2129797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2129797" y="791071"/>
        <a:ext cx="126262" cy="126601"/>
      </dsp:txXfrm>
    </dsp:sp>
    <dsp:sp modelId="{932E8777-30A2-1146-A383-E13050CDC8F2}">
      <dsp:nvSpPr>
        <dsp:cNvPr id="0" name=""/>
        <dsp:cNvSpPr/>
      </dsp:nvSpPr>
      <dsp:spPr>
        <a:xfrm>
          <a:off x="2385043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Feature Extraction</a:t>
          </a:r>
        </a:p>
      </dsp:txBody>
      <dsp:txXfrm>
        <a:off x="2399995" y="614078"/>
        <a:ext cx="820917" cy="480588"/>
      </dsp:txXfrm>
    </dsp:sp>
    <dsp:sp modelId="{58B1300B-FEE1-6B45-9CF5-FFBDD0AEA589}">
      <dsp:nvSpPr>
        <dsp:cNvPr id="0" name=""/>
        <dsp:cNvSpPr/>
      </dsp:nvSpPr>
      <dsp:spPr>
        <a:xfrm>
          <a:off x="3320947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3320947" y="791071"/>
        <a:ext cx="126262" cy="126601"/>
      </dsp:txXfrm>
    </dsp:sp>
    <dsp:sp modelId="{C1A89D40-A6C9-644B-9CA3-7E88DDDEAD57}">
      <dsp:nvSpPr>
        <dsp:cNvPr id="0" name=""/>
        <dsp:cNvSpPr/>
      </dsp:nvSpPr>
      <dsp:spPr>
        <a:xfrm>
          <a:off x="3576193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Model Training</a:t>
          </a:r>
        </a:p>
      </dsp:txBody>
      <dsp:txXfrm>
        <a:off x="3591145" y="614078"/>
        <a:ext cx="820917" cy="480588"/>
      </dsp:txXfrm>
    </dsp:sp>
    <dsp:sp modelId="{AEC0F012-4596-8946-AE80-9A3018EFF6CA}">
      <dsp:nvSpPr>
        <dsp:cNvPr id="0" name=""/>
        <dsp:cNvSpPr/>
      </dsp:nvSpPr>
      <dsp:spPr>
        <a:xfrm>
          <a:off x="4512096" y="748870"/>
          <a:ext cx="180374" cy="211003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800" kern="1200"/>
        </a:p>
      </dsp:txBody>
      <dsp:txXfrm>
        <a:off x="4512096" y="791071"/>
        <a:ext cx="126262" cy="126601"/>
      </dsp:txXfrm>
    </dsp:sp>
    <dsp:sp modelId="{E54E1AAD-DFC2-2D4B-8BEE-A19452679ACF}">
      <dsp:nvSpPr>
        <dsp:cNvPr id="0" name=""/>
        <dsp:cNvSpPr/>
      </dsp:nvSpPr>
      <dsp:spPr>
        <a:xfrm>
          <a:off x="4767343" y="599126"/>
          <a:ext cx="850821" cy="5104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/>
            <a:t>Model Evaluation</a:t>
          </a:r>
        </a:p>
      </dsp:txBody>
      <dsp:txXfrm>
        <a:off x="4782295" y="614078"/>
        <a:ext cx="820917" cy="480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C530B-8E05-6944-B06E-DBB590DFAD75}">
      <dsp:nvSpPr>
        <dsp:cNvPr id="0" name=""/>
        <dsp:cNvSpPr/>
      </dsp:nvSpPr>
      <dsp:spPr>
        <a:xfrm>
          <a:off x="1829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Input Data</a:t>
          </a:r>
        </a:p>
      </dsp:txBody>
      <dsp:txXfrm>
        <a:off x="15884" y="425175"/>
        <a:ext cx="771677" cy="451762"/>
      </dsp:txXfrm>
    </dsp:sp>
    <dsp:sp modelId="{4E1249C4-BDFC-4544-A006-2A4081D5963C}">
      <dsp:nvSpPr>
        <dsp:cNvPr id="0" name=""/>
        <dsp:cNvSpPr/>
      </dsp:nvSpPr>
      <dsp:spPr>
        <a:xfrm>
          <a:off x="881595" y="551883"/>
          <a:ext cx="169554" cy="1983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881595" y="591552"/>
        <a:ext cx="118688" cy="119009"/>
      </dsp:txXfrm>
    </dsp:sp>
    <dsp:sp modelId="{8BDCC9B8-48AA-5C46-942E-7884374E41CB}">
      <dsp:nvSpPr>
        <dsp:cNvPr id="0" name=""/>
        <dsp:cNvSpPr/>
      </dsp:nvSpPr>
      <dsp:spPr>
        <a:xfrm>
          <a:off x="1121531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Preprocessing</a:t>
          </a:r>
        </a:p>
      </dsp:txBody>
      <dsp:txXfrm>
        <a:off x="1135586" y="425175"/>
        <a:ext cx="771677" cy="451762"/>
      </dsp:txXfrm>
    </dsp:sp>
    <dsp:sp modelId="{5D304A2C-2E95-6145-81FE-661BA18F0C70}">
      <dsp:nvSpPr>
        <dsp:cNvPr id="0" name=""/>
        <dsp:cNvSpPr/>
      </dsp:nvSpPr>
      <dsp:spPr>
        <a:xfrm>
          <a:off x="2001298" y="551883"/>
          <a:ext cx="169554" cy="1983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01298" y="591552"/>
        <a:ext cx="118688" cy="119009"/>
      </dsp:txXfrm>
    </dsp:sp>
    <dsp:sp modelId="{C1A89D40-A6C9-644B-9CA3-7E88DDDEAD57}">
      <dsp:nvSpPr>
        <dsp:cNvPr id="0" name=""/>
        <dsp:cNvSpPr/>
      </dsp:nvSpPr>
      <dsp:spPr>
        <a:xfrm>
          <a:off x="2241234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Model Training</a:t>
          </a:r>
        </a:p>
      </dsp:txBody>
      <dsp:txXfrm>
        <a:off x="2255289" y="425175"/>
        <a:ext cx="771677" cy="451762"/>
      </dsp:txXfrm>
    </dsp:sp>
    <dsp:sp modelId="{AEC0F012-4596-8946-AE80-9A3018EFF6CA}">
      <dsp:nvSpPr>
        <dsp:cNvPr id="0" name=""/>
        <dsp:cNvSpPr/>
      </dsp:nvSpPr>
      <dsp:spPr>
        <a:xfrm>
          <a:off x="3121000" y="551883"/>
          <a:ext cx="169554" cy="198347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121000" y="591552"/>
        <a:ext cx="118688" cy="119009"/>
      </dsp:txXfrm>
    </dsp:sp>
    <dsp:sp modelId="{E54E1AAD-DFC2-2D4B-8BEE-A19452679ACF}">
      <dsp:nvSpPr>
        <dsp:cNvPr id="0" name=""/>
        <dsp:cNvSpPr/>
      </dsp:nvSpPr>
      <dsp:spPr>
        <a:xfrm>
          <a:off x="3360937" y="411120"/>
          <a:ext cx="799787" cy="4798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Model Evaluation</a:t>
          </a:r>
        </a:p>
      </dsp:txBody>
      <dsp:txXfrm>
        <a:off x="3374992" y="425175"/>
        <a:ext cx="771677" cy="4517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B44900-14DE-A649-B77F-32C6B25AD9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53EF-6912-0045-A3D3-0FA8E875DC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FB76-F6A0-714E-B539-DA046CF6C98A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3EB49-25B8-CE48-BCD1-8B789F316B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89270D-5F06-8549-81E6-537EFE72D5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CC5E9-E60E-CC44-909C-DDDC110C8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06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A90B2-9907-7743-BA21-B9D97E46B982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3E6D4-D120-DF41-B668-A34541ACB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166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2203-8990-B540-9037-DDD9E8E53D66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C875A-B263-854E-AFC1-35ED6C8F5B10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27EE4-82A7-B743-A7F8-0683D661026A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50D9A-E310-6C49-9994-E3B1E1D82BAD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430B-D4AA-0543-8F82-CEC38F79A24C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2854-5A8C-2A43-A51A-E7B62A7547E5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8D8A6-95D6-5B43-A087-9EE49DFD20B2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DED6E-A1B3-5449-860F-5A72BF976887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9B92-319E-9645-A8C4-6F783186F267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18C2-4A01-5041-B889-3C7726A1F9DB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6D4AA3-3ECE-BA4B-9BC2-EC29BB62DDB7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D07FB-AB73-6444-8D00-C30E5BABB615}" type="datetime1">
              <a:rPr lang="en-US" smtClean="0"/>
              <a:t>5/2/22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wb/ggqy0v2j0pv5fsf4p7yvjn000000gn/T/com.microsoft.Word/WebArchiveCopyPasteTempFiles/page6image38851872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file:////var/folders/wb/ggqy0v2j0pv5fsf4p7yvjn000000gn/T/com.microsoft.Word/WebArchiveCopyPasteTempFiles/page6image38852288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0" y="164059"/>
            <a:ext cx="8637073" cy="2541431"/>
          </a:xfrm>
        </p:spPr>
        <p:txBody>
          <a:bodyPr>
            <a:noAutofit/>
          </a:bodyPr>
          <a:lstStyle/>
          <a:p>
            <a:r>
              <a:rPr lang="en-US" sz="4000" dirty="0"/>
              <a:t>Feedback Tool - Identifying Argumentative Essay Elements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41143"/>
            <a:ext cx="8637072" cy="1892021"/>
          </a:xfrm>
        </p:spPr>
        <p:txBody>
          <a:bodyPr vert="horz" lIns="91440" tIns="91440" rIns="91440" bIns="91440" rtlCol="0" anchor="t">
            <a:normAutofit/>
          </a:bodyPr>
          <a:lstStyle/>
          <a:p>
            <a:r>
              <a:rPr lang="en-US" dirty="0"/>
              <a:t>Nitin </a:t>
            </a:r>
            <a:r>
              <a:rPr lang="en-US" dirty="0" err="1"/>
              <a:t>Godi</a:t>
            </a:r>
            <a:endParaRPr lang="en-US" dirty="0"/>
          </a:p>
          <a:p>
            <a:r>
              <a:rPr lang="en-US" sz="1400" dirty="0"/>
              <a:t>Supervised by Amir </a:t>
            </a:r>
            <a:r>
              <a:rPr lang="en-US" sz="1400" dirty="0" err="1"/>
              <a:t>jafari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5F3-6DD4-4545-A132-1183F47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E0B-D148-5342-8ADD-1E9E862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Rebuttal Statement: </a:t>
            </a:r>
            <a:r>
              <a:rPr lang="en-US" dirty="0"/>
              <a:t>It is a contradiction to someone else’s argument. It is an attempt to present reasons and evidence for why the argument is not true.</a:t>
            </a:r>
          </a:p>
          <a:p>
            <a:r>
              <a:rPr lang="en-US" dirty="0"/>
              <a:t>Example: “There is no doubt that adult websites and violence videos are ubiquitous online, but whether the young are spoilt by it depends on the young themselves.”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536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5F3-6DD4-4545-A132-1183F47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E0B-D148-5342-8ADD-1E9E862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Concluding Statement: </a:t>
            </a:r>
            <a:r>
              <a:rPr lang="en-US" dirty="0"/>
              <a:t> Last sentence in a paragraph. It restates the topic sentence non-verbatim and summarizes the main points of the paragraph.</a:t>
            </a:r>
          </a:p>
          <a:p>
            <a:r>
              <a:rPr lang="en-US" dirty="0"/>
              <a:t>Example: “Similar to any other technological invention, the Internet has both pros and cons; nonetheless, its benefits far outweigh its harms. With recent upgrading of Internet security software and substantial improvements on its use, I am firmly convinced the Internet is more a blessing than a curse.”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758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AFFB-9506-9F4F-AA16-3B2F30356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716D-A8FA-A94F-BA72-338C09034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is taken from a Kaggle competition named “Feedback Prize – Evaluating Student Writing”.</a:t>
            </a:r>
          </a:p>
          <a:p>
            <a:r>
              <a:rPr lang="en-US" dirty="0"/>
              <a:t>The data consists of essays written by U.S. students in grades 6 – 12.</a:t>
            </a:r>
          </a:p>
          <a:p>
            <a:r>
              <a:rPr lang="en-US" dirty="0"/>
              <a:t>These essays were annotated by expert raters for elements commonly found in argumentative writing.</a:t>
            </a:r>
          </a:p>
          <a:p>
            <a:r>
              <a:rPr lang="en-US" dirty="0"/>
              <a:t>Consists of approximately 15.6 thousand essays having approximately 144 thousand discourse elements.</a:t>
            </a:r>
          </a:p>
        </p:txBody>
      </p:sp>
    </p:spTree>
    <p:extLst>
      <p:ext uri="{BB962C8B-B14F-4D97-AF65-F5344CB8AC3E}">
        <p14:creationId xmlns:p14="http://schemas.microsoft.com/office/powerpoint/2010/main" val="6135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AC8EE0A-A9FC-FD4F-9085-E7C399B9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Data description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53334-2033-0449-B259-8C3FC0400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000"/>
              <a:t>The details of all the annotated discourse elements are complied in a csv. </a:t>
            </a:r>
          </a:p>
          <a:p>
            <a:pPr>
              <a:lnSpc>
                <a:spcPct val="110000"/>
              </a:lnSpc>
            </a:pPr>
            <a:r>
              <a:rPr lang="en-US" sz="1000"/>
              <a:t>The csv file consists of the following details:</a:t>
            </a:r>
          </a:p>
          <a:p>
            <a:pPr lvl="1">
              <a:lnSpc>
                <a:spcPct val="110000"/>
              </a:lnSpc>
            </a:pPr>
            <a:r>
              <a:rPr lang="en-US" sz="1000"/>
              <a:t>id: ID code for essay	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discourse_id</a:t>
            </a:r>
            <a:r>
              <a:rPr lang="en-US" sz="1000"/>
              <a:t> : ID code for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discourse_start</a:t>
            </a:r>
            <a:r>
              <a:rPr lang="en-US" sz="1000"/>
              <a:t>: character position where discourse element begins in the essay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discourse_end</a:t>
            </a:r>
            <a:r>
              <a:rPr lang="en-US" sz="1000"/>
              <a:t>: character position where discourse element ends in the essay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discourse_text</a:t>
            </a:r>
            <a:r>
              <a:rPr lang="en-US" sz="1000"/>
              <a:t>: text of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discourse_type</a:t>
            </a:r>
            <a:r>
              <a:rPr lang="en-US" sz="1000"/>
              <a:t>: classification of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discourse_type_num</a:t>
            </a:r>
            <a:r>
              <a:rPr lang="en-US" sz="1000"/>
              <a:t>: enumerated class label of discourse element</a:t>
            </a:r>
          </a:p>
          <a:p>
            <a:pPr lvl="1">
              <a:lnSpc>
                <a:spcPct val="110000"/>
              </a:lnSpc>
            </a:pPr>
            <a:r>
              <a:rPr lang="en-US" sz="1000" err="1"/>
              <a:t>predictionstring</a:t>
            </a:r>
            <a:r>
              <a:rPr lang="en-US" sz="1000"/>
              <a:t>: the word indices of the training sample, as required for predictions</a:t>
            </a:r>
          </a:p>
          <a:p>
            <a:pPr lvl="1">
              <a:lnSpc>
                <a:spcPct val="110000"/>
              </a:lnSpc>
            </a:pPr>
            <a:endParaRPr lang="en-US" sz="1000"/>
          </a:p>
        </p:txBody>
      </p:sp>
      <p:pic>
        <p:nvPicPr>
          <p:cNvPr id="5" name="Picture 4" descr="Graphical user interface, text, table&#10;&#10;Description automatically generated">
            <a:extLst>
              <a:ext uri="{FF2B5EF4-FFF2-40B4-BE49-F238E27FC236}">
                <a16:creationId xmlns:a16="http://schemas.microsoft.com/office/drawing/2014/main" id="{76B6CA94-7C13-5147-A3A2-3E505CF2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933057"/>
            <a:ext cx="4960442" cy="2405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81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5182-064D-5440-99A3-D37356BD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EC62-E435-CB40-A7D1-EE2D852AD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three different methodologies. They are:</a:t>
            </a:r>
          </a:p>
          <a:p>
            <a:pPr lvl="1"/>
            <a:r>
              <a:rPr lang="en-US" dirty="0"/>
              <a:t>Method 1: Sequence Classification using Naïve Bayes model.</a:t>
            </a:r>
          </a:p>
          <a:p>
            <a:pPr lvl="1"/>
            <a:r>
              <a:rPr lang="en-US" dirty="0"/>
              <a:t>Method 2: NER using </a:t>
            </a:r>
            <a:r>
              <a:rPr lang="en-US" dirty="0" err="1"/>
              <a:t>BiLSTM</a:t>
            </a:r>
            <a:r>
              <a:rPr lang="en-US" dirty="0"/>
              <a:t> model.</a:t>
            </a:r>
          </a:p>
          <a:p>
            <a:pPr lvl="1"/>
            <a:r>
              <a:rPr lang="en-US" dirty="0"/>
              <a:t>Method 3: NER using Roberta model.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27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9332F-4616-B543-B674-06A16CE1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naïve bayes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7A9B-B00A-AE46-ABD5-1EC09C09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644421" cy="34506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Concept: </a:t>
            </a:r>
            <a:r>
              <a:rPr lang="en-US" dirty="0"/>
              <a:t>Sequence classification</a:t>
            </a:r>
            <a:endParaRPr lang="en-US" b="1" dirty="0"/>
          </a:p>
          <a:p>
            <a:r>
              <a:rPr lang="en-US" b="1" dirty="0"/>
              <a:t>Preprocessing: </a:t>
            </a:r>
            <a:r>
              <a:rPr lang="en-US" dirty="0"/>
              <a:t>Essays were broken down to sentences.</a:t>
            </a:r>
          </a:p>
          <a:p>
            <a:r>
              <a:rPr lang="en-US" b="1" dirty="0"/>
              <a:t>Input: </a:t>
            </a:r>
            <a:r>
              <a:rPr lang="en-US" dirty="0"/>
              <a:t>Features extracted from these sentences using </a:t>
            </a:r>
            <a:r>
              <a:rPr lang="en-US" dirty="0" err="1"/>
              <a:t>CountVectorizer</a:t>
            </a:r>
            <a:r>
              <a:rPr lang="en-US" dirty="0"/>
              <a:t> and </a:t>
            </a:r>
            <a:r>
              <a:rPr lang="en-US" dirty="0" err="1"/>
              <a:t>TFIDFTransformer</a:t>
            </a:r>
            <a:r>
              <a:rPr lang="en-US" dirty="0"/>
              <a:t>.</a:t>
            </a:r>
          </a:p>
          <a:p>
            <a:r>
              <a:rPr lang="en-US" b="1" dirty="0"/>
              <a:t>Model: </a:t>
            </a:r>
            <a:r>
              <a:rPr lang="en-US" dirty="0"/>
              <a:t>Multinomial Naive Bayes model</a:t>
            </a:r>
          </a:p>
          <a:p>
            <a:r>
              <a:rPr lang="en-US" b="1" dirty="0"/>
              <a:t>Metrics: </a:t>
            </a:r>
            <a:r>
              <a:rPr lang="en-US" dirty="0"/>
              <a:t>F1 macro</a:t>
            </a:r>
            <a:endParaRPr lang="en-US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C15018-CD12-8A86-35F1-243D2118FC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2579270"/>
              </p:ext>
            </p:extLst>
          </p:nvPr>
        </p:nvGraphicFramePr>
        <p:xfrm>
          <a:off x="6449961" y="2886665"/>
          <a:ext cx="5620909" cy="1708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391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9C07-F94E-4E42-B484-414CD0C00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 2: </a:t>
            </a:r>
            <a:r>
              <a:rPr lang="en-US" dirty="0" err="1"/>
              <a:t>Bilstm</a:t>
            </a:r>
            <a:r>
              <a:rPr lang="en-US" dirty="0"/>
              <a:t> model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D6A8-F94A-7E46-94F8-7637F7863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Concept: </a:t>
            </a:r>
            <a:r>
              <a:rPr lang="en-US" sz="1700" dirty="0"/>
              <a:t>Chunking through Named-Entity Recognition</a:t>
            </a:r>
            <a:endParaRPr lang="en-US" sz="1700" b="1" dirty="0"/>
          </a:p>
          <a:p>
            <a:pPr>
              <a:lnSpc>
                <a:spcPct val="110000"/>
              </a:lnSpc>
            </a:pPr>
            <a:r>
              <a:rPr lang="en-US" sz="1700" b="1" dirty="0"/>
              <a:t>Preprocessing: </a:t>
            </a:r>
            <a:r>
              <a:rPr lang="en-US" sz="1700" dirty="0"/>
              <a:t>Essays were broken down into words. They were tokenized and assigned labels of discourse elements they belong to in the IOB Format.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Input: </a:t>
            </a:r>
            <a:r>
              <a:rPr lang="en-US" sz="1700" dirty="0"/>
              <a:t>Batches of entire essays and labels.</a:t>
            </a:r>
            <a:endParaRPr lang="en-US" sz="1700" b="1" dirty="0"/>
          </a:p>
          <a:p>
            <a:pPr>
              <a:lnSpc>
                <a:spcPct val="110000"/>
              </a:lnSpc>
            </a:pPr>
            <a:r>
              <a:rPr lang="en-US" sz="1700" b="1" dirty="0"/>
              <a:t>Model: </a:t>
            </a:r>
            <a:r>
              <a:rPr lang="en-US" sz="1700" dirty="0" err="1"/>
              <a:t>BiLSTM</a:t>
            </a:r>
            <a:r>
              <a:rPr lang="en-US" sz="1700" dirty="0"/>
              <a:t> model</a:t>
            </a:r>
          </a:p>
          <a:p>
            <a:pPr>
              <a:lnSpc>
                <a:spcPct val="110000"/>
              </a:lnSpc>
            </a:pPr>
            <a:r>
              <a:rPr lang="en-US" sz="1700" b="1" dirty="0"/>
              <a:t>Metrics: </a:t>
            </a:r>
            <a:r>
              <a:rPr lang="en-US" sz="1700" dirty="0"/>
              <a:t>F1 macro</a:t>
            </a:r>
            <a:endParaRPr lang="en-US" sz="1700" b="1" dirty="0"/>
          </a:p>
          <a:p>
            <a:pPr>
              <a:lnSpc>
                <a:spcPct val="110000"/>
              </a:lnSpc>
            </a:pPr>
            <a:endParaRPr lang="en-US" sz="1700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97598E3-5DCE-4593-2004-F2AAC966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901144"/>
            <a:ext cx="4960443" cy="130211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AB6C0E-5DA8-FDDA-66E3-2ACC1287D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661171"/>
              </p:ext>
            </p:extLst>
          </p:nvPr>
        </p:nvGraphicFramePr>
        <p:xfrm>
          <a:off x="6493355" y="2126886"/>
          <a:ext cx="4162554" cy="1302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75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A25D-4F73-274E-934B-4C6F45E8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Method 3: Roberta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7A15-CF15-2A4A-9D07-01FBD86E4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Concept: </a:t>
            </a:r>
            <a:r>
              <a:rPr lang="en-US" sz="1700"/>
              <a:t>Chunking through Named-Entity Recognition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/>
              <a:t>Preprocessing: </a:t>
            </a:r>
            <a:r>
              <a:rPr lang="en-US" sz="1700"/>
              <a:t>Essays were broken down into words and subwords. They were tokenized and assigned labels of discourse elements they belong to.</a:t>
            </a:r>
          </a:p>
          <a:p>
            <a:pPr>
              <a:lnSpc>
                <a:spcPct val="110000"/>
              </a:lnSpc>
            </a:pPr>
            <a:r>
              <a:rPr lang="en-US" sz="1700" b="1"/>
              <a:t>Input: </a:t>
            </a:r>
            <a:r>
              <a:rPr lang="en-US" sz="1700"/>
              <a:t>Batches of tokenized discourse chunks and labels.</a:t>
            </a:r>
            <a:endParaRPr lang="en-US" sz="1700" b="1"/>
          </a:p>
          <a:p>
            <a:pPr>
              <a:lnSpc>
                <a:spcPct val="110000"/>
              </a:lnSpc>
            </a:pPr>
            <a:r>
              <a:rPr lang="en-US" sz="1700" b="1"/>
              <a:t>Model: </a:t>
            </a:r>
            <a:r>
              <a:rPr lang="en-US" sz="1700"/>
              <a:t>Roberta base model</a:t>
            </a:r>
          </a:p>
          <a:p>
            <a:pPr>
              <a:lnSpc>
                <a:spcPct val="110000"/>
              </a:lnSpc>
            </a:pPr>
            <a:r>
              <a:rPr lang="en-US" sz="1700" b="1"/>
              <a:t>Metrics: </a:t>
            </a:r>
            <a:r>
              <a:rPr lang="en-US" sz="1700"/>
              <a:t>F1 macro</a:t>
            </a:r>
            <a:endParaRPr lang="en-US" sz="1700" b="1"/>
          </a:p>
          <a:p>
            <a:pPr>
              <a:lnSpc>
                <a:spcPct val="110000"/>
              </a:lnSpc>
            </a:pPr>
            <a:endParaRPr lang="en-US" sz="1700"/>
          </a:p>
        </p:txBody>
      </p:sp>
      <p:pic>
        <p:nvPicPr>
          <p:cNvPr id="1025" name="Picture 8" descr="page6image38851872">
            <a:extLst>
              <a:ext uri="{FF2B5EF4-FFF2-40B4-BE49-F238E27FC236}">
                <a16:creationId xmlns:a16="http://schemas.microsoft.com/office/drawing/2014/main" id="{12AC5653-9961-BECF-D961-49A737E5B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965572"/>
            <a:ext cx="4960443" cy="182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79947469-7E2D-86DB-CDD9-BD191B8C1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67DF52-0B17-F8A5-53E8-F640D9427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64" y="373812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7" descr="page6image38852288">
            <a:extLst>
              <a:ext uri="{FF2B5EF4-FFF2-40B4-BE49-F238E27FC236}">
                <a16:creationId xmlns:a16="http://schemas.microsoft.com/office/drawing/2014/main" id="{AC35C40C-DEB4-695F-0936-200519ACF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871" y="4180573"/>
            <a:ext cx="3060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509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1833E-34FA-6940-90CE-75BBF0C2D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4D66D8F-A3A4-3C4B-ABE0-9E83176431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008194"/>
              </p:ext>
            </p:extLst>
          </p:nvPr>
        </p:nvGraphicFramePr>
        <p:xfrm>
          <a:off x="1450975" y="2016125"/>
          <a:ext cx="76835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267788756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83634960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901325649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194737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880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1 (Naïve Bayes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390,280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465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2 (LSTM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5,191,115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780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 3 (Roberta model)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124,066,575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491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081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A41E62-9E8D-3942-9AD4-F22B1C865D88}"/>
              </a:ext>
            </a:extLst>
          </p:cNvPr>
          <p:cNvSpPr txBox="1"/>
          <p:nvPr/>
        </p:nvSpPr>
        <p:spPr>
          <a:xfrm>
            <a:off x="4897595" y="2967335"/>
            <a:ext cx="2396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84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A8E-D3F8-4B14-9E1A-BC45FCAB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A4F1B-BE4C-477D-AE53-226888E5F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is one of the most important skills that contributes towards a successful career. </a:t>
            </a:r>
          </a:p>
          <a:p>
            <a:r>
              <a:rPr lang="en-US" dirty="0"/>
              <a:t>According to National Assessment of Educational Progress, more than two-thirds of high school seniors are not proficient writers.</a:t>
            </a:r>
          </a:p>
          <a:p>
            <a:r>
              <a:rPr lang="en-US" dirty="0"/>
              <a:t>Automated feedback tools help students improve their writing skills.</a:t>
            </a:r>
          </a:p>
        </p:txBody>
      </p:sp>
    </p:spTree>
    <p:extLst>
      <p:ext uri="{BB962C8B-B14F-4D97-AF65-F5344CB8AC3E}">
        <p14:creationId xmlns:p14="http://schemas.microsoft.com/office/powerpoint/2010/main" val="99395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59A0-C0B6-4E7C-A6B1-107AFA48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5C56C-72AA-4025-A309-6CBA4AD83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these tools are proprietary and/or often fail to recognize the writing structures such as thesis statements, support for claims, and so on. </a:t>
            </a:r>
          </a:p>
          <a:p>
            <a:r>
              <a:rPr lang="en-US" dirty="0"/>
              <a:t>This project aims to train a model that distinguishes essay statements and develop an application that uses this trained model to provide visual feedback. </a:t>
            </a:r>
          </a:p>
          <a:p>
            <a:r>
              <a:rPr lang="en-US" dirty="0"/>
              <a:t>This resulting application will allow students from all walks of life to enhance their writing skills.</a:t>
            </a:r>
          </a:p>
        </p:txBody>
      </p:sp>
    </p:spTree>
    <p:extLst>
      <p:ext uri="{BB962C8B-B14F-4D97-AF65-F5344CB8AC3E}">
        <p14:creationId xmlns:p14="http://schemas.microsoft.com/office/powerpoint/2010/main" val="38203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C6EF-970F-6748-BC32-E431B0E4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Argumentative essay?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147A4-D551-D740-8C3A-DCDA97BE3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piece of writing that takes a stance on an issue.</a:t>
            </a:r>
            <a:endParaRPr lang="en-US" baseline="30000" dirty="0"/>
          </a:p>
          <a:p>
            <a:r>
              <a:rPr lang="en-US" dirty="0"/>
              <a:t>The writer attempts to persuade readers to understand and support their point of view about a topic by stating their reasoning and providing evidence to back it up.</a:t>
            </a:r>
            <a:endParaRPr lang="en-US" baseline="30000" dirty="0"/>
          </a:p>
          <a:p>
            <a:r>
              <a:rPr lang="en-US" dirty="0"/>
              <a:t>An argumentative essay contains four parts: Introductory paragraph, Thesis statement, Body paragraphs, and Conclusion.</a:t>
            </a:r>
            <a:endParaRPr lang="en-US" baseline="30000" dirty="0"/>
          </a:p>
          <a:p>
            <a:r>
              <a:rPr lang="en-US" dirty="0"/>
              <a:t>There are seven different types of statements that are used in constructing an argumentative essay.</a:t>
            </a:r>
          </a:p>
        </p:txBody>
      </p:sp>
    </p:spTree>
    <p:extLst>
      <p:ext uri="{BB962C8B-B14F-4D97-AF65-F5344CB8AC3E}">
        <p14:creationId xmlns:p14="http://schemas.microsoft.com/office/powerpoint/2010/main" val="145810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Lead Statement: </a:t>
            </a:r>
            <a:r>
              <a:rPr lang="en-US" dirty="0"/>
              <a:t>- It is the opening statement of an essay or other piece of writing. It begins with a statistic, a quotation, a description, or some other device that captures the reader's attention.   </a:t>
            </a:r>
          </a:p>
          <a:p>
            <a:r>
              <a:rPr lang="en-US" dirty="0"/>
              <a:t>Example: “To majority of teenagers and working adults, the Internet has been regarded as one the most innovative achievements of humankind. Since the invention of the internet, its pervasive and life-altering influences can be felt in many aspects of people’s daily lives.” </a:t>
            </a:r>
          </a:p>
        </p:txBody>
      </p:sp>
    </p:spTree>
    <p:extLst>
      <p:ext uri="{BB962C8B-B14F-4D97-AF65-F5344CB8AC3E}">
        <p14:creationId xmlns:p14="http://schemas.microsoft.com/office/powerpoint/2010/main" val="164423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Position Statement: </a:t>
            </a:r>
            <a:r>
              <a:rPr lang="en-US" dirty="0"/>
              <a:t>Describes one side of an arguable viewpoint. It is like a thesis statement. </a:t>
            </a:r>
          </a:p>
          <a:p>
            <a:r>
              <a:rPr lang="en-US" dirty="0"/>
              <a:t>Example: “Despite the negativity associated with the internet, I strongly believe that the Internet does better than harm.”</a:t>
            </a:r>
          </a:p>
        </p:txBody>
      </p:sp>
    </p:spTree>
    <p:extLst>
      <p:ext uri="{BB962C8B-B14F-4D97-AF65-F5344CB8AC3E}">
        <p14:creationId xmlns:p14="http://schemas.microsoft.com/office/powerpoint/2010/main" val="418175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Claim Statement: </a:t>
            </a:r>
            <a:r>
              <a:rPr lang="en-US" dirty="0"/>
              <a:t> A debatable argument that generally states a fact that is not just an opinion. They usually are specific, assertive, engaging, logical, and provable.  </a:t>
            </a:r>
          </a:p>
          <a:p>
            <a:r>
              <a:rPr lang="en-US" dirty="0"/>
              <a:t>Example: “Communication worldwide has been considerably improved thanks to the Internet.”</a:t>
            </a:r>
          </a:p>
        </p:txBody>
      </p:sp>
    </p:spTree>
    <p:extLst>
      <p:ext uri="{BB962C8B-B14F-4D97-AF65-F5344CB8AC3E}">
        <p14:creationId xmlns:p14="http://schemas.microsoft.com/office/powerpoint/2010/main" val="215481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CF4-9F00-CF43-9678-F6554928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FDA8-BCF3-F641-8690-69727B567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Counter Claim Statement: </a:t>
            </a:r>
            <a:r>
              <a:rPr lang="en-US" dirty="0"/>
              <a:t>It is the argument opposing the thesis or position statement.</a:t>
            </a:r>
          </a:p>
          <a:p>
            <a:r>
              <a:rPr lang="en-US" dirty="0"/>
              <a:t>Example: “On the other hand, objectors of the Internet argue that it spoils the young generation by spreading obscene videos and violence, which is considered rampant nowadays.”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52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F5F3-6DD4-4545-A132-1183F477C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statements in argumentative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3E0B-D148-5342-8ADD-1E9E862E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Evidence Statement: </a:t>
            </a:r>
            <a:r>
              <a:rPr lang="en-US" dirty="0"/>
              <a:t>Relevant and verifiable facts, proofs, or examples that support claims, counterclaims, or rebuttals. </a:t>
            </a:r>
          </a:p>
          <a:p>
            <a:r>
              <a:rPr lang="en-US" dirty="0"/>
              <a:t>Example: “With the widespread availability of messengers and social networks like Yahoo and Facebook, people can easily communicate irrespective of their geographic locations.”  </a:t>
            </a:r>
          </a:p>
        </p:txBody>
      </p:sp>
    </p:spTree>
    <p:extLst>
      <p:ext uri="{BB962C8B-B14F-4D97-AF65-F5344CB8AC3E}">
        <p14:creationId xmlns:p14="http://schemas.microsoft.com/office/powerpoint/2010/main" val="3561111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1642</TotalTime>
  <Words>1083</Words>
  <Application>Microsoft Macintosh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MT</vt:lpstr>
      <vt:lpstr>Gallery</vt:lpstr>
      <vt:lpstr>Feedback Tool - Identifying Argumentative Essay Elements</vt:lpstr>
      <vt:lpstr>Introduction</vt:lpstr>
      <vt:lpstr>Problem statement</vt:lpstr>
      <vt:lpstr>What is an Argumentative essay? 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Types of statements in argumentative essay</vt:lpstr>
      <vt:lpstr>Data description</vt:lpstr>
      <vt:lpstr>Data description </vt:lpstr>
      <vt:lpstr>Methodology </vt:lpstr>
      <vt:lpstr>Method 1: naïve bayes model</vt:lpstr>
      <vt:lpstr>Method 2: Bilstm model </vt:lpstr>
      <vt:lpstr>Method 3: Roberta model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Nitin G</cp:lastModifiedBy>
  <cp:revision>49</cp:revision>
  <dcterms:created xsi:type="dcterms:W3CDTF">2022-03-21T20:25:37Z</dcterms:created>
  <dcterms:modified xsi:type="dcterms:W3CDTF">2022-05-02T19:52:32Z</dcterms:modified>
</cp:coreProperties>
</file>