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F969B-3E44-4E11-A7EF-7FAA15FF92D5}" v="78" dt="2023-07-05T10:06:1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0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7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Modeling Findings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This feature importance </a:t>
            </a:r>
            <a:r>
              <a:rPr lang="en-US" sz="1400" err="1">
                <a:solidFill>
                  <a:srgbClr val="FFFFFF"/>
                </a:solidFill>
              </a:rPr>
              <a:t>visualisation</a:t>
            </a:r>
            <a:r>
              <a:rPr lang="en-US" sz="1400">
                <a:solidFill>
                  <a:srgbClr val="FFFFFF"/>
                </a:solidFill>
              </a:rPr>
              <a:t> tells us:</a:t>
            </a:r>
            <a:endParaRPr lang="en-US"/>
          </a:p>
          <a:p>
            <a:pPr marL="457200" indent="-228600">
              <a:lnSpc>
                <a:spcPct val="110000"/>
              </a:lnSpc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</a:rPr>
              <a:t>Most of the product categories are important</a:t>
            </a:r>
          </a:p>
          <a:p>
            <a:pPr indent="-228600">
              <a:lnSpc>
                <a:spcPct val="110000"/>
              </a:lnSpc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</a:rPr>
              <a:t> The </a:t>
            </a:r>
            <a:r>
              <a:rPr lang="en-US" sz="1400" dirty="0" err="1">
                <a:solidFill>
                  <a:srgbClr val="FFFFFF"/>
                </a:solidFill>
              </a:rPr>
              <a:t>category_medicine</a:t>
            </a:r>
            <a:r>
              <a:rPr lang="en-US" sz="1400" dirty="0">
                <a:solidFill>
                  <a:srgbClr val="FFFFFF"/>
                </a:solidFill>
              </a:rPr>
              <a:t> and </a:t>
            </a:r>
            <a:r>
              <a:rPr lang="en-US" sz="1400" dirty="0" err="1">
                <a:solidFill>
                  <a:srgbClr val="FFFFFF"/>
                </a:solidFill>
              </a:rPr>
              <a:t>category_cheese</a:t>
            </a:r>
            <a:r>
              <a:rPr lang="en-US" sz="1400" dirty="0">
                <a:solidFill>
                  <a:srgbClr val="FFFFFF"/>
                </a:solidFill>
              </a:rPr>
              <a:t> were most important in predicting stock</a:t>
            </a:r>
          </a:p>
          <a:p>
            <a:pPr indent="-228600">
              <a:lnSpc>
                <a:spcPct val="110000"/>
              </a:lnSpc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</a:rPr>
              <a:t>. The </a:t>
            </a:r>
            <a:r>
              <a:rPr lang="en-US" sz="1400" dirty="0" err="1">
                <a:solidFill>
                  <a:srgbClr val="FFFFFF"/>
                </a:solidFill>
              </a:rPr>
              <a:t>timestamp_hour</a:t>
            </a:r>
            <a:r>
              <a:rPr lang="en-US" sz="1400" dirty="0">
                <a:solidFill>
                  <a:srgbClr val="FFFFFF"/>
                </a:solidFill>
              </a:rPr>
              <a:t> is more important than </a:t>
            </a:r>
            <a:r>
              <a:rPr lang="en-US" sz="1400" dirty="0" err="1">
                <a:solidFill>
                  <a:srgbClr val="FFFFFF"/>
                </a:solidFill>
              </a:rPr>
              <a:t>timestamp_day_of_moth</a:t>
            </a:r>
            <a:r>
              <a:rPr lang="en-US" sz="1400" dirty="0">
                <a:solidFill>
                  <a:srgbClr val="FFFFFF"/>
                </a:solidFill>
              </a:rPr>
              <a:t> etc., for predicting stock</a:t>
            </a:r>
          </a:p>
          <a:p>
            <a:pPr indent="-228600">
              <a:lnSpc>
                <a:spcPct val="110000"/>
              </a:lnSpc>
              <a:buFont typeface="Wingdings 2" panose="05020102010507070707" pitchFamily="18" charset="2"/>
              <a:buChar char=""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16" name="Picture 3" descr="A screenshot of a graph">
            <a:extLst>
              <a:ext uri="{FF2B5EF4-FFF2-40B4-BE49-F238E27FC236}">
                <a16:creationId xmlns:a16="http://schemas.microsoft.com/office/drawing/2014/main" id="{3788B890-AA49-FBE7-4A02-2381B631E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7" r="5587"/>
          <a:stretch/>
        </p:blipFill>
        <p:spPr>
          <a:xfrm>
            <a:off x="4482939" y="651347"/>
            <a:ext cx="7503636" cy="6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DividendVTI</vt:lpstr>
      <vt:lpstr>Modeling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2023-07-05T09:59:31Z</dcterms:created>
  <dcterms:modified xsi:type="dcterms:W3CDTF">2023-07-05T10:06:25Z</dcterms:modified>
</cp:coreProperties>
</file>