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78" r:id="rId3"/>
    <p:sldId id="277" r:id="rId4"/>
    <p:sldId id="259" r:id="rId5"/>
    <p:sldId id="262" r:id="rId6"/>
    <p:sldId id="263" r:id="rId7"/>
    <p:sldId id="264" r:id="rId8"/>
    <p:sldId id="265" r:id="rId9"/>
    <p:sldId id="276" r:id="rId10"/>
    <p:sldId id="280" r:id="rId11"/>
    <p:sldId id="281" r:id="rId12"/>
    <p:sldId id="282" r:id="rId13"/>
    <p:sldId id="283" r:id="rId14"/>
    <p:sldId id="284" r:id="rId15"/>
    <p:sldId id="285" r:id="rId16"/>
    <p:sldId id="286"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p:scale>
          <a:sx n="50" d="100"/>
          <a:sy n="50" d="100"/>
        </p:scale>
        <p:origin x="2112" y="8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25.svg"/><Relationship Id="rId1" Type="http://schemas.openxmlformats.org/officeDocument/2006/relationships/image" Target="../media/image9.png"/><Relationship Id="rId6" Type="http://schemas.openxmlformats.org/officeDocument/2006/relationships/image" Target="../media/image29.svg"/><Relationship Id="rId5" Type="http://schemas.openxmlformats.org/officeDocument/2006/relationships/image" Target="../media/image11.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25.svg"/><Relationship Id="rId1" Type="http://schemas.openxmlformats.org/officeDocument/2006/relationships/image" Target="../media/image9.png"/><Relationship Id="rId6" Type="http://schemas.openxmlformats.org/officeDocument/2006/relationships/image" Target="../media/image29.svg"/><Relationship Id="rId5" Type="http://schemas.openxmlformats.org/officeDocument/2006/relationships/image" Target="../media/image11.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7DE40-D2D0-4D08-A943-DA57F165474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77546F9-B4A4-4EF3-8C58-EDEF5A55D600}">
      <dgm:prSet/>
      <dgm:spPr/>
      <dgm:t>
        <a:bodyPr/>
        <a:lstStyle/>
        <a:p>
          <a:pPr>
            <a:lnSpc>
              <a:spcPct val="100000"/>
            </a:lnSpc>
            <a:defRPr cap="all"/>
          </a:pPr>
          <a:r>
            <a:rPr lang="en-US"/>
            <a:t>The project has been appreciated by all the users in the organization.</a:t>
          </a:r>
        </a:p>
      </dgm:t>
    </dgm:pt>
    <dgm:pt modelId="{79498733-CB56-4CA5-9D15-07E341BE3B0B}" type="parTrans" cxnId="{2BB24CE0-F549-4F9D-8023-EAE54FF3FDFB}">
      <dgm:prSet/>
      <dgm:spPr/>
      <dgm:t>
        <a:bodyPr/>
        <a:lstStyle/>
        <a:p>
          <a:endParaRPr lang="en-US"/>
        </a:p>
      </dgm:t>
    </dgm:pt>
    <dgm:pt modelId="{59B2C30E-0584-4124-8FE3-E03D80018D44}" type="sibTrans" cxnId="{2BB24CE0-F549-4F9D-8023-EAE54FF3FDFB}">
      <dgm:prSet/>
      <dgm:spPr/>
      <dgm:t>
        <a:bodyPr/>
        <a:lstStyle/>
        <a:p>
          <a:endParaRPr lang="en-US"/>
        </a:p>
      </dgm:t>
    </dgm:pt>
    <dgm:pt modelId="{06B292DB-C70F-46A2-B5A6-F6E00667C10A}">
      <dgm:prSet/>
      <dgm:spPr/>
      <dgm:t>
        <a:bodyPr/>
        <a:lstStyle/>
        <a:p>
          <a:pPr>
            <a:lnSpc>
              <a:spcPct val="100000"/>
            </a:lnSpc>
            <a:defRPr cap="all"/>
          </a:pPr>
          <a:r>
            <a:rPr lang="en-US"/>
            <a:t>It is easy to use, since it uses the GUI provided in the user dialog.</a:t>
          </a:r>
        </a:p>
      </dgm:t>
    </dgm:pt>
    <dgm:pt modelId="{0AEB5B30-726B-482E-984C-A218E5202F76}" type="parTrans" cxnId="{488E05BB-8B89-4633-A32C-427E58EA8BA7}">
      <dgm:prSet/>
      <dgm:spPr/>
      <dgm:t>
        <a:bodyPr/>
        <a:lstStyle/>
        <a:p>
          <a:endParaRPr lang="en-US"/>
        </a:p>
      </dgm:t>
    </dgm:pt>
    <dgm:pt modelId="{7B05C716-C321-4BD3-9D43-B000E384E40B}" type="sibTrans" cxnId="{488E05BB-8B89-4633-A32C-427E58EA8BA7}">
      <dgm:prSet/>
      <dgm:spPr/>
      <dgm:t>
        <a:bodyPr/>
        <a:lstStyle/>
        <a:p>
          <a:endParaRPr lang="en-US"/>
        </a:p>
      </dgm:t>
    </dgm:pt>
    <dgm:pt modelId="{66C78E9B-EE10-4C35-893A-349D10AEC5A0}">
      <dgm:prSet/>
      <dgm:spPr/>
      <dgm:t>
        <a:bodyPr/>
        <a:lstStyle/>
        <a:p>
          <a:pPr>
            <a:lnSpc>
              <a:spcPct val="100000"/>
            </a:lnSpc>
            <a:defRPr cap="all"/>
          </a:pPr>
          <a:r>
            <a:rPr lang="en-US"/>
            <a:t>User friendly screens are provided.</a:t>
          </a:r>
        </a:p>
      </dgm:t>
    </dgm:pt>
    <dgm:pt modelId="{0A77B30D-A2B6-4DD8-AF2A-B9826B0D25E3}" type="parTrans" cxnId="{D5388568-D4BB-43BF-A4CD-E52608CDE640}">
      <dgm:prSet/>
      <dgm:spPr/>
      <dgm:t>
        <a:bodyPr/>
        <a:lstStyle/>
        <a:p>
          <a:endParaRPr lang="en-US"/>
        </a:p>
      </dgm:t>
    </dgm:pt>
    <dgm:pt modelId="{31584393-77DE-4D91-9E51-D69DAC24CF80}" type="sibTrans" cxnId="{D5388568-D4BB-43BF-A4CD-E52608CDE640}">
      <dgm:prSet/>
      <dgm:spPr/>
      <dgm:t>
        <a:bodyPr/>
        <a:lstStyle/>
        <a:p>
          <a:endParaRPr lang="en-US"/>
        </a:p>
      </dgm:t>
    </dgm:pt>
    <dgm:pt modelId="{96925045-4B4F-45EF-B13A-F67B373005C7}">
      <dgm:prSet/>
      <dgm:spPr/>
      <dgm:t>
        <a:bodyPr/>
        <a:lstStyle/>
        <a:p>
          <a:pPr>
            <a:lnSpc>
              <a:spcPct val="100000"/>
            </a:lnSpc>
            <a:defRPr cap="all"/>
          </a:pPr>
          <a:r>
            <a:rPr lang="en-US"/>
            <a:t>The usage of software increases the efficiency, decreases the effort.</a:t>
          </a:r>
        </a:p>
      </dgm:t>
    </dgm:pt>
    <dgm:pt modelId="{5B96510A-F4C0-4D22-BE6F-EC8ECFF268FC}" type="parTrans" cxnId="{F483FB35-1B92-42EA-98D8-7C0D9ED6039E}">
      <dgm:prSet/>
      <dgm:spPr/>
      <dgm:t>
        <a:bodyPr/>
        <a:lstStyle/>
        <a:p>
          <a:endParaRPr lang="en-US"/>
        </a:p>
      </dgm:t>
    </dgm:pt>
    <dgm:pt modelId="{E6523FB3-2A23-4162-81A0-F672FB7396F0}" type="sibTrans" cxnId="{F483FB35-1B92-42EA-98D8-7C0D9ED6039E}">
      <dgm:prSet/>
      <dgm:spPr/>
      <dgm:t>
        <a:bodyPr/>
        <a:lstStyle/>
        <a:p>
          <a:endParaRPr lang="en-US"/>
        </a:p>
      </dgm:t>
    </dgm:pt>
    <dgm:pt modelId="{1C90A604-AA57-41E5-8530-BD61B4FC4BF4}">
      <dgm:prSet/>
      <dgm:spPr/>
      <dgm:t>
        <a:bodyPr/>
        <a:lstStyle/>
        <a:p>
          <a:pPr>
            <a:lnSpc>
              <a:spcPct val="100000"/>
            </a:lnSpc>
            <a:defRPr cap="all"/>
          </a:pPr>
          <a:r>
            <a:rPr lang="en-US"/>
            <a:t>It has been efficiently employed as a site management mechanism. It has been thoroughly tested and implemented.</a:t>
          </a:r>
        </a:p>
      </dgm:t>
    </dgm:pt>
    <dgm:pt modelId="{688993B0-F0AB-48C5-95E1-574968DED67E}" type="parTrans" cxnId="{5E3E90E0-243A-415C-AF2E-657ADE18FC77}">
      <dgm:prSet/>
      <dgm:spPr/>
      <dgm:t>
        <a:bodyPr/>
        <a:lstStyle/>
        <a:p>
          <a:endParaRPr lang="en-US"/>
        </a:p>
      </dgm:t>
    </dgm:pt>
    <dgm:pt modelId="{42B71EBE-03AC-4B58-ABB6-5F989F0E3281}" type="sibTrans" cxnId="{5E3E90E0-243A-415C-AF2E-657ADE18FC77}">
      <dgm:prSet/>
      <dgm:spPr/>
      <dgm:t>
        <a:bodyPr/>
        <a:lstStyle/>
        <a:p>
          <a:endParaRPr lang="en-US"/>
        </a:p>
      </dgm:t>
    </dgm:pt>
    <dgm:pt modelId="{2A7C74DC-2FA5-49BB-A085-B52AC79461EE}" type="pres">
      <dgm:prSet presAssocID="{91E7DE40-D2D0-4D08-A943-DA57F1654748}" presName="root" presStyleCnt="0">
        <dgm:presLayoutVars>
          <dgm:dir/>
          <dgm:resizeHandles val="exact"/>
        </dgm:presLayoutVars>
      </dgm:prSet>
      <dgm:spPr/>
      <dgm:t>
        <a:bodyPr/>
        <a:lstStyle/>
        <a:p>
          <a:endParaRPr lang="en-US"/>
        </a:p>
      </dgm:t>
    </dgm:pt>
    <dgm:pt modelId="{A2187083-F247-454A-8066-8204AC8CFDB9}" type="pres">
      <dgm:prSet presAssocID="{E77546F9-B4A4-4EF3-8C58-EDEF5A55D600}" presName="compNode" presStyleCnt="0"/>
      <dgm:spPr/>
    </dgm:pt>
    <dgm:pt modelId="{FACBA566-BAF8-4815-A813-54A0D691AC7C}" type="pres">
      <dgm:prSet presAssocID="{E77546F9-B4A4-4EF3-8C58-EDEF5A55D600}" presName="iconBgRect" presStyleLbl="bgShp" presStyleIdx="0" presStyleCnt="5"/>
      <dgm:spPr/>
    </dgm:pt>
    <dgm:pt modelId="{E7C45676-BE5A-4ED5-8F24-CD4E43D9C785}" type="pres">
      <dgm:prSet presAssocID="{E77546F9-B4A4-4EF3-8C58-EDEF5A55D600}"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Connections"/>
        </a:ext>
      </dgm:extLst>
    </dgm:pt>
    <dgm:pt modelId="{6A47432F-3E9F-441E-8DB3-F146F7D04757}" type="pres">
      <dgm:prSet presAssocID="{E77546F9-B4A4-4EF3-8C58-EDEF5A55D600}" presName="spaceRect" presStyleCnt="0"/>
      <dgm:spPr/>
    </dgm:pt>
    <dgm:pt modelId="{37EF9617-5163-4F15-8DB2-B21E58B70C28}" type="pres">
      <dgm:prSet presAssocID="{E77546F9-B4A4-4EF3-8C58-EDEF5A55D600}" presName="textRect" presStyleLbl="revTx" presStyleIdx="0" presStyleCnt="5">
        <dgm:presLayoutVars>
          <dgm:chMax val="1"/>
          <dgm:chPref val="1"/>
        </dgm:presLayoutVars>
      </dgm:prSet>
      <dgm:spPr/>
      <dgm:t>
        <a:bodyPr/>
        <a:lstStyle/>
        <a:p>
          <a:endParaRPr lang="en-US"/>
        </a:p>
      </dgm:t>
    </dgm:pt>
    <dgm:pt modelId="{4700B452-2018-4254-AC2D-DD5630B73CA7}" type="pres">
      <dgm:prSet presAssocID="{59B2C30E-0584-4124-8FE3-E03D80018D44}" presName="sibTrans" presStyleCnt="0"/>
      <dgm:spPr/>
    </dgm:pt>
    <dgm:pt modelId="{FBEC403A-41AF-4E79-BC09-C1EC59F34479}" type="pres">
      <dgm:prSet presAssocID="{06B292DB-C70F-46A2-B5A6-F6E00667C10A}" presName="compNode" presStyleCnt="0"/>
      <dgm:spPr/>
    </dgm:pt>
    <dgm:pt modelId="{16994BE9-44D4-4722-A976-7B220BF46B92}" type="pres">
      <dgm:prSet presAssocID="{06B292DB-C70F-46A2-B5A6-F6E00667C10A}" presName="iconBgRect" presStyleLbl="bgShp" presStyleIdx="1" presStyleCnt="5"/>
      <dgm:spPr/>
    </dgm:pt>
    <dgm:pt modelId="{9C8B8300-18F9-4889-BD92-EC56185E0298}" type="pres">
      <dgm:prSet presAssocID="{06B292DB-C70F-46A2-B5A6-F6E00667C10A}"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Web Design"/>
        </a:ext>
      </dgm:extLst>
    </dgm:pt>
    <dgm:pt modelId="{FD9A5408-17FD-4310-A078-12C488FBF672}" type="pres">
      <dgm:prSet presAssocID="{06B292DB-C70F-46A2-B5A6-F6E00667C10A}" presName="spaceRect" presStyleCnt="0"/>
      <dgm:spPr/>
    </dgm:pt>
    <dgm:pt modelId="{43F5B5B9-FB3A-412E-8878-F7BE660D817E}" type="pres">
      <dgm:prSet presAssocID="{06B292DB-C70F-46A2-B5A6-F6E00667C10A}" presName="textRect" presStyleLbl="revTx" presStyleIdx="1" presStyleCnt="5">
        <dgm:presLayoutVars>
          <dgm:chMax val="1"/>
          <dgm:chPref val="1"/>
        </dgm:presLayoutVars>
      </dgm:prSet>
      <dgm:spPr/>
      <dgm:t>
        <a:bodyPr/>
        <a:lstStyle/>
        <a:p>
          <a:endParaRPr lang="en-US"/>
        </a:p>
      </dgm:t>
    </dgm:pt>
    <dgm:pt modelId="{9EAECC10-3E64-4B69-9F72-B4D4CD0C023E}" type="pres">
      <dgm:prSet presAssocID="{7B05C716-C321-4BD3-9D43-B000E384E40B}" presName="sibTrans" presStyleCnt="0"/>
      <dgm:spPr/>
    </dgm:pt>
    <dgm:pt modelId="{8F486B06-8BAC-4141-AFAD-D11D3645D111}" type="pres">
      <dgm:prSet presAssocID="{66C78E9B-EE10-4C35-893A-349D10AEC5A0}" presName="compNode" presStyleCnt="0"/>
      <dgm:spPr/>
    </dgm:pt>
    <dgm:pt modelId="{B8CD2375-8197-4294-932D-69CCC3FC962E}" type="pres">
      <dgm:prSet presAssocID="{66C78E9B-EE10-4C35-893A-349D10AEC5A0}" presName="iconBgRect" presStyleLbl="bgShp" presStyleIdx="2" presStyleCnt="5"/>
      <dgm:spPr/>
    </dgm:pt>
    <dgm:pt modelId="{ACA6D9B7-DB79-40D9-A759-0C8ABFD343DB}" type="pres">
      <dgm:prSet presAssocID="{66C78E9B-EE10-4C35-893A-349D10AEC5A0}"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Tablet"/>
        </a:ext>
      </dgm:extLst>
    </dgm:pt>
    <dgm:pt modelId="{8B0B5022-0592-4BDD-B850-61CAFCD539F1}" type="pres">
      <dgm:prSet presAssocID="{66C78E9B-EE10-4C35-893A-349D10AEC5A0}" presName="spaceRect" presStyleCnt="0"/>
      <dgm:spPr/>
    </dgm:pt>
    <dgm:pt modelId="{84B7178C-A44A-44E5-8861-36FD1CC18A08}" type="pres">
      <dgm:prSet presAssocID="{66C78E9B-EE10-4C35-893A-349D10AEC5A0}" presName="textRect" presStyleLbl="revTx" presStyleIdx="2" presStyleCnt="5">
        <dgm:presLayoutVars>
          <dgm:chMax val="1"/>
          <dgm:chPref val="1"/>
        </dgm:presLayoutVars>
      </dgm:prSet>
      <dgm:spPr/>
      <dgm:t>
        <a:bodyPr/>
        <a:lstStyle/>
        <a:p>
          <a:endParaRPr lang="en-US"/>
        </a:p>
      </dgm:t>
    </dgm:pt>
    <dgm:pt modelId="{E372D0E6-9630-4193-8485-F9CC4AFEA844}" type="pres">
      <dgm:prSet presAssocID="{31584393-77DE-4D91-9E51-D69DAC24CF80}" presName="sibTrans" presStyleCnt="0"/>
      <dgm:spPr/>
    </dgm:pt>
    <dgm:pt modelId="{7C19D824-1A09-47EF-86DC-942C048CC99F}" type="pres">
      <dgm:prSet presAssocID="{96925045-4B4F-45EF-B13A-F67B373005C7}" presName="compNode" presStyleCnt="0"/>
      <dgm:spPr/>
    </dgm:pt>
    <dgm:pt modelId="{AFAAC61F-0DDE-4F5F-B584-27D99B9F7313}" type="pres">
      <dgm:prSet presAssocID="{96925045-4B4F-45EF-B13A-F67B373005C7}" presName="iconBgRect" presStyleLbl="bgShp" presStyleIdx="3" presStyleCnt="5"/>
      <dgm:spPr/>
    </dgm:pt>
    <dgm:pt modelId="{BBF05809-5180-49C4-ADDE-A379E66C6E25}" type="pres">
      <dgm:prSet presAssocID="{96925045-4B4F-45EF-B13A-F67B373005C7}"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US"/>
        </a:p>
      </dgm:t>
      <dgm:extLst>
        <a:ext uri="{E40237B7-FDA0-4F09-8148-C483321AD2D9}">
          <dgm14:cNvPr xmlns:dgm14="http://schemas.microsoft.com/office/drawing/2010/diagram" id="0" name="" descr="Cloud Computing"/>
        </a:ext>
      </dgm:extLst>
    </dgm:pt>
    <dgm:pt modelId="{22635B98-D438-44DD-8A39-8636B36FAD44}" type="pres">
      <dgm:prSet presAssocID="{96925045-4B4F-45EF-B13A-F67B373005C7}" presName="spaceRect" presStyleCnt="0"/>
      <dgm:spPr/>
    </dgm:pt>
    <dgm:pt modelId="{13F32616-A476-4833-9EA6-87A26A935788}" type="pres">
      <dgm:prSet presAssocID="{96925045-4B4F-45EF-B13A-F67B373005C7}" presName="textRect" presStyleLbl="revTx" presStyleIdx="3" presStyleCnt="5">
        <dgm:presLayoutVars>
          <dgm:chMax val="1"/>
          <dgm:chPref val="1"/>
        </dgm:presLayoutVars>
      </dgm:prSet>
      <dgm:spPr/>
      <dgm:t>
        <a:bodyPr/>
        <a:lstStyle/>
        <a:p>
          <a:endParaRPr lang="en-US"/>
        </a:p>
      </dgm:t>
    </dgm:pt>
    <dgm:pt modelId="{C2628F8E-39A0-4166-8B63-9B0D1D2AB25B}" type="pres">
      <dgm:prSet presAssocID="{E6523FB3-2A23-4162-81A0-F672FB7396F0}" presName="sibTrans" presStyleCnt="0"/>
      <dgm:spPr/>
    </dgm:pt>
    <dgm:pt modelId="{25513214-9B9C-4D2F-82DF-91A82D590A4E}" type="pres">
      <dgm:prSet presAssocID="{1C90A604-AA57-41E5-8530-BD61B4FC4BF4}" presName="compNode" presStyleCnt="0"/>
      <dgm:spPr/>
    </dgm:pt>
    <dgm:pt modelId="{28E8AA9F-FD41-4420-A1A4-DFE571D5C56B}" type="pres">
      <dgm:prSet presAssocID="{1C90A604-AA57-41E5-8530-BD61B4FC4BF4}" presName="iconBgRect" presStyleLbl="bgShp" presStyleIdx="4" presStyleCnt="5"/>
      <dgm:spPr/>
    </dgm:pt>
    <dgm:pt modelId="{5965E6FB-EA5C-457F-B0EC-7161DB42B9EC}" type="pres">
      <dgm:prSet presAssocID="{1C90A604-AA57-41E5-8530-BD61B4FC4BF4}"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US"/>
        </a:p>
      </dgm:t>
      <dgm:extLst>
        <a:ext uri="{E40237B7-FDA0-4F09-8148-C483321AD2D9}">
          <dgm14:cNvPr xmlns:dgm14="http://schemas.microsoft.com/office/drawing/2010/diagram" id="0" name="" descr="Hierarchy"/>
        </a:ext>
      </dgm:extLst>
    </dgm:pt>
    <dgm:pt modelId="{736C5BF3-1D79-4144-95BB-0B74D42A9C5D}" type="pres">
      <dgm:prSet presAssocID="{1C90A604-AA57-41E5-8530-BD61B4FC4BF4}" presName="spaceRect" presStyleCnt="0"/>
      <dgm:spPr/>
    </dgm:pt>
    <dgm:pt modelId="{6F84B647-0987-4701-AFCE-FF7043006827}" type="pres">
      <dgm:prSet presAssocID="{1C90A604-AA57-41E5-8530-BD61B4FC4BF4}" presName="textRect" presStyleLbl="revTx" presStyleIdx="4" presStyleCnt="5">
        <dgm:presLayoutVars>
          <dgm:chMax val="1"/>
          <dgm:chPref val="1"/>
        </dgm:presLayoutVars>
      </dgm:prSet>
      <dgm:spPr/>
      <dgm:t>
        <a:bodyPr/>
        <a:lstStyle/>
        <a:p>
          <a:endParaRPr lang="en-US"/>
        </a:p>
      </dgm:t>
    </dgm:pt>
  </dgm:ptLst>
  <dgm:cxnLst>
    <dgm:cxn modelId="{AD0AF4A5-0D73-4767-AF92-6D45AF8324A6}" type="presOf" srcId="{66C78E9B-EE10-4C35-893A-349D10AEC5A0}" destId="{84B7178C-A44A-44E5-8861-36FD1CC18A08}" srcOrd="0" destOrd="0" presId="urn:microsoft.com/office/officeart/2018/5/layout/IconCircleLabelList"/>
    <dgm:cxn modelId="{2BB24CE0-F549-4F9D-8023-EAE54FF3FDFB}" srcId="{91E7DE40-D2D0-4D08-A943-DA57F1654748}" destId="{E77546F9-B4A4-4EF3-8C58-EDEF5A55D600}" srcOrd="0" destOrd="0" parTransId="{79498733-CB56-4CA5-9D15-07E341BE3B0B}" sibTransId="{59B2C30E-0584-4124-8FE3-E03D80018D44}"/>
    <dgm:cxn modelId="{3DA0D39B-12AB-4264-931F-DB40DB1DB365}" type="presOf" srcId="{06B292DB-C70F-46A2-B5A6-F6E00667C10A}" destId="{43F5B5B9-FB3A-412E-8878-F7BE660D817E}" srcOrd="0" destOrd="0" presId="urn:microsoft.com/office/officeart/2018/5/layout/IconCircleLabelList"/>
    <dgm:cxn modelId="{F483FB35-1B92-42EA-98D8-7C0D9ED6039E}" srcId="{91E7DE40-D2D0-4D08-A943-DA57F1654748}" destId="{96925045-4B4F-45EF-B13A-F67B373005C7}" srcOrd="3" destOrd="0" parTransId="{5B96510A-F4C0-4D22-BE6F-EC8ECFF268FC}" sibTransId="{E6523FB3-2A23-4162-81A0-F672FB7396F0}"/>
    <dgm:cxn modelId="{29D4CB75-4435-482C-AF8C-37DB78CC86D1}" type="presOf" srcId="{91E7DE40-D2D0-4D08-A943-DA57F1654748}" destId="{2A7C74DC-2FA5-49BB-A085-B52AC79461EE}" srcOrd="0" destOrd="0" presId="urn:microsoft.com/office/officeart/2018/5/layout/IconCircleLabelList"/>
    <dgm:cxn modelId="{72BD595D-D8DB-4343-89B7-770959D7D4DD}" type="presOf" srcId="{1C90A604-AA57-41E5-8530-BD61B4FC4BF4}" destId="{6F84B647-0987-4701-AFCE-FF7043006827}" srcOrd="0" destOrd="0" presId="urn:microsoft.com/office/officeart/2018/5/layout/IconCircleLabelList"/>
    <dgm:cxn modelId="{4DE6A300-A4BF-4838-9DA1-EEFADEA7E1FE}" type="presOf" srcId="{E77546F9-B4A4-4EF3-8C58-EDEF5A55D600}" destId="{37EF9617-5163-4F15-8DB2-B21E58B70C28}" srcOrd="0" destOrd="0" presId="urn:microsoft.com/office/officeart/2018/5/layout/IconCircleLabelList"/>
    <dgm:cxn modelId="{D98254A1-0A26-43AE-9EC0-D9075D1BF78E}" type="presOf" srcId="{96925045-4B4F-45EF-B13A-F67B373005C7}" destId="{13F32616-A476-4833-9EA6-87A26A935788}" srcOrd="0" destOrd="0" presId="urn:microsoft.com/office/officeart/2018/5/layout/IconCircleLabelList"/>
    <dgm:cxn modelId="{5E3E90E0-243A-415C-AF2E-657ADE18FC77}" srcId="{91E7DE40-D2D0-4D08-A943-DA57F1654748}" destId="{1C90A604-AA57-41E5-8530-BD61B4FC4BF4}" srcOrd="4" destOrd="0" parTransId="{688993B0-F0AB-48C5-95E1-574968DED67E}" sibTransId="{42B71EBE-03AC-4B58-ABB6-5F989F0E3281}"/>
    <dgm:cxn modelId="{D5388568-D4BB-43BF-A4CD-E52608CDE640}" srcId="{91E7DE40-D2D0-4D08-A943-DA57F1654748}" destId="{66C78E9B-EE10-4C35-893A-349D10AEC5A0}" srcOrd="2" destOrd="0" parTransId="{0A77B30D-A2B6-4DD8-AF2A-B9826B0D25E3}" sibTransId="{31584393-77DE-4D91-9E51-D69DAC24CF80}"/>
    <dgm:cxn modelId="{488E05BB-8B89-4633-A32C-427E58EA8BA7}" srcId="{91E7DE40-D2D0-4D08-A943-DA57F1654748}" destId="{06B292DB-C70F-46A2-B5A6-F6E00667C10A}" srcOrd="1" destOrd="0" parTransId="{0AEB5B30-726B-482E-984C-A218E5202F76}" sibTransId="{7B05C716-C321-4BD3-9D43-B000E384E40B}"/>
    <dgm:cxn modelId="{B5EDFD3B-D6C3-4293-A075-B77929DD831B}" type="presParOf" srcId="{2A7C74DC-2FA5-49BB-A085-B52AC79461EE}" destId="{A2187083-F247-454A-8066-8204AC8CFDB9}" srcOrd="0" destOrd="0" presId="urn:microsoft.com/office/officeart/2018/5/layout/IconCircleLabelList"/>
    <dgm:cxn modelId="{5460BE23-9111-410A-A01F-07769819C2E5}" type="presParOf" srcId="{A2187083-F247-454A-8066-8204AC8CFDB9}" destId="{FACBA566-BAF8-4815-A813-54A0D691AC7C}" srcOrd="0" destOrd="0" presId="urn:microsoft.com/office/officeart/2018/5/layout/IconCircleLabelList"/>
    <dgm:cxn modelId="{990CA2D2-817D-4463-9B98-E529239EE6E0}" type="presParOf" srcId="{A2187083-F247-454A-8066-8204AC8CFDB9}" destId="{E7C45676-BE5A-4ED5-8F24-CD4E43D9C785}" srcOrd="1" destOrd="0" presId="urn:microsoft.com/office/officeart/2018/5/layout/IconCircleLabelList"/>
    <dgm:cxn modelId="{4B86C698-0E5A-4389-A581-C5B3B937CB44}" type="presParOf" srcId="{A2187083-F247-454A-8066-8204AC8CFDB9}" destId="{6A47432F-3E9F-441E-8DB3-F146F7D04757}" srcOrd="2" destOrd="0" presId="urn:microsoft.com/office/officeart/2018/5/layout/IconCircleLabelList"/>
    <dgm:cxn modelId="{89F277C2-F1B3-4816-AF01-E945A7387455}" type="presParOf" srcId="{A2187083-F247-454A-8066-8204AC8CFDB9}" destId="{37EF9617-5163-4F15-8DB2-B21E58B70C28}" srcOrd="3" destOrd="0" presId="urn:microsoft.com/office/officeart/2018/5/layout/IconCircleLabelList"/>
    <dgm:cxn modelId="{15B80EB6-4EF5-4A58-9D24-B56946B8CDC4}" type="presParOf" srcId="{2A7C74DC-2FA5-49BB-A085-B52AC79461EE}" destId="{4700B452-2018-4254-AC2D-DD5630B73CA7}" srcOrd="1" destOrd="0" presId="urn:microsoft.com/office/officeart/2018/5/layout/IconCircleLabelList"/>
    <dgm:cxn modelId="{DD62FAA5-5E41-4B0C-A9C5-3ABFDC61DDF4}" type="presParOf" srcId="{2A7C74DC-2FA5-49BB-A085-B52AC79461EE}" destId="{FBEC403A-41AF-4E79-BC09-C1EC59F34479}" srcOrd="2" destOrd="0" presId="urn:microsoft.com/office/officeart/2018/5/layout/IconCircleLabelList"/>
    <dgm:cxn modelId="{E92B529C-409B-48AA-9E68-D1BB9DD25728}" type="presParOf" srcId="{FBEC403A-41AF-4E79-BC09-C1EC59F34479}" destId="{16994BE9-44D4-4722-A976-7B220BF46B92}" srcOrd="0" destOrd="0" presId="urn:microsoft.com/office/officeart/2018/5/layout/IconCircleLabelList"/>
    <dgm:cxn modelId="{155F306D-B064-43C1-85F9-A3FAFA2C296D}" type="presParOf" srcId="{FBEC403A-41AF-4E79-BC09-C1EC59F34479}" destId="{9C8B8300-18F9-4889-BD92-EC56185E0298}" srcOrd="1" destOrd="0" presId="urn:microsoft.com/office/officeart/2018/5/layout/IconCircleLabelList"/>
    <dgm:cxn modelId="{F1046627-0CD5-4500-AF9A-E5B301EE4EE4}" type="presParOf" srcId="{FBEC403A-41AF-4E79-BC09-C1EC59F34479}" destId="{FD9A5408-17FD-4310-A078-12C488FBF672}" srcOrd="2" destOrd="0" presId="urn:microsoft.com/office/officeart/2018/5/layout/IconCircleLabelList"/>
    <dgm:cxn modelId="{5D4060B7-A4CC-40A4-A4F3-823737D26537}" type="presParOf" srcId="{FBEC403A-41AF-4E79-BC09-C1EC59F34479}" destId="{43F5B5B9-FB3A-412E-8878-F7BE660D817E}" srcOrd="3" destOrd="0" presId="urn:microsoft.com/office/officeart/2018/5/layout/IconCircleLabelList"/>
    <dgm:cxn modelId="{02069EEB-6055-4747-A1B1-FE55031E1E24}" type="presParOf" srcId="{2A7C74DC-2FA5-49BB-A085-B52AC79461EE}" destId="{9EAECC10-3E64-4B69-9F72-B4D4CD0C023E}" srcOrd="3" destOrd="0" presId="urn:microsoft.com/office/officeart/2018/5/layout/IconCircleLabelList"/>
    <dgm:cxn modelId="{48BC0456-8B2E-4985-8EAC-F1574861936C}" type="presParOf" srcId="{2A7C74DC-2FA5-49BB-A085-B52AC79461EE}" destId="{8F486B06-8BAC-4141-AFAD-D11D3645D111}" srcOrd="4" destOrd="0" presId="urn:microsoft.com/office/officeart/2018/5/layout/IconCircleLabelList"/>
    <dgm:cxn modelId="{6E009083-BCEB-4B57-BA0D-04CB552727D1}" type="presParOf" srcId="{8F486B06-8BAC-4141-AFAD-D11D3645D111}" destId="{B8CD2375-8197-4294-932D-69CCC3FC962E}" srcOrd="0" destOrd="0" presId="urn:microsoft.com/office/officeart/2018/5/layout/IconCircleLabelList"/>
    <dgm:cxn modelId="{714A7BBC-8ED4-4CC2-8ED3-67A79AE39227}" type="presParOf" srcId="{8F486B06-8BAC-4141-AFAD-D11D3645D111}" destId="{ACA6D9B7-DB79-40D9-A759-0C8ABFD343DB}" srcOrd="1" destOrd="0" presId="urn:microsoft.com/office/officeart/2018/5/layout/IconCircleLabelList"/>
    <dgm:cxn modelId="{2AF40D51-C91A-4310-A9B1-4F5F9B2DB622}" type="presParOf" srcId="{8F486B06-8BAC-4141-AFAD-D11D3645D111}" destId="{8B0B5022-0592-4BDD-B850-61CAFCD539F1}" srcOrd="2" destOrd="0" presId="urn:microsoft.com/office/officeart/2018/5/layout/IconCircleLabelList"/>
    <dgm:cxn modelId="{92009046-CA87-4CE4-991A-7E22D9F162CE}" type="presParOf" srcId="{8F486B06-8BAC-4141-AFAD-D11D3645D111}" destId="{84B7178C-A44A-44E5-8861-36FD1CC18A08}" srcOrd="3" destOrd="0" presId="urn:microsoft.com/office/officeart/2018/5/layout/IconCircleLabelList"/>
    <dgm:cxn modelId="{110DFD56-69F5-41F3-B60C-8BA7E4BDA8D1}" type="presParOf" srcId="{2A7C74DC-2FA5-49BB-A085-B52AC79461EE}" destId="{E372D0E6-9630-4193-8485-F9CC4AFEA844}" srcOrd="5" destOrd="0" presId="urn:microsoft.com/office/officeart/2018/5/layout/IconCircleLabelList"/>
    <dgm:cxn modelId="{154779C4-7264-4435-BAEE-090FD248BB53}" type="presParOf" srcId="{2A7C74DC-2FA5-49BB-A085-B52AC79461EE}" destId="{7C19D824-1A09-47EF-86DC-942C048CC99F}" srcOrd="6" destOrd="0" presId="urn:microsoft.com/office/officeart/2018/5/layout/IconCircleLabelList"/>
    <dgm:cxn modelId="{69337C13-FB52-487C-87B6-6E31F995DBC4}" type="presParOf" srcId="{7C19D824-1A09-47EF-86DC-942C048CC99F}" destId="{AFAAC61F-0DDE-4F5F-B584-27D99B9F7313}" srcOrd="0" destOrd="0" presId="urn:microsoft.com/office/officeart/2018/5/layout/IconCircleLabelList"/>
    <dgm:cxn modelId="{D269E437-DB8C-48C8-BB63-8E24ED5FB991}" type="presParOf" srcId="{7C19D824-1A09-47EF-86DC-942C048CC99F}" destId="{BBF05809-5180-49C4-ADDE-A379E66C6E25}" srcOrd="1" destOrd="0" presId="urn:microsoft.com/office/officeart/2018/5/layout/IconCircleLabelList"/>
    <dgm:cxn modelId="{A4C53323-C634-49C4-817C-ABA42F5972DE}" type="presParOf" srcId="{7C19D824-1A09-47EF-86DC-942C048CC99F}" destId="{22635B98-D438-44DD-8A39-8636B36FAD44}" srcOrd="2" destOrd="0" presId="urn:microsoft.com/office/officeart/2018/5/layout/IconCircleLabelList"/>
    <dgm:cxn modelId="{7D8A0318-7008-432A-9BE5-A7ACD1D84711}" type="presParOf" srcId="{7C19D824-1A09-47EF-86DC-942C048CC99F}" destId="{13F32616-A476-4833-9EA6-87A26A935788}" srcOrd="3" destOrd="0" presId="urn:microsoft.com/office/officeart/2018/5/layout/IconCircleLabelList"/>
    <dgm:cxn modelId="{A4015155-A277-4CF3-8010-854E630AA8EC}" type="presParOf" srcId="{2A7C74DC-2FA5-49BB-A085-B52AC79461EE}" destId="{C2628F8E-39A0-4166-8B63-9B0D1D2AB25B}" srcOrd="7" destOrd="0" presId="urn:microsoft.com/office/officeart/2018/5/layout/IconCircleLabelList"/>
    <dgm:cxn modelId="{8F921EA9-58E1-40C8-A8DE-D63D4B007E53}" type="presParOf" srcId="{2A7C74DC-2FA5-49BB-A085-B52AC79461EE}" destId="{25513214-9B9C-4D2F-82DF-91A82D590A4E}" srcOrd="8" destOrd="0" presId="urn:microsoft.com/office/officeart/2018/5/layout/IconCircleLabelList"/>
    <dgm:cxn modelId="{3388A041-4351-4DCA-8BF8-2072C68BCC5C}" type="presParOf" srcId="{25513214-9B9C-4D2F-82DF-91A82D590A4E}" destId="{28E8AA9F-FD41-4420-A1A4-DFE571D5C56B}" srcOrd="0" destOrd="0" presId="urn:microsoft.com/office/officeart/2018/5/layout/IconCircleLabelList"/>
    <dgm:cxn modelId="{B54C9144-EAAC-4512-8AD2-32EA3EC0B3A6}" type="presParOf" srcId="{25513214-9B9C-4D2F-82DF-91A82D590A4E}" destId="{5965E6FB-EA5C-457F-B0EC-7161DB42B9EC}" srcOrd="1" destOrd="0" presId="urn:microsoft.com/office/officeart/2018/5/layout/IconCircleLabelList"/>
    <dgm:cxn modelId="{3BDE96D8-E4BA-4725-B0B2-45FDE96858C9}" type="presParOf" srcId="{25513214-9B9C-4D2F-82DF-91A82D590A4E}" destId="{736C5BF3-1D79-4144-95BB-0B74D42A9C5D}" srcOrd="2" destOrd="0" presId="urn:microsoft.com/office/officeart/2018/5/layout/IconCircleLabelList"/>
    <dgm:cxn modelId="{0A03539B-A1DD-4331-BF0F-E2DB83DD442E}" type="presParOf" srcId="{25513214-9B9C-4D2F-82DF-91A82D590A4E}" destId="{6F84B647-0987-4701-AFCE-FF7043006827}"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BA566-BAF8-4815-A813-54A0D691AC7C}">
      <dsp:nvSpPr>
        <dsp:cNvPr id="0" name=""/>
        <dsp:cNvSpPr/>
      </dsp:nvSpPr>
      <dsp:spPr>
        <a:xfrm>
          <a:off x="1035177" y="2230"/>
          <a:ext cx="948955" cy="948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45676-BE5A-4ED5-8F24-CD4E43D9C785}">
      <dsp:nvSpPr>
        <dsp:cNvPr id="0" name=""/>
        <dsp:cNvSpPr/>
      </dsp:nvSpPr>
      <dsp:spPr>
        <a:xfrm>
          <a:off x="1237413" y="204467"/>
          <a:ext cx="544482" cy="54448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F9617-5163-4F15-8DB2-B21E58B70C28}">
      <dsp:nvSpPr>
        <dsp:cNvPr id="0" name=""/>
        <dsp:cNvSpPr/>
      </dsp:nvSpPr>
      <dsp:spPr>
        <a:xfrm>
          <a:off x="731822" y="1246762"/>
          <a:ext cx="1555664" cy="73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The project has been appreciated by all the users in the organization.</a:t>
          </a:r>
        </a:p>
      </dsp:txBody>
      <dsp:txXfrm>
        <a:off x="731822" y="1246762"/>
        <a:ext cx="1555664" cy="738940"/>
      </dsp:txXfrm>
    </dsp:sp>
    <dsp:sp modelId="{16994BE9-44D4-4722-A976-7B220BF46B92}">
      <dsp:nvSpPr>
        <dsp:cNvPr id="0" name=""/>
        <dsp:cNvSpPr/>
      </dsp:nvSpPr>
      <dsp:spPr>
        <a:xfrm>
          <a:off x="2863082" y="2230"/>
          <a:ext cx="948955" cy="948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B8300-18F9-4889-BD92-EC56185E0298}">
      <dsp:nvSpPr>
        <dsp:cNvPr id="0" name=""/>
        <dsp:cNvSpPr/>
      </dsp:nvSpPr>
      <dsp:spPr>
        <a:xfrm>
          <a:off x="3065318" y="204467"/>
          <a:ext cx="544482" cy="54448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F5B5B9-FB3A-412E-8878-F7BE660D817E}">
      <dsp:nvSpPr>
        <dsp:cNvPr id="0" name=""/>
        <dsp:cNvSpPr/>
      </dsp:nvSpPr>
      <dsp:spPr>
        <a:xfrm>
          <a:off x="2559727" y="1246762"/>
          <a:ext cx="1555664" cy="73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It is easy to use, since it uses the GUI provided in the user dialog.</a:t>
          </a:r>
        </a:p>
      </dsp:txBody>
      <dsp:txXfrm>
        <a:off x="2559727" y="1246762"/>
        <a:ext cx="1555664" cy="738940"/>
      </dsp:txXfrm>
    </dsp:sp>
    <dsp:sp modelId="{B8CD2375-8197-4294-932D-69CCC3FC962E}">
      <dsp:nvSpPr>
        <dsp:cNvPr id="0" name=""/>
        <dsp:cNvSpPr/>
      </dsp:nvSpPr>
      <dsp:spPr>
        <a:xfrm>
          <a:off x="4690987" y="2230"/>
          <a:ext cx="948955" cy="948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6D9B7-DB79-40D9-A759-0C8ABFD343DB}">
      <dsp:nvSpPr>
        <dsp:cNvPr id="0" name=""/>
        <dsp:cNvSpPr/>
      </dsp:nvSpPr>
      <dsp:spPr>
        <a:xfrm>
          <a:off x="4893224" y="204467"/>
          <a:ext cx="544482" cy="544482"/>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7178C-A44A-44E5-8861-36FD1CC18A08}">
      <dsp:nvSpPr>
        <dsp:cNvPr id="0" name=""/>
        <dsp:cNvSpPr/>
      </dsp:nvSpPr>
      <dsp:spPr>
        <a:xfrm>
          <a:off x="4387633" y="1246762"/>
          <a:ext cx="1555664" cy="73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User friendly screens are provided.</a:t>
          </a:r>
        </a:p>
      </dsp:txBody>
      <dsp:txXfrm>
        <a:off x="4387633" y="1246762"/>
        <a:ext cx="1555664" cy="738940"/>
      </dsp:txXfrm>
    </dsp:sp>
    <dsp:sp modelId="{AFAAC61F-0DDE-4F5F-B584-27D99B9F7313}">
      <dsp:nvSpPr>
        <dsp:cNvPr id="0" name=""/>
        <dsp:cNvSpPr/>
      </dsp:nvSpPr>
      <dsp:spPr>
        <a:xfrm>
          <a:off x="1949129" y="2374618"/>
          <a:ext cx="948955" cy="948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05809-5180-49C4-ADDE-A379E66C6E25}">
      <dsp:nvSpPr>
        <dsp:cNvPr id="0" name=""/>
        <dsp:cNvSpPr/>
      </dsp:nvSpPr>
      <dsp:spPr>
        <a:xfrm>
          <a:off x="2151366" y="2576854"/>
          <a:ext cx="544482" cy="544482"/>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32616-A476-4833-9EA6-87A26A935788}">
      <dsp:nvSpPr>
        <dsp:cNvPr id="0" name=""/>
        <dsp:cNvSpPr/>
      </dsp:nvSpPr>
      <dsp:spPr>
        <a:xfrm>
          <a:off x="1645775" y="3619149"/>
          <a:ext cx="1555664" cy="73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The usage of software increases the efficiency, decreases the effort.</a:t>
          </a:r>
        </a:p>
      </dsp:txBody>
      <dsp:txXfrm>
        <a:off x="1645775" y="3619149"/>
        <a:ext cx="1555664" cy="738940"/>
      </dsp:txXfrm>
    </dsp:sp>
    <dsp:sp modelId="{28E8AA9F-FD41-4420-A1A4-DFE571D5C56B}">
      <dsp:nvSpPr>
        <dsp:cNvPr id="0" name=""/>
        <dsp:cNvSpPr/>
      </dsp:nvSpPr>
      <dsp:spPr>
        <a:xfrm>
          <a:off x="3777035" y="2374618"/>
          <a:ext cx="948955" cy="948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5E6FB-EA5C-457F-B0EC-7161DB42B9EC}">
      <dsp:nvSpPr>
        <dsp:cNvPr id="0" name=""/>
        <dsp:cNvSpPr/>
      </dsp:nvSpPr>
      <dsp:spPr>
        <a:xfrm>
          <a:off x="3979271" y="2576854"/>
          <a:ext cx="544482" cy="544482"/>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4B647-0987-4701-AFCE-FF7043006827}">
      <dsp:nvSpPr>
        <dsp:cNvPr id="0" name=""/>
        <dsp:cNvSpPr/>
      </dsp:nvSpPr>
      <dsp:spPr>
        <a:xfrm>
          <a:off x="3473680" y="3619149"/>
          <a:ext cx="1555664" cy="73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It has been efficiently employed as a site management mechanism. It has been thoroughly tested and implemented.</a:t>
          </a:r>
        </a:p>
      </dsp:txBody>
      <dsp:txXfrm>
        <a:off x="3473680" y="3619149"/>
        <a:ext cx="1555664" cy="73894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B044D-AEA7-4D9C-9CEE-FC516C1E6C88}"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29686-D900-482C-806F-D176313E97FD}" type="slidenum">
              <a:rPr lang="en-US" smtClean="0"/>
              <a:t>‹#›</a:t>
            </a:fld>
            <a:endParaRPr lang="en-US"/>
          </a:p>
        </p:txBody>
      </p:sp>
    </p:spTree>
    <p:extLst>
      <p:ext uri="{BB962C8B-B14F-4D97-AF65-F5344CB8AC3E}">
        <p14:creationId xmlns:p14="http://schemas.microsoft.com/office/powerpoint/2010/main" val="3980285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09A9-D353-463B-B43C-3F02A13BA8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450FE-264D-4FE4-B921-6401EEE46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ECBCD4-06EE-4AC9-B2B9-8005562D5D93}"/>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5" name="Footer Placeholder 4">
            <a:extLst>
              <a:ext uri="{FF2B5EF4-FFF2-40B4-BE49-F238E27FC236}">
                <a16:creationId xmlns:a16="http://schemas.microsoft.com/office/drawing/2014/main" id="{A7B4E147-F89B-42E3-8C74-461B0B58C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87DB0-CB53-4B69-B072-E3C0643BCDB4}"/>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71568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EE4B-8652-4D5F-B6D2-59F54C30E3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36A3E8-C840-442D-8ED0-D988B0101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D5E1F-8473-47DA-9EE4-B69D4C4A4456}"/>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5" name="Footer Placeholder 4">
            <a:extLst>
              <a:ext uri="{FF2B5EF4-FFF2-40B4-BE49-F238E27FC236}">
                <a16:creationId xmlns:a16="http://schemas.microsoft.com/office/drawing/2014/main" id="{6432D4C5-F421-45CC-A1AE-87568C31A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28D69-7C1C-415D-828E-D35963CFCE6A}"/>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118040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66484-5731-48EB-BE05-DEBF7B1E1E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FBBB13-4C42-4557-B1CE-903FE8917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731F8-E232-4630-AE31-5CA80DCE3E51}"/>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5" name="Footer Placeholder 4">
            <a:extLst>
              <a:ext uri="{FF2B5EF4-FFF2-40B4-BE49-F238E27FC236}">
                <a16:creationId xmlns:a16="http://schemas.microsoft.com/office/drawing/2014/main" id="{14F37C0C-7E16-41C2-8FEE-C447B92C3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805BA-5724-4476-A922-298287ABBC8A}"/>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1680362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Freeform: Shape 14">
            <a:extLst>
              <a:ext uri="{FF2B5EF4-FFF2-40B4-BE49-F238E27FC236}">
                <a16:creationId xmlns:a16="http://schemas.microsoft.com/office/drawing/2014/main" id="{D9BD8CEE-60B3-403E-82CE-46A97164E3F8}"/>
              </a:ext>
            </a:extLst>
          </p:cNvPr>
          <p:cNvSpPr/>
          <p:nvPr userDrawn="1"/>
        </p:nvSpPr>
        <p:spPr>
          <a:xfrm rot="5400000">
            <a:off x="-351545" y="354974"/>
            <a:ext cx="2157572" cy="1447626"/>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Tree>
    <p:extLst>
      <p:ext uri="{BB962C8B-B14F-4D97-AF65-F5344CB8AC3E}">
        <p14:creationId xmlns:p14="http://schemas.microsoft.com/office/powerpoint/2010/main" val="1544295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97073889-D6DF-4C92-948B-7A57C91C6439}"/>
              </a:ext>
            </a:extLst>
          </p:cNvPr>
          <p:cNvSpPr/>
          <p:nvPr userDrawn="1"/>
        </p:nvSpPr>
        <p:spPr>
          <a:xfrm flipH="1">
            <a:off x="10564162" y="5765800"/>
            <a:ext cx="1627837" cy="1092200"/>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840C3EF-D75C-495B-AAAB-53664E147FB9}"/>
              </a:ext>
            </a:extLst>
          </p:cNvPr>
          <p:cNvSpPr/>
          <p:nvPr userDrawn="1"/>
        </p:nvSpPr>
        <p:spPr>
          <a:xfrm rot="5400000">
            <a:off x="-351545" y="354974"/>
            <a:ext cx="2157572" cy="1447626"/>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Tree>
    <p:extLst>
      <p:ext uri="{BB962C8B-B14F-4D97-AF65-F5344CB8AC3E}">
        <p14:creationId xmlns:p14="http://schemas.microsoft.com/office/powerpoint/2010/main" val="32580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75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sp>
        <p:nvSpPr>
          <p:cNvPr id="4" name="Freeform: Shape 3">
            <a:extLst>
              <a:ext uri="{FF2B5EF4-FFF2-40B4-BE49-F238E27FC236}">
                <a16:creationId xmlns:a16="http://schemas.microsoft.com/office/drawing/2014/main" id="{D4F6D272-925E-407D-96CF-EB9C0739DD30}"/>
              </a:ext>
            </a:extLst>
          </p:cNvPr>
          <p:cNvSpPr/>
          <p:nvPr userDrawn="1"/>
        </p:nvSpPr>
        <p:spPr>
          <a:xfrm rot="5400000">
            <a:off x="-353869" y="357298"/>
            <a:ext cx="2171699" cy="1457105"/>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8CC2A8B0-31DB-4765-943B-144A953BD880}"/>
              </a:ext>
            </a:extLst>
          </p:cNvPr>
          <p:cNvSpPr/>
          <p:nvPr userDrawn="1"/>
        </p:nvSpPr>
        <p:spPr>
          <a:xfrm flipH="1">
            <a:off x="10564162" y="5765800"/>
            <a:ext cx="1627837" cy="1092200"/>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
        <p:nvSpPr>
          <p:cNvPr id="10" name="Picture Placeholder 2">
            <a:extLst>
              <a:ext uri="{FF2B5EF4-FFF2-40B4-BE49-F238E27FC236}">
                <a16:creationId xmlns:a16="http://schemas.microsoft.com/office/drawing/2014/main" id="{A66EA60D-62EA-4EE0-8652-5E35AC4C0DBF}"/>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C7BA1A4-7F4C-4B04-8DFB-D4E956FBD96F}"/>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A9E02C63-CB1D-46CF-8743-5F1953C83E63}"/>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2C08D7C1-CC64-4FD2-A175-F53215BC6D13}"/>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6079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8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50A5DC59-921B-4D8D-ACCC-A5A314D2D0D8}"/>
              </a:ext>
            </a:extLst>
          </p:cNvPr>
          <p:cNvSpPr/>
          <p:nvPr userDrawn="1"/>
        </p:nvSpPr>
        <p:spPr>
          <a:xfrm>
            <a:off x="1640734" y="2157466"/>
            <a:ext cx="3445220" cy="344522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0">
            <a:extLst>
              <a:ext uri="{FF2B5EF4-FFF2-40B4-BE49-F238E27FC236}">
                <a16:creationId xmlns:a16="http://schemas.microsoft.com/office/drawing/2014/main" id="{C592AEC7-7B69-4E4A-B7F6-5E82FB682CE6}"/>
              </a:ext>
            </a:extLst>
          </p:cNvPr>
          <p:cNvGrpSpPr/>
          <p:nvPr userDrawn="1"/>
        </p:nvGrpSpPr>
        <p:grpSpPr>
          <a:xfrm>
            <a:off x="2710202" y="2663289"/>
            <a:ext cx="1434626" cy="2521997"/>
            <a:chOff x="445712" y="1449040"/>
            <a:chExt cx="2113018" cy="3924176"/>
          </a:xfrm>
        </p:grpSpPr>
        <p:sp>
          <p:nvSpPr>
            <p:cNvPr id="3" name="Rounded Rectangle 21">
              <a:extLst>
                <a:ext uri="{FF2B5EF4-FFF2-40B4-BE49-F238E27FC236}">
                  <a16:creationId xmlns:a16="http://schemas.microsoft.com/office/drawing/2014/main" id="{CCDD5378-0E94-4106-A02A-E9E36B2D19D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22">
              <a:extLst>
                <a:ext uri="{FF2B5EF4-FFF2-40B4-BE49-F238E27FC236}">
                  <a16:creationId xmlns:a16="http://schemas.microsoft.com/office/drawing/2014/main" id="{DB534FD1-7B5B-48B1-B222-4AB2352F8DC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23">
              <a:extLst>
                <a:ext uri="{FF2B5EF4-FFF2-40B4-BE49-F238E27FC236}">
                  <a16:creationId xmlns:a16="http://schemas.microsoft.com/office/drawing/2014/main" id="{27DF4679-211C-49D5-AAA5-D283B93156DB}"/>
                </a:ext>
              </a:extLst>
            </p:cNvPr>
            <p:cNvGrpSpPr/>
            <p:nvPr userDrawn="1"/>
          </p:nvGrpSpPr>
          <p:grpSpPr>
            <a:xfrm>
              <a:off x="1407705" y="5045834"/>
              <a:ext cx="211967" cy="211967"/>
              <a:chOff x="1549420" y="5712364"/>
              <a:chExt cx="312583" cy="312583"/>
            </a:xfrm>
          </p:grpSpPr>
          <p:sp>
            <p:nvSpPr>
              <p:cNvPr id="6" name="Oval 24">
                <a:extLst>
                  <a:ext uri="{FF2B5EF4-FFF2-40B4-BE49-F238E27FC236}">
                    <a16:creationId xmlns:a16="http://schemas.microsoft.com/office/drawing/2014/main" id="{5AF5ADB5-A8A8-4CB6-86D6-00642FFCCBF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25">
                <a:extLst>
                  <a:ext uri="{FF2B5EF4-FFF2-40B4-BE49-F238E27FC236}">
                    <a16:creationId xmlns:a16="http://schemas.microsoft.com/office/drawing/2014/main" id="{4AE158CA-E45B-447D-A3C0-FD973DA6A61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그림 개체 틀 2">
            <a:extLst>
              <a:ext uri="{FF2B5EF4-FFF2-40B4-BE49-F238E27FC236}">
                <a16:creationId xmlns:a16="http://schemas.microsoft.com/office/drawing/2014/main" id="{80EF71F1-0248-4E5F-9408-944866B66CE9}"/>
              </a:ext>
            </a:extLst>
          </p:cNvPr>
          <p:cNvSpPr>
            <a:spLocks noGrp="1"/>
          </p:cNvSpPr>
          <p:nvPr>
            <p:ph type="pic" sz="quarter" idx="14" hasCustomPrompt="1"/>
          </p:nvPr>
        </p:nvSpPr>
        <p:spPr>
          <a:xfrm>
            <a:off x="2836573" y="2898847"/>
            <a:ext cx="1190833" cy="195296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41" name="Text Placeholder 9">
            <a:extLst>
              <a:ext uri="{FF2B5EF4-FFF2-40B4-BE49-F238E27FC236}">
                <a16:creationId xmlns:a16="http://schemas.microsoft.com/office/drawing/2014/main" id="{3193FC1C-026B-4CE0-9161-90075775551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72219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1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32FCE64-6F1D-4F57-965F-C2124A1F6CAA}"/>
              </a:ext>
            </a:extLst>
          </p:cNvPr>
          <p:cNvSpPr>
            <a:spLocks noGrp="1"/>
          </p:cNvSpPr>
          <p:nvPr>
            <p:ph type="pic" idx="15" hasCustomPrompt="1"/>
          </p:nvPr>
        </p:nvSpPr>
        <p:spPr>
          <a:xfrm>
            <a:off x="448492" y="1874586"/>
            <a:ext cx="11295017" cy="272353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6957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7F22-7344-4AE1-81CA-A3CAC636A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1C68B-EEA3-4DE8-963C-1E1F54D9B5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594D2-7349-4263-9CF6-E5B2C29EBD9E}"/>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5" name="Footer Placeholder 4">
            <a:extLst>
              <a:ext uri="{FF2B5EF4-FFF2-40B4-BE49-F238E27FC236}">
                <a16:creationId xmlns:a16="http://schemas.microsoft.com/office/drawing/2014/main" id="{B991527D-2A33-41CD-A79B-76589C3C6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BD078-EBA4-4B8F-8053-C3ADF0A5BC1C}"/>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3339172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8E8D4DF9-AB27-4BFA-B8F3-B5A4BAE366DC}"/>
              </a:ext>
            </a:extLst>
          </p:cNvPr>
          <p:cNvSpPr/>
          <p:nvPr userDrawn="1"/>
        </p:nvSpPr>
        <p:spPr>
          <a:xfrm>
            <a:off x="5553075" y="319737"/>
            <a:ext cx="6294726" cy="6294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rcle: Hollow 12">
            <a:extLst>
              <a:ext uri="{FF2B5EF4-FFF2-40B4-BE49-F238E27FC236}">
                <a16:creationId xmlns:a16="http://schemas.microsoft.com/office/drawing/2014/main" id="{6AAC4FD0-A05F-49DE-B603-5B07343EE3B7}"/>
              </a:ext>
            </a:extLst>
          </p:cNvPr>
          <p:cNvSpPr>
            <a:spLocks noChangeAspect="1"/>
          </p:cNvSpPr>
          <p:nvPr userDrawn="1"/>
        </p:nvSpPr>
        <p:spPr>
          <a:xfrm>
            <a:off x="5408598" y="143934"/>
            <a:ext cx="6583680" cy="6583680"/>
          </a:xfrm>
          <a:prstGeom prst="donut">
            <a:avLst>
              <a:gd name="adj" fmla="val 6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icture Placeholder 10">
            <a:extLst>
              <a:ext uri="{FF2B5EF4-FFF2-40B4-BE49-F238E27FC236}">
                <a16:creationId xmlns:a16="http://schemas.microsoft.com/office/drawing/2014/main" id="{CFAEB202-273C-434A-B97E-CEE50752E6F0}"/>
              </a:ext>
            </a:extLst>
          </p:cNvPr>
          <p:cNvSpPr>
            <a:spLocks noGrp="1"/>
          </p:cNvSpPr>
          <p:nvPr>
            <p:ph type="pic" idx="19" hasCustomPrompt="1"/>
          </p:nvPr>
        </p:nvSpPr>
        <p:spPr>
          <a:xfrm>
            <a:off x="8799375" y="1914017"/>
            <a:ext cx="2941201" cy="4085102"/>
          </a:xfrm>
          <a:custGeom>
            <a:avLst/>
            <a:gdLst>
              <a:gd name="connsiteX0" fmla="*/ 2588032 w 3030428"/>
              <a:gd name="connsiteY0" fmla="*/ 0 h 4209032"/>
              <a:gd name="connsiteX1" fmla="*/ 2600644 w 3030428"/>
              <a:gd name="connsiteY1" fmla="*/ 19372 h 4209032"/>
              <a:gd name="connsiteX2" fmla="*/ 2720921 w 3030428"/>
              <a:gd name="connsiteY2" fmla="*/ 2958328 h 4209032"/>
              <a:gd name="connsiteX3" fmla="*/ 1733790 w 3030428"/>
              <a:gd name="connsiteY3" fmla="*/ 4140387 h 4209032"/>
              <a:gd name="connsiteX4" fmla="*/ 1628348 w 3030428"/>
              <a:gd name="connsiteY4" fmla="*/ 4209032 h 4209032"/>
              <a:gd name="connsiteX5" fmla="*/ 0 w 3030428"/>
              <a:gd name="connsiteY5" fmla="*/ 1619391 h 420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428" h="4209032">
                <a:moveTo>
                  <a:pt x="2588032" y="0"/>
                </a:moveTo>
                <a:lnTo>
                  <a:pt x="2600644" y="19372"/>
                </a:lnTo>
                <a:cubicBezTo>
                  <a:pt x="3107939" y="887445"/>
                  <a:pt x="3189003" y="1983805"/>
                  <a:pt x="2720921" y="2958328"/>
                </a:cubicBezTo>
                <a:cubicBezTo>
                  <a:pt x="2486880" y="3445590"/>
                  <a:pt x="2143248" y="3844731"/>
                  <a:pt x="1733790" y="4140387"/>
                </a:cubicBezTo>
                <a:lnTo>
                  <a:pt x="1628348" y="4209032"/>
                </a:lnTo>
                <a:lnTo>
                  <a:pt x="0" y="161939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marL="0" lvl="0" algn="ctr"/>
            <a:r>
              <a:rPr lang="en-US" altLang="ko-KR" dirty="0"/>
              <a:t>Place Your Picture Here </a:t>
            </a:r>
          </a:p>
          <a:p>
            <a:pPr marL="0" lvl="0" algn="ctr"/>
            <a:r>
              <a:rPr lang="en-US" altLang="ko-KR" dirty="0"/>
              <a:t>and send to back</a:t>
            </a:r>
            <a:endParaRPr lang="ko-KR" altLang="en-US" dirty="0"/>
          </a:p>
        </p:txBody>
      </p:sp>
      <p:sp>
        <p:nvSpPr>
          <p:cNvPr id="3" name="Picture Placeholder 16">
            <a:extLst>
              <a:ext uri="{FF2B5EF4-FFF2-40B4-BE49-F238E27FC236}">
                <a16:creationId xmlns:a16="http://schemas.microsoft.com/office/drawing/2014/main" id="{8575046F-3041-46AF-B8DE-A05E27BF58BE}"/>
              </a:ext>
            </a:extLst>
          </p:cNvPr>
          <p:cNvSpPr>
            <a:spLocks noGrp="1"/>
          </p:cNvSpPr>
          <p:nvPr>
            <p:ph type="pic" sz="quarter" idx="15" hasCustomPrompt="1"/>
          </p:nvPr>
        </p:nvSpPr>
        <p:spPr>
          <a:xfrm>
            <a:off x="6172200" y="3578791"/>
            <a:ext cx="4088534" cy="2940422"/>
          </a:xfrm>
          <a:custGeom>
            <a:avLst/>
            <a:gdLst>
              <a:gd name="connsiteX0" fmla="*/ 2587894 w 4212569"/>
              <a:gd name="connsiteY0" fmla="*/ 0 h 3029626"/>
              <a:gd name="connsiteX1" fmla="*/ 4212569 w 4212569"/>
              <a:gd name="connsiteY1" fmla="*/ 2581665 h 3029626"/>
              <a:gd name="connsiteX2" fmla="*/ 4097442 w 4212569"/>
              <a:gd name="connsiteY2" fmla="*/ 2651607 h 3029626"/>
              <a:gd name="connsiteX3" fmla="*/ 2604529 w 4212569"/>
              <a:gd name="connsiteY3" fmla="*/ 3029626 h 3029626"/>
              <a:gd name="connsiteX4" fmla="*/ 7398 w 4212569"/>
              <a:gd name="connsiteY4" fmla="*/ 1648743 h 3029626"/>
              <a:gd name="connsiteX5" fmla="*/ 0 w 4212569"/>
              <a:gd name="connsiteY5" fmla="*/ 1636566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2569" h="3029626">
                <a:moveTo>
                  <a:pt x="2587894" y="0"/>
                </a:moveTo>
                <a:lnTo>
                  <a:pt x="4212569" y="2581665"/>
                </a:lnTo>
                <a:lnTo>
                  <a:pt x="4097442" y="2651607"/>
                </a:lnTo>
                <a:cubicBezTo>
                  <a:pt x="3653654" y="2892687"/>
                  <a:pt x="3145083" y="3029626"/>
                  <a:pt x="2604529" y="3029626"/>
                </a:cubicBezTo>
                <a:cubicBezTo>
                  <a:pt x="1523420" y="3029626"/>
                  <a:pt x="570247" y="2481869"/>
                  <a:pt x="7398" y="1648743"/>
                </a:cubicBezTo>
                <a:lnTo>
                  <a:pt x="0" y="1636566"/>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
        <p:nvSpPr>
          <p:cNvPr id="4" name="Picture Placeholder 14">
            <a:extLst>
              <a:ext uri="{FF2B5EF4-FFF2-40B4-BE49-F238E27FC236}">
                <a16:creationId xmlns:a16="http://schemas.microsoft.com/office/drawing/2014/main" id="{F7C47643-27A7-4608-B12D-9383BD877ADB}"/>
              </a:ext>
            </a:extLst>
          </p:cNvPr>
          <p:cNvSpPr>
            <a:spLocks noGrp="1"/>
          </p:cNvSpPr>
          <p:nvPr>
            <p:ph type="pic" sz="quarter" idx="17" hasCustomPrompt="1"/>
          </p:nvPr>
        </p:nvSpPr>
        <p:spPr>
          <a:xfrm>
            <a:off x="7127158" y="444096"/>
            <a:ext cx="4088536" cy="2940422"/>
          </a:xfrm>
          <a:custGeom>
            <a:avLst/>
            <a:gdLst>
              <a:gd name="connsiteX0" fmla="*/ 1608042 w 4212570"/>
              <a:gd name="connsiteY0" fmla="*/ 0 h 3029626"/>
              <a:gd name="connsiteX1" fmla="*/ 4205172 w 4212570"/>
              <a:gd name="connsiteY1" fmla="*/ 1380883 h 3029626"/>
              <a:gd name="connsiteX2" fmla="*/ 4212570 w 4212570"/>
              <a:gd name="connsiteY2" fmla="*/ 1393060 h 3029626"/>
              <a:gd name="connsiteX3" fmla="*/ 1624674 w 4212570"/>
              <a:gd name="connsiteY3" fmla="*/ 3029626 h 3029626"/>
              <a:gd name="connsiteX4" fmla="*/ 0 w 4212570"/>
              <a:gd name="connsiteY4" fmla="*/ 447962 h 3029626"/>
              <a:gd name="connsiteX5" fmla="*/ 115129 w 4212570"/>
              <a:gd name="connsiteY5" fmla="*/ 378019 h 3029626"/>
              <a:gd name="connsiteX6" fmla="*/ 1608042 w 4212570"/>
              <a:gd name="connsiteY6" fmla="*/ 0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570" h="3029626">
                <a:moveTo>
                  <a:pt x="1608042" y="0"/>
                </a:moveTo>
                <a:cubicBezTo>
                  <a:pt x="2689150" y="0"/>
                  <a:pt x="3642324" y="547757"/>
                  <a:pt x="4205172" y="1380883"/>
                </a:cubicBezTo>
                <a:lnTo>
                  <a:pt x="4212570" y="1393060"/>
                </a:lnTo>
                <a:lnTo>
                  <a:pt x="1624674" y="3029626"/>
                </a:lnTo>
                <a:lnTo>
                  <a:pt x="0" y="447962"/>
                </a:lnTo>
                <a:lnTo>
                  <a:pt x="115129" y="378019"/>
                </a:lnTo>
                <a:cubicBezTo>
                  <a:pt x="558917" y="136939"/>
                  <a:pt x="1067487" y="0"/>
                  <a:pt x="1608042"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Tree>
    <p:extLst>
      <p:ext uri="{BB962C8B-B14F-4D97-AF65-F5344CB8AC3E}">
        <p14:creationId xmlns:p14="http://schemas.microsoft.com/office/powerpoint/2010/main" val="796082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87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D09A2AF4-17BF-4A25-A87E-E1829C5DE226}"/>
              </a:ext>
            </a:extLst>
          </p:cNvPr>
          <p:cNvGrpSpPr/>
          <p:nvPr userDrawn="1"/>
        </p:nvGrpSpPr>
        <p:grpSpPr>
          <a:xfrm>
            <a:off x="6938803" y="1532913"/>
            <a:ext cx="4395454" cy="3457099"/>
            <a:chOff x="2444748" y="555045"/>
            <a:chExt cx="7282048" cy="5727454"/>
          </a:xfrm>
        </p:grpSpPr>
        <p:sp>
          <p:nvSpPr>
            <p:cNvPr id="6" name="Freeform: Shape 5">
              <a:extLst>
                <a:ext uri="{FF2B5EF4-FFF2-40B4-BE49-F238E27FC236}">
                  <a16:creationId xmlns:a16="http://schemas.microsoft.com/office/drawing/2014/main" id="{B9E75E5F-71B5-49C0-9580-68235626864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22526E-A294-4273-B92B-E01D2661DF0A}"/>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0803D58-4984-4852-9C65-D40BB68CD89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DD253A3-4D74-48A8-AAEC-8FD49BB94155}"/>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5FA20A0-4116-412E-9605-34479A2F773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D2C317E-14D0-44AD-BF2E-3987C043A97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A431446-6B05-41D3-9365-E8AF0C73C9D6}"/>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AC0D53A-318F-45B5-B98A-1FF9B699594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7A65F4E1-43A2-4742-A867-7EBB66F7D374}"/>
              </a:ext>
            </a:extLst>
          </p:cNvPr>
          <p:cNvSpPr>
            <a:spLocks noGrp="1"/>
          </p:cNvSpPr>
          <p:nvPr>
            <p:ph type="pic" idx="15" hasCustomPrompt="1"/>
          </p:nvPr>
        </p:nvSpPr>
        <p:spPr>
          <a:xfrm>
            <a:off x="7108854" y="1700415"/>
            <a:ext cx="4056875" cy="237057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Text Placeholder 9">
            <a:extLst>
              <a:ext uri="{FF2B5EF4-FFF2-40B4-BE49-F238E27FC236}">
                <a16:creationId xmlns:a16="http://schemas.microsoft.com/office/drawing/2014/main" id="{5618A71E-2FD6-4B23-8726-E28CC011495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44255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57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153022F2-D855-4119-8159-5E792860E344}"/>
              </a:ext>
            </a:extLst>
          </p:cNvPr>
          <p:cNvSpPr>
            <a:spLocks noGrp="1"/>
          </p:cNvSpPr>
          <p:nvPr>
            <p:ph type="pic" sz="quarter" idx="15" hasCustomPrompt="1"/>
          </p:nvPr>
        </p:nvSpPr>
        <p:spPr>
          <a:xfrm>
            <a:off x="0" y="0"/>
            <a:ext cx="6937746" cy="6858000"/>
          </a:xfrm>
          <a:custGeom>
            <a:avLst/>
            <a:gdLst>
              <a:gd name="connsiteX0" fmla="*/ 4721285 w 6937746"/>
              <a:gd name="connsiteY0" fmla="*/ 4641539 h 6858000"/>
              <a:gd name="connsiteX1" fmla="*/ 6937746 w 6937746"/>
              <a:gd name="connsiteY1" fmla="*/ 6858000 h 6858000"/>
              <a:gd name="connsiteX2" fmla="*/ 2504824 w 6937746"/>
              <a:gd name="connsiteY2" fmla="*/ 6858000 h 6858000"/>
              <a:gd name="connsiteX3" fmla="*/ 2376433 w 6937746"/>
              <a:gd name="connsiteY3" fmla="*/ 2296687 h 6858000"/>
              <a:gd name="connsiteX4" fmla="*/ 4602775 w 6937746"/>
              <a:gd name="connsiteY4" fmla="*/ 4523028 h 6858000"/>
              <a:gd name="connsiteX5" fmla="*/ 2376433 w 6937746"/>
              <a:gd name="connsiteY5" fmla="*/ 6749369 h 6858000"/>
              <a:gd name="connsiteX6" fmla="*/ 150091 w 6937746"/>
              <a:gd name="connsiteY6" fmla="*/ 4523027 h 6858000"/>
              <a:gd name="connsiteX7" fmla="*/ 306688 w 6937746"/>
              <a:gd name="connsiteY7" fmla="*/ 0 h 6858000"/>
              <a:gd name="connsiteX8" fmla="*/ 4436095 w 6937746"/>
              <a:gd name="connsiteY8" fmla="*/ 0 h 6858000"/>
              <a:gd name="connsiteX9" fmla="*/ 2371391 w 6937746"/>
              <a:gd name="connsiteY9" fmla="*/ 2064703 h 6858000"/>
              <a:gd name="connsiteX10" fmla="*/ 0 w 6937746"/>
              <a:gd name="connsiteY10" fmla="*/ 0 h 6858000"/>
              <a:gd name="connsiteX11" fmla="*/ 79746 w 6937746"/>
              <a:gd name="connsiteY11" fmla="*/ 0 h 6858000"/>
              <a:gd name="connsiteX12" fmla="*/ 2257922 w 6937746"/>
              <a:gd name="connsiteY12" fmla="*/ 2178176 h 6858000"/>
              <a:gd name="connsiteX13" fmla="*/ 31580 w 6937746"/>
              <a:gd name="connsiteY13" fmla="*/ 4404516 h 6858000"/>
              <a:gd name="connsiteX14" fmla="*/ 0 w 6937746"/>
              <a:gd name="connsiteY14" fmla="*/ 43729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37746" h="6858000">
                <a:moveTo>
                  <a:pt x="4721285" y="4641539"/>
                </a:moveTo>
                <a:lnTo>
                  <a:pt x="6937746" y="6858000"/>
                </a:lnTo>
                <a:lnTo>
                  <a:pt x="2504824" y="6858000"/>
                </a:lnTo>
                <a:close/>
                <a:moveTo>
                  <a:pt x="2376433" y="2296687"/>
                </a:moveTo>
                <a:lnTo>
                  <a:pt x="4602775" y="4523028"/>
                </a:lnTo>
                <a:lnTo>
                  <a:pt x="2376433" y="6749369"/>
                </a:lnTo>
                <a:lnTo>
                  <a:pt x="150091" y="4523027"/>
                </a:lnTo>
                <a:close/>
                <a:moveTo>
                  <a:pt x="306688" y="0"/>
                </a:moveTo>
                <a:lnTo>
                  <a:pt x="4436095" y="0"/>
                </a:lnTo>
                <a:lnTo>
                  <a:pt x="2371391" y="2064703"/>
                </a:lnTo>
                <a:close/>
                <a:moveTo>
                  <a:pt x="0" y="0"/>
                </a:moveTo>
                <a:lnTo>
                  <a:pt x="79746" y="0"/>
                </a:lnTo>
                <a:lnTo>
                  <a:pt x="2257922" y="2178176"/>
                </a:lnTo>
                <a:lnTo>
                  <a:pt x="31580" y="4404516"/>
                </a:lnTo>
                <a:lnTo>
                  <a:pt x="0" y="4372937"/>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dirty="0"/>
          </a:p>
        </p:txBody>
      </p:sp>
    </p:spTree>
    <p:extLst>
      <p:ext uri="{BB962C8B-B14F-4D97-AF65-F5344CB8AC3E}">
        <p14:creationId xmlns:p14="http://schemas.microsoft.com/office/powerpoint/2010/main" val="3852561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890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5572DA0E-7139-4875-B891-B942C008A2D3}"/>
              </a:ext>
            </a:extLst>
          </p:cNvPr>
          <p:cNvSpPr/>
          <p:nvPr userDrawn="1"/>
        </p:nvSpPr>
        <p:spPr>
          <a:xfrm>
            <a:off x="419100" y="1271995"/>
            <a:ext cx="11353800" cy="4314010"/>
          </a:xfrm>
          <a:prstGeom prst="frame">
            <a:avLst>
              <a:gd name="adj1" fmla="val 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A9EAD944-BF55-49B6-8314-4AAD62C015A8}"/>
              </a:ext>
            </a:extLst>
          </p:cNvPr>
          <p:cNvSpPr>
            <a:spLocks noGrp="1"/>
          </p:cNvSpPr>
          <p:nvPr>
            <p:ph type="pic" sz="quarter" idx="14" hasCustomPrompt="1"/>
          </p:nvPr>
        </p:nvSpPr>
        <p:spPr>
          <a:xfrm>
            <a:off x="1868938" y="1889760"/>
            <a:ext cx="3277824"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그림 개체 틀 2">
            <a:extLst>
              <a:ext uri="{FF2B5EF4-FFF2-40B4-BE49-F238E27FC236}">
                <a16:creationId xmlns:a16="http://schemas.microsoft.com/office/drawing/2014/main" id="{E1662967-CC84-4489-B1A3-F8A94ECCD0E2}"/>
              </a:ext>
            </a:extLst>
          </p:cNvPr>
          <p:cNvSpPr>
            <a:spLocks noGrp="1"/>
          </p:cNvSpPr>
          <p:nvPr>
            <p:ph type="pic" sz="quarter" idx="15" hasCustomPrompt="1"/>
          </p:nvPr>
        </p:nvSpPr>
        <p:spPr>
          <a:xfrm>
            <a:off x="7777707" y="-1"/>
            <a:ext cx="3277824"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434340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3954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4199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3645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5FD7-0073-4A94-9064-4826714B7A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A3D14-4B34-4BF3-930F-556D602FD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AB001-60D2-4D3B-9C70-3C2425914227}"/>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5" name="Footer Placeholder 4">
            <a:extLst>
              <a:ext uri="{FF2B5EF4-FFF2-40B4-BE49-F238E27FC236}">
                <a16:creationId xmlns:a16="http://schemas.microsoft.com/office/drawing/2014/main" id="{015C3E08-D9D3-4743-B468-FB32E8FA5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E8057-C7CB-4EFF-811C-060FD43A38E8}"/>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1917638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71678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66C5-C92F-4481-B4CE-FC6D3DD13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6B2CC-B645-40A4-BF37-AEBFE94679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3795E1-5FCC-4626-BAE9-CAF071CA0A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E9B50-21DC-46B5-9F31-666E8255295A}"/>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6" name="Footer Placeholder 5">
            <a:extLst>
              <a:ext uri="{FF2B5EF4-FFF2-40B4-BE49-F238E27FC236}">
                <a16:creationId xmlns:a16="http://schemas.microsoft.com/office/drawing/2014/main" id="{39B3E8F4-2C67-41C3-8884-B9A48A350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42037-6014-4F30-9B04-F1E1EA51A717}"/>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384756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E043-977B-454D-84DB-934A7776AA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9C3AA8-D357-4364-9FC8-B75267412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69DA14-552D-4B23-A0F3-452722657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BBED9-C4BB-4A9B-924E-BACDFCFC5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208972-FE90-4AFB-A8C2-FAF08F4DB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28A6F-CAB1-42CB-A61B-E7395C034E37}"/>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8" name="Footer Placeholder 7">
            <a:extLst>
              <a:ext uri="{FF2B5EF4-FFF2-40B4-BE49-F238E27FC236}">
                <a16:creationId xmlns:a16="http://schemas.microsoft.com/office/drawing/2014/main" id="{10724404-675F-4B6E-A1D6-0C4995F13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260F7-A7D1-4966-AD39-1928E7EBF0A0}"/>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354385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C27-FBCC-4215-842A-B26C8CC01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D8052-90E3-4AFF-A706-3ABAD5378846}"/>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4" name="Footer Placeholder 3">
            <a:extLst>
              <a:ext uri="{FF2B5EF4-FFF2-40B4-BE49-F238E27FC236}">
                <a16:creationId xmlns:a16="http://schemas.microsoft.com/office/drawing/2014/main" id="{30D2C189-4BED-4043-8EFD-4B8ECBEC1B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BAE15-ECB7-4EB7-B125-C52B36EF3BF2}"/>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192663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AAAEA-BBBA-460C-B412-AD202EC4C50D}"/>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3" name="Footer Placeholder 2">
            <a:extLst>
              <a:ext uri="{FF2B5EF4-FFF2-40B4-BE49-F238E27FC236}">
                <a16:creationId xmlns:a16="http://schemas.microsoft.com/office/drawing/2014/main" id="{0406AB2F-FC67-48FB-B68E-AF2C480370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857FA7-0D71-48A8-84F7-AE269FFCD183}"/>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31786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2117-A421-4E0A-9DCD-16147C238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EA947-EC8D-4844-9CC3-ADE7D67B6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A6A793-655D-4D54-AA63-1F9412C2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92DCF-DF3F-4BBE-916E-00A4A44D40FC}"/>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6" name="Footer Placeholder 5">
            <a:extLst>
              <a:ext uri="{FF2B5EF4-FFF2-40B4-BE49-F238E27FC236}">
                <a16:creationId xmlns:a16="http://schemas.microsoft.com/office/drawing/2014/main" id="{D4993F3F-6961-4BED-BDBD-FD54F0187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F7884-DFDE-4E47-936E-7B3D8258E129}"/>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317630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821B-4F3E-4475-8794-09893360F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0F475-0EFF-4126-B171-4D5AC3BA2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11B930-33F0-406B-8BD0-FE3C4C2E8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BE178-7E45-45B6-BD32-B6A36F7861C9}"/>
              </a:ext>
            </a:extLst>
          </p:cNvPr>
          <p:cNvSpPr>
            <a:spLocks noGrp="1"/>
          </p:cNvSpPr>
          <p:nvPr>
            <p:ph type="dt" sz="half" idx="10"/>
          </p:nvPr>
        </p:nvSpPr>
        <p:spPr/>
        <p:txBody>
          <a:bodyPr/>
          <a:lstStyle/>
          <a:p>
            <a:fld id="{F4413027-53BB-458C-9047-DC04551D3E87}" type="datetimeFigureOut">
              <a:rPr lang="en-US" smtClean="0"/>
              <a:t>3/29/2022</a:t>
            </a:fld>
            <a:endParaRPr lang="en-US"/>
          </a:p>
        </p:txBody>
      </p:sp>
      <p:sp>
        <p:nvSpPr>
          <p:cNvPr id="6" name="Footer Placeholder 5">
            <a:extLst>
              <a:ext uri="{FF2B5EF4-FFF2-40B4-BE49-F238E27FC236}">
                <a16:creationId xmlns:a16="http://schemas.microsoft.com/office/drawing/2014/main" id="{63491EF8-32F8-46AA-8DC0-B91467B76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E05DC-770B-4FE8-8DBD-714C05F91113}"/>
              </a:ext>
            </a:extLst>
          </p:cNvPr>
          <p:cNvSpPr>
            <a:spLocks noGrp="1"/>
          </p:cNvSpPr>
          <p:nvPr>
            <p:ph type="sldNum" sz="quarter" idx="12"/>
          </p:nvPr>
        </p:nvSpPr>
        <p:spPr/>
        <p:txBody>
          <a:bodyPr/>
          <a:lstStyle/>
          <a:p>
            <a:fld id="{A6FBA2E4-7648-457C-A1C3-0409E11908C8}" type="slidenum">
              <a:rPr lang="en-US" smtClean="0"/>
              <a:t>‹#›</a:t>
            </a:fld>
            <a:endParaRPr lang="en-US"/>
          </a:p>
        </p:txBody>
      </p:sp>
    </p:spTree>
    <p:extLst>
      <p:ext uri="{BB962C8B-B14F-4D97-AF65-F5344CB8AC3E}">
        <p14:creationId xmlns:p14="http://schemas.microsoft.com/office/powerpoint/2010/main" val="6261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7A6A7-4082-4E0F-9F07-6319C0AB3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90F212-F2C5-45CE-9404-3E83E95D9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47B1E-2B5A-4315-B08A-8D9CC992D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3027-53BB-458C-9047-DC04551D3E87}" type="datetimeFigureOut">
              <a:rPr lang="en-US" smtClean="0"/>
              <a:t>3/29/2022</a:t>
            </a:fld>
            <a:endParaRPr lang="en-US"/>
          </a:p>
        </p:txBody>
      </p:sp>
      <p:sp>
        <p:nvSpPr>
          <p:cNvPr id="5" name="Footer Placeholder 4">
            <a:extLst>
              <a:ext uri="{FF2B5EF4-FFF2-40B4-BE49-F238E27FC236}">
                <a16:creationId xmlns:a16="http://schemas.microsoft.com/office/drawing/2014/main" id="{24648B1F-0FFC-41D1-80F2-AA628D070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DBE1B8-01B5-4A99-9AF6-69DE14671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A2E4-7648-457C-A1C3-0409E11908C8}" type="slidenum">
              <a:rPr lang="en-US" smtClean="0"/>
              <a:t>‹#›</a:t>
            </a:fld>
            <a:endParaRPr lang="en-US"/>
          </a:p>
        </p:txBody>
      </p:sp>
    </p:spTree>
    <p:extLst>
      <p:ext uri="{BB962C8B-B14F-4D97-AF65-F5344CB8AC3E}">
        <p14:creationId xmlns:p14="http://schemas.microsoft.com/office/powerpoint/2010/main" val="425491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lumOff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8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sv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154" name="Picture 10" descr="See the source image">
            <a:extLst>
              <a:ext uri="{FF2B5EF4-FFF2-40B4-BE49-F238E27FC236}">
                <a16:creationId xmlns:a16="http://schemas.microsoft.com/office/drawing/2014/main" id="{6328ADDC-C127-44C5-9DCE-24B54098C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71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EC142D-D904-4A2A-A67B-0CA8557FE427}"/>
              </a:ext>
            </a:extLst>
          </p:cNvPr>
          <p:cNvSpPr txBox="1"/>
          <p:nvPr/>
        </p:nvSpPr>
        <p:spPr>
          <a:xfrm>
            <a:off x="1978269" y="2120155"/>
            <a:ext cx="8308731" cy="830997"/>
          </a:xfrm>
          <a:prstGeom prst="rect">
            <a:avLst/>
          </a:prstGeom>
          <a:noFill/>
        </p:spPr>
        <p:txBody>
          <a:bodyPr wrap="square" rtlCol="0">
            <a:spAutoFit/>
          </a:bodyPr>
          <a:lstStyle/>
          <a:p>
            <a:pPr algn="ctr"/>
            <a:r>
              <a:rPr lang="en-US" sz="4800" b="1" dirty="0" smtClean="0">
                <a:solidFill>
                  <a:schemeClr val="accent4">
                    <a:lumMod val="75000"/>
                  </a:schemeClr>
                </a:solidFill>
                <a:latin typeface="+mj-lt"/>
              </a:rPr>
              <a:t>E-COMMERCE </a:t>
            </a:r>
            <a:r>
              <a:rPr lang="en-US" sz="4800" b="1" dirty="0">
                <a:solidFill>
                  <a:schemeClr val="accent4">
                    <a:lumMod val="75000"/>
                  </a:schemeClr>
                </a:solidFill>
                <a:latin typeface="+mj-lt"/>
              </a:rPr>
              <a:t>WEBSITE</a:t>
            </a:r>
            <a:r>
              <a:rPr lang="en-US" sz="4800" b="1" dirty="0">
                <a:solidFill>
                  <a:schemeClr val="accent5">
                    <a:lumMod val="75000"/>
                  </a:schemeClr>
                </a:solidFill>
                <a:latin typeface="+mj-lt"/>
              </a:rPr>
              <a:t> </a:t>
            </a:r>
          </a:p>
        </p:txBody>
      </p:sp>
      <p:sp>
        <p:nvSpPr>
          <p:cNvPr id="10" name="TextBox 9">
            <a:extLst>
              <a:ext uri="{FF2B5EF4-FFF2-40B4-BE49-F238E27FC236}">
                <a16:creationId xmlns:a16="http://schemas.microsoft.com/office/drawing/2014/main" id="{8CCC216D-9613-49A4-9327-88505A35DD5F}"/>
              </a:ext>
            </a:extLst>
          </p:cNvPr>
          <p:cNvSpPr txBox="1"/>
          <p:nvPr/>
        </p:nvSpPr>
        <p:spPr>
          <a:xfrm>
            <a:off x="3970020" y="3280823"/>
            <a:ext cx="4251960" cy="307777"/>
          </a:xfrm>
          <a:prstGeom prst="rect">
            <a:avLst/>
          </a:prstGeom>
          <a:noFill/>
        </p:spPr>
        <p:txBody>
          <a:bodyPr wrap="square" rtlCol="0">
            <a:spAutoFit/>
          </a:bodyPr>
          <a:lstStyle/>
          <a:p>
            <a:pPr algn="ctr"/>
            <a:r>
              <a:rPr lang="en-US" sz="1400" dirty="0" smtClean="0">
                <a:solidFill>
                  <a:schemeClr val="accent4">
                    <a:lumMod val="75000"/>
                  </a:schemeClr>
                </a:solidFill>
              </a:rPr>
              <a:t>An One-Stop Destination for all your Techy Need.</a:t>
            </a:r>
            <a:endParaRPr lang="en-US" sz="1400" dirty="0">
              <a:solidFill>
                <a:schemeClr val="accent4">
                  <a:lumMod val="75000"/>
                </a:schemeClr>
              </a:solidFill>
            </a:endParaRPr>
          </a:p>
        </p:txBody>
      </p:sp>
      <p:sp>
        <p:nvSpPr>
          <p:cNvPr id="11" name="TextBox 10">
            <a:extLst>
              <a:ext uri="{FF2B5EF4-FFF2-40B4-BE49-F238E27FC236}">
                <a16:creationId xmlns:a16="http://schemas.microsoft.com/office/drawing/2014/main" id="{1983E180-40FF-4B16-B10E-BE6A0F343D99}"/>
              </a:ext>
            </a:extLst>
          </p:cNvPr>
          <p:cNvSpPr txBox="1"/>
          <p:nvPr/>
        </p:nvSpPr>
        <p:spPr>
          <a:xfrm>
            <a:off x="977347" y="5354743"/>
            <a:ext cx="10522225" cy="369332"/>
          </a:xfrm>
          <a:prstGeom prst="rect">
            <a:avLst/>
          </a:prstGeom>
          <a:noFill/>
        </p:spPr>
        <p:txBody>
          <a:bodyPr wrap="square" rtlCol="0">
            <a:spAutoFit/>
          </a:bodyPr>
          <a:lstStyle/>
          <a:p>
            <a:pPr algn="ctr"/>
            <a:r>
              <a:rPr lang="en-US" sz="1800" b="1" dirty="0">
                <a:solidFill>
                  <a:schemeClr val="accent4">
                    <a:lumMod val="75000"/>
                  </a:schemeClr>
                </a:solidFill>
                <a:effectLst/>
                <a:latin typeface="Biome Light" panose="020B0303030204020804" pitchFamily="34" charset="0"/>
                <a:ea typeface="Calibri" panose="020F0502020204030204" pitchFamily="34" charset="0"/>
                <a:cs typeface="Biome Light" panose="020B0303030204020804" pitchFamily="34" charset="0"/>
              </a:rPr>
              <a:t>By NITIN JOSHI | </a:t>
            </a:r>
            <a:r>
              <a:rPr lang="en-US" sz="1800" b="1" dirty="0" smtClean="0">
                <a:solidFill>
                  <a:schemeClr val="accent4">
                    <a:lumMod val="75000"/>
                  </a:schemeClr>
                </a:solidFill>
                <a:effectLst/>
                <a:latin typeface="Biome Light" panose="020B0303030204020804" pitchFamily="34" charset="0"/>
                <a:ea typeface="Calibri" panose="020F0502020204030204" pitchFamily="34" charset="0"/>
                <a:cs typeface="Biome Light" panose="020B0303030204020804" pitchFamily="34" charset="0"/>
              </a:rPr>
              <a:t>NIKHIL SAINI | </a:t>
            </a:r>
            <a:r>
              <a:rPr lang="en-US" sz="1800" b="1" dirty="0">
                <a:solidFill>
                  <a:schemeClr val="accent4">
                    <a:lumMod val="75000"/>
                  </a:schemeClr>
                </a:solidFill>
                <a:effectLst/>
                <a:latin typeface="Biome Light" panose="020B0303030204020804" pitchFamily="34" charset="0"/>
                <a:ea typeface="Calibri" panose="020F0502020204030204" pitchFamily="34" charset="0"/>
                <a:cs typeface="Biome Light" panose="020B0303030204020804" pitchFamily="34" charset="0"/>
              </a:rPr>
              <a:t>KUNAL ROY | GARIMA CHAUHAN | </a:t>
            </a:r>
            <a:r>
              <a:rPr lang="en-US" b="1" dirty="0">
                <a:solidFill>
                  <a:schemeClr val="accent4">
                    <a:lumMod val="75000"/>
                  </a:schemeClr>
                </a:solidFill>
                <a:latin typeface="Biome Light" panose="020B0303030204020804" pitchFamily="34" charset="0"/>
                <a:ea typeface="Calibri" panose="020F0502020204030204" pitchFamily="34" charset="0"/>
                <a:cs typeface="Biome Light" panose="020B0303030204020804" pitchFamily="34" charset="0"/>
              </a:rPr>
              <a:t>DEEPAK KUMAR </a:t>
            </a:r>
            <a:endParaRPr lang="en-US" dirty="0">
              <a:solidFill>
                <a:schemeClr val="accent4">
                  <a:lumMod val="75000"/>
                </a:schemeClr>
              </a:solidFill>
              <a:latin typeface="Biome Light" panose="020B0303030204020804" pitchFamily="34" charset="0"/>
              <a:cs typeface="Biome Light" panose="020B0303030204020804" pitchFamily="34" charset="0"/>
            </a:endParaRPr>
          </a:p>
        </p:txBody>
      </p:sp>
      <p:cxnSp>
        <p:nvCxnSpPr>
          <p:cNvPr id="14" name="Straight Connector 13">
            <a:extLst>
              <a:ext uri="{FF2B5EF4-FFF2-40B4-BE49-F238E27FC236}">
                <a16:creationId xmlns:a16="http://schemas.microsoft.com/office/drawing/2014/main" id="{91DAC9FD-0598-42CD-805C-50BD78EA8AD0}"/>
              </a:ext>
            </a:extLst>
          </p:cNvPr>
          <p:cNvCxnSpPr/>
          <p:nvPr/>
        </p:nvCxnSpPr>
        <p:spPr>
          <a:xfrm>
            <a:off x="2085220" y="2926951"/>
            <a:ext cx="830648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4FB581-6A58-4B2A-BF08-9E018F65BA75}"/>
              </a:ext>
            </a:extLst>
          </p:cNvPr>
          <p:cNvCxnSpPr/>
          <p:nvPr/>
        </p:nvCxnSpPr>
        <p:spPr>
          <a:xfrm>
            <a:off x="2085220" y="2077086"/>
            <a:ext cx="830648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aphic 17" descr="Flowers in pot with solid fill">
            <a:extLst>
              <a:ext uri="{FF2B5EF4-FFF2-40B4-BE49-F238E27FC236}">
                <a16:creationId xmlns:a16="http://schemas.microsoft.com/office/drawing/2014/main" id="{D3F258A7-F879-4134-AEF9-125C7ADDC6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426613" y="3757948"/>
            <a:ext cx="1338773" cy="1338773"/>
          </a:xfrm>
          <a:prstGeom prst="rect">
            <a:avLst/>
          </a:prstGeom>
        </p:spPr>
      </p:pic>
    </p:spTree>
    <p:extLst>
      <p:ext uri="{BB962C8B-B14F-4D97-AF65-F5344CB8AC3E}">
        <p14:creationId xmlns:p14="http://schemas.microsoft.com/office/powerpoint/2010/main" val="3283008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52600" y="10363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CART PAGE: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145" name="Picture 1" descr="MicrosoftTeams-imag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93520"/>
            <a:ext cx="8221663"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83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5072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 PRODUCTS: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169" name="Picture 1" descr="MicrosoftTeams-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20" y="914400"/>
            <a:ext cx="8229600" cy="559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45920" y="83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 CATEGORY: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193" name="Picture 1" descr="MicrosoftTeams-imag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295400"/>
            <a:ext cx="8221663" cy="520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8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45920" y="4267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PRODUCT 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9217" name="Picture 1" descr="MicrosoftTeams-imag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883920"/>
            <a:ext cx="8221663" cy="584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26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47800" y="411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CHECKOUT PAGE: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41" name="Picture 1" descr="MicrosoftTeams-imag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68680"/>
            <a:ext cx="848042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38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3068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SHOP PAGE: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1265" name="Picture 1" descr="MicrosoftTeams-imag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680" y="762000"/>
            <a:ext cx="8221663" cy="576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14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Text, letter&#10;&#10;Description automatically generated">
            <a:extLst>
              <a:ext uri="{FF2B5EF4-FFF2-40B4-BE49-F238E27FC236}">
                <a16:creationId xmlns:a16="http://schemas.microsoft.com/office/drawing/2014/main" id="{D76FF522-28A0-4CD6-8055-70D87A548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47914"/>
          </a:xfrm>
          <a:prstGeom prst="rect">
            <a:avLst/>
          </a:prstGeom>
        </p:spPr>
      </p:pic>
    </p:spTree>
    <p:extLst>
      <p:ext uri="{BB962C8B-B14F-4D97-AF65-F5344CB8AC3E}">
        <p14:creationId xmlns:p14="http://schemas.microsoft.com/office/powerpoint/2010/main" val="28444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1">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1">
            <a:extLst>
              <a:ext uri="{FF2B5EF4-FFF2-40B4-BE49-F238E27FC236}">
                <a16:creationId xmlns:a16="http://schemas.microsoft.com/office/drawing/2014/main" id="{515A6400-3FE2-41EA-979D-61A5C0C7598C}"/>
              </a:ext>
            </a:extLst>
          </p:cNvPr>
          <p:cNvSpPr txBox="1"/>
          <p:nvPr/>
        </p:nvSpPr>
        <p:spPr>
          <a:xfrm>
            <a:off x="6053667" y="2279018"/>
            <a:ext cx="5314543" cy="3375920"/>
          </a:xfrm>
          <a:prstGeom prst="rect">
            <a:avLst/>
          </a:prstGeom>
        </p:spPr>
        <p:txBody>
          <a:bodyPr vert="horz" lIns="91440" tIns="45720" rIns="91440" bIns="45720" rtlCol="0" anchor="t">
            <a:normAutofit lnSpcReduction="10000"/>
          </a:bodyPr>
          <a:lstStyle/>
          <a:p>
            <a:pPr>
              <a:spcAft>
                <a:spcPts val="600"/>
              </a:spcAft>
            </a:pPr>
            <a:r>
              <a:rPr lang="en-US" sz="2000" dirty="0">
                <a:effectLst/>
                <a:latin typeface="Biome Light" panose="020B0303030204020804" pitchFamily="34" charset="0"/>
                <a:ea typeface="Calibri" panose="020F0502020204030204" pitchFamily="34" charset="0"/>
                <a:cs typeface="Biome Light" panose="020B0303030204020804" pitchFamily="34" charset="0"/>
              </a:rPr>
              <a:t>The </a:t>
            </a:r>
            <a:r>
              <a:rPr lang="en-US" sz="2000" dirty="0" smtClean="0">
                <a:effectLst/>
                <a:latin typeface="Biome Light" panose="020B0303030204020804" pitchFamily="34" charset="0"/>
                <a:ea typeface="Calibri" panose="020F0502020204030204" pitchFamily="34" charset="0"/>
                <a:cs typeface="Biome Light" panose="020B0303030204020804" pitchFamily="34" charset="0"/>
              </a:rPr>
              <a:t>E-Commerce Website </a:t>
            </a:r>
            <a:r>
              <a:rPr lang="en-US" sz="2000" dirty="0">
                <a:effectLst/>
                <a:latin typeface="Biome Light" panose="020B0303030204020804" pitchFamily="34" charset="0"/>
                <a:ea typeface="Calibri" panose="020F0502020204030204" pitchFamily="34" charset="0"/>
                <a:cs typeface="Biome Light" panose="020B0303030204020804" pitchFamily="34" charset="0"/>
              </a:rPr>
              <a:t>is mainly designed to provide fast and effective user environment for </a:t>
            </a:r>
            <a:r>
              <a:rPr lang="en-US" sz="2000" dirty="0" smtClean="0">
                <a:effectLst/>
                <a:latin typeface="Biome Light" panose="020B0303030204020804" pitchFamily="34" charset="0"/>
                <a:ea typeface="Calibri" panose="020F0502020204030204" pitchFamily="34" charset="0"/>
                <a:cs typeface="Biome Light" panose="020B0303030204020804" pitchFamily="34" charset="0"/>
              </a:rPr>
              <a:t>Online Shopping activities</a:t>
            </a:r>
            <a:r>
              <a:rPr lang="en-US" sz="2000" dirty="0">
                <a:effectLst/>
                <a:latin typeface="Biome Light" panose="020B0303030204020804" pitchFamily="34" charset="0"/>
                <a:ea typeface="Calibri" panose="020F0502020204030204" pitchFamily="34" charset="0"/>
                <a:cs typeface="Biome Light" panose="020B0303030204020804" pitchFamily="34" charset="0"/>
              </a:rPr>
              <a:t>. This application software is based on Model view controller architecture. </a:t>
            </a:r>
          </a:p>
          <a:p>
            <a:pPr>
              <a:spcAft>
                <a:spcPts val="600"/>
              </a:spcAft>
            </a:pPr>
            <a:endParaRPr lang="en-US" sz="2000" dirty="0">
              <a:latin typeface="Biome Light" panose="020B0303030204020804" pitchFamily="34" charset="0"/>
              <a:cs typeface="Biome Light" panose="020B0303030204020804" pitchFamily="34" charset="0"/>
            </a:endParaRPr>
          </a:p>
          <a:p>
            <a:pPr>
              <a:spcAft>
                <a:spcPts val="600"/>
              </a:spcAft>
            </a:pPr>
            <a:r>
              <a:rPr lang="en-US" sz="2000" dirty="0">
                <a:effectLst/>
                <a:latin typeface="Biome Light" panose="020B0303030204020804" pitchFamily="34" charset="0"/>
                <a:ea typeface="Calibri" panose="020F0502020204030204" pitchFamily="34" charset="0"/>
                <a:cs typeface="Biome Light" panose="020B0303030204020804" pitchFamily="34" charset="0"/>
              </a:rPr>
              <a:t>The Client side forms used for display forms the view, database connections, business logics are developed and are represented as models, while controllers are pages used to link model with the view. </a:t>
            </a:r>
          </a:p>
          <a:p>
            <a:pPr>
              <a:spcAft>
                <a:spcPts val="600"/>
              </a:spcAft>
            </a:pPr>
            <a:endParaRPr lang="en-US" sz="2000" dirty="0"/>
          </a:p>
        </p:txBody>
      </p:sp>
      <p:sp>
        <p:nvSpPr>
          <p:cNvPr id="4" name="TextBox 3">
            <a:extLst>
              <a:ext uri="{FF2B5EF4-FFF2-40B4-BE49-F238E27FC236}">
                <a16:creationId xmlns:a16="http://schemas.microsoft.com/office/drawing/2014/main" id="{F4C51DA7-2E62-4749-B927-7E9982AC7676}"/>
              </a:ext>
            </a:extLst>
          </p:cNvPr>
          <p:cNvSpPr txBox="1"/>
          <p:nvPr/>
        </p:nvSpPr>
        <p:spPr>
          <a:xfrm>
            <a:off x="6096000" y="910674"/>
            <a:ext cx="337998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Biome Light" panose="020B0303030204020804" pitchFamily="34" charset="0"/>
                <a:cs typeface="Biome Light" panose="020B0303030204020804" pitchFamily="34" charset="0"/>
              </a:rPr>
              <a:t>Introduction</a:t>
            </a:r>
            <a:endParaRPr kumimoji="0" lang="en-US" sz="3200" b="1" i="0" u="none" strike="noStrike" kern="1200" cap="none" spc="0" normalizeH="0" baseline="0" noProof="0" dirty="0">
              <a:ln>
                <a:noFill/>
              </a:ln>
              <a:solidFill>
                <a:prstClr val="white"/>
              </a:solidFill>
              <a:effectLst/>
              <a:uLnTx/>
              <a:uFillTx/>
              <a:latin typeface="Biome Light" panose="020B0303030204020804" pitchFamily="34" charset="0"/>
              <a:ea typeface="+mn-ea"/>
              <a:cs typeface="Biome Light" panose="020B0303030204020804" pitchFamily="34" charset="0"/>
            </a:endParaRPr>
          </a:p>
        </p:txBody>
      </p:sp>
      <p:pic>
        <p:nvPicPr>
          <p:cNvPr id="3" name="Graphic 2" descr="Artificial Intelligence with solid fill">
            <a:extLst>
              <a:ext uri="{FF2B5EF4-FFF2-40B4-BE49-F238E27FC236}">
                <a16:creationId xmlns:a16="http://schemas.microsoft.com/office/drawing/2014/main" id="{59818E17-58C0-474A-9A60-4046D1929C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8091" y="404321"/>
            <a:ext cx="4201645" cy="4201645"/>
          </a:xfrm>
          <a:prstGeom prst="rect">
            <a:avLst/>
          </a:prstGeom>
        </p:spPr>
      </p:pic>
    </p:spTree>
    <p:extLst>
      <p:ext uri="{BB962C8B-B14F-4D97-AF65-F5344CB8AC3E}">
        <p14:creationId xmlns:p14="http://schemas.microsoft.com/office/powerpoint/2010/main" val="21906006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1">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Graphic 6" descr="Subtitles">
            <a:extLst>
              <a:ext uri="{FF2B5EF4-FFF2-40B4-BE49-F238E27FC236}">
                <a16:creationId xmlns:a16="http://schemas.microsoft.com/office/drawing/2014/main" id="{9E57B106-AD92-B0C7-81C4-2289561C79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21300" y="-148110"/>
            <a:ext cx="5615539" cy="5615539"/>
          </a:xfrm>
          <a:prstGeom prst="rect">
            <a:avLst/>
          </a:prstGeom>
        </p:spPr>
      </p:pic>
      <p:sp>
        <p:nvSpPr>
          <p:cNvPr id="28" name="TextBox 1">
            <a:extLst>
              <a:ext uri="{FF2B5EF4-FFF2-40B4-BE49-F238E27FC236}">
                <a16:creationId xmlns:a16="http://schemas.microsoft.com/office/drawing/2014/main" id="{515A6400-3FE2-41EA-979D-61A5C0C7598C}"/>
              </a:ext>
            </a:extLst>
          </p:cNvPr>
          <p:cNvSpPr txBox="1"/>
          <p:nvPr/>
        </p:nvSpPr>
        <p:spPr>
          <a:xfrm>
            <a:off x="6053667" y="2279018"/>
            <a:ext cx="5314543" cy="3375920"/>
          </a:xfrm>
          <a:prstGeom prst="rect">
            <a:avLst/>
          </a:prstGeom>
        </p:spPr>
        <p:txBody>
          <a:bodyPr vert="horz" lIns="91440" tIns="45720" rIns="91440" bIns="45720" rtlCol="0" anchor="t">
            <a:normAutofit/>
          </a:bodyPr>
          <a:lstStyle/>
          <a:p>
            <a:pPr indent="-228600" fontAlgn="base">
              <a:lnSpc>
                <a:spcPct val="90000"/>
              </a:lnSpc>
              <a:spcAft>
                <a:spcPts val="600"/>
              </a:spcAft>
              <a:buFont typeface="Arial" panose="020B0604020202020204" pitchFamily="34" charset="0"/>
              <a:buChar char="•"/>
            </a:pPr>
            <a:r>
              <a:rPr lang="en-US" sz="2000" b="0" i="0" u="none" strike="noStrike" dirty="0">
                <a:effectLst/>
                <a:latin typeface="Biome Light" panose="020B0303030204020804" pitchFamily="34" charset="0"/>
                <a:cs typeface="Biome Light" panose="020B0303030204020804" pitchFamily="34" charset="0"/>
              </a:rPr>
              <a:t>To develop an online system to help the </a:t>
            </a:r>
            <a:r>
              <a:rPr lang="en-US" sz="2000" b="0" i="0" u="none" strike="noStrike" dirty="0" smtClean="0">
                <a:effectLst/>
                <a:latin typeface="Biome Light" panose="020B0303030204020804" pitchFamily="34" charset="0"/>
                <a:cs typeface="Biome Light" panose="020B0303030204020804" pitchFamily="34" charset="0"/>
              </a:rPr>
              <a:t>Customer </a:t>
            </a:r>
            <a:r>
              <a:rPr lang="en-US" sz="2000" b="0" i="0" u="none" strike="noStrike" dirty="0">
                <a:effectLst/>
                <a:latin typeface="Biome Light" panose="020B0303030204020804" pitchFamily="34" charset="0"/>
                <a:cs typeface="Biome Light" panose="020B0303030204020804" pitchFamily="34" charset="0"/>
              </a:rPr>
              <a:t>in interacting with th</a:t>
            </a:r>
            <a:r>
              <a:rPr lang="en-US" sz="2000" dirty="0">
                <a:latin typeface="Biome Light" panose="020B0303030204020804" pitchFamily="34" charset="0"/>
                <a:cs typeface="Biome Light" panose="020B0303030204020804" pitchFamily="34" charset="0"/>
              </a:rPr>
              <a:t>e </a:t>
            </a:r>
            <a:r>
              <a:rPr lang="en-US" sz="2000" dirty="0" smtClean="0">
                <a:latin typeface="Biome Light" panose="020B0303030204020804" pitchFamily="34" charset="0"/>
                <a:cs typeface="Biome Light" panose="020B0303030204020804" pitchFamily="34" charset="0"/>
              </a:rPr>
              <a:t>product and its properties.</a:t>
            </a:r>
            <a:r>
              <a:rPr lang="en-US" sz="2000" b="0" i="0" dirty="0">
                <a:effectLst/>
                <a:latin typeface="Biome Light" panose="020B0303030204020804" pitchFamily="34" charset="0"/>
                <a:cs typeface="Biome Light" panose="020B0303030204020804" pitchFamily="34" charset="0"/>
              </a:rPr>
              <a:t>​</a:t>
            </a:r>
          </a:p>
          <a:p>
            <a:pPr indent="-228600" fontAlgn="base">
              <a:lnSpc>
                <a:spcPct val="90000"/>
              </a:lnSpc>
              <a:spcAft>
                <a:spcPts val="600"/>
              </a:spcAft>
              <a:buFont typeface="Arial" panose="020B0604020202020204" pitchFamily="34" charset="0"/>
              <a:buChar char="•"/>
            </a:pPr>
            <a:r>
              <a:rPr lang="en-US" sz="2000" b="0" i="0" u="none" strike="noStrike" dirty="0">
                <a:effectLst/>
                <a:latin typeface="Biome Light" panose="020B0303030204020804" pitchFamily="34" charset="0"/>
                <a:cs typeface="Biome Light" panose="020B0303030204020804" pitchFamily="34" charset="0"/>
              </a:rPr>
              <a:t>To manage the </a:t>
            </a:r>
            <a:r>
              <a:rPr lang="en-US" sz="2000" b="0" i="0" u="none" strike="noStrike" dirty="0" smtClean="0">
                <a:effectLst/>
                <a:latin typeface="Biome Light" panose="020B0303030204020804" pitchFamily="34" charset="0"/>
                <a:cs typeface="Biome Light" panose="020B0303030204020804" pitchFamily="34" charset="0"/>
              </a:rPr>
              <a:t>product </a:t>
            </a:r>
            <a:r>
              <a:rPr lang="en-US" sz="2000" b="0" i="0" u="none" strike="noStrike" dirty="0">
                <a:effectLst/>
                <a:latin typeface="Biome Light" panose="020B0303030204020804" pitchFamily="34" charset="0"/>
                <a:cs typeface="Biome Light" panose="020B0303030204020804" pitchFamily="34" charset="0"/>
              </a:rPr>
              <a:t>details effectively</a:t>
            </a:r>
            <a:r>
              <a:rPr lang="en-US" sz="2000" b="0" i="0" dirty="0">
                <a:effectLst/>
                <a:latin typeface="Biome Light" panose="020B0303030204020804" pitchFamily="34" charset="0"/>
                <a:cs typeface="Biome Light" panose="020B0303030204020804" pitchFamily="34" charset="0"/>
              </a:rPr>
              <a:t>​</a:t>
            </a:r>
          </a:p>
          <a:p>
            <a:pPr indent="-228600" fontAlgn="base">
              <a:lnSpc>
                <a:spcPct val="90000"/>
              </a:lnSpc>
              <a:spcAft>
                <a:spcPts val="600"/>
              </a:spcAft>
              <a:buFont typeface="Arial" panose="020B0604020202020204" pitchFamily="34" charset="0"/>
              <a:buChar char="•"/>
            </a:pPr>
            <a:r>
              <a:rPr lang="en-US" sz="2000" b="0" i="0" u="none" strike="noStrike" dirty="0">
                <a:effectLst/>
                <a:latin typeface="Biome Light" panose="020B0303030204020804" pitchFamily="34" charset="0"/>
                <a:cs typeface="Biome Light" panose="020B0303030204020804" pitchFamily="34" charset="0"/>
              </a:rPr>
              <a:t>Easy to </a:t>
            </a:r>
            <a:r>
              <a:rPr lang="en-US" sz="2000" b="0" i="0" u="none" strike="noStrike" dirty="0" smtClean="0">
                <a:effectLst/>
                <a:latin typeface="Biome Light" panose="020B0303030204020804" pitchFamily="34" charset="0"/>
                <a:cs typeface="Biome Light" panose="020B0303030204020804" pitchFamily="34" charset="0"/>
              </a:rPr>
              <a:t>perform CRUD related operations.</a:t>
            </a:r>
            <a:endParaRPr lang="en-US" sz="2000" b="0" i="0" dirty="0">
              <a:effectLst/>
              <a:latin typeface="Biome Light" panose="020B0303030204020804" pitchFamily="34" charset="0"/>
              <a:cs typeface="Biome Light" panose="020B0303030204020804" pitchFamily="34" charset="0"/>
            </a:endParaRPr>
          </a:p>
          <a:p>
            <a:pPr indent="-228600" fontAlgn="base">
              <a:lnSpc>
                <a:spcPct val="90000"/>
              </a:lnSpc>
              <a:spcAft>
                <a:spcPts val="600"/>
              </a:spcAft>
              <a:buFont typeface="Arial" panose="020B0604020202020204" pitchFamily="34" charset="0"/>
              <a:buChar char="•"/>
            </a:pPr>
            <a:r>
              <a:rPr lang="en-US" sz="2000" b="0" i="0" u="none" strike="noStrike" dirty="0">
                <a:effectLst/>
                <a:latin typeface="Biome Light" panose="020B0303030204020804" pitchFamily="34" charset="0"/>
                <a:cs typeface="Biome Light" panose="020B0303030204020804" pitchFamily="34" charset="0"/>
              </a:rPr>
              <a:t>We can create an account as both admin and user.</a:t>
            </a:r>
            <a:r>
              <a:rPr lang="en-US" sz="2000" b="0" i="0" dirty="0">
                <a:effectLst/>
                <a:latin typeface="Biome Light" panose="020B0303030204020804" pitchFamily="34" charset="0"/>
                <a:cs typeface="Biome Light" panose="020B0303030204020804" pitchFamily="34" charset="0"/>
              </a:rPr>
              <a:t>​</a:t>
            </a:r>
          </a:p>
          <a:p>
            <a:pPr indent="-228600" fontAlgn="base">
              <a:lnSpc>
                <a:spcPct val="90000"/>
              </a:lnSpc>
              <a:spcAft>
                <a:spcPts val="600"/>
              </a:spcAft>
              <a:buFont typeface="Arial" panose="020B0604020202020204" pitchFamily="34" charset="0"/>
              <a:buChar char="•"/>
            </a:pPr>
            <a:r>
              <a:rPr lang="en-US" sz="2000" b="0" i="0" u="none" strike="noStrike" dirty="0">
                <a:effectLst/>
                <a:latin typeface="Biome Light" panose="020B0303030204020804" pitchFamily="34" charset="0"/>
                <a:cs typeface="Biome Light" panose="020B0303030204020804" pitchFamily="34" charset="0"/>
              </a:rPr>
              <a:t>Our application is easy to use, secure and safe as the user details are encrypted in the data base</a:t>
            </a:r>
            <a:r>
              <a:rPr lang="en-US" sz="2000" b="0" i="0" dirty="0" smtClean="0">
                <a:effectLst/>
                <a:latin typeface="Biome Light" panose="020B0303030204020804" pitchFamily="34" charset="0"/>
                <a:cs typeface="Biome Light" panose="020B0303030204020804" pitchFamily="34" charset="0"/>
              </a:rPr>
              <a:t>​.</a:t>
            </a:r>
            <a:endParaRPr lang="en-US" sz="2000" b="0" i="0" dirty="0">
              <a:effectLst/>
              <a:latin typeface="Biome Light" panose="020B0303030204020804" pitchFamily="34" charset="0"/>
              <a:cs typeface="Biome Light" panose="020B0303030204020804" pitchFamily="34" charset="0"/>
            </a:endParaRPr>
          </a:p>
        </p:txBody>
      </p:sp>
      <p:sp>
        <p:nvSpPr>
          <p:cNvPr id="4" name="TextBox 3">
            <a:extLst>
              <a:ext uri="{FF2B5EF4-FFF2-40B4-BE49-F238E27FC236}">
                <a16:creationId xmlns:a16="http://schemas.microsoft.com/office/drawing/2014/main" id="{F4C51DA7-2E62-4749-B927-7E9982AC7676}"/>
              </a:ext>
            </a:extLst>
          </p:cNvPr>
          <p:cNvSpPr txBox="1"/>
          <p:nvPr/>
        </p:nvSpPr>
        <p:spPr>
          <a:xfrm>
            <a:off x="6096000" y="910674"/>
            <a:ext cx="3379981" cy="584775"/>
          </a:xfrm>
          <a:prstGeom prst="rect">
            <a:avLst/>
          </a:prstGeom>
          <a:noFill/>
        </p:spPr>
        <p:txBody>
          <a:bodyPr wrap="square" rtlCol="0">
            <a:spAutoFit/>
          </a:bodyPr>
          <a:lstStyle/>
          <a:p>
            <a:r>
              <a:rPr lang="en-US" sz="3200" b="1" dirty="0">
                <a:latin typeface="Biome Light" panose="020B0303030204020804" pitchFamily="34" charset="0"/>
                <a:cs typeface="Biome Light" panose="020B0303030204020804" pitchFamily="34" charset="0"/>
              </a:rPr>
              <a:t>Objectives</a:t>
            </a:r>
          </a:p>
        </p:txBody>
      </p:sp>
    </p:spTree>
    <p:extLst>
      <p:ext uri="{BB962C8B-B14F-4D97-AF65-F5344CB8AC3E}">
        <p14:creationId xmlns:p14="http://schemas.microsoft.com/office/powerpoint/2010/main" val="17796714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1">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1">
            <a:extLst>
              <a:ext uri="{FF2B5EF4-FFF2-40B4-BE49-F238E27FC236}">
                <a16:creationId xmlns:a16="http://schemas.microsoft.com/office/drawing/2014/main" id="{515A6400-3FE2-41EA-979D-61A5C0C7598C}"/>
              </a:ext>
            </a:extLst>
          </p:cNvPr>
          <p:cNvSpPr txBox="1"/>
          <p:nvPr/>
        </p:nvSpPr>
        <p:spPr>
          <a:xfrm>
            <a:off x="6053667" y="2279018"/>
            <a:ext cx="5314543" cy="3375920"/>
          </a:xfrm>
          <a:prstGeom prst="rect">
            <a:avLst/>
          </a:prstGeom>
        </p:spPr>
        <p:txBody>
          <a:bodyPr vert="horz" lIns="91440" tIns="45720" rIns="91440" bIns="45720" rtlCol="0" anchor="t">
            <a:normAutofit/>
          </a:bodyPr>
          <a:lstStyle/>
          <a:p>
            <a:pPr marL="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Biome Light" panose="020B0303030204020804" pitchFamily="34" charset="0"/>
                <a:cs typeface="Biome Light" panose="020B0303030204020804" pitchFamily="34" charset="0"/>
              </a:rPr>
              <a:t>Windows version 7</a:t>
            </a:r>
            <a:r>
              <a:rPr lang="en-US" sz="2000" dirty="0" smtClean="0">
                <a:solidFill>
                  <a:prstClr val="white"/>
                </a:solidFill>
                <a:latin typeface="Biome Light" panose="020B0303030204020804" pitchFamily="34" charset="0"/>
                <a:cs typeface="Biome Light" panose="020B0303030204020804" pitchFamily="34" charset="0"/>
              </a:rPr>
              <a:t>+.</a:t>
            </a:r>
          </a:p>
          <a:p>
            <a:pPr marR="0" lvl="0" algn="l" defTabSz="914400" rtl="0" eaLnBrk="1" fontAlgn="base"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prstClr val="white"/>
              </a:solidFill>
              <a:effectLst/>
              <a:uLnTx/>
              <a:uFillTx/>
              <a:latin typeface="Biome Light" panose="020B0303030204020804" pitchFamily="34" charset="0"/>
              <a:ea typeface="+mn-ea"/>
              <a:cs typeface="Biome Light" panose="020B0303030204020804" pitchFamily="34" charset="0"/>
            </a:endParaRPr>
          </a:p>
          <a:p>
            <a:pPr marL="342900" marR="0" lvl="0" indent="-3429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Biome Light" panose="020B0303030204020804" pitchFamily="34" charset="0"/>
                <a:cs typeface="Biome Light" panose="020B0303030204020804" pitchFamily="34" charset="0"/>
              </a:rPr>
              <a:t>Front-end Software: Bootstrap, HTML &amp; </a:t>
            </a:r>
            <a:r>
              <a:rPr lang="en-US" sz="2000" dirty="0" smtClean="0">
                <a:solidFill>
                  <a:prstClr val="white"/>
                </a:solidFill>
                <a:latin typeface="Biome Light" panose="020B0303030204020804" pitchFamily="34" charset="0"/>
                <a:cs typeface="Biome Light" panose="020B0303030204020804" pitchFamily="34" charset="0"/>
              </a:rPr>
              <a:t>CSS.</a:t>
            </a:r>
          </a:p>
          <a:p>
            <a:pPr marL="342900" marR="0" lvl="0" indent="-3429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endParaRPr lang="en-US" sz="2000" dirty="0">
              <a:solidFill>
                <a:prstClr val="white"/>
              </a:solidFill>
              <a:latin typeface="Biome Light" panose="020B0303030204020804" pitchFamily="34" charset="0"/>
              <a:cs typeface="Biome Light" panose="020B0303030204020804" pitchFamily="34" charset="0"/>
            </a:endParaRPr>
          </a:p>
          <a:p>
            <a:pPr marL="342900" marR="0" lvl="0" indent="-3429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lang="en-US" sz="2000" dirty="0" smtClean="0">
                <a:solidFill>
                  <a:prstClr val="white"/>
                </a:solidFill>
                <a:latin typeface="Biome Light" panose="020B0303030204020804" pitchFamily="34" charset="0"/>
                <a:cs typeface="Biome Light" panose="020B0303030204020804" pitchFamily="34" charset="0"/>
              </a:rPr>
              <a:t>Back-end </a:t>
            </a:r>
            <a:r>
              <a:rPr lang="en-US" sz="2000" dirty="0">
                <a:solidFill>
                  <a:prstClr val="white"/>
                </a:solidFill>
                <a:latin typeface="Biome Light" panose="020B0303030204020804" pitchFamily="34" charset="0"/>
                <a:cs typeface="Biome Light" panose="020B0303030204020804" pitchFamily="34" charset="0"/>
              </a:rPr>
              <a:t>software: </a:t>
            </a:r>
            <a:r>
              <a:rPr lang="en-US" sz="2000" dirty="0" smtClean="0">
                <a:solidFill>
                  <a:prstClr val="white"/>
                </a:solidFill>
                <a:latin typeface="Biome Light" panose="020B0303030204020804" pitchFamily="34" charset="0"/>
                <a:cs typeface="Biome Light" panose="020B0303030204020804" pitchFamily="34" charset="0"/>
              </a:rPr>
              <a:t>Oracle Database, Spring boot, Spring Data JPA.</a:t>
            </a:r>
            <a:endParaRPr lang="en-US" sz="2000" dirty="0" smtClean="0">
              <a:solidFill>
                <a:prstClr val="white"/>
              </a:solidFill>
              <a:latin typeface="Biome Light" panose="020B0303030204020804" pitchFamily="34" charset="0"/>
              <a:cs typeface="Biome Light" panose="020B0303030204020804" pitchFamily="34" charset="0"/>
            </a:endParaRPr>
          </a:p>
          <a:p>
            <a:pPr marR="0" lvl="0" algn="l" defTabSz="914400" rtl="0" eaLnBrk="1" fontAlgn="base"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prstClr val="white"/>
              </a:solidFill>
              <a:effectLst/>
              <a:uLnTx/>
              <a:uFillTx/>
              <a:latin typeface="Biome Light" panose="020B0303030204020804" pitchFamily="34" charset="0"/>
              <a:ea typeface="+mn-ea"/>
              <a:cs typeface="Biome Light" panose="020B0303030204020804" pitchFamily="34" charset="0"/>
            </a:endParaRPr>
          </a:p>
          <a:p>
            <a:pPr marL="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Biome Light" panose="020B0303030204020804" pitchFamily="34" charset="0"/>
                <a:cs typeface="Biome Light" panose="020B0303030204020804" pitchFamily="34" charset="0"/>
              </a:rPr>
              <a:t>A browser which supports HTML &amp; JavaScript.</a:t>
            </a:r>
            <a:r>
              <a:rPr kumimoji="0" lang="en-US" sz="2000" b="0" i="0" u="none" strike="noStrike" kern="1200" cap="none" spc="0" normalizeH="0" baseline="0" noProof="0" dirty="0">
                <a:ln>
                  <a:noFill/>
                </a:ln>
                <a:solidFill>
                  <a:prstClr val="white"/>
                </a:solidFill>
                <a:effectLst/>
                <a:uLnTx/>
                <a:uFillTx/>
                <a:latin typeface="Biome Light" panose="020B0303030204020804" pitchFamily="34" charset="0"/>
                <a:ea typeface="+mn-ea"/>
                <a:cs typeface="Biome Light" panose="020B0303030204020804" pitchFamily="34" charset="0"/>
              </a:rPr>
              <a:t>​</a:t>
            </a:r>
          </a:p>
        </p:txBody>
      </p:sp>
      <p:sp>
        <p:nvSpPr>
          <p:cNvPr id="4" name="TextBox 3">
            <a:extLst>
              <a:ext uri="{FF2B5EF4-FFF2-40B4-BE49-F238E27FC236}">
                <a16:creationId xmlns:a16="http://schemas.microsoft.com/office/drawing/2014/main" id="{F4C51DA7-2E62-4749-B927-7E9982AC7676}"/>
              </a:ext>
            </a:extLst>
          </p:cNvPr>
          <p:cNvSpPr txBox="1"/>
          <p:nvPr/>
        </p:nvSpPr>
        <p:spPr>
          <a:xfrm>
            <a:off x="6096000" y="663557"/>
            <a:ext cx="5272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Biome Light" panose="020B0303030204020804" pitchFamily="34" charset="0"/>
                <a:ea typeface="+mn-ea"/>
                <a:cs typeface="Biome Light" panose="020B0303030204020804" pitchFamily="34" charset="0"/>
              </a:rPr>
              <a:t>Software Requirements</a:t>
            </a:r>
          </a:p>
        </p:txBody>
      </p:sp>
      <p:pic>
        <p:nvPicPr>
          <p:cNvPr id="3074" name="Picture 2" descr="Image result for software clipart">
            <a:extLst>
              <a:ext uri="{FF2B5EF4-FFF2-40B4-BE49-F238E27FC236}">
                <a16:creationId xmlns:a16="http://schemas.microsoft.com/office/drawing/2014/main" id="{948E127A-3344-4780-A38F-37C87E74F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8" y="363379"/>
            <a:ext cx="4087370" cy="4175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380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4DF8F7-228C-4FEA-A59D-F8194AA72E78}"/>
              </a:ext>
            </a:extLst>
          </p:cNvPr>
          <p:cNvSpPr txBox="1"/>
          <p:nvPr/>
        </p:nvSpPr>
        <p:spPr>
          <a:xfrm>
            <a:off x="5825067" y="574725"/>
            <a:ext cx="636693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tx1"/>
                </a:solidFill>
                <a:latin typeface="Biome Light" panose="020B0303030204020804" pitchFamily="34" charset="0"/>
                <a:ea typeface="+mj-ea"/>
                <a:cs typeface="Biome Light" panose="020B0303030204020804" pitchFamily="34" charset="0"/>
              </a:rPr>
              <a:t>Used Tools And Technologies</a:t>
            </a:r>
          </a:p>
        </p:txBody>
      </p:sp>
      <p:sp>
        <p:nvSpPr>
          <p:cNvPr id="23" name="Freeform: Shape 18">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0">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4078CF0-1143-477D-BF90-D591CED7B456}"/>
              </a:ext>
            </a:extLst>
          </p:cNvPr>
          <p:cNvSpPr txBox="1"/>
          <p:nvPr/>
        </p:nvSpPr>
        <p:spPr>
          <a:xfrm>
            <a:off x="5779347" y="2279018"/>
            <a:ext cx="5314543" cy="3375920"/>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Biome Light" panose="020B0303030204020804" pitchFamily="34" charset="0"/>
                <a:cs typeface="Biome Light" panose="020B0303030204020804" pitchFamily="34" charset="0"/>
              </a:rPr>
              <a:t>Front-end Used</a:t>
            </a:r>
          </a:p>
          <a:p>
            <a:pPr indent="-228600">
              <a:lnSpc>
                <a:spcPct val="90000"/>
              </a:lnSpc>
              <a:spcAft>
                <a:spcPts val="600"/>
              </a:spcAft>
              <a:buFont typeface="Arial" panose="020B0604020202020204" pitchFamily="34" charset="0"/>
              <a:buChar char="•"/>
            </a:pPr>
            <a:endParaRPr lang="en-US" sz="2000" dirty="0">
              <a:latin typeface="Biome Light" panose="020B0303030204020804" pitchFamily="34" charset="0"/>
              <a:cs typeface="Biome Light" panose="020B0303030204020804" pitchFamily="34" charset="0"/>
            </a:endParaRPr>
          </a:p>
          <a:p>
            <a:pPr marL="114300">
              <a:lnSpc>
                <a:spcPct val="90000"/>
              </a:lnSpc>
              <a:spcAft>
                <a:spcPts val="600"/>
              </a:spcAft>
            </a:pPr>
            <a:r>
              <a:rPr lang="en-US" sz="2000" dirty="0">
                <a:latin typeface="Biome Light" panose="020B0303030204020804" pitchFamily="34" charset="0"/>
                <a:cs typeface="Biome Light" panose="020B0303030204020804" pitchFamily="34" charset="0"/>
              </a:rPr>
              <a:t>1.Html</a:t>
            </a:r>
          </a:p>
          <a:p>
            <a:pPr marL="114300">
              <a:lnSpc>
                <a:spcPct val="90000"/>
              </a:lnSpc>
              <a:spcAft>
                <a:spcPts val="600"/>
              </a:spcAft>
            </a:pPr>
            <a:r>
              <a:rPr lang="en-US" sz="2000" dirty="0">
                <a:latin typeface="Biome Light" panose="020B0303030204020804" pitchFamily="34" charset="0"/>
                <a:cs typeface="Biome Light" panose="020B0303030204020804" pitchFamily="34" charset="0"/>
              </a:rPr>
              <a:t>2.CSS</a:t>
            </a:r>
          </a:p>
          <a:p>
            <a:pPr marL="114300">
              <a:lnSpc>
                <a:spcPct val="90000"/>
              </a:lnSpc>
              <a:spcAft>
                <a:spcPts val="600"/>
              </a:spcAft>
            </a:pPr>
            <a:r>
              <a:rPr lang="en-US" sz="2000" dirty="0" smtClean="0">
                <a:latin typeface="Biome Light" panose="020B0303030204020804" pitchFamily="34" charset="0"/>
                <a:cs typeface="Biome Light" panose="020B0303030204020804" pitchFamily="34" charset="0"/>
              </a:rPr>
              <a:t>3.JavaScript</a:t>
            </a:r>
            <a:endParaRPr lang="en-US" sz="2000" dirty="0">
              <a:latin typeface="Biome Light" panose="020B0303030204020804" pitchFamily="34" charset="0"/>
              <a:cs typeface="Biome Light" panose="020B0303030204020804" pitchFamily="34" charset="0"/>
            </a:endParaRPr>
          </a:p>
        </p:txBody>
      </p:sp>
      <p:sp>
        <p:nvSpPr>
          <p:cNvPr id="12" name="TextBox 11">
            <a:extLst>
              <a:ext uri="{FF2B5EF4-FFF2-40B4-BE49-F238E27FC236}">
                <a16:creationId xmlns:a16="http://schemas.microsoft.com/office/drawing/2014/main" id="{864ECF42-04CF-47BC-B324-303354F758F3}"/>
              </a:ext>
            </a:extLst>
          </p:cNvPr>
          <p:cNvSpPr txBox="1"/>
          <p:nvPr/>
        </p:nvSpPr>
        <p:spPr>
          <a:xfrm>
            <a:off x="8656320" y="2253317"/>
            <a:ext cx="4610100" cy="2323713"/>
          </a:xfrm>
          <a:prstGeom prst="rect">
            <a:avLst/>
          </a:prstGeom>
          <a:noFill/>
        </p:spPr>
        <p:txBody>
          <a:bodyPr wrap="square" rtlCol="0">
            <a:spAutoFit/>
          </a:bodyPr>
          <a:lstStyle/>
          <a:p>
            <a:pPr>
              <a:spcAft>
                <a:spcPts val="600"/>
              </a:spcAft>
            </a:pPr>
            <a:r>
              <a:rPr lang="en-US" sz="2000" dirty="0">
                <a:latin typeface="Biome Light" panose="020B0303030204020804" pitchFamily="34" charset="0"/>
                <a:cs typeface="Biome Light" panose="020B0303030204020804" pitchFamily="34" charset="0"/>
              </a:rPr>
              <a:t>Back-end Used</a:t>
            </a:r>
          </a:p>
          <a:p>
            <a:pPr>
              <a:spcAft>
                <a:spcPts val="600"/>
              </a:spcAft>
            </a:pPr>
            <a:endParaRPr lang="en-US" sz="2000" dirty="0">
              <a:latin typeface="Biome Light" panose="020B0303030204020804" pitchFamily="34" charset="0"/>
              <a:cs typeface="Biome Light" panose="020B0303030204020804" pitchFamily="34" charset="0"/>
            </a:endParaRPr>
          </a:p>
          <a:p>
            <a:pPr marL="342900" indent="-342900">
              <a:spcAft>
                <a:spcPts val="600"/>
              </a:spcAft>
              <a:buAutoNum type="arabicPeriod"/>
            </a:pPr>
            <a:r>
              <a:rPr lang="en-US" sz="2000" dirty="0">
                <a:latin typeface="Biome Light" panose="020B0303030204020804" pitchFamily="34" charset="0"/>
                <a:cs typeface="Biome Light" panose="020B0303030204020804" pitchFamily="34" charset="0"/>
              </a:rPr>
              <a:t>Java</a:t>
            </a:r>
          </a:p>
          <a:p>
            <a:pPr marL="342900" indent="-342900">
              <a:spcAft>
                <a:spcPts val="600"/>
              </a:spcAft>
              <a:buAutoNum type="arabicPeriod"/>
            </a:pPr>
            <a:r>
              <a:rPr lang="en-US" sz="2000" dirty="0" smtClean="0">
                <a:latin typeface="Biome Light" panose="020B0303030204020804" pitchFamily="34" charset="0"/>
                <a:cs typeface="Biome Light" panose="020B0303030204020804" pitchFamily="34" charset="0"/>
              </a:rPr>
              <a:t>Database(Oracle)</a:t>
            </a:r>
            <a:endParaRPr lang="en-US" sz="2000" dirty="0" smtClean="0">
              <a:latin typeface="Biome Light" panose="020B0303030204020804" pitchFamily="34" charset="0"/>
              <a:cs typeface="Biome Light" panose="020B0303030204020804" pitchFamily="34" charset="0"/>
            </a:endParaRPr>
          </a:p>
          <a:p>
            <a:pPr marL="342900" indent="-342900">
              <a:spcAft>
                <a:spcPts val="600"/>
              </a:spcAft>
              <a:buAutoNum type="arabicPeriod"/>
            </a:pPr>
            <a:r>
              <a:rPr lang="en-US" sz="2000" dirty="0" smtClean="0">
                <a:latin typeface="Biome Light" panose="020B0303030204020804" pitchFamily="34" charset="0"/>
                <a:cs typeface="Biome Light" panose="020B0303030204020804" pitchFamily="34" charset="0"/>
              </a:rPr>
              <a:t>Spring Boot</a:t>
            </a:r>
            <a:endParaRPr lang="en-US" sz="2000" dirty="0" smtClean="0">
              <a:latin typeface="Biome Light" panose="020B0303030204020804" pitchFamily="34" charset="0"/>
              <a:cs typeface="Biome Light" panose="020B0303030204020804" pitchFamily="34" charset="0"/>
            </a:endParaRPr>
          </a:p>
          <a:p>
            <a:pPr marL="342900" indent="-342900">
              <a:spcAft>
                <a:spcPts val="600"/>
              </a:spcAft>
              <a:buAutoNum type="arabicPeriod"/>
            </a:pPr>
            <a:r>
              <a:rPr lang="en-US" sz="2000" dirty="0" smtClean="0">
                <a:latin typeface="Biome Light" panose="020B0303030204020804" pitchFamily="34" charset="0"/>
                <a:cs typeface="Biome Light" panose="020B0303030204020804" pitchFamily="34" charset="0"/>
              </a:rPr>
              <a:t>Spring Data JPA</a:t>
            </a:r>
            <a:endParaRPr lang="en-US" sz="2000" dirty="0" smtClean="0">
              <a:latin typeface="Biome Light" panose="020B0303030204020804" pitchFamily="34" charset="0"/>
              <a:cs typeface="Biome Light" panose="020B0303030204020804" pitchFamily="34" charset="0"/>
            </a:endParaRPr>
          </a:p>
        </p:txBody>
      </p:sp>
      <p:pic>
        <p:nvPicPr>
          <p:cNvPr id="4102" name="Picture 6" descr="Image result for tools and technology clip art">
            <a:extLst>
              <a:ext uri="{FF2B5EF4-FFF2-40B4-BE49-F238E27FC236}">
                <a16:creationId xmlns:a16="http://schemas.microsoft.com/office/drawing/2014/main" id="{1C0CE8DC-F297-4355-B338-6388DA3ED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0" y="303591"/>
            <a:ext cx="4473332" cy="43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7345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Dance">
            <a:extLst>
              <a:ext uri="{FF2B5EF4-FFF2-40B4-BE49-F238E27FC236}">
                <a16:creationId xmlns:a16="http://schemas.microsoft.com/office/drawing/2014/main" id="{03D199AB-E0D2-C4DD-AD10-2A3A9F8CD4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93" y="140409"/>
            <a:ext cx="4640941" cy="4640941"/>
          </a:xfrm>
          <a:prstGeom prst="rect">
            <a:avLst/>
          </a:prstGeom>
        </p:spPr>
      </p:pic>
      <p:sp>
        <p:nvSpPr>
          <p:cNvPr id="5" name="TextBox 4">
            <a:extLst>
              <a:ext uri="{FF2B5EF4-FFF2-40B4-BE49-F238E27FC236}">
                <a16:creationId xmlns:a16="http://schemas.microsoft.com/office/drawing/2014/main" id="{49B60744-4B6A-4304-8489-3DD80BC4FE64}"/>
              </a:ext>
            </a:extLst>
          </p:cNvPr>
          <p:cNvSpPr txBox="1"/>
          <p:nvPr/>
        </p:nvSpPr>
        <p:spPr>
          <a:xfrm>
            <a:off x="6053667" y="1907956"/>
            <a:ext cx="6138332" cy="4360321"/>
          </a:xfrm>
          <a:prstGeom prst="rect">
            <a:avLst/>
          </a:prstGeom>
        </p:spPr>
        <p:txBody>
          <a:bodyPr vert="horz" lIns="91440" tIns="45720" rIns="91440" bIns="45720" rtlCol="0" anchor="t">
            <a:normAutofit/>
          </a:bodyPr>
          <a:lstStyle/>
          <a:p>
            <a:pPr fontAlgn="base">
              <a:lnSpc>
                <a:spcPct val="90000"/>
              </a:lnSpc>
              <a:spcAft>
                <a:spcPts val="600"/>
              </a:spcAft>
            </a:pPr>
            <a:r>
              <a:rPr lang="en-US" sz="2000" b="0" i="0" u="none" strike="noStrike" dirty="0">
                <a:effectLst/>
              </a:rPr>
              <a:t>• Easy to update </a:t>
            </a:r>
            <a:r>
              <a:rPr lang="en-US" sz="2000" b="0" i="0" u="none" strike="noStrike" dirty="0" smtClean="0">
                <a:effectLst/>
              </a:rPr>
              <a:t>product information</a:t>
            </a:r>
            <a:r>
              <a:rPr lang="en-US" sz="2000" b="0" i="0" u="none" strike="noStrike" dirty="0">
                <a:effectLst/>
              </a:rPr>
              <a:t>.</a:t>
            </a:r>
            <a:r>
              <a:rPr lang="en-US" sz="2000" b="0" i="0" dirty="0">
                <a:effectLst/>
              </a:rPr>
              <a:t>​</a:t>
            </a:r>
          </a:p>
          <a:p>
            <a:pPr fontAlgn="base">
              <a:lnSpc>
                <a:spcPct val="90000"/>
              </a:lnSpc>
              <a:spcAft>
                <a:spcPts val="600"/>
              </a:spcAft>
            </a:pPr>
            <a:r>
              <a:rPr lang="en-US" sz="2000" b="0" i="0" u="none" strike="noStrike" dirty="0">
                <a:effectLst/>
              </a:rPr>
              <a:t>• Work becomes speedy.</a:t>
            </a:r>
            <a:r>
              <a:rPr lang="en-US" sz="2000" b="0" i="0" dirty="0">
                <a:effectLst/>
              </a:rPr>
              <a:t>​</a:t>
            </a:r>
          </a:p>
          <a:p>
            <a:pPr fontAlgn="base">
              <a:lnSpc>
                <a:spcPct val="90000"/>
              </a:lnSpc>
              <a:spcAft>
                <a:spcPts val="600"/>
              </a:spcAft>
            </a:pPr>
            <a:r>
              <a:rPr lang="en-US" sz="2000" b="0" i="0" u="none" strike="noStrike" dirty="0">
                <a:effectLst/>
              </a:rPr>
              <a:t>• Access </a:t>
            </a:r>
            <a:r>
              <a:rPr lang="en-US" sz="2000" b="0" i="0" u="none" strike="noStrike" dirty="0" smtClean="0">
                <a:effectLst/>
              </a:rPr>
              <a:t>to product information </a:t>
            </a:r>
            <a:r>
              <a:rPr lang="en-US" sz="2000" b="0" i="0" u="none" strike="noStrike" dirty="0">
                <a:effectLst/>
              </a:rPr>
              <a:t>individually.</a:t>
            </a:r>
            <a:r>
              <a:rPr lang="en-US" sz="2000" b="0" i="0" dirty="0">
                <a:effectLst/>
              </a:rPr>
              <a:t>​</a:t>
            </a:r>
          </a:p>
          <a:p>
            <a:pPr fontAlgn="base">
              <a:lnSpc>
                <a:spcPct val="90000"/>
              </a:lnSpc>
              <a:spcAft>
                <a:spcPts val="600"/>
              </a:spcAft>
            </a:pPr>
            <a:r>
              <a:rPr lang="en-US" sz="2000" b="0" i="0" u="none" strike="noStrike" dirty="0">
                <a:effectLst/>
              </a:rPr>
              <a:t>• Decrease the load of the person involve in existing manual system. </a:t>
            </a:r>
            <a:r>
              <a:rPr lang="en-US" sz="2000" b="0" i="0" dirty="0">
                <a:effectLst/>
              </a:rPr>
              <a:t>​</a:t>
            </a:r>
          </a:p>
          <a:p>
            <a:pPr fontAlgn="base">
              <a:lnSpc>
                <a:spcPct val="90000"/>
              </a:lnSpc>
              <a:spcAft>
                <a:spcPts val="600"/>
              </a:spcAft>
            </a:pPr>
            <a:r>
              <a:rPr lang="en-US" sz="2000" b="0" i="0" u="none" strike="noStrike" dirty="0">
                <a:effectLst/>
              </a:rPr>
              <a:t>• Well-designed reports. </a:t>
            </a:r>
            <a:r>
              <a:rPr lang="en-US" sz="2000" b="0" i="0" dirty="0">
                <a:effectLst/>
              </a:rPr>
              <a:t>​</a:t>
            </a:r>
          </a:p>
          <a:p>
            <a:pPr fontAlgn="base">
              <a:lnSpc>
                <a:spcPct val="90000"/>
              </a:lnSpc>
              <a:spcAft>
                <a:spcPts val="600"/>
              </a:spcAft>
            </a:pPr>
            <a:r>
              <a:rPr lang="en-US" sz="2000" b="0" i="0" u="none" strike="noStrike" dirty="0">
                <a:effectLst/>
              </a:rPr>
              <a:t>• Easy &amp; fast retrieval of information.</a:t>
            </a:r>
            <a:r>
              <a:rPr lang="en-US" sz="2000" b="0" i="0" dirty="0">
                <a:effectLst/>
              </a:rPr>
              <a:t>​</a:t>
            </a:r>
          </a:p>
          <a:p>
            <a:pPr fontAlgn="base">
              <a:lnSpc>
                <a:spcPct val="90000"/>
              </a:lnSpc>
              <a:spcAft>
                <a:spcPts val="600"/>
              </a:spcAft>
            </a:pPr>
            <a:r>
              <a:rPr lang="en-US" sz="2000" b="0" i="0" u="none" strike="noStrike" dirty="0">
                <a:effectLst/>
              </a:rPr>
              <a:t>• Accuracy in work.</a:t>
            </a:r>
            <a:r>
              <a:rPr lang="en-US" sz="2000" b="0" i="0" dirty="0">
                <a:effectLst/>
              </a:rPr>
              <a:t>​</a:t>
            </a:r>
          </a:p>
          <a:p>
            <a:pPr fontAlgn="base">
              <a:lnSpc>
                <a:spcPct val="90000"/>
              </a:lnSpc>
              <a:spcAft>
                <a:spcPts val="600"/>
              </a:spcAft>
            </a:pPr>
            <a:r>
              <a:rPr lang="en-US" sz="2000" b="0" i="0" u="none" strike="noStrike" dirty="0">
                <a:effectLst/>
              </a:rPr>
              <a:t>• It contains better storage capacity. </a:t>
            </a:r>
            <a:r>
              <a:rPr lang="en-US" sz="2000" b="0" i="0" dirty="0">
                <a:effectLst/>
              </a:rPr>
              <a:t>​</a:t>
            </a:r>
          </a:p>
          <a:p>
            <a:pPr fontAlgn="base">
              <a:lnSpc>
                <a:spcPct val="90000"/>
              </a:lnSpc>
              <a:spcAft>
                <a:spcPts val="600"/>
              </a:spcAft>
            </a:pPr>
            <a:r>
              <a:rPr lang="en-US" sz="2000" b="0" i="0" u="none" strike="noStrike" dirty="0">
                <a:effectLst/>
              </a:rPr>
              <a:t>• Robust database back-end. </a:t>
            </a:r>
            <a:r>
              <a:rPr lang="en-US" sz="2000" b="0" i="0" dirty="0">
                <a:effectLst/>
              </a:rPr>
              <a:t>​</a:t>
            </a:r>
          </a:p>
          <a:p>
            <a:pPr fontAlgn="base">
              <a:lnSpc>
                <a:spcPct val="90000"/>
              </a:lnSpc>
              <a:spcAft>
                <a:spcPts val="600"/>
              </a:spcAft>
            </a:pPr>
            <a:r>
              <a:rPr lang="en-US" sz="2000" b="0" i="0" u="none" strike="noStrike" dirty="0">
                <a:effectLst/>
              </a:rPr>
              <a:t>• Creating and changing data at ease.</a:t>
            </a:r>
            <a:r>
              <a:rPr lang="en-US" sz="2000" b="0" i="0" dirty="0">
                <a:effectLst/>
              </a:rPr>
              <a:t>​</a:t>
            </a:r>
          </a:p>
          <a:p>
            <a:pPr fontAlgn="base">
              <a:lnSpc>
                <a:spcPct val="90000"/>
              </a:lnSpc>
              <a:spcAft>
                <a:spcPts val="600"/>
              </a:spcAft>
            </a:pPr>
            <a:r>
              <a:rPr lang="en-US" sz="2000" b="0" i="0" dirty="0">
                <a:effectLst/>
              </a:rPr>
              <a:t>​</a:t>
            </a:r>
          </a:p>
          <a:p>
            <a:pPr indent="-228600">
              <a:lnSpc>
                <a:spcPct val="90000"/>
              </a:lnSpc>
              <a:spcAft>
                <a:spcPts val="600"/>
              </a:spcAft>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2D86C4EC-95AB-4C09-A390-E851BF2F3AD6}"/>
              </a:ext>
            </a:extLst>
          </p:cNvPr>
          <p:cNvSpPr txBox="1"/>
          <p:nvPr/>
        </p:nvSpPr>
        <p:spPr>
          <a:xfrm>
            <a:off x="6053667" y="589723"/>
            <a:ext cx="6675120" cy="584775"/>
          </a:xfrm>
          <a:prstGeom prst="rect">
            <a:avLst/>
          </a:prstGeom>
          <a:noFill/>
        </p:spPr>
        <p:txBody>
          <a:bodyPr wrap="square" rtlCol="0">
            <a:spAutoFit/>
          </a:bodyPr>
          <a:lstStyle/>
          <a:p>
            <a:pPr>
              <a:spcAft>
                <a:spcPts val="600"/>
              </a:spcAft>
            </a:pPr>
            <a:r>
              <a:rPr lang="en-US" sz="3200" b="1" dirty="0">
                <a:latin typeface="Biome Light" panose="020B0303030204020804" pitchFamily="34" charset="0"/>
                <a:cs typeface="Biome Light" panose="020B0303030204020804" pitchFamily="34" charset="0"/>
              </a:rPr>
              <a:t>Significance</a:t>
            </a:r>
          </a:p>
        </p:txBody>
      </p:sp>
    </p:spTree>
    <p:extLst>
      <p:ext uri="{BB962C8B-B14F-4D97-AF65-F5344CB8AC3E}">
        <p14:creationId xmlns:p14="http://schemas.microsoft.com/office/powerpoint/2010/main" val="25654531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86C4EC-95AB-4C09-A390-E851BF2F3AD6}"/>
              </a:ext>
            </a:extLst>
          </p:cNvPr>
          <p:cNvSpPr txBox="1"/>
          <p:nvPr/>
        </p:nvSpPr>
        <p:spPr>
          <a:xfrm>
            <a:off x="6053668"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Biome Light" panose="020B0303030204020804" pitchFamily="34" charset="0"/>
                <a:ea typeface="+mj-ea"/>
                <a:cs typeface="Biome Light" panose="020B0303030204020804" pitchFamily="34" charset="0"/>
              </a:rPr>
              <a:t>Modules</a:t>
            </a:r>
          </a:p>
        </p:txBody>
      </p:sp>
      <p:sp>
        <p:nvSpPr>
          <p:cNvPr id="22" name="Freeform: Shape 21">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3">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Target Audience">
            <a:extLst>
              <a:ext uri="{FF2B5EF4-FFF2-40B4-BE49-F238E27FC236}">
                <a16:creationId xmlns:a16="http://schemas.microsoft.com/office/drawing/2014/main" id="{67F05491-40AC-C73C-6541-51B49ACAC4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21733" y="543135"/>
            <a:ext cx="3835488" cy="3835488"/>
          </a:xfrm>
          <a:prstGeom prst="rect">
            <a:avLst/>
          </a:prstGeom>
        </p:spPr>
      </p:pic>
      <p:sp>
        <p:nvSpPr>
          <p:cNvPr id="32" name="TextBox 4">
            <a:extLst>
              <a:ext uri="{FF2B5EF4-FFF2-40B4-BE49-F238E27FC236}">
                <a16:creationId xmlns:a16="http://schemas.microsoft.com/office/drawing/2014/main" id="{49B60744-4B6A-4304-8489-3DD80BC4FE64}"/>
              </a:ext>
            </a:extLst>
          </p:cNvPr>
          <p:cNvSpPr txBox="1"/>
          <p:nvPr/>
        </p:nvSpPr>
        <p:spPr>
          <a:xfrm>
            <a:off x="6053667" y="2279018"/>
            <a:ext cx="5314543" cy="3375920"/>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000" dirty="0" smtClean="0">
                <a:latin typeface="Biome Light" panose="020B0303030204020804" pitchFamily="34" charset="0"/>
                <a:cs typeface="Biome Light" panose="020B0303030204020804" pitchFamily="34" charset="0"/>
              </a:rPr>
              <a:t>Admin.</a:t>
            </a:r>
          </a:p>
          <a:p>
            <a:pPr marL="228600">
              <a:lnSpc>
                <a:spcPct val="90000"/>
              </a:lnSpc>
              <a:spcAft>
                <a:spcPts val="600"/>
              </a:spcAft>
            </a:pPr>
            <a:endParaRPr lang="en-US" sz="2000" dirty="0">
              <a:latin typeface="Biome Light" panose="020B0303030204020804" pitchFamily="34" charset="0"/>
              <a:cs typeface="Biome Light" panose="020B0303030204020804" pitchFamily="34" charset="0"/>
            </a:endParaRPr>
          </a:p>
          <a:p>
            <a:pPr marL="457200" indent="-228600">
              <a:lnSpc>
                <a:spcPct val="90000"/>
              </a:lnSpc>
              <a:spcAft>
                <a:spcPts val="600"/>
              </a:spcAft>
              <a:buFont typeface="Arial" panose="020B0604020202020204" pitchFamily="34" charset="0"/>
              <a:buChar char="•"/>
            </a:pPr>
            <a:r>
              <a:rPr lang="en-US" sz="2000" dirty="0">
                <a:latin typeface="Biome Light" panose="020B0303030204020804" pitchFamily="34" charset="0"/>
                <a:cs typeface="Biome Light" panose="020B0303030204020804" pitchFamily="34" charset="0"/>
              </a:rPr>
              <a:t>Customers(Users</a:t>
            </a:r>
            <a:r>
              <a:rPr lang="en-US" sz="2000" dirty="0" smtClean="0">
                <a:latin typeface="Biome Light" panose="020B0303030204020804" pitchFamily="34" charset="0"/>
                <a:cs typeface="Biome Light" panose="020B0303030204020804" pitchFamily="34" charset="0"/>
              </a:rPr>
              <a:t>).</a:t>
            </a:r>
          </a:p>
          <a:p>
            <a:pPr marL="228600">
              <a:lnSpc>
                <a:spcPct val="90000"/>
              </a:lnSpc>
              <a:spcAft>
                <a:spcPts val="600"/>
              </a:spcAft>
            </a:pPr>
            <a:endParaRPr lang="en-US" sz="2000" dirty="0" smtClean="0">
              <a:latin typeface="Biome Light" panose="020B0303030204020804" pitchFamily="34" charset="0"/>
              <a:cs typeface="Biome Light" panose="020B0303030204020804" pitchFamily="34" charset="0"/>
            </a:endParaRPr>
          </a:p>
          <a:p>
            <a:pPr marL="457200" indent="-228600">
              <a:lnSpc>
                <a:spcPct val="90000"/>
              </a:lnSpc>
              <a:spcAft>
                <a:spcPts val="600"/>
              </a:spcAft>
              <a:buFont typeface="Arial" panose="020B0604020202020204" pitchFamily="34" charset="0"/>
              <a:buChar char="•"/>
            </a:pPr>
            <a:r>
              <a:rPr lang="en-US" sz="2000" dirty="0" smtClean="0">
                <a:latin typeface="Biome Light" panose="020B0303030204020804" pitchFamily="34" charset="0"/>
                <a:cs typeface="Biome Light" panose="020B0303030204020804" pitchFamily="34" charset="0"/>
              </a:rPr>
              <a:t>Registration.</a:t>
            </a:r>
          </a:p>
          <a:p>
            <a:pPr marL="457200" indent="-228600">
              <a:lnSpc>
                <a:spcPct val="90000"/>
              </a:lnSpc>
              <a:spcAft>
                <a:spcPts val="600"/>
              </a:spcAft>
              <a:buFont typeface="Arial" panose="020B0604020202020204" pitchFamily="34" charset="0"/>
              <a:buChar char="•"/>
            </a:pPr>
            <a:endParaRPr lang="en-US" sz="2000" dirty="0">
              <a:latin typeface="Biome Light" panose="020B0303030204020804" pitchFamily="34" charset="0"/>
              <a:cs typeface="Biome Light" panose="020B0303030204020804" pitchFamily="34" charset="0"/>
            </a:endParaRPr>
          </a:p>
          <a:p>
            <a:pPr marL="457200" indent="-228600">
              <a:lnSpc>
                <a:spcPct val="90000"/>
              </a:lnSpc>
              <a:spcAft>
                <a:spcPts val="600"/>
              </a:spcAft>
              <a:buFont typeface="Arial" panose="020B0604020202020204" pitchFamily="34" charset="0"/>
              <a:buChar char="•"/>
            </a:pPr>
            <a:r>
              <a:rPr lang="en-US" sz="2000" dirty="0" smtClean="0">
                <a:latin typeface="Biome Light" panose="020B0303030204020804" pitchFamily="34" charset="0"/>
                <a:cs typeface="Biome Light" panose="020B0303030204020804" pitchFamily="34" charset="0"/>
              </a:rPr>
              <a:t>Feedback.</a:t>
            </a:r>
            <a:endParaRPr lang="en-US" sz="2000" dirty="0">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8152340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0D60ECE-8986-45DC-B7FE-EC7699B466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964194-5878-40D2-8EC0-DDC58387F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Dance">
            <a:extLst>
              <a:ext uri="{FF2B5EF4-FFF2-40B4-BE49-F238E27FC236}">
                <a16:creationId xmlns:a16="http://schemas.microsoft.com/office/drawing/2014/main" id="{03D199AB-E0D2-C4DD-AD10-2A3A9F8CD4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93" y="140409"/>
            <a:ext cx="4640941" cy="4640941"/>
          </a:xfrm>
          <a:prstGeom prst="rect">
            <a:avLst/>
          </a:prstGeom>
        </p:spPr>
      </p:pic>
      <p:sp>
        <p:nvSpPr>
          <p:cNvPr id="6" name="TextBox 5">
            <a:extLst>
              <a:ext uri="{FF2B5EF4-FFF2-40B4-BE49-F238E27FC236}">
                <a16:creationId xmlns:a16="http://schemas.microsoft.com/office/drawing/2014/main" id="{2D86C4EC-95AB-4C09-A390-E851BF2F3AD6}"/>
              </a:ext>
            </a:extLst>
          </p:cNvPr>
          <p:cNvSpPr txBox="1"/>
          <p:nvPr/>
        </p:nvSpPr>
        <p:spPr>
          <a:xfrm>
            <a:off x="5438830" y="589723"/>
            <a:ext cx="667512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3200" b="1" dirty="0">
                <a:solidFill>
                  <a:prstClr val="white"/>
                </a:solidFill>
                <a:latin typeface="Biome Light" panose="020B0303030204020804" pitchFamily="34" charset="0"/>
                <a:cs typeface="Biome Light" panose="020B0303030204020804" pitchFamily="34" charset="0"/>
              </a:rPr>
              <a:t>Conclusion</a:t>
            </a:r>
            <a:endParaRPr kumimoji="0" lang="en-US" sz="3200" b="1" i="0" u="none" strike="noStrike" kern="1200" cap="none" spc="0" normalizeH="0" baseline="0" noProof="0" dirty="0">
              <a:ln>
                <a:noFill/>
              </a:ln>
              <a:solidFill>
                <a:prstClr val="white"/>
              </a:solidFill>
              <a:effectLst/>
              <a:uLnTx/>
              <a:uFillTx/>
              <a:latin typeface="Biome Light" panose="020B0303030204020804" pitchFamily="34" charset="0"/>
              <a:ea typeface="+mn-ea"/>
              <a:cs typeface="Biome Light" panose="020B0303030204020804" pitchFamily="34" charset="0"/>
            </a:endParaRPr>
          </a:p>
        </p:txBody>
      </p:sp>
      <p:graphicFrame>
        <p:nvGraphicFramePr>
          <p:cNvPr id="17" name="TextBox 4">
            <a:extLst>
              <a:ext uri="{FF2B5EF4-FFF2-40B4-BE49-F238E27FC236}">
                <a16:creationId xmlns:a16="http://schemas.microsoft.com/office/drawing/2014/main" id="{CFE30D6D-98AF-2177-A1B4-EE7140769410}"/>
              </a:ext>
            </a:extLst>
          </p:cNvPr>
          <p:cNvGraphicFramePr/>
          <p:nvPr/>
        </p:nvGraphicFramePr>
        <p:xfrm>
          <a:off x="5516879" y="1907956"/>
          <a:ext cx="6675120" cy="43603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79103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40280" y="5486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ADMIN PAGE: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121" name="Picture 1" descr="MicrosoftTeams-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280" y="1005840"/>
            <a:ext cx="813117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0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345</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Unicode MS</vt:lpstr>
      <vt:lpstr>Biome Light</vt:lpstr>
      <vt:lpstr>Calibri</vt:lpstr>
      <vt:lpstr>Calibri Light</vt:lpstr>
      <vt:lpstr>Times New Roman</vt:lpstr>
      <vt:lpstr>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Nitin Joshi</cp:lastModifiedBy>
  <cp:revision>9</cp:revision>
  <dcterms:created xsi:type="dcterms:W3CDTF">2022-03-24T03:33:14Z</dcterms:created>
  <dcterms:modified xsi:type="dcterms:W3CDTF">2022-03-29T07:04:27Z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20dcd66e-7a86-4976-a714-e454dc92beae</vt:lpwstr>
  </property>
  <property fmtid="{D5CDD505-2E9C-101B-9397-08002B2CF9AE}" pid="3" name="HCLClassD6">
    <vt:lpwstr>False</vt:lpwstr>
  </property>
  <property fmtid="{D5CDD505-2E9C-101B-9397-08002B2CF9AE}" pid="4" name="HCLClassification">
    <vt:lpwstr>HCL_Cla5s_Publ1c</vt:lpwstr>
  </property>
</Properties>
</file>