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4724D-5013-49B0-B8C1-15172B2DB6EF}" v="182" dt="2023-12-22T09:50:02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E04724D-5013-49B0-B8C1-15172B2DB6EF}"/>
    <pc:docChg chg="addSld">
      <pc:chgData name="" userId="" providerId="" clId="Web-{9E04724D-5013-49B0-B8C1-15172B2DB6EF}" dt="2023-12-22T09:42:42.816" v="0"/>
      <pc:docMkLst>
        <pc:docMk/>
      </pc:docMkLst>
      <pc:sldChg chg="new">
        <pc:chgData name="" userId="" providerId="" clId="Web-{9E04724D-5013-49B0-B8C1-15172B2DB6EF}" dt="2023-12-22T09:42:42.816" v="0"/>
        <pc:sldMkLst>
          <pc:docMk/>
          <pc:sldMk cId="832185758" sldId="257"/>
        </pc:sldMkLst>
      </pc:sldChg>
    </pc:docChg>
  </pc:docChgLst>
  <pc:docChgLst>
    <pc:chgData name="nitin kanduri" userId="ae2948281b0f3557" providerId="Windows Live" clId="Web-{9E04724D-5013-49B0-B8C1-15172B2DB6EF}"/>
    <pc:docChg chg="delSld modSld">
      <pc:chgData name="nitin kanduri" userId="ae2948281b0f3557" providerId="Windows Live" clId="Web-{9E04724D-5013-49B0-B8C1-15172B2DB6EF}" dt="2023-12-22T09:50:02.440" v="177" actId="20577"/>
      <pc:docMkLst>
        <pc:docMk/>
      </pc:docMkLst>
      <pc:sldChg chg="del">
        <pc:chgData name="nitin kanduri" userId="ae2948281b0f3557" providerId="Windows Live" clId="Web-{9E04724D-5013-49B0-B8C1-15172B2DB6EF}" dt="2023-12-22T09:47:25.450" v="168"/>
        <pc:sldMkLst>
          <pc:docMk/>
          <pc:sldMk cId="109857222" sldId="256"/>
        </pc:sldMkLst>
      </pc:sldChg>
      <pc:sldChg chg="addSp delSp modSp mod setBg modClrScheme chgLayout">
        <pc:chgData name="nitin kanduri" userId="ae2948281b0f3557" providerId="Windows Live" clId="Web-{9E04724D-5013-49B0-B8C1-15172B2DB6EF}" dt="2023-12-22T09:50:02.440" v="177" actId="20577"/>
        <pc:sldMkLst>
          <pc:docMk/>
          <pc:sldMk cId="832185758" sldId="257"/>
        </pc:sldMkLst>
        <pc:spChg chg="mod ord">
          <ac:chgData name="nitin kanduri" userId="ae2948281b0f3557" providerId="Windows Live" clId="Web-{9E04724D-5013-49B0-B8C1-15172B2DB6EF}" dt="2023-12-22T09:49:42.674" v="171" actId="14100"/>
          <ac:spMkLst>
            <pc:docMk/>
            <pc:sldMk cId="832185758" sldId="257"/>
            <ac:spMk id="2" creationId="{96FA518C-FF6B-9F1F-1962-4403188F5C90}"/>
          </ac:spMkLst>
        </pc:spChg>
        <pc:spChg chg="mod ord">
          <ac:chgData name="nitin kanduri" userId="ae2948281b0f3557" providerId="Windows Live" clId="Web-{9E04724D-5013-49B0-B8C1-15172B2DB6EF}" dt="2023-12-22T09:50:02.440" v="177" actId="20577"/>
          <ac:spMkLst>
            <pc:docMk/>
            <pc:sldMk cId="832185758" sldId="257"/>
            <ac:spMk id="3" creationId="{1C48F42F-41A8-5897-A043-CA089C3DDAD7}"/>
          </ac:spMkLst>
        </pc:spChg>
        <pc:spChg chg="add del mod ord">
          <ac:chgData name="nitin kanduri" userId="ae2948281b0f3557" providerId="Windows Live" clId="Web-{9E04724D-5013-49B0-B8C1-15172B2DB6EF}" dt="2023-12-22T09:44:39.085" v="33"/>
          <ac:spMkLst>
            <pc:docMk/>
            <pc:sldMk cId="832185758" sldId="257"/>
            <ac:spMk id="4" creationId="{DBBF301B-504A-5824-E191-E758C2F9773E}"/>
          </ac:spMkLst>
        </pc:spChg>
        <pc:spChg chg="add">
          <ac:chgData name="nitin kanduri" userId="ae2948281b0f3557" providerId="Windows Live" clId="Web-{9E04724D-5013-49B0-B8C1-15172B2DB6EF}" dt="2023-12-22T09:49:34.689" v="170"/>
          <ac:spMkLst>
            <pc:docMk/>
            <pc:sldMk cId="832185758" sldId="257"/>
            <ac:spMk id="10" creationId="{C0A1ED06-4733-4020-9C60-81D4D801408D}"/>
          </ac:spMkLst>
        </pc:spChg>
        <pc:spChg chg="add">
          <ac:chgData name="nitin kanduri" userId="ae2948281b0f3557" providerId="Windows Live" clId="Web-{9E04724D-5013-49B0-B8C1-15172B2DB6EF}" dt="2023-12-22T09:49:34.689" v="170"/>
          <ac:spMkLst>
            <pc:docMk/>
            <pc:sldMk cId="832185758" sldId="257"/>
            <ac:spMk id="12" creationId="{B0CA3509-3AF9-45FE-93ED-57BB5D5E8E07}"/>
          </ac:spMkLst>
        </pc:spChg>
        <pc:picChg chg="add mod ord">
          <ac:chgData name="nitin kanduri" userId="ae2948281b0f3557" providerId="Windows Live" clId="Web-{9E04724D-5013-49B0-B8C1-15172B2DB6EF}" dt="2023-12-22T09:49:34.689" v="170"/>
          <ac:picMkLst>
            <pc:docMk/>
            <pc:sldMk cId="832185758" sldId="257"/>
            <ac:picMk id="5" creationId="{5DC6365A-27EA-F4B1-39DC-1331F80203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diamond&#10;&#10;Description automatically generated">
            <a:extLst>
              <a:ext uri="{FF2B5EF4-FFF2-40B4-BE49-F238E27FC236}">
                <a16:creationId xmlns:a16="http://schemas.microsoft.com/office/drawing/2014/main" id="{5DC6365A-27EA-F4B1-39DC-1331F8020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498" r="-1" b="-1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FA518C-FF6B-9F1F-1962-4403188F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1426280"/>
          </a:xfrm>
        </p:spPr>
        <p:txBody>
          <a:bodyPr anchor="b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Strategic Planning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F42F-41A8-5897-A043-CA089C3D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055"/>
            <a:ext cx="10165218" cy="40837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00" dirty="0">
                <a:solidFill>
                  <a:srgbClr val="FFFFFF"/>
                </a:solidFill>
                <a:cs typeface="Calibri"/>
              </a:rPr>
              <a:t>Data Modelling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100" dirty="0">
                <a:solidFill>
                  <a:srgbClr val="FFFFFF"/>
                </a:solidFill>
                <a:cs typeface="Calibri"/>
              </a:rPr>
              <a:t>All the data in 3 tables is been used</a:t>
            </a:r>
          </a:p>
          <a:p>
            <a:r>
              <a:rPr lang="en-GB" sz="2100" dirty="0">
                <a:solidFill>
                  <a:srgbClr val="FFFFFF"/>
                </a:solidFill>
                <a:cs typeface="Calibri"/>
              </a:rPr>
              <a:t>Data Preparation: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100" dirty="0">
                <a:solidFill>
                  <a:srgbClr val="FFFFFF"/>
                </a:solidFill>
                <a:cs typeface="Calibri"/>
              </a:rPr>
              <a:t>Use the data model to merge the data and clean the data</a:t>
            </a:r>
          </a:p>
          <a:p>
            <a:r>
              <a:rPr lang="en-GB" sz="2100" dirty="0">
                <a:solidFill>
                  <a:srgbClr val="FFFFFF"/>
                </a:solidFill>
                <a:cs typeface="Calibri"/>
              </a:rPr>
              <a:t>Feature Engineering: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100" dirty="0">
                <a:solidFill>
                  <a:srgbClr val="FFFFFF"/>
                </a:solidFill>
                <a:cs typeface="Calibri"/>
              </a:rPr>
              <a:t>Create new features and Transform the data into a suitable format for machine learning.</a:t>
            </a:r>
          </a:p>
          <a:p>
            <a:r>
              <a:rPr lang="en-GB" sz="2100" dirty="0">
                <a:solidFill>
                  <a:srgbClr val="FFFFFF"/>
                </a:solidFill>
                <a:cs typeface="Calibri"/>
              </a:rPr>
              <a:t>Model building: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100" dirty="0">
                <a:solidFill>
                  <a:srgbClr val="FFFFFF"/>
                </a:solidFill>
                <a:cs typeface="Calibri"/>
              </a:rPr>
              <a:t>Test algorithms with cross-validation and Measure performance metrics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 sz="16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18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Strategic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</cp:revision>
  <dcterms:created xsi:type="dcterms:W3CDTF">2023-12-22T09:42:38Z</dcterms:created>
  <dcterms:modified xsi:type="dcterms:W3CDTF">2023-12-22T09:50:05Z</dcterms:modified>
</cp:coreProperties>
</file>