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b46caaa6_0_2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b46caaa6_0_2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b46caaa6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b46caaa6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b46caaa6_0_2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b46caaa6_0_2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b46caaa6_0_2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b46caaa6_0_2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b46caaa6_0_2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b46caaa6_0_2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b46caaa6_0_2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b46caaa6_0_2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b46caaa6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b46caaa6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1b46caaa6_0_2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1b46caaa6_0_2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1b46caaa6_0_2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1b46caaa6_0_2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b46caaa6_0_2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b46caaa6_0_2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b46caaa6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b46caaa6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b46caaa6_0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1b46caaa6_0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b46caaa6_0_2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1b46caaa6_0_2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b46caaa6_0_2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1b46caaa6_0_2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b46caaa6_0_2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1b46caaa6_0_2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b46caaa6_0_2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b46caaa6_0_2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b46caaa6_0_2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b46caaa6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b46caaa6_0_2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b46caaa6_0_2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b46caaa6_0_2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1b46caaa6_0_2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1b46caaa6_0_2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1b46caaa6_0_2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1b46caaa6_0_2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1b46caaa6_0_2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b46caaa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b46caaa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b46caaa6_0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b46caaa6_0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1b46caaa6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1b46caaa6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1b46caaa6_0_2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1b46caaa6_0_2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b46caaa6_0_2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b46caaa6_0_2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1b46caaa6_0_2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1b46caaa6_0_2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1b46caaa6_0_2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1b46caaa6_0_2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1b46caaa6_0_2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1b46caaa6_0_2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1b46caaa6_0_2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1b46caaa6_0_2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b46caaa6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b46caaa6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b46caaa6_0_2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b46caaa6_0_2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b46caaa6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b46caaa6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b46caaa6_0_1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b46caaa6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b46caaa6_0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b46caaa6_0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b46caaa6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b46caaa6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writing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36225" y="3581550"/>
            <a:ext cx="46755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Name: Nitin Mathew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275" y="-261450"/>
            <a:ext cx="9768225" cy="5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4321475" y="0"/>
            <a:ext cx="4734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find the buffer overflow condition.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fuzzing technique or manual.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the buffer size.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pattern to calculate the offset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Crafting a payload.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 shellcode to the payload.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Exploiting the system.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-41700" y="1177575"/>
            <a:ext cx="92274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Opening the FTP server in the olly debugger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4925" y="-226400"/>
            <a:ext cx="9548924" cy="53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554750" cy="537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4650" y="-147550"/>
            <a:ext cx="9408649" cy="5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106125" y="311000"/>
            <a:ext cx="78168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pattern to find the offset value of the buffer and checking the structure of stack.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75" y="1654925"/>
            <a:ext cx="4437609" cy="34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476826" cy="53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365725" y="71825"/>
            <a:ext cx="4778400" cy="5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section we will exploit a ftp server which is vulnerable to buffer overflow and craft a proper exploit with shellcode to execute something on the target system or to get a reverse shell.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249700" y="1562725"/>
            <a:ext cx="8634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the value of EIP register and finding the offset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554750" cy="537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447498" cy="53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125000" y="1547150"/>
            <a:ext cx="88062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exploit the </a:t>
            </a:r>
            <a:r>
              <a:rPr lang="en"/>
              <a:t>vulnerability</a:t>
            </a:r>
            <a:r>
              <a:rPr lang="en"/>
              <a:t> we will craft our payload in such a way that when it crashes the EIP register points to a .dll </a:t>
            </a:r>
            <a:r>
              <a:rPr lang="en"/>
              <a:t> which we want </a:t>
            </a:r>
            <a:r>
              <a:rPr lang="en"/>
              <a:t>from the program.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0" y="1657650"/>
            <a:ext cx="9056100" cy="1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Copying the address of the JMP ESP from the user32.dll to our python exploit.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What is exploit writing?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How to find vulnerability in an application or program?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Suitable languages to write an exploit.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Writing a perfect exploit using python.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75" y="1716650"/>
            <a:ext cx="7029450" cy="25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0" y="1562725"/>
            <a:ext cx="90717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we will generate and add the Shellcode to the python script which will give us a command execution or a reverse shell whatever we want 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crafted payload inorder it to work.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3575" y="572700"/>
            <a:ext cx="914845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0" y="1657650"/>
            <a:ext cx="90405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Exploiting the target server and getting a bind shell.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419752" cy="52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1157225" y="187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exploit writing?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Exploit writing is a art of finding a vulnerability in a particular software ,program or protocol  and writing a script to exploit the target and find ways to gain access escalate the </a:t>
            </a:r>
            <a:r>
              <a:rPr lang="en" sz="1800"/>
              <a:t>privilege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Suitable languages to write an exploit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Assembly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Ruby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survery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336225" y="0"/>
            <a:ext cx="4807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Strathmore University, 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Ombagi, John</a:t>
            </a: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(2018). Introduction to vulnerability research and exploit development: Vanilla Buffer Overflow (EIP Overwrite).. 10.13140/RG.2.2.36450.79048.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buffer overflow occurs when a program or process attempts to write more data to a fixed length block of memory, or buffer, than the buffer is allocated to hold. This guide elaborates the steps involved in identifying similar vulnerabilities in real world engagements by using a practical approach from discovery to exploit development using Python.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409700" y="59000"/>
            <a:ext cx="4734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demo we need 2 virtual machines.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no 1 will be the attacker machine which is kali linux.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no 2 will be the victim machine hosting the vulnerable FTP server(War-ftp) which is Windows XP.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852425" y="2109600"/>
            <a:ext cx="1253700" cy="78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774625" y="2109600"/>
            <a:ext cx="1253700" cy="78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5132650" y="2891275"/>
            <a:ext cx="663600" cy="118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069675" y="2891275"/>
            <a:ext cx="663600" cy="118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572200" y="3643450"/>
            <a:ext cx="37065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294875" y="3768850"/>
            <a:ext cx="2438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Virtual Machine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763950" y="3256563"/>
            <a:ext cx="1887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Machine1: Kali Linux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582900" y="3256575"/>
            <a:ext cx="2079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2: Winxp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336200" y="0"/>
            <a:ext cx="4807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Installation of war ftp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Starting warftp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1700" y="-456825"/>
            <a:ext cx="9833551" cy="5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