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58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5" r:id="rId13"/>
    <p:sldId id="274" r:id="rId14"/>
    <p:sldId id="270" r:id="rId15"/>
    <p:sldId id="276" r:id="rId16"/>
    <p:sldId id="271" r:id="rId17"/>
    <p:sldId id="277" r:id="rId18"/>
    <p:sldId id="272" r:id="rId19"/>
    <p:sldId id="273" r:id="rId20"/>
    <p:sldId id="278" r:id="rId21"/>
    <p:sldId id="279" r:id="rId22"/>
    <p:sldId id="280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10B79-6E89-4E27-A4EE-1FBC0FD7E2B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57BDA1-D119-47AB-A3F4-10093F734E7B}">
      <dgm:prSet/>
      <dgm:spPr/>
      <dgm:t>
        <a:bodyPr/>
        <a:lstStyle/>
        <a:p>
          <a:r>
            <a:rPr lang="en-US"/>
            <a:t>Dataset: </a:t>
          </a:r>
          <a:r>
            <a:rPr lang="en-IN" b="1"/>
            <a:t>AggregatedByStatusChanges.csv</a:t>
          </a:r>
          <a:r>
            <a:rPr lang="en-IN"/>
            <a:t> </a:t>
          </a:r>
          <a:endParaRPr lang="en-US"/>
        </a:p>
      </dgm:t>
    </dgm:pt>
    <dgm:pt modelId="{F94B3B23-172A-44BE-8359-49BFB658CDFB}" type="parTrans" cxnId="{88450C18-F330-4F59-AA49-11B328251981}">
      <dgm:prSet/>
      <dgm:spPr/>
      <dgm:t>
        <a:bodyPr/>
        <a:lstStyle/>
        <a:p>
          <a:endParaRPr lang="en-US"/>
        </a:p>
      </dgm:t>
    </dgm:pt>
    <dgm:pt modelId="{FD0AD247-1DC2-4313-B9D7-ADB99505927C}" type="sibTrans" cxnId="{88450C18-F330-4F59-AA49-11B328251981}">
      <dgm:prSet/>
      <dgm:spPr/>
      <dgm:t>
        <a:bodyPr/>
        <a:lstStyle/>
        <a:p>
          <a:endParaRPr lang="en-US"/>
        </a:p>
      </dgm:t>
    </dgm:pt>
    <dgm:pt modelId="{B6688664-49E9-4116-8A16-0422A77B8307}">
      <dgm:prSet/>
      <dgm:spPr/>
      <dgm:t>
        <a:bodyPr/>
        <a:lstStyle/>
        <a:p>
          <a:r>
            <a:rPr lang="en-US"/>
            <a:t>47055 observations &amp; 11 feature variables</a:t>
          </a:r>
        </a:p>
      </dgm:t>
    </dgm:pt>
    <dgm:pt modelId="{6BFB0B43-4282-4F02-9F1C-6DFA4877A591}" type="parTrans" cxnId="{AC8F0157-96F1-4A14-94A7-65D642964F0C}">
      <dgm:prSet/>
      <dgm:spPr/>
      <dgm:t>
        <a:bodyPr/>
        <a:lstStyle/>
        <a:p>
          <a:endParaRPr lang="en-US"/>
        </a:p>
      </dgm:t>
    </dgm:pt>
    <dgm:pt modelId="{92040BFB-BC63-4E16-9B2C-DBFB2191D9D5}" type="sibTrans" cxnId="{AC8F0157-96F1-4A14-94A7-65D642964F0C}">
      <dgm:prSet/>
      <dgm:spPr/>
      <dgm:t>
        <a:bodyPr/>
        <a:lstStyle/>
        <a:p>
          <a:endParaRPr lang="en-US"/>
        </a:p>
      </dgm:t>
    </dgm:pt>
    <dgm:pt modelId="{FE50D512-86F3-4112-B387-639BD7467278}">
      <dgm:prSet/>
      <dgm:spPr/>
      <dgm:t>
        <a:bodyPr/>
        <a:lstStyle/>
        <a:p>
          <a:r>
            <a:rPr lang="en-US"/>
            <a:t>Data from 10</a:t>
          </a:r>
          <a:r>
            <a:rPr lang="en-US" baseline="30000"/>
            <a:t>th</a:t>
          </a:r>
          <a:r>
            <a:rPr lang="en-US"/>
            <a:t> October 2019 to 26</a:t>
          </a:r>
          <a:r>
            <a:rPr lang="en-US" baseline="30000"/>
            <a:t>th</a:t>
          </a:r>
          <a:r>
            <a:rPr lang="en-US"/>
            <a:t> Feb 2020</a:t>
          </a:r>
        </a:p>
      </dgm:t>
    </dgm:pt>
    <dgm:pt modelId="{8172C419-62E7-4B21-BA33-FBDD7BEFACA8}" type="parTrans" cxnId="{6F88124B-871F-4F0D-B46F-F593D68B980A}">
      <dgm:prSet/>
      <dgm:spPr/>
      <dgm:t>
        <a:bodyPr/>
        <a:lstStyle/>
        <a:p>
          <a:endParaRPr lang="en-US"/>
        </a:p>
      </dgm:t>
    </dgm:pt>
    <dgm:pt modelId="{776F8C01-734C-437A-9A7C-97EF61B3A986}" type="sibTrans" cxnId="{6F88124B-871F-4F0D-B46F-F593D68B980A}">
      <dgm:prSet/>
      <dgm:spPr/>
      <dgm:t>
        <a:bodyPr/>
        <a:lstStyle/>
        <a:p>
          <a:endParaRPr lang="en-US"/>
        </a:p>
      </dgm:t>
    </dgm:pt>
    <dgm:pt modelId="{873BA562-9702-48FD-9995-2C8B5A44BDD2}">
      <dgm:prSet/>
      <dgm:spPr/>
      <dgm:t>
        <a:bodyPr/>
        <a:lstStyle/>
        <a:p>
          <a:r>
            <a:rPr lang="en-US"/>
            <a:t>"UserId", "DateFrom", "DateTo" and "Posture"(Data labels:</a:t>
          </a:r>
          <a:br>
            <a:rPr lang="en-US"/>
          </a:br>
          <a:r>
            <a:rPr lang="en-US"/>
            <a:t>Bad=1 &amp; Good=2) </a:t>
          </a:r>
        </a:p>
      </dgm:t>
    </dgm:pt>
    <dgm:pt modelId="{02E8590F-02D2-4E0E-A493-201F3692C77A}" type="parTrans" cxnId="{89BF330B-5CAA-418D-B634-36D8472AA765}">
      <dgm:prSet/>
      <dgm:spPr/>
      <dgm:t>
        <a:bodyPr/>
        <a:lstStyle/>
        <a:p>
          <a:endParaRPr lang="en-US"/>
        </a:p>
      </dgm:t>
    </dgm:pt>
    <dgm:pt modelId="{EA43F38F-2823-4266-9F07-2E5E2B88E905}" type="sibTrans" cxnId="{89BF330B-5CAA-418D-B634-36D8472AA765}">
      <dgm:prSet/>
      <dgm:spPr/>
      <dgm:t>
        <a:bodyPr/>
        <a:lstStyle/>
        <a:p>
          <a:endParaRPr lang="en-US"/>
        </a:p>
      </dgm:t>
    </dgm:pt>
    <dgm:pt modelId="{8F328BC7-12D9-415F-9A9C-01B88A282889}" type="pres">
      <dgm:prSet presAssocID="{DD410B79-6E89-4E27-A4EE-1FBC0FD7E2B0}" presName="outerComposite" presStyleCnt="0">
        <dgm:presLayoutVars>
          <dgm:chMax val="5"/>
          <dgm:dir/>
          <dgm:resizeHandles val="exact"/>
        </dgm:presLayoutVars>
      </dgm:prSet>
      <dgm:spPr/>
    </dgm:pt>
    <dgm:pt modelId="{61EB7E2B-36D0-4DB7-B18B-12010E013082}" type="pres">
      <dgm:prSet presAssocID="{DD410B79-6E89-4E27-A4EE-1FBC0FD7E2B0}" presName="dummyMaxCanvas" presStyleCnt="0">
        <dgm:presLayoutVars/>
      </dgm:prSet>
      <dgm:spPr/>
    </dgm:pt>
    <dgm:pt modelId="{7475F073-80CC-4B13-BA36-676C304A41D7}" type="pres">
      <dgm:prSet presAssocID="{DD410B79-6E89-4E27-A4EE-1FBC0FD7E2B0}" presName="FourNodes_1" presStyleLbl="node1" presStyleIdx="0" presStyleCnt="4">
        <dgm:presLayoutVars>
          <dgm:bulletEnabled val="1"/>
        </dgm:presLayoutVars>
      </dgm:prSet>
      <dgm:spPr/>
    </dgm:pt>
    <dgm:pt modelId="{72B3AC52-78DC-4898-A399-2BFE11E2E946}" type="pres">
      <dgm:prSet presAssocID="{DD410B79-6E89-4E27-A4EE-1FBC0FD7E2B0}" presName="FourNodes_2" presStyleLbl="node1" presStyleIdx="1" presStyleCnt="4">
        <dgm:presLayoutVars>
          <dgm:bulletEnabled val="1"/>
        </dgm:presLayoutVars>
      </dgm:prSet>
      <dgm:spPr/>
    </dgm:pt>
    <dgm:pt modelId="{BFE5EA66-1383-4543-919B-8FD22344A984}" type="pres">
      <dgm:prSet presAssocID="{DD410B79-6E89-4E27-A4EE-1FBC0FD7E2B0}" presName="FourNodes_3" presStyleLbl="node1" presStyleIdx="2" presStyleCnt="4">
        <dgm:presLayoutVars>
          <dgm:bulletEnabled val="1"/>
        </dgm:presLayoutVars>
      </dgm:prSet>
      <dgm:spPr/>
    </dgm:pt>
    <dgm:pt modelId="{B14F90CC-D69B-4770-8C4D-DFE508E3E10E}" type="pres">
      <dgm:prSet presAssocID="{DD410B79-6E89-4E27-A4EE-1FBC0FD7E2B0}" presName="FourNodes_4" presStyleLbl="node1" presStyleIdx="3" presStyleCnt="4">
        <dgm:presLayoutVars>
          <dgm:bulletEnabled val="1"/>
        </dgm:presLayoutVars>
      </dgm:prSet>
      <dgm:spPr/>
    </dgm:pt>
    <dgm:pt modelId="{A12ABB60-57E7-4B34-A449-30AC429456E8}" type="pres">
      <dgm:prSet presAssocID="{DD410B79-6E89-4E27-A4EE-1FBC0FD7E2B0}" presName="FourConn_1-2" presStyleLbl="fgAccFollowNode1" presStyleIdx="0" presStyleCnt="3">
        <dgm:presLayoutVars>
          <dgm:bulletEnabled val="1"/>
        </dgm:presLayoutVars>
      </dgm:prSet>
      <dgm:spPr/>
    </dgm:pt>
    <dgm:pt modelId="{0D0FF7CF-E10C-4C07-8B18-C5C2749C5A05}" type="pres">
      <dgm:prSet presAssocID="{DD410B79-6E89-4E27-A4EE-1FBC0FD7E2B0}" presName="FourConn_2-3" presStyleLbl="fgAccFollowNode1" presStyleIdx="1" presStyleCnt="3">
        <dgm:presLayoutVars>
          <dgm:bulletEnabled val="1"/>
        </dgm:presLayoutVars>
      </dgm:prSet>
      <dgm:spPr/>
    </dgm:pt>
    <dgm:pt modelId="{C6F58FFB-EBD7-4B4E-B412-E0F0A7966E38}" type="pres">
      <dgm:prSet presAssocID="{DD410B79-6E89-4E27-A4EE-1FBC0FD7E2B0}" presName="FourConn_3-4" presStyleLbl="fgAccFollowNode1" presStyleIdx="2" presStyleCnt="3">
        <dgm:presLayoutVars>
          <dgm:bulletEnabled val="1"/>
        </dgm:presLayoutVars>
      </dgm:prSet>
      <dgm:spPr/>
    </dgm:pt>
    <dgm:pt modelId="{D0C1DB16-4DED-4343-A702-19B797E6C74C}" type="pres">
      <dgm:prSet presAssocID="{DD410B79-6E89-4E27-A4EE-1FBC0FD7E2B0}" presName="FourNodes_1_text" presStyleLbl="node1" presStyleIdx="3" presStyleCnt="4">
        <dgm:presLayoutVars>
          <dgm:bulletEnabled val="1"/>
        </dgm:presLayoutVars>
      </dgm:prSet>
      <dgm:spPr/>
    </dgm:pt>
    <dgm:pt modelId="{0CF064FA-D1A9-448C-BFD9-6F55FBAFE43C}" type="pres">
      <dgm:prSet presAssocID="{DD410B79-6E89-4E27-A4EE-1FBC0FD7E2B0}" presName="FourNodes_2_text" presStyleLbl="node1" presStyleIdx="3" presStyleCnt="4">
        <dgm:presLayoutVars>
          <dgm:bulletEnabled val="1"/>
        </dgm:presLayoutVars>
      </dgm:prSet>
      <dgm:spPr/>
    </dgm:pt>
    <dgm:pt modelId="{7A1BC8F1-46FB-4DCF-9BF6-960B3707DABB}" type="pres">
      <dgm:prSet presAssocID="{DD410B79-6E89-4E27-A4EE-1FBC0FD7E2B0}" presName="FourNodes_3_text" presStyleLbl="node1" presStyleIdx="3" presStyleCnt="4">
        <dgm:presLayoutVars>
          <dgm:bulletEnabled val="1"/>
        </dgm:presLayoutVars>
      </dgm:prSet>
      <dgm:spPr/>
    </dgm:pt>
    <dgm:pt modelId="{DDB90F2A-A5C2-4FA7-9F01-DD12E84AB486}" type="pres">
      <dgm:prSet presAssocID="{DD410B79-6E89-4E27-A4EE-1FBC0FD7E2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0249700-EB69-4DED-B78C-5FB2FCBA64E8}" type="presOf" srcId="{DD410B79-6E89-4E27-A4EE-1FBC0FD7E2B0}" destId="{8F328BC7-12D9-415F-9A9C-01B88A282889}" srcOrd="0" destOrd="0" presId="urn:microsoft.com/office/officeart/2005/8/layout/vProcess5"/>
    <dgm:cxn modelId="{5D7EF304-A4EA-4880-A4C3-FBCDAB40D7FA}" type="presOf" srcId="{873BA562-9702-48FD-9995-2C8B5A44BDD2}" destId="{B14F90CC-D69B-4770-8C4D-DFE508E3E10E}" srcOrd="0" destOrd="0" presId="urn:microsoft.com/office/officeart/2005/8/layout/vProcess5"/>
    <dgm:cxn modelId="{89BF330B-5CAA-418D-B634-36D8472AA765}" srcId="{DD410B79-6E89-4E27-A4EE-1FBC0FD7E2B0}" destId="{873BA562-9702-48FD-9995-2C8B5A44BDD2}" srcOrd="3" destOrd="0" parTransId="{02E8590F-02D2-4E0E-A493-201F3692C77A}" sibTransId="{EA43F38F-2823-4266-9F07-2E5E2B88E905}"/>
    <dgm:cxn modelId="{88450C18-F330-4F59-AA49-11B328251981}" srcId="{DD410B79-6E89-4E27-A4EE-1FBC0FD7E2B0}" destId="{A957BDA1-D119-47AB-A3F4-10093F734E7B}" srcOrd="0" destOrd="0" parTransId="{F94B3B23-172A-44BE-8359-49BFB658CDFB}" sibTransId="{FD0AD247-1DC2-4313-B9D7-ADB99505927C}"/>
    <dgm:cxn modelId="{02B23361-4605-4C40-90DA-01B783ACCEFE}" type="presOf" srcId="{873BA562-9702-48FD-9995-2C8B5A44BDD2}" destId="{DDB90F2A-A5C2-4FA7-9F01-DD12E84AB486}" srcOrd="1" destOrd="0" presId="urn:microsoft.com/office/officeart/2005/8/layout/vProcess5"/>
    <dgm:cxn modelId="{12CE6269-4879-47EC-845B-85824DEC837F}" type="presOf" srcId="{A957BDA1-D119-47AB-A3F4-10093F734E7B}" destId="{D0C1DB16-4DED-4343-A702-19B797E6C74C}" srcOrd="1" destOrd="0" presId="urn:microsoft.com/office/officeart/2005/8/layout/vProcess5"/>
    <dgm:cxn modelId="{E0939F4A-A5E0-413A-B53D-EB1762ECCAC9}" type="presOf" srcId="{A957BDA1-D119-47AB-A3F4-10093F734E7B}" destId="{7475F073-80CC-4B13-BA36-676C304A41D7}" srcOrd="0" destOrd="0" presId="urn:microsoft.com/office/officeart/2005/8/layout/vProcess5"/>
    <dgm:cxn modelId="{6F88124B-871F-4F0D-B46F-F593D68B980A}" srcId="{DD410B79-6E89-4E27-A4EE-1FBC0FD7E2B0}" destId="{FE50D512-86F3-4112-B387-639BD7467278}" srcOrd="2" destOrd="0" parTransId="{8172C419-62E7-4B21-BA33-FBDD7BEFACA8}" sibTransId="{776F8C01-734C-437A-9A7C-97EF61B3A986}"/>
    <dgm:cxn modelId="{3B34A06B-E6D9-421E-8A8D-A92A7A567EFD}" type="presOf" srcId="{B6688664-49E9-4116-8A16-0422A77B8307}" destId="{0CF064FA-D1A9-448C-BFD9-6F55FBAFE43C}" srcOrd="1" destOrd="0" presId="urn:microsoft.com/office/officeart/2005/8/layout/vProcess5"/>
    <dgm:cxn modelId="{7D39F950-26D1-49BC-AEB9-E163A75051DA}" type="presOf" srcId="{FE50D512-86F3-4112-B387-639BD7467278}" destId="{7A1BC8F1-46FB-4DCF-9BF6-960B3707DABB}" srcOrd="1" destOrd="0" presId="urn:microsoft.com/office/officeart/2005/8/layout/vProcess5"/>
    <dgm:cxn modelId="{AC8F0157-96F1-4A14-94A7-65D642964F0C}" srcId="{DD410B79-6E89-4E27-A4EE-1FBC0FD7E2B0}" destId="{B6688664-49E9-4116-8A16-0422A77B8307}" srcOrd="1" destOrd="0" parTransId="{6BFB0B43-4282-4F02-9F1C-6DFA4877A591}" sibTransId="{92040BFB-BC63-4E16-9B2C-DBFB2191D9D5}"/>
    <dgm:cxn modelId="{D2E0BFA1-6F09-4B12-BED7-36F7E3C0DB81}" type="presOf" srcId="{FE50D512-86F3-4112-B387-639BD7467278}" destId="{BFE5EA66-1383-4543-919B-8FD22344A984}" srcOrd="0" destOrd="0" presId="urn:microsoft.com/office/officeart/2005/8/layout/vProcess5"/>
    <dgm:cxn modelId="{C024FCC1-2892-4AA8-B0C9-CF3FC8D75494}" type="presOf" srcId="{FD0AD247-1DC2-4313-B9D7-ADB99505927C}" destId="{A12ABB60-57E7-4B34-A449-30AC429456E8}" srcOrd="0" destOrd="0" presId="urn:microsoft.com/office/officeart/2005/8/layout/vProcess5"/>
    <dgm:cxn modelId="{5EE0E3CB-8889-4115-A2A9-C39466B0A916}" type="presOf" srcId="{92040BFB-BC63-4E16-9B2C-DBFB2191D9D5}" destId="{0D0FF7CF-E10C-4C07-8B18-C5C2749C5A05}" srcOrd="0" destOrd="0" presId="urn:microsoft.com/office/officeart/2005/8/layout/vProcess5"/>
    <dgm:cxn modelId="{193F66CD-3BA4-4940-AEB3-DFBB843AA119}" type="presOf" srcId="{776F8C01-734C-437A-9A7C-97EF61B3A986}" destId="{C6F58FFB-EBD7-4B4E-B412-E0F0A7966E38}" srcOrd="0" destOrd="0" presId="urn:microsoft.com/office/officeart/2005/8/layout/vProcess5"/>
    <dgm:cxn modelId="{50687FE7-E757-4D95-A583-D5F6820D74CB}" type="presOf" srcId="{B6688664-49E9-4116-8A16-0422A77B8307}" destId="{72B3AC52-78DC-4898-A399-2BFE11E2E946}" srcOrd="0" destOrd="0" presId="urn:microsoft.com/office/officeart/2005/8/layout/vProcess5"/>
    <dgm:cxn modelId="{1C0A4932-E771-486C-8E63-6651BDECF16E}" type="presParOf" srcId="{8F328BC7-12D9-415F-9A9C-01B88A282889}" destId="{61EB7E2B-36D0-4DB7-B18B-12010E013082}" srcOrd="0" destOrd="0" presId="urn:microsoft.com/office/officeart/2005/8/layout/vProcess5"/>
    <dgm:cxn modelId="{4EAB9C00-8986-4768-A85E-87205F67B6E2}" type="presParOf" srcId="{8F328BC7-12D9-415F-9A9C-01B88A282889}" destId="{7475F073-80CC-4B13-BA36-676C304A41D7}" srcOrd="1" destOrd="0" presId="urn:microsoft.com/office/officeart/2005/8/layout/vProcess5"/>
    <dgm:cxn modelId="{257016F9-7B4D-437F-9A0F-540B2852E6E1}" type="presParOf" srcId="{8F328BC7-12D9-415F-9A9C-01B88A282889}" destId="{72B3AC52-78DC-4898-A399-2BFE11E2E946}" srcOrd="2" destOrd="0" presId="urn:microsoft.com/office/officeart/2005/8/layout/vProcess5"/>
    <dgm:cxn modelId="{C6860B8F-3A29-4530-B039-57A5A9FFE5E3}" type="presParOf" srcId="{8F328BC7-12D9-415F-9A9C-01B88A282889}" destId="{BFE5EA66-1383-4543-919B-8FD22344A984}" srcOrd="3" destOrd="0" presId="urn:microsoft.com/office/officeart/2005/8/layout/vProcess5"/>
    <dgm:cxn modelId="{C569A39B-F45F-48CA-AFAA-E14497A0D923}" type="presParOf" srcId="{8F328BC7-12D9-415F-9A9C-01B88A282889}" destId="{B14F90CC-D69B-4770-8C4D-DFE508E3E10E}" srcOrd="4" destOrd="0" presId="urn:microsoft.com/office/officeart/2005/8/layout/vProcess5"/>
    <dgm:cxn modelId="{084BF292-31AD-40D1-BE9C-2D99C64B8EDB}" type="presParOf" srcId="{8F328BC7-12D9-415F-9A9C-01B88A282889}" destId="{A12ABB60-57E7-4B34-A449-30AC429456E8}" srcOrd="5" destOrd="0" presId="urn:microsoft.com/office/officeart/2005/8/layout/vProcess5"/>
    <dgm:cxn modelId="{E550CE56-3AD4-4824-B60E-16880DAD7AB1}" type="presParOf" srcId="{8F328BC7-12D9-415F-9A9C-01B88A282889}" destId="{0D0FF7CF-E10C-4C07-8B18-C5C2749C5A05}" srcOrd="6" destOrd="0" presId="urn:microsoft.com/office/officeart/2005/8/layout/vProcess5"/>
    <dgm:cxn modelId="{3C2B5358-FFB6-4BBD-BCC9-7B3E7871FD8A}" type="presParOf" srcId="{8F328BC7-12D9-415F-9A9C-01B88A282889}" destId="{C6F58FFB-EBD7-4B4E-B412-E0F0A7966E38}" srcOrd="7" destOrd="0" presId="urn:microsoft.com/office/officeart/2005/8/layout/vProcess5"/>
    <dgm:cxn modelId="{A9B8D798-9FF3-419E-A767-2C049806AEC7}" type="presParOf" srcId="{8F328BC7-12D9-415F-9A9C-01B88A282889}" destId="{D0C1DB16-4DED-4343-A702-19B797E6C74C}" srcOrd="8" destOrd="0" presId="urn:microsoft.com/office/officeart/2005/8/layout/vProcess5"/>
    <dgm:cxn modelId="{C86C8C02-7D6D-453C-9512-667A818161E9}" type="presParOf" srcId="{8F328BC7-12D9-415F-9A9C-01B88A282889}" destId="{0CF064FA-D1A9-448C-BFD9-6F55FBAFE43C}" srcOrd="9" destOrd="0" presId="urn:microsoft.com/office/officeart/2005/8/layout/vProcess5"/>
    <dgm:cxn modelId="{A3448FBB-2CEF-4AC0-A96C-87D43C47A9F3}" type="presParOf" srcId="{8F328BC7-12D9-415F-9A9C-01B88A282889}" destId="{7A1BC8F1-46FB-4DCF-9BF6-960B3707DABB}" srcOrd="10" destOrd="0" presId="urn:microsoft.com/office/officeart/2005/8/layout/vProcess5"/>
    <dgm:cxn modelId="{1B72F363-BBBE-4646-B642-2843C372A03E}" type="presParOf" srcId="{8F328BC7-12D9-415F-9A9C-01B88A282889}" destId="{DDB90F2A-A5C2-4FA7-9F01-DD12E84AB48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7CDFA-656C-4FF6-B91C-ECCB8FDA246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02E4252-0BCD-417A-8ABF-EEF73B471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R Programming to prepare data in Time series format.</a:t>
          </a:r>
        </a:p>
      </dgm:t>
    </dgm:pt>
    <dgm:pt modelId="{0A8EAAD7-DE42-4581-9971-0E15BA2BCE5B}" type="parTrans" cxnId="{95DDD905-BE48-4469-A230-3186D889A030}">
      <dgm:prSet/>
      <dgm:spPr/>
      <dgm:t>
        <a:bodyPr/>
        <a:lstStyle/>
        <a:p>
          <a:endParaRPr lang="en-US"/>
        </a:p>
      </dgm:t>
    </dgm:pt>
    <dgm:pt modelId="{9E2B1FD8-C161-4F7F-B266-3D93B9BCC460}" type="sibTrans" cxnId="{95DDD905-BE48-4469-A230-3186D889A030}">
      <dgm:prSet/>
      <dgm:spPr/>
      <dgm:t>
        <a:bodyPr/>
        <a:lstStyle/>
        <a:p>
          <a:endParaRPr lang="en-US"/>
        </a:p>
      </dgm:t>
    </dgm:pt>
    <dgm:pt modelId="{1447AB80-F657-4D01-9681-7D434FEAD3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Useful Data from 27</a:t>
          </a:r>
          <a:r>
            <a:rPr lang="en-US" baseline="30000"/>
            <a:t>th</a:t>
          </a:r>
          <a:r>
            <a:rPr lang="en-US"/>
            <a:t> Jan 2020 to 28</a:t>
          </a:r>
          <a:r>
            <a:rPr lang="en-US" baseline="30000"/>
            <a:t>th</a:t>
          </a:r>
          <a:r>
            <a:rPr lang="en-US"/>
            <a:t> Feb 2020 &amp; 8 am to 5 pm</a:t>
          </a:r>
        </a:p>
      </dgm:t>
    </dgm:pt>
    <dgm:pt modelId="{6C2E976F-3D6B-48D9-AFB4-0F1B4033D85C}" type="parTrans" cxnId="{10ECE534-BCC2-4989-BAE9-288536A684EA}">
      <dgm:prSet/>
      <dgm:spPr/>
      <dgm:t>
        <a:bodyPr/>
        <a:lstStyle/>
        <a:p>
          <a:endParaRPr lang="en-US"/>
        </a:p>
      </dgm:t>
    </dgm:pt>
    <dgm:pt modelId="{CBD3FB5F-DD9B-468A-A3CA-3C016E07B107}" type="sibTrans" cxnId="{10ECE534-BCC2-4989-BAE9-288536A684EA}">
      <dgm:prSet/>
      <dgm:spPr/>
      <dgm:t>
        <a:bodyPr/>
        <a:lstStyle/>
        <a:p>
          <a:endParaRPr lang="en-US"/>
        </a:p>
      </dgm:t>
    </dgm:pt>
    <dgm:pt modelId="{7B7BDF50-CC32-4F26-AA29-27026D4EE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250 Observations &amp; 4 Feature variables</a:t>
          </a:r>
        </a:p>
      </dgm:t>
    </dgm:pt>
    <dgm:pt modelId="{FD508E69-F1D8-4FAB-8FB3-DCCDEEAB4A8E}" type="parTrans" cxnId="{3E4746CD-CC14-434C-99EB-08AB7F6142B1}">
      <dgm:prSet/>
      <dgm:spPr/>
      <dgm:t>
        <a:bodyPr/>
        <a:lstStyle/>
        <a:p>
          <a:endParaRPr lang="en-US"/>
        </a:p>
      </dgm:t>
    </dgm:pt>
    <dgm:pt modelId="{5F621D8A-A724-4288-B991-9D20396C6985}" type="sibTrans" cxnId="{3E4746CD-CC14-434C-99EB-08AB7F6142B1}">
      <dgm:prSet/>
      <dgm:spPr/>
      <dgm:t>
        <a:bodyPr/>
        <a:lstStyle/>
        <a:p>
          <a:endParaRPr lang="en-US"/>
        </a:p>
      </dgm:t>
    </dgm:pt>
    <dgm:pt modelId="{A902E260-61EE-4842-8539-E0270EF9F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Data:</a:t>
          </a:r>
        </a:p>
      </dgm:t>
    </dgm:pt>
    <dgm:pt modelId="{08D32BE0-4A6C-44EA-8504-879AA40AE7BC}" type="parTrans" cxnId="{7E941C31-B1DC-4D65-9DD5-4143E396FC2E}">
      <dgm:prSet/>
      <dgm:spPr/>
      <dgm:t>
        <a:bodyPr/>
        <a:lstStyle/>
        <a:p>
          <a:endParaRPr lang="en-US"/>
        </a:p>
      </dgm:t>
    </dgm:pt>
    <dgm:pt modelId="{675C4161-8CF5-4C1E-88A7-77F66C82AF35}" type="sibTrans" cxnId="{7E941C31-B1DC-4D65-9DD5-4143E396FC2E}">
      <dgm:prSet/>
      <dgm:spPr/>
      <dgm:t>
        <a:bodyPr/>
        <a:lstStyle/>
        <a:p>
          <a:endParaRPr lang="en-US"/>
        </a:p>
      </dgm:t>
    </dgm:pt>
    <dgm:pt modelId="{E24982F5-7422-41F5-BA3A-4BA466007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“Datetime” : Data in datetime format  </a:t>
          </a:r>
        </a:p>
      </dgm:t>
    </dgm:pt>
    <dgm:pt modelId="{1159707F-E2BF-4440-BDF6-3702BD805761}" type="parTrans" cxnId="{AF90FF15-045E-444A-9C7C-2F6204DD6D4A}">
      <dgm:prSet/>
      <dgm:spPr/>
      <dgm:t>
        <a:bodyPr/>
        <a:lstStyle/>
        <a:p>
          <a:endParaRPr lang="en-US"/>
        </a:p>
      </dgm:t>
    </dgm:pt>
    <dgm:pt modelId="{1D28C93C-350F-4F45-9438-B1F4820E176B}" type="sibTrans" cxnId="{AF90FF15-045E-444A-9C7C-2F6204DD6D4A}">
      <dgm:prSet/>
      <dgm:spPr/>
      <dgm:t>
        <a:bodyPr/>
        <a:lstStyle/>
        <a:p>
          <a:endParaRPr lang="en-US"/>
        </a:p>
      </dgm:t>
    </dgm:pt>
    <dgm:pt modelId="{9EC6AB0D-434E-4F3A-8DC4-343E0184A5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Active_User: Number of User active per hour</a:t>
          </a:r>
        </a:p>
      </dgm:t>
    </dgm:pt>
    <dgm:pt modelId="{DBA99D1A-5FEC-4A73-BF05-6D49AC809EE8}" type="parTrans" cxnId="{F49B3959-4517-4D72-89C3-04287B3CDE28}">
      <dgm:prSet/>
      <dgm:spPr/>
      <dgm:t>
        <a:bodyPr/>
        <a:lstStyle/>
        <a:p>
          <a:endParaRPr lang="en-US"/>
        </a:p>
      </dgm:t>
    </dgm:pt>
    <dgm:pt modelId="{FA576664-D807-4647-A44E-1E83A72F871A}" type="sibTrans" cxnId="{F49B3959-4517-4D72-89C3-04287B3CDE28}">
      <dgm:prSet/>
      <dgm:spPr/>
      <dgm:t>
        <a:bodyPr/>
        <a:lstStyle/>
        <a:p>
          <a:endParaRPr lang="en-US"/>
        </a:p>
      </dgm:t>
    </dgm:pt>
    <dgm:pt modelId="{C7D9F9F7-1CC4-4AC0-A93D-BDD049ACE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GP_Min: Total Good Posture time in minutes in that hour</a:t>
          </a:r>
        </a:p>
      </dgm:t>
    </dgm:pt>
    <dgm:pt modelId="{3061DAF9-9ABE-4343-97B9-A905A0681124}" type="parTrans" cxnId="{6CB3AD1F-6EAB-46D9-8D1B-C0DB4B0D3301}">
      <dgm:prSet/>
      <dgm:spPr/>
      <dgm:t>
        <a:bodyPr/>
        <a:lstStyle/>
        <a:p>
          <a:endParaRPr lang="en-US"/>
        </a:p>
      </dgm:t>
    </dgm:pt>
    <dgm:pt modelId="{91DEB150-3343-45F6-9C1C-ACDD006FB350}" type="sibTrans" cxnId="{6CB3AD1F-6EAB-46D9-8D1B-C0DB4B0D3301}">
      <dgm:prSet/>
      <dgm:spPr/>
      <dgm:t>
        <a:bodyPr/>
        <a:lstStyle/>
        <a:p>
          <a:endParaRPr lang="en-US"/>
        </a:p>
      </dgm:t>
    </dgm:pt>
    <dgm:pt modelId="{D73EC7C4-BF9E-42C7-BF1A-48C45BED16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BP_Min: Total Bad Posture time in minutes in that hour</a:t>
          </a:r>
        </a:p>
      </dgm:t>
    </dgm:pt>
    <dgm:pt modelId="{988A1ED0-AC28-41CD-B227-EBE6F8BEE382}" type="parTrans" cxnId="{5C1F9EBE-0CAB-4C81-9CC5-A06B71597070}">
      <dgm:prSet/>
      <dgm:spPr/>
      <dgm:t>
        <a:bodyPr/>
        <a:lstStyle/>
        <a:p>
          <a:endParaRPr lang="en-US"/>
        </a:p>
      </dgm:t>
    </dgm:pt>
    <dgm:pt modelId="{4714459B-5027-4273-805D-51BB0D78CBA1}" type="sibTrans" cxnId="{5C1F9EBE-0CAB-4C81-9CC5-A06B71597070}">
      <dgm:prSet/>
      <dgm:spPr/>
      <dgm:t>
        <a:bodyPr/>
        <a:lstStyle/>
        <a:p>
          <a:endParaRPr lang="en-US"/>
        </a:p>
      </dgm:t>
    </dgm:pt>
    <dgm:pt modelId="{3A701060-5173-4A06-B56F-40D86BEFD7D3}" type="pres">
      <dgm:prSet presAssocID="{0D87CDFA-656C-4FF6-B91C-ECCB8FDA2468}" presName="linear" presStyleCnt="0">
        <dgm:presLayoutVars>
          <dgm:dir/>
          <dgm:animLvl val="lvl"/>
          <dgm:resizeHandles val="exact"/>
        </dgm:presLayoutVars>
      </dgm:prSet>
      <dgm:spPr/>
    </dgm:pt>
    <dgm:pt modelId="{A4F19A81-1E34-45AB-AA32-84C1FFAF7D4D}" type="pres">
      <dgm:prSet presAssocID="{602E4252-0BCD-417A-8ABF-EEF73B471DDF}" presName="parentLin" presStyleCnt="0"/>
      <dgm:spPr/>
    </dgm:pt>
    <dgm:pt modelId="{7B4006FF-E3EA-4DD0-B40A-2469EBCA17CE}" type="pres">
      <dgm:prSet presAssocID="{602E4252-0BCD-417A-8ABF-EEF73B471DDF}" presName="parentLeftMargin" presStyleLbl="node1" presStyleIdx="0" presStyleCnt="4"/>
      <dgm:spPr/>
    </dgm:pt>
    <dgm:pt modelId="{D66DBC7A-11B2-4A0B-A15F-30C83551DA1C}" type="pres">
      <dgm:prSet presAssocID="{602E4252-0BCD-417A-8ABF-EEF73B471D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6B293C7-8676-4C9E-9A14-92F43713E5BB}" type="pres">
      <dgm:prSet presAssocID="{602E4252-0BCD-417A-8ABF-EEF73B471DDF}" presName="negativeSpace" presStyleCnt="0"/>
      <dgm:spPr/>
    </dgm:pt>
    <dgm:pt modelId="{CD76C53F-62A3-4546-86F8-676C9C751BE3}" type="pres">
      <dgm:prSet presAssocID="{602E4252-0BCD-417A-8ABF-EEF73B471DDF}" presName="childText" presStyleLbl="conFgAcc1" presStyleIdx="0" presStyleCnt="4">
        <dgm:presLayoutVars>
          <dgm:bulletEnabled val="1"/>
        </dgm:presLayoutVars>
      </dgm:prSet>
      <dgm:spPr/>
    </dgm:pt>
    <dgm:pt modelId="{8215F648-DED7-45EC-A324-8BC6D1D70A06}" type="pres">
      <dgm:prSet presAssocID="{9E2B1FD8-C161-4F7F-B266-3D93B9BCC460}" presName="spaceBetweenRectangles" presStyleCnt="0"/>
      <dgm:spPr/>
    </dgm:pt>
    <dgm:pt modelId="{666BAF67-6FA0-42EF-A309-3158A397FF95}" type="pres">
      <dgm:prSet presAssocID="{1447AB80-F657-4D01-9681-7D434FEAD3FC}" presName="parentLin" presStyleCnt="0"/>
      <dgm:spPr/>
    </dgm:pt>
    <dgm:pt modelId="{92541A76-E9B5-4C33-97F1-ED7EB2A24D20}" type="pres">
      <dgm:prSet presAssocID="{1447AB80-F657-4D01-9681-7D434FEAD3FC}" presName="parentLeftMargin" presStyleLbl="node1" presStyleIdx="0" presStyleCnt="4"/>
      <dgm:spPr/>
    </dgm:pt>
    <dgm:pt modelId="{2281AC1D-E60C-4BC1-97E2-E4F36DE2DB3D}" type="pres">
      <dgm:prSet presAssocID="{1447AB80-F657-4D01-9681-7D434FEAD3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7BA7B9-609D-483A-868C-97BF2083F4EF}" type="pres">
      <dgm:prSet presAssocID="{1447AB80-F657-4D01-9681-7D434FEAD3FC}" presName="negativeSpace" presStyleCnt="0"/>
      <dgm:spPr/>
    </dgm:pt>
    <dgm:pt modelId="{A31C60B2-3673-4007-8E8A-0552290360C6}" type="pres">
      <dgm:prSet presAssocID="{1447AB80-F657-4D01-9681-7D434FEAD3FC}" presName="childText" presStyleLbl="conFgAcc1" presStyleIdx="1" presStyleCnt="4">
        <dgm:presLayoutVars>
          <dgm:bulletEnabled val="1"/>
        </dgm:presLayoutVars>
      </dgm:prSet>
      <dgm:spPr/>
    </dgm:pt>
    <dgm:pt modelId="{9D9761C0-0BB9-4FDA-AEDF-BDBEE5BE413A}" type="pres">
      <dgm:prSet presAssocID="{CBD3FB5F-DD9B-468A-A3CA-3C016E07B107}" presName="spaceBetweenRectangles" presStyleCnt="0"/>
      <dgm:spPr/>
    </dgm:pt>
    <dgm:pt modelId="{D826D9C3-03CC-431D-8E8A-7EA073622316}" type="pres">
      <dgm:prSet presAssocID="{7B7BDF50-CC32-4F26-AA29-27026D4EEBCA}" presName="parentLin" presStyleCnt="0"/>
      <dgm:spPr/>
    </dgm:pt>
    <dgm:pt modelId="{25D89F21-9842-404F-82BC-142B4E579398}" type="pres">
      <dgm:prSet presAssocID="{7B7BDF50-CC32-4F26-AA29-27026D4EEBCA}" presName="parentLeftMargin" presStyleLbl="node1" presStyleIdx="1" presStyleCnt="4"/>
      <dgm:spPr/>
    </dgm:pt>
    <dgm:pt modelId="{2EB4F63F-6867-47D5-9349-6182A8A98E5D}" type="pres">
      <dgm:prSet presAssocID="{7B7BDF50-CC32-4F26-AA29-27026D4EEB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E1CF70-D349-44CB-AE81-D9B712561B6B}" type="pres">
      <dgm:prSet presAssocID="{7B7BDF50-CC32-4F26-AA29-27026D4EEBCA}" presName="negativeSpace" presStyleCnt="0"/>
      <dgm:spPr/>
    </dgm:pt>
    <dgm:pt modelId="{FA0144C7-66ED-4274-9F38-4A07B54576F6}" type="pres">
      <dgm:prSet presAssocID="{7B7BDF50-CC32-4F26-AA29-27026D4EEBCA}" presName="childText" presStyleLbl="conFgAcc1" presStyleIdx="2" presStyleCnt="4">
        <dgm:presLayoutVars>
          <dgm:bulletEnabled val="1"/>
        </dgm:presLayoutVars>
      </dgm:prSet>
      <dgm:spPr/>
    </dgm:pt>
    <dgm:pt modelId="{5F5565E0-304E-4212-B54D-FE4ADB415DA0}" type="pres">
      <dgm:prSet presAssocID="{5F621D8A-A724-4288-B991-9D20396C6985}" presName="spaceBetweenRectangles" presStyleCnt="0"/>
      <dgm:spPr/>
    </dgm:pt>
    <dgm:pt modelId="{0B1B6147-8C0B-4CFC-A951-093C56BA13FD}" type="pres">
      <dgm:prSet presAssocID="{A902E260-61EE-4842-8539-E0270EF9F2C7}" presName="parentLin" presStyleCnt="0"/>
      <dgm:spPr/>
    </dgm:pt>
    <dgm:pt modelId="{D5165024-CA58-4E15-9F32-5B6F03D6347F}" type="pres">
      <dgm:prSet presAssocID="{A902E260-61EE-4842-8539-E0270EF9F2C7}" presName="parentLeftMargin" presStyleLbl="node1" presStyleIdx="2" presStyleCnt="4"/>
      <dgm:spPr/>
    </dgm:pt>
    <dgm:pt modelId="{FAE3C9F6-EE08-4260-9395-9AD0AA95493C}" type="pres">
      <dgm:prSet presAssocID="{A902E260-61EE-4842-8539-E0270EF9F2C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C6EA4EA-BB79-4621-8146-4E7CCA679C88}" type="pres">
      <dgm:prSet presAssocID="{A902E260-61EE-4842-8539-E0270EF9F2C7}" presName="negativeSpace" presStyleCnt="0"/>
      <dgm:spPr/>
    </dgm:pt>
    <dgm:pt modelId="{55CA4980-C0A2-4856-8A80-265C54E24B88}" type="pres">
      <dgm:prSet presAssocID="{A902E260-61EE-4842-8539-E0270EF9F2C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B199D00-C4D8-4F5A-A730-5AE89D3155E1}" type="presOf" srcId="{1447AB80-F657-4D01-9681-7D434FEAD3FC}" destId="{92541A76-E9B5-4C33-97F1-ED7EB2A24D20}" srcOrd="0" destOrd="0" presId="urn:microsoft.com/office/officeart/2005/8/layout/list1"/>
    <dgm:cxn modelId="{95DDD905-BE48-4469-A230-3186D889A030}" srcId="{0D87CDFA-656C-4FF6-B91C-ECCB8FDA2468}" destId="{602E4252-0BCD-417A-8ABF-EEF73B471DDF}" srcOrd="0" destOrd="0" parTransId="{0A8EAAD7-DE42-4581-9971-0E15BA2BCE5B}" sibTransId="{9E2B1FD8-C161-4F7F-B266-3D93B9BCC460}"/>
    <dgm:cxn modelId="{2711DA0C-43A8-49D9-B354-A4A079A14DCA}" type="presOf" srcId="{0D87CDFA-656C-4FF6-B91C-ECCB8FDA2468}" destId="{3A701060-5173-4A06-B56F-40D86BEFD7D3}" srcOrd="0" destOrd="0" presId="urn:microsoft.com/office/officeart/2005/8/layout/list1"/>
    <dgm:cxn modelId="{AF90FF15-045E-444A-9C7C-2F6204DD6D4A}" srcId="{A902E260-61EE-4842-8539-E0270EF9F2C7}" destId="{E24982F5-7422-41F5-BA3A-4BA4660070A9}" srcOrd="0" destOrd="0" parTransId="{1159707F-E2BF-4440-BDF6-3702BD805761}" sibTransId="{1D28C93C-350F-4F45-9438-B1F4820E176B}"/>
    <dgm:cxn modelId="{53B9CC16-20FB-4746-9D6C-128660BE77E6}" type="presOf" srcId="{602E4252-0BCD-417A-8ABF-EEF73B471DDF}" destId="{7B4006FF-E3EA-4DD0-B40A-2469EBCA17CE}" srcOrd="0" destOrd="0" presId="urn:microsoft.com/office/officeart/2005/8/layout/list1"/>
    <dgm:cxn modelId="{10A9E116-2820-464C-97A7-C8BCB78E5211}" type="presOf" srcId="{1447AB80-F657-4D01-9681-7D434FEAD3FC}" destId="{2281AC1D-E60C-4BC1-97E2-E4F36DE2DB3D}" srcOrd="1" destOrd="0" presId="urn:microsoft.com/office/officeart/2005/8/layout/list1"/>
    <dgm:cxn modelId="{CD1AD41E-33D4-4122-8613-D55D6CF885DA}" type="presOf" srcId="{7B7BDF50-CC32-4F26-AA29-27026D4EEBCA}" destId="{2EB4F63F-6867-47D5-9349-6182A8A98E5D}" srcOrd="1" destOrd="0" presId="urn:microsoft.com/office/officeart/2005/8/layout/list1"/>
    <dgm:cxn modelId="{3626171F-076E-4380-B0DB-597CDC0C3E88}" type="presOf" srcId="{602E4252-0BCD-417A-8ABF-EEF73B471DDF}" destId="{D66DBC7A-11B2-4A0B-A15F-30C83551DA1C}" srcOrd="1" destOrd="0" presId="urn:microsoft.com/office/officeart/2005/8/layout/list1"/>
    <dgm:cxn modelId="{6CB3AD1F-6EAB-46D9-8D1B-C0DB4B0D3301}" srcId="{A902E260-61EE-4842-8539-E0270EF9F2C7}" destId="{C7D9F9F7-1CC4-4AC0-A93D-BDD049ACEFC2}" srcOrd="2" destOrd="0" parTransId="{3061DAF9-9ABE-4343-97B9-A905A0681124}" sibTransId="{91DEB150-3343-45F6-9C1C-ACDD006FB350}"/>
    <dgm:cxn modelId="{F775412B-49DA-44CE-8050-7A33CAAFFA59}" type="presOf" srcId="{9EC6AB0D-434E-4F3A-8DC4-343E0184A530}" destId="{55CA4980-C0A2-4856-8A80-265C54E24B88}" srcOrd="0" destOrd="1" presId="urn:microsoft.com/office/officeart/2005/8/layout/list1"/>
    <dgm:cxn modelId="{0DA88F2C-1BB7-459A-9EAC-B874B41A63E4}" type="presOf" srcId="{C7D9F9F7-1CC4-4AC0-A93D-BDD049ACEFC2}" destId="{55CA4980-C0A2-4856-8A80-265C54E24B88}" srcOrd="0" destOrd="2" presId="urn:microsoft.com/office/officeart/2005/8/layout/list1"/>
    <dgm:cxn modelId="{7E941C31-B1DC-4D65-9DD5-4143E396FC2E}" srcId="{0D87CDFA-656C-4FF6-B91C-ECCB8FDA2468}" destId="{A902E260-61EE-4842-8539-E0270EF9F2C7}" srcOrd="3" destOrd="0" parTransId="{08D32BE0-4A6C-44EA-8504-879AA40AE7BC}" sibTransId="{675C4161-8CF5-4C1E-88A7-77F66C82AF35}"/>
    <dgm:cxn modelId="{10ECE534-BCC2-4989-BAE9-288536A684EA}" srcId="{0D87CDFA-656C-4FF6-B91C-ECCB8FDA2468}" destId="{1447AB80-F657-4D01-9681-7D434FEAD3FC}" srcOrd="1" destOrd="0" parTransId="{6C2E976F-3D6B-48D9-AFB4-0F1B4033D85C}" sibTransId="{CBD3FB5F-DD9B-468A-A3CA-3C016E07B107}"/>
    <dgm:cxn modelId="{72C92465-7AF6-437D-AA53-A66A4E2663E0}" type="presOf" srcId="{D73EC7C4-BF9E-42C7-BF1A-48C45BED164C}" destId="{55CA4980-C0A2-4856-8A80-265C54E24B88}" srcOrd="0" destOrd="3" presId="urn:microsoft.com/office/officeart/2005/8/layout/list1"/>
    <dgm:cxn modelId="{1B3F284B-9254-4A36-87ED-ED1D6F2973FD}" type="presOf" srcId="{7B7BDF50-CC32-4F26-AA29-27026D4EEBCA}" destId="{25D89F21-9842-404F-82BC-142B4E579398}" srcOrd="0" destOrd="0" presId="urn:microsoft.com/office/officeart/2005/8/layout/list1"/>
    <dgm:cxn modelId="{A008456B-E64F-49C3-9862-A89DED5DD819}" type="presOf" srcId="{A902E260-61EE-4842-8539-E0270EF9F2C7}" destId="{FAE3C9F6-EE08-4260-9395-9AD0AA95493C}" srcOrd="1" destOrd="0" presId="urn:microsoft.com/office/officeart/2005/8/layout/list1"/>
    <dgm:cxn modelId="{076AA36D-6643-4891-BC1B-74991E2AEF4E}" type="presOf" srcId="{A902E260-61EE-4842-8539-E0270EF9F2C7}" destId="{D5165024-CA58-4E15-9F32-5B6F03D6347F}" srcOrd="0" destOrd="0" presId="urn:microsoft.com/office/officeart/2005/8/layout/list1"/>
    <dgm:cxn modelId="{F49B3959-4517-4D72-89C3-04287B3CDE28}" srcId="{A902E260-61EE-4842-8539-E0270EF9F2C7}" destId="{9EC6AB0D-434E-4F3A-8DC4-343E0184A530}" srcOrd="1" destOrd="0" parTransId="{DBA99D1A-5FEC-4A73-BF05-6D49AC809EE8}" sibTransId="{FA576664-D807-4647-A44E-1E83A72F871A}"/>
    <dgm:cxn modelId="{8E537A83-DBE1-4398-B2F7-8EBE18A7A855}" type="presOf" srcId="{E24982F5-7422-41F5-BA3A-4BA4660070A9}" destId="{55CA4980-C0A2-4856-8A80-265C54E24B88}" srcOrd="0" destOrd="0" presId="urn:microsoft.com/office/officeart/2005/8/layout/list1"/>
    <dgm:cxn modelId="{5C1F9EBE-0CAB-4C81-9CC5-A06B71597070}" srcId="{A902E260-61EE-4842-8539-E0270EF9F2C7}" destId="{D73EC7C4-BF9E-42C7-BF1A-48C45BED164C}" srcOrd="3" destOrd="0" parTransId="{988A1ED0-AC28-41CD-B227-EBE6F8BEE382}" sibTransId="{4714459B-5027-4273-805D-51BB0D78CBA1}"/>
    <dgm:cxn modelId="{3E4746CD-CC14-434C-99EB-08AB7F6142B1}" srcId="{0D87CDFA-656C-4FF6-B91C-ECCB8FDA2468}" destId="{7B7BDF50-CC32-4F26-AA29-27026D4EEBCA}" srcOrd="2" destOrd="0" parTransId="{FD508E69-F1D8-4FAB-8FB3-DCCDEEAB4A8E}" sibTransId="{5F621D8A-A724-4288-B991-9D20396C6985}"/>
    <dgm:cxn modelId="{B2AE4743-BCCD-4E65-A6DF-A206815FD2B5}" type="presParOf" srcId="{3A701060-5173-4A06-B56F-40D86BEFD7D3}" destId="{A4F19A81-1E34-45AB-AA32-84C1FFAF7D4D}" srcOrd="0" destOrd="0" presId="urn:microsoft.com/office/officeart/2005/8/layout/list1"/>
    <dgm:cxn modelId="{D4B83FA9-B7AD-4502-84F9-3C70DC33F9E7}" type="presParOf" srcId="{A4F19A81-1E34-45AB-AA32-84C1FFAF7D4D}" destId="{7B4006FF-E3EA-4DD0-B40A-2469EBCA17CE}" srcOrd="0" destOrd="0" presId="urn:microsoft.com/office/officeart/2005/8/layout/list1"/>
    <dgm:cxn modelId="{96804C49-422E-431E-8C21-236525CEB2C5}" type="presParOf" srcId="{A4F19A81-1E34-45AB-AA32-84C1FFAF7D4D}" destId="{D66DBC7A-11B2-4A0B-A15F-30C83551DA1C}" srcOrd="1" destOrd="0" presId="urn:microsoft.com/office/officeart/2005/8/layout/list1"/>
    <dgm:cxn modelId="{08DA15B9-E849-4007-8266-F238AA56924C}" type="presParOf" srcId="{3A701060-5173-4A06-B56F-40D86BEFD7D3}" destId="{F6B293C7-8676-4C9E-9A14-92F43713E5BB}" srcOrd="1" destOrd="0" presId="urn:microsoft.com/office/officeart/2005/8/layout/list1"/>
    <dgm:cxn modelId="{74CA82E4-D85D-4C15-8361-4E1F7C691420}" type="presParOf" srcId="{3A701060-5173-4A06-B56F-40D86BEFD7D3}" destId="{CD76C53F-62A3-4546-86F8-676C9C751BE3}" srcOrd="2" destOrd="0" presId="urn:microsoft.com/office/officeart/2005/8/layout/list1"/>
    <dgm:cxn modelId="{162F3C9B-84EC-49E2-8C3A-E0781727B1A6}" type="presParOf" srcId="{3A701060-5173-4A06-B56F-40D86BEFD7D3}" destId="{8215F648-DED7-45EC-A324-8BC6D1D70A06}" srcOrd="3" destOrd="0" presId="urn:microsoft.com/office/officeart/2005/8/layout/list1"/>
    <dgm:cxn modelId="{C96AA6DE-FA9F-43D2-A6BB-2E3553F4D8BE}" type="presParOf" srcId="{3A701060-5173-4A06-B56F-40D86BEFD7D3}" destId="{666BAF67-6FA0-42EF-A309-3158A397FF95}" srcOrd="4" destOrd="0" presId="urn:microsoft.com/office/officeart/2005/8/layout/list1"/>
    <dgm:cxn modelId="{844AD2B9-E945-4751-905C-AAA83A6E15CF}" type="presParOf" srcId="{666BAF67-6FA0-42EF-A309-3158A397FF95}" destId="{92541A76-E9B5-4C33-97F1-ED7EB2A24D20}" srcOrd="0" destOrd="0" presId="urn:microsoft.com/office/officeart/2005/8/layout/list1"/>
    <dgm:cxn modelId="{9020A710-D857-41B2-88D6-07DF5D3828A6}" type="presParOf" srcId="{666BAF67-6FA0-42EF-A309-3158A397FF95}" destId="{2281AC1D-E60C-4BC1-97E2-E4F36DE2DB3D}" srcOrd="1" destOrd="0" presId="urn:microsoft.com/office/officeart/2005/8/layout/list1"/>
    <dgm:cxn modelId="{424BE805-F621-44CF-8D6B-563B932FA277}" type="presParOf" srcId="{3A701060-5173-4A06-B56F-40D86BEFD7D3}" destId="{DF7BA7B9-609D-483A-868C-97BF2083F4EF}" srcOrd="5" destOrd="0" presId="urn:microsoft.com/office/officeart/2005/8/layout/list1"/>
    <dgm:cxn modelId="{7910C7D2-498D-4DAD-A4A2-46C488D9EBF1}" type="presParOf" srcId="{3A701060-5173-4A06-B56F-40D86BEFD7D3}" destId="{A31C60B2-3673-4007-8E8A-0552290360C6}" srcOrd="6" destOrd="0" presId="urn:microsoft.com/office/officeart/2005/8/layout/list1"/>
    <dgm:cxn modelId="{F0423EA5-245A-4839-9014-116C00E9424F}" type="presParOf" srcId="{3A701060-5173-4A06-B56F-40D86BEFD7D3}" destId="{9D9761C0-0BB9-4FDA-AEDF-BDBEE5BE413A}" srcOrd="7" destOrd="0" presId="urn:microsoft.com/office/officeart/2005/8/layout/list1"/>
    <dgm:cxn modelId="{DFEF1EDB-99A8-437D-9822-439B50B2E1C6}" type="presParOf" srcId="{3A701060-5173-4A06-B56F-40D86BEFD7D3}" destId="{D826D9C3-03CC-431D-8E8A-7EA073622316}" srcOrd="8" destOrd="0" presId="urn:microsoft.com/office/officeart/2005/8/layout/list1"/>
    <dgm:cxn modelId="{2F5F3471-C740-49F8-9A09-26698D0DB007}" type="presParOf" srcId="{D826D9C3-03CC-431D-8E8A-7EA073622316}" destId="{25D89F21-9842-404F-82BC-142B4E579398}" srcOrd="0" destOrd="0" presId="urn:microsoft.com/office/officeart/2005/8/layout/list1"/>
    <dgm:cxn modelId="{7D50EE69-1D1E-4711-9B08-8434C0FDACD2}" type="presParOf" srcId="{D826D9C3-03CC-431D-8E8A-7EA073622316}" destId="{2EB4F63F-6867-47D5-9349-6182A8A98E5D}" srcOrd="1" destOrd="0" presId="urn:microsoft.com/office/officeart/2005/8/layout/list1"/>
    <dgm:cxn modelId="{8C9B31BF-CDD4-48FE-BA96-0440DBE13CAD}" type="presParOf" srcId="{3A701060-5173-4A06-B56F-40D86BEFD7D3}" destId="{9CE1CF70-D349-44CB-AE81-D9B712561B6B}" srcOrd="9" destOrd="0" presId="urn:microsoft.com/office/officeart/2005/8/layout/list1"/>
    <dgm:cxn modelId="{EEB7D05B-7CD4-4A43-9A14-C67DDDA36E0A}" type="presParOf" srcId="{3A701060-5173-4A06-B56F-40D86BEFD7D3}" destId="{FA0144C7-66ED-4274-9F38-4A07B54576F6}" srcOrd="10" destOrd="0" presId="urn:microsoft.com/office/officeart/2005/8/layout/list1"/>
    <dgm:cxn modelId="{A04CC571-2FF3-4DCC-8F1D-33CFFE933F3F}" type="presParOf" srcId="{3A701060-5173-4A06-B56F-40D86BEFD7D3}" destId="{5F5565E0-304E-4212-B54D-FE4ADB415DA0}" srcOrd="11" destOrd="0" presId="urn:microsoft.com/office/officeart/2005/8/layout/list1"/>
    <dgm:cxn modelId="{B78AD354-06D5-4DA9-900A-33EE62047429}" type="presParOf" srcId="{3A701060-5173-4A06-B56F-40D86BEFD7D3}" destId="{0B1B6147-8C0B-4CFC-A951-093C56BA13FD}" srcOrd="12" destOrd="0" presId="urn:microsoft.com/office/officeart/2005/8/layout/list1"/>
    <dgm:cxn modelId="{CAA83731-0FE7-4582-8F5E-E3478227EEAD}" type="presParOf" srcId="{0B1B6147-8C0B-4CFC-A951-093C56BA13FD}" destId="{D5165024-CA58-4E15-9F32-5B6F03D6347F}" srcOrd="0" destOrd="0" presId="urn:microsoft.com/office/officeart/2005/8/layout/list1"/>
    <dgm:cxn modelId="{770B15BC-6881-4600-8199-C637AA16E319}" type="presParOf" srcId="{0B1B6147-8C0B-4CFC-A951-093C56BA13FD}" destId="{FAE3C9F6-EE08-4260-9395-9AD0AA95493C}" srcOrd="1" destOrd="0" presId="urn:microsoft.com/office/officeart/2005/8/layout/list1"/>
    <dgm:cxn modelId="{D486CCC9-B3B4-46C0-8BAF-CC863FC2EF44}" type="presParOf" srcId="{3A701060-5173-4A06-B56F-40D86BEFD7D3}" destId="{4C6EA4EA-BB79-4621-8146-4E7CCA679C88}" srcOrd="13" destOrd="0" presId="urn:microsoft.com/office/officeart/2005/8/layout/list1"/>
    <dgm:cxn modelId="{280EB163-CD2C-4445-BC77-1388CAA07F2C}" type="presParOf" srcId="{3A701060-5173-4A06-B56F-40D86BEFD7D3}" destId="{55CA4980-C0A2-4856-8A80-265C54E24B8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263FF-399A-41C5-A931-19D14ED7C69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490A9D1-FFE6-4C65-A308-B852129F4A35}">
      <dgm:prSet/>
      <dgm:spPr/>
      <dgm:t>
        <a:bodyPr/>
        <a:lstStyle/>
        <a:p>
          <a:r>
            <a:rPr lang="en-IN" b="1" dirty="0"/>
            <a:t>Holt-Winters Method</a:t>
          </a:r>
          <a:endParaRPr lang="en-US" dirty="0"/>
        </a:p>
      </dgm:t>
    </dgm:pt>
    <dgm:pt modelId="{539BC541-5E39-465A-B7FB-D78558BB451D}" type="parTrans" cxnId="{E29391AC-29AB-4C5A-9BAF-CD83B17EED24}">
      <dgm:prSet/>
      <dgm:spPr/>
      <dgm:t>
        <a:bodyPr/>
        <a:lstStyle/>
        <a:p>
          <a:endParaRPr lang="en-US"/>
        </a:p>
      </dgm:t>
    </dgm:pt>
    <dgm:pt modelId="{7757D17C-8859-46C3-9006-889C855ECAA2}" type="sibTrans" cxnId="{E29391AC-29AB-4C5A-9BAF-CD83B17EED24}">
      <dgm:prSet/>
      <dgm:spPr/>
      <dgm:t>
        <a:bodyPr/>
        <a:lstStyle/>
        <a:p>
          <a:endParaRPr lang="en-US"/>
        </a:p>
      </dgm:t>
    </dgm:pt>
    <dgm:pt modelId="{2E2AD99A-B28F-43DF-8154-89210ACCD1E4}">
      <dgm:prSet/>
      <dgm:spPr/>
      <dgm:t>
        <a:bodyPr/>
        <a:lstStyle/>
        <a:p>
          <a:r>
            <a:rPr lang="en-IN" b="1" dirty="0"/>
            <a:t>ARIMA Model</a:t>
          </a:r>
          <a:endParaRPr lang="en-US" dirty="0"/>
        </a:p>
      </dgm:t>
    </dgm:pt>
    <dgm:pt modelId="{5196FBBE-22D3-4BCB-9D06-8EBF6E8144B1}" type="parTrans" cxnId="{1F8F22F7-5800-4ACF-8AB0-42E1522B1E4C}">
      <dgm:prSet/>
      <dgm:spPr/>
      <dgm:t>
        <a:bodyPr/>
        <a:lstStyle/>
        <a:p>
          <a:endParaRPr lang="en-US"/>
        </a:p>
      </dgm:t>
    </dgm:pt>
    <dgm:pt modelId="{76B5EBE3-213D-40CF-BC60-D9477B1187F4}" type="sibTrans" cxnId="{1F8F22F7-5800-4ACF-8AB0-42E1522B1E4C}">
      <dgm:prSet/>
      <dgm:spPr/>
      <dgm:t>
        <a:bodyPr/>
        <a:lstStyle/>
        <a:p>
          <a:endParaRPr lang="en-US"/>
        </a:p>
      </dgm:t>
    </dgm:pt>
    <dgm:pt modelId="{35689E29-F111-4B49-88E3-E5B43677B749}">
      <dgm:prSet/>
      <dgm:spPr/>
      <dgm:t>
        <a:bodyPr/>
        <a:lstStyle/>
        <a:p>
          <a:r>
            <a:rPr lang="en-IN" b="1" dirty="0"/>
            <a:t>SARIMA Model</a:t>
          </a:r>
          <a:endParaRPr lang="en-US" dirty="0"/>
        </a:p>
      </dgm:t>
    </dgm:pt>
    <dgm:pt modelId="{3A85E448-5BFC-4A30-8B29-B5AE146147A4}" type="parTrans" cxnId="{BCFF2448-C604-453E-A4B8-A3AD41AAE3F2}">
      <dgm:prSet/>
      <dgm:spPr/>
      <dgm:t>
        <a:bodyPr/>
        <a:lstStyle/>
        <a:p>
          <a:endParaRPr lang="en-US"/>
        </a:p>
      </dgm:t>
    </dgm:pt>
    <dgm:pt modelId="{C7D3C645-A7B3-4F82-9911-825ED78C22E4}" type="sibTrans" cxnId="{BCFF2448-C604-453E-A4B8-A3AD41AAE3F2}">
      <dgm:prSet/>
      <dgm:spPr/>
      <dgm:t>
        <a:bodyPr/>
        <a:lstStyle/>
        <a:p>
          <a:endParaRPr lang="en-US"/>
        </a:p>
      </dgm:t>
    </dgm:pt>
    <dgm:pt modelId="{0C897D30-1F31-4E09-977A-4F8A41A972B4}">
      <dgm:prSet/>
      <dgm:spPr/>
      <dgm:t>
        <a:bodyPr/>
        <a:lstStyle/>
        <a:p>
          <a:r>
            <a:rPr lang="en-IN" b="1" dirty="0"/>
            <a:t>Prophet Forecasting Method</a:t>
          </a:r>
          <a:endParaRPr lang="en-US" dirty="0"/>
        </a:p>
      </dgm:t>
    </dgm:pt>
    <dgm:pt modelId="{A37E9648-C3D1-40FB-87E4-C6F82B450EBF}" type="parTrans" cxnId="{E54EC085-853B-4CFA-A55D-38E3EEA7B7C4}">
      <dgm:prSet/>
      <dgm:spPr/>
      <dgm:t>
        <a:bodyPr/>
        <a:lstStyle/>
        <a:p>
          <a:endParaRPr lang="en-US"/>
        </a:p>
      </dgm:t>
    </dgm:pt>
    <dgm:pt modelId="{49F6DF25-294D-4423-A59E-2A774752210E}" type="sibTrans" cxnId="{E54EC085-853B-4CFA-A55D-38E3EEA7B7C4}">
      <dgm:prSet/>
      <dgm:spPr/>
      <dgm:t>
        <a:bodyPr/>
        <a:lstStyle/>
        <a:p>
          <a:endParaRPr lang="en-US"/>
        </a:p>
      </dgm:t>
    </dgm:pt>
    <dgm:pt modelId="{213CBC80-8F9A-4FEE-8734-03D8CA8C0C85}" type="pres">
      <dgm:prSet presAssocID="{735263FF-399A-41C5-A931-19D14ED7C6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5DA73E-2038-4BF4-841F-FF75B149CF74}" type="pres">
      <dgm:prSet presAssocID="{9490A9D1-FFE6-4C65-A308-B852129F4A35}" presName="hierRoot1" presStyleCnt="0"/>
      <dgm:spPr/>
    </dgm:pt>
    <dgm:pt modelId="{28B0A456-163F-4619-B0C1-726E763B962B}" type="pres">
      <dgm:prSet presAssocID="{9490A9D1-FFE6-4C65-A308-B852129F4A35}" presName="composite" presStyleCnt="0"/>
      <dgm:spPr/>
    </dgm:pt>
    <dgm:pt modelId="{BAC5788C-AE13-4C3B-B2C8-4F324047B2E1}" type="pres">
      <dgm:prSet presAssocID="{9490A9D1-FFE6-4C65-A308-B852129F4A35}" presName="background" presStyleLbl="node0" presStyleIdx="0" presStyleCnt="4"/>
      <dgm:spPr/>
    </dgm:pt>
    <dgm:pt modelId="{E4175DAA-9892-4074-9897-5B936A3BB56D}" type="pres">
      <dgm:prSet presAssocID="{9490A9D1-FFE6-4C65-A308-B852129F4A35}" presName="text" presStyleLbl="fgAcc0" presStyleIdx="0" presStyleCnt="4">
        <dgm:presLayoutVars>
          <dgm:chPref val="3"/>
        </dgm:presLayoutVars>
      </dgm:prSet>
      <dgm:spPr/>
    </dgm:pt>
    <dgm:pt modelId="{691F683A-01CD-44AF-9A3E-F7F3DFE47C88}" type="pres">
      <dgm:prSet presAssocID="{9490A9D1-FFE6-4C65-A308-B852129F4A35}" presName="hierChild2" presStyleCnt="0"/>
      <dgm:spPr/>
    </dgm:pt>
    <dgm:pt modelId="{6D395990-A7B2-4E29-99EC-E6B0537731F8}" type="pres">
      <dgm:prSet presAssocID="{2E2AD99A-B28F-43DF-8154-89210ACCD1E4}" presName="hierRoot1" presStyleCnt="0"/>
      <dgm:spPr/>
    </dgm:pt>
    <dgm:pt modelId="{1BB2BC07-DC09-4A89-9DC6-6F06ACC0E9A9}" type="pres">
      <dgm:prSet presAssocID="{2E2AD99A-B28F-43DF-8154-89210ACCD1E4}" presName="composite" presStyleCnt="0"/>
      <dgm:spPr/>
    </dgm:pt>
    <dgm:pt modelId="{92CC48A2-C091-443C-8DC5-11B4276EBC73}" type="pres">
      <dgm:prSet presAssocID="{2E2AD99A-B28F-43DF-8154-89210ACCD1E4}" presName="background" presStyleLbl="node0" presStyleIdx="1" presStyleCnt="4"/>
      <dgm:spPr/>
    </dgm:pt>
    <dgm:pt modelId="{CADCA911-79DE-4CB3-9F61-6362C395EE0D}" type="pres">
      <dgm:prSet presAssocID="{2E2AD99A-B28F-43DF-8154-89210ACCD1E4}" presName="text" presStyleLbl="fgAcc0" presStyleIdx="1" presStyleCnt="4">
        <dgm:presLayoutVars>
          <dgm:chPref val="3"/>
        </dgm:presLayoutVars>
      </dgm:prSet>
      <dgm:spPr/>
    </dgm:pt>
    <dgm:pt modelId="{6B30FE5F-53AE-4E91-83C7-6CCD4EF99CC5}" type="pres">
      <dgm:prSet presAssocID="{2E2AD99A-B28F-43DF-8154-89210ACCD1E4}" presName="hierChild2" presStyleCnt="0"/>
      <dgm:spPr/>
    </dgm:pt>
    <dgm:pt modelId="{1DD94D98-5D21-4A5D-A03E-226584F1231C}" type="pres">
      <dgm:prSet presAssocID="{35689E29-F111-4B49-88E3-E5B43677B749}" presName="hierRoot1" presStyleCnt="0"/>
      <dgm:spPr/>
    </dgm:pt>
    <dgm:pt modelId="{5A17D639-FD97-4329-A5EC-695628180FF3}" type="pres">
      <dgm:prSet presAssocID="{35689E29-F111-4B49-88E3-E5B43677B749}" presName="composite" presStyleCnt="0"/>
      <dgm:spPr/>
    </dgm:pt>
    <dgm:pt modelId="{AA2386DB-CA14-4E65-AA7E-A3BCFF93427B}" type="pres">
      <dgm:prSet presAssocID="{35689E29-F111-4B49-88E3-E5B43677B749}" presName="background" presStyleLbl="node0" presStyleIdx="2" presStyleCnt="4"/>
      <dgm:spPr/>
    </dgm:pt>
    <dgm:pt modelId="{074BAB52-6551-45C6-82F7-10EDFC27E66B}" type="pres">
      <dgm:prSet presAssocID="{35689E29-F111-4B49-88E3-E5B43677B749}" presName="text" presStyleLbl="fgAcc0" presStyleIdx="2" presStyleCnt="4">
        <dgm:presLayoutVars>
          <dgm:chPref val="3"/>
        </dgm:presLayoutVars>
      </dgm:prSet>
      <dgm:spPr/>
    </dgm:pt>
    <dgm:pt modelId="{1206C13B-FC56-450D-956C-0A6A142267E6}" type="pres">
      <dgm:prSet presAssocID="{35689E29-F111-4B49-88E3-E5B43677B749}" presName="hierChild2" presStyleCnt="0"/>
      <dgm:spPr/>
    </dgm:pt>
    <dgm:pt modelId="{97FEA77F-4CCD-47BC-A51E-5BB90C450964}" type="pres">
      <dgm:prSet presAssocID="{0C897D30-1F31-4E09-977A-4F8A41A972B4}" presName="hierRoot1" presStyleCnt="0"/>
      <dgm:spPr/>
    </dgm:pt>
    <dgm:pt modelId="{4EC2CF3F-8D0A-4BC0-A948-A5F79D2F1D5A}" type="pres">
      <dgm:prSet presAssocID="{0C897D30-1F31-4E09-977A-4F8A41A972B4}" presName="composite" presStyleCnt="0"/>
      <dgm:spPr/>
    </dgm:pt>
    <dgm:pt modelId="{18C79BDC-9A17-4624-860F-B2FFDC94B69D}" type="pres">
      <dgm:prSet presAssocID="{0C897D30-1F31-4E09-977A-4F8A41A972B4}" presName="background" presStyleLbl="node0" presStyleIdx="3" presStyleCnt="4"/>
      <dgm:spPr/>
    </dgm:pt>
    <dgm:pt modelId="{A31A8E69-EFCF-4D99-AF16-584628E5B8A7}" type="pres">
      <dgm:prSet presAssocID="{0C897D30-1F31-4E09-977A-4F8A41A972B4}" presName="text" presStyleLbl="fgAcc0" presStyleIdx="3" presStyleCnt="4">
        <dgm:presLayoutVars>
          <dgm:chPref val="3"/>
        </dgm:presLayoutVars>
      </dgm:prSet>
      <dgm:spPr/>
    </dgm:pt>
    <dgm:pt modelId="{0E84EF9E-4F26-49DD-80B8-93A345CA1B5D}" type="pres">
      <dgm:prSet presAssocID="{0C897D30-1F31-4E09-977A-4F8A41A972B4}" presName="hierChild2" presStyleCnt="0"/>
      <dgm:spPr/>
    </dgm:pt>
  </dgm:ptLst>
  <dgm:cxnLst>
    <dgm:cxn modelId="{CA56DC11-8C2A-4DE7-898F-81F19699FA19}" type="presOf" srcId="{9490A9D1-FFE6-4C65-A308-B852129F4A35}" destId="{E4175DAA-9892-4074-9897-5B936A3BB56D}" srcOrd="0" destOrd="0" presId="urn:microsoft.com/office/officeart/2005/8/layout/hierarchy1"/>
    <dgm:cxn modelId="{81C21F3D-1E06-4896-81B6-41B0947B73EA}" type="presOf" srcId="{0C897D30-1F31-4E09-977A-4F8A41A972B4}" destId="{A31A8E69-EFCF-4D99-AF16-584628E5B8A7}" srcOrd="0" destOrd="0" presId="urn:microsoft.com/office/officeart/2005/8/layout/hierarchy1"/>
    <dgm:cxn modelId="{BCFF2448-C604-453E-A4B8-A3AD41AAE3F2}" srcId="{735263FF-399A-41C5-A931-19D14ED7C69E}" destId="{35689E29-F111-4B49-88E3-E5B43677B749}" srcOrd="2" destOrd="0" parTransId="{3A85E448-5BFC-4A30-8B29-B5AE146147A4}" sibTransId="{C7D3C645-A7B3-4F82-9911-825ED78C22E4}"/>
    <dgm:cxn modelId="{403FDB48-A757-4B5F-AEBD-8622AEF5C374}" type="presOf" srcId="{35689E29-F111-4B49-88E3-E5B43677B749}" destId="{074BAB52-6551-45C6-82F7-10EDFC27E66B}" srcOrd="0" destOrd="0" presId="urn:microsoft.com/office/officeart/2005/8/layout/hierarchy1"/>
    <dgm:cxn modelId="{E54EC085-853B-4CFA-A55D-38E3EEA7B7C4}" srcId="{735263FF-399A-41C5-A931-19D14ED7C69E}" destId="{0C897D30-1F31-4E09-977A-4F8A41A972B4}" srcOrd="3" destOrd="0" parTransId="{A37E9648-C3D1-40FB-87E4-C6F82B450EBF}" sibTransId="{49F6DF25-294D-4423-A59E-2A774752210E}"/>
    <dgm:cxn modelId="{839BE586-782A-4461-8644-9F357AEC330C}" type="presOf" srcId="{735263FF-399A-41C5-A931-19D14ED7C69E}" destId="{213CBC80-8F9A-4FEE-8734-03D8CA8C0C85}" srcOrd="0" destOrd="0" presId="urn:microsoft.com/office/officeart/2005/8/layout/hierarchy1"/>
    <dgm:cxn modelId="{E29391AC-29AB-4C5A-9BAF-CD83B17EED24}" srcId="{735263FF-399A-41C5-A931-19D14ED7C69E}" destId="{9490A9D1-FFE6-4C65-A308-B852129F4A35}" srcOrd="0" destOrd="0" parTransId="{539BC541-5E39-465A-B7FB-D78558BB451D}" sibTransId="{7757D17C-8859-46C3-9006-889C855ECAA2}"/>
    <dgm:cxn modelId="{F63212D4-82FC-4B4A-8BE1-C8CE4AF250E5}" type="presOf" srcId="{2E2AD99A-B28F-43DF-8154-89210ACCD1E4}" destId="{CADCA911-79DE-4CB3-9F61-6362C395EE0D}" srcOrd="0" destOrd="0" presId="urn:microsoft.com/office/officeart/2005/8/layout/hierarchy1"/>
    <dgm:cxn modelId="{1F8F22F7-5800-4ACF-8AB0-42E1522B1E4C}" srcId="{735263FF-399A-41C5-A931-19D14ED7C69E}" destId="{2E2AD99A-B28F-43DF-8154-89210ACCD1E4}" srcOrd="1" destOrd="0" parTransId="{5196FBBE-22D3-4BCB-9D06-8EBF6E8144B1}" sibTransId="{76B5EBE3-213D-40CF-BC60-D9477B1187F4}"/>
    <dgm:cxn modelId="{7D79262C-18C7-4339-B587-D69E3EF61950}" type="presParOf" srcId="{213CBC80-8F9A-4FEE-8734-03D8CA8C0C85}" destId="{D95DA73E-2038-4BF4-841F-FF75B149CF74}" srcOrd="0" destOrd="0" presId="urn:microsoft.com/office/officeart/2005/8/layout/hierarchy1"/>
    <dgm:cxn modelId="{DAA78A29-A981-478A-9124-50AF5E91E1F2}" type="presParOf" srcId="{D95DA73E-2038-4BF4-841F-FF75B149CF74}" destId="{28B0A456-163F-4619-B0C1-726E763B962B}" srcOrd="0" destOrd="0" presId="urn:microsoft.com/office/officeart/2005/8/layout/hierarchy1"/>
    <dgm:cxn modelId="{EA7A901E-E336-4503-9646-B9530FABAC17}" type="presParOf" srcId="{28B0A456-163F-4619-B0C1-726E763B962B}" destId="{BAC5788C-AE13-4C3B-B2C8-4F324047B2E1}" srcOrd="0" destOrd="0" presId="urn:microsoft.com/office/officeart/2005/8/layout/hierarchy1"/>
    <dgm:cxn modelId="{647C99F0-B4D7-41FF-B5FA-75C1C0249F75}" type="presParOf" srcId="{28B0A456-163F-4619-B0C1-726E763B962B}" destId="{E4175DAA-9892-4074-9897-5B936A3BB56D}" srcOrd="1" destOrd="0" presId="urn:microsoft.com/office/officeart/2005/8/layout/hierarchy1"/>
    <dgm:cxn modelId="{77E03144-05C9-4B0D-81D2-B0260E781EA8}" type="presParOf" srcId="{D95DA73E-2038-4BF4-841F-FF75B149CF74}" destId="{691F683A-01CD-44AF-9A3E-F7F3DFE47C88}" srcOrd="1" destOrd="0" presId="urn:microsoft.com/office/officeart/2005/8/layout/hierarchy1"/>
    <dgm:cxn modelId="{B8F28F0E-5BA0-4355-9200-B2C712DC37DA}" type="presParOf" srcId="{213CBC80-8F9A-4FEE-8734-03D8CA8C0C85}" destId="{6D395990-A7B2-4E29-99EC-E6B0537731F8}" srcOrd="1" destOrd="0" presId="urn:microsoft.com/office/officeart/2005/8/layout/hierarchy1"/>
    <dgm:cxn modelId="{36FFDAB8-900F-4A3F-A0DB-80168D76B3E8}" type="presParOf" srcId="{6D395990-A7B2-4E29-99EC-E6B0537731F8}" destId="{1BB2BC07-DC09-4A89-9DC6-6F06ACC0E9A9}" srcOrd="0" destOrd="0" presId="urn:microsoft.com/office/officeart/2005/8/layout/hierarchy1"/>
    <dgm:cxn modelId="{E918F43A-A035-4B91-85DD-72C36084D1D3}" type="presParOf" srcId="{1BB2BC07-DC09-4A89-9DC6-6F06ACC0E9A9}" destId="{92CC48A2-C091-443C-8DC5-11B4276EBC73}" srcOrd="0" destOrd="0" presId="urn:microsoft.com/office/officeart/2005/8/layout/hierarchy1"/>
    <dgm:cxn modelId="{836AABC7-15C1-45E8-929F-9E5B5BD00C6E}" type="presParOf" srcId="{1BB2BC07-DC09-4A89-9DC6-6F06ACC0E9A9}" destId="{CADCA911-79DE-4CB3-9F61-6362C395EE0D}" srcOrd="1" destOrd="0" presId="urn:microsoft.com/office/officeart/2005/8/layout/hierarchy1"/>
    <dgm:cxn modelId="{8B9743A6-6B3F-43B1-9025-85EF84C812F0}" type="presParOf" srcId="{6D395990-A7B2-4E29-99EC-E6B0537731F8}" destId="{6B30FE5F-53AE-4E91-83C7-6CCD4EF99CC5}" srcOrd="1" destOrd="0" presId="urn:microsoft.com/office/officeart/2005/8/layout/hierarchy1"/>
    <dgm:cxn modelId="{C0484CF7-405B-4127-B9E2-B538EE64F300}" type="presParOf" srcId="{213CBC80-8F9A-4FEE-8734-03D8CA8C0C85}" destId="{1DD94D98-5D21-4A5D-A03E-226584F1231C}" srcOrd="2" destOrd="0" presId="urn:microsoft.com/office/officeart/2005/8/layout/hierarchy1"/>
    <dgm:cxn modelId="{AC6D3665-EE18-4AB7-9D82-FAFED875B5C1}" type="presParOf" srcId="{1DD94D98-5D21-4A5D-A03E-226584F1231C}" destId="{5A17D639-FD97-4329-A5EC-695628180FF3}" srcOrd="0" destOrd="0" presId="urn:microsoft.com/office/officeart/2005/8/layout/hierarchy1"/>
    <dgm:cxn modelId="{6CEF7B15-B9FF-4073-A22E-50A45DFC54ED}" type="presParOf" srcId="{5A17D639-FD97-4329-A5EC-695628180FF3}" destId="{AA2386DB-CA14-4E65-AA7E-A3BCFF93427B}" srcOrd="0" destOrd="0" presId="urn:microsoft.com/office/officeart/2005/8/layout/hierarchy1"/>
    <dgm:cxn modelId="{DD481814-37D4-424F-A7CF-BCBB07EA65F1}" type="presParOf" srcId="{5A17D639-FD97-4329-A5EC-695628180FF3}" destId="{074BAB52-6551-45C6-82F7-10EDFC27E66B}" srcOrd="1" destOrd="0" presId="urn:microsoft.com/office/officeart/2005/8/layout/hierarchy1"/>
    <dgm:cxn modelId="{950951BD-969D-447D-83BA-75D80FDDD70A}" type="presParOf" srcId="{1DD94D98-5D21-4A5D-A03E-226584F1231C}" destId="{1206C13B-FC56-450D-956C-0A6A142267E6}" srcOrd="1" destOrd="0" presId="urn:microsoft.com/office/officeart/2005/8/layout/hierarchy1"/>
    <dgm:cxn modelId="{C46549B7-F8DC-4036-B451-8299C88886FA}" type="presParOf" srcId="{213CBC80-8F9A-4FEE-8734-03D8CA8C0C85}" destId="{97FEA77F-4CCD-47BC-A51E-5BB90C450964}" srcOrd="3" destOrd="0" presId="urn:microsoft.com/office/officeart/2005/8/layout/hierarchy1"/>
    <dgm:cxn modelId="{3CCCE47C-CC1D-46D0-8AC0-5464DA390367}" type="presParOf" srcId="{97FEA77F-4CCD-47BC-A51E-5BB90C450964}" destId="{4EC2CF3F-8D0A-4BC0-A948-A5F79D2F1D5A}" srcOrd="0" destOrd="0" presId="urn:microsoft.com/office/officeart/2005/8/layout/hierarchy1"/>
    <dgm:cxn modelId="{78622BDA-D0DE-4237-A9CC-7CEF62AA35D0}" type="presParOf" srcId="{4EC2CF3F-8D0A-4BC0-A948-A5F79D2F1D5A}" destId="{18C79BDC-9A17-4624-860F-B2FFDC94B69D}" srcOrd="0" destOrd="0" presId="urn:microsoft.com/office/officeart/2005/8/layout/hierarchy1"/>
    <dgm:cxn modelId="{71C95916-CD15-46BB-A0CA-2F49BCAB7686}" type="presParOf" srcId="{4EC2CF3F-8D0A-4BC0-A948-A5F79D2F1D5A}" destId="{A31A8E69-EFCF-4D99-AF16-584628E5B8A7}" srcOrd="1" destOrd="0" presId="urn:microsoft.com/office/officeart/2005/8/layout/hierarchy1"/>
    <dgm:cxn modelId="{9E981F58-F487-48E7-B8AF-1F28BBB37B36}" type="presParOf" srcId="{97FEA77F-4CCD-47BC-A51E-5BB90C450964}" destId="{0E84EF9E-4F26-49DD-80B8-93A345CA1B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5B36C3-2836-4964-858E-C1E84C538F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6E66F9-659D-4E82-B806-40D92F7CDE94}">
      <dgm:prSet/>
      <dgm:spPr/>
      <dgm:t>
        <a:bodyPr/>
        <a:lstStyle/>
        <a:p>
          <a:r>
            <a:rPr lang="en-US"/>
            <a:t>SARIMA Model is better than other  models when each day of week is same</a:t>
          </a:r>
        </a:p>
      </dgm:t>
    </dgm:pt>
    <dgm:pt modelId="{9FB8B0F5-AEC7-442C-8CB7-5CA55450B10F}" type="parTrans" cxnId="{4BA88636-9C27-4914-ABAB-D1D0A54F9F0E}">
      <dgm:prSet/>
      <dgm:spPr/>
      <dgm:t>
        <a:bodyPr/>
        <a:lstStyle/>
        <a:p>
          <a:endParaRPr lang="en-US"/>
        </a:p>
      </dgm:t>
    </dgm:pt>
    <dgm:pt modelId="{C93DAA60-592A-4A5F-B0B1-6AB8ED99E445}" type="sibTrans" cxnId="{4BA88636-9C27-4914-ABAB-D1D0A54F9F0E}">
      <dgm:prSet/>
      <dgm:spPr/>
      <dgm:t>
        <a:bodyPr/>
        <a:lstStyle/>
        <a:p>
          <a:endParaRPr lang="en-US"/>
        </a:p>
      </dgm:t>
    </dgm:pt>
    <dgm:pt modelId="{89E95E11-513A-4F1C-85E1-2BDA89045174}">
      <dgm:prSet/>
      <dgm:spPr/>
      <dgm:t>
        <a:bodyPr/>
        <a:lstStyle/>
        <a:p>
          <a:r>
            <a:rPr lang="en-US"/>
            <a:t>Prophet Model is better when each day of week is different</a:t>
          </a:r>
        </a:p>
      </dgm:t>
    </dgm:pt>
    <dgm:pt modelId="{586C08A0-7A1E-4385-8F30-2155B1E05C47}" type="parTrans" cxnId="{1FEC9389-163D-443C-91C9-CECA559960FF}">
      <dgm:prSet/>
      <dgm:spPr/>
      <dgm:t>
        <a:bodyPr/>
        <a:lstStyle/>
        <a:p>
          <a:endParaRPr lang="en-US"/>
        </a:p>
      </dgm:t>
    </dgm:pt>
    <dgm:pt modelId="{2A7831A2-F282-42BF-8C95-84AC97986E4A}" type="sibTrans" cxnId="{1FEC9389-163D-443C-91C9-CECA559960FF}">
      <dgm:prSet/>
      <dgm:spPr/>
      <dgm:t>
        <a:bodyPr/>
        <a:lstStyle/>
        <a:p>
          <a:endParaRPr lang="en-US"/>
        </a:p>
      </dgm:t>
    </dgm:pt>
    <dgm:pt modelId="{38E307B9-946F-41AE-B8D6-C23FFD21DDBC}" type="pres">
      <dgm:prSet presAssocID="{FB5B36C3-2836-4964-858E-C1E84C538FC6}" presName="root" presStyleCnt="0">
        <dgm:presLayoutVars>
          <dgm:dir/>
          <dgm:resizeHandles val="exact"/>
        </dgm:presLayoutVars>
      </dgm:prSet>
      <dgm:spPr/>
    </dgm:pt>
    <dgm:pt modelId="{4835865E-0A27-4521-9C35-1D0D68F5AC78}" type="pres">
      <dgm:prSet presAssocID="{406E66F9-659D-4E82-B806-40D92F7CDE94}" presName="compNode" presStyleCnt="0"/>
      <dgm:spPr/>
    </dgm:pt>
    <dgm:pt modelId="{2D6AA378-D00A-4EDF-9E90-5B39A4BC803E}" type="pres">
      <dgm:prSet presAssocID="{406E66F9-659D-4E82-B806-40D92F7CDE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27AAC8-9158-429C-8F8E-357A4C2FA505}" type="pres">
      <dgm:prSet presAssocID="{406E66F9-659D-4E82-B806-40D92F7CDE94}" presName="spaceRect" presStyleCnt="0"/>
      <dgm:spPr/>
    </dgm:pt>
    <dgm:pt modelId="{B73709C5-EBC7-4224-B536-EE092EB6CDD7}" type="pres">
      <dgm:prSet presAssocID="{406E66F9-659D-4E82-B806-40D92F7CDE94}" presName="textRect" presStyleLbl="revTx" presStyleIdx="0" presStyleCnt="2">
        <dgm:presLayoutVars>
          <dgm:chMax val="1"/>
          <dgm:chPref val="1"/>
        </dgm:presLayoutVars>
      </dgm:prSet>
      <dgm:spPr/>
    </dgm:pt>
    <dgm:pt modelId="{90F33C2A-ED96-4135-93AE-0D6364230FD3}" type="pres">
      <dgm:prSet presAssocID="{C93DAA60-592A-4A5F-B0B1-6AB8ED99E445}" presName="sibTrans" presStyleCnt="0"/>
      <dgm:spPr/>
    </dgm:pt>
    <dgm:pt modelId="{39479395-06E3-48C7-8A02-7D68316235B9}" type="pres">
      <dgm:prSet presAssocID="{89E95E11-513A-4F1C-85E1-2BDA89045174}" presName="compNode" presStyleCnt="0"/>
      <dgm:spPr/>
    </dgm:pt>
    <dgm:pt modelId="{D36AC192-807D-4BD6-8BDF-4359EAF9AC3A}" type="pres">
      <dgm:prSet presAssocID="{89E95E11-513A-4F1C-85E1-2BDA890451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DA7F630-676C-458E-A68C-5C6ACAD00376}" type="pres">
      <dgm:prSet presAssocID="{89E95E11-513A-4F1C-85E1-2BDA89045174}" presName="spaceRect" presStyleCnt="0"/>
      <dgm:spPr/>
    </dgm:pt>
    <dgm:pt modelId="{CA8FE20D-7D4D-4F12-8C22-5E50D4656885}" type="pres">
      <dgm:prSet presAssocID="{89E95E11-513A-4F1C-85E1-2BDA890451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5C1213-49D3-48E1-BEFB-CD791523D120}" type="presOf" srcId="{89E95E11-513A-4F1C-85E1-2BDA89045174}" destId="{CA8FE20D-7D4D-4F12-8C22-5E50D4656885}" srcOrd="0" destOrd="0" presId="urn:microsoft.com/office/officeart/2018/2/layout/IconLabelList"/>
    <dgm:cxn modelId="{61B8411A-3D77-49E3-ADF2-630EAE891FEB}" type="presOf" srcId="{406E66F9-659D-4E82-B806-40D92F7CDE94}" destId="{B73709C5-EBC7-4224-B536-EE092EB6CDD7}" srcOrd="0" destOrd="0" presId="urn:microsoft.com/office/officeart/2018/2/layout/IconLabelList"/>
    <dgm:cxn modelId="{4BA88636-9C27-4914-ABAB-D1D0A54F9F0E}" srcId="{FB5B36C3-2836-4964-858E-C1E84C538FC6}" destId="{406E66F9-659D-4E82-B806-40D92F7CDE94}" srcOrd="0" destOrd="0" parTransId="{9FB8B0F5-AEC7-442C-8CB7-5CA55450B10F}" sibTransId="{C93DAA60-592A-4A5F-B0B1-6AB8ED99E445}"/>
    <dgm:cxn modelId="{753F8141-C8E9-4D68-B03D-18E9FE9765C5}" type="presOf" srcId="{FB5B36C3-2836-4964-858E-C1E84C538FC6}" destId="{38E307B9-946F-41AE-B8D6-C23FFD21DDBC}" srcOrd="0" destOrd="0" presId="urn:microsoft.com/office/officeart/2018/2/layout/IconLabelList"/>
    <dgm:cxn modelId="{1FEC9389-163D-443C-91C9-CECA559960FF}" srcId="{FB5B36C3-2836-4964-858E-C1E84C538FC6}" destId="{89E95E11-513A-4F1C-85E1-2BDA89045174}" srcOrd="1" destOrd="0" parTransId="{586C08A0-7A1E-4385-8F30-2155B1E05C47}" sibTransId="{2A7831A2-F282-42BF-8C95-84AC97986E4A}"/>
    <dgm:cxn modelId="{2C60D117-DC21-4D4D-813C-56D0EE28A937}" type="presParOf" srcId="{38E307B9-946F-41AE-B8D6-C23FFD21DDBC}" destId="{4835865E-0A27-4521-9C35-1D0D68F5AC78}" srcOrd="0" destOrd="0" presId="urn:microsoft.com/office/officeart/2018/2/layout/IconLabelList"/>
    <dgm:cxn modelId="{F35CA968-EA70-42C5-A571-5472595A303A}" type="presParOf" srcId="{4835865E-0A27-4521-9C35-1D0D68F5AC78}" destId="{2D6AA378-D00A-4EDF-9E90-5B39A4BC803E}" srcOrd="0" destOrd="0" presId="urn:microsoft.com/office/officeart/2018/2/layout/IconLabelList"/>
    <dgm:cxn modelId="{6702B088-CBF0-44A3-B40C-6FC092493E0C}" type="presParOf" srcId="{4835865E-0A27-4521-9C35-1D0D68F5AC78}" destId="{E627AAC8-9158-429C-8F8E-357A4C2FA505}" srcOrd="1" destOrd="0" presId="urn:microsoft.com/office/officeart/2018/2/layout/IconLabelList"/>
    <dgm:cxn modelId="{5B9DFBD8-4CAB-4C1B-BE07-B41CBE6A9A98}" type="presParOf" srcId="{4835865E-0A27-4521-9C35-1D0D68F5AC78}" destId="{B73709C5-EBC7-4224-B536-EE092EB6CDD7}" srcOrd="2" destOrd="0" presId="urn:microsoft.com/office/officeart/2018/2/layout/IconLabelList"/>
    <dgm:cxn modelId="{D66C44E4-434D-4957-8C06-15D847D41C02}" type="presParOf" srcId="{38E307B9-946F-41AE-B8D6-C23FFD21DDBC}" destId="{90F33C2A-ED96-4135-93AE-0D6364230FD3}" srcOrd="1" destOrd="0" presId="urn:microsoft.com/office/officeart/2018/2/layout/IconLabelList"/>
    <dgm:cxn modelId="{375A1967-1A75-4985-B5D4-51B249FA3B66}" type="presParOf" srcId="{38E307B9-946F-41AE-B8D6-C23FFD21DDBC}" destId="{39479395-06E3-48C7-8A02-7D68316235B9}" srcOrd="2" destOrd="0" presId="urn:microsoft.com/office/officeart/2018/2/layout/IconLabelList"/>
    <dgm:cxn modelId="{FD633579-1D75-4452-AF90-3AD2CD0C42BD}" type="presParOf" srcId="{39479395-06E3-48C7-8A02-7D68316235B9}" destId="{D36AC192-807D-4BD6-8BDF-4359EAF9AC3A}" srcOrd="0" destOrd="0" presId="urn:microsoft.com/office/officeart/2018/2/layout/IconLabelList"/>
    <dgm:cxn modelId="{831202FD-E944-4899-834B-66A0DEEC8D41}" type="presParOf" srcId="{39479395-06E3-48C7-8A02-7D68316235B9}" destId="{6DA7F630-676C-458E-A68C-5C6ACAD00376}" srcOrd="1" destOrd="0" presId="urn:microsoft.com/office/officeart/2018/2/layout/IconLabelList"/>
    <dgm:cxn modelId="{C6146049-BD38-458A-81BC-B43E36BBBB46}" type="presParOf" srcId="{39479395-06E3-48C7-8A02-7D68316235B9}" destId="{CA8FE20D-7D4D-4F12-8C22-5E50D46568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5F073-80CC-4B13-BA36-676C304A41D7}">
      <dsp:nvSpPr>
        <dsp:cNvPr id="0" name=""/>
        <dsp:cNvSpPr/>
      </dsp:nvSpPr>
      <dsp:spPr>
        <a:xfrm>
          <a:off x="0" y="0"/>
          <a:ext cx="9125989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Dataset: </a:t>
          </a:r>
          <a:r>
            <a:rPr lang="en-IN" sz="2400" b="1" kern="1200"/>
            <a:t>AggregatedByStatusChanges.csv</a:t>
          </a:r>
          <a:r>
            <a:rPr lang="en-IN" sz="2400" kern="1200"/>
            <a:t> </a:t>
          </a:r>
          <a:endParaRPr lang="en-US" sz="2400" kern="1200"/>
        </a:p>
      </dsp:txBody>
      <dsp:txXfrm>
        <a:off x="28038" y="28038"/>
        <a:ext cx="8012103" cy="901218"/>
      </dsp:txXfrm>
    </dsp:sp>
    <dsp:sp modelId="{72B3AC52-78DC-4898-A399-2BFE11E2E946}">
      <dsp:nvSpPr>
        <dsp:cNvPr id="0" name=""/>
        <dsp:cNvSpPr/>
      </dsp:nvSpPr>
      <dsp:spPr>
        <a:xfrm>
          <a:off x="764301" y="1131347"/>
          <a:ext cx="9125989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47055 observations &amp; 11 feature variables</a:t>
          </a:r>
        </a:p>
      </dsp:txBody>
      <dsp:txXfrm>
        <a:off x="792339" y="1159385"/>
        <a:ext cx="7683370" cy="901218"/>
      </dsp:txXfrm>
    </dsp:sp>
    <dsp:sp modelId="{BFE5EA66-1383-4543-919B-8FD22344A984}">
      <dsp:nvSpPr>
        <dsp:cNvPr id="0" name=""/>
        <dsp:cNvSpPr/>
      </dsp:nvSpPr>
      <dsp:spPr>
        <a:xfrm>
          <a:off x="1517195" y="2262695"/>
          <a:ext cx="9125989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from 10</a:t>
          </a:r>
          <a:r>
            <a:rPr lang="en-US" sz="2400" kern="1200" baseline="30000"/>
            <a:t>th</a:t>
          </a:r>
          <a:r>
            <a:rPr lang="en-US" sz="2400" kern="1200"/>
            <a:t> October 2019 to 26</a:t>
          </a:r>
          <a:r>
            <a:rPr lang="en-US" sz="2400" kern="1200" baseline="30000"/>
            <a:t>th</a:t>
          </a:r>
          <a:r>
            <a:rPr lang="en-US" sz="2400" kern="1200"/>
            <a:t> Feb 2020</a:t>
          </a:r>
        </a:p>
      </dsp:txBody>
      <dsp:txXfrm>
        <a:off x="1545233" y="2290733"/>
        <a:ext cx="7694778" cy="901218"/>
      </dsp:txXfrm>
    </dsp:sp>
    <dsp:sp modelId="{B14F90CC-D69B-4770-8C4D-DFE508E3E10E}">
      <dsp:nvSpPr>
        <dsp:cNvPr id="0" name=""/>
        <dsp:cNvSpPr/>
      </dsp:nvSpPr>
      <dsp:spPr>
        <a:xfrm>
          <a:off x="2281497" y="3394043"/>
          <a:ext cx="9125989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"UserId", "DateFrom", "DateTo" and "Posture"(Data labels:</a:t>
          </a:r>
          <a:br>
            <a:rPr lang="en-US" sz="2400" kern="1200"/>
          </a:br>
          <a:r>
            <a:rPr lang="en-US" sz="2400" kern="1200"/>
            <a:t>Bad=1 &amp; Good=2) </a:t>
          </a:r>
        </a:p>
      </dsp:txBody>
      <dsp:txXfrm>
        <a:off x="2309535" y="3422081"/>
        <a:ext cx="7683370" cy="901218"/>
      </dsp:txXfrm>
    </dsp:sp>
    <dsp:sp modelId="{A12ABB60-57E7-4B34-A449-30AC429456E8}">
      <dsp:nvSpPr>
        <dsp:cNvPr id="0" name=""/>
        <dsp:cNvSpPr/>
      </dsp:nvSpPr>
      <dsp:spPr>
        <a:xfrm>
          <a:off x="850374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43752" y="733200"/>
        <a:ext cx="342233" cy="468236"/>
      </dsp:txXfrm>
    </dsp:sp>
    <dsp:sp modelId="{0D0FF7CF-E10C-4C07-8B18-C5C2749C5A05}">
      <dsp:nvSpPr>
        <dsp:cNvPr id="0" name=""/>
        <dsp:cNvSpPr/>
      </dsp:nvSpPr>
      <dsp:spPr>
        <a:xfrm>
          <a:off x="9268049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408053" y="1864548"/>
        <a:ext cx="342233" cy="468236"/>
      </dsp:txXfrm>
    </dsp:sp>
    <dsp:sp modelId="{C6F58FFB-EBD7-4B4E-B412-E0F0A7966E38}">
      <dsp:nvSpPr>
        <dsp:cNvPr id="0" name=""/>
        <dsp:cNvSpPr/>
      </dsp:nvSpPr>
      <dsp:spPr>
        <a:xfrm>
          <a:off x="10020944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0160948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6C53F-62A3-4546-86F8-676C9C751BE3}">
      <dsp:nvSpPr>
        <dsp:cNvPr id="0" name=""/>
        <dsp:cNvSpPr/>
      </dsp:nvSpPr>
      <dsp:spPr>
        <a:xfrm>
          <a:off x="0" y="315026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DBC7A-11B2-4A0B-A15F-30C83551DA1C}">
      <dsp:nvSpPr>
        <dsp:cNvPr id="0" name=""/>
        <dsp:cNvSpPr/>
      </dsp:nvSpPr>
      <dsp:spPr>
        <a:xfrm>
          <a:off x="525780" y="64106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R Programming to prepare data in Time series format.</a:t>
          </a:r>
        </a:p>
      </dsp:txBody>
      <dsp:txXfrm>
        <a:off x="550278" y="88604"/>
        <a:ext cx="7311924" cy="452844"/>
      </dsp:txXfrm>
    </dsp:sp>
    <dsp:sp modelId="{A31C60B2-3673-4007-8E8A-0552290360C6}">
      <dsp:nvSpPr>
        <dsp:cNvPr id="0" name=""/>
        <dsp:cNvSpPr/>
      </dsp:nvSpPr>
      <dsp:spPr>
        <a:xfrm>
          <a:off x="0" y="1086147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1AC1D-E60C-4BC1-97E2-E4F36DE2DB3D}">
      <dsp:nvSpPr>
        <dsp:cNvPr id="0" name=""/>
        <dsp:cNvSpPr/>
      </dsp:nvSpPr>
      <dsp:spPr>
        <a:xfrm>
          <a:off x="525780" y="835227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Useful Data from 27</a:t>
          </a:r>
          <a:r>
            <a:rPr lang="en-US" sz="1700" kern="1200" baseline="30000"/>
            <a:t>th</a:t>
          </a:r>
          <a:r>
            <a:rPr lang="en-US" sz="1700" kern="1200"/>
            <a:t> Jan 2020 to 28</a:t>
          </a:r>
          <a:r>
            <a:rPr lang="en-US" sz="1700" kern="1200" baseline="30000"/>
            <a:t>th</a:t>
          </a:r>
          <a:r>
            <a:rPr lang="en-US" sz="1700" kern="1200"/>
            <a:t> Feb 2020 &amp; 8 am to 5 pm</a:t>
          </a:r>
        </a:p>
      </dsp:txBody>
      <dsp:txXfrm>
        <a:off x="550278" y="859725"/>
        <a:ext cx="7311924" cy="452844"/>
      </dsp:txXfrm>
    </dsp:sp>
    <dsp:sp modelId="{FA0144C7-66ED-4274-9F38-4A07B54576F6}">
      <dsp:nvSpPr>
        <dsp:cNvPr id="0" name=""/>
        <dsp:cNvSpPr/>
      </dsp:nvSpPr>
      <dsp:spPr>
        <a:xfrm>
          <a:off x="0" y="1857267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4F63F-6867-47D5-9349-6182A8A98E5D}">
      <dsp:nvSpPr>
        <dsp:cNvPr id="0" name=""/>
        <dsp:cNvSpPr/>
      </dsp:nvSpPr>
      <dsp:spPr>
        <a:xfrm>
          <a:off x="525780" y="1606346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250 Observations &amp; 4 Feature variables</a:t>
          </a:r>
        </a:p>
      </dsp:txBody>
      <dsp:txXfrm>
        <a:off x="550278" y="1630844"/>
        <a:ext cx="7311924" cy="452844"/>
      </dsp:txXfrm>
    </dsp:sp>
    <dsp:sp modelId="{55CA4980-C0A2-4856-8A80-265C54E24B88}">
      <dsp:nvSpPr>
        <dsp:cNvPr id="0" name=""/>
        <dsp:cNvSpPr/>
      </dsp:nvSpPr>
      <dsp:spPr>
        <a:xfrm>
          <a:off x="0" y="2628387"/>
          <a:ext cx="10515600" cy="1660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“Datetime” : Data in datetime format  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Active_User: Number of User active per hour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GP_Min: Total Good Posture time in minutes in that hour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BP_Min: Total Bad Posture time in minutes in that hour</a:t>
          </a:r>
        </a:p>
      </dsp:txBody>
      <dsp:txXfrm>
        <a:off x="0" y="2628387"/>
        <a:ext cx="10515600" cy="1660050"/>
      </dsp:txXfrm>
    </dsp:sp>
    <dsp:sp modelId="{FAE3C9F6-EE08-4260-9395-9AD0AA95493C}">
      <dsp:nvSpPr>
        <dsp:cNvPr id="0" name=""/>
        <dsp:cNvSpPr/>
      </dsp:nvSpPr>
      <dsp:spPr>
        <a:xfrm>
          <a:off x="525780" y="2377467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Data:</a:t>
          </a:r>
        </a:p>
      </dsp:txBody>
      <dsp:txXfrm>
        <a:off x="550278" y="2401965"/>
        <a:ext cx="731192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5788C-AE13-4C3B-B2C8-4F324047B2E1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75DAA-9892-4074-9897-5B936A3BB56D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Holt-Winters Method</a:t>
          </a:r>
          <a:endParaRPr lang="en-US" sz="2500" kern="1200" dirty="0"/>
        </a:p>
      </dsp:txBody>
      <dsp:txXfrm>
        <a:off x="277529" y="1044696"/>
        <a:ext cx="2038026" cy="1265407"/>
      </dsp:txXfrm>
    </dsp:sp>
    <dsp:sp modelId="{92CC48A2-C091-443C-8DC5-11B4276EBC73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CA911-79DE-4CB3-9F61-6362C395EE0D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ARIMA Model</a:t>
          </a:r>
          <a:endParaRPr lang="en-US" sz="2500" kern="1200" dirty="0"/>
        </a:p>
      </dsp:txBody>
      <dsp:txXfrm>
        <a:off x="2864686" y="1044696"/>
        <a:ext cx="2038026" cy="1265407"/>
      </dsp:txXfrm>
    </dsp:sp>
    <dsp:sp modelId="{AA2386DB-CA14-4E65-AA7E-A3BCFF93427B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BAB52-6551-45C6-82F7-10EDFC27E66B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SARIMA Model</a:t>
          </a:r>
          <a:endParaRPr lang="en-US" sz="2500" kern="1200" dirty="0"/>
        </a:p>
      </dsp:txBody>
      <dsp:txXfrm>
        <a:off x="5451843" y="1044696"/>
        <a:ext cx="2038026" cy="1265407"/>
      </dsp:txXfrm>
    </dsp:sp>
    <dsp:sp modelId="{18C79BDC-9A17-4624-860F-B2FFDC94B69D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A8E69-EFCF-4D99-AF16-584628E5B8A7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Prophet Forecasting Method</a:t>
          </a:r>
          <a:endParaRPr lang="en-US" sz="2500" kern="1200" dirty="0"/>
        </a:p>
      </dsp:txBody>
      <dsp:txXfrm>
        <a:off x="8038999" y="1044696"/>
        <a:ext cx="2038026" cy="1265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AA378-D00A-4EDF-9E90-5B39A4BC803E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709C5-EBC7-4224-B536-EE092EB6CDD7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SARIMA Model is better than other  models when each day of week is same</a:t>
          </a:r>
        </a:p>
      </dsp:txBody>
      <dsp:txXfrm>
        <a:off x="1005743" y="3022743"/>
        <a:ext cx="4320000" cy="720000"/>
      </dsp:txXfrm>
    </dsp:sp>
    <dsp:sp modelId="{D36AC192-807D-4BD6-8BDF-4359EAF9AC3A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FE20D-7D4D-4F12-8C22-5E50D4656885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Prophet Model is better when each day of week is different</a:t>
          </a:r>
        </a:p>
      </dsp:txBody>
      <dsp:txXfrm>
        <a:off x="6081743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CE87-4BC5-416A-B689-B0CF856E9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736FF-95FE-492C-A556-C4EDDC881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8939-AEE4-4E93-A99A-4A3F260E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F380-1CD9-45B0-8D73-38CC1A38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8D23-0C81-4D2F-A9CC-813113D8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1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0104-CFE6-443E-AB79-EB2A721D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AD23A-15E2-4030-A001-B35D2ADA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3A69-FE46-404F-8D3D-714DC688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FABA-2AA4-4BFE-AF56-ADB3FC72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4070-568F-405A-8B85-2A60B882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5F43B-C5F1-488F-A4EC-7BB5B365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180EF-B08E-4DCF-8B30-2F2507A43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7124-4D2F-492F-940B-11983A56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3B34-6A93-440E-8E0E-21C8125A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C96A-14FF-4301-96CD-0CF4A146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4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6D90-4E4B-4208-93F2-5C9E40BB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EBB5-27A2-46F6-8F75-271A128A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5EFB-3CD8-4944-83FE-115D6FF4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54E9-8B95-4425-91DE-E808377A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EE25-C4C2-4436-A3B8-FEF8C9DE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E84D-284D-4A26-BCA6-AA986C92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24207-9B19-49A6-8958-19983A6C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4BF8-2827-415B-B97A-F54BC1F6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AD8F-3AB9-460A-AEE8-60C22990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3CA9-828D-4F11-A188-D277B48A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7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906-4AF5-4FC9-BEFC-464BBEF9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7A27-AE86-41BE-B4FD-94848ADF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BE0C5-7388-4D5E-833A-524D2542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0FD23-D0C2-43E8-A5C3-327795C3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4A980-8E82-44F5-9276-410E5101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2F92F-E06C-4CE7-BD4F-3D1A979C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0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3442-D41B-447A-8DDC-60BACD98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3DD48-FC00-487E-9332-8A19786C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C542D-DAC4-4485-98AD-A0E18AC0A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4ADDC-2B79-42F9-A6A5-BE6811D59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7299C-16C3-4961-8B32-6C1C37978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D9B00-6441-4B09-A628-408C2352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7A246-503D-4843-B324-2FE4D1DF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60135-1DD1-4813-B3F5-A951C363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40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9159-77A8-41DD-91DB-1966D319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9CE4B-D738-4C77-A881-2AC2FD3B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5322C-1430-44B9-AD81-18D7C01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627A6-5D35-4C76-9362-9973C709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1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64B1D-9DE9-4A9F-A0CA-F7497B66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8B16C-C4E9-47F2-AA69-938720CC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9D3CD-45AF-4F2C-9276-5FBC602F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0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F868-E26F-4BDC-ABAB-7F9E6A7C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0706-26B3-439E-BF40-A45900E3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C9352-C227-420C-8635-DC40315A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7DC7-3F8C-445D-827B-CBB8577B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5E16F-E6E6-4057-86E5-91A99377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5499-40DE-4079-9939-3DAB09CC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73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0D83-BA2F-4D71-BFD5-8443485E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7971D-4FFD-4B40-8D19-EB7F12C0A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51570-A531-4D28-A592-A28890B2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1BC12-C004-4ADF-B5B5-2488A364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68FEB-70FC-45AB-B941-A66C4D3A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50EA2-61DB-44C9-B95F-878B90BE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EF57E-4871-48FE-B2D0-D5E95F66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262DA-D13C-49C4-B637-36ECEDD08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E314-434F-4D95-82EB-B0991CF1B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46F2-B637-4A12-A029-F64B1EDD4333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A2A4-C46E-4943-9C96-6230882F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C12B-7A12-4FC1-B160-A9D6F1265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AE70-9989-41B0-9B7D-C462EDCE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6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911-7325-499F-9FE1-0B0CE784E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5673" y="2763746"/>
            <a:ext cx="5242259" cy="1922251"/>
          </a:xfrm>
        </p:spPr>
        <p:txBody>
          <a:bodyPr anchor="t">
            <a:normAutofit/>
          </a:bodyPr>
          <a:lstStyle/>
          <a:p>
            <a:pPr algn="l"/>
            <a:r>
              <a:rPr lang="en-US" sz="4100" b="1" cap="small"/>
              <a:t>Wearable Device Posture Forecasting using Time-series Models</a:t>
            </a:r>
            <a:endParaRPr lang="en-IN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7DCB0-AC8E-4586-975D-502965DE3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8" y="5217103"/>
            <a:ext cx="5242258" cy="1361906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sz="2000"/>
              <a:t>By</a:t>
            </a:r>
          </a:p>
          <a:p>
            <a:pPr algn="l"/>
            <a:r>
              <a:rPr lang="en-US" sz="2000"/>
              <a:t>Nitin Nandeshwar</a:t>
            </a:r>
          </a:p>
          <a:p>
            <a:pPr algn="l"/>
            <a:r>
              <a:rPr lang="en-US" sz="2000"/>
              <a:t>Guided By</a:t>
            </a:r>
          </a:p>
          <a:p>
            <a:pPr algn="l"/>
            <a:r>
              <a:rPr lang="en-US" sz="2000"/>
              <a:t>Dr David Hawe</a:t>
            </a:r>
          </a:p>
          <a:p>
            <a:pPr algn="l"/>
            <a:endParaRPr lang="en-IN" sz="2000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0" name="Picture 79" descr="A picture containing food&#10;&#10;Description automatically generated">
            <a:extLst>
              <a:ext uri="{FF2B5EF4-FFF2-40B4-BE49-F238E27FC236}">
                <a16:creationId xmlns:a16="http://schemas.microsoft.com/office/drawing/2014/main" id="{425896E2-841C-467D-81CA-4A570310153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4" r="15203" b="2"/>
          <a:stretch/>
        </p:blipFill>
        <p:spPr bwMode="auto"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386D65F-6D54-4F8A-986F-AD2B44084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22" r="-4" b="16382"/>
          <a:stretch/>
        </p:blipFill>
        <p:spPr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821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65680-D61F-4484-B83D-D844755A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Time series Models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E3349E6-972F-4A40-9823-BC5A489E6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29091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318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AD50B-C3BE-4A41-824D-6824B7B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Holt-Winters Method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2997E89-ABFB-4D05-B6FA-12BDCAFBE3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663514"/>
            <a:ext cx="6553545" cy="3538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160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C536-EF8D-4179-9CD0-A4F2110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Holt-Winters Method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D0702-57FC-48C0-96FE-4A83E696AE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2220" y="1825626"/>
            <a:ext cx="805803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798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126CC-3BF6-4E06-8936-66A20F86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Holt-Winters Method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DA267A-BC4F-4C9E-A756-250BFC985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01623"/>
              </p:ext>
            </p:extLst>
          </p:nvPr>
        </p:nvGraphicFramePr>
        <p:xfrm>
          <a:off x="1229501" y="1675227"/>
          <a:ext cx="9733000" cy="4394208"/>
        </p:xfrm>
        <a:graphic>
          <a:graphicData uri="http://schemas.openxmlformats.org/drawingml/2006/table">
            <a:tbl>
              <a:tblPr firstRow="1" firstCol="1" bandRow="1"/>
              <a:tblGrid>
                <a:gridCol w="1146402">
                  <a:extLst>
                    <a:ext uri="{9D8B030D-6E8A-4147-A177-3AD203B41FA5}">
                      <a16:colId xmlns:a16="http://schemas.microsoft.com/office/drawing/2014/main" val="45915952"/>
                    </a:ext>
                  </a:extLst>
                </a:gridCol>
                <a:gridCol w="1454348">
                  <a:extLst>
                    <a:ext uri="{9D8B030D-6E8A-4147-A177-3AD203B41FA5}">
                      <a16:colId xmlns:a16="http://schemas.microsoft.com/office/drawing/2014/main" val="3144515988"/>
                    </a:ext>
                  </a:extLst>
                </a:gridCol>
                <a:gridCol w="1434106">
                  <a:extLst>
                    <a:ext uri="{9D8B030D-6E8A-4147-A177-3AD203B41FA5}">
                      <a16:colId xmlns:a16="http://schemas.microsoft.com/office/drawing/2014/main" val="712560843"/>
                    </a:ext>
                  </a:extLst>
                </a:gridCol>
                <a:gridCol w="1690318">
                  <a:extLst>
                    <a:ext uri="{9D8B030D-6E8A-4147-A177-3AD203B41FA5}">
                      <a16:colId xmlns:a16="http://schemas.microsoft.com/office/drawing/2014/main" val="679271214"/>
                    </a:ext>
                  </a:extLst>
                </a:gridCol>
                <a:gridCol w="1556254">
                  <a:extLst>
                    <a:ext uri="{9D8B030D-6E8A-4147-A177-3AD203B41FA5}">
                      <a16:colId xmlns:a16="http://schemas.microsoft.com/office/drawing/2014/main" val="1187681243"/>
                    </a:ext>
                  </a:extLst>
                </a:gridCol>
                <a:gridCol w="1202796">
                  <a:extLst>
                    <a:ext uri="{9D8B030D-6E8A-4147-A177-3AD203B41FA5}">
                      <a16:colId xmlns:a16="http://schemas.microsoft.com/office/drawing/2014/main" val="3355545766"/>
                    </a:ext>
                  </a:extLst>
                </a:gridCol>
                <a:gridCol w="1248776">
                  <a:extLst>
                    <a:ext uri="{9D8B030D-6E8A-4147-A177-3AD203B41FA5}">
                      <a16:colId xmlns:a16="http://schemas.microsoft.com/office/drawing/2014/main" val="245821309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Wednesday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31812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27.22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8.78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10.29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-1.74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6.88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72291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09-10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18.32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29.89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18.56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22.32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388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10-11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28.64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26.19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21.99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19.85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85850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33.34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20.89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59762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38.12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21.56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34.74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23.52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995138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19.06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32.95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8.61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23540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15.14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29.23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25.58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12.54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15.94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3897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21.72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29.24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17.24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39.81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27.94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24.66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085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21.15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22.76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15.36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32.33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24.79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7031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-4.14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26.91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24.65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13.01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14.52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90467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12.99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18.82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8.52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434" marR="87434" marT="12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6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4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CD65-2FC5-45B8-8F55-57F23E1E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ARIMA Model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A2D52-67E7-45D0-8CDA-CC8FC753DA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407" y="1825626"/>
            <a:ext cx="9723661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36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4269B-CA66-495B-B131-6BED8216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ARIMA Model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A111BF-503B-49DC-832E-23B53C8C6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963"/>
              </p:ext>
            </p:extLst>
          </p:nvPr>
        </p:nvGraphicFramePr>
        <p:xfrm>
          <a:off x="1149904" y="1675227"/>
          <a:ext cx="9892194" cy="4394208"/>
        </p:xfrm>
        <a:graphic>
          <a:graphicData uri="http://schemas.openxmlformats.org/drawingml/2006/table">
            <a:tbl>
              <a:tblPr firstRow="1" firstCol="1" bandRow="1"/>
              <a:tblGrid>
                <a:gridCol w="1148016">
                  <a:extLst>
                    <a:ext uri="{9D8B030D-6E8A-4147-A177-3AD203B41FA5}">
                      <a16:colId xmlns:a16="http://schemas.microsoft.com/office/drawing/2014/main" val="2152908249"/>
                    </a:ext>
                  </a:extLst>
                </a:gridCol>
                <a:gridCol w="1449929">
                  <a:extLst>
                    <a:ext uri="{9D8B030D-6E8A-4147-A177-3AD203B41FA5}">
                      <a16:colId xmlns:a16="http://schemas.microsoft.com/office/drawing/2014/main" val="3230226307"/>
                    </a:ext>
                  </a:extLst>
                </a:gridCol>
                <a:gridCol w="1446499">
                  <a:extLst>
                    <a:ext uri="{9D8B030D-6E8A-4147-A177-3AD203B41FA5}">
                      <a16:colId xmlns:a16="http://schemas.microsoft.com/office/drawing/2014/main" val="3497685986"/>
                    </a:ext>
                  </a:extLst>
                </a:gridCol>
                <a:gridCol w="1844476">
                  <a:extLst>
                    <a:ext uri="{9D8B030D-6E8A-4147-A177-3AD203B41FA5}">
                      <a16:colId xmlns:a16="http://schemas.microsoft.com/office/drawing/2014/main" val="3127012412"/>
                    </a:ext>
                  </a:extLst>
                </a:gridCol>
                <a:gridCol w="1552854">
                  <a:extLst>
                    <a:ext uri="{9D8B030D-6E8A-4147-A177-3AD203B41FA5}">
                      <a16:colId xmlns:a16="http://schemas.microsoft.com/office/drawing/2014/main" val="3866472864"/>
                    </a:ext>
                  </a:extLst>
                </a:gridCol>
                <a:gridCol w="1206341">
                  <a:extLst>
                    <a:ext uri="{9D8B030D-6E8A-4147-A177-3AD203B41FA5}">
                      <a16:colId xmlns:a16="http://schemas.microsoft.com/office/drawing/2014/main" val="3925598280"/>
                    </a:ext>
                  </a:extLst>
                </a:gridCol>
                <a:gridCol w="1244079">
                  <a:extLst>
                    <a:ext uri="{9D8B030D-6E8A-4147-A177-3AD203B41FA5}">
                      <a16:colId xmlns:a16="http://schemas.microsoft.com/office/drawing/2014/main" val="1907630592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Wednesday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63691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-31.11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35.39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14.27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28.25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17.23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6916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09-10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-32.64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36.46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15.64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29.28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63680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10-11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-34.17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37.53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16.22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30.31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17.36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18592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-35.7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16.47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31.35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11502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-37.22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39.67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16.57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32.38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0632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-38.75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40.74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33.41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52334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-40.28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41.81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34.44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77705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-41.81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42.88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35.47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17.67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80624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-43.33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43.95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36.51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17.73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1994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-44.86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45.02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37.54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17.79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57511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59.96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22.91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11.84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22.6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9.87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11.47</a:t>
                      </a:r>
                      <a:endParaRPr lang="en-IN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319" marR="86319" marT="1198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2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B770-B8EF-4D7F-9A80-A1656474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SARIMA Model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06778-BEFD-4AE8-9FFE-D9F7DF8CFB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942" y="1825626"/>
            <a:ext cx="760059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96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B2AAE-271F-413B-9E0C-0045E89B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SARIMA Model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8F65F3-06DC-42C4-9D62-BE905EC5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57426"/>
              </p:ext>
            </p:extLst>
          </p:nvPr>
        </p:nvGraphicFramePr>
        <p:xfrm>
          <a:off x="1271764" y="1675227"/>
          <a:ext cx="9648475" cy="4394208"/>
        </p:xfrm>
        <a:graphic>
          <a:graphicData uri="http://schemas.openxmlformats.org/drawingml/2006/table">
            <a:tbl>
              <a:tblPr firstRow="1" firstCol="1" bandRow="1"/>
              <a:tblGrid>
                <a:gridCol w="1135059">
                  <a:extLst>
                    <a:ext uri="{9D8B030D-6E8A-4147-A177-3AD203B41FA5}">
                      <a16:colId xmlns:a16="http://schemas.microsoft.com/office/drawing/2014/main" val="4280566683"/>
                    </a:ext>
                  </a:extLst>
                </a:gridCol>
                <a:gridCol w="1411282">
                  <a:extLst>
                    <a:ext uri="{9D8B030D-6E8A-4147-A177-3AD203B41FA5}">
                      <a16:colId xmlns:a16="http://schemas.microsoft.com/office/drawing/2014/main" val="3954611359"/>
                    </a:ext>
                  </a:extLst>
                </a:gridCol>
                <a:gridCol w="1408562">
                  <a:extLst>
                    <a:ext uri="{9D8B030D-6E8A-4147-A177-3AD203B41FA5}">
                      <a16:colId xmlns:a16="http://schemas.microsoft.com/office/drawing/2014/main" val="1449378130"/>
                    </a:ext>
                  </a:extLst>
                </a:gridCol>
                <a:gridCol w="1753948">
                  <a:extLst>
                    <a:ext uri="{9D8B030D-6E8A-4147-A177-3AD203B41FA5}">
                      <a16:colId xmlns:a16="http://schemas.microsoft.com/office/drawing/2014/main" val="513360684"/>
                    </a:ext>
                  </a:extLst>
                </a:gridCol>
                <a:gridCol w="1501027">
                  <a:extLst>
                    <a:ext uri="{9D8B030D-6E8A-4147-A177-3AD203B41FA5}">
                      <a16:colId xmlns:a16="http://schemas.microsoft.com/office/drawing/2014/main" val="351391941"/>
                    </a:ext>
                  </a:extLst>
                </a:gridCol>
                <a:gridCol w="1203982">
                  <a:extLst>
                    <a:ext uri="{9D8B030D-6E8A-4147-A177-3AD203B41FA5}">
                      <a16:colId xmlns:a16="http://schemas.microsoft.com/office/drawing/2014/main" val="883084952"/>
                    </a:ext>
                  </a:extLst>
                </a:gridCol>
                <a:gridCol w="1234615">
                  <a:extLst>
                    <a:ext uri="{9D8B030D-6E8A-4147-A177-3AD203B41FA5}">
                      <a16:colId xmlns:a16="http://schemas.microsoft.com/office/drawing/2014/main" val="1723449465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Wednesday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21814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-46.64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51.53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14.78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-15.84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10.52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154825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09-10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-42.48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56.63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20.66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62893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10-11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-39.87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50.74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28.66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11.51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19.29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2130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-41.29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58.76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27.64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13.65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6134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-37.02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68.06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32.53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21.78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5941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-42.74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65.38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18.26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4641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-42.88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64.94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112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-34.16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19.14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42.83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748785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-39.31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57.17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16.87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40.79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4698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-90.86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74.62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24.55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34.16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-3.36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15.71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96328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68.64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43.12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10.38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10.83</a:t>
                      </a:r>
                      <a:endParaRPr lang="en-IN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763" marR="84763" marT="117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2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1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5E3A-7C2E-4A94-BCBA-AC7EA31A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Prophet Forecasting Method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C2D5B-61E6-4D8A-9F85-5A300C24F7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534" y="1825626"/>
            <a:ext cx="9889406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52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DB13-77F6-434A-9FA9-0AC80A47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Prophet Forecasting Method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5FB66-8012-4510-A4F5-964510BB4B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534" y="1825626"/>
            <a:ext cx="9889406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939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BEE48D48-A2D5-4D96-9CFF-FF6150D56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7" r="1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0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5242C-6582-4659-A60B-7E05ACF5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Prophet Forecasting Method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CF9547-3563-4A31-9E9D-F79673202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50361"/>
              </p:ext>
            </p:extLst>
          </p:nvPr>
        </p:nvGraphicFramePr>
        <p:xfrm>
          <a:off x="905223" y="1675227"/>
          <a:ext cx="10381557" cy="4394208"/>
        </p:xfrm>
        <a:graphic>
          <a:graphicData uri="http://schemas.openxmlformats.org/drawingml/2006/table">
            <a:tbl>
              <a:tblPr firstRow="1" firstCol="1" bandRow="1"/>
              <a:tblGrid>
                <a:gridCol w="1615801">
                  <a:extLst>
                    <a:ext uri="{9D8B030D-6E8A-4147-A177-3AD203B41FA5}">
                      <a16:colId xmlns:a16="http://schemas.microsoft.com/office/drawing/2014/main" val="2341129873"/>
                    </a:ext>
                  </a:extLst>
                </a:gridCol>
                <a:gridCol w="1413526">
                  <a:extLst>
                    <a:ext uri="{9D8B030D-6E8A-4147-A177-3AD203B41FA5}">
                      <a16:colId xmlns:a16="http://schemas.microsoft.com/office/drawing/2014/main" val="2635312833"/>
                    </a:ext>
                  </a:extLst>
                </a:gridCol>
                <a:gridCol w="1410799">
                  <a:extLst>
                    <a:ext uri="{9D8B030D-6E8A-4147-A177-3AD203B41FA5}">
                      <a16:colId xmlns:a16="http://schemas.microsoft.com/office/drawing/2014/main" val="1524928037"/>
                    </a:ext>
                  </a:extLst>
                </a:gridCol>
                <a:gridCol w="1757013">
                  <a:extLst>
                    <a:ext uri="{9D8B030D-6E8A-4147-A177-3AD203B41FA5}">
                      <a16:colId xmlns:a16="http://schemas.microsoft.com/office/drawing/2014/main" val="570875602"/>
                    </a:ext>
                  </a:extLst>
                </a:gridCol>
                <a:gridCol w="1503486">
                  <a:extLst>
                    <a:ext uri="{9D8B030D-6E8A-4147-A177-3AD203B41FA5}">
                      <a16:colId xmlns:a16="http://schemas.microsoft.com/office/drawing/2014/main" val="3781859538"/>
                    </a:ext>
                  </a:extLst>
                </a:gridCol>
                <a:gridCol w="1339921">
                  <a:extLst>
                    <a:ext uri="{9D8B030D-6E8A-4147-A177-3AD203B41FA5}">
                      <a16:colId xmlns:a16="http://schemas.microsoft.com/office/drawing/2014/main" val="3789033358"/>
                    </a:ext>
                  </a:extLst>
                </a:gridCol>
                <a:gridCol w="1341011">
                  <a:extLst>
                    <a:ext uri="{9D8B030D-6E8A-4147-A177-3AD203B41FA5}">
                      <a16:colId xmlns:a16="http://schemas.microsoft.com/office/drawing/2014/main" val="2383379978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Wednesday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26373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08-09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19.25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-5.86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1224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09-10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21.05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15.94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14.15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12.29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17.72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3305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10-11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18.98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22.89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18.68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17.58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19.66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6660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11-12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20.48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21.29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21521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12-13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19.81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30.26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18.19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9.54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21.88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15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13-14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16.42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29.24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13.84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18.41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160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14-15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15.51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25.91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22.32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37484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15-16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20.13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22.89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26.52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22.12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67442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21.33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16.29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27.27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22.38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57441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-5.24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23.91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21.68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8.04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14.18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59885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9.66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16.93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7.91</a:t>
                      </a:r>
                      <a:endParaRPr lang="en-IN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10.9</a:t>
                      </a:r>
                      <a:endParaRPr lang="en-IN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96" marR="84396" marT="117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65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3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8253D-9E98-42CC-991D-F073D890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 Metrics of  Posture TSM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2D16CB-5DF5-4A4B-A14E-47AA6D20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30783"/>
              </p:ext>
            </p:extLst>
          </p:nvPr>
        </p:nvGraphicFramePr>
        <p:xfrm>
          <a:off x="1501472" y="1675227"/>
          <a:ext cx="9189059" cy="4394202"/>
        </p:xfrm>
        <a:graphic>
          <a:graphicData uri="http://schemas.openxmlformats.org/drawingml/2006/table">
            <a:tbl>
              <a:tblPr firstRow="1" firstCol="1" bandRow="1"/>
              <a:tblGrid>
                <a:gridCol w="3688157">
                  <a:extLst>
                    <a:ext uri="{9D8B030D-6E8A-4147-A177-3AD203B41FA5}">
                      <a16:colId xmlns:a16="http://schemas.microsoft.com/office/drawing/2014/main" val="2470264836"/>
                    </a:ext>
                  </a:extLst>
                </a:gridCol>
                <a:gridCol w="1510175">
                  <a:extLst>
                    <a:ext uri="{9D8B030D-6E8A-4147-A177-3AD203B41FA5}">
                      <a16:colId xmlns:a16="http://schemas.microsoft.com/office/drawing/2014/main" val="3742352864"/>
                    </a:ext>
                  </a:extLst>
                </a:gridCol>
                <a:gridCol w="1320072">
                  <a:extLst>
                    <a:ext uri="{9D8B030D-6E8A-4147-A177-3AD203B41FA5}">
                      <a16:colId xmlns:a16="http://schemas.microsoft.com/office/drawing/2014/main" val="2264144063"/>
                    </a:ext>
                  </a:extLst>
                </a:gridCol>
                <a:gridCol w="1129969">
                  <a:extLst>
                    <a:ext uri="{9D8B030D-6E8A-4147-A177-3AD203B41FA5}">
                      <a16:colId xmlns:a16="http://schemas.microsoft.com/office/drawing/2014/main" val="937787268"/>
                    </a:ext>
                  </a:extLst>
                </a:gridCol>
                <a:gridCol w="1540686">
                  <a:extLst>
                    <a:ext uri="{9D8B030D-6E8A-4147-A177-3AD203B41FA5}">
                      <a16:colId xmlns:a16="http://schemas.microsoft.com/office/drawing/2014/main" val="3952406225"/>
                    </a:ext>
                  </a:extLst>
                </a:gridCol>
              </a:tblGrid>
              <a:tr h="6490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76236"/>
                  </a:ext>
                </a:extLst>
              </a:tr>
              <a:tr h="6490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Holt-Winters Method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117.8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10.85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7.96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3248.89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918940"/>
                  </a:ext>
                </a:extLst>
              </a:tr>
              <a:tr h="6490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ARIMA (p=1,d=0,q=0)</a:t>
                      </a:r>
                      <a:endParaRPr lang="it-IT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131.57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11.47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8.41</a:t>
                      </a:r>
                      <a:endParaRPr lang="en-IN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3262.21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82963"/>
                  </a:ext>
                </a:extLst>
              </a:tr>
              <a:tr h="179809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SARIMAX </a:t>
                      </a:r>
                      <a:endParaRPr lang="it-IT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(1, 0, 1)x(1, 0, 1, 10) Model</a:t>
                      </a:r>
                      <a:endParaRPr lang="it-IT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117.26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10.83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7.77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3244.56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57886"/>
                  </a:ext>
                </a:extLst>
              </a:tr>
              <a:tr h="6490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Prophet Method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118.89</a:t>
                      </a:r>
                      <a:endParaRPr lang="en-IN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10.9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7.96</a:t>
                      </a:r>
                      <a:endParaRPr lang="en-IN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3255.28</a:t>
                      </a:r>
                      <a:endParaRPr lang="en-IN" sz="3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990" marR="146990" marT="204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2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379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AA332-47C0-4746-A0C7-35D3E207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Metrics of  Posture TSM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B2075D-7FF6-4983-BCBF-D82D1EFB4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93148"/>
              </p:ext>
            </p:extLst>
          </p:nvPr>
        </p:nvGraphicFramePr>
        <p:xfrm>
          <a:off x="338566" y="2809803"/>
          <a:ext cx="11459772" cy="3397854"/>
        </p:xfrm>
        <a:graphic>
          <a:graphicData uri="http://schemas.openxmlformats.org/drawingml/2006/table">
            <a:tbl>
              <a:tblPr firstRow="1" firstCol="1" bandRow="1"/>
              <a:tblGrid>
                <a:gridCol w="3805079">
                  <a:extLst>
                    <a:ext uri="{9D8B030D-6E8A-4147-A177-3AD203B41FA5}">
                      <a16:colId xmlns:a16="http://schemas.microsoft.com/office/drawing/2014/main" val="1438275264"/>
                    </a:ext>
                  </a:extLst>
                </a:gridCol>
                <a:gridCol w="2023904">
                  <a:extLst>
                    <a:ext uri="{9D8B030D-6E8A-4147-A177-3AD203B41FA5}">
                      <a16:colId xmlns:a16="http://schemas.microsoft.com/office/drawing/2014/main" val="3654429476"/>
                    </a:ext>
                  </a:extLst>
                </a:gridCol>
                <a:gridCol w="1775065">
                  <a:extLst>
                    <a:ext uri="{9D8B030D-6E8A-4147-A177-3AD203B41FA5}">
                      <a16:colId xmlns:a16="http://schemas.microsoft.com/office/drawing/2014/main" val="3329234289"/>
                    </a:ext>
                  </a:extLst>
                </a:gridCol>
                <a:gridCol w="1775065">
                  <a:extLst>
                    <a:ext uri="{9D8B030D-6E8A-4147-A177-3AD203B41FA5}">
                      <a16:colId xmlns:a16="http://schemas.microsoft.com/office/drawing/2014/main" val="1735965560"/>
                    </a:ext>
                  </a:extLst>
                </a:gridCol>
                <a:gridCol w="2080659">
                  <a:extLst>
                    <a:ext uri="{9D8B030D-6E8A-4147-A177-3AD203B41FA5}">
                      <a16:colId xmlns:a16="http://schemas.microsoft.com/office/drawing/2014/main" val="2254305327"/>
                    </a:ext>
                  </a:extLst>
                </a:gridCol>
              </a:tblGrid>
              <a:tr h="88115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MSE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57530"/>
                  </a:ext>
                </a:extLst>
              </a:tr>
              <a:tr h="16355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Holt-Winters Method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156.24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12.49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9.544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1637.01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07152"/>
                  </a:ext>
                </a:extLst>
              </a:tr>
              <a:tr h="88115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Prophet Method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132.8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11.52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8.42</a:t>
                      </a:r>
                      <a:endParaRPr lang="en-IN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1110.27</a:t>
                      </a:r>
                      <a:endParaRPr lang="en-IN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8595" marR="188595" marT="2619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1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24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7E3F-58FF-4F8B-B8B3-D6931382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  <a:endParaRPr lang="en-IN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44C68-520E-4B45-B7B6-8C8DE3E23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35092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62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288B4-F9AC-40ED-B97A-02FE0666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0C1BD7E-0BC1-40AB-AF87-2BEC67FD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167D153B-079C-43A5-A7B1-D6C859C82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8069-57B0-47A5-8830-38EE035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2" dirty="0">
                <a:solidFill>
                  <a:srgbClr val="0070C0"/>
                </a:solidFill>
                <a:latin typeface="League Spartan"/>
              </a:rPr>
              <a:t>HABITUS POSTURE  </a:t>
            </a:r>
            <a:br>
              <a:rPr lang="en-US" spc="52" dirty="0">
                <a:latin typeface="League Spartan"/>
              </a:rPr>
            </a:br>
            <a:r>
              <a:rPr lang="en-US" spc="204" dirty="0">
                <a:latin typeface="League Spartan"/>
              </a:rPr>
              <a:t>SENSOR &amp; MOBILE APP 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7AB0F4-49C6-44FD-B5E1-727001D01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09" b="8735"/>
          <a:stretch/>
        </p:blipFill>
        <p:spPr>
          <a:xfrm>
            <a:off x="1419702" y="2082019"/>
            <a:ext cx="10369024" cy="46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6EA10-BC6D-453D-AFE1-E07A3DC3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49BF-21D2-47DC-B36B-61A941C5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/>
              <a:t>Time series analysis. </a:t>
            </a:r>
            <a:r>
              <a:rPr lang="en-US"/>
              <a:t>This will allow Habitus to advise employers what times of the day/days of the week their employees are displaying signs of poor posture leading to a drop in productivity, poor concentration, withdrawal from engaging in work etc. </a:t>
            </a:r>
            <a:br>
              <a:rPr lang="en-US"/>
            </a:b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32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0103-7F35-49AA-A077-171DBA83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accent5"/>
                </a:solidFill>
              </a:rPr>
              <a:t>Important Features</a:t>
            </a:r>
            <a:endParaRPr lang="en-IN" sz="54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69A73D-78F7-4F99-8CFC-5566BA2F5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75945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8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19DD2-8D25-42B2-B7A5-40F1A6DA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Data Preparation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B9FF2-3C00-4359-B5A0-ABBF19124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4269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92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7C592-E59F-4FD3-872A-BC74669E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3"/>
            <a:ext cx="9144000" cy="15635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dirty="0">
                <a:solidFill>
                  <a:srgbClr val="00B0F0"/>
                </a:solidFill>
              </a:rPr>
              <a:t>Data Visualization</a:t>
            </a:r>
            <a:br>
              <a:rPr lang="en-US" sz="3000" dirty="0"/>
            </a:br>
            <a:r>
              <a:rPr lang="en-US" sz="3000" dirty="0"/>
              <a:t>Good Posture Time series</a:t>
            </a:r>
            <a:br>
              <a:rPr lang="en-US" sz="3000" dirty="0"/>
            </a:br>
            <a:endParaRPr lang="en-US" sz="3000" dirty="0"/>
          </a:p>
        </p:txBody>
      </p:sp>
      <p:grpSp>
        <p:nvGrpSpPr>
          <p:cNvPr id="122" name="Group 98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4F0664-1F9E-4E88-99B7-2449BED2A9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230" y="3571601"/>
            <a:ext cx="5306268" cy="1936788"/>
          </a:xfrm>
          <a:prstGeom prst="rect">
            <a:avLst/>
          </a:prstGeom>
          <a:noFill/>
        </p:spPr>
      </p:pic>
      <p:pic>
        <p:nvPicPr>
          <p:cNvPr id="5" name="Picture 4" descr="A picture containing sitting, water, table, large&#10;&#10;Description automatically generated">
            <a:extLst>
              <a:ext uri="{FF2B5EF4-FFF2-40B4-BE49-F238E27FC236}">
                <a16:creationId xmlns:a16="http://schemas.microsoft.com/office/drawing/2014/main" id="{67D07765-A07F-446D-B850-41E6C1A5F6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3562" y="3003805"/>
            <a:ext cx="5297208" cy="3072379"/>
          </a:xfrm>
          <a:prstGeom prst="rect">
            <a:avLst/>
          </a:prstGeom>
          <a:noFill/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35942-09DF-4BB8-9CA1-29A3B99F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 Visualization</a:t>
            </a:r>
            <a:br>
              <a:rPr lang="en-US" dirty="0"/>
            </a:br>
            <a:r>
              <a:rPr lang="en-US" dirty="0"/>
              <a:t>Bad Posture Time series</a:t>
            </a: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326F7CF-1FC5-48EA-8113-53171D9F38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230" y="3571601"/>
            <a:ext cx="5306268" cy="193678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94DEDB-918E-4B50-BDF5-E7DC416961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3562" y="3003805"/>
            <a:ext cx="5297208" cy="3072379"/>
          </a:xfrm>
          <a:prstGeom prst="rect">
            <a:avLst/>
          </a:prstGeom>
          <a:noFill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3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7C455-7C2A-4B11-823E-766CEFB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Data Visualization</a:t>
            </a:r>
            <a:br>
              <a:rPr lang="en-US" dirty="0"/>
            </a:br>
            <a:r>
              <a:rPr lang="en-US" dirty="0"/>
              <a:t>Difference Posture Time series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4CBC062-9F66-4A53-949D-45703CA05A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230" y="3099761"/>
            <a:ext cx="5306268" cy="258705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632F3-0BDB-4730-8A67-497D85FBD7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3562" y="3030291"/>
            <a:ext cx="5297208" cy="3019408"/>
          </a:xfrm>
          <a:prstGeom prst="rect">
            <a:avLst/>
          </a:prstGeom>
          <a:noFill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Widescreen</PresentationFormat>
  <Paragraphs>423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League Spartan</vt:lpstr>
      <vt:lpstr>Office Theme</vt:lpstr>
      <vt:lpstr>Wearable Device Posture Forecasting using Time-series Models</vt:lpstr>
      <vt:lpstr>PowerPoint Presentation</vt:lpstr>
      <vt:lpstr>HABITUS POSTURE   SENSOR &amp; MOBILE APP </vt:lpstr>
      <vt:lpstr>Problem Statement</vt:lpstr>
      <vt:lpstr>Important Features</vt:lpstr>
      <vt:lpstr>Data Preparation</vt:lpstr>
      <vt:lpstr>Data Visualization Good Posture Time series </vt:lpstr>
      <vt:lpstr>Data Visualization Bad Posture Time series</vt:lpstr>
      <vt:lpstr>Data Visualization Difference Posture Time series</vt:lpstr>
      <vt:lpstr>Time series Models</vt:lpstr>
      <vt:lpstr>Holt-Winters Method</vt:lpstr>
      <vt:lpstr>Holt-Winters Method</vt:lpstr>
      <vt:lpstr>Holt-Winters Method</vt:lpstr>
      <vt:lpstr>ARIMA Model</vt:lpstr>
      <vt:lpstr>ARIMA Model</vt:lpstr>
      <vt:lpstr>SARIMA Model</vt:lpstr>
      <vt:lpstr>SARIMA Model</vt:lpstr>
      <vt:lpstr>Prophet Forecasting Method</vt:lpstr>
      <vt:lpstr>Prophet Forecasting Method</vt:lpstr>
      <vt:lpstr>Prophet Forecasting Method</vt:lpstr>
      <vt:lpstr>Evaluation Metrics of  Posture TSM</vt:lpstr>
      <vt:lpstr>Evaluation Metrics of  Posture TSM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Device Posture Forecasting using Time-series Models</dc:title>
  <dc:creator>Nitin Nandeshwar</dc:creator>
  <cp:lastModifiedBy>Nitin Nandeshwar</cp:lastModifiedBy>
  <cp:revision>1</cp:revision>
  <dcterms:created xsi:type="dcterms:W3CDTF">2020-08-25T01:56:07Z</dcterms:created>
  <dcterms:modified xsi:type="dcterms:W3CDTF">2020-08-25T01:56:11Z</dcterms:modified>
</cp:coreProperties>
</file>