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IP </a:t>
            </a:r>
            <a:r>
              <a:rPr lang="en-US" smtClean="0"/>
              <a:t>Automation Testing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IP Automation Testing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 Automation Testing</dc:title>
  <dc:creator>ANKIT JAISWAL</dc:creator>
  <cp:lastModifiedBy>Windows User</cp:lastModifiedBy>
  <cp:revision>1</cp:revision>
  <dcterms:created xsi:type="dcterms:W3CDTF">2006-08-16T00:00:00Z</dcterms:created>
  <dcterms:modified xsi:type="dcterms:W3CDTF">2018-07-29T13:49:19Z</dcterms:modified>
</cp:coreProperties>
</file>