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EE0C-0FA1-40B1-B84C-A846D3E822EF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01ED-29C1-45EA-B319-9DE20C0D1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3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EE0C-0FA1-40B1-B84C-A846D3E822EF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01ED-29C1-45EA-B319-9DE20C0D1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6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EE0C-0FA1-40B1-B84C-A846D3E822EF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01ED-29C1-45EA-B319-9DE20C0D1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6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EE0C-0FA1-40B1-B84C-A846D3E822EF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01ED-29C1-45EA-B319-9DE20C0D1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3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EE0C-0FA1-40B1-B84C-A846D3E822EF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01ED-29C1-45EA-B319-9DE20C0D1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6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EE0C-0FA1-40B1-B84C-A846D3E822EF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01ED-29C1-45EA-B319-9DE20C0D1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6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EE0C-0FA1-40B1-B84C-A846D3E822EF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01ED-29C1-45EA-B319-9DE20C0D1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6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EE0C-0FA1-40B1-B84C-A846D3E822EF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01ED-29C1-45EA-B319-9DE20C0D1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EE0C-0FA1-40B1-B84C-A846D3E822EF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01ED-29C1-45EA-B319-9DE20C0D1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4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EE0C-0FA1-40B1-B84C-A846D3E822EF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01ED-29C1-45EA-B319-9DE20C0D1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EE0C-0FA1-40B1-B84C-A846D3E822EF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01ED-29C1-45EA-B319-9DE20C0D1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6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CEE0C-0FA1-40B1-B84C-A846D3E822EF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301ED-29C1-45EA-B319-9DE20C0D1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2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 </a:t>
            </a:r>
            <a:r>
              <a:rPr lang="en-US" smtClean="0"/>
              <a:t>Automation testing 1.8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0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IP Automation testing 1.8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Automation testing 1.8</dc:title>
  <dc:creator>Ankit Jaiswal</dc:creator>
  <cp:lastModifiedBy>Ankit Jaiswal</cp:lastModifiedBy>
  <cp:revision>1</cp:revision>
  <dcterms:created xsi:type="dcterms:W3CDTF">2018-07-30T07:56:42Z</dcterms:created>
  <dcterms:modified xsi:type="dcterms:W3CDTF">2018-07-30T07:56:56Z</dcterms:modified>
</cp:coreProperties>
</file>