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8A2EF-0A6A-3D74-DFDB-E4B67A894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616311-1621-7F84-EAE3-8F2D7F3E6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2BDF13-601B-EEF7-BD33-5808CEB33C26}"/>
              </a:ext>
            </a:extLst>
          </p:cNvPr>
          <p:cNvSpPr>
            <a:spLocks noGrp="1"/>
          </p:cNvSpPr>
          <p:nvPr>
            <p:ph type="dt" sz="half" idx="10"/>
          </p:nvPr>
        </p:nvSpPr>
        <p:spPr/>
        <p:txBody>
          <a:bodyPr/>
          <a:lstStyle/>
          <a:p>
            <a:fld id="{AF143D75-C2B3-407C-8912-7B50539463FC}" type="datetimeFigureOut">
              <a:rPr lang="en-IN" smtClean="0"/>
              <a:t>25-04-2023</a:t>
            </a:fld>
            <a:endParaRPr lang="en-IN"/>
          </a:p>
        </p:txBody>
      </p:sp>
      <p:sp>
        <p:nvSpPr>
          <p:cNvPr id="5" name="Footer Placeholder 4">
            <a:extLst>
              <a:ext uri="{FF2B5EF4-FFF2-40B4-BE49-F238E27FC236}">
                <a16:creationId xmlns:a16="http://schemas.microsoft.com/office/drawing/2014/main" id="{A2DF19EC-9144-612D-4011-306EA5A85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D9DBBC-5417-59DA-9B4C-67E5CC440C2A}"/>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1998159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03B4-9867-46CA-B305-79DF71B721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9E9F7F-8BC7-5669-119C-A77F127A1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BFF16-B766-80C8-562B-25A0387FE982}"/>
              </a:ext>
            </a:extLst>
          </p:cNvPr>
          <p:cNvSpPr>
            <a:spLocks noGrp="1"/>
          </p:cNvSpPr>
          <p:nvPr>
            <p:ph type="dt" sz="half" idx="10"/>
          </p:nvPr>
        </p:nvSpPr>
        <p:spPr/>
        <p:txBody>
          <a:bodyPr/>
          <a:lstStyle/>
          <a:p>
            <a:fld id="{AF143D75-C2B3-407C-8912-7B50539463FC}" type="datetimeFigureOut">
              <a:rPr lang="en-IN" smtClean="0"/>
              <a:t>25-04-2023</a:t>
            </a:fld>
            <a:endParaRPr lang="en-IN"/>
          </a:p>
        </p:txBody>
      </p:sp>
      <p:sp>
        <p:nvSpPr>
          <p:cNvPr id="5" name="Footer Placeholder 4">
            <a:extLst>
              <a:ext uri="{FF2B5EF4-FFF2-40B4-BE49-F238E27FC236}">
                <a16:creationId xmlns:a16="http://schemas.microsoft.com/office/drawing/2014/main" id="{BA43ECB3-AECE-5C8C-9342-D9EDD6BB0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570B9-FE62-CB16-F62E-5D9DC6CD69AD}"/>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162921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93A127-3EAB-34E0-1D5F-85F1EC5961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C0B113-97DF-33E0-4E56-E7E04A8DA0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4F975-9213-ADC3-52B9-1A922FECA6E7}"/>
              </a:ext>
            </a:extLst>
          </p:cNvPr>
          <p:cNvSpPr>
            <a:spLocks noGrp="1"/>
          </p:cNvSpPr>
          <p:nvPr>
            <p:ph type="dt" sz="half" idx="10"/>
          </p:nvPr>
        </p:nvSpPr>
        <p:spPr/>
        <p:txBody>
          <a:bodyPr/>
          <a:lstStyle/>
          <a:p>
            <a:fld id="{AF143D75-C2B3-407C-8912-7B50539463FC}" type="datetimeFigureOut">
              <a:rPr lang="en-IN" smtClean="0"/>
              <a:t>25-04-2023</a:t>
            </a:fld>
            <a:endParaRPr lang="en-IN"/>
          </a:p>
        </p:txBody>
      </p:sp>
      <p:sp>
        <p:nvSpPr>
          <p:cNvPr id="5" name="Footer Placeholder 4">
            <a:extLst>
              <a:ext uri="{FF2B5EF4-FFF2-40B4-BE49-F238E27FC236}">
                <a16:creationId xmlns:a16="http://schemas.microsoft.com/office/drawing/2014/main" id="{0D850248-3D3F-BEC0-7E0C-56EA8E0B0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AF3FA-286F-40E5-01FC-497DF977CB13}"/>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161653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50BD-1321-DD66-0440-1C4E587AEE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7AC72B-D958-319D-ED3D-F783D6DDD5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6D726E-DD18-29F8-B4A1-BD607352ED8C}"/>
              </a:ext>
            </a:extLst>
          </p:cNvPr>
          <p:cNvSpPr>
            <a:spLocks noGrp="1"/>
          </p:cNvSpPr>
          <p:nvPr>
            <p:ph type="dt" sz="half" idx="10"/>
          </p:nvPr>
        </p:nvSpPr>
        <p:spPr/>
        <p:txBody>
          <a:bodyPr/>
          <a:lstStyle/>
          <a:p>
            <a:fld id="{AF143D75-C2B3-407C-8912-7B50539463FC}" type="datetimeFigureOut">
              <a:rPr lang="en-IN" smtClean="0"/>
              <a:t>25-04-2023</a:t>
            </a:fld>
            <a:endParaRPr lang="en-IN"/>
          </a:p>
        </p:txBody>
      </p:sp>
      <p:sp>
        <p:nvSpPr>
          <p:cNvPr id="5" name="Footer Placeholder 4">
            <a:extLst>
              <a:ext uri="{FF2B5EF4-FFF2-40B4-BE49-F238E27FC236}">
                <a16:creationId xmlns:a16="http://schemas.microsoft.com/office/drawing/2014/main" id="{E9876C6D-9201-C130-28FC-0EA7E4746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647671-E464-CA8E-7E20-F509062BC1AF}"/>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339716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BD2B-7FC9-3047-0E6B-C01BE501FE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6E3428-51C1-C681-A9D4-8309BAA75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C69034-492A-56C7-5683-33D81BEE2EB3}"/>
              </a:ext>
            </a:extLst>
          </p:cNvPr>
          <p:cNvSpPr>
            <a:spLocks noGrp="1"/>
          </p:cNvSpPr>
          <p:nvPr>
            <p:ph type="dt" sz="half" idx="10"/>
          </p:nvPr>
        </p:nvSpPr>
        <p:spPr/>
        <p:txBody>
          <a:bodyPr/>
          <a:lstStyle/>
          <a:p>
            <a:fld id="{AF143D75-C2B3-407C-8912-7B50539463FC}" type="datetimeFigureOut">
              <a:rPr lang="en-IN" smtClean="0"/>
              <a:t>25-04-2023</a:t>
            </a:fld>
            <a:endParaRPr lang="en-IN"/>
          </a:p>
        </p:txBody>
      </p:sp>
      <p:sp>
        <p:nvSpPr>
          <p:cNvPr id="5" name="Footer Placeholder 4">
            <a:extLst>
              <a:ext uri="{FF2B5EF4-FFF2-40B4-BE49-F238E27FC236}">
                <a16:creationId xmlns:a16="http://schemas.microsoft.com/office/drawing/2014/main" id="{B949108B-F583-5B5D-25BA-971068E7B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7D64F-0FF3-E356-79E3-33D6B1BDCAC6}"/>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407283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6C94-E943-CE30-74EC-2F2ADA0756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3845C6-9454-530F-7AB0-A64C247304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A42340-A5A9-8574-4D57-98FDA398B9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51C820-C338-CE90-5050-E0C942F5C8E2}"/>
              </a:ext>
            </a:extLst>
          </p:cNvPr>
          <p:cNvSpPr>
            <a:spLocks noGrp="1"/>
          </p:cNvSpPr>
          <p:nvPr>
            <p:ph type="dt" sz="half" idx="10"/>
          </p:nvPr>
        </p:nvSpPr>
        <p:spPr/>
        <p:txBody>
          <a:bodyPr/>
          <a:lstStyle/>
          <a:p>
            <a:fld id="{AF143D75-C2B3-407C-8912-7B50539463FC}" type="datetimeFigureOut">
              <a:rPr lang="en-IN" smtClean="0"/>
              <a:t>25-04-2023</a:t>
            </a:fld>
            <a:endParaRPr lang="en-IN"/>
          </a:p>
        </p:txBody>
      </p:sp>
      <p:sp>
        <p:nvSpPr>
          <p:cNvPr id="6" name="Footer Placeholder 5">
            <a:extLst>
              <a:ext uri="{FF2B5EF4-FFF2-40B4-BE49-F238E27FC236}">
                <a16:creationId xmlns:a16="http://schemas.microsoft.com/office/drawing/2014/main" id="{9D428E3A-C337-E837-358A-E76D75F48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525F11-7900-F7C1-528C-2E17AADDDDF6}"/>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334493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FC91-19CF-21C0-6F0E-D1094D4079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A4A647-6193-1F74-BF02-9FADD445B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C31157-8BC9-5A8E-8E29-6F03B4AE93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C8981D-EF0C-15A5-4B1C-36931348E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68D535-3F70-E04E-0395-AD726A374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2B92A1-A6B2-698C-FECE-0942392D09B0}"/>
              </a:ext>
            </a:extLst>
          </p:cNvPr>
          <p:cNvSpPr>
            <a:spLocks noGrp="1"/>
          </p:cNvSpPr>
          <p:nvPr>
            <p:ph type="dt" sz="half" idx="10"/>
          </p:nvPr>
        </p:nvSpPr>
        <p:spPr/>
        <p:txBody>
          <a:bodyPr/>
          <a:lstStyle/>
          <a:p>
            <a:fld id="{AF143D75-C2B3-407C-8912-7B50539463FC}" type="datetimeFigureOut">
              <a:rPr lang="en-IN" smtClean="0"/>
              <a:t>25-04-2023</a:t>
            </a:fld>
            <a:endParaRPr lang="en-IN"/>
          </a:p>
        </p:txBody>
      </p:sp>
      <p:sp>
        <p:nvSpPr>
          <p:cNvPr id="8" name="Footer Placeholder 7">
            <a:extLst>
              <a:ext uri="{FF2B5EF4-FFF2-40B4-BE49-F238E27FC236}">
                <a16:creationId xmlns:a16="http://schemas.microsoft.com/office/drawing/2014/main" id="{C67E7D77-FC26-D0C9-126C-B2200A022B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C91110-C5A2-01DE-4E35-8B7A3745FFC4}"/>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846404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BC0E-59DC-C93D-C82D-3ABEE04D03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1D9DA5-17B2-D595-ABCF-18734FDC10F6}"/>
              </a:ext>
            </a:extLst>
          </p:cNvPr>
          <p:cNvSpPr>
            <a:spLocks noGrp="1"/>
          </p:cNvSpPr>
          <p:nvPr>
            <p:ph type="dt" sz="half" idx="10"/>
          </p:nvPr>
        </p:nvSpPr>
        <p:spPr/>
        <p:txBody>
          <a:bodyPr/>
          <a:lstStyle/>
          <a:p>
            <a:fld id="{AF143D75-C2B3-407C-8912-7B50539463FC}" type="datetimeFigureOut">
              <a:rPr lang="en-IN" smtClean="0"/>
              <a:t>25-04-2023</a:t>
            </a:fld>
            <a:endParaRPr lang="en-IN"/>
          </a:p>
        </p:txBody>
      </p:sp>
      <p:sp>
        <p:nvSpPr>
          <p:cNvPr id="4" name="Footer Placeholder 3">
            <a:extLst>
              <a:ext uri="{FF2B5EF4-FFF2-40B4-BE49-F238E27FC236}">
                <a16:creationId xmlns:a16="http://schemas.microsoft.com/office/drawing/2014/main" id="{E5ED3A65-A86E-2282-46BD-4C370806F7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0413E7-6531-2A49-7B2B-CBBFE2B52385}"/>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140634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EA598-34E3-1224-C176-CD430D37490D}"/>
              </a:ext>
            </a:extLst>
          </p:cNvPr>
          <p:cNvSpPr>
            <a:spLocks noGrp="1"/>
          </p:cNvSpPr>
          <p:nvPr>
            <p:ph type="dt" sz="half" idx="10"/>
          </p:nvPr>
        </p:nvSpPr>
        <p:spPr/>
        <p:txBody>
          <a:bodyPr/>
          <a:lstStyle/>
          <a:p>
            <a:fld id="{AF143D75-C2B3-407C-8912-7B50539463FC}" type="datetimeFigureOut">
              <a:rPr lang="en-IN" smtClean="0"/>
              <a:t>25-04-2023</a:t>
            </a:fld>
            <a:endParaRPr lang="en-IN"/>
          </a:p>
        </p:txBody>
      </p:sp>
      <p:sp>
        <p:nvSpPr>
          <p:cNvPr id="3" name="Footer Placeholder 2">
            <a:extLst>
              <a:ext uri="{FF2B5EF4-FFF2-40B4-BE49-F238E27FC236}">
                <a16:creationId xmlns:a16="http://schemas.microsoft.com/office/drawing/2014/main" id="{07A324C6-7C9E-5A0F-E14D-134DC07315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D4B3C5-DB4B-CFA2-52A2-FC6F11BED491}"/>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133754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1B49-1AD8-82C1-D51B-AE65D51D3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409E93-E44F-A9A2-2B6E-E2B74B74C3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BEC2FC-8E5E-12C2-E5DB-21D866119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EAE835-5706-4BC9-709E-408EB9FF6C0B}"/>
              </a:ext>
            </a:extLst>
          </p:cNvPr>
          <p:cNvSpPr>
            <a:spLocks noGrp="1"/>
          </p:cNvSpPr>
          <p:nvPr>
            <p:ph type="dt" sz="half" idx="10"/>
          </p:nvPr>
        </p:nvSpPr>
        <p:spPr/>
        <p:txBody>
          <a:bodyPr/>
          <a:lstStyle/>
          <a:p>
            <a:fld id="{AF143D75-C2B3-407C-8912-7B50539463FC}" type="datetimeFigureOut">
              <a:rPr lang="en-IN" smtClean="0"/>
              <a:t>25-04-2023</a:t>
            </a:fld>
            <a:endParaRPr lang="en-IN"/>
          </a:p>
        </p:txBody>
      </p:sp>
      <p:sp>
        <p:nvSpPr>
          <p:cNvPr id="6" name="Footer Placeholder 5">
            <a:extLst>
              <a:ext uri="{FF2B5EF4-FFF2-40B4-BE49-F238E27FC236}">
                <a16:creationId xmlns:a16="http://schemas.microsoft.com/office/drawing/2014/main" id="{EFF15531-FA86-F795-16B8-5EACA2CCAC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48BEFC-0B24-A987-8667-F51D61501B53}"/>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372704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4AD8-ADC0-22E3-5195-FA3515D03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C4959C-59EC-385F-5E7A-986EE04C7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35EAF8-A968-FEED-F396-7D09EBBC6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937934-2CE2-FC0C-1B98-9190338166F4}"/>
              </a:ext>
            </a:extLst>
          </p:cNvPr>
          <p:cNvSpPr>
            <a:spLocks noGrp="1"/>
          </p:cNvSpPr>
          <p:nvPr>
            <p:ph type="dt" sz="half" idx="10"/>
          </p:nvPr>
        </p:nvSpPr>
        <p:spPr/>
        <p:txBody>
          <a:bodyPr/>
          <a:lstStyle/>
          <a:p>
            <a:fld id="{AF143D75-C2B3-407C-8912-7B50539463FC}" type="datetimeFigureOut">
              <a:rPr lang="en-IN" smtClean="0"/>
              <a:t>25-04-2023</a:t>
            </a:fld>
            <a:endParaRPr lang="en-IN"/>
          </a:p>
        </p:txBody>
      </p:sp>
      <p:sp>
        <p:nvSpPr>
          <p:cNvPr id="6" name="Footer Placeholder 5">
            <a:extLst>
              <a:ext uri="{FF2B5EF4-FFF2-40B4-BE49-F238E27FC236}">
                <a16:creationId xmlns:a16="http://schemas.microsoft.com/office/drawing/2014/main" id="{9FC2D471-2D5D-7D54-815F-BCD945D4D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5CE4F7-E880-30EF-2C50-E7211A37FE95}"/>
              </a:ext>
            </a:extLst>
          </p:cNvPr>
          <p:cNvSpPr>
            <a:spLocks noGrp="1"/>
          </p:cNvSpPr>
          <p:nvPr>
            <p:ph type="sldNum" sz="quarter" idx="12"/>
          </p:nvPr>
        </p:nvSpPr>
        <p:spPr/>
        <p:txBody>
          <a:bodyPr/>
          <a:lstStyle/>
          <a:p>
            <a:fld id="{73C3DE0D-377C-4693-941B-31F5AC9A2075}" type="slidenum">
              <a:rPr lang="en-IN" smtClean="0"/>
              <a:t>‹#›</a:t>
            </a:fld>
            <a:endParaRPr lang="en-IN"/>
          </a:p>
        </p:txBody>
      </p:sp>
    </p:spTree>
    <p:extLst>
      <p:ext uri="{BB962C8B-B14F-4D97-AF65-F5344CB8AC3E}">
        <p14:creationId xmlns:p14="http://schemas.microsoft.com/office/powerpoint/2010/main" val="116234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16173C-B138-702B-953C-8DC803599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5354EA-C00D-1578-6FCD-1FF5C4FB7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FC7BF-6A43-2728-E273-3460DF7389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43D75-C2B3-407C-8912-7B50539463FC}" type="datetimeFigureOut">
              <a:rPr lang="en-IN" smtClean="0"/>
              <a:t>25-04-2023</a:t>
            </a:fld>
            <a:endParaRPr lang="en-IN"/>
          </a:p>
        </p:txBody>
      </p:sp>
      <p:sp>
        <p:nvSpPr>
          <p:cNvPr id="5" name="Footer Placeholder 4">
            <a:extLst>
              <a:ext uri="{FF2B5EF4-FFF2-40B4-BE49-F238E27FC236}">
                <a16:creationId xmlns:a16="http://schemas.microsoft.com/office/drawing/2014/main" id="{6895DD92-1501-B3EA-37FE-E4AA8207E9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8491C3-8279-08A1-194C-868FAF4B4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3DE0D-377C-4693-941B-31F5AC9A2075}" type="slidenum">
              <a:rPr lang="en-IN" smtClean="0"/>
              <a:t>‹#›</a:t>
            </a:fld>
            <a:endParaRPr lang="en-IN"/>
          </a:p>
        </p:txBody>
      </p:sp>
    </p:spTree>
    <p:extLst>
      <p:ext uri="{BB962C8B-B14F-4D97-AF65-F5344CB8AC3E}">
        <p14:creationId xmlns:p14="http://schemas.microsoft.com/office/powerpoint/2010/main" val="2883823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FDB7-A8A4-E003-C90C-5C1E38EB414C}"/>
              </a:ext>
            </a:extLst>
          </p:cNvPr>
          <p:cNvSpPr>
            <a:spLocks noGrp="1"/>
          </p:cNvSpPr>
          <p:nvPr>
            <p:ph type="ctrTitle"/>
          </p:nvPr>
        </p:nvSpPr>
        <p:spPr/>
        <p:txBody>
          <a:bodyPr>
            <a:normAutofit/>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083165E4-5371-7F82-B0E3-84ED70B155F2}"/>
              </a:ext>
            </a:extLst>
          </p:cNvPr>
          <p:cNvSpPr>
            <a:spLocks noGrp="1"/>
          </p:cNvSpPr>
          <p:nvPr>
            <p:ph type="subTitle" idx="1"/>
          </p:nvPr>
        </p:nvSpPr>
        <p:spPr/>
        <p:txBody>
          <a:bodyPr>
            <a:normAutofit fontScale="70000" lnSpcReduction="20000"/>
          </a:bodyPr>
          <a:lstStyle/>
          <a:p>
            <a:r>
              <a:rPr lang="en-US" b="0" i="0" dirty="0">
                <a:solidFill>
                  <a:srgbClr val="000000"/>
                </a:solidFill>
                <a:effectLst/>
                <a:latin typeface="Open Sans" panose="020B0604020202020204" pitchFamily="34" charset="0"/>
              </a:rPr>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b="0" i="0" dirty="0" err="1">
                <a:solidFill>
                  <a:srgbClr val="000000"/>
                </a:solidFill>
                <a:effectLst/>
                <a:latin typeface="Open Sans" panose="020B0604020202020204" pitchFamily="34" charset="0"/>
              </a:rPr>
              <a:t>humour</a:t>
            </a:r>
            <a:r>
              <a:rPr lang="en-US" b="0" i="0" dirty="0">
                <a:solidFill>
                  <a:srgbClr val="000000"/>
                </a:solidFill>
                <a:effectLst/>
                <a:latin typeface="Open Sans" panose="020B0604020202020204" pitchFamily="34" charset="0"/>
              </a:rPr>
              <a:t> and the like).</a:t>
            </a:r>
            <a:endParaRPr lang="en-IN" dirty="0"/>
          </a:p>
        </p:txBody>
      </p:sp>
    </p:spTree>
    <p:extLst>
      <p:ext uri="{BB962C8B-B14F-4D97-AF65-F5344CB8AC3E}">
        <p14:creationId xmlns:p14="http://schemas.microsoft.com/office/powerpoint/2010/main" val="2312388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117</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Open Sans</vt:lpstr>
      <vt:lpstr>Office Theme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consectetuer adipiscing elit. Aenean commodo ligula eget dolor. Aenean massa. Cum sociis natoque penatibus et magnis dis parturient montes, nascetur ridiculus mus. Donec Clip NSAdmin Record01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semper nisi. Companyfirm NSAdmin Record01 Aenean vulputate eleifend tellus. Aenean leo ligula, porttitor eu, consequat vitae, eleifend ac, enim. Aliquam lorem ante, dapibus in, CompanyFund NSAdmin Record01 viverra quis, feugiat a, tellus. Phasellus viverra nulla ut metus varius laoreet. Quisque </dc:title>
  <dc:creator>Riya Agrawal</dc:creator>
  <cp:lastModifiedBy>Utkarsh  Saxena</cp:lastModifiedBy>
  <cp:revision>3</cp:revision>
  <dcterms:created xsi:type="dcterms:W3CDTF">2023-01-09T14:32:37Z</dcterms:created>
  <dcterms:modified xsi:type="dcterms:W3CDTF">2023-04-25T08:22:08Z</dcterms:modified>
</cp:coreProperties>
</file>