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A2EF-0A6A-3D74-DFDB-E4B67A894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616311-1621-7F84-EAE3-8F2D7F3E6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2BDF13-601B-EEF7-BD33-5808CEB33C26}"/>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5" name="Footer Placeholder 4">
            <a:extLst>
              <a:ext uri="{FF2B5EF4-FFF2-40B4-BE49-F238E27FC236}">
                <a16:creationId xmlns:a16="http://schemas.microsoft.com/office/drawing/2014/main" id="{A2DF19EC-9144-612D-4011-306EA5A85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D9DBBC-5417-59DA-9B4C-67E5CC440C2A}"/>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99815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03B4-9867-46CA-B305-79DF71B721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9E9F7F-8BC7-5669-119C-A77F127A1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FF16-B766-80C8-562B-25A0387FE982}"/>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5" name="Footer Placeholder 4">
            <a:extLst>
              <a:ext uri="{FF2B5EF4-FFF2-40B4-BE49-F238E27FC236}">
                <a16:creationId xmlns:a16="http://schemas.microsoft.com/office/drawing/2014/main" id="{BA43ECB3-AECE-5C8C-9342-D9EDD6BB0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570B9-FE62-CB16-F62E-5D9DC6CD69AD}"/>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62921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3A127-3EAB-34E0-1D5F-85F1EC5961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C0B113-97DF-33E0-4E56-E7E04A8DA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4F975-9213-ADC3-52B9-1A922FECA6E7}"/>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5" name="Footer Placeholder 4">
            <a:extLst>
              <a:ext uri="{FF2B5EF4-FFF2-40B4-BE49-F238E27FC236}">
                <a16:creationId xmlns:a16="http://schemas.microsoft.com/office/drawing/2014/main" id="{0D850248-3D3F-BEC0-7E0C-56EA8E0B0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AF3FA-286F-40E5-01FC-497DF977CB13}"/>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61653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50BD-1321-DD66-0440-1C4E587AEE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7AC72B-D958-319D-ED3D-F783D6DDD5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D726E-DD18-29F8-B4A1-BD607352ED8C}"/>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5" name="Footer Placeholder 4">
            <a:extLst>
              <a:ext uri="{FF2B5EF4-FFF2-40B4-BE49-F238E27FC236}">
                <a16:creationId xmlns:a16="http://schemas.microsoft.com/office/drawing/2014/main" id="{E9876C6D-9201-C130-28FC-0EA7E4746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47671-E464-CA8E-7E20-F509062BC1AF}"/>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33971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BD2B-7FC9-3047-0E6B-C01BE501FE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6E3428-51C1-C681-A9D4-8309BAA75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C69034-492A-56C7-5683-33D81BEE2EB3}"/>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5" name="Footer Placeholder 4">
            <a:extLst>
              <a:ext uri="{FF2B5EF4-FFF2-40B4-BE49-F238E27FC236}">
                <a16:creationId xmlns:a16="http://schemas.microsoft.com/office/drawing/2014/main" id="{B949108B-F583-5B5D-25BA-971068E7B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7D64F-0FF3-E356-79E3-33D6B1BDCAC6}"/>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407283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6C94-E943-CE30-74EC-2F2ADA0756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3845C6-9454-530F-7AB0-A64C24730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A42340-A5A9-8574-4D57-98FDA398B9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51C820-C338-CE90-5050-E0C942F5C8E2}"/>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6" name="Footer Placeholder 5">
            <a:extLst>
              <a:ext uri="{FF2B5EF4-FFF2-40B4-BE49-F238E27FC236}">
                <a16:creationId xmlns:a16="http://schemas.microsoft.com/office/drawing/2014/main" id="{9D428E3A-C337-E837-358A-E76D75F48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525F11-7900-F7C1-528C-2E17AADDDDF6}"/>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334493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FC91-19CF-21C0-6F0E-D1094D4079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A4A647-6193-1F74-BF02-9FADD445B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C31157-8BC9-5A8E-8E29-6F03B4AE9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C8981D-EF0C-15A5-4B1C-36931348E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68D535-3F70-E04E-0395-AD726A374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2B92A1-A6B2-698C-FECE-0942392D09B0}"/>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8" name="Footer Placeholder 7">
            <a:extLst>
              <a:ext uri="{FF2B5EF4-FFF2-40B4-BE49-F238E27FC236}">
                <a16:creationId xmlns:a16="http://schemas.microsoft.com/office/drawing/2014/main" id="{C67E7D77-FC26-D0C9-126C-B2200A022B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C91110-C5A2-01DE-4E35-8B7A3745FFC4}"/>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84640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BC0E-59DC-C93D-C82D-3ABEE04D03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1D9DA5-17B2-D595-ABCF-18734FDC10F6}"/>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4" name="Footer Placeholder 3">
            <a:extLst>
              <a:ext uri="{FF2B5EF4-FFF2-40B4-BE49-F238E27FC236}">
                <a16:creationId xmlns:a16="http://schemas.microsoft.com/office/drawing/2014/main" id="{E5ED3A65-A86E-2282-46BD-4C370806F7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0413E7-6531-2A49-7B2B-CBBFE2B52385}"/>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40634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EA598-34E3-1224-C176-CD430D37490D}"/>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3" name="Footer Placeholder 2">
            <a:extLst>
              <a:ext uri="{FF2B5EF4-FFF2-40B4-BE49-F238E27FC236}">
                <a16:creationId xmlns:a16="http://schemas.microsoft.com/office/drawing/2014/main" id="{07A324C6-7C9E-5A0F-E14D-134DC07315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D4B3C5-DB4B-CFA2-52A2-FC6F11BED491}"/>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33754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1B49-1AD8-82C1-D51B-AE65D51D3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409E93-E44F-A9A2-2B6E-E2B74B74C3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BEC2FC-8E5E-12C2-E5DB-21D866119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EAE835-5706-4BC9-709E-408EB9FF6C0B}"/>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6" name="Footer Placeholder 5">
            <a:extLst>
              <a:ext uri="{FF2B5EF4-FFF2-40B4-BE49-F238E27FC236}">
                <a16:creationId xmlns:a16="http://schemas.microsoft.com/office/drawing/2014/main" id="{EFF15531-FA86-F795-16B8-5EACA2CCA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8BEFC-0B24-A987-8667-F51D61501B53}"/>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372704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4AD8-ADC0-22E3-5195-FA3515D03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C4959C-59EC-385F-5E7A-986EE04C7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35EAF8-A968-FEED-F396-7D09EBBC6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37934-2CE2-FC0C-1B98-9190338166F4}"/>
              </a:ext>
            </a:extLst>
          </p:cNvPr>
          <p:cNvSpPr>
            <a:spLocks noGrp="1"/>
          </p:cNvSpPr>
          <p:nvPr>
            <p:ph type="dt" sz="half" idx="10"/>
          </p:nvPr>
        </p:nvSpPr>
        <p:spPr/>
        <p:txBody>
          <a:bodyPr/>
          <a:lstStyle/>
          <a:p>
            <a:fld id="{AF143D75-C2B3-407C-8912-7B50539463FC}" type="datetimeFigureOut">
              <a:rPr lang="en-IN" smtClean="0"/>
              <a:t>09-01-2023</a:t>
            </a:fld>
            <a:endParaRPr lang="en-IN"/>
          </a:p>
        </p:txBody>
      </p:sp>
      <p:sp>
        <p:nvSpPr>
          <p:cNvPr id="6" name="Footer Placeholder 5">
            <a:extLst>
              <a:ext uri="{FF2B5EF4-FFF2-40B4-BE49-F238E27FC236}">
                <a16:creationId xmlns:a16="http://schemas.microsoft.com/office/drawing/2014/main" id="{9FC2D471-2D5D-7D54-815F-BCD945D4D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CE4F7-E880-30EF-2C50-E7211A37FE95}"/>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16234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16173C-B138-702B-953C-8DC803599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5354EA-C00D-1578-6FCD-1FF5C4FB7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FC7BF-6A43-2728-E273-3460DF738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43D75-C2B3-407C-8912-7B50539463FC}" type="datetimeFigureOut">
              <a:rPr lang="en-IN" smtClean="0"/>
              <a:t>09-01-2023</a:t>
            </a:fld>
            <a:endParaRPr lang="en-IN"/>
          </a:p>
        </p:txBody>
      </p:sp>
      <p:sp>
        <p:nvSpPr>
          <p:cNvPr id="5" name="Footer Placeholder 4">
            <a:extLst>
              <a:ext uri="{FF2B5EF4-FFF2-40B4-BE49-F238E27FC236}">
                <a16:creationId xmlns:a16="http://schemas.microsoft.com/office/drawing/2014/main" id="{6895DD92-1501-B3EA-37FE-E4AA8207E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8491C3-8279-08A1-194C-868FAF4B4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3DE0D-377C-4693-941B-31F5AC9A2075}" type="slidenum">
              <a:rPr lang="en-IN" smtClean="0"/>
              <a:t>‹#›</a:t>
            </a:fld>
            <a:endParaRPr lang="en-IN"/>
          </a:p>
        </p:txBody>
      </p:sp>
    </p:spTree>
    <p:extLst>
      <p:ext uri="{BB962C8B-B14F-4D97-AF65-F5344CB8AC3E}">
        <p14:creationId xmlns:p14="http://schemas.microsoft.com/office/powerpoint/2010/main" val="2883823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FDB7-A8A4-E003-C90C-5C1E38EB414C}"/>
              </a:ext>
            </a:extLst>
          </p:cNvPr>
          <p:cNvSpPr>
            <a:spLocks noGrp="1"/>
          </p:cNvSpPr>
          <p:nvPr>
            <p:ph type="ctrTitle"/>
          </p:nvPr>
        </p:nvSpPr>
        <p:spPr/>
        <p:txBody>
          <a:bodyPr>
            <a:normAutofit fontScale="9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Lorem ipsum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dolor</a:t>
            </a:r>
            <a:r>
              <a:rPr lang="en-IN" sz="1800" dirty="0">
                <a:effectLst/>
                <a:latin typeface="Calibri" panose="020F0502020204030204" pitchFamily="34" charset="0"/>
                <a:ea typeface="Calibri" panose="020F0502020204030204" pitchFamily="34" charset="0"/>
                <a:cs typeface="Times New Roman" panose="02020603050405020304" pitchFamily="18" charset="0"/>
              </a:rPr>
              <a:t> sit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amet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consectetuer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adipiscing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elit</a:t>
            </a:r>
            <a:r>
              <a:rPr lang="en-IN" sz="1800" dirty="0">
                <a:effectLst/>
                <a:latin typeface="Calibri" panose="020F0502020204030204" pitchFamily="34" charset="0"/>
                <a:ea typeface="Calibri" panose="020F0502020204030204" pitchFamily="34" charset="0"/>
                <a:cs typeface="Times New Roman" panose="02020603050405020304" pitchFamily="18" charset="0"/>
              </a:rPr>
              <a:t>. Aenean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commodo</a:t>
            </a:r>
            <a:r>
              <a:rPr lang="en-IN" sz="1800" dirty="0">
                <a:effectLst/>
                <a:latin typeface="Calibri" panose="020F0502020204030204" pitchFamily="34" charset="0"/>
                <a:ea typeface="Calibri" panose="020F0502020204030204" pitchFamily="34" charset="0"/>
                <a:cs typeface="Times New Roman" panose="02020603050405020304" pitchFamily="18" charset="0"/>
              </a:rPr>
              <a:t> ligula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eget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dolor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Aenean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massa</a:t>
            </a:r>
            <a:r>
              <a:rPr lang="en-IN" sz="1800" dirty="0">
                <a:effectLst/>
                <a:latin typeface="Calibri" panose="020F0502020204030204" pitchFamily="34" charset="0"/>
                <a:ea typeface="Calibri" panose="020F0502020204030204" pitchFamily="34" charset="0"/>
                <a:cs typeface="Times New Roman" panose="02020603050405020304" pitchFamily="18" charset="0"/>
              </a:rPr>
              <a:t>. Cum sociis</a:t>
            </a:r>
            <a:r>
              <a:rPr lang="en-IN" sz="1800" b="0" i="0" u="none" strike="noStrike" dirty="0">
                <a:solidFill>
                  <a:srgbClr val="000000"/>
                </a:solidFill>
                <a:effectLst/>
                <a:latin typeface="Calibri" panose="020F0502020204030204" pitchFamily="34" charset="0"/>
              </a:rPr>
              <a:t> </a:t>
            </a:r>
            <a:r>
              <a:rPr lang="en-IN" sz="2000" b="1" i="0" u="none" strike="noStrike" dirty="0" err="1">
                <a:solidFill>
                  <a:srgbClr val="000000"/>
                </a:solidFill>
                <a:effectLst/>
                <a:latin typeface="Calibri" panose="020F0502020204030204" pitchFamily="34" charset="0"/>
              </a:rPr>
              <a:t>Advisorfirm</a:t>
            </a:r>
            <a:r>
              <a:rPr lang="en-IN" sz="2000" b="1" i="0" u="none" strike="noStrike" dirty="0">
                <a:solidFill>
                  <a:srgbClr val="000000"/>
                </a:solidFill>
                <a:effectLst/>
                <a:latin typeface="Calibri" panose="020F0502020204030204" pitchFamily="34" charset="0"/>
              </a:rPr>
              <a:t> </a:t>
            </a:r>
            <a:r>
              <a:rPr lang="en-IN" sz="2000" b="1" i="0" u="none" strike="noStrike" dirty="0" err="1">
                <a:solidFill>
                  <a:srgbClr val="000000"/>
                </a:solidFill>
                <a:effectLst/>
                <a:latin typeface="Calibri" panose="020F0502020204030204" pitchFamily="34" charset="0"/>
              </a:rPr>
              <a:t>NSAdmin</a:t>
            </a:r>
            <a:r>
              <a:rPr lang="en-IN" sz="2000" b="1" i="0" u="none" strike="noStrike" dirty="0">
                <a:solidFill>
                  <a:srgbClr val="000000"/>
                </a:solidFill>
                <a:effectLst/>
                <a:latin typeface="Calibri" panose="020F0502020204030204" pitchFamily="34" charset="0"/>
              </a:rPr>
              <a:t> Record01</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natoque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penatibus</a:t>
            </a:r>
            <a:r>
              <a:rPr lang="en-IN" sz="1800" dirty="0">
                <a:effectLst/>
                <a:latin typeface="Calibri" panose="020F0502020204030204" pitchFamily="34" charset="0"/>
                <a:ea typeface="Calibri" panose="020F0502020204030204" pitchFamily="34" charset="0"/>
                <a:cs typeface="Times New Roman" panose="02020603050405020304" pitchFamily="18" charset="0"/>
              </a:rPr>
              <a:t> et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magnis</a:t>
            </a:r>
            <a:r>
              <a:rPr lang="en-IN" sz="1800" dirty="0">
                <a:effectLst/>
                <a:latin typeface="Calibri" panose="020F0502020204030204" pitchFamily="34" charset="0"/>
                <a:ea typeface="Calibri" panose="020F0502020204030204" pitchFamily="34" charset="0"/>
                <a:cs typeface="Times New Roman" panose="02020603050405020304" pitchFamily="18" charset="0"/>
              </a:rPr>
              <a:t> dis parturient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montes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nascetur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ridiculus</a:t>
            </a:r>
            <a:r>
              <a:rPr lang="en-IN" sz="1800" dirty="0">
                <a:effectLst/>
                <a:latin typeface="Calibri" panose="020F0502020204030204" pitchFamily="34" charset="0"/>
                <a:ea typeface="Calibri" panose="020F0502020204030204" pitchFamily="34" charset="0"/>
                <a:cs typeface="Times New Roman" panose="02020603050405020304" pitchFamily="18" charset="0"/>
              </a:rPr>
              <a:t> mus. Donec </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Clip </a:t>
            </a:r>
            <a:r>
              <a:rPr lang="en-IN"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NSAdmin</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Record01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quam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felis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ultricies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nec</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pellentesque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eu</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pretium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quis</a:t>
            </a:r>
            <a:r>
              <a:rPr lang="en-IN" sz="1800" dirty="0">
                <a:effectLst/>
                <a:latin typeface="Calibri" panose="020F0502020204030204" pitchFamily="34" charset="0"/>
                <a:ea typeface="Calibri" panose="020F0502020204030204" pitchFamily="34" charset="0"/>
                <a:cs typeface="Times New Roman" panose="02020603050405020304" pitchFamily="18" charset="0"/>
              </a:rPr>
              <a:t>, sem.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Nulla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consequat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massa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quis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enim</a:t>
            </a:r>
            <a:r>
              <a:rPr lang="en-IN" sz="1800" dirty="0">
                <a:effectLst/>
                <a:latin typeface="Calibri" panose="020F0502020204030204" pitchFamily="34" charset="0"/>
                <a:ea typeface="Calibri" panose="020F0502020204030204" pitchFamily="34" charset="0"/>
                <a:cs typeface="Times New Roman" panose="02020603050405020304" pitchFamily="18" charset="0"/>
              </a:rPr>
              <a:t>. Donec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pede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justo</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fringilla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aliquet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nec</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vulputate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eget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arcu</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a:t>
            </a:r>
            <a:r>
              <a:rPr lang="en-IN" sz="2000" b="1" i="0" u="none" strike="noStrike" dirty="0" err="1">
                <a:solidFill>
                  <a:srgbClr val="000000"/>
                </a:solidFill>
                <a:effectLst/>
                <a:latin typeface="Calibri" panose="020F0502020204030204" pitchFamily="34" charset="0"/>
              </a:rPr>
              <a:t>Institutionfirm</a:t>
            </a:r>
            <a:r>
              <a:rPr lang="en-IN" sz="2000" b="1" i="0" u="none" strike="noStrike" dirty="0">
                <a:solidFill>
                  <a:srgbClr val="000000"/>
                </a:solidFill>
                <a:effectLst/>
                <a:latin typeface="Calibri" panose="020F0502020204030204" pitchFamily="34" charset="0"/>
              </a:rPr>
              <a:t> </a:t>
            </a:r>
            <a:r>
              <a:rPr lang="en-IN" sz="2000" b="1" i="0" u="none" strike="noStrike" dirty="0" err="1">
                <a:solidFill>
                  <a:srgbClr val="000000"/>
                </a:solidFill>
                <a:effectLst/>
                <a:latin typeface="Calibri" panose="020F0502020204030204" pitchFamily="34" charset="0"/>
              </a:rPr>
              <a:t>NSAdmin</a:t>
            </a:r>
            <a:r>
              <a:rPr lang="en-IN" sz="2000" b="1" i="0" u="none" strike="noStrike" dirty="0">
                <a:solidFill>
                  <a:srgbClr val="000000"/>
                </a:solidFill>
                <a:effectLst/>
                <a:latin typeface="Calibri" panose="020F0502020204030204" pitchFamily="34" charset="0"/>
              </a:rPr>
              <a:t> Record01</a:t>
            </a:r>
            <a:r>
              <a:rPr lang="en-IN" sz="2000" b="1" dirty="0"/>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enim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justo</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rhoncu</a:t>
            </a:r>
            <a:r>
              <a:rPr lang="en-IN" sz="1800" b="0" i="0" u="none" strike="noStrike" dirty="0">
                <a:solidFill>
                  <a:srgbClr val="000000"/>
                </a:solidFill>
                <a:effectLst/>
                <a:latin typeface="Calibri" panose="020F0502020204030204" pitchFamily="34" charset="0"/>
              </a:rPr>
              <a:t> </a:t>
            </a:r>
            <a:r>
              <a:rPr lang="en-IN" sz="2000" b="1" i="0" u="none" strike="noStrike" dirty="0" err="1">
                <a:solidFill>
                  <a:srgbClr val="000000"/>
                </a:solidFill>
                <a:effectLst/>
                <a:latin typeface="Calibri" panose="020F0502020204030204" pitchFamily="34" charset="0"/>
              </a:rPr>
              <a:t>Lenderfirm</a:t>
            </a:r>
            <a:r>
              <a:rPr lang="en-IN" sz="2000" b="1" i="0" u="none" strike="noStrike" dirty="0">
                <a:solidFill>
                  <a:srgbClr val="000000"/>
                </a:solidFill>
                <a:effectLst/>
                <a:latin typeface="Calibri" panose="020F0502020204030204" pitchFamily="34" charset="0"/>
              </a:rPr>
              <a:t> </a:t>
            </a:r>
            <a:r>
              <a:rPr lang="en-IN" sz="2000" b="1" i="0" u="none" strike="noStrike" dirty="0" err="1">
                <a:solidFill>
                  <a:srgbClr val="000000"/>
                </a:solidFill>
                <a:effectLst/>
                <a:latin typeface="Calibri" panose="020F0502020204030204" pitchFamily="34" charset="0"/>
              </a:rPr>
              <a:t>NSAdmin</a:t>
            </a:r>
            <a:r>
              <a:rPr lang="en-IN" sz="2000" b="1" i="0" u="none" strike="noStrike" dirty="0">
                <a:solidFill>
                  <a:srgbClr val="000000"/>
                </a:solidFill>
                <a:effectLst/>
                <a:latin typeface="Calibri" panose="020F0502020204030204" pitchFamily="34" charset="0"/>
              </a:rPr>
              <a:t> Record01</a:t>
            </a:r>
            <a:r>
              <a:rPr lang="en-IN" sz="800"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imperdiet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venenatis</a:t>
            </a:r>
            <a:r>
              <a:rPr lang="en-IN" sz="1800" dirty="0">
                <a:effectLst/>
                <a:latin typeface="Calibri" panose="020F0502020204030204" pitchFamily="34" charset="0"/>
                <a:ea typeface="Calibri" panose="020F0502020204030204" pitchFamily="34" charset="0"/>
                <a:cs typeface="Times New Roman" panose="02020603050405020304" pitchFamily="18" charset="0"/>
              </a:rPr>
              <a:t> vitae,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justo</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Nullam</a:t>
            </a:r>
            <a:r>
              <a:rPr lang="en-IN" sz="1800" dirty="0">
                <a:effectLst/>
                <a:latin typeface="Calibri" panose="020F0502020204030204" pitchFamily="34" charset="0"/>
                <a:ea typeface="Calibri" panose="020F0502020204030204" pitchFamily="34" charset="0"/>
                <a:cs typeface="Times New Roman" panose="02020603050405020304" pitchFamily="18" charset="0"/>
              </a:rPr>
              <a:t> dictum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felis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eu</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pede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mollis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pretium</a:t>
            </a:r>
            <a:r>
              <a:rPr lang="en-IN" sz="1800" dirty="0">
                <a:effectLst/>
                <a:latin typeface="Calibri" panose="020F0502020204030204" pitchFamily="34" charset="0"/>
                <a:ea typeface="Calibri" panose="020F0502020204030204" pitchFamily="34" charset="0"/>
                <a:cs typeface="Times New Roman" panose="02020603050405020304" pitchFamily="18" charset="0"/>
              </a:rPr>
              <a:t>. Integer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tincidunt</a:t>
            </a:r>
            <a:r>
              <a:rPr lang="en-IN" sz="1800" dirty="0">
                <a:effectLst/>
                <a:latin typeface="Calibri" panose="020F0502020204030204" pitchFamily="34" charset="0"/>
                <a:ea typeface="Calibri" panose="020F0502020204030204" pitchFamily="34" charset="0"/>
                <a:cs typeface="Times New Roman" panose="02020603050405020304" pitchFamily="18" charset="0"/>
              </a:rPr>
              <a:t>. Cras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dapibus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0" i="0" u="none" strike="noStrike" dirty="0">
                <a:solidFill>
                  <a:srgbClr val="000000"/>
                </a:solidFill>
                <a:effectLst/>
                <a:latin typeface="Calibri" panose="020F0502020204030204" pitchFamily="34" charset="0"/>
              </a:rPr>
              <a:t> </a:t>
            </a:r>
            <a:r>
              <a:rPr lang="en-IN" sz="2000" b="1" i="0" u="none" strike="noStrike" dirty="0" err="1">
                <a:solidFill>
                  <a:srgbClr val="000000"/>
                </a:solidFill>
                <a:effectLst/>
                <a:latin typeface="Calibri" panose="020F0502020204030204" pitchFamily="34" charset="0"/>
              </a:rPr>
              <a:t>POCOfirm</a:t>
            </a:r>
            <a:r>
              <a:rPr lang="en-IN" sz="2000" b="1" i="0" u="none" strike="noStrike" dirty="0">
                <a:solidFill>
                  <a:srgbClr val="000000"/>
                </a:solidFill>
                <a:effectLst/>
                <a:latin typeface="Calibri" panose="020F0502020204030204" pitchFamily="34" charset="0"/>
              </a:rPr>
              <a:t> </a:t>
            </a:r>
            <a:r>
              <a:rPr lang="en-IN" sz="2000" b="1" i="0" u="none" strike="noStrike" dirty="0" err="1">
                <a:solidFill>
                  <a:srgbClr val="000000"/>
                </a:solidFill>
                <a:effectLst/>
                <a:latin typeface="Calibri" panose="020F0502020204030204" pitchFamily="34" charset="0"/>
              </a:rPr>
              <a:t>NSAdmin</a:t>
            </a:r>
            <a:r>
              <a:rPr lang="en-IN" sz="2000" b="1" i="0" u="none" strike="noStrike" dirty="0">
                <a:solidFill>
                  <a:srgbClr val="000000"/>
                </a:solidFill>
                <a:effectLst/>
                <a:latin typeface="Calibri" panose="020F0502020204030204" pitchFamily="34" charset="0"/>
              </a:rPr>
              <a:t> Record01</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Vivamus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elementum</a:t>
            </a:r>
            <a:r>
              <a:rPr lang="en-IN" sz="1800" dirty="0">
                <a:effectLst/>
                <a:latin typeface="Calibri" panose="020F0502020204030204" pitchFamily="34" charset="0"/>
                <a:ea typeface="Calibri" panose="020F0502020204030204" pitchFamily="34" charset="0"/>
                <a:cs typeface="Times New Roman" panose="02020603050405020304" pitchFamily="18" charset="0"/>
              </a:rPr>
              <a:t> semper nisi. </a:t>
            </a:r>
            <a:r>
              <a:rPr lang="en-IN"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Companyfirm</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NSAdmin</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Record01</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Aenean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vulputate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eleifend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tellus</a:t>
            </a:r>
            <a:r>
              <a:rPr lang="en-IN" sz="1800" dirty="0">
                <a:effectLst/>
                <a:latin typeface="Calibri" panose="020F0502020204030204" pitchFamily="34" charset="0"/>
                <a:ea typeface="Calibri" panose="020F0502020204030204" pitchFamily="34" charset="0"/>
                <a:cs typeface="Times New Roman" panose="02020603050405020304" pitchFamily="18" charset="0"/>
              </a:rPr>
              <a:t>. Aenean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leo</a:t>
            </a:r>
            <a:r>
              <a:rPr lang="en-IN" sz="1800" dirty="0">
                <a:effectLst/>
                <a:latin typeface="Calibri" panose="020F0502020204030204" pitchFamily="34" charset="0"/>
                <a:ea typeface="Calibri" panose="020F0502020204030204" pitchFamily="34" charset="0"/>
                <a:cs typeface="Times New Roman" panose="02020603050405020304" pitchFamily="18" charset="0"/>
              </a:rPr>
              <a:t> ligula,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porttitor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eu</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consequat</a:t>
            </a:r>
            <a:r>
              <a:rPr lang="en-IN" sz="1800" dirty="0">
                <a:effectLst/>
                <a:latin typeface="Calibri" panose="020F0502020204030204" pitchFamily="34" charset="0"/>
                <a:ea typeface="Calibri" panose="020F0502020204030204" pitchFamily="34" charset="0"/>
                <a:cs typeface="Times New Roman" panose="02020603050405020304" pitchFamily="18" charset="0"/>
              </a:rPr>
              <a:t> vitae,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eleifend</a:t>
            </a:r>
            <a:r>
              <a:rPr lang="en-IN" sz="1800" dirty="0">
                <a:effectLst/>
                <a:latin typeface="Calibri" panose="020F0502020204030204" pitchFamily="34" charset="0"/>
                <a:ea typeface="Calibri" panose="020F0502020204030204" pitchFamily="34" charset="0"/>
                <a:cs typeface="Times New Roman" panose="02020603050405020304" pitchFamily="18" charset="0"/>
              </a:rPr>
              <a:t> ac,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enim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Aliquam</a:t>
            </a:r>
            <a:r>
              <a:rPr lang="en-IN" sz="1800" dirty="0">
                <a:effectLst/>
                <a:latin typeface="Calibri" panose="020F0502020204030204" pitchFamily="34" charset="0"/>
                <a:ea typeface="Calibri" panose="020F0502020204030204" pitchFamily="34" charset="0"/>
                <a:cs typeface="Times New Roman" panose="02020603050405020304" pitchFamily="18" charset="0"/>
              </a:rPr>
              <a:t> lorem ante,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dapibus</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a:t>
            </a:r>
            <a:r>
              <a:rPr lang="en-IN"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CompanyFund</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NSAdmin</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Record01</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viverra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quis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feugiat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tellus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Phasellus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viverra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nulla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metus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varius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laoreet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Quisque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083165E4-5371-7F82-B0E3-84ED70B155F2}"/>
              </a:ext>
            </a:extLst>
          </p:cNvPr>
          <p:cNvSpPr>
            <a:spLocks noGrp="1"/>
          </p:cNvSpPr>
          <p:nvPr>
            <p:ph type="subTitle" idx="1"/>
          </p:nvPr>
        </p:nvSpPr>
        <p:spPr/>
        <p:txBody>
          <a:bodyPr>
            <a:normAutofit fontScale="62500" lnSpcReduction="20000"/>
          </a:bodyPr>
          <a:lstStyle/>
          <a:p>
            <a:r>
              <a:rPr lang="en-IN" sz="2400" dirty="0" err="1">
                <a:effectLst/>
                <a:latin typeface="Calibri" panose="020F0502020204030204" pitchFamily="34" charset="0"/>
                <a:ea typeface="Calibri" panose="020F0502020204030204" pitchFamily="34" charset="0"/>
                <a:cs typeface="Times New Roman" panose="02020603050405020304" pitchFamily="18" charset="0"/>
              </a:rPr>
              <a:t>rutrum</a:t>
            </a:r>
            <a:r>
              <a:rPr lang="en-IN" sz="2400" dirty="0">
                <a:effectLst/>
                <a:latin typeface="Calibri" panose="020F0502020204030204" pitchFamily="34" charset="0"/>
                <a:ea typeface="Calibri" panose="020F0502020204030204" pitchFamily="34" charset="0"/>
                <a:cs typeface="Times New Roman" panose="02020603050405020304" pitchFamily="18" charset="0"/>
              </a:rPr>
              <a:t>. Aenean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imperdiet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Etiam</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ultricies</a:t>
            </a:r>
            <a:r>
              <a:rPr lang="en-IN" sz="2400" dirty="0">
                <a:effectLst/>
                <a:latin typeface="Calibri" panose="020F0502020204030204" pitchFamily="34" charset="0"/>
                <a:ea typeface="Calibri" panose="020F0502020204030204" pitchFamily="34" charset="0"/>
                <a:cs typeface="Times New Roman" panose="02020603050405020304" pitchFamily="18" charset="0"/>
              </a:rPr>
              <a:t> nisi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vel</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augue</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Fundraising with Institution </a:t>
            </a:r>
            <a:r>
              <a:rPr lang="en-IN" sz="26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NSAdmin</a:t>
            </a:r>
            <a:r>
              <a:rPr lang="en-IN" sz="2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Record01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Curabitur</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ullamcorper</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ultricies</a:t>
            </a:r>
            <a:r>
              <a:rPr lang="en-IN" sz="2400" dirty="0">
                <a:effectLst/>
                <a:latin typeface="Calibri" panose="020F0502020204030204" pitchFamily="34" charset="0"/>
                <a:ea typeface="Calibri" panose="020F0502020204030204" pitchFamily="34" charset="0"/>
                <a:cs typeface="Times New Roman" panose="02020603050405020304" pitchFamily="18" charset="0"/>
              </a:rPr>
              <a:t> nisi. Nam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eget</a:t>
            </a:r>
            <a:r>
              <a:rPr lang="en-IN" sz="2400" dirty="0">
                <a:effectLst/>
                <a:latin typeface="Calibri" panose="020F0502020204030204" pitchFamily="34" charset="0"/>
                <a:ea typeface="Calibri" panose="020F0502020204030204" pitchFamily="34" charset="0"/>
                <a:cs typeface="Times New Roman" panose="02020603050405020304" pitchFamily="18" charset="0"/>
              </a:rPr>
              <a:t> dui.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Etiam</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rhoncus</a:t>
            </a:r>
            <a:r>
              <a:rPr lang="en-IN" sz="2400" dirty="0">
                <a:effectLst/>
                <a:latin typeface="Calibri" panose="020F0502020204030204" pitchFamily="34" charset="0"/>
                <a:ea typeface="Calibri" panose="020F0502020204030204" pitchFamily="34" charset="0"/>
                <a:cs typeface="Times New Roman" panose="02020603050405020304" pitchFamily="18" charset="0"/>
              </a:rPr>
              <a:t>. Maecenas tempus,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tellus</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eget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condimentum</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rhoncus</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sem</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quam</a:t>
            </a:r>
            <a:r>
              <a:rPr lang="en-IN" sz="2400" dirty="0">
                <a:effectLst/>
                <a:latin typeface="Calibri" panose="020F0502020204030204" pitchFamily="34" charset="0"/>
                <a:ea typeface="Calibri" panose="020F0502020204030204" pitchFamily="34" charset="0"/>
                <a:cs typeface="Times New Roman" panose="02020603050405020304" pitchFamily="18" charset="0"/>
              </a:rPr>
              <a:t> semper libero, </a:t>
            </a:r>
            <a:r>
              <a:rPr lang="en-IN" sz="2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Deal </a:t>
            </a:r>
            <a:r>
              <a:rPr lang="en-IN" sz="26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NSAdmin</a:t>
            </a:r>
            <a:r>
              <a:rPr lang="en-IN" sz="2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Company Record01 </a:t>
            </a:r>
            <a:r>
              <a:rPr lang="en-IN" sz="2400" dirty="0">
                <a:effectLst/>
                <a:latin typeface="Calibri" panose="020F0502020204030204" pitchFamily="34" charset="0"/>
                <a:ea typeface="Calibri" panose="020F0502020204030204" pitchFamily="34" charset="0"/>
                <a:cs typeface="Times New Roman" panose="02020603050405020304" pitchFamily="18" charset="0"/>
              </a:rPr>
              <a:t>sit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amet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adipiscing</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sem</a:t>
            </a:r>
            <a:r>
              <a:rPr lang="en-IN" sz="1800" b="0" i="0" u="none" strike="noStrike" dirty="0">
                <a:solidFill>
                  <a:srgbClr val="000000"/>
                </a:solidFill>
                <a:effectLst/>
                <a:latin typeface="Calibri" panose="020F0502020204030204" pitchFamily="34" charset="0"/>
              </a:rPr>
              <a:t> </a:t>
            </a:r>
            <a:r>
              <a:rPr lang="en-IN" sz="2900" b="1" i="0" u="none" strike="noStrike" dirty="0" err="1">
                <a:solidFill>
                  <a:srgbClr val="000000"/>
                </a:solidFill>
                <a:effectLst/>
                <a:latin typeface="Calibri" panose="020F0502020204030204" pitchFamily="34" charset="0"/>
              </a:rPr>
              <a:t>LPfirm</a:t>
            </a:r>
            <a:r>
              <a:rPr lang="en-IN" sz="2900" b="1" i="0" u="none" strike="noStrike" dirty="0">
                <a:solidFill>
                  <a:srgbClr val="000000"/>
                </a:solidFill>
                <a:effectLst/>
                <a:latin typeface="Calibri" panose="020F0502020204030204" pitchFamily="34" charset="0"/>
              </a:rPr>
              <a:t> </a:t>
            </a:r>
            <a:r>
              <a:rPr lang="en-IN" sz="2900" b="1" i="0" u="none" strike="noStrike" dirty="0" err="1">
                <a:solidFill>
                  <a:srgbClr val="000000"/>
                </a:solidFill>
                <a:effectLst/>
                <a:latin typeface="Calibri" panose="020F0502020204030204" pitchFamily="34" charset="0"/>
              </a:rPr>
              <a:t>NSAdmin</a:t>
            </a:r>
            <a:r>
              <a:rPr lang="en-IN" sz="2900" b="1" i="0" u="none" strike="noStrike" dirty="0">
                <a:solidFill>
                  <a:srgbClr val="000000"/>
                </a:solidFill>
                <a:effectLst/>
                <a:latin typeface="Calibri" panose="020F0502020204030204" pitchFamily="34" charset="0"/>
              </a:rPr>
              <a:t> Record01</a:t>
            </a:r>
            <a:r>
              <a:rPr lang="en-IN" sz="29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neque</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sed</a:t>
            </a:r>
            <a:r>
              <a:rPr lang="en-IN" sz="2400" dirty="0">
                <a:effectLst/>
                <a:latin typeface="Calibri" panose="020F0502020204030204" pitchFamily="34" charset="0"/>
                <a:ea typeface="Calibri" panose="020F0502020204030204" pitchFamily="34" charset="0"/>
                <a:cs typeface="Times New Roman" panose="02020603050405020304" pitchFamily="18" charset="0"/>
              </a:rPr>
              <a:t> ipsum. Nam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quam</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nunc</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blandit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vel</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luctus</a:t>
            </a:r>
            <a:r>
              <a:rPr lang="en-IN" sz="2400" dirty="0">
                <a:effectLst/>
                <a:latin typeface="Calibri" panose="020F0502020204030204" pitchFamily="34" charset="0"/>
                <a:ea typeface="Calibri" panose="020F0502020204030204" pitchFamily="34" charset="0"/>
                <a:cs typeface="Times New Roman" panose="02020603050405020304" pitchFamily="18" charset="0"/>
              </a:rPr>
              <a:t> pulvinar,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hendrerit</a:t>
            </a:r>
            <a:r>
              <a:rPr lang="en-IN" sz="2400" dirty="0">
                <a:effectLst/>
                <a:latin typeface="Calibri" panose="020F0502020204030204" pitchFamily="34" charset="0"/>
                <a:ea typeface="Calibri" panose="020F0502020204030204" pitchFamily="34" charset="0"/>
                <a:cs typeface="Times New Roman" panose="02020603050405020304" pitchFamily="18" charset="0"/>
              </a:rPr>
              <a:t> id, lorem. Maecenas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nec</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odio</a:t>
            </a:r>
            <a:r>
              <a:rPr lang="en-IN" sz="2400" dirty="0">
                <a:effectLst/>
                <a:latin typeface="Calibri" panose="020F0502020204030204" pitchFamily="34" charset="0"/>
                <a:ea typeface="Calibri" panose="020F0502020204030204" pitchFamily="34" charset="0"/>
                <a:cs typeface="Times New Roman" panose="02020603050405020304" pitchFamily="18" charset="0"/>
              </a:rPr>
              <a:t> et ante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tincidunt</a:t>
            </a:r>
            <a:r>
              <a:rPr lang="en-IN" sz="2400" dirty="0">
                <a:effectLst/>
                <a:latin typeface="Calibri" panose="020F0502020204030204" pitchFamily="34" charset="0"/>
                <a:ea typeface="Calibri" panose="020F0502020204030204" pitchFamily="34" charset="0"/>
                <a:cs typeface="Times New Roman" panose="02020603050405020304" pitchFamily="18" charset="0"/>
              </a:rPr>
              <a:t> tempus</a:t>
            </a:r>
            <a:r>
              <a:rPr lang="en-IN" sz="2600" b="1" dirty="0">
                <a:effectLst/>
                <a:latin typeface="Calibri" panose="020F0502020204030204" pitchFamily="34" charset="0"/>
                <a:ea typeface="Calibri" panose="020F0502020204030204" pitchFamily="34" charset="0"/>
                <a:cs typeface="Times New Roman" panose="02020603050405020304" pitchFamily="18" charset="0"/>
              </a:rPr>
              <a:t>. </a:t>
            </a:r>
            <a:r>
              <a:rPr lang="en-IN" sz="2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Companycon01 NSAdmin.rec01</a:t>
            </a:r>
            <a:r>
              <a:rPr lang="en-IN" sz="26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Donec vitae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sapien</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ut</a:t>
            </a:r>
            <a:r>
              <a:rPr lang="en-IN" sz="2400" dirty="0">
                <a:effectLst/>
                <a:latin typeface="Calibri" panose="020F0502020204030204" pitchFamily="34" charset="0"/>
                <a:ea typeface="Calibri" panose="020F0502020204030204" pitchFamily="34" charset="0"/>
                <a:cs typeface="Times New Roman" panose="02020603050405020304" pitchFamily="18" charset="0"/>
              </a:rPr>
              <a:t> libero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venenatis</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faucibus</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600" b="1" i="0" u="none" strike="noStrike" dirty="0" err="1">
                <a:solidFill>
                  <a:srgbClr val="000000"/>
                </a:solidFill>
                <a:effectLst/>
                <a:latin typeface="Calibri" panose="020F0502020204030204" pitchFamily="34" charset="0"/>
              </a:rPr>
              <a:t>PEfirm</a:t>
            </a:r>
            <a:r>
              <a:rPr lang="en-IN" sz="2600" b="1" i="0" u="none" strike="noStrike" dirty="0">
                <a:solidFill>
                  <a:srgbClr val="000000"/>
                </a:solidFill>
                <a:effectLst/>
                <a:latin typeface="Calibri" panose="020F0502020204030204" pitchFamily="34" charset="0"/>
              </a:rPr>
              <a:t> </a:t>
            </a:r>
            <a:r>
              <a:rPr lang="en-IN" sz="2600" b="1" i="0" u="none" strike="noStrike" dirty="0" err="1">
                <a:solidFill>
                  <a:srgbClr val="000000"/>
                </a:solidFill>
                <a:effectLst/>
                <a:latin typeface="Calibri" panose="020F0502020204030204" pitchFamily="34" charset="0"/>
              </a:rPr>
              <a:t>NSAdmin</a:t>
            </a:r>
            <a:r>
              <a:rPr lang="en-IN" sz="2600" b="1" i="0" u="none" strike="noStrike" dirty="0">
                <a:solidFill>
                  <a:srgbClr val="000000"/>
                </a:solidFill>
                <a:effectLst/>
                <a:latin typeface="Calibri" panose="020F0502020204030204" pitchFamily="34" charset="0"/>
              </a:rPr>
              <a:t> Record01</a:t>
            </a:r>
            <a:r>
              <a:rPr lang="en-IN" dirty="0"/>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Nullam</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quis</a:t>
            </a:r>
            <a:r>
              <a:rPr lang="en-IN" sz="2400" dirty="0">
                <a:effectLst/>
                <a:latin typeface="Calibri" panose="020F0502020204030204" pitchFamily="34" charset="0"/>
                <a:ea typeface="Calibri" panose="020F0502020204030204" pitchFamily="34" charset="0"/>
                <a:cs typeface="Times New Roman" panose="02020603050405020304" pitchFamily="18" charset="0"/>
              </a:rPr>
              <a:t> ante.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Etiam</a:t>
            </a:r>
            <a:r>
              <a:rPr lang="en-IN" sz="2400" dirty="0">
                <a:effectLst/>
                <a:latin typeface="Calibri" panose="020F0502020204030204" pitchFamily="34" charset="0"/>
                <a:ea typeface="Calibri" panose="020F0502020204030204" pitchFamily="34" charset="0"/>
                <a:cs typeface="Times New Roman" panose="02020603050405020304" pitchFamily="18" charset="0"/>
              </a:rPr>
              <a:t> sit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amet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orci</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eget</a:t>
            </a:r>
            <a:r>
              <a:rPr lang="en-IN" sz="2400" dirty="0">
                <a:effectLst/>
                <a:latin typeface="Calibri" panose="020F0502020204030204" pitchFamily="34" charset="0"/>
                <a:ea typeface="Calibri" panose="020F0502020204030204" pitchFamily="34" charset="0"/>
                <a:cs typeface="Times New Roman" panose="02020603050405020304" pitchFamily="18" charset="0"/>
              </a:rPr>
              <a:t> eros </a:t>
            </a:r>
            <a:r>
              <a:rPr lang="en-IN" sz="2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Theme </a:t>
            </a:r>
            <a:r>
              <a:rPr lang="en-IN" sz="26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NSAdmin</a:t>
            </a:r>
            <a:r>
              <a:rPr lang="en-IN" sz="2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Record01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faucibus</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tincidunt</a:t>
            </a:r>
            <a:r>
              <a:rPr lang="en-IN" sz="2400" dirty="0">
                <a:effectLst/>
                <a:latin typeface="Calibri" panose="020F0502020204030204" pitchFamily="34" charset="0"/>
                <a:ea typeface="Calibri" panose="020F0502020204030204" pitchFamily="34" charset="0"/>
                <a:cs typeface="Times New Roman" panose="02020603050405020304" pitchFamily="18" charset="0"/>
              </a:rPr>
              <a:t>. Duis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leo</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Sed</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fringilla</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mauris</a:t>
            </a:r>
            <a:r>
              <a:rPr lang="en-IN" sz="2400" dirty="0">
                <a:effectLst/>
                <a:latin typeface="Calibri" panose="020F0502020204030204" pitchFamily="34" charset="0"/>
                <a:ea typeface="Calibri" panose="020F0502020204030204" pitchFamily="34" charset="0"/>
                <a:cs typeface="Times New Roman" panose="02020603050405020304" pitchFamily="18" charset="0"/>
              </a:rPr>
              <a:t> sit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amet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nibh</a:t>
            </a:r>
            <a:r>
              <a:rPr lang="en-IN" sz="2400" dirty="0">
                <a:effectLst/>
                <a:latin typeface="Calibri" panose="020F0502020204030204" pitchFamily="34" charset="0"/>
                <a:ea typeface="Calibri" panose="020F0502020204030204" pitchFamily="34" charset="0"/>
                <a:cs typeface="Times New Roman" panose="02020603050405020304" pitchFamily="18" charset="0"/>
              </a:rPr>
              <a:t>. Donec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sodales</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sagittis</a:t>
            </a:r>
            <a:r>
              <a:rPr lang="en-IN" sz="2400" dirty="0">
                <a:effectLst/>
                <a:latin typeface="Calibri" panose="020F0502020204030204" pitchFamily="34" charset="0"/>
                <a:ea typeface="Calibri" panose="020F0502020204030204" pitchFamily="34" charset="0"/>
                <a:cs typeface="Times New Roman" panose="02020603050405020304" pitchFamily="18" charset="0"/>
              </a:rPr>
              <a:t> magna.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Sed</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consequat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leo</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eget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bibendum</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sodales</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augue</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velit</a:t>
            </a:r>
            <a:r>
              <a:rPr lang="en-IN" sz="2400" dirty="0">
                <a:effectLst/>
                <a:latin typeface="Calibri" panose="020F0502020204030204" pitchFamily="34" charset="0"/>
                <a:ea typeface="Calibri" panose="020F0502020204030204" pitchFamily="34" charset="0"/>
                <a:cs typeface="Times New Roman" panose="02020603050405020304" pitchFamily="18" charset="0"/>
              </a:rPr>
              <a:t> cursus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nunc</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2312388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308</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Lorem ipsum dolor sit amet, consectetuer adipiscing elit. Aenean commodo ligula eget dolor. Aenean massa. Cum sociis Advisorfirm NSAdmin Record01 natoque penatibus et magnis dis parturient montes, nascetur ridiculus mus. Donec Clip NSAdmin Record01 quam felis, ultricies nec, pellentesque eu, pretium quis, sem. Nulla consequat massa quis enim. Donec pede justo, fringilla vel, aliquet nec, vulputate eget, arcu. In Institutionfirm NSAdmin Record01 enim justo, rhoncu Lenderfirm NSAdmin Record01 s ut, imperdiet a, venenatis vitae, justo. Nullam dictum felis eu pede mollis pretium. Integer tincidunt. Cras dapibus. POCOfirm NSAdmin Record01 Vivamus elementum semper nisi. Companyfirm NSAdmin Record01 Aenean vulputate eleifend tellus. Aenean leo ligula, porttitor eu, consequat vitae, eleifend ac, enim. Aliquam lorem ante, dapibus in, CompanyFund NSAdmin Record01 viverra quis, feugiat a, tellus. Phasellus viverra nulla ut metus varius laoreet. Quisque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consectetuer adipiscing elit. Aenean commodo ligula eget dolor. Aenean massa. Cum sociis natoque penatibus et magnis dis parturient montes, nascetur ridiculus mus. Donec Clip NSAdmin Record01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semper nisi. Companyfirm NSAdmin Record01 Aenean vulputate eleifend tellus. Aenean leo ligula, porttitor eu, consequat vitae, eleifend ac, enim. Aliquam lorem ante, dapibus in, CompanyFund NSAdmin Record01 viverra quis, feugiat a, tellus. Phasellus viverra nulla ut metus varius laoreet. Quisque </dc:title>
  <dc:creator>Riya Agrawal</dc:creator>
  <cp:lastModifiedBy>Riya Agrawal</cp:lastModifiedBy>
  <cp:revision>2</cp:revision>
  <dcterms:created xsi:type="dcterms:W3CDTF">2023-01-09T14:32:37Z</dcterms:created>
  <dcterms:modified xsi:type="dcterms:W3CDTF">2023-01-09T19:42:40Z</dcterms:modified>
</cp:coreProperties>
</file>