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Oswald"/>
      <p:regular r:id="rId18"/>
      <p:bold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f4581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f4581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4425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Parts of Speech Tagger using ML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By: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Lohith D 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Nitinraj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Harsha 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Design:</a:t>
            </a:r>
            <a:endParaRPr u="sng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Librairies:nltk,sklearn,random.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:From nltk brown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model:Naive bayes.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503625" y="635600"/>
            <a:ext cx="70305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29700" y="1265600"/>
            <a:ext cx="7231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have chosen brown dataset from nltk which also has inbuilt tags.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have written a function that extracts necessary features of the words that can be used to classify its parts of speech.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eatures extraction function can extract features of words like suffix,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prefix,previous word...etc 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From features and tags we create a new dataset called feature_set 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inbuilt random function we shuffle the data so that 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models remain general and overfit</a:t>
            </a:r>
            <a:r>
              <a:rPr lang="en" sz="1550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less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after that we split feature_set into train and test set with 80:20 ratio.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train a Machine learning model using Train 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then use the trained model to classify parts of speech of word by giving input.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Finally we calculate the accuracy of the model using test set.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Conclusion And challenges faced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Conclusion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0" lang="en" sz="15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lang="en" sz="1500">
                <a:latin typeface="Times New Roman"/>
                <a:ea typeface="Times New Roman"/>
                <a:cs typeface="Times New Roman"/>
                <a:sym typeface="Times New Roman"/>
              </a:rPr>
              <a:t>e are able to classify parts of speech of the words using machine learning with good accuracy.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84850" y="21729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Oswald"/>
                <a:ea typeface="Oswald"/>
                <a:cs typeface="Oswald"/>
                <a:sym typeface="Oswald"/>
              </a:rPr>
              <a:t>Challenges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faced: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Since we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beginners to Machine learning its was difficult to understand lot of stuff at the start.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Figuring how to classify pos of the word.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What are all the features we need to extract from a work to classify its pos.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Since there are lots of Machine learning model we were not sure which to choose.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Big challenge we faced  was time since we needed to manage both class and project work.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Nltk book which had a most of the </a:t>
            </a:r>
            <a:r>
              <a:rPr lang="en" sz="1500"/>
              <a:t>necessary information  to implement the project.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Along with Nltk book we searched for research papers and Youtube videos for reference.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955975" y="2072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