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sldIdLst>
    <p:sldId id="256" r:id="rId3"/>
    <p:sldId id="257" r:id="rId4"/>
    <p:sldId id="281" r:id="rId5"/>
    <p:sldId id="282" r:id="rId6"/>
    <p:sldId id="268" r:id="rId7"/>
    <p:sldId id="278" r:id="rId8"/>
    <p:sldId id="269" r:id="rId9"/>
    <p:sldId id="280" r:id="rId10"/>
    <p:sldId id="276" r:id="rId11"/>
    <p:sldId id="258" r:id="rId12"/>
    <p:sldId id="272" r:id="rId13"/>
    <p:sldId id="271" r:id="rId14"/>
    <p:sldId id="277" r:id="rId15"/>
    <p:sldId id="283" r:id="rId16"/>
    <p:sldId id="270" r:id="rId17"/>
    <p:sldId id="273" r:id="rId18"/>
    <p:sldId id="266" r:id="rId19"/>
    <p:sldId id="263" r:id="rId20"/>
    <p:sldId id="275" r:id="rId21"/>
    <p:sldId id="279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RANJAN" userId="d173326045bb1b91" providerId="LiveId" clId="{8F262B12-834B-4C6B-8FF0-5092320F8705}"/>
    <pc:docChg chg="undo custSel addSld delSld modSld sldOrd">
      <pc:chgData name="NITIN RANJAN" userId="d173326045bb1b91" providerId="LiveId" clId="{8F262B12-834B-4C6B-8FF0-5092320F8705}" dt="2022-03-30T06:15:21.160" v="3254" actId="20577"/>
      <pc:docMkLst>
        <pc:docMk/>
      </pc:docMkLst>
      <pc:sldChg chg="modSp mod">
        <pc:chgData name="NITIN RANJAN" userId="d173326045bb1b91" providerId="LiveId" clId="{8F262B12-834B-4C6B-8FF0-5092320F8705}" dt="2022-03-29T10:57:13.919" v="1" actId="20577"/>
        <pc:sldMkLst>
          <pc:docMk/>
          <pc:sldMk cId="1060784939" sldId="256"/>
        </pc:sldMkLst>
        <pc:spChg chg="mod">
          <ac:chgData name="NITIN RANJAN" userId="d173326045bb1b91" providerId="LiveId" clId="{8F262B12-834B-4C6B-8FF0-5092320F8705}" dt="2022-03-29T10:57:13.919" v="1" actId="20577"/>
          <ac:spMkLst>
            <pc:docMk/>
            <pc:sldMk cId="1060784939" sldId="256"/>
            <ac:spMk id="3" creationId="{FA9CC719-2EC1-4DE8-B5AE-A26296DD1B90}"/>
          </ac:spMkLst>
        </pc:spChg>
      </pc:sldChg>
      <pc:sldChg chg="modSp mod ord">
        <pc:chgData name="NITIN RANJAN" userId="d173326045bb1b91" providerId="LiveId" clId="{8F262B12-834B-4C6B-8FF0-5092320F8705}" dt="2022-03-29T11:26:30.766" v="666" actId="20577"/>
        <pc:sldMkLst>
          <pc:docMk/>
          <pc:sldMk cId="944463182" sldId="258"/>
        </pc:sldMkLst>
        <pc:spChg chg="mod">
          <ac:chgData name="NITIN RANJAN" userId="d173326045bb1b91" providerId="LiveId" clId="{8F262B12-834B-4C6B-8FF0-5092320F8705}" dt="2022-03-29T11:26:30.766" v="666" actId="20577"/>
          <ac:spMkLst>
            <pc:docMk/>
            <pc:sldMk cId="944463182" sldId="258"/>
            <ac:spMk id="9" creationId="{F7E0F576-8231-4B9C-AFA0-1D154189234F}"/>
          </ac:spMkLst>
        </pc:spChg>
        <pc:spChg chg="mod">
          <ac:chgData name="NITIN RANJAN" userId="d173326045bb1b91" providerId="LiveId" clId="{8F262B12-834B-4C6B-8FF0-5092320F8705}" dt="2022-03-29T11:26:21.366" v="650" actId="113"/>
          <ac:spMkLst>
            <pc:docMk/>
            <pc:sldMk cId="944463182" sldId="258"/>
            <ac:spMk id="13" creationId="{0C0F3166-8A03-4B82-9E44-77D7E8FB7956}"/>
          </ac:spMkLst>
        </pc:spChg>
      </pc:sldChg>
      <pc:sldChg chg="del ord">
        <pc:chgData name="NITIN RANJAN" userId="d173326045bb1b91" providerId="LiveId" clId="{8F262B12-834B-4C6B-8FF0-5092320F8705}" dt="2022-03-29T11:29:50.320" v="698" actId="47"/>
        <pc:sldMkLst>
          <pc:docMk/>
          <pc:sldMk cId="2414726068" sldId="259"/>
        </pc:sldMkLst>
      </pc:sldChg>
      <pc:sldChg chg="del ord">
        <pc:chgData name="NITIN RANJAN" userId="d173326045bb1b91" providerId="LiveId" clId="{8F262B12-834B-4C6B-8FF0-5092320F8705}" dt="2022-03-29T13:48:44.087" v="1803" actId="47"/>
        <pc:sldMkLst>
          <pc:docMk/>
          <pc:sldMk cId="4122804560" sldId="260"/>
        </pc:sldMkLst>
      </pc:sldChg>
      <pc:sldChg chg="modSp del mod ord">
        <pc:chgData name="NITIN RANJAN" userId="d173326045bb1b91" providerId="LiveId" clId="{8F262B12-834B-4C6B-8FF0-5092320F8705}" dt="2022-03-29T17:55:48.011" v="2640" actId="47"/>
        <pc:sldMkLst>
          <pc:docMk/>
          <pc:sldMk cId="929151034" sldId="261"/>
        </pc:sldMkLst>
        <pc:spChg chg="mod">
          <ac:chgData name="NITIN RANJAN" userId="d173326045bb1b91" providerId="LiveId" clId="{8F262B12-834B-4C6B-8FF0-5092320F8705}" dt="2022-03-29T13:47:52.419" v="1796" actId="313"/>
          <ac:spMkLst>
            <pc:docMk/>
            <pc:sldMk cId="929151034" sldId="261"/>
            <ac:spMk id="4" creationId="{5D3A7A6E-50DB-4087-8DC6-F5127DEA25D5}"/>
          </ac:spMkLst>
        </pc:spChg>
      </pc:sldChg>
      <pc:sldChg chg="del">
        <pc:chgData name="NITIN RANJAN" userId="d173326045bb1b91" providerId="LiveId" clId="{8F262B12-834B-4C6B-8FF0-5092320F8705}" dt="2022-03-29T13:37:26.085" v="1172" actId="47"/>
        <pc:sldMkLst>
          <pc:docMk/>
          <pc:sldMk cId="2030646234" sldId="262"/>
        </pc:sldMkLst>
      </pc:sldChg>
      <pc:sldChg chg="addSp delSp modSp mod">
        <pc:chgData name="NITIN RANJAN" userId="d173326045bb1b91" providerId="LiveId" clId="{8F262B12-834B-4C6B-8FF0-5092320F8705}" dt="2022-03-30T06:15:21.160" v="3254" actId="20577"/>
        <pc:sldMkLst>
          <pc:docMk/>
          <pc:sldMk cId="943494202" sldId="263"/>
        </pc:sldMkLst>
        <pc:spChg chg="mod">
          <ac:chgData name="NITIN RANJAN" userId="d173326045bb1b91" providerId="LiveId" clId="{8F262B12-834B-4C6B-8FF0-5092320F8705}" dt="2022-03-30T06:15:21.160" v="3254" actId="20577"/>
          <ac:spMkLst>
            <pc:docMk/>
            <pc:sldMk cId="943494202" sldId="263"/>
            <ac:spMk id="4" creationId="{1962E34C-521D-4469-B84C-79AF15214EC0}"/>
          </ac:spMkLst>
        </pc:spChg>
        <pc:picChg chg="add del">
          <ac:chgData name="NITIN RANJAN" userId="d173326045bb1b91" providerId="LiveId" clId="{8F262B12-834B-4C6B-8FF0-5092320F8705}" dt="2022-03-29T13:38:19.097" v="1196" actId="22"/>
          <ac:picMkLst>
            <pc:docMk/>
            <pc:sldMk cId="943494202" sldId="263"/>
            <ac:picMk id="5" creationId="{7D3B376B-51A1-4A03-8ED6-2F56DD1035A7}"/>
          </ac:picMkLst>
        </pc:picChg>
      </pc:sldChg>
      <pc:sldChg chg="del ord">
        <pc:chgData name="NITIN RANJAN" userId="d173326045bb1b91" providerId="LiveId" clId="{8F262B12-834B-4C6B-8FF0-5092320F8705}" dt="2022-03-29T13:48:48.441" v="1804" actId="47"/>
        <pc:sldMkLst>
          <pc:docMk/>
          <pc:sldMk cId="1155752854" sldId="264"/>
        </pc:sldMkLst>
      </pc:sldChg>
      <pc:sldChg chg="del">
        <pc:chgData name="NITIN RANJAN" userId="d173326045bb1b91" providerId="LiveId" clId="{8F262B12-834B-4C6B-8FF0-5092320F8705}" dt="2022-03-29T13:51:03.862" v="2017" actId="47"/>
        <pc:sldMkLst>
          <pc:docMk/>
          <pc:sldMk cId="4248933985" sldId="265"/>
        </pc:sldMkLst>
      </pc:sldChg>
      <pc:sldChg chg="addSp delSp modSp mod delDesignElem chgLayout">
        <pc:chgData name="NITIN RANJAN" userId="d173326045bb1b91" providerId="LiveId" clId="{8F262B12-834B-4C6B-8FF0-5092320F8705}" dt="2022-03-29T17:57:57.278" v="2654" actId="14100"/>
        <pc:sldMkLst>
          <pc:docMk/>
          <pc:sldMk cId="2256702075" sldId="266"/>
        </pc:sldMkLst>
        <pc:spChg chg="del">
          <ac:chgData name="NITIN RANJAN" userId="d173326045bb1b91" providerId="LiveId" clId="{8F262B12-834B-4C6B-8FF0-5092320F8705}" dt="2022-03-29T11:30:04.102" v="699" actId="478"/>
          <ac:spMkLst>
            <pc:docMk/>
            <pc:sldMk cId="2256702075" sldId="266"/>
            <ac:spMk id="3" creationId="{AEA24440-74C4-454D-8C4E-D8E2EEC8A0E2}"/>
          </ac:spMkLst>
        </pc:spChg>
        <pc:spChg chg="add del mod">
          <ac:chgData name="NITIN RANJAN" userId="d173326045bb1b91" providerId="LiveId" clId="{8F262B12-834B-4C6B-8FF0-5092320F8705}" dt="2022-03-29T11:30:10.863" v="700" actId="700"/>
          <ac:spMkLst>
            <pc:docMk/>
            <pc:sldMk cId="2256702075" sldId="266"/>
            <ac:spMk id="4" creationId="{4E81D9F3-0782-4117-9C02-D2E60EBD69F2}"/>
          </ac:spMkLst>
        </pc:spChg>
        <pc:spChg chg="add mod ord">
          <ac:chgData name="NITIN RANJAN" userId="d173326045bb1b91" providerId="LiveId" clId="{8F262B12-834B-4C6B-8FF0-5092320F8705}" dt="2022-03-29T17:57:57.278" v="2654" actId="14100"/>
          <ac:spMkLst>
            <pc:docMk/>
            <pc:sldMk cId="2256702075" sldId="266"/>
            <ac:spMk id="5" creationId="{47DD96F3-56A7-4ADC-8D5F-D0FEB8EDCDDE}"/>
          </ac:spMkLst>
        </pc:spChg>
        <pc:spChg chg="add mod ord">
          <ac:chgData name="NITIN RANJAN" userId="d173326045bb1b91" providerId="LiveId" clId="{8F262B12-834B-4C6B-8FF0-5092320F8705}" dt="2022-03-29T17:57:48.015" v="2653" actId="20577"/>
          <ac:spMkLst>
            <pc:docMk/>
            <pc:sldMk cId="2256702075" sldId="266"/>
            <ac:spMk id="6" creationId="{F387AC2F-F54F-4F6A-AF7A-BFFFB6ED1DD3}"/>
          </ac:spMkLst>
        </pc:spChg>
        <pc:spChg chg="del">
          <ac:chgData name="NITIN RANJAN" userId="d173326045bb1b91" providerId="LiveId" clId="{8F262B12-834B-4C6B-8FF0-5092320F8705}" dt="2022-03-29T11:30:10.863" v="700" actId="700"/>
          <ac:spMkLst>
            <pc:docMk/>
            <pc:sldMk cId="2256702075" sldId="266"/>
            <ac:spMk id="20" creationId="{E8DB85E2-4179-4550-916E-9377FE0C74DD}"/>
          </ac:spMkLst>
        </pc:spChg>
        <pc:picChg chg="add mod">
          <ac:chgData name="NITIN RANJAN" userId="d173326045bb1b91" providerId="LiveId" clId="{8F262B12-834B-4C6B-8FF0-5092320F8705}" dt="2022-03-29T13:37:01.765" v="1171" actId="1076"/>
          <ac:picMkLst>
            <pc:docMk/>
            <pc:sldMk cId="2256702075" sldId="266"/>
            <ac:picMk id="8" creationId="{731E9D06-704B-41F5-BAA4-993B7B1B9A8A}"/>
          </ac:picMkLst>
        </pc:picChg>
        <pc:cxnChg chg="del">
          <ac:chgData name="NITIN RANJAN" userId="d173326045bb1b91" providerId="LiveId" clId="{8F262B12-834B-4C6B-8FF0-5092320F8705}" dt="2022-03-29T11:30:10.863" v="700" actId="700"/>
          <ac:cxnSpMkLst>
            <pc:docMk/>
            <pc:sldMk cId="2256702075" sldId="266"/>
            <ac:cxnSpMk id="22" creationId="{45B26396-3476-4B52-8CF4-01F3D246D836}"/>
          </ac:cxnSpMkLst>
        </pc:cxnChg>
      </pc:sldChg>
      <pc:sldChg chg="ord">
        <pc:chgData name="NITIN RANJAN" userId="d173326045bb1b91" providerId="LiveId" clId="{8F262B12-834B-4C6B-8FF0-5092320F8705}" dt="2022-03-29T13:48:42.676" v="1802"/>
        <pc:sldMkLst>
          <pc:docMk/>
          <pc:sldMk cId="1777140057" sldId="268"/>
        </pc:sldMkLst>
      </pc:sldChg>
      <pc:sldChg chg="ord">
        <pc:chgData name="NITIN RANJAN" userId="d173326045bb1b91" providerId="LiveId" clId="{8F262B12-834B-4C6B-8FF0-5092320F8705}" dt="2022-03-29T13:48:27.568" v="1800"/>
        <pc:sldMkLst>
          <pc:docMk/>
          <pc:sldMk cId="2014112900" sldId="269"/>
        </pc:sldMkLst>
      </pc:sldChg>
      <pc:sldChg chg="addSp delSp modSp new mod">
        <pc:chgData name="NITIN RANJAN" userId="d173326045bb1b91" providerId="LiveId" clId="{8F262B12-834B-4C6B-8FF0-5092320F8705}" dt="2022-03-29T11:27:03.466" v="691" actId="6549"/>
        <pc:sldMkLst>
          <pc:docMk/>
          <pc:sldMk cId="2589909022" sldId="270"/>
        </pc:sldMkLst>
        <pc:spChg chg="mod">
          <ac:chgData name="NITIN RANJAN" userId="d173326045bb1b91" providerId="LiveId" clId="{8F262B12-834B-4C6B-8FF0-5092320F8705}" dt="2022-03-29T11:26:59.167" v="690" actId="20577"/>
          <ac:spMkLst>
            <pc:docMk/>
            <pc:sldMk cId="2589909022" sldId="270"/>
            <ac:spMk id="2" creationId="{8D727CE8-2384-4052-BDFC-9C671CEB461B}"/>
          </ac:spMkLst>
        </pc:spChg>
        <pc:spChg chg="mod">
          <ac:chgData name="NITIN RANJAN" userId="d173326045bb1b91" providerId="LiveId" clId="{8F262B12-834B-4C6B-8FF0-5092320F8705}" dt="2022-03-29T11:26:56.727" v="689" actId="20577"/>
          <ac:spMkLst>
            <pc:docMk/>
            <pc:sldMk cId="2589909022" sldId="270"/>
            <ac:spMk id="3" creationId="{14230D2F-52AE-498A-8998-F165E4665816}"/>
          </ac:spMkLst>
        </pc:spChg>
        <pc:spChg chg="mod">
          <ac:chgData name="NITIN RANJAN" userId="d173326045bb1b91" providerId="LiveId" clId="{8F262B12-834B-4C6B-8FF0-5092320F8705}" dt="2022-03-29T11:27:03.466" v="691" actId="6549"/>
          <ac:spMkLst>
            <pc:docMk/>
            <pc:sldMk cId="2589909022" sldId="270"/>
            <ac:spMk id="4" creationId="{CD9E8804-E3E1-4B4C-BA2D-64127AB098E8}"/>
          </ac:spMkLst>
        </pc:spChg>
        <pc:spChg chg="add del mod">
          <ac:chgData name="NITIN RANJAN" userId="d173326045bb1b91" providerId="LiveId" clId="{8F262B12-834B-4C6B-8FF0-5092320F8705}" dt="2022-03-29T11:14:33.853" v="245" actId="20577"/>
          <ac:spMkLst>
            <pc:docMk/>
            <pc:sldMk cId="2589909022" sldId="270"/>
            <ac:spMk id="5" creationId="{26146A66-CF4D-4206-869C-59CC144B868F}"/>
          </ac:spMkLst>
        </pc:spChg>
        <pc:spChg chg="add del mod">
          <ac:chgData name="NITIN RANJAN" userId="d173326045bb1b91" providerId="LiveId" clId="{8F262B12-834B-4C6B-8FF0-5092320F8705}" dt="2022-03-29T11:15:40.436" v="438" actId="20577"/>
          <ac:spMkLst>
            <pc:docMk/>
            <pc:sldMk cId="2589909022" sldId="270"/>
            <ac:spMk id="6" creationId="{837DC575-214B-4575-A281-DCD8A77BB011}"/>
          </ac:spMkLst>
        </pc:spChg>
        <pc:graphicFrameChg chg="add mod">
          <ac:chgData name="NITIN RANJAN" userId="d173326045bb1b91" providerId="LiveId" clId="{8F262B12-834B-4C6B-8FF0-5092320F8705}" dt="2022-03-29T11:12:42.027" v="202"/>
          <ac:graphicFrameMkLst>
            <pc:docMk/>
            <pc:sldMk cId="2589909022" sldId="270"/>
            <ac:graphicFrameMk id="7" creationId="{E7A8C491-C2FA-4FA7-A8F5-23D920E64B49}"/>
          </ac:graphicFrameMkLst>
        </pc:graphicFrameChg>
        <pc:graphicFrameChg chg="add mod">
          <ac:chgData name="NITIN RANJAN" userId="d173326045bb1b91" providerId="LiveId" clId="{8F262B12-834B-4C6B-8FF0-5092320F8705}" dt="2022-03-29T11:13:13.862" v="214"/>
          <ac:graphicFrameMkLst>
            <pc:docMk/>
            <pc:sldMk cId="2589909022" sldId="270"/>
            <ac:graphicFrameMk id="8" creationId="{E7A8C491-C2FA-4FA7-A8F5-23D920E64B49}"/>
          </ac:graphicFrameMkLst>
        </pc:graphicFrameChg>
      </pc:sldChg>
      <pc:sldChg chg="addSp delSp modSp new mod ord">
        <pc:chgData name="NITIN RANJAN" userId="d173326045bb1b91" providerId="LiveId" clId="{8F262B12-834B-4C6B-8FF0-5092320F8705}" dt="2022-03-29T12:56:20.345" v="812"/>
        <pc:sldMkLst>
          <pc:docMk/>
          <pc:sldMk cId="4078287442" sldId="271"/>
        </pc:sldMkLst>
        <pc:spChg chg="del mod">
          <ac:chgData name="NITIN RANJAN" userId="d173326045bb1b91" providerId="LiveId" clId="{8F262B12-834B-4C6B-8FF0-5092320F8705}" dt="2022-03-29T11:13:23.748" v="221" actId="478"/>
          <ac:spMkLst>
            <pc:docMk/>
            <pc:sldMk cId="4078287442" sldId="271"/>
            <ac:spMk id="2" creationId="{C400AD6B-56A1-4471-8072-05AB6688A9A1}"/>
          </ac:spMkLst>
        </pc:spChg>
        <pc:spChg chg="del mod">
          <ac:chgData name="NITIN RANJAN" userId="d173326045bb1b91" providerId="LiveId" clId="{8F262B12-834B-4C6B-8FF0-5092320F8705}" dt="2022-03-29T11:13:24.683" v="222" actId="478"/>
          <ac:spMkLst>
            <pc:docMk/>
            <pc:sldMk cId="4078287442" sldId="271"/>
            <ac:spMk id="3" creationId="{A8925D54-DE08-4D79-9CAD-0892037F5C60}"/>
          </ac:spMkLst>
        </pc:spChg>
        <pc:spChg chg="del mod">
          <ac:chgData name="NITIN RANJAN" userId="d173326045bb1b91" providerId="LiveId" clId="{8F262B12-834B-4C6B-8FF0-5092320F8705}" dt="2022-03-29T11:13:25.901" v="223" actId="478"/>
          <ac:spMkLst>
            <pc:docMk/>
            <pc:sldMk cId="4078287442" sldId="271"/>
            <ac:spMk id="4" creationId="{7AE8D521-917E-4E60-A110-D268270A6F7C}"/>
          </ac:spMkLst>
        </pc:spChg>
        <pc:spChg chg="del mod">
          <ac:chgData name="NITIN RANJAN" userId="d173326045bb1b91" providerId="LiveId" clId="{8F262B12-834B-4C6B-8FF0-5092320F8705}" dt="2022-03-29T11:13:27.275" v="224" actId="478"/>
          <ac:spMkLst>
            <pc:docMk/>
            <pc:sldMk cId="4078287442" sldId="271"/>
            <ac:spMk id="5" creationId="{A5FC743F-77D7-4BF8-9AD6-C75E96ADDD61}"/>
          </ac:spMkLst>
        </pc:spChg>
        <pc:spChg chg="del mod">
          <ac:chgData name="NITIN RANJAN" userId="d173326045bb1b91" providerId="LiveId" clId="{8F262B12-834B-4C6B-8FF0-5092320F8705}" dt="2022-03-29T11:13:28.732" v="225" actId="478"/>
          <ac:spMkLst>
            <pc:docMk/>
            <pc:sldMk cId="4078287442" sldId="271"/>
            <ac:spMk id="6" creationId="{788C7BA6-5985-440F-A873-C89F9CDB90E6}"/>
          </ac:spMkLst>
        </pc:spChg>
        <pc:graphicFrameChg chg="add mod">
          <ac:chgData name="NITIN RANJAN" userId="d173326045bb1b91" providerId="LiveId" clId="{8F262B12-834B-4C6B-8FF0-5092320F8705}" dt="2022-03-29T12:56:20.345" v="812"/>
          <ac:graphicFrameMkLst>
            <pc:docMk/>
            <pc:sldMk cId="4078287442" sldId="271"/>
            <ac:graphicFrameMk id="7" creationId="{E7A8C491-C2FA-4FA7-A8F5-23D920E64B49}"/>
          </ac:graphicFrameMkLst>
        </pc:graphicFrameChg>
      </pc:sldChg>
      <pc:sldChg chg="addSp delSp modSp new mod ord">
        <pc:chgData name="NITIN RANJAN" userId="d173326045bb1b91" providerId="LiveId" clId="{8F262B12-834B-4C6B-8FF0-5092320F8705}" dt="2022-03-29T11:26:42.495" v="671"/>
        <pc:sldMkLst>
          <pc:docMk/>
          <pc:sldMk cId="2137781582" sldId="272"/>
        </pc:sldMkLst>
        <pc:spChg chg="del">
          <ac:chgData name="NITIN RANJAN" userId="d173326045bb1b91" providerId="LiveId" clId="{8F262B12-834B-4C6B-8FF0-5092320F8705}" dt="2022-03-29T11:24:05.586" v="488" actId="478"/>
          <ac:spMkLst>
            <pc:docMk/>
            <pc:sldMk cId="2137781582" sldId="272"/>
            <ac:spMk id="2" creationId="{53F4F769-0677-4AE3-A1B3-860BC64F50EF}"/>
          </ac:spMkLst>
        </pc:spChg>
        <pc:spChg chg="del">
          <ac:chgData name="NITIN RANJAN" userId="d173326045bb1b91" providerId="LiveId" clId="{8F262B12-834B-4C6B-8FF0-5092320F8705}" dt="2022-03-29T11:24:05.586" v="488" actId="478"/>
          <ac:spMkLst>
            <pc:docMk/>
            <pc:sldMk cId="2137781582" sldId="272"/>
            <ac:spMk id="3" creationId="{7D1D9F37-AC8E-4F81-A503-7351FE879422}"/>
          </ac:spMkLst>
        </pc:spChg>
        <pc:spChg chg="del">
          <ac:chgData name="NITIN RANJAN" userId="d173326045bb1b91" providerId="LiveId" clId="{8F262B12-834B-4C6B-8FF0-5092320F8705}" dt="2022-03-29T11:24:05.586" v="488" actId="478"/>
          <ac:spMkLst>
            <pc:docMk/>
            <pc:sldMk cId="2137781582" sldId="272"/>
            <ac:spMk id="4" creationId="{ADA8226D-1DFF-4C34-A113-0512D7EB9331}"/>
          </ac:spMkLst>
        </pc:spChg>
        <pc:spChg chg="del">
          <ac:chgData name="NITIN RANJAN" userId="d173326045bb1b91" providerId="LiveId" clId="{8F262B12-834B-4C6B-8FF0-5092320F8705}" dt="2022-03-29T11:24:05.586" v="488" actId="478"/>
          <ac:spMkLst>
            <pc:docMk/>
            <pc:sldMk cId="2137781582" sldId="272"/>
            <ac:spMk id="5" creationId="{2636EF87-9523-4108-96D3-976C7DB1E23B}"/>
          </ac:spMkLst>
        </pc:spChg>
        <pc:spChg chg="del">
          <ac:chgData name="NITIN RANJAN" userId="d173326045bb1b91" providerId="LiveId" clId="{8F262B12-834B-4C6B-8FF0-5092320F8705}" dt="2022-03-29T11:24:05.586" v="488" actId="478"/>
          <ac:spMkLst>
            <pc:docMk/>
            <pc:sldMk cId="2137781582" sldId="272"/>
            <ac:spMk id="6" creationId="{B8706CA3-755D-4FE7-9FF4-7D4E3AC1D47E}"/>
          </ac:spMkLst>
        </pc:spChg>
        <pc:graphicFrameChg chg="add mod">
          <ac:chgData name="NITIN RANJAN" userId="d173326045bb1b91" providerId="LiveId" clId="{8F262B12-834B-4C6B-8FF0-5092320F8705}" dt="2022-03-29T11:26:39.656" v="667" actId="20577"/>
          <ac:graphicFrameMkLst>
            <pc:docMk/>
            <pc:sldMk cId="2137781582" sldId="272"/>
            <ac:graphicFrameMk id="7" creationId="{3A7BD740-1A54-497F-8F6A-AE64B8D5062F}"/>
          </ac:graphicFrameMkLst>
        </pc:graphicFrameChg>
      </pc:sldChg>
      <pc:sldChg chg="new del">
        <pc:chgData name="NITIN RANJAN" userId="d173326045bb1b91" providerId="LiveId" clId="{8F262B12-834B-4C6B-8FF0-5092320F8705}" dt="2022-03-29T11:24:00.652" v="486" actId="47"/>
        <pc:sldMkLst>
          <pc:docMk/>
          <pc:sldMk cId="2628219420" sldId="272"/>
        </pc:sldMkLst>
      </pc:sldChg>
      <pc:sldChg chg="modSp add mod">
        <pc:chgData name="NITIN RANJAN" userId="d173326045bb1b91" providerId="LiveId" clId="{8F262B12-834B-4C6B-8FF0-5092320F8705}" dt="2022-03-29T11:31:09.724" v="795" actId="6549"/>
        <pc:sldMkLst>
          <pc:docMk/>
          <pc:sldMk cId="977956316" sldId="273"/>
        </pc:sldMkLst>
        <pc:spChg chg="mod">
          <ac:chgData name="NITIN RANJAN" userId="d173326045bb1b91" providerId="LiveId" clId="{8F262B12-834B-4C6B-8FF0-5092320F8705}" dt="2022-03-29T11:31:09.724" v="795" actId="6549"/>
          <ac:spMkLst>
            <pc:docMk/>
            <pc:sldMk cId="977956316" sldId="273"/>
            <ac:spMk id="4" creationId="{5D3A7A6E-50DB-4087-8DC6-F5127DEA25D5}"/>
          </ac:spMkLst>
        </pc:spChg>
      </pc:sldChg>
      <pc:sldChg chg="delSp add del setBg delDesignElem">
        <pc:chgData name="NITIN RANJAN" userId="d173326045bb1b91" providerId="LiveId" clId="{8F262B12-834B-4C6B-8FF0-5092320F8705}" dt="2022-03-29T11:30:44.334" v="750" actId="47"/>
        <pc:sldMkLst>
          <pc:docMk/>
          <pc:sldMk cId="2491447340" sldId="273"/>
        </pc:sldMkLst>
        <pc:spChg chg="del">
          <ac:chgData name="NITIN RANJAN" userId="d173326045bb1b91" providerId="LiveId" clId="{8F262B12-834B-4C6B-8FF0-5092320F8705}" dt="2022-03-29T11:30:39.732" v="749"/>
          <ac:spMkLst>
            <pc:docMk/>
            <pc:sldMk cId="2491447340" sldId="273"/>
            <ac:spMk id="25" creationId="{AF448D61-FD92-4997-B065-20433412424A}"/>
          </ac:spMkLst>
        </pc:spChg>
        <pc:spChg chg="del">
          <ac:chgData name="NITIN RANJAN" userId="d173326045bb1b91" providerId="LiveId" clId="{8F262B12-834B-4C6B-8FF0-5092320F8705}" dt="2022-03-29T11:30:39.732" v="749"/>
          <ac:spMkLst>
            <pc:docMk/>
            <pc:sldMk cId="2491447340" sldId="273"/>
            <ac:spMk id="27" creationId="{4A6E8733-E311-4642-A372-FFA72CF19866}"/>
          </ac:spMkLst>
        </pc:spChg>
        <pc:spChg chg="del">
          <ac:chgData name="NITIN RANJAN" userId="d173326045bb1b91" providerId="LiveId" clId="{8F262B12-834B-4C6B-8FF0-5092320F8705}" dt="2022-03-29T11:30:39.732" v="749"/>
          <ac:spMkLst>
            <pc:docMk/>
            <pc:sldMk cId="2491447340" sldId="273"/>
            <ac:spMk id="29" creationId="{ED903D6B-9D52-4138-9E24-EB3F7AFA83B0}"/>
          </ac:spMkLst>
        </pc:spChg>
        <pc:cxnChg chg="del">
          <ac:chgData name="NITIN RANJAN" userId="d173326045bb1b91" providerId="LiveId" clId="{8F262B12-834B-4C6B-8FF0-5092320F8705}" dt="2022-03-29T11:30:39.732" v="749"/>
          <ac:cxnSpMkLst>
            <pc:docMk/>
            <pc:sldMk cId="2491447340" sldId="273"/>
            <ac:cxnSpMk id="23" creationId="{AEED5540-64E5-4258-ABA4-753F07B71B38}"/>
          </ac:cxnSpMkLst>
        </pc:cxnChg>
        <pc:cxnChg chg="del">
          <ac:chgData name="NITIN RANJAN" userId="d173326045bb1b91" providerId="LiveId" clId="{8F262B12-834B-4C6B-8FF0-5092320F8705}" dt="2022-03-29T11:30:39.732" v="749"/>
          <ac:cxnSpMkLst>
            <pc:docMk/>
            <pc:sldMk cId="2491447340" sldId="273"/>
            <ac:cxnSpMk id="31" creationId="{E651A8F8-7445-4C49-926D-816D687651DC}"/>
          </ac:cxnSpMkLst>
        </pc:cxnChg>
      </pc:sldChg>
      <pc:sldChg chg="add del ord">
        <pc:chgData name="NITIN RANJAN" userId="d173326045bb1b91" providerId="LiveId" clId="{8F262B12-834B-4C6B-8FF0-5092320F8705}" dt="2022-03-29T13:41:41.171" v="1503" actId="47"/>
        <pc:sldMkLst>
          <pc:docMk/>
          <pc:sldMk cId="1009080088" sldId="274"/>
        </pc:sldMkLst>
      </pc:sldChg>
      <pc:sldChg chg="addSp delSp modSp new del mod ord">
        <pc:chgData name="NITIN RANJAN" userId="d173326045bb1b91" providerId="LiveId" clId="{8F262B12-834B-4C6B-8FF0-5092320F8705}" dt="2022-03-29T13:41:07.148" v="1497" actId="47"/>
        <pc:sldMkLst>
          <pc:docMk/>
          <pc:sldMk cId="3044558686" sldId="274"/>
        </pc:sldMkLst>
        <pc:spChg chg="del">
          <ac:chgData name="NITIN RANJAN" userId="d173326045bb1b91" providerId="LiveId" clId="{8F262B12-834B-4C6B-8FF0-5092320F8705}" dt="2022-03-29T13:38:40.472" v="1204" actId="478"/>
          <ac:spMkLst>
            <pc:docMk/>
            <pc:sldMk cId="3044558686" sldId="274"/>
            <ac:spMk id="2" creationId="{C1CEDA16-57C2-488D-A810-69096DDFD3D9}"/>
          </ac:spMkLst>
        </pc:spChg>
        <pc:spChg chg="mod">
          <ac:chgData name="NITIN RANJAN" userId="d173326045bb1b91" providerId="LiveId" clId="{8F262B12-834B-4C6B-8FF0-5092320F8705}" dt="2022-03-29T13:40:26.991" v="1492" actId="14100"/>
          <ac:spMkLst>
            <pc:docMk/>
            <pc:sldMk cId="3044558686" sldId="274"/>
            <ac:spMk id="3" creationId="{F24E3A6F-A6CF-4F9F-88D8-96F83CCD66EF}"/>
          </ac:spMkLst>
        </pc:spChg>
        <pc:picChg chg="add mod">
          <ac:chgData name="NITIN RANJAN" userId="d173326045bb1b91" providerId="LiveId" clId="{8F262B12-834B-4C6B-8FF0-5092320F8705}" dt="2022-03-29T13:40:31.387" v="1494" actId="14100"/>
          <ac:picMkLst>
            <pc:docMk/>
            <pc:sldMk cId="3044558686" sldId="274"/>
            <ac:picMk id="5" creationId="{CCCD3569-B584-4F56-BD7E-BC8CB3B35426}"/>
          </ac:picMkLst>
        </pc:picChg>
      </pc:sldChg>
      <pc:sldChg chg="modSp new del mod">
        <pc:chgData name="NITIN RANJAN" userId="d173326045bb1b91" providerId="LiveId" clId="{8F262B12-834B-4C6B-8FF0-5092320F8705}" dt="2022-03-29T13:48:15.602" v="1798" actId="47"/>
        <pc:sldMkLst>
          <pc:docMk/>
          <pc:sldMk cId="3079050206" sldId="274"/>
        </pc:sldMkLst>
        <pc:spChg chg="mod">
          <ac:chgData name="NITIN RANJAN" userId="d173326045bb1b91" providerId="LiveId" clId="{8F262B12-834B-4C6B-8FF0-5092320F8705}" dt="2022-03-29T13:43:32.790" v="1585" actId="20577"/>
          <ac:spMkLst>
            <pc:docMk/>
            <pc:sldMk cId="3079050206" sldId="274"/>
            <ac:spMk id="2" creationId="{0685E02E-C7AF-46F3-812F-AC3BCF7195B7}"/>
          </ac:spMkLst>
        </pc:spChg>
      </pc:sldChg>
      <pc:sldChg chg="new del">
        <pc:chgData name="NITIN RANJAN" userId="d173326045bb1b91" providerId="LiveId" clId="{8F262B12-834B-4C6B-8FF0-5092320F8705}" dt="2022-03-29T13:41:22.513" v="1499" actId="47"/>
        <pc:sldMkLst>
          <pc:docMk/>
          <pc:sldMk cId="3624933193" sldId="274"/>
        </pc:sldMkLst>
      </pc:sldChg>
      <pc:sldChg chg="addSp delSp modSp add mod ord">
        <pc:chgData name="NITIN RANJAN" userId="d173326045bb1b91" providerId="LiveId" clId="{8F262B12-834B-4C6B-8FF0-5092320F8705}" dt="2022-03-30T05:49:20.166" v="2725" actId="20577"/>
        <pc:sldMkLst>
          <pc:docMk/>
          <pc:sldMk cId="482255975" sldId="275"/>
        </pc:sldMkLst>
        <pc:spChg chg="mod">
          <ac:chgData name="NITIN RANJAN" userId="d173326045bb1b91" providerId="LiveId" clId="{8F262B12-834B-4C6B-8FF0-5092320F8705}" dt="2022-03-30T05:49:20.166" v="2725" actId="20577"/>
          <ac:spMkLst>
            <pc:docMk/>
            <pc:sldMk cId="482255975" sldId="275"/>
            <ac:spMk id="4" creationId="{5D3A7A6E-50DB-4087-8DC6-F5127DEA25D5}"/>
          </ac:spMkLst>
        </pc:spChg>
        <pc:spChg chg="add del mod">
          <ac:chgData name="NITIN RANJAN" userId="d173326045bb1b91" providerId="LiveId" clId="{8F262B12-834B-4C6B-8FF0-5092320F8705}" dt="2022-03-29T13:46:22.631" v="1699"/>
          <ac:spMkLst>
            <pc:docMk/>
            <pc:sldMk cId="482255975" sldId="275"/>
            <ac:spMk id="9" creationId="{CCB61EC1-245B-4EE6-92FF-1434A8A928EB}"/>
          </ac:spMkLst>
        </pc:spChg>
      </pc:sldChg>
      <pc:sldChg chg="modSp add mod ord">
        <pc:chgData name="NITIN RANJAN" userId="d173326045bb1b91" providerId="LiveId" clId="{8F262B12-834B-4C6B-8FF0-5092320F8705}" dt="2022-03-29T13:47:55.642" v="1797" actId="313"/>
        <pc:sldMkLst>
          <pc:docMk/>
          <pc:sldMk cId="3840659858" sldId="276"/>
        </pc:sldMkLst>
        <pc:spChg chg="mod">
          <ac:chgData name="NITIN RANJAN" userId="d173326045bb1b91" providerId="LiveId" clId="{8F262B12-834B-4C6B-8FF0-5092320F8705}" dt="2022-03-29T13:47:55.642" v="1797" actId="313"/>
          <ac:spMkLst>
            <pc:docMk/>
            <pc:sldMk cId="3840659858" sldId="276"/>
            <ac:spMk id="4" creationId="{5D3A7A6E-50DB-4087-8DC6-F5127DEA25D5}"/>
          </ac:spMkLst>
        </pc:spChg>
      </pc:sldChg>
      <pc:sldChg chg="addSp delSp modSp new mod modClrScheme chgLayout">
        <pc:chgData name="NITIN RANJAN" userId="d173326045bb1b91" providerId="LiveId" clId="{8F262B12-834B-4C6B-8FF0-5092320F8705}" dt="2022-03-29T16:56:56.226" v="2612" actId="20577"/>
        <pc:sldMkLst>
          <pc:docMk/>
          <pc:sldMk cId="2805561865" sldId="277"/>
        </pc:sldMkLst>
        <pc:spChg chg="del">
          <ac:chgData name="NITIN RANJAN" userId="d173326045bb1b91" providerId="LiveId" clId="{8F262B12-834B-4C6B-8FF0-5092320F8705}" dt="2022-03-29T13:54:01.008" v="2237" actId="478"/>
          <ac:spMkLst>
            <pc:docMk/>
            <pc:sldMk cId="2805561865" sldId="277"/>
            <ac:spMk id="2" creationId="{71A80D62-C9EA-4CB7-9D45-D699BCB034CA}"/>
          </ac:spMkLst>
        </pc:spChg>
        <pc:spChg chg="del">
          <ac:chgData name="NITIN RANJAN" userId="d173326045bb1b91" providerId="LiveId" clId="{8F262B12-834B-4C6B-8FF0-5092320F8705}" dt="2022-03-29T13:53:36.308" v="2186" actId="478"/>
          <ac:spMkLst>
            <pc:docMk/>
            <pc:sldMk cId="2805561865" sldId="277"/>
            <ac:spMk id="3" creationId="{9A93C5F8-178A-4927-8713-2DABDAA9E7E9}"/>
          </ac:spMkLst>
        </pc:spChg>
        <pc:spChg chg="mod ord">
          <ac:chgData name="NITIN RANJAN" userId="d173326045bb1b91" providerId="LiveId" clId="{8F262B12-834B-4C6B-8FF0-5092320F8705}" dt="2022-03-29T16:56:56.226" v="2612" actId="20577"/>
          <ac:spMkLst>
            <pc:docMk/>
            <pc:sldMk cId="2805561865" sldId="277"/>
            <ac:spMk id="4" creationId="{D287B772-7E51-48EA-8D0D-C6343A9DCEAF}"/>
          </ac:spMkLst>
        </pc:spChg>
        <pc:spChg chg="del">
          <ac:chgData name="NITIN RANJAN" userId="d173326045bb1b91" providerId="LiveId" clId="{8F262B12-834B-4C6B-8FF0-5092320F8705}" dt="2022-03-29T13:53:58.286" v="2235" actId="478"/>
          <ac:spMkLst>
            <pc:docMk/>
            <pc:sldMk cId="2805561865" sldId="277"/>
            <ac:spMk id="5" creationId="{F222E2D5-5DD3-4878-B992-99AE829C8F10}"/>
          </ac:spMkLst>
        </pc:spChg>
        <pc:spChg chg="del">
          <ac:chgData name="NITIN RANJAN" userId="d173326045bb1b91" providerId="LiveId" clId="{8F262B12-834B-4C6B-8FF0-5092320F8705}" dt="2022-03-29T13:53:59.357" v="2236" actId="478"/>
          <ac:spMkLst>
            <pc:docMk/>
            <pc:sldMk cId="2805561865" sldId="277"/>
            <ac:spMk id="6" creationId="{025424CA-47FE-43F8-87E0-F427FF43C275}"/>
          </ac:spMkLst>
        </pc:spChg>
        <pc:spChg chg="add del mod ord">
          <ac:chgData name="NITIN RANJAN" userId="d173326045bb1b91" providerId="LiveId" clId="{8F262B12-834B-4C6B-8FF0-5092320F8705}" dt="2022-03-29T13:55:22.962" v="2273" actId="478"/>
          <ac:spMkLst>
            <pc:docMk/>
            <pc:sldMk cId="2805561865" sldId="277"/>
            <ac:spMk id="7" creationId="{FAC9842E-162C-4718-9C07-666217220630}"/>
          </ac:spMkLst>
        </pc:spChg>
        <pc:picChg chg="add del mod">
          <ac:chgData name="NITIN RANJAN" userId="d173326045bb1b91" providerId="LiveId" clId="{8F262B12-834B-4C6B-8FF0-5092320F8705}" dt="2022-03-29T16:56:42.401" v="2604" actId="478"/>
          <ac:picMkLst>
            <pc:docMk/>
            <pc:sldMk cId="2805561865" sldId="277"/>
            <ac:picMk id="9" creationId="{75390649-0948-4761-A9FF-35303BB364BF}"/>
          </ac:picMkLst>
        </pc:picChg>
        <pc:picChg chg="add mod">
          <ac:chgData name="NITIN RANJAN" userId="d173326045bb1b91" providerId="LiveId" clId="{8F262B12-834B-4C6B-8FF0-5092320F8705}" dt="2022-03-29T16:56:50.177" v="2608" actId="1076"/>
          <ac:picMkLst>
            <pc:docMk/>
            <pc:sldMk cId="2805561865" sldId="277"/>
            <ac:picMk id="11" creationId="{13C5F1D6-C2DE-4CF0-A2DB-B9EFDF1A87AC}"/>
          </ac:picMkLst>
        </pc:picChg>
      </pc:sldChg>
      <pc:sldChg chg="addSp delSp modSp new mod">
        <pc:chgData name="NITIN RANJAN" userId="d173326045bb1b91" providerId="LiveId" clId="{8F262B12-834B-4C6B-8FF0-5092320F8705}" dt="2022-03-30T05:40:26.324" v="2658"/>
        <pc:sldMkLst>
          <pc:docMk/>
          <pc:sldMk cId="2807811704" sldId="278"/>
        </pc:sldMkLst>
        <pc:spChg chg="del">
          <ac:chgData name="NITIN RANJAN" userId="d173326045bb1b91" providerId="LiveId" clId="{8F262B12-834B-4C6B-8FF0-5092320F8705}" dt="2022-03-30T05:40:10.072" v="2657" actId="478"/>
          <ac:spMkLst>
            <pc:docMk/>
            <pc:sldMk cId="2807811704" sldId="278"/>
            <ac:spMk id="2" creationId="{E738F7C8-51FF-4908-91A5-36978D7F00AA}"/>
          </ac:spMkLst>
        </pc:spChg>
        <pc:spChg chg="del">
          <ac:chgData name="NITIN RANJAN" userId="d173326045bb1b91" providerId="LiveId" clId="{8F262B12-834B-4C6B-8FF0-5092320F8705}" dt="2022-03-30T05:40:08.857" v="2656" actId="478"/>
          <ac:spMkLst>
            <pc:docMk/>
            <pc:sldMk cId="2807811704" sldId="278"/>
            <ac:spMk id="3" creationId="{FC5A9ED7-8A4F-44EC-8784-9D15D1DEC160}"/>
          </ac:spMkLst>
        </pc:spChg>
        <pc:picChg chg="add mod">
          <ac:chgData name="NITIN RANJAN" userId="d173326045bb1b91" providerId="LiveId" clId="{8F262B12-834B-4C6B-8FF0-5092320F8705}" dt="2022-03-30T05:40:26.324" v="2658"/>
          <ac:picMkLst>
            <pc:docMk/>
            <pc:sldMk cId="2807811704" sldId="278"/>
            <ac:picMk id="5" creationId="{1AD87F68-11E2-4756-8A8E-1E2311B7B6EC}"/>
          </ac:picMkLst>
        </pc:picChg>
      </pc:sldChg>
      <pc:sldChg chg="addSp delSp modSp new mod modClrScheme chgLayout">
        <pc:chgData name="NITIN RANJAN" userId="d173326045bb1b91" providerId="LiveId" clId="{8F262B12-834B-4C6B-8FF0-5092320F8705}" dt="2022-03-30T06:02:11.273" v="3073" actId="20577"/>
        <pc:sldMkLst>
          <pc:docMk/>
          <pc:sldMk cId="2201450752" sldId="279"/>
        </pc:sldMkLst>
        <pc:spChg chg="del mod ord">
          <ac:chgData name="NITIN RANJAN" userId="d173326045bb1b91" providerId="LiveId" clId="{8F262B12-834B-4C6B-8FF0-5092320F8705}" dt="2022-03-30T05:44:07.763" v="2660" actId="700"/>
          <ac:spMkLst>
            <pc:docMk/>
            <pc:sldMk cId="2201450752" sldId="279"/>
            <ac:spMk id="2" creationId="{1A25B45F-1408-4091-A99F-AF8D37DA92AA}"/>
          </ac:spMkLst>
        </pc:spChg>
        <pc:spChg chg="del mod ord">
          <ac:chgData name="NITIN RANJAN" userId="d173326045bb1b91" providerId="LiveId" clId="{8F262B12-834B-4C6B-8FF0-5092320F8705}" dt="2022-03-30T05:44:07.763" v="2660" actId="700"/>
          <ac:spMkLst>
            <pc:docMk/>
            <pc:sldMk cId="2201450752" sldId="279"/>
            <ac:spMk id="3" creationId="{05CEEB91-8306-4EC1-B8E9-936BD93B9E77}"/>
          </ac:spMkLst>
        </pc:spChg>
        <pc:spChg chg="add mod ord">
          <ac:chgData name="NITIN RANJAN" userId="d173326045bb1b91" providerId="LiveId" clId="{8F262B12-834B-4C6B-8FF0-5092320F8705}" dt="2022-03-30T05:44:23.595" v="2705" actId="20577"/>
          <ac:spMkLst>
            <pc:docMk/>
            <pc:sldMk cId="2201450752" sldId="279"/>
            <ac:spMk id="4" creationId="{DCB38BD0-5E97-4F66-ABAD-160C03785E46}"/>
          </ac:spMkLst>
        </pc:spChg>
        <pc:spChg chg="add mod ord">
          <ac:chgData name="NITIN RANJAN" userId="d173326045bb1b91" providerId="LiveId" clId="{8F262B12-834B-4C6B-8FF0-5092320F8705}" dt="2022-03-30T06:02:11.273" v="3073" actId="20577"/>
          <ac:spMkLst>
            <pc:docMk/>
            <pc:sldMk cId="2201450752" sldId="279"/>
            <ac:spMk id="5" creationId="{5BF535D1-8AD5-48BB-88ED-CEAE4236EA91}"/>
          </ac:spMkLst>
        </pc:spChg>
      </pc:sldChg>
      <pc:sldChg chg="addSp delSp modSp new mod modClrScheme chgLayout">
        <pc:chgData name="NITIN RANJAN" userId="d173326045bb1b91" providerId="LiveId" clId="{8F262B12-834B-4C6B-8FF0-5092320F8705}" dt="2022-03-30T06:08:28.474" v="3239" actId="27636"/>
        <pc:sldMkLst>
          <pc:docMk/>
          <pc:sldMk cId="3777751443" sldId="280"/>
        </pc:sldMkLst>
        <pc:spChg chg="del mod ord">
          <ac:chgData name="NITIN RANJAN" userId="d173326045bb1b91" providerId="LiveId" clId="{8F262B12-834B-4C6B-8FF0-5092320F8705}" dt="2022-03-30T05:53:08.568" v="2904" actId="700"/>
          <ac:spMkLst>
            <pc:docMk/>
            <pc:sldMk cId="3777751443" sldId="280"/>
            <ac:spMk id="2" creationId="{2B71EC51-CB12-49DF-8E95-28335F30FA41}"/>
          </ac:spMkLst>
        </pc:spChg>
        <pc:spChg chg="del mod ord">
          <ac:chgData name="NITIN RANJAN" userId="d173326045bb1b91" providerId="LiveId" clId="{8F262B12-834B-4C6B-8FF0-5092320F8705}" dt="2022-03-30T05:53:08.568" v="2904" actId="700"/>
          <ac:spMkLst>
            <pc:docMk/>
            <pc:sldMk cId="3777751443" sldId="280"/>
            <ac:spMk id="3" creationId="{AE982C08-51F9-49AC-8997-A96A438E7C8E}"/>
          </ac:spMkLst>
        </pc:spChg>
        <pc:spChg chg="add mod ord">
          <ac:chgData name="NITIN RANJAN" userId="d173326045bb1b91" providerId="LiveId" clId="{8F262B12-834B-4C6B-8FF0-5092320F8705}" dt="2022-03-30T06:04:38.954" v="3076" actId="1076"/>
          <ac:spMkLst>
            <pc:docMk/>
            <pc:sldMk cId="3777751443" sldId="280"/>
            <ac:spMk id="4" creationId="{A3912C15-300F-4D4F-9C85-8A897DD3457A}"/>
          </ac:spMkLst>
        </pc:spChg>
        <pc:spChg chg="add del mod ord">
          <ac:chgData name="NITIN RANJAN" userId="d173326045bb1b91" providerId="LiveId" clId="{8F262B12-834B-4C6B-8FF0-5092320F8705}" dt="2022-03-30T05:56:27.476" v="2915" actId="22"/>
          <ac:spMkLst>
            <pc:docMk/>
            <pc:sldMk cId="3777751443" sldId="280"/>
            <ac:spMk id="5" creationId="{0A5DB6B6-047C-404A-9D1F-5C2E8F2E2D06}"/>
          </ac:spMkLst>
        </pc:spChg>
        <pc:spChg chg="add del mod ord">
          <ac:chgData name="NITIN RANJAN" userId="d173326045bb1b91" providerId="LiveId" clId="{8F262B12-834B-4C6B-8FF0-5092320F8705}" dt="2022-03-30T05:57:29.057" v="2988" actId="478"/>
          <ac:spMkLst>
            <pc:docMk/>
            <pc:sldMk cId="3777751443" sldId="280"/>
            <ac:spMk id="8" creationId="{1AAF4CD8-FBFD-405D-9081-D162AEE3152D}"/>
          </ac:spMkLst>
        </pc:spChg>
        <pc:spChg chg="add del mod">
          <ac:chgData name="NITIN RANJAN" userId="d173326045bb1b91" providerId="LiveId" clId="{8F262B12-834B-4C6B-8FF0-5092320F8705}" dt="2022-03-30T06:04:43.593" v="3080"/>
          <ac:spMkLst>
            <pc:docMk/>
            <pc:sldMk cId="3777751443" sldId="280"/>
            <ac:spMk id="9" creationId="{C19E57ED-5567-45D5-B067-E9223F260938}"/>
          </ac:spMkLst>
        </pc:spChg>
        <pc:spChg chg="add mod">
          <ac:chgData name="NITIN RANJAN" userId="d173326045bb1b91" providerId="LiveId" clId="{8F262B12-834B-4C6B-8FF0-5092320F8705}" dt="2022-03-30T06:08:28.474" v="3239" actId="27636"/>
          <ac:spMkLst>
            <pc:docMk/>
            <pc:sldMk cId="3777751443" sldId="280"/>
            <ac:spMk id="10" creationId="{17EAA0C8-9FB0-4201-AC8F-E093D6D6F20A}"/>
          </ac:spMkLst>
        </pc:spChg>
        <pc:picChg chg="add mod ord">
          <ac:chgData name="NITIN RANJAN" userId="d173326045bb1b91" providerId="LiveId" clId="{8F262B12-834B-4C6B-8FF0-5092320F8705}" dt="2022-03-30T06:04:43.217" v="3079" actId="1076"/>
          <ac:picMkLst>
            <pc:docMk/>
            <pc:sldMk cId="3777751443" sldId="280"/>
            <ac:picMk id="7" creationId="{5646F8C0-E122-4F7C-939B-33EE18A64741}"/>
          </ac:picMkLst>
        </pc:picChg>
      </pc:sldChg>
    </pc:docChg>
  </pc:docChgLst>
  <pc:docChgLst>
    <pc:chgData name="NITIN RANJAN" userId="d173326045bb1b91" providerId="LiveId" clId="{8CEA326F-00F4-4D64-AB19-656109C6BD13}"/>
    <pc:docChg chg="undo custSel addSld modSld sldOrd">
      <pc:chgData name="NITIN RANJAN" userId="d173326045bb1b91" providerId="LiveId" clId="{8CEA326F-00F4-4D64-AB19-656109C6BD13}" dt="2022-05-30T14:25:32.367" v="195" actId="20577"/>
      <pc:docMkLst>
        <pc:docMk/>
      </pc:docMkLst>
      <pc:sldChg chg="modSp mod">
        <pc:chgData name="NITIN RANJAN" userId="d173326045bb1b91" providerId="LiveId" clId="{8CEA326F-00F4-4D64-AB19-656109C6BD13}" dt="2022-05-30T14:25:32.367" v="195" actId="20577"/>
        <pc:sldMkLst>
          <pc:docMk/>
          <pc:sldMk cId="1060784939" sldId="256"/>
        </pc:sldMkLst>
        <pc:spChg chg="mod">
          <ac:chgData name="NITIN RANJAN" userId="d173326045bb1b91" providerId="LiveId" clId="{8CEA326F-00F4-4D64-AB19-656109C6BD13}" dt="2022-05-30T14:25:32.367" v="195" actId="20577"/>
          <ac:spMkLst>
            <pc:docMk/>
            <pc:sldMk cId="1060784939" sldId="256"/>
            <ac:spMk id="3" creationId="{FA9CC719-2EC1-4DE8-B5AE-A26296DD1B90}"/>
          </ac:spMkLst>
        </pc:spChg>
      </pc:sldChg>
      <pc:sldChg chg="modSp mod">
        <pc:chgData name="NITIN RANJAN" userId="d173326045bb1b91" providerId="LiveId" clId="{8CEA326F-00F4-4D64-AB19-656109C6BD13}" dt="2022-05-29T15:52:40.450" v="53" actId="122"/>
        <pc:sldMkLst>
          <pc:docMk/>
          <pc:sldMk cId="4222529053" sldId="257"/>
        </pc:sldMkLst>
        <pc:spChg chg="mod">
          <ac:chgData name="NITIN RANJAN" userId="d173326045bb1b91" providerId="LiveId" clId="{8CEA326F-00F4-4D64-AB19-656109C6BD13}" dt="2022-05-29T15:52:40.450" v="53" actId="122"/>
          <ac:spMkLst>
            <pc:docMk/>
            <pc:sldMk cId="4222529053" sldId="257"/>
            <ac:spMk id="2" creationId="{7F41C779-22F7-42DA-9C45-4D6D6BEFF771}"/>
          </ac:spMkLst>
        </pc:spChg>
      </pc:sldChg>
      <pc:sldChg chg="modSp mod">
        <pc:chgData name="NITIN RANJAN" userId="d173326045bb1b91" providerId="LiveId" clId="{8CEA326F-00F4-4D64-AB19-656109C6BD13}" dt="2022-05-29T15:53:34.455" v="99" actId="20577"/>
        <pc:sldMkLst>
          <pc:docMk/>
          <pc:sldMk cId="1777140057" sldId="268"/>
        </pc:sldMkLst>
        <pc:spChg chg="mod">
          <ac:chgData name="NITIN RANJAN" userId="d173326045bb1b91" providerId="LiveId" clId="{8CEA326F-00F4-4D64-AB19-656109C6BD13}" dt="2022-05-29T15:53:34.455" v="99" actId="20577"/>
          <ac:spMkLst>
            <pc:docMk/>
            <pc:sldMk cId="1777140057" sldId="268"/>
            <ac:spMk id="2" creationId="{72CBE516-C43B-43F9-86C9-FAB25B4EFA36}"/>
          </ac:spMkLst>
        </pc:spChg>
      </pc:sldChg>
      <pc:sldChg chg="modSp mod">
        <pc:chgData name="NITIN RANJAN" userId="d173326045bb1b91" providerId="LiveId" clId="{8CEA326F-00F4-4D64-AB19-656109C6BD13}" dt="2022-05-29T15:54:59.802" v="168" actId="1076"/>
        <pc:sldMkLst>
          <pc:docMk/>
          <pc:sldMk cId="3840659858" sldId="276"/>
        </pc:sldMkLst>
        <pc:spChg chg="mod">
          <ac:chgData name="NITIN RANJAN" userId="d173326045bb1b91" providerId="LiveId" clId="{8CEA326F-00F4-4D64-AB19-656109C6BD13}" dt="2022-05-29T15:54:59.802" v="168" actId="1076"/>
          <ac:spMkLst>
            <pc:docMk/>
            <pc:sldMk cId="3840659858" sldId="276"/>
            <ac:spMk id="4" creationId="{5D3A7A6E-50DB-4087-8DC6-F5127DEA25D5}"/>
          </ac:spMkLst>
        </pc:spChg>
      </pc:sldChg>
      <pc:sldChg chg="ord">
        <pc:chgData name="NITIN RANJAN" userId="d173326045bb1b91" providerId="LiveId" clId="{8CEA326F-00F4-4D64-AB19-656109C6BD13}" dt="2022-05-29T15:54:02.331" v="150"/>
        <pc:sldMkLst>
          <pc:docMk/>
          <pc:sldMk cId="2807811704" sldId="278"/>
        </pc:sldMkLst>
      </pc:sldChg>
      <pc:sldChg chg="modSp new mod ord">
        <pc:chgData name="NITIN RANJAN" userId="d173326045bb1b91" providerId="LiveId" clId="{8CEA326F-00F4-4D64-AB19-656109C6BD13}" dt="2022-05-29T15:53:19.391" v="75"/>
        <pc:sldMkLst>
          <pc:docMk/>
          <pc:sldMk cId="2179052023" sldId="281"/>
        </pc:sldMkLst>
        <pc:spChg chg="mod">
          <ac:chgData name="NITIN RANJAN" userId="d173326045bb1b91" providerId="LiveId" clId="{8CEA326F-00F4-4D64-AB19-656109C6BD13}" dt="2022-05-29T15:53:16.691" v="73" actId="20577"/>
          <ac:spMkLst>
            <pc:docMk/>
            <pc:sldMk cId="2179052023" sldId="281"/>
            <ac:spMk id="2" creationId="{ADCB8B1B-5798-A5A1-C5A4-4ED35E190A5E}"/>
          </ac:spMkLst>
        </pc:spChg>
      </pc:sldChg>
      <pc:sldChg chg="modSp new mod">
        <pc:chgData name="NITIN RANJAN" userId="d173326045bb1b91" providerId="LiveId" clId="{8CEA326F-00F4-4D64-AB19-656109C6BD13}" dt="2022-05-29T15:53:53.625" v="148" actId="20577"/>
        <pc:sldMkLst>
          <pc:docMk/>
          <pc:sldMk cId="3474032069" sldId="282"/>
        </pc:sldMkLst>
        <pc:spChg chg="mod">
          <ac:chgData name="NITIN RANJAN" userId="d173326045bb1b91" providerId="LiveId" clId="{8CEA326F-00F4-4D64-AB19-656109C6BD13}" dt="2022-05-29T15:53:53.625" v="148" actId="20577"/>
          <ac:spMkLst>
            <pc:docMk/>
            <pc:sldMk cId="3474032069" sldId="282"/>
            <ac:spMk id="2" creationId="{BCBD2B07-9878-C129-0D8F-EC3C6EEBAB89}"/>
          </ac:spMkLst>
        </pc:spChg>
      </pc:sldChg>
      <pc:sldChg chg="addSp delSp modSp new mod">
        <pc:chgData name="NITIN RANJAN" userId="d173326045bb1b91" providerId="LiveId" clId="{8CEA326F-00F4-4D64-AB19-656109C6BD13}" dt="2022-05-29T16:22:14.446" v="181" actId="478"/>
        <pc:sldMkLst>
          <pc:docMk/>
          <pc:sldMk cId="3259208251" sldId="283"/>
        </pc:sldMkLst>
        <pc:spChg chg="del mod">
          <ac:chgData name="NITIN RANJAN" userId="d173326045bb1b91" providerId="LiveId" clId="{8CEA326F-00F4-4D64-AB19-656109C6BD13}" dt="2022-05-29T15:56:48.703" v="172" actId="478"/>
          <ac:spMkLst>
            <pc:docMk/>
            <pc:sldMk cId="3259208251" sldId="283"/>
            <ac:spMk id="2" creationId="{BCD6E234-15AD-3B8D-A7FF-D9B9602BAB91}"/>
          </ac:spMkLst>
        </pc:spChg>
        <pc:spChg chg="del">
          <ac:chgData name="NITIN RANJAN" userId="d173326045bb1b91" providerId="LiveId" clId="{8CEA326F-00F4-4D64-AB19-656109C6BD13}" dt="2022-05-29T15:56:43.075" v="170"/>
          <ac:spMkLst>
            <pc:docMk/>
            <pc:sldMk cId="3259208251" sldId="283"/>
            <ac:spMk id="3" creationId="{0AB182EF-8743-F448-904D-61FCB3E47A94}"/>
          </ac:spMkLst>
        </pc:spChg>
        <pc:spChg chg="add del mod">
          <ac:chgData name="NITIN RANJAN" userId="d173326045bb1b91" providerId="LiveId" clId="{8CEA326F-00F4-4D64-AB19-656109C6BD13}" dt="2022-05-29T16:22:14.446" v="181" actId="478"/>
          <ac:spMkLst>
            <pc:docMk/>
            <pc:sldMk cId="3259208251" sldId="283"/>
            <ac:spMk id="5" creationId="{323764C2-ABD6-98E2-6FE3-EF6AAACD1BFE}"/>
          </ac:spMkLst>
        </pc:spChg>
        <pc:spChg chg="add mod">
          <ac:chgData name="NITIN RANJAN" userId="d173326045bb1b91" providerId="LiveId" clId="{8CEA326F-00F4-4D64-AB19-656109C6BD13}" dt="2022-05-29T16:22:14.446" v="181" actId="478"/>
          <ac:spMkLst>
            <pc:docMk/>
            <pc:sldMk cId="3259208251" sldId="283"/>
            <ac:spMk id="6" creationId="{B050F3E2-9E29-BBE1-9D85-50A7849C21CD}"/>
          </ac:spMkLst>
        </pc:spChg>
        <pc:graphicFrameChg chg="add del mod">
          <ac:chgData name="NITIN RANJAN" userId="d173326045bb1b91" providerId="LiveId" clId="{8CEA326F-00F4-4D64-AB19-656109C6BD13}" dt="2022-05-29T16:22:14.446" v="181" actId="478"/>
          <ac:graphicFrameMkLst>
            <pc:docMk/>
            <pc:sldMk cId="3259208251" sldId="283"/>
            <ac:graphicFrameMk id="4" creationId="{74385817-61BC-94CC-31A6-93601989162E}"/>
          </ac:graphicFrameMkLst>
        </pc:graphicFrameChg>
      </pc:sldChg>
    </pc:docChg>
  </pc:docChgLst>
  <pc:docChgLst>
    <pc:chgData name="NITIN RANJAN" userId="d173326045bb1b91" providerId="LiveId" clId="{BC859302-F19D-4200-BBDD-3F5CD43E200B}"/>
    <pc:docChg chg="undo custSel addSld delSld modSld sldOrd">
      <pc:chgData name="NITIN RANJAN" userId="d173326045bb1b91" providerId="LiveId" clId="{BC859302-F19D-4200-BBDD-3F5CD43E200B}" dt="2022-02-17T06:16:38.099" v="1507"/>
      <pc:docMkLst>
        <pc:docMk/>
      </pc:docMkLst>
      <pc:sldChg chg="ord">
        <pc:chgData name="NITIN RANJAN" userId="d173326045bb1b91" providerId="LiveId" clId="{BC859302-F19D-4200-BBDD-3F5CD43E200B}" dt="2022-02-17T06:16:38.099" v="1507"/>
        <pc:sldMkLst>
          <pc:docMk/>
          <pc:sldMk cId="4122804560" sldId="260"/>
        </pc:sldMkLst>
      </pc:sldChg>
      <pc:sldChg chg="modSp add del mod">
        <pc:chgData name="NITIN RANJAN" userId="d173326045bb1b91" providerId="LiveId" clId="{BC859302-F19D-4200-BBDD-3F5CD43E200B}" dt="2022-02-15T12:17:41.858" v="29" actId="20577"/>
        <pc:sldMkLst>
          <pc:docMk/>
          <pc:sldMk cId="929151034" sldId="261"/>
        </pc:sldMkLst>
        <pc:spChg chg="mod">
          <ac:chgData name="NITIN RANJAN" userId="d173326045bb1b91" providerId="LiveId" clId="{BC859302-F19D-4200-BBDD-3F5CD43E200B}" dt="2022-02-15T12:17:41.858" v="29" actId="20577"/>
          <ac:spMkLst>
            <pc:docMk/>
            <pc:sldMk cId="929151034" sldId="261"/>
            <ac:spMk id="4" creationId="{5D3A7A6E-50DB-4087-8DC6-F5127DEA25D5}"/>
          </ac:spMkLst>
        </pc:spChg>
      </pc:sldChg>
      <pc:sldChg chg="modSp add del mod">
        <pc:chgData name="NITIN RANJAN" userId="d173326045bb1b91" providerId="LiveId" clId="{BC859302-F19D-4200-BBDD-3F5CD43E200B}" dt="2022-02-15T12:20:37.406" v="340" actId="20577"/>
        <pc:sldMkLst>
          <pc:docMk/>
          <pc:sldMk cId="2030646234" sldId="262"/>
        </pc:sldMkLst>
        <pc:spChg chg="mod">
          <ac:chgData name="NITIN RANJAN" userId="d173326045bb1b91" providerId="LiveId" clId="{BC859302-F19D-4200-BBDD-3F5CD43E200B}" dt="2022-02-15T12:17:56.990" v="69" actId="20577"/>
          <ac:spMkLst>
            <pc:docMk/>
            <pc:sldMk cId="2030646234" sldId="262"/>
            <ac:spMk id="4" creationId="{FDA271AA-E4B1-4DF6-A897-E4556329FAD9}"/>
          </ac:spMkLst>
        </pc:spChg>
        <pc:spChg chg="mod">
          <ac:chgData name="NITIN RANJAN" userId="d173326045bb1b91" providerId="LiveId" clId="{BC859302-F19D-4200-BBDD-3F5CD43E200B}" dt="2022-02-15T12:20:37.406" v="340" actId="20577"/>
          <ac:spMkLst>
            <pc:docMk/>
            <pc:sldMk cId="2030646234" sldId="262"/>
            <ac:spMk id="5" creationId="{6558FD80-5623-4037-84B7-18079353776F}"/>
          </ac:spMkLst>
        </pc:spChg>
      </pc:sldChg>
      <pc:sldChg chg="addSp modSp add del mod">
        <pc:chgData name="NITIN RANJAN" userId="d173326045bb1b91" providerId="LiveId" clId="{BC859302-F19D-4200-BBDD-3F5CD43E200B}" dt="2022-02-15T12:23:18.670" v="630" actId="20577"/>
        <pc:sldMkLst>
          <pc:docMk/>
          <pc:sldMk cId="943494202" sldId="263"/>
        </pc:sldMkLst>
        <pc:spChg chg="mod">
          <ac:chgData name="NITIN RANJAN" userId="d173326045bb1b91" providerId="LiveId" clId="{BC859302-F19D-4200-BBDD-3F5CD43E200B}" dt="2022-02-15T12:18:07.754" v="97" actId="20577"/>
          <ac:spMkLst>
            <pc:docMk/>
            <pc:sldMk cId="943494202" sldId="263"/>
            <ac:spMk id="2" creationId="{F43C6664-E3A1-48FF-99D8-5070C77E0BDC}"/>
          </ac:spMkLst>
        </pc:spChg>
        <pc:spChg chg="mod">
          <ac:chgData name="NITIN RANJAN" userId="d173326045bb1b91" providerId="LiveId" clId="{BC859302-F19D-4200-BBDD-3F5CD43E200B}" dt="2022-02-15T12:23:18.670" v="630" actId="20577"/>
          <ac:spMkLst>
            <pc:docMk/>
            <pc:sldMk cId="943494202" sldId="263"/>
            <ac:spMk id="4" creationId="{1962E34C-521D-4469-B84C-79AF15214EC0}"/>
          </ac:spMkLst>
        </pc:spChg>
        <pc:picChg chg="add mod">
          <ac:chgData name="NITIN RANJAN" userId="d173326045bb1b91" providerId="LiveId" clId="{BC859302-F19D-4200-BBDD-3F5CD43E200B}" dt="2022-02-15T12:21:25.428" v="344" actId="1076"/>
          <ac:picMkLst>
            <pc:docMk/>
            <pc:sldMk cId="943494202" sldId="263"/>
            <ac:picMk id="6" creationId="{90DB04E1-EC2E-4734-B982-15B4717DF793}"/>
          </ac:picMkLst>
        </pc:picChg>
      </pc:sldChg>
      <pc:sldChg chg="addSp delSp modSp add del mod">
        <pc:chgData name="NITIN RANJAN" userId="d173326045bb1b91" providerId="LiveId" clId="{BC859302-F19D-4200-BBDD-3F5CD43E200B}" dt="2022-02-15T12:25:13.347" v="1044" actId="1076"/>
        <pc:sldMkLst>
          <pc:docMk/>
          <pc:sldMk cId="4248933985" sldId="265"/>
        </pc:sldMkLst>
        <pc:spChg chg="del mod">
          <ac:chgData name="NITIN RANJAN" userId="d173326045bb1b91" providerId="LiveId" clId="{BC859302-F19D-4200-BBDD-3F5CD43E200B}" dt="2022-02-15T12:23:24.110" v="631" actId="478"/>
          <ac:spMkLst>
            <pc:docMk/>
            <pc:sldMk cId="4248933985" sldId="265"/>
            <ac:spMk id="2" creationId="{9C2EE954-EBCD-4B95-B707-B61CEB58521D}"/>
          </ac:spMkLst>
        </pc:spChg>
        <pc:spChg chg="add mod">
          <ac:chgData name="NITIN RANJAN" userId="d173326045bb1b91" providerId="LiveId" clId="{BC859302-F19D-4200-BBDD-3F5CD43E200B}" dt="2022-02-15T12:23:28.661" v="651" actId="20577"/>
          <ac:spMkLst>
            <pc:docMk/>
            <pc:sldMk cId="4248933985" sldId="265"/>
            <ac:spMk id="4" creationId="{87BADFCF-DBFF-4571-8A42-C16AD60E17C0}"/>
          </ac:spMkLst>
        </pc:spChg>
        <pc:spChg chg="mod">
          <ac:chgData name="NITIN RANJAN" userId="d173326045bb1b91" providerId="LiveId" clId="{BC859302-F19D-4200-BBDD-3F5CD43E200B}" dt="2022-02-15T12:25:13.347" v="1044" actId="1076"/>
          <ac:spMkLst>
            <pc:docMk/>
            <pc:sldMk cId="4248933985" sldId="265"/>
            <ac:spMk id="22" creationId="{826C8841-4A9E-4EAB-8671-01C58D45ECB8}"/>
          </ac:spMkLst>
        </pc:spChg>
      </pc:sldChg>
      <pc:sldChg chg="add del ord">
        <pc:chgData name="NITIN RANJAN" userId="d173326045bb1b91" providerId="LiveId" clId="{BC859302-F19D-4200-BBDD-3F5CD43E200B}" dt="2022-02-15T12:18:19.658" v="113" actId="47"/>
        <pc:sldMkLst>
          <pc:docMk/>
          <pc:sldMk cId="88589054" sldId="268"/>
        </pc:sldMkLst>
      </pc:sldChg>
      <pc:sldChg chg="modSp new mod">
        <pc:chgData name="NITIN RANJAN" userId="d173326045bb1b91" providerId="LiveId" clId="{BC859302-F19D-4200-BBDD-3F5CD43E200B}" dt="2022-02-17T05:07:16.193" v="1477" actId="114"/>
        <pc:sldMkLst>
          <pc:docMk/>
          <pc:sldMk cId="1777140057" sldId="268"/>
        </pc:sldMkLst>
        <pc:spChg chg="mod">
          <ac:chgData name="NITIN RANJAN" userId="d173326045bb1b91" providerId="LiveId" clId="{BC859302-F19D-4200-BBDD-3F5CD43E200B}" dt="2022-02-17T05:04:21.949" v="1070" actId="5793"/>
          <ac:spMkLst>
            <pc:docMk/>
            <pc:sldMk cId="1777140057" sldId="268"/>
            <ac:spMk id="2" creationId="{72CBE516-C43B-43F9-86C9-FAB25B4EFA36}"/>
          </ac:spMkLst>
        </pc:spChg>
        <pc:spChg chg="mod">
          <ac:chgData name="NITIN RANJAN" userId="d173326045bb1b91" providerId="LiveId" clId="{BC859302-F19D-4200-BBDD-3F5CD43E200B}" dt="2022-02-17T05:07:16.193" v="1477" actId="114"/>
          <ac:spMkLst>
            <pc:docMk/>
            <pc:sldMk cId="1777140057" sldId="268"/>
            <ac:spMk id="3" creationId="{AE448E9E-AC41-4E31-8C76-65731C9B47CE}"/>
          </ac:spMkLst>
        </pc:spChg>
      </pc:sldChg>
      <pc:sldChg chg="new del">
        <pc:chgData name="NITIN RANJAN" userId="d173326045bb1b91" providerId="LiveId" clId="{BC859302-F19D-4200-BBDD-3F5CD43E200B}" dt="2022-02-15T12:17:21.456" v="6" actId="680"/>
        <pc:sldMkLst>
          <pc:docMk/>
          <pc:sldMk cId="3835631221" sldId="268"/>
        </pc:sldMkLst>
      </pc:sldChg>
      <pc:sldChg chg="delSp add del setBg delDesignElem">
        <pc:chgData name="NITIN RANJAN" userId="d173326045bb1b91" providerId="LiveId" clId="{BC859302-F19D-4200-BBDD-3F5CD43E200B}" dt="2022-02-17T05:55:43.563" v="1487" actId="47"/>
        <pc:sldMkLst>
          <pc:docMk/>
          <pc:sldMk cId="465716514" sldId="269"/>
        </pc:sldMkLst>
        <pc:spChg chg="del">
          <ac:chgData name="NITIN RANJAN" userId="d173326045bb1b91" providerId="LiveId" clId="{BC859302-F19D-4200-BBDD-3F5CD43E200B}" dt="2022-02-17T05:55:40.437" v="1486"/>
          <ac:spMkLst>
            <pc:docMk/>
            <pc:sldMk cId="465716514" sldId="269"/>
            <ac:spMk id="68" creationId="{1F69E727-9FBD-426F-8146-7962900A2C92}"/>
          </ac:spMkLst>
        </pc:spChg>
        <pc:spChg chg="del">
          <ac:chgData name="NITIN RANJAN" userId="d173326045bb1b91" providerId="LiveId" clId="{BC859302-F19D-4200-BBDD-3F5CD43E200B}" dt="2022-02-17T05:55:40.437" v="1486"/>
          <ac:spMkLst>
            <pc:docMk/>
            <pc:sldMk cId="465716514" sldId="269"/>
            <ac:spMk id="70" creationId="{097A9DDA-5820-45F0-AD3F-126859F42C66}"/>
          </ac:spMkLst>
        </pc:spChg>
        <pc:cxnChg chg="del">
          <ac:chgData name="NITIN RANJAN" userId="d173326045bb1b91" providerId="LiveId" clId="{BC859302-F19D-4200-BBDD-3F5CD43E200B}" dt="2022-02-17T05:55:40.437" v="1486"/>
          <ac:cxnSpMkLst>
            <pc:docMk/>
            <pc:sldMk cId="465716514" sldId="269"/>
            <ac:cxnSpMk id="66" creationId="{AEED5540-64E5-4258-ABA4-753F07B71B38}"/>
          </ac:cxnSpMkLst>
        </pc:cxnChg>
      </pc:sldChg>
      <pc:sldChg chg="new del">
        <pc:chgData name="NITIN RANJAN" userId="d173326045bb1b91" providerId="LiveId" clId="{BC859302-F19D-4200-BBDD-3F5CD43E200B}" dt="2022-02-17T05:55:39.997" v="1484" actId="680"/>
        <pc:sldMkLst>
          <pc:docMk/>
          <pc:sldMk cId="732784561" sldId="269"/>
        </pc:sldMkLst>
      </pc:sldChg>
      <pc:sldChg chg="delSp add del setBg delDesignElem">
        <pc:chgData name="NITIN RANJAN" userId="d173326045bb1b91" providerId="LiveId" clId="{BC859302-F19D-4200-BBDD-3F5CD43E200B}" dt="2022-02-17T05:55:31.015" v="1482" actId="47"/>
        <pc:sldMkLst>
          <pc:docMk/>
          <pc:sldMk cId="950888538" sldId="269"/>
        </pc:sldMkLst>
        <pc:spChg chg="del">
          <ac:chgData name="NITIN RANJAN" userId="d173326045bb1b91" providerId="LiveId" clId="{BC859302-F19D-4200-BBDD-3F5CD43E200B}" dt="2022-02-17T05:55:29.157" v="1481"/>
          <ac:spMkLst>
            <pc:docMk/>
            <pc:sldMk cId="950888538" sldId="269"/>
            <ac:spMk id="37" creationId="{D7DD8518-4289-43CE-9E36-8E7E0D7DDF70}"/>
          </ac:spMkLst>
        </pc:spChg>
      </pc:sldChg>
      <pc:sldChg chg="new del">
        <pc:chgData name="NITIN RANJAN" userId="d173326045bb1b91" providerId="LiveId" clId="{BC859302-F19D-4200-BBDD-3F5CD43E200B}" dt="2022-02-17T05:55:27.264" v="1479" actId="680"/>
        <pc:sldMkLst>
          <pc:docMk/>
          <pc:sldMk cId="1773947253" sldId="269"/>
        </pc:sldMkLst>
      </pc:sldChg>
      <pc:sldChg chg="addSp modSp add mod ord">
        <pc:chgData name="NITIN RANJAN" userId="d173326045bb1b91" providerId="LiveId" clId="{BC859302-F19D-4200-BBDD-3F5CD43E200B}" dt="2022-02-17T05:56:26.519" v="1505"/>
        <pc:sldMkLst>
          <pc:docMk/>
          <pc:sldMk cId="2014112900" sldId="269"/>
        </pc:sldMkLst>
        <pc:spChg chg="mod">
          <ac:chgData name="NITIN RANJAN" userId="d173326045bb1b91" providerId="LiveId" clId="{BC859302-F19D-4200-BBDD-3F5CD43E200B}" dt="2022-02-17T05:56:02.630" v="1498" actId="6549"/>
          <ac:spMkLst>
            <pc:docMk/>
            <pc:sldMk cId="2014112900" sldId="269"/>
            <ac:spMk id="4" creationId="{5D3A7A6E-50DB-4087-8DC6-F5127DEA25D5}"/>
          </ac:spMkLst>
        </pc:spChg>
        <pc:picChg chg="add mod">
          <ac:chgData name="NITIN RANJAN" userId="d173326045bb1b91" providerId="LiveId" clId="{BC859302-F19D-4200-BBDD-3F5CD43E200B}" dt="2022-02-17T05:56:15.518" v="1503" actId="1076"/>
          <ac:picMkLst>
            <pc:docMk/>
            <pc:sldMk cId="2014112900" sldId="269"/>
            <ac:picMk id="3" creationId="{C85D6865-BEBB-4502-AF81-573E18B27653}"/>
          </ac:picMkLst>
        </pc:picChg>
      </pc:sldChg>
      <pc:sldChg chg="new del ord">
        <pc:chgData name="NITIN RANJAN" userId="d173326045bb1b91" providerId="LiveId" clId="{BC859302-F19D-4200-BBDD-3F5CD43E200B}" dt="2022-02-17T05:55:53.610" v="1494" actId="47"/>
        <pc:sldMkLst>
          <pc:docMk/>
          <pc:sldMk cId="2497127440" sldId="269"/>
        </pc:sldMkLst>
      </pc:sldChg>
      <pc:sldChg chg="delSp add del setBg delDesignElem">
        <pc:chgData name="NITIN RANJAN" userId="d173326045bb1b91" providerId="LiveId" clId="{BC859302-F19D-4200-BBDD-3F5CD43E200B}" dt="2022-02-17T05:55:49.366" v="1490" actId="47"/>
        <pc:sldMkLst>
          <pc:docMk/>
          <pc:sldMk cId="3890322766" sldId="269"/>
        </pc:sldMkLst>
        <pc:spChg chg="del">
          <ac:chgData name="NITIN RANJAN" userId="d173326045bb1b91" providerId="LiveId" clId="{BC859302-F19D-4200-BBDD-3F5CD43E200B}" dt="2022-02-17T05:55:47.857" v="1489"/>
          <ac:spMkLst>
            <pc:docMk/>
            <pc:sldMk cId="3890322766" sldId="269"/>
            <ac:spMk id="25" creationId="{AF448D61-FD92-4997-B065-20433412424A}"/>
          </ac:spMkLst>
        </pc:spChg>
        <pc:spChg chg="del">
          <ac:chgData name="NITIN RANJAN" userId="d173326045bb1b91" providerId="LiveId" clId="{BC859302-F19D-4200-BBDD-3F5CD43E200B}" dt="2022-02-17T05:55:47.857" v="1489"/>
          <ac:spMkLst>
            <pc:docMk/>
            <pc:sldMk cId="3890322766" sldId="269"/>
            <ac:spMk id="27" creationId="{4A6E8733-E311-4642-A372-FFA72CF19866}"/>
          </ac:spMkLst>
        </pc:spChg>
        <pc:spChg chg="del">
          <ac:chgData name="NITIN RANJAN" userId="d173326045bb1b91" providerId="LiveId" clId="{BC859302-F19D-4200-BBDD-3F5CD43E200B}" dt="2022-02-17T05:55:47.857" v="1489"/>
          <ac:spMkLst>
            <pc:docMk/>
            <pc:sldMk cId="3890322766" sldId="269"/>
            <ac:spMk id="29" creationId="{ED903D6B-9D52-4138-9E24-EB3F7AFA83B0}"/>
          </ac:spMkLst>
        </pc:spChg>
        <pc:cxnChg chg="del">
          <ac:chgData name="NITIN RANJAN" userId="d173326045bb1b91" providerId="LiveId" clId="{BC859302-F19D-4200-BBDD-3F5CD43E200B}" dt="2022-02-17T05:55:47.857" v="1489"/>
          <ac:cxnSpMkLst>
            <pc:docMk/>
            <pc:sldMk cId="3890322766" sldId="269"/>
            <ac:cxnSpMk id="23" creationId="{AEED5540-64E5-4258-ABA4-753F07B71B38}"/>
          </ac:cxnSpMkLst>
        </pc:cxnChg>
        <pc:cxnChg chg="del">
          <ac:chgData name="NITIN RANJAN" userId="d173326045bb1b91" providerId="LiveId" clId="{BC859302-F19D-4200-BBDD-3F5CD43E200B}" dt="2022-02-17T05:55:47.857" v="1489"/>
          <ac:cxnSpMkLst>
            <pc:docMk/>
            <pc:sldMk cId="3890322766" sldId="269"/>
            <ac:cxnSpMk id="31" creationId="{E651A8F8-7445-4C49-926D-816D687651DC}"/>
          </ac:cxnSpMkLst>
        </pc:cxnChg>
      </pc:sldChg>
      <pc:sldChg chg="addSp delSp add del setBg delDesignElem">
        <pc:chgData name="NITIN RANJAN" userId="d173326045bb1b91" providerId="LiveId" clId="{BC859302-F19D-4200-BBDD-3F5CD43E200B}" dt="2022-02-17T05:56:05.603" v="1501"/>
        <pc:sldMkLst>
          <pc:docMk/>
          <pc:sldMk cId="2332778345" sldId="270"/>
        </pc:sldMkLst>
        <pc:spChg chg="add del">
          <ac:chgData name="NITIN RANJAN" userId="d173326045bb1b91" providerId="LiveId" clId="{BC859302-F19D-4200-BBDD-3F5CD43E200B}" dt="2022-02-17T05:56:05.603" v="1501"/>
          <ac:spMkLst>
            <pc:docMk/>
            <pc:sldMk cId="2332778345" sldId="270"/>
            <ac:spMk id="25" creationId="{AF448D61-FD92-4997-B065-20433412424A}"/>
          </ac:spMkLst>
        </pc:spChg>
        <pc:spChg chg="add del">
          <ac:chgData name="NITIN RANJAN" userId="d173326045bb1b91" providerId="LiveId" clId="{BC859302-F19D-4200-BBDD-3F5CD43E200B}" dt="2022-02-17T05:56:05.603" v="1501"/>
          <ac:spMkLst>
            <pc:docMk/>
            <pc:sldMk cId="2332778345" sldId="270"/>
            <ac:spMk id="27" creationId="{4A6E8733-E311-4642-A372-FFA72CF19866}"/>
          </ac:spMkLst>
        </pc:spChg>
        <pc:spChg chg="add del">
          <ac:chgData name="NITIN RANJAN" userId="d173326045bb1b91" providerId="LiveId" clId="{BC859302-F19D-4200-BBDD-3F5CD43E200B}" dt="2022-02-17T05:56:05.603" v="1501"/>
          <ac:spMkLst>
            <pc:docMk/>
            <pc:sldMk cId="2332778345" sldId="270"/>
            <ac:spMk id="29" creationId="{ED903D6B-9D52-4138-9E24-EB3F7AFA83B0}"/>
          </ac:spMkLst>
        </pc:spChg>
        <pc:cxnChg chg="add del">
          <ac:chgData name="NITIN RANJAN" userId="d173326045bb1b91" providerId="LiveId" clId="{BC859302-F19D-4200-BBDD-3F5CD43E200B}" dt="2022-02-17T05:56:05.603" v="1501"/>
          <ac:cxnSpMkLst>
            <pc:docMk/>
            <pc:sldMk cId="2332778345" sldId="270"/>
            <ac:cxnSpMk id="23" creationId="{AEED5540-64E5-4258-ABA4-753F07B71B38}"/>
          </ac:cxnSpMkLst>
        </pc:cxnChg>
        <pc:cxnChg chg="add del">
          <ac:chgData name="NITIN RANJAN" userId="d173326045bb1b91" providerId="LiveId" clId="{BC859302-F19D-4200-BBDD-3F5CD43E200B}" dt="2022-02-17T05:56:05.603" v="1501"/>
          <ac:cxnSpMkLst>
            <pc:docMk/>
            <pc:sldMk cId="2332778345" sldId="270"/>
            <ac:cxnSpMk id="31" creationId="{E651A8F8-7445-4C49-926D-816D687651D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OneDrive\Documents\Capstone\dataset-3\Powerdata_origin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IN\OneDrive\Documents\Capstone\dataset-3\Power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State Wise Daily Median vs mode (Mar-Oct 2020)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Powerdata_original!$AJ$1</c:f>
              <c:strCache>
                <c:ptCount val="1"/>
                <c:pt idx="0">
                  <c:v>median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Powerdata_original!$AJ$2:$AJ$211</c:f>
              <c:numCache>
                <c:formatCode>General</c:formatCode>
                <c:ptCount val="210"/>
                <c:pt idx="0">
                  <c:v>59.2</c:v>
                </c:pt>
                <c:pt idx="1">
                  <c:v>60.2</c:v>
                </c:pt>
                <c:pt idx="2">
                  <c:v>60.7</c:v>
                </c:pt>
                <c:pt idx="3">
                  <c:v>60.6</c:v>
                </c:pt>
                <c:pt idx="4">
                  <c:v>63.4</c:v>
                </c:pt>
                <c:pt idx="5">
                  <c:v>59.1</c:v>
                </c:pt>
                <c:pt idx="6">
                  <c:v>46.1</c:v>
                </c:pt>
                <c:pt idx="7">
                  <c:v>66.2</c:v>
                </c:pt>
                <c:pt idx="8">
                  <c:v>68.2</c:v>
                </c:pt>
                <c:pt idx="9">
                  <c:v>67.8</c:v>
                </c:pt>
                <c:pt idx="10">
                  <c:v>65.599999999999994</c:v>
                </c:pt>
                <c:pt idx="11">
                  <c:v>67.900000000000006</c:v>
                </c:pt>
                <c:pt idx="12">
                  <c:v>68.400000000000006</c:v>
                </c:pt>
                <c:pt idx="13">
                  <c:v>67.8</c:v>
                </c:pt>
                <c:pt idx="14">
                  <c:v>52.4</c:v>
                </c:pt>
                <c:pt idx="15">
                  <c:v>56.4</c:v>
                </c:pt>
                <c:pt idx="16">
                  <c:v>60.8</c:v>
                </c:pt>
                <c:pt idx="17">
                  <c:v>62.8</c:v>
                </c:pt>
                <c:pt idx="18">
                  <c:v>63</c:v>
                </c:pt>
                <c:pt idx="19">
                  <c:v>65.2</c:v>
                </c:pt>
                <c:pt idx="20">
                  <c:v>62.1</c:v>
                </c:pt>
                <c:pt idx="21">
                  <c:v>63.2</c:v>
                </c:pt>
                <c:pt idx="22">
                  <c:v>59.9</c:v>
                </c:pt>
                <c:pt idx="23">
                  <c:v>62</c:v>
                </c:pt>
                <c:pt idx="24">
                  <c:v>63.2</c:v>
                </c:pt>
                <c:pt idx="25">
                  <c:v>60.6</c:v>
                </c:pt>
                <c:pt idx="26">
                  <c:v>60.4</c:v>
                </c:pt>
                <c:pt idx="27">
                  <c:v>58.5</c:v>
                </c:pt>
                <c:pt idx="28">
                  <c:v>68.599999999999994</c:v>
                </c:pt>
                <c:pt idx="29">
                  <c:v>67.7</c:v>
                </c:pt>
                <c:pt idx="30">
                  <c:v>71.8</c:v>
                </c:pt>
                <c:pt idx="31">
                  <c:v>72.7</c:v>
                </c:pt>
                <c:pt idx="32">
                  <c:v>72.2</c:v>
                </c:pt>
                <c:pt idx="33">
                  <c:v>71.900000000000006</c:v>
                </c:pt>
                <c:pt idx="34">
                  <c:v>71.2</c:v>
                </c:pt>
                <c:pt idx="35">
                  <c:v>68.5</c:v>
                </c:pt>
                <c:pt idx="36">
                  <c:v>69.5</c:v>
                </c:pt>
                <c:pt idx="37">
                  <c:v>68.8</c:v>
                </c:pt>
                <c:pt idx="38">
                  <c:v>66.8</c:v>
                </c:pt>
                <c:pt idx="39">
                  <c:v>66.8</c:v>
                </c:pt>
                <c:pt idx="40">
                  <c:v>62.6</c:v>
                </c:pt>
                <c:pt idx="41">
                  <c:v>61.1</c:v>
                </c:pt>
                <c:pt idx="42">
                  <c:v>62.8</c:v>
                </c:pt>
                <c:pt idx="43">
                  <c:v>62.9</c:v>
                </c:pt>
                <c:pt idx="44">
                  <c:v>65.400000000000006</c:v>
                </c:pt>
                <c:pt idx="45">
                  <c:v>64.8</c:v>
                </c:pt>
                <c:pt idx="46">
                  <c:v>53.8</c:v>
                </c:pt>
                <c:pt idx="47">
                  <c:v>54.9</c:v>
                </c:pt>
                <c:pt idx="48">
                  <c:v>62</c:v>
                </c:pt>
                <c:pt idx="49">
                  <c:v>58</c:v>
                </c:pt>
                <c:pt idx="50">
                  <c:v>47.9</c:v>
                </c:pt>
                <c:pt idx="51">
                  <c:v>53.3</c:v>
                </c:pt>
                <c:pt idx="52">
                  <c:v>58.8</c:v>
                </c:pt>
                <c:pt idx="53">
                  <c:v>61.1</c:v>
                </c:pt>
                <c:pt idx="54">
                  <c:v>52.5</c:v>
                </c:pt>
                <c:pt idx="55">
                  <c:v>54.9</c:v>
                </c:pt>
                <c:pt idx="56">
                  <c:v>64.2</c:v>
                </c:pt>
                <c:pt idx="57">
                  <c:v>66</c:v>
                </c:pt>
                <c:pt idx="58">
                  <c:v>64.599999999999994</c:v>
                </c:pt>
                <c:pt idx="59">
                  <c:v>65.2</c:v>
                </c:pt>
                <c:pt idx="60">
                  <c:v>65.400000000000006</c:v>
                </c:pt>
                <c:pt idx="61">
                  <c:v>65.2</c:v>
                </c:pt>
                <c:pt idx="62">
                  <c:v>63.2</c:v>
                </c:pt>
                <c:pt idx="63">
                  <c:v>44.3</c:v>
                </c:pt>
                <c:pt idx="64">
                  <c:v>45.8</c:v>
                </c:pt>
                <c:pt idx="65">
                  <c:v>47.6</c:v>
                </c:pt>
                <c:pt idx="66">
                  <c:v>46.1</c:v>
                </c:pt>
                <c:pt idx="67">
                  <c:v>47.5</c:v>
                </c:pt>
                <c:pt idx="68">
                  <c:v>48.4</c:v>
                </c:pt>
                <c:pt idx="69">
                  <c:v>50.1</c:v>
                </c:pt>
                <c:pt idx="70">
                  <c:v>66.3</c:v>
                </c:pt>
                <c:pt idx="71">
                  <c:v>66.400000000000006</c:v>
                </c:pt>
                <c:pt idx="72">
                  <c:v>67.599999999999994</c:v>
                </c:pt>
                <c:pt idx="73">
                  <c:v>65.5</c:v>
                </c:pt>
                <c:pt idx="74">
                  <c:v>64.900000000000006</c:v>
                </c:pt>
                <c:pt idx="75">
                  <c:v>60.4</c:v>
                </c:pt>
                <c:pt idx="76">
                  <c:v>59.6</c:v>
                </c:pt>
                <c:pt idx="77">
                  <c:v>64.8</c:v>
                </c:pt>
                <c:pt idx="78">
                  <c:v>61.2</c:v>
                </c:pt>
                <c:pt idx="79">
                  <c:v>65.8</c:v>
                </c:pt>
                <c:pt idx="80">
                  <c:v>68.099999999999994</c:v>
                </c:pt>
                <c:pt idx="81">
                  <c:v>65.599999999999994</c:v>
                </c:pt>
                <c:pt idx="82">
                  <c:v>68.2</c:v>
                </c:pt>
                <c:pt idx="83">
                  <c:v>67.900000000000006</c:v>
                </c:pt>
                <c:pt idx="84">
                  <c:v>70.7</c:v>
                </c:pt>
                <c:pt idx="85">
                  <c:v>69.8</c:v>
                </c:pt>
                <c:pt idx="86">
                  <c:v>68.900000000000006</c:v>
                </c:pt>
                <c:pt idx="87">
                  <c:v>70.7</c:v>
                </c:pt>
                <c:pt idx="88">
                  <c:v>71.8</c:v>
                </c:pt>
                <c:pt idx="89">
                  <c:v>62</c:v>
                </c:pt>
                <c:pt idx="90">
                  <c:v>67</c:v>
                </c:pt>
                <c:pt idx="91">
                  <c:v>60.8</c:v>
                </c:pt>
                <c:pt idx="92">
                  <c:v>62.5</c:v>
                </c:pt>
                <c:pt idx="93">
                  <c:v>62.6</c:v>
                </c:pt>
                <c:pt idx="94">
                  <c:v>63.5</c:v>
                </c:pt>
                <c:pt idx="95">
                  <c:v>65</c:v>
                </c:pt>
                <c:pt idx="96">
                  <c:v>62</c:v>
                </c:pt>
                <c:pt idx="97">
                  <c:v>59.3</c:v>
                </c:pt>
                <c:pt idx="98">
                  <c:v>61.5</c:v>
                </c:pt>
                <c:pt idx="99">
                  <c:v>62.8</c:v>
                </c:pt>
                <c:pt idx="100">
                  <c:v>63.9</c:v>
                </c:pt>
                <c:pt idx="101">
                  <c:v>62.9</c:v>
                </c:pt>
                <c:pt idx="102">
                  <c:v>64.400000000000006</c:v>
                </c:pt>
                <c:pt idx="103">
                  <c:v>59.9</c:v>
                </c:pt>
                <c:pt idx="104">
                  <c:v>58.2</c:v>
                </c:pt>
                <c:pt idx="105">
                  <c:v>70.2</c:v>
                </c:pt>
                <c:pt idx="106">
                  <c:v>67.900000000000006</c:v>
                </c:pt>
                <c:pt idx="107">
                  <c:v>66.3</c:v>
                </c:pt>
                <c:pt idx="108">
                  <c:v>65.8</c:v>
                </c:pt>
                <c:pt idx="109">
                  <c:v>62.9</c:v>
                </c:pt>
                <c:pt idx="110">
                  <c:v>64</c:v>
                </c:pt>
                <c:pt idx="111">
                  <c:v>63.6</c:v>
                </c:pt>
                <c:pt idx="112">
                  <c:v>45.3</c:v>
                </c:pt>
                <c:pt idx="113">
                  <c:v>43.1</c:v>
                </c:pt>
                <c:pt idx="114">
                  <c:v>42.9</c:v>
                </c:pt>
                <c:pt idx="115">
                  <c:v>44.9</c:v>
                </c:pt>
                <c:pt idx="116">
                  <c:v>43.8</c:v>
                </c:pt>
                <c:pt idx="117">
                  <c:v>43.5</c:v>
                </c:pt>
                <c:pt idx="118">
                  <c:v>44.1</c:v>
                </c:pt>
                <c:pt idx="119">
                  <c:v>60.3</c:v>
                </c:pt>
                <c:pt idx="120">
                  <c:v>63.2</c:v>
                </c:pt>
                <c:pt idx="121">
                  <c:v>63.5</c:v>
                </c:pt>
                <c:pt idx="122">
                  <c:v>60.6</c:v>
                </c:pt>
                <c:pt idx="123">
                  <c:v>62.3</c:v>
                </c:pt>
                <c:pt idx="124">
                  <c:v>64.8</c:v>
                </c:pt>
                <c:pt idx="125">
                  <c:v>60.3</c:v>
                </c:pt>
                <c:pt idx="126">
                  <c:v>69</c:v>
                </c:pt>
                <c:pt idx="127">
                  <c:v>71</c:v>
                </c:pt>
                <c:pt idx="128">
                  <c:v>71.5</c:v>
                </c:pt>
                <c:pt idx="129">
                  <c:v>71.099999999999994</c:v>
                </c:pt>
                <c:pt idx="130">
                  <c:v>70.099999999999994</c:v>
                </c:pt>
                <c:pt idx="131">
                  <c:v>68</c:v>
                </c:pt>
                <c:pt idx="132">
                  <c:v>67</c:v>
                </c:pt>
                <c:pt idx="133">
                  <c:v>57.8</c:v>
                </c:pt>
                <c:pt idx="134">
                  <c:v>51.2</c:v>
                </c:pt>
                <c:pt idx="135">
                  <c:v>58.4</c:v>
                </c:pt>
                <c:pt idx="136">
                  <c:v>63</c:v>
                </c:pt>
                <c:pt idx="137">
                  <c:v>66.099999999999994</c:v>
                </c:pt>
                <c:pt idx="138">
                  <c:v>67.400000000000006</c:v>
                </c:pt>
                <c:pt idx="139">
                  <c:v>68.3</c:v>
                </c:pt>
                <c:pt idx="140">
                  <c:v>62.5</c:v>
                </c:pt>
                <c:pt idx="141">
                  <c:v>63.5</c:v>
                </c:pt>
                <c:pt idx="142">
                  <c:v>62.6</c:v>
                </c:pt>
                <c:pt idx="143">
                  <c:v>62.4</c:v>
                </c:pt>
                <c:pt idx="144">
                  <c:v>63.5</c:v>
                </c:pt>
                <c:pt idx="145">
                  <c:v>60.4</c:v>
                </c:pt>
                <c:pt idx="146">
                  <c:v>57.2</c:v>
                </c:pt>
                <c:pt idx="147">
                  <c:v>63.9</c:v>
                </c:pt>
                <c:pt idx="148">
                  <c:v>61.2</c:v>
                </c:pt>
                <c:pt idx="149">
                  <c:v>63.8</c:v>
                </c:pt>
                <c:pt idx="150">
                  <c:v>62.5</c:v>
                </c:pt>
                <c:pt idx="151">
                  <c:v>63.8</c:v>
                </c:pt>
                <c:pt idx="152">
                  <c:v>60.3</c:v>
                </c:pt>
                <c:pt idx="153">
                  <c:v>57.9</c:v>
                </c:pt>
                <c:pt idx="154">
                  <c:v>65.7</c:v>
                </c:pt>
                <c:pt idx="155">
                  <c:v>66.900000000000006</c:v>
                </c:pt>
                <c:pt idx="156">
                  <c:v>65.599999999999994</c:v>
                </c:pt>
                <c:pt idx="157">
                  <c:v>65.3</c:v>
                </c:pt>
                <c:pt idx="158">
                  <c:v>66.2</c:v>
                </c:pt>
                <c:pt idx="159">
                  <c:v>70.3</c:v>
                </c:pt>
                <c:pt idx="160">
                  <c:v>66.5</c:v>
                </c:pt>
                <c:pt idx="161">
                  <c:v>46.1</c:v>
                </c:pt>
                <c:pt idx="162">
                  <c:v>48.7</c:v>
                </c:pt>
                <c:pt idx="163">
                  <c:v>46</c:v>
                </c:pt>
                <c:pt idx="164">
                  <c:v>46.1</c:v>
                </c:pt>
                <c:pt idx="165">
                  <c:v>44.1</c:v>
                </c:pt>
                <c:pt idx="166">
                  <c:v>44.4</c:v>
                </c:pt>
                <c:pt idx="167">
                  <c:v>42.4</c:v>
                </c:pt>
                <c:pt idx="168">
                  <c:v>69</c:v>
                </c:pt>
                <c:pt idx="169">
                  <c:v>68.400000000000006</c:v>
                </c:pt>
                <c:pt idx="170">
                  <c:v>70.3</c:v>
                </c:pt>
                <c:pt idx="171">
                  <c:v>71</c:v>
                </c:pt>
                <c:pt idx="172">
                  <c:v>69.5</c:v>
                </c:pt>
                <c:pt idx="173">
                  <c:v>70.400000000000006</c:v>
                </c:pt>
                <c:pt idx="174">
                  <c:v>60.3</c:v>
                </c:pt>
                <c:pt idx="175">
                  <c:v>57.8</c:v>
                </c:pt>
                <c:pt idx="176">
                  <c:v>59.9</c:v>
                </c:pt>
                <c:pt idx="177">
                  <c:v>56.8</c:v>
                </c:pt>
                <c:pt idx="178">
                  <c:v>58.6</c:v>
                </c:pt>
                <c:pt idx="179">
                  <c:v>59.9</c:v>
                </c:pt>
                <c:pt idx="180">
                  <c:v>56.5</c:v>
                </c:pt>
                <c:pt idx="181">
                  <c:v>55</c:v>
                </c:pt>
                <c:pt idx="182">
                  <c:v>61.5</c:v>
                </c:pt>
                <c:pt idx="183">
                  <c:v>62.6</c:v>
                </c:pt>
                <c:pt idx="184">
                  <c:v>63.6</c:v>
                </c:pt>
                <c:pt idx="185">
                  <c:v>63.4</c:v>
                </c:pt>
                <c:pt idx="186">
                  <c:v>64</c:v>
                </c:pt>
                <c:pt idx="187">
                  <c:v>60.4</c:v>
                </c:pt>
                <c:pt idx="188">
                  <c:v>58</c:v>
                </c:pt>
                <c:pt idx="189">
                  <c:v>63.7</c:v>
                </c:pt>
                <c:pt idx="190">
                  <c:v>63.3</c:v>
                </c:pt>
                <c:pt idx="191">
                  <c:v>65.599999999999994</c:v>
                </c:pt>
                <c:pt idx="192">
                  <c:v>57.4</c:v>
                </c:pt>
                <c:pt idx="193">
                  <c:v>51.5</c:v>
                </c:pt>
                <c:pt idx="194">
                  <c:v>72.400000000000006</c:v>
                </c:pt>
                <c:pt idx="195">
                  <c:v>74</c:v>
                </c:pt>
                <c:pt idx="196">
                  <c:v>62.6</c:v>
                </c:pt>
                <c:pt idx="197">
                  <c:v>64</c:v>
                </c:pt>
                <c:pt idx="198">
                  <c:v>65.099999999999994</c:v>
                </c:pt>
                <c:pt idx="199">
                  <c:v>63.6</c:v>
                </c:pt>
                <c:pt idx="200">
                  <c:v>64.3</c:v>
                </c:pt>
                <c:pt idx="201">
                  <c:v>60.7</c:v>
                </c:pt>
                <c:pt idx="202">
                  <c:v>59.4</c:v>
                </c:pt>
                <c:pt idx="203">
                  <c:v>64.099999999999994</c:v>
                </c:pt>
                <c:pt idx="204">
                  <c:v>65.400000000000006</c:v>
                </c:pt>
                <c:pt idx="205">
                  <c:v>69.3</c:v>
                </c:pt>
                <c:pt idx="206">
                  <c:v>66.7</c:v>
                </c:pt>
                <c:pt idx="207">
                  <c:v>67</c:v>
                </c:pt>
                <c:pt idx="208">
                  <c:v>65.8</c:v>
                </c:pt>
                <c:pt idx="209">
                  <c:v>64.7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8B-4C16-AFE4-CAA6D03A8FFD}"/>
            </c:ext>
          </c:extLst>
        </c:ser>
        <c:ser>
          <c:idx val="1"/>
          <c:order val="1"/>
          <c:tx>
            <c:strRef>
              <c:f>Powerdata_original!$AK$1</c:f>
              <c:strCache>
                <c:ptCount val="1"/>
                <c:pt idx="0">
                  <c:v>mode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Powerdata_original!$AK$2:$AK$211</c:f>
              <c:numCache>
                <c:formatCode>General</c:formatCode>
                <c:ptCount val="210"/>
                <c:pt idx="0">
                  <c:v>2.1</c:v>
                </c:pt>
                <c:pt idx="1">
                  <c:v>#N/A</c:v>
                </c:pt>
                <c:pt idx="2">
                  <c:v>2.2000000000000002</c:v>
                </c:pt>
                <c:pt idx="3">
                  <c:v>#N/A</c:v>
                </c:pt>
                <c:pt idx="4">
                  <c:v>#N/A</c:v>
                </c:pt>
                <c:pt idx="5">
                  <c:v>2.2000000000000002</c:v>
                </c:pt>
                <c:pt idx="6">
                  <c:v>2.4</c:v>
                </c:pt>
                <c:pt idx="7">
                  <c:v>2.2000000000000002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230.2</c:v>
                </c:pt>
                <c:pt idx="13">
                  <c:v>1.6</c:v>
                </c:pt>
                <c:pt idx="14">
                  <c:v>78.2</c:v>
                </c:pt>
                <c:pt idx="15">
                  <c:v>1.6</c:v>
                </c:pt>
                <c:pt idx="16">
                  <c:v>2.4</c:v>
                </c:pt>
                <c:pt idx="17">
                  <c:v>1.3</c:v>
                </c:pt>
                <c:pt idx="18">
                  <c:v>#N/A</c:v>
                </c:pt>
                <c:pt idx="19">
                  <c:v>#N/A</c:v>
                </c:pt>
                <c:pt idx="20">
                  <c:v>2</c:v>
                </c:pt>
                <c:pt idx="21">
                  <c:v>#N/A</c:v>
                </c:pt>
                <c:pt idx="22">
                  <c:v>#N/A</c:v>
                </c:pt>
                <c:pt idx="23">
                  <c:v>70.8</c:v>
                </c:pt>
                <c:pt idx="24">
                  <c:v>#N/A</c:v>
                </c:pt>
                <c:pt idx="25">
                  <c:v>24.7</c:v>
                </c:pt>
                <c:pt idx="26">
                  <c:v>#N/A</c:v>
                </c:pt>
                <c:pt idx="27">
                  <c:v>#N/A</c:v>
                </c:pt>
                <c:pt idx="28">
                  <c:v>4.7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2.2000000000000002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1.8</c:v>
                </c:pt>
                <c:pt idx="38">
                  <c:v>2.2999999999999998</c:v>
                </c:pt>
                <c:pt idx="39">
                  <c:v>2.2000000000000002</c:v>
                </c:pt>
                <c:pt idx="40">
                  <c:v>2.2999999999999998</c:v>
                </c:pt>
                <c:pt idx="41">
                  <c:v>#N/A</c:v>
                </c:pt>
                <c:pt idx="42">
                  <c:v>2.1</c:v>
                </c:pt>
                <c:pt idx="43">
                  <c:v>2.1</c:v>
                </c:pt>
                <c:pt idx="44">
                  <c:v>#N/A</c:v>
                </c:pt>
                <c:pt idx="45">
                  <c:v>#N/A</c:v>
                </c:pt>
                <c:pt idx="46">
                  <c:v>2.1</c:v>
                </c:pt>
                <c:pt idx="47">
                  <c:v>2</c:v>
                </c:pt>
                <c:pt idx="48">
                  <c:v>3.4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2.2000000000000002</c:v>
                </c:pt>
                <c:pt idx="55">
                  <c:v>#N/A</c:v>
                </c:pt>
                <c:pt idx="56">
                  <c:v>#N/A</c:v>
                </c:pt>
                <c:pt idx="57">
                  <c:v>2.2000000000000002</c:v>
                </c:pt>
                <c:pt idx="58">
                  <c:v>2.1</c:v>
                </c:pt>
                <c:pt idx="59">
                  <c:v>6.4</c:v>
                </c:pt>
                <c:pt idx="60">
                  <c:v>2.2000000000000002</c:v>
                </c:pt>
                <c:pt idx="61">
                  <c:v>2.4</c:v>
                </c:pt>
                <c:pt idx="62">
                  <c:v>2.2999999999999998</c:v>
                </c:pt>
                <c:pt idx="63">
                  <c:v>1.5</c:v>
                </c:pt>
                <c:pt idx="64">
                  <c:v>75.8</c:v>
                </c:pt>
                <c:pt idx="65">
                  <c:v>2.2999999999999998</c:v>
                </c:pt>
                <c:pt idx="66">
                  <c:v>72.400000000000006</c:v>
                </c:pt>
                <c:pt idx="67">
                  <c:v>2</c:v>
                </c:pt>
                <c:pt idx="68">
                  <c:v>2.1</c:v>
                </c:pt>
                <c:pt idx="69">
                  <c:v>2.1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2</c:v>
                </c:pt>
                <c:pt idx="74">
                  <c:v>#N/A</c:v>
                </c:pt>
                <c:pt idx="75">
                  <c:v>#N/A</c:v>
                </c:pt>
                <c:pt idx="76">
                  <c:v>155.80000000000001</c:v>
                </c:pt>
                <c:pt idx="77">
                  <c:v>#N/A</c:v>
                </c:pt>
                <c:pt idx="78">
                  <c:v>#N/A</c:v>
                </c:pt>
                <c:pt idx="79">
                  <c:v>70.8</c:v>
                </c:pt>
                <c:pt idx="80">
                  <c:v>3.3</c:v>
                </c:pt>
                <c:pt idx="81">
                  <c:v>#N/A</c:v>
                </c:pt>
                <c:pt idx="82">
                  <c:v>3.3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2.2999999999999998</c:v>
                </c:pt>
                <c:pt idx="88">
                  <c:v>2.1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1.7</c:v>
                </c:pt>
                <c:pt idx="93">
                  <c:v>1.7</c:v>
                </c:pt>
                <c:pt idx="94">
                  <c:v>#N/A</c:v>
                </c:pt>
                <c:pt idx="95">
                  <c:v>2.2000000000000002</c:v>
                </c:pt>
                <c:pt idx="96">
                  <c:v>2.2000000000000002</c:v>
                </c:pt>
                <c:pt idx="97">
                  <c:v>#N/A</c:v>
                </c:pt>
                <c:pt idx="98">
                  <c:v>2.1</c:v>
                </c:pt>
                <c:pt idx="99">
                  <c:v>3.4</c:v>
                </c:pt>
                <c:pt idx="100">
                  <c:v>114</c:v>
                </c:pt>
                <c:pt idx="101">
                  <c:v>2.1</c:v>
                </c:pt>
                <c:pt idx="102">
                  <c:v>2.2000000000000002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6.5</c:v>
                </c:pt>
                <c:pt idx="107">
                  <c:v>1.7</c:v>
                </c:pt>
                <c:pt idx="108">
                  <c:v>#N/A</c:v>
                </c:pt>
                <c:pt idx="109">
                  <c:v>#N/A</c:v>
                </c:pt>
                <c:pt idx="110">
                  <c:v>294.2</c:v>
                </c:pt>
                <c:pt idx="111">
                  <c:v>#N/A</c:v>
                </c:pt>
                <c:pt idx="112">
                  <c:v>1.6</c:v>
                </c:pt>
                <c:pt idx="113">
                  <c:v>#N/A</c:v>
                </c:pt>
                <c:pt idx="114">
                  <c:v>1.3</c:v>
                </c:pt>
                <c:pt idx="115">
                  <c:v>#N/A</c:v>
                </c:pt>
                <c:pt idx="116">
                  <c:v>1.5</c:v>
                </c:pt>
                <c:pt idx="117">
                  <c:v>#N/A</c:v>
                </c:pt>
                <c:pt idx="118">
                  <c:v>#N/A</c:v>
                </c:pt>
                <c:pt idx="119">
                  <c:v>5.5</c:v>
                </c:pt>
                <c:pt idx="120">
                  <c:v>2</c:v>
                </c:pt>
                <c:pt idx="121">
                  <c:v>2</c:v>
                </c:pt>
                <c:pt idx="122">
                  <c:v>#N/A</c:v>
                </c:pt>
                <c:pt idx="123">
                  <c:v>#N/A</c:v>
                </c:pt>
                <c:pt idx="124">
                  <c:v>2.1</c:v>
                </c:pt>
                <c:pt idx="125">
                  <c:v>#N/A</c:v>
                </c:pt>
                <c:pt idx="126">
                  <c:v>#N/A</c:v>
                </c:pt>
                <c:pt idx="127">
                  <c:v>2.2000000000000002</c:v>
                </c:pt>
                <c:pt idx="128">
                  <c:v>2.2000000000000002</c:v>
                </c:pt>
                <c:pt idx="129">
                  <c:v>2.1</c:v>
                </c:pt>
                <c:pt idx="130">
                  <c:v>#N/A</c:v>
                </c:pt>
                <c:pt idx="131">
                  <c:v>4</c:v>
                </c:pt>
                <c:pt idx="132">
                  <c:v>6.7</c:v>
                </c:pt>
                <c:pt idx="133">
                  <c:v>#N/A</c:v>
                </c:pt>
                <c:pt idx="134">
                  <c:v>2</c:v>
                </c:pt>
                <c:pt idx="135">
                  <c:v>2.1</c:v>
                </c:pt>
                <c:pt idx="136">
                  <c:v>5.4</c:v>
                </c:pt>
                <c:pt idx="137">
                  <c:v>5.7</c:v>
                </c:pt>
                <c:pt idx="138">
                  <c:v>21.8</c:v>
                </c:pt>
                <c:pt idx="139">
                  <c:v>#N/A</c:v>
                </c:pt>
                <c:pt idx="140">
                  <c:v>#N/A</c:v>
                </c:pt>
                <c:pt idx="141">
                  <c:v>3.4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2.2000000000000002</c:v>
                </c:pt>
                <c:pt idx="146">
                  <c:v>2.1</c:v>
                </c:pt>
                <c:pt idx="147">
                  <c:v>#N/A</c:v>
                </c:pt>
                <c:pt idx="148">
                  <c:v>#N/A</c:v>
                </c:pt>
                <c:pt idx="149">
                  <c:v>63.8</c:v>
                </c:pt>
                <c:pt idx="150">
                  <c:v>250.6</c:v>
                </c:pt>
                <c:pt idx="151">
                  <c:v>3.5</c:v>
                </c:pt>
                <c:pt idx="152">
                  <c:v>1.6</c:v>
                </c:pt>
                <c:pt idx="153">
                  <c:v>3.4</c:v>
                </c:pt>
                <c:pt idx="154">
                  <c:v>1.9</c:v>
                </c:pt>
                <c:pt idx="155">
                  <c:v>2.2000000000000002</c:v>
                </c:pt>
                <c:pt idx="156">
                  <c:v>6.4</c:v>
                </c:pt>
                <c:pt idx="157">
                  <c:v>2.2000000000000002</c:v>
                </c:pt>
                <c:pt idx="158">
                  <c:v>2.2999999999999998</c:v>
                </c:pt>
                <c:pt idx="159">
                  <c:v>#N/A</c:v>
                </c:pt>
                <c:pt idx="160">
                  <c:v>6.2</c:v>
                </c:pt>
                <c:pt idx="161">
                  <c:v>2.4</c:v>
                </c:pt>
                <c:pt idx="162">
                  <c:v>#N/A</c:v>
                </c:pt>
                <c:pt idx="163">
                  <c:v>69.900000000000006</c:v>
                </c:pt>
                <c:pt idx="164">
                  <c:v>2.2999999999999998</c:v>
                </c:pt>
                <c:pt idx="165">
                  <c:v>#N/A</c:v>
                </c:pt>
                <c:pt idx="166">
                  <c:v>2</c:v>
                </c:pt>
                <c:pt idx="167">
                  <c:v>#N/A</c:v>
                </c:pt>
                <c:pt idx="168">
                  <c:v>#N/A</c:v>
                </c:pt>
                <c:pt idx="169">
                  <c:v>2.1</c:v>
                </c:pt>
                <c:pt idx="170">
                  <c:v>2.1</c:v>
                </c:pt>
                <c:pt idx="171">
                  <c:v>#N/A</c:v>
                </c:pt>
                <c:pt idx="172">
                  <c:v>2.7</c:v>
                </c:pt>
                <c:pt idx="173">
                  <c:v>#N/A</c:v>
                </c:pt>
                <c:pt idx="174">
                  <c:v>26.6</c:v>
                </c:pt>
                <c:pt idx="175">
                  <c:v>2.5</c:v>
                </c:pt>
                <c:pt idx="176">
                  <c:v>#N/A</c:v>
                </c:pt>
                <c:pt idx="177">
                  <c:v>1.4</c:v>
                </c:pt>
                <c:pt idx="178">
                  <c:v>1.4</c:v>
                </c:pt>
                <c:pt idx="179">
                  <c:v>#N/A</c:v>
                </c:pt>
                <c:pt idx="180">
                  <c:v>1.4</c:v>
                </c:pt>
                <c:pt idx="181">
                  <c:v>1.4</c:v>
                </c:pt>
                <c:pt idx="182">
                  <c:v>#N/A</c:v>
                </c:pt>
                <c:pt idx="183">
                  <c:v>2.1</c:v>
                </c:pt>
                <c:pt idx="184">
                  <c:v>3.5</c:v>
                </c:pt>
                <c:pt idx="185">
                  <c:v>71.599999999999994</c:v>
                </c:pt>
                <c:pt idx="186">
                  <c:v>#N/A</c:v>
                </c:pt>
                <c:pt idx="187">
                  <c:v>2.1</c:v>
                </c:pt>
                <c:pt idx="188">
                  <c:v>#N/A</c:v>
                </c:pt>
                <c:pt idx="189">
                  <c:v>75.7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8.1</c:v>
                </c:pt>
                <c:pt idx="196">
                  <c:v>1.8</c:v>
                </c:pt>
                <c:pt idx="197">
                  <c:v>3.5</c:v>
                </c:pt>
                <c:pt idx="198">
                  <c:v>2.2000000000000002</c:v>
                </c:pt>
                <c:pt idx="199">
                  <c:v>#N/A</c:v>
                </c:pt>
                <c:pt idx="200">
                  <c:v>3.4</c:v>
                </c:pt>
                <c:pt idx="201">
                  <c:v>1.7</c:v>
                </c:pt>
                <c:pt idx="202">
                  <c:v>#N/A</c:v>
                </c:pt>
                <c:pt idx="203">
                  <c:v>2.1</c:v>
                </c:pt>
                <c:pt idx="204">
                  <c:v>1.8</c:v>
                </c:pt>
                <c:pt idx="205">
                  <c:v>1.8</c:v>
                </c:pt>
                <c:pt idx="206">
                  <c:v>2</c:v>
                </c:pt>
                <c:pt idx="207">
                  <c:v>71.7</c:v>
                </c:pt>
                <c:pt idx="208">
                  <c:v>1.9</c:v>
                </c:pt>
                <c:pt idx="209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8B-4C16-AFE4-CAA6D03A8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89736640"/>
        <c:axId val="389734976"/>
      </c:lineChart>
      <c:catAx>
        <c:axId val="38973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Line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34976"/>
        <c:crosses val="autoZero"/>
        <c:auto val="1"/>
        <c:lblAlgn val="ctr"/>
        <c:lblOffset val="100"/>
        <c:noMultiLvlLbl val="0"/>
      </c:catAx>
      <c:valAx>
        <c:axId val="3897349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Energy Consumed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366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Indian National Averages (March 2020-October 2020)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Powerdata!$A$1</c:f>
              <c:strCache>
                <c:ptCount val="1"/>
                <c:pt idx="0">
                  <c:v>ALL INDIA 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Powerdata!$A$2:$A$211</c:f>
              <c:numCache>
                <c:formatCode>General</c:formatCode>
                <c:ptCount val="210"/>
                <c:pt idx="0">
                  <c:v>3494.4</c:v>
                </c:pt>
                <c:pt idx="1">
                  <c:v>3586.4</c:v>
                </c:pt>
                <c:pt idx="2">
                  <c:v>3604.8</c:v>
                </c:pt>
                <c:pt idx="3">
                  <c:v>3593.5</c:v>
                </c:pt>
                <c:pt idx="4">
                  <c:v>3565.2</c:v>
                </c:pt>
                <c:pt idx="5">
                  <c:v>3495.1</c:v>
                </c:pt>
                <c:pt idx="6">
                  <c:v>3025.3</c:v>
                </c:pt>
                <c:pt idx="7">
                  <c:v>3421.3</c:v>
                </c:pt>
                <c:pt idx="8">
                  <c:v>3376.2</c:v>
                </c:pt>
                <c:pt idx="9">
                  <c:v>3301.1</c:v>
                </c:pt>
                <c:pt idx="10">
                  <c:v>3265.2</c:v>
                </c:pt>
                <c:pt idx="11">
                  <c:v>3348.5</c:v>
                </c:pt>
                <c:pt idx="12">
                  <c:v>3377.5</c:v>
                </c:pt>
                <c:pt idx="13">
                  <c:v>3270.5</c:v>
                </c:pt>
                <c:pt idx="14">
                  <c:v>2818.9</c:v>
                </c:pt>
                <c:pt idx="15">
                  <c:v>2913</c:v>
                </c:pt>
                <c:pt idx="16">
                  <c:v>2976.5</c:v>
                </c:pt>
                <c:pt idx="17">
                  <c:v>2938.6</c:v>
                </c:pt>
                <c:pt idx="18">
                  <c:v>2968.3</c:v>
                </c:pt>
                <c:pt idx="19">
                  <c:v>2985.2</c:v>
                </c:pt>
                <c:pt idx="20">
                  <c:v>2907.8</c:v>
                </c:pt>
                <c:pt idx="21">
                  <c:v>3135.4</c:v>
                </c:pt>
                <c:pt idx="22">
                  <c:v>3196.3</c:v>
                </c:pt>
                <c:pt idx="23">
                  <c:v>3213.7</c:v>
                </c:pt>
                <c:pt idx="24">
                  <c:v>3197.9</c:v>
                </c:pt>
                <c:pt idx="25">
                  <c:v>3193.1</c:v>
                </c:pt>
                <c:pt idx="26">
                  <c:v>3186.8</c:v>
                </c:pt>
                <c:pt idx="27">
                  <c:v>3081.9</c:v>
                </c:pt>
                <c:pt idx="28">
                  <c:v>3071.4</c:v>
                </c:pt>
                <c:pt idx="29">
                  <c:v>3064.8</c:v>
                </c:pt>
                <c:pt idx="30">
                  <c:v>3248</c:v>
                </c:pt>
                <c:pt idx="31">
                  <c:v>3313.4</c:v>
                </c:pt>
                <c:pt idx="32">
                  <c:v>3320</c:v>
                </c:pt>
                <c:pt idx="33">
                  <c:v>3373</c:v>
                </c:pt>
                <c:pt idx="34">
                  <c:v>3409.3</c:v>
                </c:pt>
                <c:pt idx="35">
                  <c:v>3552.3</c:v>
                </c:pt>
                <c:pt idx="36">
                  <c:v>3645.2</c:v>
                </c:pt>
                <c:pt idx="37">
                  <c:v>3666.4</c:v>
                </c:pt>
                <c:pt idx="38">
                  <c:v>3671</c:v>
                </c:pt>
                <c:pt idx="39">
                  <c:v>3669.5</c:v>
                </c:pt>
                <c:pt idx="40">
                  <c:v>3655.3</c:v>
                </c:pt>
                <c:pt idx="41">
                  <c:v>3570.8</c:v>
                </c:pt>
                <c:pt idx="42">
                  <c:v>3253.2</c:v>
                </c:pt>
                <c:pt idx="43">
                  <c:v>3335</c:v>
                </c:pt>
                <c:pt idx="44">
                  <c:v>3360.3</c:v>
                </c:pt>
                <c:pt idx="45">
                  <c:v>3291.1</c:v>
                </c:pt>
                <c:pt idx="46">
                  <c:v>3132</c:v>
                </c:pt>
                <c:pt idx="47">
                  <c:v>3189</c:v>
                </c:pt>
                <c:pt idx="48">
                  <c:v>3075.1</c:v>
                </c:pt>
                <c:pt idx="49">
                  <c:v>3383.2</c:v>
                </c:pt>
                <c:pt idx="50">
                  <c:v>3084.5</c:v>
                </c:pt>
                <c:pt idx="51">
                  <c:v>3216.5</c:v>
                </c:pt>
                <c:pt idx="52">
                  <c:v>3391.2</c:v>
                </c:pt>
                <c:pt idx="53">
                  <c:v>3434.3</c:v>
                </c:pt>
                <c:pt idx="54">
                  <c:v>3413.1</c:v>
                </c:pt>
                <c:pt idx="55">
                  <c:v>3316.1</c:v>
                </c:pt>
                <c:pt idx="56">
                  <c:v>3397.2</c:v>
                </c:pt>
                <c:pt idx="57">
                  <c:v>3441.8</c:v>
                </c:pt>
                <c:pt idx="58">
                  <c:v>3390.5</c:v>
                </c:pt>
                <c:pt idx="59">
                  <c:v>3403</c:v>
                </c:pt>
                <c:pt idx="60">
                  <c:v>3454.6</c:v>
                </c:pt>
                <c:pt idx="61">
                  <c:v>3456.8</c:v>
                </c:pt>
                <c:pt idx="62">
                  <c:v>3364.3</c:v>
                </c:pt>
                <c:pt idx="63">
                  <c:v>2752</c:v>
                </c:pt>
                <c:pt idx="64">
                  <c:v>2757.3</c:v>
                </c:pt>
                <c:pt idx="65">
                  <c:v>2726.9</c:v>
                </c:pt>
                <c:pt idx="66">
                  <c:v>2716.4</c:v>
                </c:pt>
                <c:pt idx="67">
                  <c:v>2695</c:v>
                </c:pt>
                <c:pt idx="68">
                  <c:v>2717.5</c:v>
                </c:pt>
                <c:pt idx="69">
                  <c:v>2800.9</c:v>
                </c:pt>
                <c:pt idx="70">
                  <c:v>3092.8</c:v>
                </c:pt>
                <c:pt idx="71">
                  <c:v>3147.2</c:v>
                </c:pt>
                <c:pt idx="72">
                  <c:v>3192.8</c:v>
                </c:pt>
                <c:pt idx="73">
                  <c:v>3101</c:v>
                </c:pt>
                <c:pt idx="74">
                  <c:v>3085.1</c:v>
                </c:pt>
                <c:pt idx="75">
                  <c:v>3064.3</c:v>
                </c:pt>
                <c:pt idx="76">
                  <c:v>2978.1</c:v>
                </c:pt>
                <c:pt idx="77">
                  <c:v>2961.4</c:v>
                </c:pt>
                <c:pt idx="78">
                  <c:v>3000.2</c:v>
                </c:pt>
                <c:pt idx="79">
                  <c:v>3049.7</c:v>
                </c:pt>
                <c:pt idx="80">
                  <c:v>3049.3</c:v>
                </c:pt>
                <c:pt idx="81">
                  <c:v>3068.3</c:v>
                </c:pt>
                <c:pt idx="82">
                  <c:v>3192.9</c:v>
                </c:pt>
                <c:pt idx="83">
                  <c:v>3287.1</c:v>
                </c:pt>
                <c:pt idx="84">
                  <c:v>3548</c:v>
                </c:pt>
                <c:pt idx="85">
                  <c:v>3589.8</c:v>
                </c:pt>
                <c:pt idx="86">
                  <c:v>3609.3</c:v>
                </c:pt>
                <c:pt idx="87">
                  <c:v>3631.8</c:v>
                </c:pt>
                <c:pt idx="88">
                  <c:v>3635.5</c:v>
                </c:pt>
                <c:pt idx="89">
                  <c:v>3596.5</c:v>
                </c:pt>
                <c:pt idx="90">
                  <c:v>3438.8</c:v>
                </c:pt>
                <c:pt idx="91">
                  <c:v>3126.7</c:v>
                </c:pt>
                <c:pt idx="92">
                  <c:v>3166.5</c:v>
                </c:pt>
                <c:pt idx="93">
                  <c:v>3212.5</c:v>
                </c:pt>
                <c:pt idx="94">
                  <c:v>3251.6</c:v>
                </c:pt>
                <c:pt idx="95">
                  <c:v>3268.9</c:v>
                </c:pt>
                <c:pt idx="96">
                  <c:v>3235.3</c:v>
                </c:pt>
                <c:pt idx="97">
                  <c:v>3117.5</c:v>
                </c:pt>
                <c:pt idx="98">
                  <c:v>3564.8</c:v>
                </c:pt>
                <c:pt idx="99">
                  <c:v>3634.8</c:v>
                </c:pt>
                <c:pt idx="100">
                  <c:v>3590.6</c:v>
                </c:pt>
                <c:pt idx="101">
                  <c:v>3532.6</c:v>
                </c:pt>
                <c:pt idx="102">
                  <c:v>3387.6</c:v>
                </c:pt>
                <c:pt idx="103">
                  <c:v>3409.3</c:v>
                </c:pt>
                <c:pt idx="104">
                  <c:v>3348.7</c:v>
                </c:pt>
                <c:pt idx="105">
                  <c:v>3449.3</c:v>
                </c:pt>
                <c:pt idx="106">
                  <c:v>3480.1</c:v>
                </c:pt>
                <c:pt idx="107">
                  <c:v>3379.9</c:v>
                </c:pt>
                <c:pt idx="108">
                  <c:v>3383.3</c:v>
                </c:pt>
                <c:pt idx="109">
                  <c:v>3390.5</c:v>
                </c:pt>
                <c:pt idx="110">
                  <c:v>3388.4</c:v>
                </c:pt>
                <c:pt idx="111">
                  <c:v>3271.3</c:v>
                </c:pt>
                <c:pt idx="112">
                  <c:v>2639.1</c:v>
                </c:pt>
                <c:pt idx="113">
                  <c:v>2665</c:v>
                </c:pt>
                <c:pt idx="114">
                  <c:v>2705.5</c:v>
                </c:pt>
                <c:pt idx="115">
                  <c:v>2731.2</c:v>
                </c:pt>
                <c:pt idx="116">
                  <c:v>2787.4</c:v>
                </c:pt>
                <c:pt idx="117">
                  <c:v>2793.9</c:v>
                </c:pt>
                <c:pt idx="118">
                  <c:v>2790.6</c:v>
                </c:pt>
                <c:pt idx="119">
                  <c:v>2635.5</c:v>
                </c:pt>
                <c:pt idx="120">
                  <c:v>2756.6</c:v>
                </c:pt>
                <c:pt idx="121">
                  <c:v>2858.2</c:v>
                </c:pt>
                <c:pt idx="122">
                  <c:v>2957.3</c:v>
                </c:pt>
                <c:pt idx="123">
                  <c:v>3002.8</c:v>
                </c:pt>
                <c:pt idx="124">
                  <c:v>3014.3</c:v>
                </c:pt>
                <c:pt idx="125">
                  <c:v>2916.2</c:v>
                </c:pt>
                <c:pt idx="126">
                  <c:v>3507.2</c:v>
                </c:pt>
                <c:pt idx="127">
                  <c:v>3548.5</c:v>
                </c:pt>
                <c:pt idx="128">
                  <c:v>3534.4</c:v>
                </c:pt>
                <c:pt idx="129">
                  <c:v>3553</c:v>
                </c:pt>
                <c:pt idx="130">
                  <c:v>3580.4</c:v>
                </c:pt>
                <c:pt idx="131">
                  <c:v>3523.5</c:v>
                </c:pt>
                <c:pt idx="132">
                  <c:v>3421.5</c:v>
                </c:pt>
                <c:pt idx="133">
                  <c:v>2742.3</c:v>
                </c:pt>
                <c:pt idx="134">
                  <c:v>2739.7</c:v>
                </c:pt>
                <c:pt idx="135">
                  <c:v>2834.5</c:v>
                </c:pt>
                <c:pt idx="136">
                  <c:v>2861.3</c:v>
                </c:pt>
                <c:pt idx="137">
                  <c:v>2954.8</c:v>
                </c:pt>
                <c:pt idx="138">
                  <c:v>2928.1</c:v>
                </c:pt>
                <c:pt idx="139">
                  <c:v>2997.2</c:v>
                </c:pt>
                <c:pt idx="140">
                  <c:v>3267.9</c:v>
                </c:pt>
                <c:pt idx="141">
                  <c:v>3283.5</c:v>
                </c:pt>
                <c:pt idx="142">
                  <c:v>3270.5</c:v>
                </c:pt>
                <c:pt idx="143">
                  <c:v>3218.6</c:v>
                </c:pt>
                <c:pt idx="144">
                  <c:v>3245.7</c:v>
                </c:pt>
                <c:pt idx="145">
                  <c:v>3226.7</c:v>
                </c:pt>
                <c:pt idx="146">
                  <c:v>3024.6</c:v>
                </c:pt>
                <c:pt idx="147">
                  <c:v>3616.6</c:v>
                </c:pt>
                <c:pt idx="148">
                  <c:v>3622.2</c:v>
                </c:pt>
                <c:pt idx="149">
                  <c:v>3632</c:v>
                </c:pt>
                <c:pt idx="150">
                  <c:v>3630.1</c:v>
                </c:pt>
                <c:pt idx="151">
                  <c:v>3682.8</c:v>
                </c:pt>
                <c:pt idx="152">
                  <c:v>3587.5</c:v>
                </c:pt>
                <c:pt idx="153">
                  <c:v>3378</c:v>
                </c:pt>
                <c:pt idx="154">
                  <c:v>3419.7</c:v>
                </c:pt>
                <c:pt idx="155">
                  <c:v>3456</c:v>
                </c:pt>
                <c:pt idx="156">
                  <c:v>3416.4</c:v>
                </c:pt>
                <c:pt idx="157">
                  <c:v>3439</c:v>
                </c:pt>
                <c:pt idx="158">
                  <c:v>3468.2</c:v>
                </c:pt>
                <c:pt idx="159">
                  <c:v>3438.6</c:v>
                </c:pt>
                <c:pt idx="160">
                  <c:v>3345.9</c:v>
                </c:pt>
                <c:pt idx="161">
                  <c:v>3025.3</c:v>
                </c:pt>
                <c:pt idx="162">
                  <c:v>3113.1</c:v>
                </c:pt>
                <c:pt idx="163">
                  <c:v>2974.2</c:v>
                </c:pt>
                <c:pt idx="164">
                  <c:v>2776.5</c:v>
                </c:pt>
                <c:pt idx="165">
                  <c:v>2652.4</c:v>
                </c:pt>
                <c:pt idx="166">
                  <c:v>2591.9</c:v>
                </c:pt>
                <c:pt idx="167">
                  <c:v>2628.5</c:v>
                </c:pt>
                <c:pt idx="168">
                  <c:v>3458.5</c:v>
                </c:pt>
                <c:pt idx="169">
                  <c:v>3527.5</c:v>
                </c:pt>
                <c:pt idx="170">
                  <c:v>3533.7</c:v>
                </c:pt>
                <c:pt idx="171">
                  <c:v>3543.6</c:v>
                </c:pt>
                <c:pt idx="172">
                  <c:v>3576.2</c:v>
                </c:pt>
                <c:pt idx="173">
                  <c:v>3566.7</c:v>
                </c:pt>
                <c:pt idx="174">
                  <c:v>3346.5</c:v>
                </c:pt>
                <c:pt idx="175">
                  <c:v>2861.8</c:v>
                </c:pt>
                <c:pt idx="176">
                  <c:v>2864.2</c:v>
                </c:pt>
                <c:pt idx="177">
                  <c:v>2789</c:v>
                </c:pt>
                <c:pt idx="178">
                  <c:v>2899.6</c:v>
                </c:pt>
                <c:pt idx="179">
                  <c:v>2919.4</c:v>
                </c:pt>
                <c:pt idx="180">
                  <c:v>2917.3</c:v>
                </c:pt>
                <c:pt idx="181">
                  <c:v>2895.8</c:v>
                </c:pt>
                <c:pt idx="182">
                  <c:v>3219.6</c:v>
                </c:pt>
                <c:pt idx="183">
                  <c:v>3264.5</c:v>
                </c:pt>
                <c:pt idx="184">
                  <c:v>3281.9</c:v>
                </c:pt>
                <c:pt idx="185">
                  <c:v>3289.7</c:v>
                </c:pt>
                <c:pt idx="186">
                  <c:v>3291.9</c:v>
                </c:pt>
                <c:pt idx="187">
                  <c:v>3256.2</c:v>
                </c:pt>
                <c:pt idx="188">
                  <c:v>3138.3</c:v>
                </c:pt>
                <c:pt idx="189">
                  <c:v>3349.3</c:v>
                </c:pt>
                <c:pt idx="190">
                  <c:v>3397.1</c:v>
                </c:pt>
                <c:pt idx="191">
                  <c:v>3405.4</c:v>
                </c:pt>
                <c:pt idx="192">
                  <c:v>3374.8</c:v>
                </c:pt>
                <c:pt idx="193">
                  <c:v>3422.9</c:v>
                </c:pt>
                <c:pt idx="194">
                  <c:v>3569.1</c:v>
                </c:pt>
                <c:pt idx="195">
                  <c:v>3655.6</c:v>
                </c:pt>
                <c:pt idx="196">
                  <c:v>3699.2</c:v>
                </c:pt>
                <c:pt idx="197">
                  <c:v>3745.3</c:v>
                </c:pt>
                <c:pt idx="198">
                  <c:v>3756.7</c:v>
                </c:pt>
                <c:pt idx="199">
                  <c:v>3718.1</c:v>
                </c:pt>
                <c:pt idx="200">
                  <c:v>3599.1</c:v>
                </c:pt>
                <c:pt idx="201">
                  <c:v>3609.3</c:v>
                </c:pt>
                <c:pt idx="202">
                  <c:v>3506.4</c:v>
                </c:pt>
                <c:pt idx="203">
                  <c:v>3200.5</c:v>
                </c:pt>
                <c:pt idx="204">
                  <c:v>3273</c:v>
                </c:pt>
                <c:pt idx="205">
                  <c:v>3314.9</c:v>
                </c:pt>
                <c:pt idx="206">
                  <c:v>3356.3</c:v>
                </c:pt>
                <c:pt idx="207">
                  <c:v>3404.2</c:v>
                </c:pt>
                <c:pt idx="208">
                  <c:v>3380.7</c:v>
                </c:pt>
                <c:pt idx="209">
                  <c:v>3294.5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A4-42EE-8224-477E1C38EE71}"/>
            </c:ext>
          </c:extLst>
        </c:ser>
        <c:ser>
          <c:idx val="1"/>
          <c:order val="1"/>
          <c:tx>
            <c:strRef>
              <c:f>Powerdata!$B$1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Powerdata!$B$2:$B$211</c:f>
              <c:numCache>
                <c:formatCode>General</c:formatCode>
                <c:ptCount val="210"/>
                <c:pt idx="0">
                  <c:v>3249.5923809999999</c:v>
                </c:pt>
                <c:pt idx="1">
                  <c:v>3249.5920000000001</c:v>
                </c:pt>
                <c:pt idx="2">
                  <c:v>3249.5920000000001</c:v>
                </c:pt>
                <c:pt idx="3">
                  <c:v>3249.5920000000001</c:v>
                </c:pt>
                <c:pt idx="4">
                  <c:v>3249.5920000000001</c:v>
                </c:pt>
                <c:pt idx="5">
                  <c:v>3249.5920000000001</c:v>
                </c:pt>
                <c:pt idx="6">
                  <c:v>3249.5920000000001</c:v>
                </c:pt>
                <c:pt idx="7">
                  <c:v>3249.5920000000001</c:v>
                </c:pt>
                <c:pt idx="8">
                  <c:v>3249.5920000000001</c:v>
                </c:pt>
                <c:pt idx="9">
                  <c:v>3249.5920000000001</c:v>
                </c:pt>
                <c:pt idx="10">
                  <c:v>3249.5920000000001</c:v>
                </c:pt>
                <c:pt idx="11">
                  <c:v>3249.5920000000001</c:v>
                </c:pt>
                <c:pt idx="12">
                  <c:v>3249.5920000000001</c:v>
                </c:pt>
                <c:pt idx="13">
                  <c:v>3249.5920000000001</c:v>
                </c:pt>
                <c:pt idx="14">
                  <c:v>3249.5920000000001</c:v>
                </c:pt>
                <c:pt idx="15">
                  <c:v>3249.5920000000001</c:v>
                </c:pt>
                <c:pt idx="16">
                  <c:v>3249.5920000000001</c:v>
                </c:pt>
                <c:pt idx="17">
                  <c:v>3249.5920000000001</c:v>
                </c:pt>
                <c:pt idx="18">
                  <c:v>3249.5920000000001</c:v>
                </c:pt>
                <c:pt idx="19">
                  <c:v>3249.5920000000001</c:v>
                </c:pt>
                <c:pt idx="20">
                  <c:v>3249.5920000000001</c:v>
                </c:pt>
                <c:pt idx="21">
                  <c:v>3249.5920000000001</c:v>
                </c:pt>
                <c:pt idx="22">
                  <c:v>3249.5920000000001</c:v>
                </c:pt>
                <c:pt idx="23">
                  <c:v>3249.5920000000001</c:v>
                </c:pt>
                <c:pt idx="24">
                  <c:v>3249.5920000000001</c:v>
                </c:pt>
                <c:pt idx="25">
                  <c:v>3249.5920000000001</c:v>
                </c:pt>
                <c:pt idx="26">
                  <c:v>3249.5920000000001</c:v>
                </c:pt>
                <c:pt idx="27">
                  <c:v>3249.5920000000001</c:v>
                </c:pt>
                <c:pt idx="28">
                  <c:v>3249.5920000000001</c:v>
                </c:pt>
                <c:pt idx="29">
                  <c:v>3249.5920000000001</c:v>
                </c:pt>
                <c:pt idx="30">
                  <c:v>3249.5920000000001</c:v>
                </c:pt>
                <c:pt idx="31">
                  <c:v>3249.5920000000001</c:v>
                </c:pt>
                <c:pt idx="32">
                  <c:v>3249.5920000000001</c:v>
                </c:pt>
                <c:pt idx="33">
                  <c:v>3249.5920000000001</c:v>
                </c:pt>
                <c:pt idx="34">
                  <c:v>3249.5920000000001</c:v>
                </c:pt>
                <c:pt idx="35">
                  <c:v>3249.5920000000001</c:v>
                </c:pt>
                <c:pt idx="36">
                  <c:v>3249.5920000000001</c:v>
                </c:pt>
                <c:pt idx="37">
                  <c:v>3249.5920000000001</c:v>
                </c:pt>
                <c:pt idx="38">
                  <c:v>3249.5920000000001</c:v>
                </c:pt>
                <c:pt idx="39">
                  <c:v>3249.5920000000001</c:v>
                </c:pt>
                <c:pt idx="40">
                  <c:v>3249.5920000000001</c:v>
                </c:pt>
                <c:pt idx="41">
                  <c:v>3249.5920000000001</c:v>
                </c:pt>
                <c:pt idx="42">
                  <c:v>3249.5920000000001</c:v>
                </c:pt>
                <c:pt idx="43">
                  <c:v>3249.5920000000001</c:v>
                </c:pt>
                <c:pt idx="44">
                  <c:v>3249.5920000000001</c:v>
                </c:pt>
                <c:pt idx="45">
                  <c:v>3249.5920000000001</c:v>
                </c:pt>
                <c:pt idx="46">
                  <c:v>3249.5920000000001</c:v>
                </c:pt>
                <c:pt idx="47">
                  <c:v>3249.5920000000001</c:v>
                </c:pt>
                <c:pt idx="48">
                  <c:v>3249.5920000000001</c:v>
                </c:pt>
                <c:pt idx="49">
                  <c:v>3249.5920000000001</c:v>
                </c:pt>
                <c:pt idx="50">
                  <c:v>3249.5920000000001</c:v>
                </c:pt>
                <c:pt idx="51">
                  <c:v>3249.5920000000001</c:v>
                </c:pt>
                <c:pt idx="52">
                  <c:v>3249.5920000000001</c:v>
                </c:pt>
                <c:pt idx="53">
                  <c:v>3249.5920000000001</c:v>
                </c:pt>
                <c:pt idx="54">
                  <c:v>3249.5920000000001</c:v>
                </c:pt>
                <c:pt idx="55">
                  <c:v>3249.5920000000001</c:v>
                </c:pt>
                <c:pt idx="56">
                  <c:v>3249.5920000000001</c:v>
                </c:pt>
                <c:pt idx="57">
                  <c:v>3249.5920000000001</c:v>
                </c:pt>
                <c:pt idx="58">
                  <c:v>3249.5920000000001</c:v>
                </c:pt>
                <c:pt idx="59">
                  <c:v>3249.5920000000001</c:v>
                </c:pt>
                <c:pt idx="60">
                  <c:v>3249.5920000000001</c:v>
                </c:pt>
                <c:pt idx="61">
                  <c:v>3249.5920000000001</c:v>
                </c:pt>
                <c:pt idx="62">
                  <c:v>3249.5920000000001</c:v>
                </c:pt>
                <c:pt idx="63">
                  <c:v>3249.5920000000001</c:v>
                </c:pt>
                <c:pt idx="64">
                  <c:v>3249.5920000000001</c:v>
                </c:pt>
                <c:pt idx="65">
                  <c:v>3249.5920000000001</c:v>
                </c:pt>
                <c:pt idx="66">
                  <c:v>3249.5920000000001</c:v>
                </c:pt>
                <c:pt idx="67">
                  <c:v>3249.5920000000001</c:v>
                </c:pt>
                <c:pt idx="68">
                  <c:v>3249.5920000000001</c:v>
                </c:pt>
                <c:pt idx="69">
                  <c:v>3249.5920000000001</c:v>
                </c:pt>
                <c:pt idx="70">
                  <c:v>3249.5920000000001</c:v>
                </c:pt>
                <c:pt idx="71">
                  <c:v>3249.5920000000001</c:v>
                </c:pt>
                <c:pt idx="72">
                  <c:v>3249.5920000000001</c:v>
                </c:pt>
                <c:pt idx="73">
                  <c:v>3249.5920000000001</c:v>
                </c:pt>
                <c:pt idx="74">
                  <c:v>3249.5920000000001</c:v>
                </c:pt>
                <c:pt idx="75">
                  <c:v>3249.5920000000001</c:v>
                </c:pt>
                <c:pt idx="76">
                  <c:v>3249.5920000000001</c:v>
                </c:pt>
                <c:pt idx="77">
                  <c:v>3249.5920000000001</c:v>
                </c:pt>
                <c:pt idx="78">
                  <c:v>3249.5920000000001</c:v>
                </c:pt>
                <c:pt idx="79">
                  <c:v>3249.5920000000001</c:v>
                </c:pt>
                <c:pt idx="80">
                  <c:v>3249.5920000000001</c:v>
                </c:pt>
                <c:pt idx="81">
                  <c:v>3249.5920000000001</c:v>
                </c:pt>
                <c:pt idx="82">
                  <c:v>3249.5920000000001</c:v>
                </c:pt>
                <c:pt idx="83">
                  <c:v>3249.5920000000001</c:v>
                </c:pt>
                <c:pt idx="84">
                  <c:v>3249.5920000000001</c:v>
                </c:pt>
                <c:pt idx="85">
                  <c:v>3249.5920000000001</c:v>
                </c:pt>
                <c:pt idx="86">
                  <c:v>3249.5920000000001</c:v>
                </c:pt>
                <c:pt idx="87">
                  <c:v>3249.5920000000001</c:v>
                </c:pt>
                <c:pt idx="88">
                  <c:v>3249.5920000000001</c:v>
                </c:pt>
                <c:pt idx="89">
                  <c:v>3249.5920000000001</c:v>
                </c:pt>
                <c:pt idx="90">
                  <c:v>3249.5920000000001</c:v>
                </c:pt>
                <c:pt idx="91">
                  <c:v>3249.5920000000001</c:v>
                </c:pt>
                <c:pt idx="92">
                  <c:v>3249.5920000000001</c:v>
                </c:pt>
                <c:pt idx="93">
                  <c:v>3249.5920000000001</c:v>
                </c:pt>
                <c:pt idx="94">
                  <c:v>3249.5920000000001</c:v>
                </c:pt>
                <c:pt idx="95">
                  <c:v>3249.5920000000001</c:v>
                </c:pt>
                <c:pt idx="96">
                  <c:v>3249.5920000000001</c:v>
                </c:pt>
                <c:pt idx="97">
                  <c:v>3249.5920000000001</c:v>
                </c:pt>
                <c:pt idx="98">
                  <c:v>3249.5920000000001</c:v>
                </c:pt>
                <c:pt idx="99">
                  <c:v>3249.5920000000001</c:v>
                </c:pt>
                <c:pt idx="100">
                  <c:v>3249.5920000000001</c:v>
                </c:pt>
                <c:pt idx="101">
                  <c:v>3249.5920000000001</c:v>
                </c:pt>
                <c:pt idx="102">
                  <c:v>3249.5920000000001</c:v>
                </c:pt>
                <c:pt idx="103">
                  <c:v>3249.5920000000001</c:v>
                </c:pt>
                <c:pt idx="104">
                  <c:v>3249.5920000000001</c:v>
                </c:pt>
                <c:pt idx="105">
                  <c:v>3249.5920000000001</c:v>
                </c:pt>
                <c:pt idx="106">
                  <c:v>3249.5920000000001</c:v>
                </c:pt>
                <c:pt idx="107">
                  <c:v>3249.5920000000001</c:v>
                </c:pt>
                <c:pt idx="108">
                  <c:v>3249.5920000000001</c:v>
                </c:pt>
                <c:pt idx="109">
                  <c:v>3249.5920000000001</c:v>
                </c:pt>
                <c:pt idx="110">
                  <c:v>3249.5920000000001</c:v>
                </c:pt>
                <c:pt idx="111">
                  <c:v>3249.5920000000001</c:v>
                </c:pt>
                <c:pt idx="112">
                  <c:v>3249.5920000000001</c:v>
                </c:pt>
                <c:pt idx="113">
                  <c:v>3249.5920000000001</c:v>
                </c:pt>
                <c:pt idx="114">
                  <c:v>3249.5920000000001</c:v>
                </c:pt>
                <c:pt idx="115">
                  <c:v>3249.5920000000001</c:v>
                </c:pt>
                <c:pt idx="116">
                  <c:v>3249.5920000000001</c:v>
                </c:pt>
                <c:pt idx="117">
                  <c:v>3249.5920000000001</c:v>
                </c:pt>
                <c:pt idx="118">
                  <c:v>3249.5920000000001</c:v>
                </c:pt>
                <c:pt idx="119">
                  <c:v>3249.5920000000001</c:v>
                </c:pt>
                <c:pt idx="120">
                  <c:v>3249.5920000000001</c:v>
                </c:pt>
                <c:pt idx="121">
                  <c:v>3249.5920000000001</c:v>
                </c:pt>
                <c:pt idx="122">
                  <c:v>3249.5920000000001</c:v>
                </c:pt>
                <c:pt idx="123">
                  <c:v>3249.5920000000001</c:v>
                </c:pt>
                <c:pt idx="124">
                  <c:v>3249.5920000000001</c:v>
                </c:pt>
                <c:pt idx="125">
                  <c:v>3249.5920000000001</c:v>
                </c:pt>
                <c:pt idx="126">
                  <c:v>3249.5920000000001</c:v>
                </c:pt>
                <c:pt idx="127">
                  <c:v>3249.5920000000001</c:v>
                </c:pt>
                <c:pt idx="128">
                  <c:v>3249.5920000000001</c:v>
                </c:pt>
                <c:pt idx="129">
                  <c:v>3249.5920000000001</c:v>
                </c:pt>
                <c:pt idx="130">
                  <c:v>3249.5920000000001</c:v>
                </c:pt>
                <c:pt idx="131">
                  <c:v>3249.5920000000001</c:v>
                </c:pt>
                <c:pt idx="132">
                  <c:v>3249.5920000000001</c:v>
                </c:pt>
                <c:pt idx="133">
                  <c:v>3249.5920000000001</c:v>
                </c:pt>
                <c:pt idx="134">
                  <c:v>3249.5920000000001</c:v>
                </c:pt>
                <c:pt idx="135">
                  <c:v>3249.5920000000001</c:v>
                </c:pt>
                <c:pt idx="136">
                  <c:v>3249.5920000000001</c:v>
                </c:pt>
                <c:pt idx="137">
                  <c:v>3249.5920000000001</c:v>
                </c:pt>
                <c:pt idx="138">
                  <c:v>3249.5920000000001</c:v>
                </c:pt>
                <c:pt idx="139">
                  <c:v>3249.5920000000001</c:v>
                </c:pt>
                <c:pt idx="140">
                  <c:v>3249.5920000000001</c:v>
                </c:pt>
                <c:pt idx="141">
                  <c:v>3249.5920000000001</c:v>
                </c:pt>
                <c:pt idx="142">
                  <c:v>3249.5920000000001</c:v>
                </c:pt>
                <c:pt idx="143">
                  <c:v>3249.5920000000001</c:v>
                </c:pt>
                <c:pt idx="144">
                  <c:v>3249.5920000000001</c:v>
                </c:pt>
                <c:pt idx="145">
                  <c:v>3249.5920000000001</c:v>
                </c:pt>
                <c:pt idx="146">
                  <c:v>3249.5920000000001</c:v>
                </c:pt>
                <c:pt idx="147">
                  <c:v>3249.5920000000001</c:v>
                </c:pt>
                <c:pt idx="148">
                  <c:v>3249.5920000000001</c:v>
                </c:pt>
                <c:pt idx="149">
                  <c:v>3249.5920000000001</c:v>
                </c:pt>
                <c:pt idx="150">
                  <c:v>3249.5920000000001</c:v>
                </c:pt>
                <c:pt idx="151">
                  <c:v>3249.5920000000001</c:v>
                </c:pt>
                <c:pt idx="152">
                  <c:v>3249.5920000000001</c:v>
                </c:pt>
                <c:pt idx="153">
                  <c:v>3249.5920000000001</c:v>
                </c:pt>
                <c:pt idx="154">
                  <c:v>3249.5920000000001</c:v>
                </c:pt>
                <c:pt idx="155">
                  <c:v>3249.5920000000001</c:v>
                </c:pt>
                <c:pt idx="156">
                  <c:v>3249.5920000000001</c:v>
                </c:pt>
                <c:pt idx="157">
                  <c:v>3249.5920000000001</c:v>
                </c:pt>
                <c:pt idx="158">
                  <c:v>3249.5920000000001</c:v>
                </c:pt>
                <c:pt idx="159">
                  <c:v>3249.5920000000001</c:v>
                </c:pt>
                <c:pt idx="160">
                  <c:v>3249.5920000000001</c:v>
                </c:pt>
                <c:pt idx="161">
                  <c:v>3249.5920000000001</c:v>
                </c:pt>
                <c:pt idx="162">
                  <c:v>3249.5920000000001</c:v>
                </c:pt>
                <c:pt idx="163">
                  <c:v>3249.5920000000001</c:v>
                </c:pt>
                <c:pt idx="164">
                  <c:v>3249.5920000000001</c:v>
                </c:pt>
                <c:pt idx="165">
                  <c:v>3249.5920000000001</c:v>
                </c:pt>
                <c:pt idx="166">
                  <c:v>3249.5920000000001</c:v>
                </c:pt>
                <c:pt idx="167">
                  <c:v>3249.5920000000001</c:v>
                </c:pt>
                <c:pt idx="168">
                  <c:v>3249.5920000000001</c:v>
                </c:pt>
                <c:pt idx="169">
                  <c:v>3249.5920000000001</c:v>
                </c:pt>
                <c:pt idx="170">
                  <c:v>3249.5920000000001</c:v>
                </c:pt>
                <c:pt idx="171">
                  <c:v>3249.5920000000001</c:v>
                </c:pt>
                <c:pt idx="172">
                  <c:v>3249.5920000000001</c:v>
                </c:pt>
                <c:pt idx="173">
                  <c:v>3249.5920000000001</c:v>
                </c:pt>
                <c:pt idx="174">
                  <c:v>3249.5920000000001</c:v>
                </c:pt>
                <c:pt idx="175">
                  <c:v>3249.5920000000001</c:v>
                </c:pt>
                <c:pt idx="176">
                  <c:v>3249.5920000000001</c:v>
                </c:pt>
                <c:pt idx="177">
                  <c:v>3249.5920000000001</c:v>
                </c:pt>
                <c:pt idx="178">
                  <c:v>3249.5920000000001</c:v>
                </c:pt>
                <c:pt idx="179">
                  <c:v>3249.5920000000001</c:v>
                </c:pt>
                <c:pt idx="180">
                  <c:v>3249.5920000000001</c:v>
                </c:pt>
                <c:pt idx="181">
                  <c:v>3249.5920000000001</c:v>
                </c:pt>
                <c:pt idx="182">
                  <c:v>3249.5920000000001</c:v>
                </c:pt>
                <c:pt idx="183">
                  <c:v>3249.5920000000001</c:v>
                </c:pt>
                <c:pt idx="184">
                  <c:v>3249.5920000000001</c:v>
                </c:pt>
                <c:pt idx="185">
                  <c:v>3249.5920000000001</c:v>
                </c:pt>
                <c:pt idx="186">
                  <c:v>3249.5920000000001</c:v>
                </c:pt>
                <c:pt idx="187">
                  <c:v>3249.5920000000001</c:v>
                </c:pt>
                <c:pt idx="188">
                  <c:v>3249.5920000000001</c:v>
                </c:pt>
                <c:pt idx="189">
                  <c:v>3249.5920000000001</c:v>
                </c:pt>
                <c:pt idx="190">
                  <c:v>3249.5920000000001</c:v>
                </c:pt>
                <c:pt idx="191">
                  <c:v>3249.5920000000001</c:v>
                </c:pt>
                <c:pt idx="192">
                  <c:v>3249.5920000000001</c:v>
                </c:pt>
                <c:pt idx="193">
                  <c:v>3249.5920000000001</c:v>
                </c:pt>
                <c:pt idx="194">
                  <c:v>3249.5920000000001</c:v>
                </c:pt>
                <c:pt idx="195">
                  <c:v>3249.5920000000001</c:v>
                </c:pt>
                <c:pt idx="196">
                  <c:v>3249.5920000000001</c:v>
                </c:pt>
                <c:pt idx="197">
                  <c:v>3249.5920000000001</c:v>
                </c:pt>
                <c:pt idx="198">
                  <c:v>3249.5920000000001</c:v>
                </c:pt>
                <c:pt idx="199">
                  <c:v>3249.5920000000001</c:v>
                </c:pt>
                <c:pt idx="200">
                  <c:v>3249.5920000000001</c:v>
                </c:pt>
                <c:pt idx="201">
                  <c:v>3249.5920000000001</c:v>
                </c:pt>
                <c:pt idx="202">
                  <c:v>3249.5920000000001</c:v>
                </c:pt>
                <c:pt idx="203">
                  <c:v>3249.5920000000001</c:v>
                </c:pt>
                <c:pt idx="204">
                  <c:v>3249.5920000000001</c:v>
                </c:pt>
                <c:pt idx="205">
                  <c:v>3249.5920000000001</c:v>
                </c:pt>
                <c:pt idx="206">
                  <c:v>3249.5920000000001</c:v>
                </c:pt>
                <c:pt idx="207">
                  <c:v>3249.5920000000001</c:v>
                </c:pt>
                <c:pt idx="208">
                  <c:v>3249.5920000000001</c:v>
                </c:pt>
                <c:pt idx="209">
                  <c:v>3249.5920000000001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4-42EE-8224-477E1C38EE71}"/>
            </c:ext>
          </c:extLst>
        </c:ser>
        <c:ser>
          <c:idx val="2"/>
          <c:order val="2"/>
          <c:tx>
            <c:strRef>
              <c:f>Powerdata!$C$1</c:f>
              <c:strCache>
                <c:ptCount val="1"/>
                <c:pt idx="0">
                  <c:v>ABSOLUTE DIFFERENCE WITH MEAN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Powerdata!$C$2:$C$211</c:f>
              <c:numCache>
                <c:formatCode>General</c:formatCode>
                <c:ptCount val="210"/>
                <c:pt idx="0">
                  <c:v>244.80761899999999</c:v>
                </c:pt>
                <c:pt idx="1">
                  <c:v>336.80799999999999</c:v>
                </c:pt>
                <c:pt idx="2">
                  <c:v>355.20800000000003</c:v>
                </c:pt>
                <c:pt idx="3">
                  <c:v>343.90800000000002</c:v>
                </c:pt>
                <c:pt idx="4">
                  <c:v>315.608</c:v>
                </c:pt>
                <c:pt idx="5">
                  <c:v>245.50800000000001</c:v>
                </c:pt>
                <c:pt idx="6">
                  <c:v>-224.292</c:v>
                </c:pt>
                <c:pt idx="7">
                  <c:v>171.708</c:v>
                </c:pt>
                <c:pt idx="8">
                  <c:v>126.608</c:v>
                </c:pt>
                <c:pt idx="9">
                  <c:v>51.508000000000003</c:v>
                </c:pt>
                <c:pt idx="10">
                  <c:v>15.608000000000001</c:v>
                </c:pt>
                <c:pt idx="11">
                  <c:v>98.908000000000001</c:v>
                </c:pt>
                <c:pt idx="12">
                  <c:v>127.908</c:v>
                </c:pt>
                <c:pt idx="13">
                  <c:v>20.908000000000001</c:v>
                </c:pt>
                <c:pt idx="14">
                  <c:v>-430.69200000000001</c:v>
                </c:pt>
                <c:pt idx="15">
                  <c:v>-336.59199999999998</c:v>
                </c:pt>
                <c:pt idx="16">
                  <c:v>-273.09199999999998</c:v>
                </c:pt>
                <c:pt idx="17">
                  <c:v>-310.99200000000002</c:v>
                </c:pt>
                <c:pt idx="18">
                  <c:v>-281.29199999999997</c:v>
                </c:pt>
                <c:pt idx="19">
                  <c:v>-264.392</c:v>
                </c:pt>
                <c:pt idx="20">
                  <c:v>-341.79199999999997</c:v>
                </c:pt>
                <c:pt idx="21">
                  <c:v>-114.19199999999999</c:v>
                </c:pt>
                <c:pt idx="22">
                  <c:v>-53.292000000000002</c:v>
                </c:pt>
                <c:pt idx="23">
                  <c:v>-35.892000000000003</c:v>
                </c:pt>
                <c:pt idx="24">
                  <c:v>-51.692</c:v>
                </c:pt>
                <c:pt idx="25">
                  <c:v>-56.491999999999997</c:v>
                </c:pt>
                <c:pt idx="26">
                  <c:v>-62.792000000000002</c:v>
                </c:pt>
                <c:pt idx="27">
                  <c:v>-167.69200000000001</c:v>
                </c:pt>
                <c:pt idx="28">
                  <c:v>-178.19200000000001</c:v>
                </c:pt>
                <c:pt idx="29">
                  <c:v>-184.792</c:v>
                </c:pt>
                <c:pt idx="30">
                  <c:v>-1.5920000000000001</c:v>
                </c:pt>
                <c:pt idx="31">
                  <c:v>63.808</c:v>
                </c:pt>
                <c:pt idx="32">
                  <c:v>70.408000000000001</c:v>
                </c:pt>
                <c:pt idx="33">
                  <c:v>123.408</c:v>
                </c:pt>
                <c:pt idx="34">
                  <c:v>159.708</c:v>
                </c:pt>
                <c:pt idx="35">
                  <c:v>302.70800000000003</c:v>
                </c:pt>
                <c:pt idx="36">
                  <c:v>395.608</c:v>
                </c:pt>
                <c:pt idx="37">
                  <c:v>416.80799999999999</c:v>
                </c:pt>
                <c:pt idx="38">
                  <c:v>421.40800000000002</c:v>
                </c:pt>
                <c:pt idx="39">
                  <c:v>419.90800000000002</c:v>
                </c:pt>
                <c:pt idx="40">
                  <c:v>405.70800000000003</c:v>
                </c:pt>
                <c:pt idx="41">
                  <c:v>321.20800000000003</c:v>
                </c:pt>
                <c:pt idx="42">
                  <c:v>3.6080000000000001</c:v>
                </c:pt>
                <c:pt idx="43">
                  <c:v>85.408000000000001</c:v>
                </c:pt>
                <c:pt idx="44">
                  <c:v>110.708</c:v>
                </c:pt>
                <c:pt idx="45">
                  <c:v>41.508000000000003</c:v>
                </c:pt>
                <c:pt idx="46">
                  <c:v>-117.592</c:v>
                </c:pt>
                <c:pt idx="47">
                  <c:v>-60.591999999999999</c:v>
                </c:pt>
                <c:pt idx="48">
                  <c:v>-174.49199999999999</c:v>
                </c:pt>
                <c:pt idx="49">
                  <c:v>133.608</c:v>
                </c:pt>
                <c:pt idx="50">
                  <c:v>-165.09200000000001</c:v>
                </c:pt>
                <c:pt idx="51">
                  <c:v>-33.091999999999999</c:v>
                </c:pt>
                <c:pt idx="52">
                  <c:v>141.608</c:v>
                </c:pt>
                <c:pt idx="53">
                  <c:v>184.708</c:v>
                </c:pt>
                <c:pt idx="54">
                  <c:v>163.50800000000001</c:v>
                </c:pt>
                <c:pt idx="55">
                  <c:v>66.507999999999996</c:v>
                </c:pt>
                <c:pt idx="56">
                  <c:v>147.608</c:v>
                </c:pt>
                <c:pt idx="57">
                  <c:v>192.208</c:v>
                </c:pt>
                <c:pt idx="58">
                  <c:v>140.90799999999999</c:v>
                </c:pt>
                <c:pt idx="59">
                  <c:v>153.40799999999999</c:v>
                </c:pt>
                <c:pt idx="60">
                  <c:v>205.00800000000001</c:v>
                </c:pt>
                <c:pt idx="61">
                  <c:v>207.208</c:v>
                </c:pt>
                <c:pt idx="62">
                  <c:v>114.708</c:v>
                </c:pt>
                <c:pt idx="63">
                  <c:v>-497.59199999999998</c:v>
                </c:pt>
                <c:pt idx="64">
                  <c:v>-492.29199999999997</c:v>
                </c:pt>
                <c:pt idx="65">
                  <c:v>-522.69200000000001</c:v>
                </c:pt>
                <c:pt idx="66">
                  <c:v>-533.19200000000001</c:v>
                </c:pt>
                <c:pt idx="67">
                  <c:v>-554.59199999999998</c:v>
                </c:pt>
                <c:pt idx="68">
                  <c:v>-532.09199999999998</c:v>
                </c:pt>
                <c:pt idx="69">
                  <c:v>-448.69200000000001</c:v>
                </c:pt>
                <c:pt idx="70">
                  <c:v>-156.792</c:v>
                </c:pt>
                <c:pt idx="71">
                  <c:v>-102.392</c:v>
                </c:pt>
                <c:pt idx="72">
                  <c:v>-56.792000000000002</c:v>
                </c:pt>
                <c:pt idx="73">
                  <c:v>-148.59200000000001</c:v>
                </c:pt>
                <c:pt idx="74">
                  <c:v>-164.49199999999999</c:v>
                </c:pt>
                <c:pt idx="75">
                  <c:v>-185.292</c:v>
                </c:pt>
                <c:pt idx="76">
                  <c:v>-271.49200000000002</c:v>
                </c:pt>
                <c:pt idx="77">
                  <c:v>-288.19200000000001</c:v>
                </c:pt>
                <c:pt idx="78">
                  <c:v>-249.392</c:v>
                </c:pt>
                <c:pt idx="79">
                  <c:v>-199.892</c:v>
                </c:pt>
                <c:pt idx="80">
                  <c:v>-200.292</c:v>
                </c:pt>
                <c:pt idx="81">
                  <c:v>-181.292</c:v>
                </c:pt>
                <c:pt idx="82">
                  <c:v>-56.692</c:v>
                </c:pt>
                <c:pt idx="83">
                  <c:v>37.508000000000003</c:v>
                </c:pt>
                <c:pt idx="84">
                  <c:v>298.40800000000002</c:v>
                </c:pt>
                <c:pt idx="85">
                  <c:v>340.20800000000003</c:v>
                </c:pt>
                <c:pt idx="86">
                  <c:v>359.70800000000003</c:v>
                </c:pt>
                <c:pt idx="87">
                  <c:v>382.20800000000003</c:v>
                </c:pt>
                <c:pt idx="88">
                  <c:v>385.90800000000002</c:v>
                </c:pt>
                <c:pt idx="89">
                  <c:v>346.90800000000002</c:v>
                </c:pt>
                <c:pt idx="90">
                  <c:v>189.208</c:v>
                </c:pt>
                <c:pt idx="91">
                  <c:v>-122.892</c:v>
                </c:pt>
                <c:pt idx="92">
                  <c:v>-83.091999999999999</c:v>
                </c:pt>
                <c:pt idx="93">
                  <c:v>-37.091999999999999</c:v>
                </c:pt>
                <c:pt idx="94">
                  <c:v>2.008</c:v>
                </c:pt>
                <c:pt idx="95">
                  <c:v>19.308</c:v>
                </c:pt>
                <c:pt idx="96">
                  <c:v>-14.292</c:v>
                </c:pt>
                <c:pt idx="97">
                  <c:v>-132.09200000000001</c:v>
                </c:pt>
                <c:pt idx="98">
                  <c:v>315.20800000000003</c:v>
                </c:pt>
                <c:pt idx="99">
                  <c:v>385.20800000000003</c:v>
                </c:pt>
                <c:pt idx="100">
                  <c:v>341.00799999999998</c:v>
                </c:pt>
                <c:pt idx="101">
                  <c:v>283.00799999999998</c:v>
                </c:pt>
                <c:pt idx="102">
                  <c:v>138.00800000000001</c:v>
                </c:pt>
                <c:pt idx="103">
                  <c:v>159.708</c:v>
                </c:pt>
                <c:pt idx="104">
                  <c:v>99.108000000000004</c:v>
                </c:pt>
                <c:pt idx="105">
                  <c:v>199.708</c:v>
                </c:pt>
                <c:pt idx="106">
                  <c:v>230.50800000000001</c:v>
                </c:pt>
                <c:pt idx="107">
                  <c:v>130.30799999999999</c:v>
                </c:pt>
                <c:pt idx="108">
                  <c:v>133.708</c:v>
                </c:pt>
                <c:pt idx="109">
                  <c:v>140.90799999999999</c:v>
                </c:pt>
                <c:pt idx="110">
                  <c:v>138.80799999999999</c:v>
                </c:pt>
                <c:pt idx="111">
                  <c:v>21.707999999999998</c:v>
                </c:pt>
                <c:pt idx="112">
                  <c:v>-610.49199999999996</c:v>
                </c:pt>
                <c:pt idx="113">
                  <c:v>-584.59199999999998</c:v>
                </c:pt>
                <c:pt idx="114">
                  <c:v>-544.09199999999998</c:v>
                </c:pt>
                <c:pt idx="115">
                  <c:v>-518.39200000000005</c:v>
                </c:pt>
                <c:pt idx="116">
                  <c:v>-462.19200000000001</c:v>
                </c:pt>
                <c:pt idx="117">
                  <c:v>-455.69200000000001</c:v>
                </c:pt>
                <c:pt idx="118">
                  <c:v>-458.99200000000002</c:v>
                </c:pt>
                <c:pt idx="119">
                  <c:v>-614.09199999999998</c:v>
                </c:pt>
                <c:pt idx="120">
                  <c:v>-492.99200000000002</c:v>
                </c:pt>
                <c:pt idx="121">
                  <c:v>-391.392</c:v>
                </c:pt>
                <c:pt idx="122">
                  <c:v>-292.29199999999997</c:v>
                </c:pt>
                <c:pt idx="123">
                  <c:v>-246.792</c:v>
                </c:pt>
                <c:pt idx="124">
                  <c:v>-235.292</c:v>
                </c:pt>
                <c:pt idx="125">
                  <c:v>-333.392</c:v>
                </c:pt>
                <c:pt idx="126">
                  <c:v>257.608</c:v>
                </c:pt>
                <c:pt idx="127">
                  <c:v>298.90800000000002</c:v>
                </c:pt>
                <c:pt idx="128">
                  <c:v>284.80799999999999</c:v>
                </c:pt>
                <c:pt idx="129">
                  <c:v>303.40800000000002</c:v>
                </c:pt>
                <c:pt idx="130">
                  <c:v>330.80799999999999</c:v>
                </c:pt>
                <c:pt idx="131">
                  <c:v>273.90800000000002</c:v>
                </c:pt>
                <c:pt idx="132">
                  <c:v>171.90799999999999</c:v>
                </c:pt>
                <c:pt idx="133">
                  <c:v>-507.29199999999997</c:v>
                </c:pt>
                <c:pt idx="134">
                  <c:v>-509.892</c:v>
                </c:pt>
                <c:pt idx="135">
                  <c:v>-415.09199999999998</c:v>
                </c:pt>
                <c:pt idx="136">
                  <c:v>-388.29199999999997</c:v>
                </c:pt>
                <c:pt idx="137">
                  <c:v>-294.79199999999997</c:v>
                </c:pt>
                <c:pt idx="138">
                  <c:v>-321.49200000000002</c:v>
                </c:pt>
                <c:pt idx="139">
                  <c:v>-252.392</c:v>
                </c:pt>
                <c:pt idx="140">
                  <c:v>18.308</c:v>
                </c:pt>
                <c:pt idx="141">
                  <c:v>33.908000000000001</c:v>
                </c:pt>
                <c:pt idx="142">
                  <c:v>20.908000000000001</c:v>
                </c:pt>
                <c:pt idx="143">
                  <c:v>-30.992000000000001</c:v>
                </c:pt>
                <c:pt idx="144">
                  <c:v>-3.8919999999999999</c:v>
                </c:pt>
                <c:pt idx="145">
                  <c:v>-22.891999999999999</c:v>
                </c:pt>
                <c:pt idx="146">
                  <c:v>-224.99199999999999</c:v>
                </c:pt>
                <c:pt idx="147">
                  <c:v>367.00799999999998</c:v>
                </c:pt>
                <c:pt idx="148">
                  <c:v>372.608</c:v>
                </c:pt>
                <c:pt idx="149">
                  <c:v>382.40800000000002</c:v>
                </c:pt>
                <c:pt idx="150">
                  <c:v>380.50799999999998</c:v>
                </c:pt>
                <c:pt idx="151">
                  <c:v>433.20800000000003</c:v>
                </c:pt>
                <c:pt idx="152">
                  <c:v>337.90800000000002</c:v>
                </c:pt>
                <c:pt idx="153">
                  <c:v>128.40799999999999</c:v>
                </c:pt>
                <c:pt idx="154">
                  <c:v>170.108</c:v>
                </c:pt>
                <c:pt idx="155">
                  <c:v>206.40799999999999</c:v>
                </c:pt>
                <c:pt idx="156">
                  <c:v>166.80799999999999</c:v>
                </c:pt>
                <c:pt idx="157">
                  <c:v>189.40799999999999</c:v>
                </c:pt>
                <c:pt idx="158">
                  <c:v>218.608</c:v>
                </c:pt>
                <c:pt idx="159">
                  <c:v>189.00800000000001</c:v>
                </c:pt>
                <c:pt idx="160">
                  <c:v>96.308000000000007</c:v>
                </c:pt>
                <c:pt idx="161">
                  <c:v>-224.292</c:v>
                </c:pt>
                <c:pt idx="162">
                  <c:v>-136.49199999999999</c:v>
                </c:pt>
                <c:pt idx="163">
                  <c:v>-275.392</c:v>
                </c:pt>
                <c:pt idx="164">
                  <c:v>-473.09199999999998</c:v>
                </c:pt>
                <c:pt idx="165">
                  <c:v>-597.19200000000001</c:v>
                </c:pt>
                <c:pt idx="166">
                  <c:v>-657.69200000000001</c:v>
                </c:pt>
                <c:pt idx="167">
                  <c:v>-621.09199999999998</c:v>
                </c:pt>
                <c:pt idx="168">
                  <c:v>208.90799999999999</c:v>
                </c:pt>
                <c:pt idx="169">
                  <c:v>277.90800000000002</c:v>
                </c:pt>
                <c:pt idx="170">
                  <c:v>284.108</c:v>
                </c:pt>
                <c:pt idx="171">
                  <c:v>294.00799999999998</c:v>
                </c:pt>
                <c:pt idx="172">
                  <c:v>326.608</c:v>
                </c:pt>
                <c:pt idx="173">
                  <c:v>317.108</c:v>
                </c:pt>
                <c:pt idx="174">
                  <c:v>96.908000000000001</c:v>
                </c:pt>
                <c:pt idx="175">
                  <c:v>-387.79199999999997</c:v>
                </c:pt>
                <c:pt idx="176">
                  <c:v>-385.392</c:v>
                </c:pt>
                <c:pt idx="177">
                  <c:v>-460.59199999999998</c:v>
                </c:pt>
                <c:pt idx="178">
                  <c:v>-349.99200000000002</c:v>
                </c:pt>
                <c:pt idx="179">
                  <c:v>-330.19200000000001</c:v>
                </c:pt>
                <c:pt idx="180">
                  <c:v>-332.29199999999997</c:v>
                </c:pt>
                <c:pt idx="181">
                  <c:v>-353.79199999999997</c:v>
                </c:pt>
                <c:pt idx="182">
                  <c:v>-29.992000000000001</c:v>
                </c:pt>
                <c:pt idx="183">
                  <c:v>14.907999999999999</c:v>
                </c:pt>
                <c:pt idx="184">
                  <c:v>32.308</c:v>
                </c:pt>
                <c:pt idx="185">
                  <c:v>40.107999999999997</c:v>
                </c:pt>
                <c:pt idx="186">
                  <c:v>42.308</c:v>
                </c:pt>
                <c:pt idx="187">
                  <c:v>6.6079999999999997</c:v>
                </c:pt>
                <c:pt idx="188">
                  <c:v>-111.292</c:v>
                </c:pt>
                <c:pt idx="189">
                  <c:v>99.707999999999998</c:v>
                </c:pt>
                <c:pt idx="190">
                  <c:v>147.50800000000001</c:v>
                </c:pt>
                <c:pt idx="191">
                  <c:v>155.80799999999999</c:v>
                </c:pt>
                <c:pt idx="192">
                  <c:v>125.208</c:v>
                </c:pt>
                <c:pt idx="193">
                  <c:v>173.30799999999999</c:v>
                </c:pt>
                <c:pt idx="194">
                  <c:v>319.50799999999998</c:v>
                </c:pt>
                <c:pt idx="195">
                  <c:v>406.00799999999998</c:v>
                </c:pt>
                <c:pt idx="196">
                  <c:v>449.608</c:v>
                </c:pt>
                <c:pt idx="197">
                  <c:v>495.70800000000003</c:v>
                </c:pt>
                <c:pt idx="198">
                  <c:v>507.108</c:v>
                </c:pt>
                <c:pt idx="199">
                  <c:v>468.50799999999998</c:v>
                </c:pt>
                <c:pt idx="200">
                  <c:v>349.50799999999998</c:v>
                </c:pt>
                <c:pt idx="201">
                  <c:v>359.70800000000003</c:v>
                </c:pt>
                <c:pt idx="202">
                  <c:v>256.80799999999999</c:v>
                </c:pt>
                <c:pt idx="203">
                  <c:v>-49.091999999999999</c:v>
                </c:pt>
                <c:pt idx="204">
                  <c:v>23.408000000000001</c:v>
                </c:pt>
                <c:pt idx="205">
                  <c:v>65.308000000000007</c:v>
                </c:pt>
                <c:pt idx="206">
                  <c:v>106.708</c:v>
                </c:pt>
                <c:pt idx="207">
                  <c:v>154.608</c:v>
                </c:pt>
                <c:pt idx="208">
                  <c:v>131.108</c:v>
                </c:pt>
                <c:pt idx="209">
                  <c:v>44.908000000000001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A4-42EE-8224-477E1C38EE71}"/>
            </c:ext>
          </c:extLst>
        </c:ser>
        <c:ser>
          <c:idx val="3"/>
          <c:order val="3"/>
          <c:tx>
            <c:strRef>
              <c:f>Powerdata!$D$1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Powerdata!$D$2:$D$211</c:f>
              <c:numCache>
                <c:formatCode>General</c:formatCode>
                <c:ptCount val="210"/>
                <c:pt idx="0">
                  <c:v>3290.4</c:v>
                </c:pt>
                <c:pt idx="1">
                  <c:v>3290.4</c:v>
                </c:pt>
                <c:pt idx="2">
                  <c:v>3290.4</c:v>
                </c:pt>
                <c:pt idx="3">
                  <c:v>3290.4</c:v>
                </c:pt>
                <c:pt idx="4">
                  <c:v>3290.4</c:v>
                </c:pt>
                <c:pt idx="5">
                  <c:v>3290.4</c:v>
                </c:pt>
                <c:pt idx="6">
                  <c:v>3290.4</c:v>
                </c:pt>
                <c:pt idx="7">
                  <c:v>3290.4</c:v>
                </c:pt>
                <c:pt idx="8">
                  <c:v>3290.4</c:v>
                </c:pt>
                <c:pt idx="9">
                  <c:v>3290.4</c:v>
                </c:pt>
                <c:pt idx="10">
                  <c:v>3290.4</c:v>
                </c:pt>
                <c:pt idx="11">
                  <c:v>3290.4</c:v>
                </c:pt>
                <c:pt idx="12">
                  <c:v>3290.4</c:v>
                </c:pt>
                <c:pt idx="13">
                  <c:v>3290.4</c:v>
                </c:pt>
                <c:pt idx="14">
                  <c:v>3290.4</c:v>
                </c:pt>
                <c:pt idx="15">
                  <c:v>3290.4</c:v>
                </c:pt>
                <c:pt idx="16">
                  <c:v>3290.4</c:v>
                </c:pt>
                <c:pt idx="17">
                  <c:v>3290.4</c:v>
                </c:pt>
                <c:pt idx="18">
                  <c:v>3290.4</c:v>
                </c:pt>
                <c:pt idx="19">
                  <c:v>3290.4</c:v>
                </c:pt>
                <c:pt idx="20">
                  <c:v>3290.4</c:v>
                </c:pt>
                <c:pt idx="21">
                  <c:v>3290.4</c:v>
                </c:pt>
                <c:pt idx="22">
                  <c:v>3290.4</c:v>
                </c:pt>
                <c:pt idx="23">
                  <c:v>3290.4</c:v>
                </c:pt>
                <c:pt idx="24">
                  <c:v>3290.4</c:v>
                </c:pt>
                <c:pt idx="25">
                  <c:v>3290.4</c:v>
                </c:pt>
                <c:pt idx="26">
                  <c:v>3290.4</c:v>
                </c:pt>
                <c:pt idx="27">
                  <c:v>3290.4</c:v>
                </c:pt>
                <c:pt idx="28">
                  <c:v>3290.4</c:v>
                </c:pt>
                <c:pt idx="29">
                  <c:v>3290.4</c:v>
                </c:pt>
                <c:pt idx="30">
                  <c:v>3290.4</c:v>
                </c:pt>
                <c:pt idx="31">
                  <c:v>3290.4</c:v>
                </c:pt>
                <c:pt idx="32">
                  <c:v>3290.4</c:v>
                </c:pt>
                <c:pt idx="33">
                  <c:v>3290.4</c:v>
                </c:pt>
                <c:pt idx="34">
                  <c:v>3290.4</c:v>
                </c:pt>
                <c:pt idx="35">
                  <c:v>3290.4</c:v>
                </c:pt>
                <c:pt idx="36">
                  <c:v>3290.4</c:v>
                </c:pt>
                <c:pt idx="37">
                  <c:v>3290.4</c:v>
                </c:pt>
                <c:pt idx="38">
                  <c:v>3290.4</c:v>
                </c:pt>
                <c:pt idx="39">
                  <c:v>3290.4</c:v>
                </c:pt>
                <c:pt idx="40">
                  <c:v>3290.4</c:v>
                </c:pt>
                <c:pt idx="41">
                  <c:v>3290.4</c:v>
                </c:pt>
                <c:pt idx="42">
                  <c:v>3290.4</c:v>
                </c:pt>
                <c:pt idx="43">
                  <c:v>3290.4</c:v>
                </c:pt>
                <c:pt idx="44">
                  <c:v>3290.4</c:v>
                </c:pt>
                <c:pt idx="45">
                  <c:v>3290.4</c:v>
                </c:pt>
                <c:pt idx="46">
                  <c:v>3290.4</c:v>
                </c:pt>
                <c:pt idx="47">
                  <c:v>3290.4</c:v>
                </c:pt>
                <c:pt idx="48">
                  <c:v>3290.4</c:v>
                </c:pt>
                <c:pt idx="49">
                  <c:v>3290.4</c:v>
                </c:pt>
                <c:pt idx="50">
                  <c:v>3290.4</c:v>
                </c:pt>
                <c:pt idx="51">
                  <c:v>3290.4</c:v>
                </c:pt>
                <c:pt idx="52">
                  <c:v>3290.4</c:v>
                </c:pt>
                <c:pt idx="53">
                  <c:v>3290.4</c:v>
                </c:pt>
                <c:pt idx="54">
                  <c:v>3290.4</c:v>
                </c:pt>
                <c:pt idx="55">
                  <c:v>3290.4</c:v>
                </c:pt>
                <c:pt idx="56">
                  <c:v>3290.4</c:v>
                </c:pt>
                <c:pt idx="57">
                  <c:v>3290.4</c:v>
                </c:pt>
                <c:pt idx="58">
                  <c:v>3290.4</c:v>
                </c:pt>
                <c:pt idx="59">
                  <c:v>3290.4</c:v>
                </c:pt>
                <c:pt idx="60">
                  <c:v>3290.4</c:v>
                </c:pt>
                <c:pt idx="61">
                  <c:v>3290.4</c:v>
                </c:pt>
                <c:pt idx="62">
                  <c:v>3290.4</c:v>
                </c:pt>
                <c:pt idx="63">
                  <c:v>3290.4</c:v>
                </c:pt>
                <c:pt idx="64">
                  <c:v>3290.4</c:v>
                </c:pt>
                <c:pt idx="65">
                  <c:v>3290.4</c:v>
                </c:pt>
                <c:pt idx="66">
                  <c:v>3290.4</c:v>
                </c:pt>
                <c:pt idx="67">
                  <c:v>3290.4</c:v>
                </c:pt>
                <c:pt idx="68">
                  <c:v>3290.4</c:v>
                </c:pt>
                <c:pt idx="69">
                  <c:v>3290.4</c:v>
                </c:pt>
                <c:pt idx="70">
                  <c:v>3290.4</c:v>
                </c:pt>
                <c:pt idx="71">
                  <c:v>3290.4</c:v>
                </c:pt>
                <c:pt idx="72">
                  <c:v>3290.4</c:v>
                </c:pt>
                <c:pt idx="73">
                  <c:v>3290.4</c:v>
                </c:pt>
                <c:pt idx="74">
                  <c:v>3290.4</c:v>
                </c:pt>
                <c:pt idx="75">
                  <c:v>3290.4</c:v>
                </c:pt>
                <c:pt idx="76">
                  <c:v>3290.4</c:v>
                </c:pt>
                <c:pt idx="77">
                  <c:v>3290.4</c:v>
                </c:pt>
                <c:pt idx="78">
                  <c:v>3290.4</c:v>
                </c:pt>
                <c:pt idx="79">
                  <c:v>3290.4</c:v>
                </c:pt>
                <c:pt idx="80">
                  <c:v>3290.4</c:v>
                </c:pt>
                <c:pt idx="81">
                  <c:v>3290.4</c:v>
                </c:pt>
                <c:pt idx="82">
                  <c:v>3290.4</c:v>
                </c:pt>
                <c:pt idx="83">
                  <c:v>3290.4</c:v>
                </c:pt>
                <c:pt idx="84">
                  <c:v>3290.4</c:v>
                </c:pt>
                <c:pt idx="85">
                  <c:v>3290.4</c:v>
                </c:pt>
                <c:pt idx="86">
                  <c:v>3290.4</c:v>
                </c:pt>
                <c:pt idx="87">
                  <c:v>3290.4</c:v>
                </c:pt>
                <c:pt idx="88">
                  <c:v>3290.4</c:v>
                </c:pt>
                <c:pt idx="89">
                  <c:v>3290.4</c:v>
                </c:pt>
                <c:pt idx="90">
                  <c:v>3290.4</c:v>
                </c:pt>
                <c:pt idx="91">
                  <c:v>3290.4</c:v>
                </c:pt>
                <c:pt idx="92">
                  <c:v>3290.4</c:v>
                </c:pt>
                <c:pt idx="93">
                  <c:v>3290.4</c:v>
                </c:pt>
                <c:pt idx="94">
                  <c:v>3290.4</c:v>
                </c:pt>
                <c:pt idx="95">
                  <c:v>3290.4</c:v>
                </c:pt>
                <c:pt idx="96">
                  <c:v>3290.4</c:v>
                </c:pt>
                <c:pt idx="97">
                  <c:v>3290.4</c:v>
                </c:pt>
                <c:pt idx="98">
                  <c:v>3290.4</c:v>
                </c:pt>
                <c:pt idx="99">
                  <c:v>3290.4</c:v>
                </c:pt>
                <c:pt idx="100">
                  <c:v>3290.4</c:v>
                </c:pt>
                <c:pt idx="101">
                  <c:v>3290.4</c:v>
                </c:pt>
                <c:pt idx="102">
                  <c:v>3290.4</c:v>
                </c:pt>
                <c:pt idx="103">
                  <c:v>3290.4</c:v>
                </c:pt>
                <c:pt idx="104">
                  <c:v>3290.4</c:v>
                </c:pt>
                <c:pt idx="105">
                  <c:v>3290.4</c:v>
                </c:pt>
                <c:pt idx="106">
                  <c:v>3290.4</c:v>
                </c:pt>
                <c:pt idx="107">
                  <c:v>3290.4</c:v>
                </c:pt>
                <c:pt idx="108">
                  <c:v>3290.4</c:v>
                </c:pt>
                <c:pt idx="109">
                  <c:v>3290.4</c:v>
                </c:pt>
                <c:pt idx="110">
                  <c:v>3290.4</c:v>
                </c:pt>
                <c:pt idx="111">
                  <c:v>3290.4</c:v>
                </c:pt>
                <c:pt idx="112">
                  <c:v>3290.4</c:v>
                </c:pt>
                <c:pt idx="113">
                  <c:v>3290.4</c:v>
                </c:pt>
                <c:pt idx="114">
                  <c:v>3290.4</c:v>
                </c:pt>
                <c:pt idx="115">
                  <c:v>3290.4</c:v>
                </c:pt>
                <c:pt idx="116">
                  <c:v>3290.4</c:v>
                </c:pt>
                <c:pt idx="117">
                  <c:v>3290.4</c:v>
                </c:pt>
                <c:pt idx="118">
                  <c:v>3290.4</c:v>
                </c:pt>
                <c:pt idx="119">
                  <c:v>3290.4</c:v>
                </c:pt>
                <c:pt idx="120">
                  <c:v>3290.4</c:v>
                </c:pt>
                <c:pt idx="121">
                  <c:v>3290.4</c:v>
                </c:pt>
                <c:pt idx="122">
                  <c:v>3290.4</c:v>
                </c:pt>
                <c:pt idx="123">
                  <c:v>3290.4</c:v>
                </c:pt>
                <c:pt idx="124">
                  <c:v>3290.4</c:v>
                </c:pt>
                <c:pt idx="125">
                  <c:v>3290.4</c:v>
                </c:pt>
                <c:pt idx="126">
                  <c:v>3290.4</c:v>
                </c:pt>
                <c:pt idx="127">
                  <c:v>3290.4</c:v>
                </c:pt>
                <c:pt idx="128">
                  <c:v>3290.4</c:v>
                </c:pt>
                <c:pt idx="129">
                  <c:v>3290.4</c:v>
                </c:pt>
                <c:pt idx="130">
                  <c:v>3290.4</c:v>
                </c:pt>
                <c:pt idx="131">
                  <c:v>3290.4</c:v>
                </c:pt>
                <c:pt idx="132">
                  <c:v>3290.4</c:v>
                </c:pt>
                <c:pt idx="133">
                  <c:v>3290.4</c:v>
                </c:pt>
                <c:pt idx="134">
                  <c:v>3290.4</c:v>
                </c:pt>
                <c:pt idx="135">
                  <c:v>3290.4</c:v>
                </c:pt>
                <c:pt idx="136">
                  <c:v>3290.4</c:v>
                </c:pt>
                <c:pt idx="137">
                  <c:v>3290.4</c:v>
                </c:pt>
                <c:pt idx="138">
                  <c:v>3290.4</c:v>
                </c:pt>
                <c:pt idx="139">
                  <c:v>3290.4</c:v>
                </c:pt>
                <c:pt idx="140">
                  <c:v>3290.4</c:v>
                </c:pt>
                <c:pt idx="141">
                  <c:v>3290.4</c:v>
                </c:pt>
                <c:pt idx="142">
                  <c:v>3290.4</c:v>
                </c:pt>
                <c:pt idx="143">
                  <c:v>3290.4</c:v>
                </c:pt>
                <c:pt idx="144">
                  <c:v>3290.4</c:v>
                </c:pt>
                <c:pt idx="145">
                  <c:v>3290.4</c:v>
                </c:pt>
                <c:pt idx="146">
                  <c:v>3290.4</c:v>
                </c:pt>
                <c:pt idx="147">
                  <c:v>3290.4</c:v>
                </c:pt>
                <c:pt idx="148">
                  <c:v>3290.4</c:v>
                </c:pt>
                <c:pt idx="149">
                  <c:v>3290.4</c:v>
                </c:pt>
                <c:pt idx="150">
                  <c:v>3290.4</c:v>
                </c:pt>
                <c:pt idx="151">
                  <c:v>3290.4</c:v>
                </c:pt>
                <c:pt idx="152">
                  <c:v>3290.4</c:v>
                </c:pt>
                <c:pt idx="153">
                  <c:v>3290.4</c:v>
                </c:pt>
                <c:pt idx="154">
                  <c:v>3290.4</c:v>
                </c:pt>
                <c:pt idx="155">
                  <c:v>3290.4</c:v>
                </c:pt>
                <c:pt idx="156">
                  <c:v>3290.4</c:v>
                </c:pt>
                <c:pt idx="157">
                  <c:v>3290.4</c:v>
                </c:pt>
                <c:pt idx="158">
                  <c:v>3290.4</c:v>
                </c:pt>
                <c:pt idx="159">
                  <c:v>3290.4</c:v>
                </c:pt>
                <c:pt idx="160">
                  <c:v>3290.4</c:v>
                </c:pt>
                <c:pt idx="161">
                  <c:v>3290.4</c:v>
                </c:pt>
                <c:pt idx="162">
                  <c:v>3290.4</c:v>
                </c:pt>
                <c:pt idx="163">
                  <c:v>3290.4</c:v>
                </c:pt>
                <c:pt idx="164">
                  <c:v>3290.4</c:v>
                </c:pt>
                <c:pt idx="165">
                  <c:v>3290.4</c:v>
                </c:pt>
                <c:pt idx="166">
                  <c:v>3290.4</c:v>
                </c:pt>
                <c:pt idx="167">
                  <c:v>3290.4</c:v>
                </c:pt>
                <c:pt idx="168">
                  <c:v>3290.4</c:v>
                </c:pt>
                <c:pt idx="169">
                  <c:v>3290.4</c:v>
                </c:pt>
                <c:pt idx="170">
                  <c:v>3290.4</c:v>
                </c:pt>
                <c:pt idx="171">
                  <c:v>3290.4</c:v>
                </c:pt>
                <c:pt idx="172">
                  <c:v>3290.4</c:v>
                </c:pt>
                <c:pt idx="173">
                  <c:v>3290.4</c:v>
                </c:pt>
                <c:pt idx="174">
                  <c:v>3290.4</c:v>
                </c:pt>
                <c:pt idx="175">
                  <c:v>3290.4</c:v>
                </c:pt>
                <c:pt idx="176">
                  <c:v>3290.4</c:v>
                </c:pt>
                <c:pt idx="177">
                  <c:v>3290.4</c:v>
                </c:pt>
                <c:pt idx="178">
                  <c:v>3290.4</c:v>
                </c:pt>
                <c:pt idx="179">
                  <c:v>3290.4</c:v>
                </c:pt>
                <c:pt idx="180">
                  <c:v>3290.4</c:v>
                </c:pt>
                <c:pt idx="181">
                  <c:v>3290.4</c:v>
                </c:pt>
                <c:pt idx="182">
                  <c:v>3290.4</c:v>
                </c:pt>
                <c:pt idx="183">
                  <c:v>3290.4</c:v>
                </c:pt>
                <c:pt idx="184">
                  <c:v>3290.4</c:v>
                </c:pt>
                <c:pt idx="185">
                  <c:v>3290.4</c:v>
                </c:pt>
                <c:pt idx="186">
                  <c:v>3290.4</c:v>
                </c:pt>
                <c:pt idx="187">
                  <c:v>3290.4</c:v>
                </c:pt>
                <c:pt idx="188">
                  <c:v>3290.4</c:v>
                </c:pt>
                <c:pt idx="189">
                  <c:v>3290.4</c:v>
                </c:pt>
                <c:pt idx="190">
                  <c:v>3290.4</c:v>
                </c:pt>
                <c:pt idx="191">
                  <c:v>3290.4</c:v>
                </c:pt>
                <c:pt idx="192">
                  <c:v>3290.4</c:v>
                </c:pt>
                <c:pt idx="193">
                  <c:v>3290.4</c:v>
                </c:pt>
                <c:pt idx="194">
                  <c:v>3290.4</c:v>
                </c:pt>
                <c:pt idx="195">
                  <c:v>3290.4</c:v>
                </c:pt>
                <c:pt idx="196">
                  <c:v>3290.4</c:v>
                </c:pt>
                <c:pt idx="197">
                  <c:v>3290.4</c:v>
                </c:pt>
                <c:pt idx="198">
                  <c:v>3290.4</c:v>
                </c:pt>
                <c:pt idx="199">
                  <c:v>3290.4</c:v>
                </c:pt>
                <c:pt idx="200">
                  <c:v>3290.4</c:v>
                </c:pt>
                <c:pt idx="201">
                  <c:v>3290.4</c:v>
                </c:pt>
                <c:pt idx="202">
                  <c:v>3290.4</c:v>
                </c:pt>
                <c:pt idx="203">
                  <c:v>3290.4</c:v>
                </c:pt>
                <c:pt idx="204">
                  <c:v>3290.4</c:v>
                </c:pt>
                <c:pt idx="205">
                  <c:v>3290.4</c:v>
                </c:pt>
                <c:pt idx="206">
                  <c:v>3290.4</c:v>
                </c:pt>
                <c:pt idx="207">
                  <c:v>3290.4</c:v>
                </c:pt>
                <c:pt idx="208">
                  <c:v>3290.4</c:v>
                </c:pt>
                <c:pt idx="209">
                  <c:v>3290.4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A4-42EE-8224-477E1C38EE71}"/>
            </c:ext>
          </c:extLst>
        </c:ser>
        <c:ser>
          <c:idx val="4"/>
          <c:order val="4"/>
          <c:tx>
            <c:strRef>
              <c:f>Powerdata!$E$1</c:f>
              <c:strCache>
                <c:ptCount val="1"/>
                <c:pt idx="0">
                  <c:v>ABSOLUTE DIFFERENCE MEDIAN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Powerdata!$E$2:$E$211</c:f>
              <c:numCache>
                <c:formatCode>General</c:formatCode>
                <c:ptCount val="210"/>
                <c:pt idx="0">
                  <c:v>204</c:v>
                </c:pt>
                <c:pt idx="1">
                  <c:v>296</c:v>
                </c:pt>
                <c:pt idx="2">
                  <c:v>314.39999999999998</c:v>
                </c:pt>
                <c:pt idx="3">
                  <c:v>303.10000000000002</c:v>
                </c:pt>
                <c:pt idx="4">
                  <c:v>274.8</c:v>
                </c:pt>
                <c:pt idx="5">
                  <c:v>204.7</c:v>
                </c:pt>
                <c:pt idx="6">
                  <c:v>-265.10000000000002</c:v>
                </c:pt>
                <c:pt idx="7">
                  <c:v>130.9</c:v>
                </c:pt>
                <c:pt idx="8">
                  <c:v>85.8</c:v>
                </c:pt>
                <c:pt idx="9">
                  <c:v>10.7</c:v>
                </c:pt>
                <c:pt idx="10">
                  <c:v>-25.2</c:v>
                </c:pt>
                <c:pt idx="11">
                  <c:v>58.1</c:v>
                </c:pt>
                <c:pt idx="12">
                  <c:v>87.1</c:v>
                </c:pt>
                <c:pt idx="13">
                  <c:v>-19.899999999999999</c:v>
                </c:pt>
                <c:pt idx="14">
                  <c:v>-471.5</c:v>
                </c:pt>
                <c:pt idx="15">
                  <c:v>-377.4</c:v>
                </c:pt>
                <c:pt idx="16">
                  <c:v>-313.89999999999998</c:v>
                </c:pt>
                <c:pt idx="17">
                  <c:v>-351.8</c:v>
                </c:pt>
                <c:pt idx="18">
                  <c:v>-322.10000000000002</c:v>
                </c:pt>
                <c:pt idx="19">
                  <c:v>-305.2</c:v>
                </c:pt>
                <c:pt idx="20">
                  <c:v>-382.6</c:v>
                </c:pt>
                <c:pt idx="21">
                  <c:v>-155</c:v>
                </c:pt>
                <c:pt idx="22">
                  <c:v>-94.1</c:v>
                </c:pt>
                <c:pt idx="23">
                  <c:v>-76.7</c:v>
                </c:pt>
                <c:pt idx="24">
                  <c:v>-92.5</c:v>
                </c:pt>
                <c:pt idx="25">
                  <c:v>-97.3</c:v>
                </c:pt>
                <c:pt idx="26">
                  <c:v>-103.6</c:v>
                </c:pt>
                <c:pt idx="27">
                  <c:v>-208.5</c:v>
                </c:pt>
                <c:pt idx="28">
                  <c:v>-219</c:v>
                </c:pt>
                <c:pt idx="29">
                  <c:v>-225.6</c:v>
                </c:pt>
                <c:pt idx="30">
                  <c:v>-42.4</c:v>
                </c:pt>
                <c:pt idx="31">
                  <c:v>23</c:v>
                </c:pt>
                <c:pt idx="32">
                  <c:v>29.6</c:v>
                </c:pt>
                <c:pt idx="33">
                  <c:v>82.6</c:v>
                </c:pt>
                <c:pt idx="34">
                  <c:v>118.9</c:v>
                </c:pt>
                <c:pt idx="35">
                  <c:v>261.89999999999998</c:v>
                </c:pt>
                <c:pt idx="36">
                  <c:v>354.8</c:v>
                </c:pt>
                <c:pt idx="37">
                  <c:v>376</c:v>
                </c:pt>
                <c:pt idx="38">
                  <c:v>380.6</c:v>
                </c:pt>
                <c:pt idx="39">
                  <c:v>379.1</c:v>
                </c:pt>
                <c:pt idx="40">
                  <c:v>364.9</c:v>
                </c:pt>
                <c:pt idx="41">
                  <c:v>280.39999999999998</c:v>
                </c:pt>
                <c:pt idx="42">
                  <c:v>-37.200000000000003</c:v>
                </c:pt>
                <c:pt idx="43">
                  <c:v>44.6</c:v>
                </c:pt>
                <c:pt idx="44">
                  <c:v>69.900000000000006</c:v>
                </c:pt>
                <c:pt idx="45">
                  <c:v>0.7</c:v>
                </c:pt>
                <c:pt idx="46">
                  <c:v>-158.4</c:v>
                </c:pt>
                <c:pt idx="47">
                  <c:v>-101.4</c:v>
                </c:pt>
                <c:pt idx="48">
                  <c:v>-215.3</c:v>
                </c:pt>
                <c:pt idx="49">
                  <c:v>92.8</c:v>
                </c:pt>
                <c:pt idx="50">
                  <c:v>-205.9</c:v>
                </c:pt>
                <c:pt idx="51">
                  <c:v>-73.900000000000006</c:v>
                </c:pt>
                <c:pt idx="52">
                  <c:v>100.8</c:v>
                </c:pt>
                <c:pt idx="53">
                  <c:v>143.9</c:v>
                </c:pt>
                <c:pt idx="54">
                  <c:v>122.7</c:v>
                </c:pt>
                <c:pt idx="55">
                  <c:v>25.7</c:v>
                </c:pt>
                <c:pt idx="56">
                  <c:v>106.8</c:v>
                </c:pt>
                <c:pt idx="57">
                  <c:v>151.4</c:v>
                </c:pt>
                <c:pt idx="58">
                  <c:v>100.1</c:v>
                </c:pt>
                <c:pt idx="59">
                  <c:v>112.6</c:v>
                </c:pt>
                <c:pt idx="60">
                  <c:v>164.2</c:v>
                </c:pt>
                <c:pt idx="61">
                  <c:v>166.4</c:v>
                </c:pt>
                <c:pt idx="62">
                  <c:v>73.900000000000006</c:v>
                </c:pt>
                <c:pt idx="63">
                  <c:v>-538.4</c:v>
                </c:pt>
                <c:pt idx="64">
                  <c:v>-533.1</c:v>
                </c:pt>
                <c:pt idx="65">
                  <c:v>-563.5</c:v>
                </c:pt>
                <c:pt idx="66">
                  <c:v>-574</c:v>
                </c:pt>
                <c:pt idx="67">
                  <c:v>-595.4</c:v>
                </c:pt>
                <c:pt idx="68">
                  <c:v>-572.9</c:v>
                </c:pt>
                <c:pt idx="69">
                  <c:v>-489.5</c:v>
                </c:pt>
                <c:pt idx="70">
                  <c:v>-197.6</c:v>
                </c:pt>
                <c:pt idx="71">
                  <c:v>-143.19999999999999</c:v>
                </c:pt>
                <c:pt idx="72">
                  <c:v>-97.6</c:v>
                </c:pt>
                <c:pt idx="73">
                  <c:v>-189.4</c:v>
                </c:pt>
                <c:pt idx="74">
                  <c:v>-205.3</c:v>
                </c:pt>
                <c:pt idx="75">
                  <c:v>-226.1</c:v>
                </c:pt>
                <c:pt idx="76">
                  <c:v>-312.3</c:v>
                </c:pt>
                <c:pt idx="77">
                  <c:v>-329</c:v>
                </c:pt>
                <c:pt idx="78">
                  <c:v>-290.2</c:v>
                </c:pt>
                <c:pt idx="79">
                  <c:v>-240.7</c:v>
                </c:pt>
                <c:pt idx="80">
                  <c:v>-241.1</c:v>
                </c:pt>
                <c:pt idx="81">
                  <c:v>-222.1</c:v>
                </c:pt>
                <c:pt idx="82">
                  <c:v>-97.5</c:v>
                </c:pt>
                <c:pt idx="83">
                  <c:v>-3.3</c:v>
                </c:pt>
                <c:pt idx="84">
                  <c:v>257.60000000000002</c:v>
                </c:pt>
                <c:pt idx="85">
                  <c:v>299.39999999999998</c:v>
                </c:pt>
                <c:pt idx="86">
                  <c:v>318.89999999999998</c:v>
                </c:pt>
                <c:pt idx="87">
                  <c:v>341.4</c:v>
                </c:pt>
                <c:pt idx="88">
                  <c:v>345.1</c:v>
                </c:pt>
                <c:pt idx="89">
                  <c:v>306.10000000000002</c:v>
                </c:pt>
                <c:pt idx="90">
                  <c:v>148.4</c:v>
                </c:pt>
                <c:pt idx="91">
                  <c:v>-163.69999999999999</c:v>
                </c:pt>
                <c:pt idx="92">
                  <c:v>-123.9</c:v>
                </c:pt>
                <c:pt idx="93">
                  <c:v>-77.900000000000006</c:v>
                </c:pt>
                <c:pt idx="94">
                  <c:v>-38.799999999999997</c:v>
                </c:pt>
                <c:pt idx="95">
                  <c:v>-21.5</c:v>
                </c:pt>
                <c:pt idx="96">
                  <c:v>-55.1</c:v>
                </c:pt>
                <c:pt idx="97">
                  <c:v>-172.9</c:v>
                </c:pt>
                <c:pt idx="98">
                  <c:v>274.39999999999998</c:v>
                </c:pt>
                <c:pt idx="99">
                  <c:v>344.4</c:v>
                </c:pt>
                <c:pt idx="100">
                  <c:v>300.2</c:v>
                </c:pt>
                <c:pt idx="101">
                  <c:v>242.2</c:v>
                </c:pt>
                <c:pt idx="102">
                  <c:v>97.2</c:v>
                </c:pt>
                <c:pt idx="103">
                  <c:v>118.9</c:v>
                </c:pt>
                <c:pt idx="104">
                  <c:v>58.3</c:v>
                </c:pt>
                <c:pt idx="105">
                  <c:v>158.9</c:v>
                </c:pt>
                <c:pt idx="106">
                  <c:v>189.7</c:v>
                </c:pt>
                <c:pt idx="107">
                  <c:v>89.5</c:v>
                </c:pt>
                <c:pt idx="108">
                  <c:v>92.9</c:v>
                </c:pt>
                <c:pt idx="109">
                  <c:v>100.1</c:v>
                </c:pt>
                <c:pt idx="110">
                  <c:v>98</c:v>
                </c:pt>
                <c:pt idx="111">
                  <c:v>-19.100000000000001</c:v>
                </c:pt>
                <c:pt idx="112">
                  <c:v>-651.29999999999995</c:v>
                </c:pt>
                <c:pt idx="113">
                  <c:v>-625.4</c:v>
                </c:pt>
                <c:pt idx="114">
                  <c:v>-584.9</c:v>
                </c:pt>
                <c:pt idx="115">
                  <c:v>-559.20000000000005</c:v>
                </c:pt>
                <c:pt idx="116">
                  <c:v>-503</c:v>
                </c:pt>
                <c:pt idx="117">
                  <c:v>-496.5</c:v>
                </c:pt>
                <c:pt idx="118">
                  <c:v>-499.8</c:v>
                </c:pt>
                <c:pt idx="119">
                  <c:v>-654.9</c:v>
                </c:pt>
                <c:pt idx="120">
                  <c:v>-533.79999999999995</c:v>
                </c:pt>
                <c:pt idx="121">
                  <c:v>-432.2</c:v>
                </c:pt>
                <c:pt idx="122">
                  <c:v>-333.1</c:v>
                </c:pt>
                <c:pt idx="123">
                  <c:v>-287.60000000000002</c:v>
                </c:pt>
                <c:pt idx="124">
                  <c:v>-276.10000000000002</c:v>
                </c:pt>
                <c:pt idx="125">
                  <c:v>-374.2</c:v>
                </c:pt>
                <c:pt idx="126">
                  <c:v>216.8</c:v>
                </c:pt>
                <c:pt idx="127">
                  <c:v>258.10000000000002</c:v>
                </c:pt>
                <c:pt idx="128">
                  <c:v>244</c:v>
                </c:pt>
                <c:pt idx="129">
                  <c:v>262.60000000000002</c:v>
                </c:pt>
                <c:pt idx="130">
                  <c:v>290</c:v>
                </c:pt>
                <c:pt idx="131">
                  <c:v>233.1</c:v>
                </c:pt>
                <c:pt idx="132">
                  <c:v>131.1</c:v>
                </c:pt>
                <c:pt idx="133">
                  <c:v>-548.1</c:v>
                </c:pt>
                <c:pt idx="134">
                  <c:v>-550.70000000000005</c:v>
                </c:pt>
                <c:pt idx="135">
                  <c:v>-455.9</c:v>
                </c:pt>
                <c:pt idx="136">
                  <c:v>-429.1</c:v>
                </c:pt>
                <c:pt idx="137">
                  <c:v>-335.6</c:v>
                </c:pt>
                <c:pt idx="138">
                  <c:v>-362.3</c:v>
                </c:pt>
                <c:pt idx="139">
                  <c:v>-293.2</c:v>
                </c:pt>
                <c:pt idx="140">
                  <c:v>-22.5</c:v>
                </c:pt>
                <c:pt idx="141">
                  <c:v>-6.9</c:v>
                </c:pt>
                <c:pt idx="142">
                  <c:v>-19.899999999999999</c:v>
                </c:pt>
                <c:pt idx="143">
                  <c:v>-71.8</c:v>
                </c:pt>
                <c:pt idx="144">
                  <c:v>-44.7</c:v>
                </c:pt>
                <c:pt idx="145">
                  <c:v>-63.7</c:v>
                </c:pt>
                <c:pt idx="146">
                  <c:v>-265.8</c:v>
                </c:pt>
                <c:pt idx="147">
                  <c:v>326.2</c:v>
                </c:pt>
                <c:pt idx="148">
                  <c:v>331.8</c:v>
                </c:pt>
                <c:pt idx="149">
                  <c:v>341.6</c:v>
                </c:pt>
                <c:pt idx="150">
                  <c:v>339.7</c:v>
                </c:pt>
                <c:pt idx="151">
                  <c:v>392.4</c:v>
                </c:pt>
                <c:pt idx="152">
                  <c:v>297.10000000000002</c:v>
                </c:pt>
                <c:pt idx="153">
                  <c:v>87.6</c:v>
                </c:pt>
                <c:pt idx="154">
                  <c:v>129.30000000000001</c:v>
                </c:pt>
                <c:pt idx="155">
                  <c:v>165.6</c:v>
                </c:pt>
                <c:pt idx="156">
                  <c:v>126</c:v>
                </c:pt>
                <c:pt idx="157">
                  <c:v>148.6</c:v>
                </c:pt>
                <c:pt idx="158">
                  <c:v>177.8</c:v>
                </c:pt>
                <c:pt idx="159">
                  <c:v>148.19999999999999</c:v>
                </c:pt>
                <c:pt idx="160">
                  <c:v>55.5</c:v>
                </c:pt>
                <c:pt idx="161">
                  <c:v>-265.10000000000002</c:v>
                </c:pt>
                <c:pt idx="162">
                  <c:v>-177.3</c:v>
                </c:pt>
                <c:pt idx="163">
                  <c:v>-316.2</c:v>
                </c:pt>
                <c:pt idx="164">
                  <c:v>-513.9</c:v>
                </c:pt>
                <c:pt idx="165">
                  <c:v>-638</c:v>
                </c:pt>
                <c:pt idx="166">
                  <c:v>-698.5</c:v>
                </c:pt>
                <c:pt idx="167">
                  <c:v>-661.9</c:v>
                </c:pt>
                <c:pt idx="168">
                  <c:v>168.1</c:v>
                </c:pt>
                <c:pt idx="169">
                  <c:v>237.1</c:v>
                </c:pt>
                <c:pt idx="170">
                  <c:v>243.3</c:v>
                </c:pt>
                <c:pt idx="171">
                  <c:v>253.2</c:v>
                </c:pt>
                <c:pt idx="172">
                  <c:v>285.8</c:v>
                </c:pt>
                <c:pt idx="173">
                  <c:v>276.3</c:v>
                </c:pt>
                <c:pt idx="174">
                  <c:v>56.1</c:v>
                </c:pt>
                <c:pt idx="175">
                  <c:v>-428.6</c:v>
                </c:pt>
                <c:pt idx="176">
                  <c:v>-426.2</c:v>
                </c:pt>
                <c:pt idx="177">
                  <c:v>-501.4</c:v>
                </c:pt>
                <c:pt idx="178">
                  <c:v>-390.8</c:v>
                </c:pt>
                <c:pt idx="179">
                  <c:v>-371</c:v>
                </c:pt>
                <c:pt idx="180">
                  <c:v>-373.1</c:v>
                </c:pt>
                <c:pt idx="181">
                  <c:v>-394.6</c:v>
                </c:pt>
                <c:pt idx="182">
                  <c:v>-70.8</c:v>
                </c:pt>
                <c:pt idx="183">
                  <c:v>-25.9</c:v>
                </c:pt>
                <c:pt idx="184">
                  <c:v>-8.5</c:v>
                </c:pt>
                <c:pt idx="185">
                  <c:v>-0.7</c:v>
                </c:pt>
                <c:pt idx="186">
                  <c:v>1.5</c:v>
                </c:pt>
                <c:pt idx="187">
                  <c:v>-34.200000000000003</c:v>
                </c:pt>
                <c:pt idx="188">
                  <c:v>-152.1</c:v>
                </c:pt>
                <c:pt idx="189">
                  <c:v>58.9</c:v>
                </c:pt>
                <c:pt idx="190">
                  <c:v>106.7</c:v>
                </c:pt>
                <c:pt idx="191">
                  <c:v>115</c:v>
                </c:pt>
                <c:pt idx="192">
                  <c:v>84.4</c:v>
                </c:pt>
                <c:pt idx="193">
                  <c:v>132.5</c:v>
                </c:pt>
                <c:pt idx="194">
                  <c:v>278.7</c:v>
                </c:pt>
                <c:pt idx="195">
                  <c:v>365.2</c:v>
                </c:pt>
                <c:pt idx="196">
                  <c:v>408.8</c:v>
                </c:pt>
                <c:pt idx="197">
                  <c:v>454.9</c:v>
                </c:pt>
                <c:pt idx="198">
                  <c:v>466.3</c:v>
                </c:pt>
                <c:pt idx="199">
                  <c:v>427.7</c:v>
                </c:pt>
                <c:pt idx="200">
                  <c:v>308.7</c:v>
                </c:pt>
                <c:pt idx="201">
                  <c:v>318.89999999999998</c:v>
                </c:pt>
                <c:pt idx="202">
                  <c:v>216</c:v>
                </c:pt>
                <c:pt idx="203">
                  <c:v>-89.9</c:v>
                </c:pt>
                <c:pt idx="204">
                  <c:v>-17.399999999999999</c:v>
                </c:pt>
                <c:pt idx="205">
                  <c:v>24.5</c:v>
                </c:pt>
                <c:pt idx="206">
                  <c:v>65.900000000000006</c:v>
                </c:pt>
                <c:pt idx="207">
                  <c:v>113.8</c:v>
                </c:pt>
                <c:pt idx="208">
                  <c:v>90.3</c:v>
                </c:pt>
                <c:pt idx="209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A4-42EE-8224-477E1C38E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0103135"/>
        <c:axId val="1500103967"/>
      </c:lineChart>
      <c:catAx>
        <c:axId val="1500103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TimeLine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103967"/>
        <c:crosses val="autoZero"/>
        <c:auto val="1"/>
        <c:lblAlgn val="ctr"/>
        <c:lblOffset val="100"/>
        <c:noMultiLvlLbl val="0"/>
      </c:catAx>
      <c:valAx>
        <c:axId val="150010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Energy in 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10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7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3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17D6-0272-4641-82AC-E5BC35D55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32EB-FA02-42FA-9C5C-A90E6073A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A76A-17AC-45B3-A43A-B7B35719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BF38-F25B-4EFF-81EA-B9A40728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99A0-6F9D-42DF-A442-D9EAFDE0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9C73-C8EB-40EA-84CF-483673B6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D6CE-E8C3-40AF-8E7A-4C5C26AB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EDEF-D058-42BE-B3C2-A4C00BB1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1FCE-89E8-414C-B61D-C39F99F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A524-5CDF-42B0-946B-AE12BBD8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227C-702A-4846-9DD9-4A5983B8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7FDF-2F5A-4167-8FB7-D1B08E3F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EA99-75A8-4F46-BF2A-A08FD5B1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42EF-3868-4954-8009-18786D77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F3C0-2676-477F-B07E-7BF70A2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5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2257-AEF2-4DFC-94BE-AFABF5B8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F1D0-41BC-46F1-8B26-C4F98B687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BB534-7E06-4A93-A1F3-03F744B7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E37E8-AE84-42D6-A78D-56B67A13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53C4-C627-4785-ADD9-541CD996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92CF1-CCD5-41FA-BE24-B78801F7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9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176D-EB33-492F-9517-CA850B9C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86CE4-363A-477A-8982-0757735DC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FABDD-2B4D-48A3-BF71-71ACA1A4B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C6B39-36E9-4039-A67D-6E80A365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AC713-AF73-4108-A252-63D4AA48A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E7561-8DF6-455D-B959-8F14C176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88C0E-E07D-49E8-B27C-056521BB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36C9A-C814-4658-B182-127C1ADC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6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AC06-CEA4-46D8-86C1-75FCCBAF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8CF4E-AE7B-418A-9EDE-D14A4B39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8EDF3-3175-420F-8C0E-35C84B98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DB1BA-C3E8-4A36-A882-B3BEC9A1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0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DE59F-23F4-4053-8F86-5D92CFBC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D9476-5D52-44DF-A68E-53AB9E58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C1022-4635-4005-B65B-9860D039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A24B-9AD3-4B8D-AD09-881A51C0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B724-F09E-4147-8411-EAD795F5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0E059-18E6-43CF-844B-07E44A7D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DF72-4E48-4C89-A825-79820442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B4BA6-0859-412A-A7D3-836EBDEE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AE2B3-A3FB-4E7A-8AA5-7430BE10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9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C77B-61E9-4CAE-BA58-5F58880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9EB1B-9508-4627-A8A5-77D417E4D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3C2E6-87C0-43B2-B95C-19488EEE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2197-AADE-4077-AB05-5379FF8A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566CF-9B2F-4E00-B4FF-CC3B27EC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3D5F7-756A-4916-AD0D-B281B5AF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1E42-08C8-4142-AB91-9EBB35B1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E524A-6652-4B81-B409-BA1D300B6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DFA9-5500-4CAE-87EA-063B6191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40A85-47CC-4D6C-BA94-E8377C20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3DFF-BDC7-42BF-A430-71662AB1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3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8453E-A232-45CF-B1CD-9E730170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C9825-4144-4DCB-ABD1-19A749FB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D95D-1D25-4191-8A61-3F2EF5CE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2826-D067-4E13-BA8A-E67E3F24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ECDB-322B-4C5B-8A95-769FC6EA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4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7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AAA0A-C594-4F86-9562-8EA5AA40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16A3-38DC-499E-BBC2-EAEC9170C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2632-5AF5-434A-82C2-B55B1FC4C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33D6-A543-4B4C-BA45-F0DF10EDF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CE69-E32C-454E-A21B-97CDD65F1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7AFD2-A553-402E-B0E9-8A7865DD9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09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46" name="Oval 45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1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AC660-FF26-4F9C-820C-8576E5A72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 dirty="0"/>
              <a:t>Capstone project</a:t>
            </a:r>
            <a:br>
              <a:rPr lang="en-US" sz="2400" dirty="0"/>
            </a:br>
            <a:r>
              <a:rPr lang="en-US" sz="2400" dirty="0"/>
              <a:t>2021-’22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CC719-2EC1-4DE8-B5AE-A26296DD1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Presentation</a:t>
            </a:r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8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F69E727-9FBD-426F-8146-7962900A2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7A9DDA-5820-45F0-AD3F-126859F4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337" y="762000"/>
            <a:ext cx="5356272" cy="53562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7E0F576-8231-4B9C-AFA0-1D154189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62" y="2285999"/>
            <a:ext cx="3893023" cy="2286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STATISTICAL centralities OF DATA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0F3166-8A03-4B82-9E44-77D7E8FB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0668" y="1527418"/>
            <a:ext cx="5356272" cy="38254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Test case:</a:t>
            </a:r>
          </a:p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Power Consumption in India between Mar-Oct 2020</a:t>
            </a:r>
          </a:p>
        </p:txBody>
      </p:sp>
    </p:spTree>
    <p:extLst>
      <p:ext uri="{BB962C8B-B14F-4D97-AF65-F5344CB8AC3E}">
        <p14:creationId xmlns:p14="http://schemas.microsoft.com/office/powerpoint/2010/main" val="94446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7BD740-1A54-497F-8F6A-AE64B8D50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038957"/>
              </p:ext>
            </p:extLst>
          </p:nvPr>
        </p:nvGraphicFramePr>
        <p:xfrm>
          <a:off x="2077888" y="571198"/>
          <a:ext cx="8036223" cy="5715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778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7A8C491-C2FA-4FA7-A8F5-23D920E64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333574"/>
              </p:ext>
            </p:extLst>
          </p:nvPr>
        </p:nvGraphicFramePr>
        <p:xfrm>
          <a:off x="1370045" y="116633"/>
          <a:ext cx="9451910" cy="6624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828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7B772-7E51-48EA-8D0D-C6343A9D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023049" cy="4351338"/>
          </a:xfrm>
        </p:spPr>
        <p:txBody>
          <a:bodyPr>
            <a:normAutofit/>
          </a:bodyPr>
          <a:lstStyle/>
          <a:p>
            <a:r>
              <a:rPr lang="en-IN" sz="2000" dirty="0"/>
              <a:t>Total Energy consumed over all time = 682414.4 MW</a:t>
            </a:r>
          </a:p>
          <a:p>
            <a:r>
              <a:rPr lang="en-IN" sz="2000" dirty="0"/>
              <a:t>Total of all median energy consumed = 690964MW</a:t>
            </a:r>
          </a:p>
          <a:p>
            <a:r>
              <a:rPr lang="en-IN" sz="2000" dirty="0"/>
              <a:t>Total of mean energy consumed = 682414.3 MW</a:t>
            </a:r>
          </a:p>
          <a:p>
            <a:r>
              <a:rPr lang="en-IN" sz="2000" dirty="0"/>
              <a:t>Accuracy with median ~ 98.76%</a:t>
            </a:r>
          </a:p>
          <a:p>
            <a:r>
              <a:rPr lang="en-IN" sz="2000" dirty="0"/>
              <a:t>Accuracy with mean ~99.9%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C5F1D6-C2DE-4CF0-A2DB-B9EFDF1A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92" y="1408922"/>
            <a:ext cx="6877471" cy="34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6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0F3E2-9E29-BBE1-9D85-50A7849C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0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7CE8-2384-4052-BDFC-9C671CEB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CENTRALITIES OF DATA – mean, median,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0D2F-52AE-498A-8998-F165E4665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E8804-E3E1-4B4C-BA2D-64127AB098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Mode is rejected for use since a lot of irregular values are generated.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46A66-CF4D-4206-869C-59CC144B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DC575-214B-4575-A281-DCD8A77BB0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Median and Mean are very consistent with each other.</a:t>
            </a:r>
          </a:p>
          <a:p>
            <a:r>
              <a:rPr lang="en-IN" dirty="0"/>
              <a:t>The difference between median and absolute data is less than absolute difference with mean.</a:t>
            </a:r>
          </a:p>
          <a:p>
            <a:r>
              <a:rPr lang="en-IN" dirty="0"/>
              <a:t>Median is better over mean</a:t>
            </a:r>
          </a:p>
        </p:txBody>
      </p:sp>
    </p:spTree>
    <p:extLst>
      <p:ext uri="{BB962C8B-B14F-4D97-AF65-F5344CB8AC3E}">
        <p14:creationId xmlns:p14="http://schemas.microsoft.com/office/powerpoint/2010/main" val="258990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3A7A6E-50DB-4087-8DC6-F5127DEA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541" y="1746913"/>
            <a:ext cx="414891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/>
              <a:t>Using </a:t>
            </a:r>
            <a:br>
              <a:rPr lang="en-US" sz="2800" dirty="0"/>
            </a:br>
            <a:r>
              <a:rPr lang="en-US" sz="2800" dirty="0"/>
              <a:t>regression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5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DD96F3-56A7-4ADC-8D5F-D0FEB8ED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4666434" cy="857559"/>
          </a:xfrm>
        </p:spPr>
        <p:txBody>
          <a:bodyPr/>
          <a:lstStyle/>
          <a:p>
            <a:r>
              <a:rPr lang="en-IN" dirty="0"/>
              <a:t>Observations: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7AC2F-F54F-4F6A-AF7A-BFFFB6ED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7" y="2106165"/>
            <a:ext cx="5260483" cy="3810000"/>
          </a:xfrm>
        </p:spPr>
        <p:txBody>
          <a:bodyPr/>
          <a:lstStyle/>
          <a:p>
            <a:r>
              <a:rPr lang="en-IN" dirty="0"/>
              <a:t>Linear regression is almost akin to statistical centralities. However, the curve is fairly irregular.</a:t>
            </a:r>
          </a:p>
          <a:p>
            <a:r>
              <a:rPr lang="en-IN" dirty="0"/>
              <a:t>Linear Regression will have a lot of outliers.</a:t>
            </a:r>
          </a:p>
          <a:p>
            <a:r>
              <a:rPr lang="en-IN" dirty="0"/>
              <a:t>A multi-linear regression will give an accurate value only when order of curve is very high.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E9D06-704B-41F5-BAA4-993B7B1B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839" y="1903004"/>
            <a:ext cx="4775764" cy="30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0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C6664-E3A1-48FF-99D8-5070C77E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Primary conclusions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2E34C-521D-4469-B84C-79AF152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83" y="2509193"/>
            <a:ext cx="5751828" cy="33596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Median and ARIMA with LSTM are so far the strongest benchmarking tool amidst statistical centralities and regressions.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ARIMA’s accuracy &gt;98%.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But, the </a:t>
            </a:r>
            <a:r>
              <a:rPr lang="en-US"/>
              <a:t>computational complexity needed </a:t>
            </a:r>
            <a:r>
              <a:rPr lang="en-US" dirty="0"/>
              <a:t>for computing median is way less than ARIMA.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0DB04E1-EC2E-4734-B982-15B4717DF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9" r="2" b="2"/>
          <a:stretch/>
        </p:blipFill>
        <p:spPr>
          <a:xfrm>
            <a:off x="7181394" y="1182949"/>
            <a:ext cx="4629606" cy="46296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3494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3A7A6E-50DB-4087-8DC6-F5127DEA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540" y="1955718"/>
            <a:ext cx="414891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/>
              <a:t>Analyzing the city of London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5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C779-22F7-42DA-9C45-4D6D6BEF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Proposing energy-efficient urban spaces USING IoT and data </a:t>
            </a:r>
            <a:r>
              <a:rPr lang="en-US" dirty="0" err="1"/>
              <a:t>visualisation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17854A-3B49-44BC-9CE9-FADF0190B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guide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4B90C7-C729-40CE-BC65-66E67685A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 Gladys </a:t>
            </a:r>
            <a:r>
              <a:rPr lang="en-US" dirty="0" err="1"/>
              <a:t>Kiruba</a:t>
            </a:r>
            <a:r>
              <a:rPr lang="en-US" dirty="0"/>
              <a:t> Gnana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689F95-F5AA-4985-978D-1498496B0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Team members</a:t>
            </a:r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0838C8-B96A-4311-A9F0-481278E9FD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Anubhav Singh </a:t>
            </a:r>
            <a:r>
              <a:rPr lang="en-US" dirty="0" err="1"/>
              <a:t>Guleria</a:t>
            </a:r>
            <a:r>
              <a:rPr lang="en-US" dirty="0"/>
              <a:t>, 18BCE0186</a:t>
            </a:r>
          </a:p>
          <a:p>
            <a:r>
              <a:rPr lang="en-US" dirty="0"/>
              <a:t>Nitin Pramod Ranjan, 18BCE0272</a:t>
            </a:r>
          </a:p>
          <a:p>
            <a:r>
              <a:rPr lang="en-US" dirty="0"/>
              <a:t>Srinivasa Sharma, 18BCE0931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529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38BD0-5E97-4F66-ABAD-160C037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the next part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535D1-8AD5-48BB-88ED-CEAE4236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 AN ORGANISATION USING IOT DEVICES for SIMULATION.</a:t>
            </a:r>
          </a:p>
          <a:p>
            <a:r>
              <a:rPr lang="en-IN" dirty="0"/>
              <a:t>PREPARE A COST SHEET.</a:t>
            </a:r>
          </a:p>
          <a:p>
            <a:r>
              <a:rPr lang="en-IN" dirty="0"/>
              <a:t>UNIVERSALISE THIS COST SHEET IN CONTEXT OF VARIOUS COUNTRIES.</a:t>
            </a:r>
          </a:p>
        </p:txBody>
      </p:sp>
    </p:spTree>
    <p:extLst>
      <p:ext uri="{BB962C8B-B14F-4D97-AF65-F5344CB8AC3E}">
        <p14:creationId xmlns:p14="http://schemas.microsoft.com/office/powerpoint/2010/main" val="220145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Oval 14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61FFE8-5372-4DE8-9406-B27E001F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541" y="1746913"/>
            <a:ext cx="414891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8B1B-5798-A5A1-C5A4-4ED35E19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987A-CCBB-7A32-9578-E412F2AF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05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2B07-9878-C129-0D8F-EC3C6EEB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design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E2B7-613D-C0C4-4E2E-FD5D041A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E516-C43B-43F9-86C9-FAB25B4E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adopted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8E9E-AC41-4E31-8C76-65731C9B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and study data of energy production, consumption and wastage.</a:t>
            </a:r>
          </a:p>
          <a:p>
            <a:r>
              <a:rPr lang="en-US" dirty="0" err="1"/>
              <a:t>Analyse</a:t>
            </a:r>
            <a:r>
              <a:rPr lang="en-US" dirty="0"/>
              <a:t> this data to suggest benchmarking standards based on consumption and wastage</a:t>
            </a:r>
          </a:p>
          <a:p>
            <a:r>
              <a:rPr lang="en-US" dirty="0"/>
              <a:t>Suggest IoT-tools to minimize wastage and optimize consumption</a:t>
            </a:r>
          </a:p>
          <a:p>
            <a:r>
              <a:rPr lang="en-US" dirty="0"/>
              <a:t>Simulate the suggestions in a real-world scenario (inspired from </a:t>
            </a:r>
            <a:r>
              <a:rPr lang="en-US" i="1" dirty="0"/>
              <a:t>Karol </a:t>
            </a:r>
            <a:r>
              <a:rPr lang="en-US" i="1" dirty="0" err="1"/>
              <a:t>Furdik</a:t>
            </a:r>
            <a:r>
              <a:rPr lang="en-US" i="1" dirty="0"/>
              <a:t> et al</a:t>
            </a:r>
            <a:r>
              <a:rPr lang="en-US" dirty="0"/>
              <a:t>.)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1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D87F68-11E2-4756-8A8E-1E2311B7B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042987"/>
            <a:ext cx="75342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3A7A6E-50DB-4087-8DC6-F5127DEA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541" y="1746913"/>
            <a:ext cx="414891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28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85D6865-BEBB-4502-AF81-573E18B27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40" y="9280"/>
            <a:ext cx="9907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1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12C15-300F-4D4F-9C85-8A897DD3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91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DATASETS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46F8C0-E122-4F7C-939B-33EE18A64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901" y="1825625"/>
            <a:ext cx="8120312" cy="3511485"/>
          </a:xfr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17EAA0C8-9FB0-4201-AC8F-E093D6D6F20A}"/>
              </a:ext>
            </a:extLst>
          </p:cNvPr>
          <p:cNvSpPr txBox="1">
            <a:spLocks/>
          </p:cNvSpPr>
          <p:nvPr/>
        </p:nvSpPr>
        <p:spPr>
          <a:xfrm>
            <a:off x="838200" y="5058521"/>
            <a:ext cx="10515600" cy="726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IN" sz="2100" dirty="0">
                <a:latin typeface="Bodoni MT" panose="02070603080606020203" pitchFamily="18" charset="0"/>
              </a:rPr>
              <a:t>12. London City Daily Household Energy Consumption</a:t>
            </a:r>
          </a:p>
          <a:p>
            <a:pPr>
              <a:lnSpc>
                <a:spcPct val="110000"/>
              </a:lnSpc>
            </a:pPr>
            <a:r>
              <a:rPr lang="en-IN" sz="2100" dirty="0">
                <a:latin typeface="Bodoni MT" panose="02070603080606020203" pitchFamily="18" charset="0"/>
              </a:rPr>
              <a:t>13. Energy Consumption in India: </a:t>
            </a:r>
            <a:r>
              <a:rPr lang="en-IN" sz="2100" dirty="0" err="1">
                <a:latin typeface="Bodoni MT" panose="02070603080606020203" pitchFamily="18" charset="0"/>
              </a:rPr>
              <a:t>GoI</a:t>
            </a:r>
            <a:endParaRPr lang="en-IN" sz="2100" dirty="0">
              <a:latin typeface="Bodoni MT" panose="02070603080606020203" pitchFamily="18" charset="0"/>
            </a:endParaRPr>
          </a:p>
          <a:p>
            <a:r>
              <a:rPr lang="en-IN" sz="1800" dirty="0">
                <a:latin typeface="Bodoni MT" panose="02070603080606020203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777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E8733-E311-4642-A372-FFA72CF19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3A7A6E-50DB-4087-8DC6-F5127DEA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38855"/>
            <a:ext cx="9218644" cy="12689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Analyzing Indian energy consumption between oct’20-mar’21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5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32201C"/>
      </a:dk2>
      <a:lt2>
        <a:srgbClr val="F0F3F3"/>
      </a:lt2>
      <a:accent1>
        <a:srgbClr val="E7293E"/>
      </a:accent1>
      <a:accent2>
        <a:srgbClr val="D5177B"/>
      </a:accent2>
      <a:accent3>
        <a:srgbClr val="E729DC"/>
      </a:accent3>
      <a:accent4>
        <a:srgbClr val="9117D5"/>
      </a:accent4>
      <a:accent5>
        <a:srgbClr val="5429E7"/>
      </a:accent5>
      <a:accent6>
        <a:srgbClr val="1B3FD6"/>
      </a:accent6>
      <a:hlink>
        <a:srgbClr val="339B90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370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Aldhabi</vt:lpstr>
      <vt:lpstr>Arial</vt:lpstr>
      <vt:lpstr>Bodoni MT</vt:lpstr>
      <vt:lpstr>Calibri</vt:lpstr>
      <vt:lpstr>Calibri Light</vt:lpstr>
      <vt:lpstr>Trade Gothic Next Cond</vt:lpstr>
      <vt:lpstr>Trade Gothic Next Light</vt:lpstr>
      <vt:lpstr>Wingdings</vt:lpstr>
      <vt:lpstr>PortalVTI</vt:lpstr>
      <vt:lpstr>Office Theme</vt:lpstr>
      <vt:lpstr>Capstone project 2021-’22</vt:lpstr>
      <vt:lpstr>Proposing energy-efficient urban spaces USING IoT and data visualisation</vt:lpstr>
      <vt:lpstr>Goals</vt:lpstr>
      <vt:lpstr>Problem design and challenges</vt:lpstr>
      <vt:lpstr>Methodology adopted</vt:lpstr>
      <vt:lpstr>PowerPoint Presentation</vt:lpstr>
      <vt:lpstr>PowerPoint Presentation</vt:lpstr>
      <vt:lpstr>DATASETS </vt:lpstr>
      <vt:lpstr>Analyzing Indian energy consumption between oct’20-mar’21</vt:lpstr>
      <vt:lpstr>STATISTICAL centralities OF DATA</vt:lpstr>
      <vt:lpstr>PowerPoint Presentation</vt:lpstr>
      <vt:lpstr>PowerPoint Presentation</vt:lpstr>
      <vt:lpstr>PowerPoint Presentation</vt:lpstr>
      <vt:lpstr>PowerPoint Presentation</vt:lpstr>
      <vt:lpstr>STATISTICAL CENTRALITIES OF DATA – mean, median, mode</vt:lpstr>
      <vt:lpstr>Using  regression</vt:lpstr>
      <vt:lpstr>Observations:</vt:lpstr>
      <vt:lpstr>Primary conclusions</vt:lpstr>
      <vt:lpstr>Analyzing the city of London</vt:lpstr>
      <vt:lpstr>For the next part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Answers to Real World Problems</dc:title>
  <dc:creator>NITIN RANJAN</dc:creator>
  <cp:lastModifiedBy>NITIN RANJAN</cp:lastModifiedBy>
  <cp:revision>17</cp:revision>
  <dcterms:created xsi:type="dcterms:W3CDTF">2021-08-26T21:25:14Z</dcterms:created>
  <dcterms:modified xsi:type="dcterms:W3CDTF">2022-06-01T16:42:41Z</dcterms:modified>
</cp:coreProperties>
</file>