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Active employees by age group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NewHires by Region and Job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e8ed9e13-2335-41ca-a8be-dad6e55deafc?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c6f9118addae4cfa" /><Relationship Type="http://schemas.openxmlformats.org/officeDocument/2006/relationships/slideLayout" Target="/ppt/slideLayouts/slideLayout8.xml" Id="Rd28e744a4a004c8b" /><Relationship Type="http://schemas.openxmlformats.org/officeDocument/2006/relationships/hyperlink" Target="https://app.powerbi.com/groups/me/reports/e8ed9e13-2335-41ca-a8be-dad6e55deafc/?pbi_source=PowerPoint" TargetMode="External" Id="RelId0" /><Relationship Type="http://schemas.openxmlformats.org/officeDocument/2006/relationships/image" Target="/ppt/media/image4.png" Id="imgId3311285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FinalProject_Nitin R Bankar</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9/22/2023 12:19:27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9/22/2023 12:17:12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lusteredColumnChart ,Active employees by age group ,textbox ,card ,slicer ,card ,slicer ,card ,textbox ,textbox ,card ,card ,card ,textbox ,card ,card ,card ,NewHires by Region and Job type ,clusteredColumnChart ,barChart.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311285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HR Anaylsis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