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9A499A8-0F5D-47C8-B225-79ECA6628484}">
          <p14:sldIdLst>
            <p14:sldId id="256"/>
            <p14:sldId id="257"/>
            <p14:sldId id="258"/>
            <p14:sldId id="259"/>
            <p14:sldId id="260"/>
          </p14:sldIdLst>
        </p14:section>
        <p14:section name="Untitled Section" id="{F5A052B1-DB87-4B31-A309-9563840B5A99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6" autoAdjust="0"/>
    <p:restoredTop sz="94660"/>
  </p:normalViewPr>
  <p:slideViewPr>
    <p:cSldViewPr snapToGrid="0">
      <p:cViewPr varScale="1">
        <p:scale>
          <a:sx n="92" d="100"/>
          <a:sy n="92" d="100"/>
        </p:scale>
        <p:origin x="51" y="30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9/10/2019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9/10/2019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9/10/2019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9/10/2019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9/10/2019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9/10/2019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9/10/2019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9/10/2019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9/10/2019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9/10/2019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9/10/2019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9/10/2019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9/10/2019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9/10/2019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9/10/2019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B79EC-0C74-4D38-A24B-35DB26C6DB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i="1" dirty="0"/>
              <a:t>Mind The Wallet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37D66D-C96C-4370-986F-89A2011EDE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/>
          <a:lstStyle/>
          <a:p>
            <a:r>
              <a:rPr lang="en-GB" dirty="0"/>
              <a:t>Expense tracking made easy with AI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14234-7433-477D-A82F-D3669FBD5C5A}"/>
              </a:ext>
            </a:extLst>
          </p:cNvPr>
          <p:cNvSpPr txBox="1"/>
          <p:nvPr/>
        </p:nvSpPr>
        <p:spPr>
          <a:xfrm>
            <a:off x="8988014" y="5280847"/>
            <a:ext cx="309091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Nitin Raj Soundararajan</a:t>
            </a:r>
          </a:p>
          <a:p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Nagaraj Sengodan</a:t>
            </a:r>
          </a:p>
          <a:p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Harsh Bhagwatkar</a:t>
            </a:r>
          </a:p>
          <a:p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Prabhu Balan</a:t>
            </a:r>
          </a:p>
        </p:txBody>
      </p:sp>
    </p:spTree>
    <p:extLst>
      <p:ext uri="{BB962C8B-B14F-4D97-AF65-F5344CB8AC3E}">
        <p14:creationId xmlns:p14="http://schemas.microsoft.com/office/powerpoint/2010/main" val="1269645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3B79C-C976-46F5-947F-BA59AB690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Fact!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10AAAB-4418-44CA-82A5-5194C72B83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62 % of the employed professionals spend their full monthly salary before it crosses 15 days of a month</a:t>
            </a:r>
          </a:p>
          <a:p>
            <a:r>
              <a:rPr lang="en-GB" dirty="0"/>
              <a:t>56% of the money spent in every month on living expense is under used.</a:t>
            </a:r>
          </a:p>
          <a:p>
            <a:r>
              <a:rPr lang="en-GB" dirty="0"/>
              <a:t>Lack of easy way of tracking bills, receipts from corner shops</a:t>
            </a:r>
          </a:p>
        </p:txBody>
      </p:sp>
    </p:spTree>
    <p:extLst>
      <p:ext uri="{BB962C8B-B14F-4D97-AF65-F5344CB8AC3E}">
        <p14:creationId xmlns:p14="http://schemas.microsoft.com/office/powerpoint/2010/main" val="3227745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FBF73-FD4A-4D95-9DC9-6B5E0A2F5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E8DBD-9147-401C-A80F-2FFF7EAF01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Tracking all the expenses by just taking a photo of the receipt would make it easier for everyone rather than recording expense manually</a:t>
            </a:r>
          </a:p>
          <a:p>
            <a:r>
              <a:rPr lang="en-GB" dirty="0"/>
              <a:t>AI Powered mobile app that scans the receipt would make life easier</a:t>
            </a:r>
          </a:p>
        </p:txBody>
      </p:sp>
    </p:spTree>
    <p:extLst>
      <p:ext uri="{BB962C8B-B14F-4D97-AF65-F5344CB8AC3E}">
        <p14:creationId xmlns:p14="http://schemas.microsoft.com/office/powerpoint/2010/main" val="3843519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1EE41-9DB0-4365-A70E-C1D989D44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Our Solution – AI Powered Mobile App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F1ADE5-54FA-4BA0-A795-2B8A40F160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0188" y="2375467"/>
            <a:ext cx="2305125" cy="403534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44CE6E2-C916-4EB6-9EAD-1BA2641A22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402" y="2607990"/>
            <a:ext cx="2191411" cy="3655949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CC422A34-794D-4E0E-887B-01B5146321CC}"/>
              </a:ext>
            </a:extLst>
          </p:cNvPr>
          <p:cNvSpPr/>
          <p:nvPr/>
        </p:nvSpPr>
        <p:spPr>
          <a:xfrm>
            <a:off x="3431689" y="4163209"/>
            <a:ext cx="1172584" cy="8229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27F4328-3030-412F-8AD9-E912737A1A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57746" y="2349942"/>
            <a:ext cx="2270914" cy="4035345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A0E9AC38-AF2F-49B0-94B6-DECDB0099EDF}"/>
              </a:ext>
            </a:extLst>
          </p:cNvPr>
          <p:cNvSpPr/>
          <p:nvPr/>
        </p:nvSpPr>
        <p:spPr>
          <a:xfrm>
            <a:off x="7503458" y="4163209"/>
            <a:ext cx="1172584" cy="8229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3743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C7125-5413-4714-8268-8D042A56D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Tools and Technologies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30E3FE-E1E6-4642-A033-095EC52FF9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Microsoft AI</a:t>
            </a:r>
          </a:p>
          <a:p>
            <a:r>
              <a:rPr lang="en-GB" dirty="0"/>
              <a:t>Cognitive Services</a:t>
            </a:r>
          </a:p>
          <a:p>
            <a:r>
              <a:rPr lang="en-GB" dirty="0"/>
              <a:t>Form Recognizer</a:t>
            </a:r>
          </a:p>
          <a:p>
            <a:r>
              <a:rPr lang="en-GB" dirty="0"/>
              <a:t>AI Builder</a:t>
            </a:r>
          </a:p>
          <a:p>
            <a:r>
              <a:rPr lang="en-GB" dirty="0" err="1"/>
              <a:t>PowerApp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075912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14</TotalTime>
  <Words>123</Words>
  <Application>Microsoft Office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2</vt:lpstr>
      <vt:lpstr>Quotable</vt:lpstr>
      <vt:lpstr>Mind The Wallet</vt:lpstr>
      <vt:lpstr>Fact!</vt:lpstr>
      <vt:lpstr>Solution</vt:lpstr>
      <vt:lpstr>Our Solution – AI Powered Mobile App</vt:lpstr>
      <vt:lpstr>Tools and Technologies Used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Nitin S</dc:creator>
  <cp:lastModifiedBy>Nitin S</cp:lastModifiedBy>
  <cp:revision>7</cp:revision>
  <dcterms:created xsi:type="dcterms:W3CDTF">2019-09-10T20:36:29Z</dcterms:created>
  <dcterms:modified xsi:type="dcterms:W3CDTF">2019-09-10T20:50:33Z</dcterms:modified>
</cp:coreProperties>
</file>