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145b3487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145b3487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145b3487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145b3487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145b3487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145b3487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145b3487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145b3487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145b3487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145b3487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145b3487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145b3487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866216" y="1085850"/>
            <a:ext cx="66192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66216" y="3583035"/>
            <a:ext cx="661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66217" y="3600440"/>
            <a:ext cx="6619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866216" y="514350"/>
            <a:ext cx="6619200" cy="27306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66217" y="4025494"/>
            <a:ext cx="6619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66215" y="1085850"/>
            <a:ext cx="6619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66215" y="2743200"/>
            <a:ext cx="6619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181101" y="1085850"/>
            <a:ext cx="59994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447800" y="2828381"/>
            <a:ext cx="54597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b="0" i="0" sz="11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866215" y="3262993"/>
            <a:ext cx="6619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673721" y="728440"/>
            <a:ext cx="6015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95" name="Google Shape;95;p13"/>
          <p:cNvSpPr txBox="1"/>
          <p:nvPr/>
        </p:nvSpPr>
        <p:spPr>
          <a:xfrm>
            <a:off x="6997868" y="1960340"/>
            <a:ext cx="6015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66215" y="2343151"/>
            <a:ext cx="66192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66215" y="3583036"/>
            <a:ext cx="6619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74710" y="1485900"/>
            <a:ext cx="2210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89347" y="2000250"/>
            <a:ext cx="21954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2912744" y="1485900"/>
            <a:ext cx="2202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2904830" y="2000250"/>
            <a:ext cx="22101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5343525" y="1485900"/>
            <a:ext cx="2199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5343525" y="2000250"/>
            <a:ext cx="21990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5221670" y="1600200"/>
            <a:ext cx="0" cy="29751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89347" y="3188212"/>
            <a:ext cx="2205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489347" y="1657350"/>
            <a:ext cx="22050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489347" y="3620408"/>
            <a:ext cx="2205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2917031" y="3188212"/>
            <a:ext cx="2197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2917031" y="1657350"/>
            <a:ext cx="21978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2916017" y="3620407"/>
            <a:ext cx="2200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5343525" y="3188212"/>
            <a:ext cx="2199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5343524" y="1657350"/>
            <a:ext cx="21990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5343431" y="3620406"/>
            <a:ext cx="2202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5221670" y="1600200"/>
            <a:ext cx="0" cy="29751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2609140" y="-241861"/>
            <a:ext cx="3146700" cy="6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4700560" y="1850110"/>
            <a:ext cx="43695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259709" y="-104840"/>
            <a:ext cx="4026600" cy="5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27484" y="15396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66217" y="2146300"/>
            <a:ext cx="66192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66216" y="3583036"/>
            <a:ext cx="6619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27484" y="1545431"/>
            <a:ext cx="32973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240870" y="1542069"/>
            <a:ext cx="3297300" cy="3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27485" y="1428750"/>
            <a:ext cx="3297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27484" y="1885950"/>
            <a:ext cx="32973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240871" y="1428750"/>
            <a:ext cx="3297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240871" y="1885950"/>
            <a:ext cx="32973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66215" y="1085850"/>
            <a:ext cx="2550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88462" y="1085850"/>
            <a:ext cx="3897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80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2pPr>
            <a:lvl3pPr indent="-292100" lvl="2" marL="13716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3pPr>
            <a:lvl4pPr indent="-279400" lvl="3" marL="1828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4pPr>
            <a:lvl5pPr indent="-279400" lvl="4" marL="22860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5pPr>
            <a:lvl6pPr indent="-279400" lvl="5" marL="27432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6pPr>
            <a:lvl7pPr indent="-279400" lvl="6" marL="3200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7pPr>
            <a:lvl8pPr indent="-279400" lvl="7" marL="3657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8pPr>
            <a:lvl9pPr indent="-279400" lvl="8" marL="4114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66215" y="2346960"/>
            <a:ext cx="25509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65430" y="1390644"/>
            <a:ext cx="38196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66215" y="2743200"/>
            <a:ext cx="3813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4"/>
            <a:ext cx="3027758" cy="314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6456759" y="1257300"/>
            <a:ext cx="2114700" cy="21147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59" y="0"/>
            <a:ext cx="1202541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4408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7828359" y="0"/>
            <a:ext cx="5145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7484" y="15396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94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94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9400" lvl="5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9400" lvl="6" marL="3200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9400" lvl="7" marL="3657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9400" lvl="8" marL="4114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866225" y="0"/>
            <a:ext cx="6619200" cy="1660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Optimization Algorithms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866225" y="2798181"/>
            <a:ext cx="6619200" cy="185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rPr lang="en" sz="2000"/>
              <a:t>BY: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AYUSH SINGLA (20074008)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NITIN (20075061)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Battle Royale Optimization Algorithm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828384" y="1123564"/>
            <a:ext cx="67098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Inspired from battle royale video games like PUBG, Apex Legends, CSGO in which game area shrinks and player fight to survive with limited resources.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Shrinking game area is key feature of BRO which causes candidate solutions (players) to compete with each other.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Steps in BRO algorithm are given below: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Initialize a random population.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Compare i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th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player with j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player.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Dam = damaged player index, vic = other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victorious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player.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damaged player index is greater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threshold then respawn it randomly in game area.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Else increase damage by 1 and move it randomly towards current best position.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Decrease game area after each iteration.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84583" y="1293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Battle Royale Optimization Algorithm Contd.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919484" y="1060489"/>
            <a:ext cx="67098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 for BRO using mealpy python package: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17811" l="26135" r="17232" t="8158"/>
          <a:stretch/>
        </p:blipFill>
        <p:spPr>
          <a:xfrm>
            <a:off x="919475" y="1324425"/>
            <a:ext cx="5178552" cy="349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Battle Royale Optimization Algorithm Contd.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656484" y="1476614"/>
            <a:ext cx="67098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41373" t="79580"/>
          <a:stretch/>
        </p:blipFill>
        <p:spPr>
          <a:xfrm>
            <a:off x="656475" y="1934900"/>
            <a:ext cx="5360726" cy="10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Artificial Bee colony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Algorithm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828384" y="1123564"/>
            <a:ext cx="67098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Generate a random population of food sources.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Employed bee phase: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Employed bees look for better food source in vicinity of parent food source based on the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fitness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value of the new food source.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Onlooker bee phase: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Onlooker bees go to the suggested sites given by employed bees, the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chance the greater is the probability for selection.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Scout bee phase: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a food source is not changed after certain iterations, then that food source is considered to be exhausted and employed bees becomes scout and search randomly for a new food source between lower and upper bound.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Memorize the best solution.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Artificial Bee colony Algorithm Contd.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828384" y="1123564"/>
            <a:ext cx="67098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 for ABC using mealpy python package: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25206" l="25977" r="9192" t="8304"/>
          <a:stretch/>
        </p:blipFill>
        <p:spPr>
          <a:xfrm>
            <a:off x="828363" y="1389850"/>
            <a:ext cx="5928326" cy="34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Artificial Bee colony Algorithm Contd.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828384" y="1123564"/>
            <a:ext cx="67098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42062" t="46595"/>
          <a:stretch/>
        </p:blipFill>
        <p:spPr>
          <a:xfrm>
            <a:off x="828375" y="1389850"/>
            <a:ext cx="5297674" cy="274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