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Unified Mentor Internship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Google Playstore App Rating Prediction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Project: Google Playstore App Rating Prediction</a:t>
            </a:r>
          </a:p>
          <a:p>
            <a:r>
              <a:t>Objective-driven data science workflow</a:t>
            </a:r>
          </a:p>
          <a:p>
            <a:r>
              <a:t>Includes data preprocessing and model building</a:t>
            </a:r>
          </a:p>
          <a:p>
            <a:r>
              <a:t>Evaluation using accuracy, precision, recall, F1</a:t>
            </a:r>
          </a:p>
          <a:p>
            <a:r>
              <a:t>Actionable insights and business recommendations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