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0" r:id="rId7"/>
    <p:sldId id="276" r:id="rId8"/>
    <p:sldId id="273" r:id="rId9"/>
    <p:sldId id="274" r:id="rId10"/>
    <p:sldId id="278" r:id="rId11"/>
    <p:sldId id="277" r:id="rId12"/>
    <p:sldId id="275" r:id="rId13"/>
    <p:sldId id="268" r:id="rId14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0E9F4-3436-427C-B73F-48020DEFDCA5}" v="3" dt="2025-03-04T08:24:49.2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Full Stack Engineering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22CS037)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i="1" spc="-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RozgarSetu</a:t>
            </a:r>
            <a:endParaRPr lang="en-US" sz="48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Nitin Choudhary, Nitin, Omil Goel, Piyush  Goyal, Prince Kumar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2210991999, 2210992001, 2210992007, 2210992044,2210992091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By: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Mr. Rahul Rajput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76200" y="1121934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Details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Platform Features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Scope</a:t>
            </a: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</a:t>
            </a:r>
          </a:p>
          <a:p>
            <a:pPr marL="139700" lvl="0">
              <a:lnSpc>
                <a:spcPct val="150000"/>
              </a:lnSpc>
              <a:buClr>
                <a:srgbClr val="000000"/>
              </a:buClr>
              <a:buSzPts val="1400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96900" lvl="0" indent="-457200">
              <a:lnSpc>
                <a:spcPct val="150000"/>
              </a:lnSpc>
              <a:buClr>
                <a:srgbClr val="000000"/>
              </a:buClr>
              <a:buSzPts val="1400"/>
              <a:buFont typeface="+mj-lt"/>
              <a:buAutoNum type="arabicParenR"/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06D-A6EF-543F-34DA-266B43F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0DC00-37AC-1B5C-001A-4F1910BAB820}"/>
              </a:ext>
            </a:extLst>
          </p:cNvPr>
          <p:cNvSpPr txBox="1"/>
          <p:nvPr/>
        </p:nvSpPr>
        <p:spPr>
          <a:xfrm>
            <a:off x="442731" y="1046488"/>
            <a:ext cx="825853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Problem:</a:t>
            </a:r>
          </a:p>
          <a:p>
            <a:endParaRPr lang="en-US" dirty="0"/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there is no streamlined system connecting blue-collar workers directly with employers, leading to unfair wages and inefficiencies in hiring. Employers struggle to find suitable candidates due to the unorganized recruitment process.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a centralized digital platform for blue-collar job seekers and employers.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Dependence on informal hiring methods, resulting in delayed recruitments.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transparency in salary structures and job terms.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Employers face difficulties in filtering and selecting skilled workers.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Workers do not have access to insurance, education benefits, or financial support programs.</a:t>
            </a:r>
            <a:endParaRPr lang="en-IN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21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A4B25-772A-A91C-B99F-0F1ECC92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EBA7-1840-A003-57AB-215F5F10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D50A2-86A6-4AF4-A2F3-4B3C7828AA03}"/>
              </a:ext>
            </a:extLst>
          </p:cNvPr>
          <p:cNvSpPr txBox="1"/>
          <p:nvPr/>
        </p:nvSpPr>
        <p:spPr>
          <a:xfrm>
            <a:off x="358699" y="1145688"/>
            <a:ext cx="76219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RozgarSetu</a:t>
            </a:r>
            <a:r>
              <a:rPr lang="en-US" dirty="0"/>
              <a:t> is a digital platform designed to bridge the gap between blue-collar workers and employers, eliminating intermediaries and ensuring transparency.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leverages AI-based algorithms to match workers with suitable jobs based on their skills, experience, and location, streamlining the hiring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platform provides additional benefits like life insurance, financial aid, and educational plans, ensuring holistic support for workers.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Employers gain access to a verified pool of skilled labor, reducing hiring time and improving workforce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RozgarSetu</a:t>
            </a:r>
            <a:r>
              <a:rPr lang="en-US" dirty="0"/>
              <a:t> also promotes skill development and career progression by enabling workers to showcase certifications and participate in training programs.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44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06D-A6EF-543F-34DA-266B43F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0DC00-37AC-1B5C-001A-4F1910BAB820}"/>
              </a:ext>
            </a:extLst>
          </p:cNvPr>
          <p:cNvSpPr txBox="1"/>
          <p:nvPr/>
        </p:nvSpPr>
        <p:spPr>
          <a:xfrm>
            <a:off x="457200" y="875178"/>
            <a:ext cx="76219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 err="1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RozgarSetu</a:t>
            </a: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 is built using a robust tech stack, including Node.js and Express.js for backend development and React.js for the front 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MongoDB is used for database management, ensuring efficient storage and retrieval of user and job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Redis is integrated for efficient caching and session management, enhancing platform performance.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AI-driven job-matching algorithms analyze worker profiles and job requirements to provide accurate recommendations.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WebSocket technology enables real-time notifications and seamless communication between workers and employers.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The platform is hosted on a cloud-based server with auto-scaling capabilities to handle thousands of concurrent users without performance degradation</a:t>
            </a:r>
            <a:r>
              <a:rPr lang="en-US" sz="1800" b="1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69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06D-A6EF-543F-34DA-266B43F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IN" dirty="0"/>
              <a:t>Platform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0DC00-37AC-1B5C-001A-4F1910BAB820}"/>
              </a:ext>
            </a:extLst>
          </p:cNvPr>
          <p:cNvSpPr txBox="1"/>
          <p:nvPr/>
        </p:nvSpPr>
        <p:spPr>
          <a:xfrm>
            <a:off x="347472" y="914040"/>
            <a:ext cx="81080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User Management: Secure registration, profile creation, and role-based access control for workers and employers.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Job Matching: AI-based recommendations for workers and advanced filtering tools for employers to find suitable candidates.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Real-Time Notifications: Instant updates on job postings, application status, and employer communications using WebSocket technology.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Analytics Dashboard: Insights into hiring trends, worker success rates, and market demands to help employers refine recruitment strategies.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Additional Benefits: Life insurance, financial aid, and educational plans for workers to improve their quality of life.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Multi-Language Support: Accessibility features to cater to a diverse user base across India.</a:t>
            </a:r>
          </a:p>
        </p:txBody>
      </p:sp>
    </p:spTree>
    <p:extLst>
      <p:ext uri="{BB962C8B-B14F-4D97-AF65-F5344CB8AC3E}">
        <p14:creationId xmlns:p14="http://schemas.microsoft.com/office/powerpoint/2010/main" val="152429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A954-D39D-1030-98A5-4B3F72EC0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641E-AEEC-1FF8-B12B-DAB0854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IN" dirty="0"/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0BFBC-756A-BCD8-E479-0F17DB7FF5BE}"/>
              </a:ext>
            </a:extLst>
          </p:cNvPr>
          <p:cNvSpPr txBox="1"/>
          <p:nvPr/>
        </p:nvSpPr>
        <p:spPr>
          <a:xfrm>
            <a:off x="347472" y="599569"/>
            <a:ext cx="810806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>
              <a:spcBef>
                <a:spcPct val="0"/>
              </a:spcBef>
            </a:pPr>
            <a:endParaRPr lang="en-US" sz="1800" b="1" spc="196" dirty="0">
              <a:solidFill>
                <a:srgbClr val="231F2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Ensuring scalability to handle a large number of users without performance degradation.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Implementing real-time communication for instant notifications and updates.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Designing AI-based algorithms for accurate job matching and recommendations.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Ensuring scalability to handle a large number of users without performance degradation, especially during peak hiring seasons.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Implementing real-time communication for instant notifications and updates, requiring robust WebSocket integration.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Designing AI-based algorithms for accurate job matching and recommendations, which involves extensive data analysis and testing.</a:t>
            </a:r>
          </a:p>
          <a:p>
            <a:pPr marL="0" lvl="1" algn="just">
              <a:spcBef>
                <a:spcPct val="0"/>
              </a:spcBef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</p:txBody>
      </p:sp>
    </p:spTree>
    <p:extLst>
      <p:ext uri="{BB962C8B-B14F-4D97-AF65-F5344CB8AC3E}">
        <p14:creationId xmlns:p14="http://schemas.microsoft.com/office/powerpoint/2010/main" val="11189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0835A-BED7-B76F-6386-3B89E5CB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3DAA-8DA7-81B8-AF58-1CC84B32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IN" dirty="0"/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7477C-FC8A-E8C5-BDF9-A911758ACD97}"/>
              </a:ext>
            </a:extLst>
          </p:cNvPr>
          <p:cNvSpPr txBox="1"/>
          <p:nvPr/>
        </p:nvSpPr>
        <p:spPr>
          <a:xfrm>
            <a:off x="457200" y="1209169"/>
            <a:ext cx="81080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AI-Powered Assistance: Integrate AI chatbots to provide instant repair guidance and troubleshooting.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Enhanced Matching Algorithm: Improve provider-job seeker matching based on expertise, ratings, and proximity.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Live Video Support: Enable real-time video consultations between job seekers and providers.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Expanded Resource Sharing: Develop a lending system for tools and spare parts within the community.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Gamification &amp; Rewards: Introduce incentives for active contributors to promote sustainability. Integrating multi-language support to cater to a diverse user base across different regions of India.</a:t>
            </a: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 spc="196" dirty="0">
              <a:solidFill>
                <a:srgbClr val="231F20"/>
              </a:solidFill>
              <a:ea typeface="Open Sauce Bold"/>
              <a:cs typeface="Open Sauce Bold"/>
              <a:sym typeface="Open Sauce Bold"/>
            </a:endParaRPr>
          </a:p>
          <a:p>
            <a:pPr marL="285750" lvl="1" indent="-285750" algn="just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800" spc="196" dirty="0">
                <a:solidFill>
                  <a:srgbClr val="231F20"/>
                </a:solidFill>
                <a:ea typeface="Open Sauce Bold"/>
                <a:cs typeface="Open Sauce Bold"/>
                <a:sym typeface="Open Sauce Bold"/>
              </a:rPr>
              <a:t>Expanding the platform to include skill development programs and certifications, enabling workers to upskill and improve employability.</a:t>
            </a:r>
          </a:p>
        </p:txBody>
      </p:sp>
    </p:spTree>
    <p:extLst>
      <p:ext uri="{BB962C8B-B14F-4D97-AF65-F5344CB8AC3E}">
        <p14:creationId xmlns:p14="http://schemas.microsoft.com/office/powerpoint/2010/main" val="505931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606D-A6EF-543F-34DA-266B43FD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5486040" cy="9140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0DC00-37AC-1B5C-001A-4F1910BAB820}"/>
              </a:ext>
            </a:extLst>
          </p:cNvPr>
          <p:cNvSpPr txBox="1"/>
          <p:nvPr/>
        </p:nvSpPr>
        <p:spPr>
          <a:xfrm>
            <a:off x="457200" y="1182264"/>
            <a:ext cx="8258537" cy="396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Node.js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Official Documentation for backend development.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Express.js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Documentation for building RESTful APIs.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MongoDB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For database management and schema design.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React.js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Documentation.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Redis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Documentation for caching and session management.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WebSocket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Documentation for real-time communication.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r>
              <a:rPr lang="en-US" sz="1800" b="1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Cloud Platforms</a:t>
            </a:r>
            <a:r>
              <a:rPr lang="en-US" sz="1800" spc="243" dirty="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: AWS, Azure, or Google Cloud for hosting and auto-scaling infrastructure.</a:t>
            </a:r>
          </a:p>
          <a:p>
            <a:pPr marL="285750" indent="-285750" algn="l">
              <a:lnSpc>
                <a:spcPts val="3435"/>
              </a:lnSpc>
              <a:buFont typeface="Arial" panose="020B0604020202020204" pitchFamily="34" charset="0"/>
              <a:buChar char="•"/>
            </a:pPr>
            <a:endParaRPr lang="en-US" sz="1800" spc="243" dirty="0">
              <a:solidFill>
                <a:srgbClr val="231F2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  <p:extLst>
      <p:ext uri="{BB962C8B-B14F-4D97-AF65-F5344CB8AC3E}">
        <p14:creationId xmlns:p14="http://schemas.microsoft.com/office/powerpoint/2010/main" val="100986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35085</TotalTime>
  <Words>779</Words>
  <Application>Microsoft Office PowerPoint</Application>
  <PresentationFormat>On-screen Show (4:3)</PresentationFormat>
  <Paragraphs>113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Sauce</vt:lpstr>
      <vt:lpstr>Open Sauce Bold</vt:lpstr>
      <vt:lpstr>Symbol</vt:lpstr>
      <vt:lpstr>Times New Roman</vt:lpstr>
      <vt:lpstr>Office Theme</vt:lpstr>
      <vt:lpstr>PowerPoint Presentation</vt:lpstr>
      <vt:lpstr>PowerPoint Presentation</vt:lpstr>
      <vt:lpstr>Problem Statement</vt:lpstr>
      <vt:lpstr>Solution</vt:lpstr>
      <vt:lpstr>Technical Details</vt:lpstr>
      <vt:lpstr>Platform Features</vt:lpstr>
      <vt:lpstr>Challenges</vt:lpstr>
      <vt:lpstr>Future Scope</vt:lpstr>
      <vt:lpstr>References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Omil Goel</cp:lastModifiedBy>
  <cp:revision>2298</cp:revision>
  <dcterms:created xsi:type="dcterms:W3CDTF">2010-04-09T07:36:15Z</dcterms:created>
  <dcterms:modified xsi:type="dcterms:W3CDTF">2025-03-06T18:56:07Z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