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9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4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72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1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20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32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9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6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7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97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7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9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34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0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AB03-4BD2-437A-ADD9-D3E104E27BB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968994-BBF0-4526-9D33-87A1530F6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5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National Science Day 2025: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Unveiling the Quantum World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53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Thank You!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Questions &amp; Discussion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42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About National Science Day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Celebrated across India to honor scientific discovery and innovation.</a:t>
            </a:r>
          </a:p>
          <a:p>
            <a:r>
              <a:rPr lang="en-US" smtClean="0"/>
              <a:t>• Marks the spirit of inquiry and progress in science.</a:t>
            </a:r>
          </a:p>
          <a:p>
            <a:r>
              <a:rPr lang="en-US" smtClean="0"/>
              <a:t>• Encourages young minds to explore and excel in scientific endeavors.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98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Feel Solids?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Although atoms are almost entirely empty space, we experience a solid, tangible world.</a:t>
            </a:r>
          </a:p>
          <a:p>
            <a:r>
              <a:rPr lang="en-US" smtClean="0"/>
              <a:t>Let’s explore the quantum principles and forces that create this illusion.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06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Atoms &amp; Electron Barriers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Atoms consist of a tiny nucleus with electrons orbiting around.</a:t>
            </a:r>
          </a:p>
          <a:p>
            <a:r>
              <a:rPr lang="en-US" smtClean="0"/>
              <a:t>• Although atoms are ~99.999% empty space, electron interactions create barriers.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94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The Pauli Exclusion Principle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No two electrons can share the same quantum state.</a:t>
            </a:r>
          </a:p>
          <a:p>
            <a:r>
              <a:rPr lang="en-US" smtClean="0"/>
              <a:t>• Similar to people needing separate seats, electrons must occupy distinct positions.</a:t>
            </a:r>
          </a:p>
          <a:p>
            <a:r>
              <a:rPr lang="en-US" smtClean="0"/>
              <a:t>• This rule prevents atoms from overlapping and gives matter its solidity.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29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Electromagnetic Repulsion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Electrons carry a negative charge, and like charges repel each other.</a:t>
            </a:r>
          </a:p>
          <a:p>
            <a:r>
              <a:rPr lang="en-US" smtClean="0"/>
              <a:t>• When objects come close, their electron clouds create an 'invisible force field'.</a:t>
            </a:r>
          </a:p>
          <a:p>
            <a:r>
              <a:rPr lang="en-US" smtClean="0"/>
              <a:t>• This force is felt as resistance when you touch an object.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77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Quantum Tunneling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In rare instances, particles pass through energy barriers—this is quantum tunneling.</a:t>
            </a:r>
          </a:p>
          <a:p>
            <a:r>
              <a:rPr lang="en-US" smtClean="0"/>
              <a:t>• It plays a crucial role in nuclear fusion within stars.</a:t>
            </a:r>
          </a:p>
          <a:p>
            <a:r>
              <a:rPr lang="en-US" smtClean="0"/>
              <a:t>• However, tunneling does not affect large objects in our daily life.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17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The Bigger Picture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The solidity we experience is an emergent property of quantum rules.</a:t>
            </a:r>
          </a:p>
          <a:p>
            <a:r>
              <a:rPr lang="en-US" smtClean="0"/>
              <a:t>• Electromagnetic forces and quantum principles together create our tangible reality.</a:t>
            </a:r>
          </a:p>
          <a:p>
            <a:r>
              <a:rPr lang="en-US" smtClean="0"/>
              <a:t>• This interplay reveals the mysterious nature of our universe.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26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Conclusion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Our everyday experience of solidity is due to quantum mechanics and electromagnetic forces.</a:t>
            </a:r>
          </a:p>
          <a:p>
            <a:r>
              <a:rPr lang="en-US" smtClean="0"/>
              <a:t>• Although atoms are mostly empty, invisible rules keep matter intact.</a:t>
            </a:r>
          </a:p>
          <a:p>
            <a:r>
              <a:rPr lang="en-US" smtClean="0"/>
              <a:t>• These insights encourage us to delve deeper into the wonders of science.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4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328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National Science Day 2025:</vt:lpstr>
      <vt:lpstr>About National Science Day</vt:lpstr>
      <vt:lpstr>Why Do We Feel Solids?</vt:lpstr>
      <vt:lpstr>Atoms &amp; Electron Barriers</vt:lpstr>
      <vt:lpstr>The Pauli Exclusion Principle</vt:lpstr>
      <vt:lpstr>Electromagnetic Repulsion</vt:lpstr>
      <vt:lpstr>Quantum Tunneling</vt:lpstr>
      <vt:lpstr>The Bigger Picture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Science Day 2025:</dc:title>
  <dc:creator>Student</dc:creator>
  <cp:lastModifiedBy>Student</cp:lastModifiedBy>
  <cp:revision>2</cp:revision>
  <dcterms:created xsi:type="dcterms:W3CDTF">2025-02-28T04:15:20Z</dcterms:created>
  <dcterms:modified xsi:type="dcterms:W3CDTF">2025-02-28T04:16:26Z</dcterms:modified>
</cp:coreProperties>
</file>