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91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974FDF-2983-4910-8A22-17A6B0A459CB}" v="150" dt="2025-10-09T08:52:20.728"/>
    <p1510:client id="{71C6AFBC-5638-43B1-B162-1D0ACAC6950C}" v="311" dt="2025-10-09T07:29:23.586"/>
    <p1510:client id="{77740EB8-F46F-4849-88F5-5244C4480584}" v="23" dt="2025-10-09T05:39:57.080"/>
    <p1510:client id="{8F89FA1B-CD62-4490-8214-C0709711D081}" v="227" dt="2025-10-09T05:34:51.628"/>
    <p1510:client id="{D24EEA7D-987D-453D-AF22-854FB7685DEE}" v="7" dt="2025-10-09T07:35:14.8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itin Redhu" userId="452214e952178ea0" providerId="Windows Live" clId="Web-{D24EEA7D-987D-453D-AF22-854FB7685DEE}"/>
    <pc:docChg chg="modSld">
      <pc:chgData name="Nitin Redhu" userId="452214e952178ea0" providerId="Windows Live" clId="Web-{D24EEA7D-987D-453D-AF22-854FB7685DEE}" dt="2025-10-09T07:35:14.893" v="6"/>
      <pc:docMkLst>
        <pc:docMk/>
      </pc:docMkLst>
      <pc:sldChg chg="modSp">
        <pc:chgData name="Nitin Redhu" userId="452214e952178ea0" providerId="Windows Live" clId="Web-{D24EEA7D-987D-453D-AF22-854FB7685DEE}" dt="2025-10-09T07:35:14.893" v="6"/>
        <pc:sldMkLst>
          <pc:docMk/>
          <pc:sldMk cId="109857222" sldId="256"/>
        </pc:sldMkLst>
        <pc:picChg chg="mod">
          <ac:chgData name="Nitin Redhu" userId="452214e952178ea0" providerId="Windows Live" clId="Web-{D24EEA7D-987D-453D-AF22-854FB7685DEE}" dt="2025-10-09T07:35:14.893" v="6"/>
          <ac:picMkLst>
            <pc:docMk/>
            <pc:sldMk cId="109857222" sldId="256"/>
            <ac:picMk id="28" creationId="{3F11FFE4-F65A-C097-74B7-24DA6F4383B3}"/>
          </ac:picMkLst>
        </pc:picChg>
      </pc:sldChg>
    </pc:docChg>
  </pc:docChgLst>
  <pc:docChgLst>
    <pc:chgData name="Nitin Redhu" userId="452214e952178ea0" providerId="Windows Live" clId="Web-{30974FDF-2983-4910-8A22-17A6B0A459CB}"/>
    <pc:docChg chg="modSld">
      <pc:chgData name="Nitin Redhu" userId="452214e952178ea0" providerId="Windows Live" clId="Web-{30974FDF-2983-4910-8A22-17A6B0A459CB}" dt="2025-10-09T08:52:20.728" v="139" actId="20577"/>
      <pc:docMkLst>
        <pc:docMk/>
      </pc:docMkLst>
      <pc:sldChg chg="modSp">
        <pc:chgData name="Nitin Redhu" userId="452214e952178ea0" providerId="Windows Live" clId="Web-{30974FDF-2983-4910-8A22-17A6B0A459CB}" dt="2025-10-09T08:09:51.108" v="87" actId="14100"/>
        <pc:sldMkLst>
          <pc:docMk/>
          <pc:sldMk cId="109857222" sldId="256"/>
        </pc:sldMkLst>
        <pc:spChg chg="mod">
          <ac:chgData name="Nitin Redhu" userId="452214e952178ea0" providerId="Windows Live" clId="Web-{30974FDF-2983-4910-8A22-17A6B0A459CB}" dt="2025-10-09T08:09:51.108" v="87" actId="14100"/>
          <ac:spMkLst>
            <pc:docMk/>
            <pc:sldMk cId="109857222" sldId="256"/>
            <ac:spMk id="15" creationId="{8F74704C-3657-B5A7-F631-D3FCB6B3FF2A}"/>
          </ac:spMkLst>
        </pc:spChg>
        <pc:spChg chg="mod">
          <ac:chgData name="Nitin Redhu" userId="452214e952178ea0" providerId="Windows Live" clId="Web-{30974FDF-2983-4910-8A22-17A6B0A459CB}" dt="2025-10-09T08:09:15.764" v="81" actId="14100"/>
          <ac:spMkLst>
            <pc:docMk/>
            <pc:sldMk cId="109857222" sldId="256"/>
            <ac:spMk id="25" creationId="{93606450-FC8A-96D8-BCA5-5CF96CB0E17B}"/>
          </ac:spMkLst>
        </pc:spChg>
      </pc:sldChg>
      <pc:sldChg chg="modSp">
        <pc:chgData name="Nitin Redhu" userId="452214e952178ea0" providerId="Windows Live" clId="Web-{30974FDF-2983-4910-8A22-17A6B0A459CB}" dt="2025-10-09T08:09:58.311" v="88"/>
        <pc:sldMkLst>
          <pc:docMk/>
          <pc:sldMk cId="1057651135" sldId="257"/>
        </pc:sldMkLst>
        <pc:spChg chg="mod">
          <ac:chgData name="Nitin Redhu" userId="452214e952178ea0" providerId="Windows Live" clId="Web-{30974FDF-2983-4910-8A22-17A6B0A459CB}" dt="2025-10-09T08:09:58.311" v="88"/>
          <ac:spMkLst>
            <pc:docMk/>
            <pc:sldMk cId="1057651135" sldId="257"/>
            <ac:spMk id="2" creationId="{160A902E-F543-226E-1BCE-F53FBC0B0C07}"/>
          </ac:spMkLst>
        </pc:spChg>
        <pc:spChg chg="mod">
          <ac:chgData name="Nitin Redhu" userId="452214e952178ea0" providerId="Windows Live" clId="Web-{30974FDF-2983-4910-8A22-17A6B0A459CB}" dt="2025-10-09T08:07:27.591" v="53" actId="20577"/>
          <ac:spMkLst>
            <pc:docMk/>
            <pc:sldMk cId="1057651135" sldId="257"/>
            <ac:spMk id="3" creationId="{35F355CC-7B83-0DD6-90DF-5BF27AB42BEE}"/>
          </ac:spMkLst>
        </pc:spChg>
        <pc:spChg chg="mod">
          <ac:chgData name="Nitin Redhu" userId="452214e952178ea0" providerId="Windows Live" clId="Web-{30974FDF-2983-4910-8A22-17A6B0A459CB}" dt="2025-10-09T08:07:36.279" v="54" actId="20577"/>
          <ac:spMkLst>
            <pc:docMk/>
            <pc:sldMk cId="1057651135" sldId="257"/>
            <ac:spMk id="7" creationId="{A3218C9F-DCE4-5433-8FAF-86014FBE5B40}"/>
          </ac:spMkLst>
        </pc:spChg>
      </pc:sldChg>
      <pc:sldChg chg="modSp">
        <pc:chgData name="Nitin Redhu" userId="452214e952178ea0" providerId="Windows Live" clId="Web-{30974FDF-2983-4910-8A22-17A6B0A459CB}" dt="2025-10-09T08:24:27.925" v="107" actId="20577"/>
        <pc:sldMkLst>
          <pc:docMk/>
          <pc:sldMk cId="3712518401" sldId="258"/>
        </pc:sldMkLst>
        <pc:spChg chg="mod">
          <ac:chgData name="Nitin Redhu" userId="452214e952178ea0" providerId="Windows Live" clId="Web-{30974FDF-2983-4910-8A22-17A6B0A459CB}" dt="2025-10-09T08:10:05.983" v="90" actId="1076"/>
          <ac:spMkLst>
            <pc:docMk/>
            <pc:sldMk cId="3712518401" sldId="258"/>
            <ac:spMk id="2" creationId="{76946E7F-01B3-8881-B4B1-2FD82DFBBB8A}"/>
          </ac:spMkLst>
        </pc:spChg>
        <pc:spChg chg="mod">
          <ac:chgData name="Nitin Redhu" userId="452214e952178ea0" providerId="Windows Live" clId="Web-{30974FDF-2983-4910-8A22-17A6B0A459CB}" dt="2025-10-09T08:24:27.925" v="107" actId="20577"/>
          <ac:spMkLst>
            <pc:docMk/>
            <pc:sldMk cId="3712518401" sldId="258"/>
            <ac:spMk id="3" creationId="{67117F51-E224-B056-142D-5E3761E19C57}"/>
          </ac:spMkLst>
        </pc:spChg>
        <pc:spChg chg="mod">
          <ac:chgData name="Nitin Redhu" userId="452214e952178ea0" providerId="Windows Live" clId="Web-{30974FDF-2983-4910-8A22-17A6B0A459CB}" dt="2025-10-09T08:10:06.014" v="92" actId="1076"/>
          <ac:spMkLst>
            <pc:docMk/>
            <pc:sldMk cId="3712518401" sldId="258"/>
            <ac:spMk id="5" creationId="{D576EE1D-6B56-3A8C-19F0-F6AE24AE15BC}"/>
          </ac:spMkLst>
        </pc:spChg>
        <pc:spChg chg="mod">
          <ac:chgData name="Nitin Redhu" userId="452214e952178ea0" providerId="Windows Live" clId="Web-{30974FDF-2983-4910-8A22-17A6B0A459CB}" dt="2025-10-09T08:10:06.014" v="93" actId="1076"/>
          <ac:spMkLst>
            <pc:docMk/>
            <pc:sldMk cId="3712518401" sldId="258"/>
            <ac:spMk id="6" creationId="{A8C40A0F-9446-13A3-6E0B-6375CD1DDC7B}"/>
          </ac:spMkLst>
        </pc:spChg>
      </pc:sldChg>
      <pc:sldChg chg="addSp delSp modSp mod modClrScheme chgLayout">
        <pc:chgData name="Nitin Redhu" userId="452214e952178ea0" providerId="Windows Live" clId="Web-{30974FDF-2983-4910-8A22-17A6B0A459CB}" dt="2025-10-09T08:41:46.243" v="134"/>
        <pc:sldMkLst>
          <pc:docMk/>
          <pc:sldMk cId="310735566" sldId="259"/>
        </pc:sldMkLst>
        <pc:spChg chg="mod ord">
          <ac:chgData name="Nitin Redhu" userId="452214e952178ea0" providerId="Windows Live" clId="Web-{30974FDF-2983-4910-8A22-17A6B0A459CB}" dt="2025-10-09T08:10:15.093" v="94"/>
          <ac:spMkLst>
            <pc:docMk/>
            <pc:sldMk cId="310735566" sldId="259"/>
            <ac:spMk id="2" creationId="{3D01715F-6E67-E15F-ADE3-F02F4AAED068}"/>
          </ac:spMkLst>
        </pc:spChg>
        <pc:spChg chg="mod ord">
          <ac:chgData name="Nitin Redhu" userId="452214e952178ea0" providerId="Windows Live" clId="Web-{30974FDF-2983-4910-8A22-17A6B0A459CB}" dt="2025-10-09T08:12:47.755" v="105" actId="20577"/>
          <ac:spMkLst>
            <pc:docMk/>
            <pc:sldMk cId="310735566" sldId="259"/>
            <ac:spMk id="3" creationId="{9A039550-E4FB-459B-C46E-8C93BA36CD2B}"/>
          </ac:spMkLst>
        </pc:spChg>
        <pc:spChg chg="mod ord">
          <ac:chgData name="Nitin Redhu" userId="452214e952178ea0" providerId="Windows Live" clId="Web-{30974FDF-2983-4910-8A22-17A6B0A459CB}" dt="2025-10-09T08:00:23.053" v="26"/>
          <ac:spMkLst>
            <pc:docMk/>
            <pc:sldMk cId="310735566" sldId="259"/>
            <ac:spMk id="4" creationId="{EC71EC0F-8DBE-9154-3632-A39D6823CFC9}"/>
          </ac:spMkLst>
        </pc:spChg>
        <pc:spChg chg="mod ord modVis">
          <ac:chgData name="Nitin Redhu" userId="452214e952178ea0" providerId="Windows Live" clId="Web-{30974FDF-2983-4910-8A22-17A6B0A459CB}" dt="2025-10-09T08:01:01.039" v="29"/>
          <ac:spMkLst>
            <pc:docMk/>
            <pc:sldMk cId="310735566" sldId="259"/>
            <ac:spMk id="5" creationId="{1B9EAE7B-AF8A-C03B-A49B-5770676BC9C6}"/>
          </ac:spMkLst>
        </pc:spChg>
        <pc:spChg chg="mod ord">
          <ac:chgData name="Nitin Redhu" userId="452214e952178ea0" providerId="Windows Live" clId="Web-{30974FDF-2983-4910-8A22-17A6B0A459CB}" dt="2025-10-09T08:00:23.053" v="26"/>
          <ac:spMkLst>
            <pc:docMk/>
            <pc:sldMk cId="310735566" sldId="259"/>
            <ac:spMk id="6" creationId="{C20528DC-7526-99AF-31CD-9CB2D69B93DE}"/>
          </ac:spMkLst>
        </pc:spChg>
        <pc:picChg chg="add del mod modCrop">
          <ac:chgData name="Nitin Redhu" userId="452214e952178ea0" providerId="Windows Live" clId="Web-{30974FDF-2983-4910-8A22-17A6B0A459CB}" dt="2025-10-09T08:41:01.852" v="124"/>
          <ac:picMkLst>
            <pc:docMk/>
            <pc:sldMk cId="310735566" sldId="259"/>
            <ac:picMk id="7" creationId="{72768C49-7940-BBAC-D60D-8C8EB38F7488}"/>
          </ac:picMkLst>
        </pc:picChg>
        <pc:picChg chg="add mod modCrop">
          <ac:chgData name="Nitin Redhu" userId="452214e952178ea0" providerId="Windows Live" clId="Web-{30974FDF-2983-4910-8A22-17A6B0A459CB}" dt="2025-10-09T08:41:46.243" v="134"/>
          <ac:picMkLst>
            <pc:docMk/>
            <pc:sldMk cId="310735566" sldId="259"/>
            <ac:picMk id="8" creationId="{EF30761B-3BA9-6A17-9A5B-116D391D6003}"/>
          </ac:picMkLst>
        </pc:picChg>
        <pc:picChg chg="add del ord">
          <ac:chgData name="Nitin Redhu" userId="452214e952178ea0" providerId="Windows Live" clId="Web-{30974FDF-2983-4910-8A22-17A6B0A459CB}" dt="2025-10-09T08:41:19.868" v="126"/>
          <ac:picMkLst>
            <pc:docMk/>
            <pc:sldMk cId="310735566" sldId="259"/>
            <ac:picMk id="11" creationId="{D680C8CF-D0CC-82E3-0C13-052C17F184EC}"/>
          </ac:picMkLst>
        </pc:picChg>
      </pc:sldChg>
      <pc:sldChg chg="modSp">
        <pc:chgData name="Nitin Redhu" userId="452214e952178ea0" providerId="Windows Live" clId="Web-{30974FDF-2983-4910-8A22-17A6B0A459CB}" dt="2025-10-09T08:10:21.452" v="95"/>
        <pc:sldMkLst>
          <pc:docMk/>
          <pc:sldMk cId="1515968486" sldId="260"/>
        </pc:sldMkLst>
        <pc:spChg chg="mod">
          <ac:chgData name="Nitin Redhu" userId="452214e952178ea0" providerId="Windows Live" clId="Web-{30974FDF-2983-4910-8A22-17A6B0A459CB}" dt="2025-10-09T08:10:21.452" v="95"/>
          <ac:spMkLst>
            <pc:docMk/>
            <pc:sldMk cId="1515968486" sldId="260"/>
            <ac:spMk id="2" creationId="{D90AECCD-5AB3-E871-CAD9-5D0343862C65}"/>
          </ac:spMkLst>
        </pc:spChg>
        <pc:spChg chg="mod">
          <ac:chgData name="Nitin Redhu" userId="452214e952178ea0" providerId="Windows Live" clId="Web-{30974FDF-2983-4910-8A22-17A6B0A459CB}" dt="2025-10-09T08:07:53.920" v="59" actId="20577"/>
          <ac:spMkLst>
            <pc:docMk/>
            <pc:sldMk cId="1515968486" sldId="260"/>
            <ac:spMk id="3" creationId="{CA11A753-508C-123D-23FD-F49C1EAB0B6B}"/>
          </ac:spMkLst>
        </pc:spChg>
      </pc:sldChg>
      <pc:sldChg chg="modSp">
        <pc:chgData name="Nitin Redhu" userId="452214e952178ea0" providerId="Windows Live" clId="Web-{30974FDF-2983-4910-8A22-17A6B0A459CB}" dt="2025-10-09T08:10:30.343" v="96"/>
        <pc:sldMkLst>
          <pc:docMk/>
          <pc:sldMk cId="1572007765" sldId="261"/>
        </pc:sldMkLst>
        <pc:spChg chg="mod">
          <ac:chgData name="Nitin Redhu" userId="452214e952178ea0" providerId="Windows Live" clId="Web-{30974FDF-2983-4910-8A22-17A6B0A459CB}" dt="2025-10-09T08:10:30.343" v="96"/>
          <ac:spMkLst>
            <pc:docMk/>
            <pc:sldMk cId="1572007765" sldId="261"/>
            <ac:spMk id="2" creationId="{DF30E685-B33D-8DC6-1B12-3617E1C98DFB}"/>
          </ac:spMkLst>
        </pc:spChg>
        <pc:spChg chg="mod">
          <ac:chgData name="Nitin Redhu" userId="452214e952178ea0" providerId="Windows Live" clId="Web-{30974FDF-2983-4910-8A22-17A6B0A459CB}" dt="2025-10-09T08:07:58.842" v="60" actId="20577"/>
          <ac:spMkLst>
            <pc:docMk/>
            <pc:sldMk cId="1572007765" sldId="261"/>
            <ac:spMk id="3" creationId="{980E0BE7-2334-9D85-3156-46C9733F4F4D}"/>
          </ac:spMkLst>
        </pc:spChg>
      </pc:sldChg>
      <pc:sldChg chg="modSp">
        <pc:chgData name="Nitin Redhu" userId="452214e952178ea0" providerId="Windows Live" clId="Web-{30974FDF-2983-4910-8A22-17A6B0A459CB}" dt="2025-10-09T08:08:15.451" v="65" actId="20577"/>
        <pc:sldMkLst>
          <pc:docMk/>
          <pc:sldMk cId="3288289904" sldId="262"/>
        </pc:sldMkLst>
        <pc:spChg chg="mod">
          <ac:chgData name="Nitin Redhu" userId="452214e952178ea0" providerId="Windows Live" clId="Web-{30974FDF-2983-4910-8A22-17A6B0A459CB}" dt="2025-10-09T08:08:15.451" v="65" actId="20577"/>
          <ac:spMkLst>
            <pc:docMk/>
            <pc:sldMk cId="3288289904" sldId="262"/>
            <ac:spMk id="2" creationId="{BAAB8562-FBA5-5AA9-E084-9EBD4A9BD662}"/>
          </ac:spMkLst>
        </pc:spChg>
        <pc:spChg chg="mod">
          <ac:chgData name="Nitin Redhu" userId="452214e952178ea0" providerId="Windows Live" clId="Web-{30974FDF-2983-4910-8A22-17A6B0A459CB}" dt="2025-10-09T08:08:03.670" v="62" actId="20577"/>
          <ac:spMkLst>
            <pc:docMk/>
            <pc:sldMk cId="3288289904" sldId="262"/>
            <ac:spMk id="3" creationId="{F1145E80-836E-6525-EC50-7451F323FFF1}"/>
          </ac:spMkLst>
        </pc:spChg>
      </pc:sldChg>
      <pc:sldChg chg="modSp">
        <pc:chgData name="Nitin Redhu" userId="452214e952178ea0" providerId="Windows Live" clId="Web-{30974FDF-2983-4910-8A22-17A6B0A459CB}" dt="2025-10-09T08:08:23.936" v="67"/>
        <pc:sldMkLst>
          <pc:docMk/>
          <pc:sldMk cId="2084054371" sldId="263"/>
        </pc:sldMkLst>
        <pc:spChg chg="mod">
          <ac:chgData name="Nitin Redhu" userId="452214e952178ea0" providerId="Windows Live" clId="Web-{30974FDF-2983-4910-8A22-17A6B0A459CB}" dt="2025-10-09T08:08:23.889" v="66"/>
          <ac:spMkLst>
            <pc:docMk/>
            <pc:sldMk cId="2084054371" sldId="263"/>
            <ac:spMk id="2" creationId="{9E3643FB-BDE1-ADCB-2890-81DA2DA5695C}"/>
          </ac:spMkLst>
        </pc:spChg>
        <pc:spChg chg="mod">
          <ac:chgData name="Nitin Redhu" userId="452214e952178ea0" providerId="Windows Live" clId="Web-{30974FDF-2983-4910-8A22-17A6B0A459CB}" dt="2025-10-09T08:08:23.936" v="67"/>
          <ac:spMkLst>
            <pc:docMk/>
            <pc:sldMk cId="2084054371" sldId="263"/>
            <ac:spMk id="3" creationId="{650A7C00-2EFA-0AD4-7772-7836750A5B59}"/>
          </ac:spMkLst>
        </pc:spChg>
      </pc:sldChg>
      <pc:sldChg chg="modSp">
        <pc:chgData name="Nitin Redhu" userId="452214e952178ea0" providerId="Windows Live" clId="Web-{30974FDF-2983-4910-8A22-17A6B0A459CB}" dt="2025-10-09T08:10:44.546" v="98" actId="20577"/>
        <pc:sldMkLst>
          <pc:docMk/>
          <pc:sldMk cId="1729636536" sldId="264"/>
        </pc:sldMkLst>
        <pc:spChg chg="mod">
          <ac:chgData name="Nitin Redhu" userId="452214e952178ea0" providerId="Windows Live" clId="Web-{30974FDF-2983-4910-8A22-17A6B0A459CB}" dt="2025-10-09T08:08:29.232" v="68"/>
          <ac:spMkLst>
            <pc:docMk/>
            <pc:sldMk cId="1729636536" sldId="264"/>
            <ac:spMk id="2" creationId="{B0888645-8BA3-AC26-C7BF-F2CD3EB0068B}"/>
          </ac:spMkLst>
        </pc:spChg>
        <pc:spChg chg="mod">
          <ac:chgData name="Nitin Redhu" userId="452214e952178ea0" providerId="Windows Live" clId="Web-{30974FDF-2983-4910-8A22-17A6B0A459CB}" dt="2025-10-09T08:10:44.546" v="98" actId="20577"/>
          <ac:spMkLst>
            <pc:docMk/>
            <pc:sldMk cId="1729636536" sldId="264"/>
            <ac:spMk id="3" creationId="{0E26E6AB-B307-98CB-3B09-43BA4B65CDE0}"/>
          </ac:spMkLst>
        </pc:spChg>
      </pc:sldChg>
      <pc:sldChg chg="modSp">
        <pc:chgData name="Nitin Redhu" userId="452214e952178ea0" providerId="Windows Live" clId="Web-{30974FDF-2983-4910-8A22-17A6B0A459CB}" dt="2025-10-09T08:08:36.733" v="74" actId="1076"/>
        <pc:sldMkLst>
          <pc:docMk/>
          <pc:sldMk cId="211933630" sldId="265"/>
        </pc:sldMkLst>
        <pc:spChg chg="mod">
          <ac:chgData name="Nitin Redhu" userId="452214e952178ea0" providerId="Windows Live" clId="Web-{30974FDF-2983-4910-8A22-17A6B0A459CB}" dt="2025-10-09T08:08:36.701" v="71" actId="1076"/>
          <ac:spMkLst>
            <pc:docMk/>
            <pc:sldMk cId="211933630" sldId="265"/>
            <ac:spMk id="2" creationId="{24A567CC-A346-1AF5-8518-44879896E3E5}"/>
          </ac:spMkLst>
        </pc:spChg>
        <pc:spChg chg="mod">
          <ac:chgData name="Nitin Redhu" userId="452214e952178ea0" providerId="Windows Live" clId="Web-{30974FDF-2983-4910-8A22-17A6B0A459CB}" dt="2025-10-09T08:08:36.733" v="72" actId="1076"/>
          <ac:spMkLst>
            <pc:docMk/>
            <pc:sldMk cId="211933630" sldId="265"/>
            <ac:spMk id="3" creationId="{D50EDF80-E600-715F-CCFB-58040187DC87}"/>
          </ac:spMkLst>
        </pc:spChg>
        <pc:spChg chg="mod">
          <ac:chgData name="Nitin Redhu" userId="452214e952178ea0" providerId="Windows Live" clId="Web-{30974FDF-2983-4910-8A22-17A6B0A459CB}" dt="2025-10-09T08:08:36.733" v="73" actId="1076"/>
          <ac:spMkLst>
            <pc:docMk/>
            <pc:sldMk cId="211933630" sldId="265"/>
            <ac:spMk id="5" creationId="{770126BD-8984-CFE5-3891-08441C8607AA}"/>
          </ac:spMkLst>
        </pc:spChg>
        <pc:spChg chg="mod">
          <ac:chgData name="Nitin Redhu" userId="452214e952178ea0" providerId="Windows Live" clId="Web-{30974FDF-2983-4910-8A22-17A6B0A459CB}" dt="2025-10-09T08:08:36.733" v="74" actId="1076"/>
          <ac:spMkLst>
            <pc:docMk/>
            <pc:sldMk cId="211933630" sldId="265"/>
            <ac:spMk id="6" creationId="{3C962150-B9F1-C6FB-E941-E00CB02C21F0}"/>
          </ac:spMkLst>
        </pc:spChg>
      </pc:sldChg>
      <pc:sldChg chg="modSp">
        <pc:chgData name="Nitin Redhu" userId="452214e952178ea0" providerId="Windows Live" clId="Web-{30974FDF-2983-4910-8A22-17A6B0A459CB}" dt="2025-10-09T08:52:20.728" v="139" actId="20577"/>
        <pc:sldMkLst>
          <pc:docMk/>
          <pc:sldMk cId="3152890310" sldId="266"/>
        </pc:sldMkLst>
        <pc:spChg chg="mod">
          <ac:chgData name="Nitin Redhu" userId="452214e952178ea0" providerId="Windows Live" clId="Web-{30974FDF-2983-4910-8A22-17A6B0A459CB}" dt="2025-10-09T08:08:39.623" v="75"/>
          <ac:spMkLst>
            <pc:docMk/>
            <pc:sldMk cId="3152890310" sldId="266"/>
            <ac:spMk id="2" creationId="{56886A47-F2EE-18C2-3984-A9843C427F03}"/>
          </ac:spMkLst>
        </pc:spChg>
        <pc:spChg chg="mod">
          <ac:chgData name="Nitin Redhu" userId="452214e952178ea0" providerId="Windows Live" clId="Web-{30974FDF-2983-4910-8A22-17A6B0A459CB}" dt="2025-10-09T08:52:20.728" v="139" actId="20577"/>
          <ac:spMkLst>
            <pc:docMk/>
            <pc:sldMk cId="3152890310" sldId="266"/>
            <ac:spMk id="3" creationId="{234C9F85-D999-C1F1-FFE5-FB10AE0CAEC4}"/>
          </ac:spMkLst>
        </pc:spChg>
      </pc:sldChg>
    </pc:docChg>
  </pc:docChgLst>
  <pc:docChgLst>
    <pc:chgData name="Nitin Redhu" userId="452214e952178ea0" providerId="Windows Live" clId="Web-{77740EB8-F46F-4849-88F5-5244C4480584}"/>
    <pc:docChg chg="modSld">
      <pc:chgData name="Nitin Redhu" userId="452214e952178ea0" providerId="Windows Live" clId="Web-{77740EB8-F46F-4849-88F5-5244C4480584}" dt="2025-10-09T05:39:57.080" v="19" actId="1076"/>
      <pc:docMkLst>
        <pc:docMk/>
      </pc:docMkLst>
      <pc:sldChg chg="addSp delSp modSp">
        <pc:chgData name="Nitin Redhu" userId="452214e952178ea0" providerId="Windows Live" clId="Web-{77740EB8-F46F-4849-88F5-5244C4480584}" dt="2025-10-09T05:39:57.080" v="19" actId="1076"/>
        <pc:sldMkLst>
          <pc:docMk/>
          <pc:sldMk cId="310735566" sldId="259"/>
        </pc:sldMkLst>
        <pc:spChg chg="mod">
          <ac:chgData name="Nitin Redhu" userId="452214e952178ea0" providerId="Windows Live" clId="Web-{77740EB8-F46F-4849-88F5-5244C4480584}" dt="2025-10-09T05:39:18.032" v="12" actId="20577"/>
          <ac:spMkLst>
            <pc:docMk/>
            <pc:sldMk cId="310735566" sldId="259"/>
            <ac:spMk id="3" creationId="{9A039550-E4FB-459B-C46E-8C93BA36CD2B}"/>
          </ac:spMkLst>
        </pc:spChg>
        <pc:picChg chg="del">
          <ac:chgData name="Nitin Redhu" userId="452214e952178ea0" providerId="Windows Live" clId="Web-{77740EB8-F46F-4849-88F5-5244C4480584}" dt="2025-10-09T05:35:06.899" v="2"/>
          <ac:picMkLst>
            <pc:docMk/>
            <pc:sldMk cId="310735566" sldId="259"/>
            <ac:picMk id="7" creationId="{0B2F9901-CE16-2433-6A96-FC3AB1AB3D79}"/>
          </ac:picMkLst>
        </pc:picChg>
        <pc:picChg chg="del">
          <ac:chgData name="Nitin Redhu" userId="452214e952178ea0" providerId="Windows Live" clId="Web-{77740EB8-F46F-4849-88F5-5244C4480584}" dt="2025-10-09T05:35:05.289" v="1"/>
          <ac:picMkLst>
            <pc:docMk/>
            <pc:sldMk cId="310735566" sldId="259"/>
            <ac:picMk id="8" creationId="{CBA4C381-D7F0-6E09-00E5-E48BA79658D0}"/>
          </ac:picMkLst>
        </pc:picChg>
        <pc:picChg chg="del">
          <ac:chgData name="Nitin Redhu" userId="452214e952178ea0" providerId="Windows Live" clId="Web-{77740EB8-F46F-4849-88F5-5244C4480584}" dt="2025-10-09T05:35:04.164" v="0"/>
          <ac:picMkLst>
            <pc:docMk/>
            <pc:sldMk cId="310735566" sldId="259"/>
            <ac:picMk id="9" creationId="{A2978130-D5CA-AF07-E076-29A5BE2D58C9}"/>
          </ac:picMkLst>
        </pc:picChg>
        <pc:picChg chg="add del mod">
          <ac:chgData name="Nitin Redhu" userId="452214e952178ea0" providerId="Windows Live" clId="Web-{77740EB8-F46F-4849-88F5-5244C4480584}" dt="2025-10-09T05:37:49.530" v="5"/>
          <ac:picMkLst>
            <pc:docMk/>
            <pc:sldMk cId="310735566" sldId="259"/>
            <ac:picMk id="10" creationId="{84E9D37B-B30B-D89D-039E-1ABEE907D04F}"/>
          </ac:picMkLst>
        </pc:picChg>
        <pc:picChg chg="add mod">
          <ac:chgData name="Nitin Redhu" userId="452214e952178ea0" providerId="Windows Live" clId="Web-{77740EB8-F46F-4849-88F5-5244C4480584}" dt="2025-10-09T05:39:57.080" v="19" actId="1076"/>
          <ac:picMkLst>
            <pc:docMk/>
            <pc:sldMk cId="310735566" sldId="259"/>
            <ac:picMk id="11" creationId="{D680C8CF-D0CC-82E3-0C13-052C17F184EC}"/>
          </ac:picMkLst>
        </pc:picChg>
      </pc:sldChg>
    </pc:docChg>
  </pc:docChgLst>
  <pc:docChgLst>
    <pc:chgData name="Nitin Redhu" userId="452214e952178ea0" providerId="Windows Live" clId="Web-{71C6AFBC-5638-43B1-B162-1D0ACAC6950C}"/>
    <pc:docChg chg="mod addSld modSld addMainMaster delMainMaster">
      <pc:chgData name="Nitin Redhu" userId="452214e952178ea0" providerId="Windows Live" clId="Web-{71C6AFBC-5638-43B1-B162-1D0ACAC6950C}" dt="2025-10-09T07:29:23.586" v="283" actId="14100"/>
      <pc:docMkLst>
        <pc:docMk/>
      </pc:docMkLst>
      <pc:sldChg chg="addSp delSp modSp mod modClrScheme chgLayout">
        <pc:chgData name="Nitin Redhu" userId="452214e952178ea0" providerId="Windows Live" clId="Web-{71C6AFBC-5638-43B1-B162-1D0ACAC6950C}" dt="2025-10-09T07:28:29.803" v="274" actId="20577"/>
        <pc:sldMkLst>
          <pc:docMk/>
          <pc:sldMk cId="109857222" sldId="256"/>
        </pc:sldMkLst>
        <pc:spChg chg="add">
          <ac:chgData name="Nitin Redhu" userId="452214e952178ea0" providerId="Windows Live" clId="Web-{71C6AFBC-5638-43B1-B162-1D0ACAC6950C}" dt="2025-10-09T07:25:39.076" v="249"/>
          <ac:spMkLst>
            <pc:docMk/>
            <pc:sldMk cId="109857222" sldId="256"/>
            <ac:spMk id="2" creationId="{E80ECA72-6519-49BC-328B-761C415A322D}"/>
          </ac:spMkLst>
        </pc:spChg>
        <pc:spChg chg="add del">
          <ac:chgData name="Nitin Redhu" userId="452214e952178ea0" providerId="Windows Live" clId="Web-{71C6AFBC-5638-43B1-B162-1D0ACAC6950C}" dt="2025-10-09T07:26:35.845" v="256"/>
          <ac:spMkLst>
            <pc:docMk/>
            <pc:sldMk cId="109857222" sldId="256"/>
            <ac:spMk id="3" creationId="{852F7C98-9D64-5339-E91A-8E21139C0EED}"/>
          </ac:spMkLst>
        </pc:spChg>
        <pc:spChg chg="mod ord">
          <ac:chgData name="Nitin Redhu" userId="452214e952178ea0" providerId="Windows Live" clId="Web-{71C6AFBC-5638-43B1-B162-1D0ACAC6950C}" dt="2025-10-09T07:28:29.803" v="274" actId="20577"/>
          <ac:spMkLst>
            <pc:docMk/>
            <pc:sldMk cId="109857222" sldId="256"/>
            <ac:spMk id="15" creationId="{8F74704C-3657-B5A7-F631-D3FCB6B3FF2A}"/>
          </ac:spMkLst>
        </pc:spChg>
        <pc:spChg chg="mod ord">
          <ac:chgData name="Nitin Redhu" userId="452214e952178ea0" providerId="Windows Live" clId="Web-{71C6AFBC-5638-43B1-B162-1D0ACAC6950C}" dt="2025-10-09T07:28:26.631" v="272" actId="20577"/>
          <ac:spMkLst>
            <pc:docMk/>
            <pc:sldMk cId="109857222" sldId="256"/>
            <ac:spMk id="25" creationId="{93606450-FC8A-96D8-BCA5-5CF96CB0E17B}"/>
          </ac:spMkLst>
        </pc:spChg>
        <pc:spChg chg="mod">
          <ac:chgData name="Nitin Redhu" userId="452214e952178ea0" providerId="Windows Live" clId="Web-{71C6AFBC-5638-43B1-B162-1D0ACAC6950C}" dt="2025-10-09T07:26:56.877" v="259" actId="1076"/>
          <ac:spMkLst>
            <pc:docMk/>
            <pc:sldMk cId="109857222" sldId="256"/>
            <ac:spMk id="26" creationId="{D5A661B8-1DA9-B2F0-09D3-D838E3CA1F3B}"/>
          </ac:spMkLst>
        </pc:spChg>
        <pc:spChg chg="mod">
          <ac:chgData name="Nitin Redhu" userId="452214e952178ea0" providerId="Windows Live" clId="Web-{71C6AFBC-5638-43B1-B162-1D0ACAC6950C}" dt="2025-10-09T07:26:56.877" v="260" actId="1076"/>
          <ac:spMkLst>
            <pc:docMk/>
            <pc:sldMk cId="109857222" sldId="256"/>
            <ac:spMk id="27" creationId="{DEC32311-15BD-780C-82CF-8C3B1C32A5EA}"/>
          </ac:spMkLst>
        </pc:spChg>
      </pc:sldChg>
      <pc:sldChg chg="modSp mod modClrScheme chgLayout">
        <pc:chgData name="Nitin Redhu" userId="452214e952178ea0" providerId="Windows Live" clId="Web-{71C6AFBC-5638-43B1-B162-1D0ACAC6950C}" dt="2025-10-09T07:28:54.288" v="279"/>
        <pc:sldMkLst>
          <pc:docMk/>
          <pc:sldMk cId="1057651135" sldId="257"/>
        </pc:sldMkLst>
        <pc:spChg chg="mod ord">
          <ac:chgData name="Nitin Redhu" userId="452214e952178ea0" providerId="Windows Live" clId="Web-{71C6AFBC-5638-43B1-B162-1D0ACAC6950C}" dt="2025-10-09T07:27:02.674" v="261" actId="20577"/>
          <ac:spMkLst>
            <pc:docMk/>
            <pc:sldMk cId="1057651135" sldId="257"/>
            <ac:spMk id="2" creationId="{160A902E-F543-226E-1BCE-F53FBC0B0C07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057651135" sldId="257"/>
            <ac:spMk id="3" creationId="{35F355CC-7B83-0DD6-90DF-5BF27AB42BEE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057651135" sldId="257"/>
            <ac:spMk id="4" creationId="{E9B17BFD-5ED3-9B3C-CC7A-78894EDA59CF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057651135" sldId="257"/>
            <ac:spMk id="5" creationId="{8A1F9A12-39D7-6D84-53D9-D2FE953E4646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057651135" sldId="257"/>
            <ac:spMk id="6" creationId="{7E829162-6B83-AB7E-77F3-018BD1CF27C7}"/>
          </ac:spMkLst>
        </pc:spChg>
        <pc:picChg chg="mod">
          <ac:chgData name="Nitin Redhu" userId="452214e952178ea0" providerId="Windows Live" clId="Web-{71C6AFBC-5638-43B1-B162-1D0ACAC6950C}" dt="2025-10-09T07:28:54.288" v="279"/>
          <ac:picMkLst>
            <pc:docMk/>
            <pc:sldMk cId="1057651135" sldId="257"/>
            <ac:picMk id="8" creationId="{AEA356A3-8154-1D85-31CF-02005C695025}"/>
          </ac:picMkLst>
        </pc:picChg>
      </pc:sldChg>
      <pc:sldChg chg="modSp mod modClrScheme chgLayout">
        <pc:chgData name="Nitin Redhu" userId="452214e952178ea0" providerId="Windows Live" clId="Web-{71C6AFBC-5638-43B1-B162-1D0ACAC6950C}" dt="2025-10-09T07:27:08.159" v="262" actId="20577"/>
        <pc:sldMkLst>
          <pc:docMk/>
          <pc:sldMk cId="3712518401" sldId="258"/>
        </pc:sldMkLst>
        <pc:spChg chg="mod ord">
          <ac:chgData name="Nitin Redhu" userId="452214e952178ea0" providerId="Windows Live" clId="Web-{71C6AFBC-5638-43B1-B162-1D0ACAC6950C}" dt="2025-10-09T07:27:08.159" v="262" actId="20577"/>
          <ac:spMkLst>
            <pc:docMk/>
            <pc:sldMk cId="3712518401" sldId="258"/>
            <ac:spMk id="2" creationId="{76946E7F-01B3-8881-B4B1-2FD82DFBBB8A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712518401" sldId="258"/>
            <ac:spMk id="3" creationId="{67117F51-E224-B056-142D-5E3761E19C57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712518401" sldId="258"/>
            <ac:spMk id="4" creationId="{67C3D5A5-E812-492B-4E11-DDCA8A71179B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712518401" sldId="258"/>
            <ac:spMk id="5" creationId="{D576EE1D-6B56-3A8C-19F0-F6AE24AE15BC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712518401" sldId="258"/>
            <ac:spMk id="6" creationId="{A8C40A0F-9446-13A3-6E0B-6375CD1DDC7B}"/>
          </ac:spMkLst>
        </pc:spChg>
      </pc:sldChg>
      <pc:sldChg chg="modSp mod modClrScheme chgLayout">
        <pc:chgData name="Nitin Redhu" userId="452214e952178ea0" providerId="Windows Live" clId="Web-{71C6AFBC-5638-43B1-B162-1D0ACAC6950C}" dt="2025-10-09T07:27:11.175" v="263" actId="20577"/>
        <pc:sldMkLst>
          <pc:docMk/>
          <pc:sldMk cId="310735566" sldId="259"/>
        </pc:sldMkLst>
        <pc:spChg chg="mod ord">
          <ac:chgData name="Nitin Redhu" userId="452214e952178ea0" providerId="Windows Live" clId="Web-{71C6AFBC-5638-43B1-B162-1D0ACAC6950C}" dt="2025-10-09T07:27:11.175" v="263" actId="20577"/>
          <ac:spMkLst>
            <pc:docMk/>
            <pc:sldMk cId="310735566" sldId="259"/>
            <ac:spMk id="2" creationId="{3D01715F-6E67-E15F-ADE3-F02F4AAED068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10735566" sldId="259"/>
            <ac:spMk id="3" creationId="{9A039550-E4FB-459B-C46E-8C93BA36CD2B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10735566" sldId="259"/>
            <ac:spMk id="4" creationId="{EC71EC0F-8DBE-9154-3632-A39D6823CFC9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10735566" sldId="259"/>
            <ac:spMk id="5" creationId="{1B9EAE7B-AF8A-C03B-A49B-5770676BC9C6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10735566" sldId="259"/>
            <ac:spMk id="6" creationId="{C20528DC-7526-99AF-31CD-9CB2D69B93DE}"/>
          </ac:spMkLst>
        </pc:spChg>
        <pc:picChg chg="mod">
          <ac:chgData name="Nitin Redhu" userId="452214e952178ea0" providerId="Windows Live" clId="Web-{71C6AFBC-5638-43B1-B162-1D0ACAC6950C}" dt="2025-10-09T07:10:47.485" v="97"/>
          <ac:picMkLst>
            <pc:docMk/>
            <pc:sldMk cId="310735566" sldId="259"/>
            <ac:picMk id="11" creationId="{D680C8CF-D0CC-82E3-0C13-052C17F184EC}"/>
          </ac:picMkLst>
        </pc:picChg>
      </pc:sldChg>
      <pc:sldChg chg="addSp modSp new mod modClrScheme chgLayout">
        <pc:chgData name="Nitin Redhu" userId="452214e952178ea0" providerId="Windows Live" clId="Web-{71C6AFBC-5638-43B1-B162-1D0ACAC6950C}" dt="2025-10-09T07:27:15.050" v="264" actId="20577"/>
        <pc:sldMkLst>
          <pc:docMk/>
          <pc:sldMk cId="1515968486" sldId="260"/>
        </pc:sldMkLst>
        <pc:spChg chg="mod ord">
          <ac:chgData name="Nitin Redhu" userId="452214e952178ea0" providerId="Windows Live" clId="Web-{71C6AFBC-5638-43B1-B162-1D0ACAC6950C}" dt="2025-10-09T07:27:15.050" v="264" actId="20577"/>
          <ac:spMkLst>
            <pc:docMk/>
            <pc:sldMk cId="1515968486" sldId="260"/>
            <ac:spMk id="2" creationId="{D90AECCD-5AB3-E871-CAD9-5D0343862C65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515968486" sldId="260"/>
            <ac:spMk id="3" creationId="{CA11A753-508C-123D-23FD-F49C1EAB0B6B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515968486" sldId="260"/>
            <ac:spMk id="4" creationId="{FC2858EF-B55D-B0CA-C885-3287CFD7D59B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515968486" sldId="260"/>
            <ac:spMk id="5" creationId="{E7EA8B03-ECD4-DFC6-3169-50A330DE2FBE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515968486" sldId="260"/>
            <ac:spMk id="6" creationId="{7833BFD3-0A32-A324-20D8-55762F3C78BF}"/>
          </ac:spMkLst>
        </pc:spChg>
        <pc:picChg chg="add mod ord modCrop">
          <ac:chgData name="Nitin Redhu" userId="452214e952178ea0" providerId="Windows Live" clId="Web-{71C6AFBC-5638-43B1-B162-1D0ACAC6950C}" dt="2025-10-09T07:11:13.720" v="105"/>
          <ac:picMkLst>
            <pc:docMk/>
            <pc:sldMk cId="1515968486" sldId="260"/>
            <ac:picMk id="7" creationId="{F9DE92AE-4B0D-4CD0-3454-F5122C2FF5A3}"/>
          </ac:picMkLst>
        </pc:picChg>
      </pc:sldChg>
      <pc:sldChg chg="addSp modSp new mod modClrScheme chgLayout">
        <pc:chgData name="Nitin Redhu" userId="452214e952178ea0" providerId="Windows Live" clId="Web-{71C6AFBC-5638-43B1-B162-1D0ACAC6950C}" dt="2025-10-09T07:27:16.690" v="265" actId="20577"/>
        <pc:sldMkLst>
          <pc:docMk/>
          <pc:sldMk cId="1572007765" sldId="261"/>
        </pc:sldMkLst>
        <pc:spChg chg="mod ord">
          <ac:chgData name="Nitin Redhu" userId="452214e952178ea0" providerId="Windows Live" clId="Web-{71C6AFBC-5638-43B1-B162-1D0ACAC6950C}" dt="2025-10-09T07:27:16.690" v="265" actId="20577"/>
          <ac:spMkLst>
            <pc:docMk/>
            <pc:sldMk cId="1572007765" sldId="261"/>
            <ac:spMk id="2" creationId="{DF30E685-B33D-8DC6-1B12-3617E1C98DFB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572007765" sldId="261"/>
            <ac:spMk id="3" creationId="{980E0BE7-2334-9D85-3156-46C9733F4F4D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572007765" sldId="261"/>
            <ac:spMk id="4" creationId="{7170BA66-ECFF-175F-B278-21D1C87B63B1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572007765" sldId="261"/>
            <ac:spMk id="5" creationId="{61A1B92E-DA7C-60FA-95AE-3F2ECB124D68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572007765" sldId="261"/>
            <ac:spMk id="6" creationId="{71A8AE30-1221-3609-286E-9C721DECF467}"/>
          </ac:spMkLst>
        </pc:spChg>
        <pc:picChg chg="add mod modCrop">
          <ac:chgData name="Nitin Redhu" userId="452214e952178ea0" providerId="Windows Live" clId="Web-{71C6AFBC-5638-43B1-B162-1D0ACAC6950C}" dt="2025-10-09T07:09:04.855" v="94"/>
          <ac:picMkLst>
            <pc:docMk/>
            <pc:sldMk cId="1572007765" sldId="261"/>
            <ac:picMk id="7" creationId="{B7B4ABEB-EAFE-7114-F0F0-C6ADBCCD5769}"/>
          </ac:picMkLst>
        </pc:picChg>
      </pc:sldChg>
      <pc:sldChg chg="modSp new mod modClrScheme chgLayout">
        <pc:chgData name="Nitin Redhu" userId="452214e952178ea0" providerId="Windows Live" clId="Web-{71C6AFBC-5638-43B1-B162-1D0ACAC6950C}" dt="2025-10-09T07:29:12.210" v="280" actId="14100"/>
        <pc:sldMkLst>
          <pc:docMk/>
          <pc:sldMk cId="3288289904" sldId="262"/>
        </pc:sldMkLst>
        <pc:spChg chg="mod ord">
          <ac:chgData name="Nitin Redhu" userId="452214e952178ea0" providerId="Windows Live" clId="Web-{71C6AFBC-5638-43B1-B162-1D0ACAC6950C}" dt="2025-10-09T07:29:12.210" v="280" actId="14100"/>
          <ac:spMkLst>
            <pc:docMk/>
            <pc:sldMk cId="3288289904" sldId="262"/>
            <ac:spMk id="2" creationId="{BAAB8562-FBA5-5AA9-E084-9EBD4A9BD662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288289904" sldId="262"/>
            <ac:spMk id="3" creationId="{F1145E80-836E-6525-EC50-7451F323FFF1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288289904" sldId="262"/>
            <ac:spMk id="4" creationId="{C640B291-EC30-4BC6-CA97-FB21EAA42955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288289904" sldId="262"/>
            <ac:spMk id="5" creationId="{12F876F4-8E2A-DC00-29DF-38FF66B3CAC0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288289904" sldId="262"/>
            <ac:spMk id="6" creationId="{12F2C85A-D252-DB61-3804-3BCFE7857CA0}"/>
          </ac:spMkLst>
        </pc:spChg>
      </pc:sldChg>
      <pc:sldChg chg="modSp new mod modClrScheme chgLayout">
        <pc:chgData name="Nitin Redhu" userId="452214e952178ea0" providerId="Windows Live" clId="Web-{71C6AFBC-5638-43B1-B162-1D0ACAC6950C}" dt="2025-10-09T07:27:25.128" v="267" actId="20577"/>
        <pc:sldMkLst>
          <pc:docMk/>
          <pc:sldMk cId="2084054371" sldId="263"/>
        </pc:sldMkLst>
        <pc:spChg chg="mod ord">
          <ac:chgData name="Nitin Redhu" userId="452214e952178ea0" providerId="Windows Live" clId="Web-{71C6AFBC-5638-43B1-B162-1D0ACAC6950C}" dt="2025-10-09T07:27:25.128" v="267" actId="20577"/>
          <ac:spMkLst>
            <pc:docMk/>
            <pc:sldMk cId="2084054371" sldId="263"/>
            <ac:spMk id="2" creationId="{9E3643FB-BDE1-ADCB-2890-81DA2DA5695C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2084054371" sldId="263"/>
            <ac:spMk id="3" creationId="{650A7C00-2EFA-0AD4-7772-7836750A5B59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2084054371" sldId="263"/>
            <ac:spMk id="4" creationId="{638C5C39-17C9-5850-74F2-1045B51D0BAD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2084054371" sldId="263"/>
            <ac:spMk id="5" creationId="{2EC69596-70AD-D7CE-166D-1108F53556C3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2084054371" sldId="263"/>
            <ac:spMk id="6" creationId="{6E32AB79-7E17-856D-547C-361C82919C1D}"/>
          </ac:spMkLst>
        </pc:spChg>
      </pc:sldChg>
      <pc:sldChg chg="addSp delSp modSp new mod modClrScheme chgLayout">
        <pc:chgData name="Nitin Redhu" userId="452214e952178ea0" providerId="Windows Live" clId="Web-{71C6AFBC-5638-43B1-B162-1D0ACAC6950C}" dt="2025-10-09T07:29:23.586" v="283" actId="14100"/>
        <pc:sldMkLst>
          <pc:docMk/>
          <pc:sldMk cId="1729636536" sldId="264"/>
        </pc:sldMkLst>
        <pc:spChg chg="mod ord">
          <ac:chgData name="Nitin Redhu" userId="452214e952178ea0" providerId="Windows Live" clId="Web-{71C6AFBC-5638-43B1-B162-1D0ACAC6950C}" dt="2025-10-09T07:29:23.586" v="283" actId="14100"/>
          <ac:spMkLst>
            <pc:docMk/>
            <pc:sldMk cId="1729636536" sldId="264"/>
            <ac:spMk id="2" creationId="{B0888645-8BA3-AC26-C7BF-F2CD3EB0068B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729636536" sldId="264"/>
            <ac:spMk id="3" creationId="{0E26E6AB-B307-98CB-3B09-43BA4B65CDE0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729636536" sldId="264"/>
            <ac:spMk id="4" creationId="{5BD6804D-0618-1491-5BEB-B8AA171A8C96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729636536" sldId="264"/>
            <ac:spMk id="5" creationId="{AA19ECEC-AD69-179A-B88D-98378268D5A9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1729636536" sldId="264"/>
            <ac:spMk id="6" creationId="{818F31F0-F9CA-EEC5-05F2-73A1647B7CB2}"/>
          </ac:spMkLst>
        </pc:spChg>
        <pc:spChg chg="add del mod">
          <ac:chgData name="Nitin Redhu" userId="452214e952178ea0" providerId="Windows Live" clId="Web-{71C6AFBC-5638-43B1-B162-1D0ACAC6950C}" dt="2025-10-09T07:18:01.481" v="173"/>
          <ac:spMkLst>
            <pc:docMk/>
            <pc:sldMk cId="1729636536" sldId="264"/>
            <ac:spMk id="7" creationId="{A208F853-EC2C-B78E-F50D-097D122EE8D4}"/>
          </ac:spMkLst>
        </pc:spChg>
      </pc:sldChg>
      <pc:sldChg chg="modSp new mod modClrScheme chgLayout">
        <pc:chgData name="Nitin Redhu" userId="452214e952178ea0" providerId="Windows Live" clId="Web-{71C6AFBC-5638-43B1-B162-1D0ACAC6950C}" dt="2025-10-09T07:27:33.722" v="270" actId="20577"/>
        <pc:sldMkLst>
          <pc:docMk/>
          <pc:sldMk cId="211933630" sldId="265"/>
        </pc:sldMkLst>
        <pc:spChg chg="mod ord">
          <ac:chgData name="Nitin Redhu" userId="452214e952178ea0" providerId="Windows Live" clId="Web-{71C6AFBC-5638-43B1-B162-1D0ACAC6950C}" dt="2025-10-09T07:27:33.722" v="270" actId="20577"/>
          <ac:spMkLst>
            <pc:docMk/>
            <pc:sldMk cId="211933630" sldId="265"/>
            <ac:spMk id="2" creationId="{24A567CC-A346-1AF5-8518-44879896E3E5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211933630" sldId="265"/>
            <ac:spMk id="3" creationId="{D50EDF80-E600-715F-CCFB-58040187DC87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211933630" sldId="265"/>
            <ac:spMk id="4" creationId="{6E6C9F88-D84F-6E61-A9CD-261892CEBE14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211933630" sldId="265"/>
            <ac:spMk id="5" creationId="{770126BD-8984-CFE5-3891-08441C8607AA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211933630" sldId="265"/>
            <ac:spMk id="6" creationId="{3C962150-B9F1-C6FB-E941-E00CB02C21F0}"/>
          </ac:spMkLst>
        </pc:spChg>
      </pc:sldChg>
      <pc:sldChg chg="modSp new mod modClrScheme chgLayout">
        <pc:chgData name="Nitin Redhu" userId="452214e952178ea0" providerId="Windows Live" clId="Web-{71C6AFBC-5638-43B1-B162-1D0ACAC6950C}" dt="2025-10-09T07:27:37.301" v="271" actId="20577"/>
        <pc:sldMkLst>
          <pc:docMk/>
          <pc:sldMk cId="3152890310" sldId="266"/>
        </pc:sldMkLst>
        <pc:spChg chg="mod ord">
          <ac:chgData name="Nitin Redhu" userId="452214e952178ea0" providerId="Windows Live" clId="Web-{71C6AFBC-5638-43B1-B162-1D0ACAC6950C}" dt="2025-10-09T07:27:37.301" v="271" actId="20577"/>
          <ac:spMkLst>
            <pc:docMk/>
            <pc:sldMk cId="3152890310" sldId="266"/>
            <ac:spMk id="2" creationId="{56886A47-F2EE-18C2-3984-A9843C427F03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152890310" sldId="266"/>
            <ac:spMk id="3" creationId="{234C9F85-D999-C1F1-FFE5-FB10AE0CAEC4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152890310" sldId="266"/>
            <ac:spMk id="4" creationId="{5B4C3829-0E60-EB15-3F79-201B808214BE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152890310" sldId="266"/>
            <ac:spMk id="5" creationId="{FD8C1337-9D3E-92F8-FFDE-DDA88F17D9EE}"/>
          </ac:spMkLst>
        </pc:spChg>
        <pc:spChg chg="mod ord">
          <ac:chgData name="Nitin Redhu" userId="452214e952178ea0" providerId="Windows Live" clId="Web-{71C6AFBC-5638-43B1-B162-1D0ACAC6950C}" dt="2025-10-09T07:25:20.481" v="248"/>
          <ac:spMkLst>
            <pc:docMk/>
            <pc:sldMk cId="3152890310" sldId="266"/>
            <ac:spMk id="6" creationId="{1B329A41-006F-420E-5274-800D13068FDD}"/>
          </ac:spMkLst>
        </pc:spChg>
      </pc:sldChg>
      <pc:sldMasterChg chg="del delSldLayout">
        <pc:chgData name="Nitin Redhu" userId="452214e952178ea0" providerId="Windows Live" clId="Web-{71C6AFBC-5638-43B1-B162-1D0ACAC6950C}" dt="2025-10-09T07:22:47.564" v="239"/>
        <pc:sldMasterMkLst>
          <pc:docMk/>
          <pc:sldMasterMk cId="1055069341" sldId="2147483966"/>
        </pc:sldMasterMkLst>
        <pc:sldLayoutChg chg="del">
          <pc:chgData name="Nitin Redhu" userId="452214e952178ea0" providerId="Windows Live" clId="Web-{71C6AFBC-5638-43B1-B162-1D0ACAC6950C}" dt="2025-10-09T07:22:47.564" v="239"/>
          <pc:sldLayoutMkLst>
            <pc:docMk/>
            <pc:sldMasterMk cId="1055069341" sldId="2147483966"/>
            <pc:sldLayoutMk cId="475601051" sldId="2147483967"/>
          </pc:sldLayoutMkLst>
        </pc:sldLayoutChg>
        <pc:sldLayoutChg chg="del">
          <pc:chgData name="Nitin Redhu" userId="452214e952178ea0" providerId="Windows Live" clId="Web-{71C6AFBC-5638-43B1-B162-1D0ACAC6950C}" dt="2025-10-09T07:22:47.564" v="239"/>
          <pc:sldLayoutMkLst>
            <pc:docMk/>
            <pc:sldMasterMk cId="1055069341" sldId="2147483966"/>
            <pc:sldLayoutMk cId="1954156009" sldId="2147483968"/>
          </pc:sldLayoutMkLst>
        </pc:sldLayoutChg>
        <pc:sldLayoutChg chg="del">
          <pc:chgData name="Nitin Redhu" userId="452214e952178ea0" providerId="Windows Live" clId="Web-{71C6AFBC-5638-43B1-B162-1D0ACAC6950C}" dt="2025-10-09T07:22:47.564" v="239"/>
          <pc:sldLayoutMkLst>
            <pc:docMk/>
            <pc:sldMasterMk cId="1055069341" sldId="2147483966"/>
            <pc:sldLayoutMk cId="1321664035" sldId="2147483969"/>
          </pc:sldLayoutMkLst>
        </pc:sldLayoutChg>
        <pc:sldLayoutChg chg="del">
          <pc:chgData name="Nitin Redhu" userId="452214e952178ea0" providerId="Windows Live" clId="Web-{71C6AFBC-5638-43B1-B162-1D0ACAC6950C}" dt="2025-10-09T07:22:47.564" v="239"/>
          <pc:sldLayoutMkLst>
            <pc:docMk/>
            <pc:sldMasterMk cId="1055069341" sldId="2147483966"/>
            <pc:sldLayoutMk cId="3756547894" sldId="2147483970"/>
          </pc:sldLayoutMkLst>
        </pc:sldLayoutChg>
        <pc:sldLayoutChg chg="del">
          <pc:chgData name="Nitin Redhu" userId="452214e952178ea0" providerId="Windows Live" clId="Web-{71C6AFBC-5638-43B1-B162-1D0ACAC6950C}" dt="2025-10-09T07:22:47.564" v="239"/>
          <pc:sldLayoutMkLst>
            <pc:docMk/>
            <pc:sldMasterMk cId="1055069341" sldId="2147483966"/>
            <pc:sldLayoutMk cId="1611875541" sldId="2147483971"/>
          </pc:sldLayoutMkLst>
        </pc:sldLayoutChg>
        <pc:sldLayoutChg chg="del">
          <pc:chgData name="Nitin Redhu" userId="452214e952178ea0" providerId="Windows Live" clId="Web-{71C6AFBC-5638-43B1-B162-1D0ACAC6950C}" dt="2025-10-09T07:22:47.564" v="239"/>
          <pc:sldLayoutMkLst>
            <pc:docMk/>
            <pc:sldMasterMk cId="1055069341" sldId="2147483966"/>
            <pc:sldLayoutMk cId="2353890774" sldId="2147483972"/>
          </pc:sldLayoutMkLst>
        </pc:sldLayoutChg>
        <pc:sldLayoutChg chg="del">
          <pc:chgData name="Nitin Redhu" userId="452214e952178ea0" providerId="Windows Live" clId="Web-{71C6AFBC-5638-43B1-B162-1D0ACAC6950C}" dt="2025-10-09T07:22:47.564" v="239"/>
          <pc:sldLayoutMkLst>
            <pc:docMk/>
            <pc:sldMasterMk cId="1055069341" sldId="2147483966"/>
            <pc:sldLayoutMk cId="1257463006" sldId="2147483973"/>
          </pc:sldLayoutMkLst>
        </pc:sldLayoutChg>
        <pc:sldLayoutChg chg="del">
          <pc:chgData name="Nitin Redhu" userId="452214e952178ea0" providerId="Windows Live" clId="Web-{71C6AFBC-5638-43B1-B162-1D0ACAC6950C}" dt="2025-10-09T07:22:47.564" v="239"/>
          <pc:sldLayoutMkLst>
            <pc:docMk/>
            <pc:sldMasterMk cId="1055069341" sldId="2147483966"/>
            <pc:sldLayoutMk cId="3477161902" sldId="2147483974"/>
          </pc:sldLayoutMkLst>
        </pc:sldLayoutChg>
        <pc:sldLayoutChg chg="del">
          <pc:chgData name="Nitin Redhu" userId="452214e952178ea0" providerId="Windows Live" clId="Web-{71C6AFBC-5638-43B1-B162-1D0ACAC6950C}" dt="2025-10-09T07:22:47.564" v="239"/>
          <pc:sldLayoutMkLst>
            <pc:docMk/>
            <pc:sldMasterMk cId="1055069341" sldId="2147483966"/>
            <pc:sldLayoutMk cId="2151083829" sldId="2147483975"/>
          </pc:sldLayoutMkLst>
        </pc:sldLayoutChg>
        <pc:sldLayoutChg chg="del">
          <pc:chgData name="Nitin Redhu" userId="452214e952178ea0" providerId="Windows Live" clId="Web-{71C6AFBC-5638-43B1-B162-1D0ACAC6950C}" dt="2025-10-09T07:22:47.564" v="239"/>
          <pc:sldLayoutMkLst>
            <pc:docMk/>
            <pc:sldMasterMk cId="1055069341" sldId="2147483966"/>
            <pc:sldLayoutMk cId="3867614678" sldId="2147483976"/>
          </pc:sldLayoutMkLst>
        </pc:sldLayoutChg>
        <pc:sldLayoutChg chg="del">
          <pc:chgData name="Nitin Redhu" userId="452214e952178ea0" providerId="Windows Live" clId="Web-{71C6AFBC-5638-43B1-B162-1D0ACAC6950C}" dt="2025-10-09T07:22:47.564" v="239"/>
          <pc:sldLayoutMkLst>
            <pc:docMk/>
            <pc:sldMasterMk cId="1055069341" sldId="2147483966"/>
            <pc:sldLayoutMk cId="505143730" sldId="2147483977"/>
          </pc:sldLayoutMkLst>
        </pc:sldLayoutChg>
      </pc:sldMasterChg>
      <pc:sldMasterChg chg="add del addSldLayout delSldLayout modSldLayout">
        <pc:chgData name="Nitin Redhu" userId="452214e952178ea0" providerId="Windows Live" clId="Web-{71C6AFBC-5638-43B1-B162-1D0ACAC6950C}" dt="2025-10-09T07:23:00.111" v="240"/>
        <pc:sldMasterMkLst>
          <pc:docMk/>
          <pc:sldMasterMk cId="290387126" sldId="2147483978"/>
        </pc:sldMasterMkLst>
        <pc:sldLayoutChg chg="add del mod replId">
          <pc:chgData name="Nitin Redhu" userId="452214e952178ea0" providerId="Windows Live" clId="Web-{71C6AFBC-5638-43B1-B162-1D0ACAC6950C}" dt="2025-10-09T07:23:00.111" v="240"/>
          <pc:sldLayoutMkLst>
            <pc:docMk/>
            <pc:sldMasterMk cId="290387126" sldId="2147483978"/>
            <pc:sldLayoutMk cId="4189797137" sldId="2147483979"/>
          </pc:sldLayoutMkLst>
        </pc:sldLayoutChg>
        <pc:sldLayoutChg chg="add del mod replId">
          <pc:chgData name="Nitin Redhu" userId="452214e952178ea0" providerId="Windows Live" clId="Web-{71C6AFBC-5638-43B1-B162-1D0ACAC6950C}" dt="2025-10-09T07:23:00.111" v="240"/>
          <pc:sldLayoutMkLst>
            <pc:docMk/>
            <pc:sldMasterMk cId="290387126" sldId="2147483978"/>
            <pc:sldLayoutMk cId="2263644019" sldId="2147483980"/>
          </pc:sldLayoutMkLst>
        </pc:sldLayoutChg>
        <pc:sldLayoutChg chg="add del mod replId">
          <pc:chgData name="Nitin Redhu" userId="452214e952178ea0" providerId="Windows Live" clId="Web-{71C6AFBC-5638-43B1-B162-1D0ACAC6950C}" dt="2025-10-09T07:23:00.111" v="240"/>
          <pc:sldLayoutMkLst>
            <pc:docMk/>
            <pc:sldMasterMk cId="290387126" sldId="2147483978"/>
            <pc:sldLayoutMk cId="445852497" sldId="2147483981"/>
          </pc:sldLayoutMkLst>
        </pc:sldLayoutChg>
        <pc:sldLayoutChg chg="add del mod replId">
          <pc:chgData name="Nitin Redhu" userId="452214e952178ea0" providerId="Windows Live" clId="Web-{71C6AFBC-5638-43B1-B162-1D0ACAC6950C}" dt="2025-10-09T07:23:00.111" v="240"/>
          <pc:sldLayoutMkLst>
            <pc:docMk/>
            <pc:sldMasterMk cId="290387126" sldId="2147483978"/>
            <pc:sldLayoutMk cId="2591040866" sldId="2147483982"/>
          </pc:sldLayoutMkLst>
        </pc:sldLayoutChg>
        <pc:sldLayoutChg chg="add del mod replId">
          <pc:chgData name="Nitin Redhu" userId="452214e952178ea0" providerId="Windows Live" clId="Web-{71C6AFBC-5638-43B1-B162-1D0ACAC6950C}" dt="2025-10-09T07:23:00.111" v="240"/>
          <pc:sldLayoutMkLst>
            <pc:docMk/>
            <pc:sldMasterMk cId="290387126" sldId="2147483978"/>
            <pc:sldLayoutMk cId="1331152350" sldId="2147483983"/>
          </pc:sldLayoutMkLst>
        </pc:sldLayoutChg>
        <pc:sldLayoutChg chg="add del mod replId">
          <pc:chgData name="Nitin Redhu" userId="452214e952178ea0" providerId="Windows Live" clId="Web-{71C6AFBC-5638-43B1-B162-1D0ACAC6950C}" dt="2025-10-09T07:23:00.111" v="240"/>
          <pc:sldLayoutMkLst>
            <pc:docMk/>
            <pc:sldMasterMk cId="290387126" sldId="2147483978"/>
            <pc:sldLayoutMk cId="2566964215" sldId="2147483984"/>
          </pc:sldLayoutMkLst>
        </pc:sldLayoutChg>
        <pc:sldLayoutChg chg="add del mod replId">
          <pc:chgData name="Nitin Redhu" userId="452214e952178ea0" providerId="Windows Live" clId="Web-{71C6AFBC-5638-43B1-B162-1D0ACAC6950C}" dt="2025-10-09T07:23:00.111" v="240"/>
          <pc:sldLayoutMkLst>
            <pc:docMk/>
            <pc:sldMasterMk cId="290387126" sldId="2147483978"/>
            <pc:sldLayoutMk cId="3887017520" sldId="2147483985"/>
          </pc:sldLayoutMkLst>
        </pc:sldLayoutChg>
        <pc:sldLayoutChg chg="add del mod replId">
          <pc:chgData name="Nitin Redhu" userId="452214e952178ea0" providerId="Windows Live" clId="Web-{71C6AFBC-5638-43B1-B162-1D0ACAC6950C}" dt="2025-10-09T07:23:00.111" v="240"/>
          <pc:sldLayoutMkLst>
            <pc:docMk/>
            <pc:sldMasterMk cId="290387126" sldId="2147483978"/>
            <pc:sldLayoutMk cId="4010270811" sldId="2147483986"/>
          </pc:sldLayoutMkLst>
        </pc:sldLayoutChg>
        <pc:sldLayoutChg chg="add del mod replId">
          <pc:chgData name="Nitin Redhu" userId="452214e952178ea0" providerId="Windows Live" clId="Web-{71C6AFBC-5638-43B1-B162-1D0ACAC6950C}" dt="2025-10-09T07:23:00.111" v="240"/>
          <pc:sldLayoutMkLst>
            <pc:docMk/>
            <pc:sldMasterMk cId="290387126" sldId="2147483978"/>
            <pc:sldLayoutMk cId="1767061652" sldId="2147483987"/>
          </pc:sldLayoutMkLst>
        </pc:sldLayoutChg>
        <pc:sldLayoutChg chg="add del mod replId">
          <pc:chgData name="Nitin Redhu" userId="452214e952178ea0" providerId="Windows Live" clId="Web-{71C6AFBC-5638-43B1-B162-1D0ACAC6950C}" dt="2025-10-09T07:23:00.111" v="240"/>
          <pc:sldLayoutMkLst>
            <pc:docMk/>
            <pc:sldMasterMk cId="290387126" sldId="2147483978"/>
            <pc:sldLayoutMk cId="4152186767" sldId="2147483988"/>
          </pc:sldLayoutMkLst>
        </pc:sldLayoutChg>
        <pc:sldLayoutChg chg="add del mod replId">
          <pc:chgData name="Nitin Redhu" userId="452214e952178ea0" providerId="Windows Live" clId="Web-{71C6AFBC-5638-43B1-B162-1D0ACAC6950C}" dt="2025-10-09T07:23:00.111" v="240"/>
          <pc:sldLayoutMkLst>
            <pc:docMk/>
            <pc:sldMasterMk cId="290387126" sldId="2147483978"/>
            <pc:sldLayoutMk cId="2617203017" sldId="2147483989"/>
          </pc:sldLayoutMkLst>
        </pc:sldLayoutChg>
      </pc:sldMasterChg>
      <pc:sldMasterChg chg="add del addSldLayout delSldLayout modSldLayout">
        <pc:chgData name="Nitin Redhu" userId="452214e952178ea0" providerId="Windows Live" clId="Web-{71C6AFBC-5638-43B1-B162-1D0ACAC6950C}" dt="2025-10-09T07:23:03.751" v="241"/>
        <pc:sldMasterMkLst>
          <pc:docMk/>
          <pc:sldMasterMk cId="2085089297" sldId="2147483990"/>
        </pc:sldMasterMkLst>
        <pc:sldLayoutChg chg="add del mod replId">
          <pc:chgData name="Nitin Redhu" userId="452214e952178ea0" providerId="Windows Live" clId="Web-{71C6AFBC-5638-43B1-B162-1D0ACAC6950C}" dt="2025-10-09T07:23:03.751" v="241"/>
          <pc:sldLayoutMkLst>
            <pc:docMk/>
            <pc:sldMasterMk cId="2085089297" sldId="2147483990"/>
            <pc:sldLayoutMk cId="2841404479" sldId="2147483991"/>
          </pc:sldLayoutMkLst>
        </pc:sldLayoutChg>
        <pc:sldLayoutChg chg="add del mod replId">
          <pc:chgData name="Nitin Redhu" userId="452214e952178ea0" providerId="Windows Live" clId="Web-{71C6AFBC-5638-43B1-B162-1D0ACAC6950C}" dt="2025-10-09T07:23:03.751" v="241"/>
          <pc:sldLayoutMkLst>
            <pc:docMk/>
            <pc:sldMasterMk cId="2085089297" sldId="2147483990"/>
            <pc:sldLayoutMk cId="160745148" sldId="2147483992"/>
          </pc:sldLayoutMkLst>
        </pc:sldLayoutChg>
        <pc:sldLayoutChg chg="add del mod replId">
          <pc:chgData name="Nitin Redhu" userId="452214e952178ea0" providerId="Windows Live" clId="Web-{71C6AFBC-5638-43B1-B162-1D0ACAC6950C}" dt="2025-10-09T07:23:03.751" v="241"/>
          <pc:sldLayoutMkLst>
            <pc:docMk/>
            <pc:sldMasterMk cId="2085089297" sldId="2147483990"/>
            <pc:sldLayoutMk cId="3229878739" sldId="2147483993"/>
          </pc:sldLayoutMkLst>
        </pc:sldLayoutChg>
        <pc:sldLayoutChg chg="add del mod replId">
          <pc:chgData name="Nitin Redhu" userId="452214e952178ea0" providerId="Windows Live" clId="Web-{71C6AFBC-5638-43B1-B162-1D0ACAC6950C}" dt="2025-10-09T07:23:03.751" v="241"/>
          <pc:sldLayoutMkLst>
            <pc:docMk/>
            <pc:sldMasterMk cId="2085089297" sldId="2147483990"/>
            <pc:sldLayoutMk cId="2987389456" sldId="2147483994"/>
          </pc:sldLayoutMkLst>
        </pc:sldLayoutChg>
        <pc:sldLayoutChg chg="add del mod replId">
          <pc:chgData name="Nitin Redhu" userId="452214e952178ea0" providerId="Windows Live" clId="Web-{71C6AFBC-5638-43B1-B162-1D0ACAC6950C}" dt="2025-10-09T07:23:03.751" v="241"/>
          <pc:sldLayoutMkLst>
            <pc:docMk/>
            <pc:sldMasterMk cId="2085089297" sldId="2147483990"/>
            <pc:sldLayoutMk cId="3371013016" sldId="2147483995"/>
          </pc:sldLayoutMkLst>
        </pc:sldLayoutChg>
        <pc:sldLayoutChg chg="add del mod replId">
          <pc:chgData name="Nitin Redhu" userId="452214e952178ea0" providerId="Windows Live" clId="Web-{71C6AFBC-5638-43B1-B162-1D0ACAC6950C}" dt="2025-10-09T07:23:03.751" v="241"/>
          <pc:sldLayoutMkLst>
            <pc:docMk/>
            <pc:sldMasterMk cId="2085089297" sldId="2147483990"/>
            <pc:sldLayoutMk cId="2440379744" sldId="2147483996"/>
          </pc:sldLayoutMkLst>
        </pc:sldLayoutChg>
        <pc:sldLayoutChg chg="add del mod replId">
          <pc:chgData name="Nitin Redhu" userId="452214e952178ea0" providerId="Windows Live" clId="Web-{71C6AFBC-5638-43B1-B162-1D0ACAC6950C}" dt="2025-10-09T07:23:03.751" v="241"/>
          <pc:sldLayoutMkLst>
            <pc:docMk/>
            <pc:sldMasterMk cId="2085089297" sldId="2147483990"/>
            <pc:sldLayoutMk cId="51933098" sldId="2147483997"/>
          </pc:sldLayoutMkLst>
        </pc:sldLayoutChg>
        <pc:sldLayoutChg chg="add del mod replId">
          <pc:chgData name="Nitin Redhu" userId="452214e952178ea0" providerId="Windows Live" clId="Web-{71C6AFBC-5638-43B1-B162-1D0ACAC6950C}" dt="2025-10-09T07:23:03.751" v="241"/>
          <pc:sldLayoutMkLst>
            <pc:docMk/>
            <pc:sldMasterMk cId="2085089297" sldId="2147483990"/>
            <pc:sldLayoutMk cId="4189994672" sldId="2147483998"/>
          </pc:sldLayoutMkLst>
        </pc:sldLayoutChg>
        <pc:sldLayoutChg chg="add del mod replId">
          <pc:chgData name="Nitin Redhu" userId="452214e952178ea0" providerId="Windows Live" clId="Web-{71C6AFBC-5638-43B1-B162-1D0ACAC6950C}" dt="2025-10-09T07:23:03.751" v="241"/>
          <pc:sldLayoutMkLst>
            <pc:docMk/>
            <pc:sldMasterMk cId="2085089297" sldId="2147483990"/>
            <pc:sldLayoutMk cId="3583892613" sldId="2147483999"/>
          </pc:sldLayoutMkLst>
        </pc:sldLayoutChg>
        <pc:sldLayoutChg chg="add del mod replId">
          <pc:chgData name="Nitin Redhu" userId="452214e952178ea0" providerId="Windows Live" clId="Web-{71C6AFBC-5638-43B1-B162-1D0ACAC6950C}" dt="2025-10-09T07:23:03.751" v="241"/>
          <pc:sldLayoutMkLst>
            <pc:docMk/>
            <pc:sldMasterMk cId="2085089297" sldId="2147483990"/>
            <pc:sldLayoutMk cId="2036613897" sldId="2147484000"/>
          </pc:sldLayoutMkLst>
        </pc:sldLayoutChg>
        <pc:sldLayoutChg chg="add del mod replId">
          <pc:chgData name="Nitin Redhu" userId="452214e952178ea0" providerId="Windows Live" clId="Web-{71C6AFBC-5638-43B1-B162-1D0ACAC6950C}" dt="2025-10-09T07:23:03.751" v="241"/>
          <pc:sldLayoutMkLst>
            <pc:docMk/>
            <pc:sldMasterMk cId="2085089297" sldId="2147483990"/>
            <pc:sldLayoutMk cId="965606360" sldId="2147484001"/>
          </pc:sldLayoutMkLst>
        </pc:sldLayoutChg>
      </pc:sldMasterChg>
      <pc:sldMasterChg chg="add del addSldLayout delSldLayout modSldLayout">
        <pc:chgData name="Nitin Redhu" userId="452214e952178ea0" providerId="Windows Live" clId="Web-{71C6AFBC-5638-43B1-B162-1D0ACAC6950C}" dt="2025-10-09T07:23:05.892" v="242"/>
        <pc:sldMasterMkLst>
          <pc:docMk/>
          <pc:sldMasterMk cId="1061376556" sldId="2147484002"/>
        </pc:sldMasterMkLst>
        <pc:sldLayoutChg chg="add del mod replId">
          <pc:chgData name="Nitin Redhu" userId="452214e952178ea0" providerId="Windows Live" clId="Web-{71C6AFBC-5638-43B1-B162-1D0ACAC6950C}" dt="2025-10-09T07:23:05.892" v="242"/>
          <pc:sldLayoutMkLst>
            <pc:docMk/>
            <pc:sldMasterMk cId="1061376556" sldId="2147484002"/>
            <pc:sldLayoutMk cId="1414547663" sldId="2147484003"/>
          </pc:sldLayoutMkLst>
        </pc:sldLayoutChg>
        <pc:sldLayoutChg chg="add del mod replId">
          <pc:chgData name="Nitin Redhu" userId="452214e952178ea0" providerId="Windows Live" clId="Web-{71C6AFBC-5638-43B1-B162-1D0ACAC6950C}" dt="2025-10-09T07:23:05.892" v="242"/>
          <pc:sldLayoutMkLst>
            <pc:docMk/>
            <pc:sldMasterMk cId="1061376556" sldId="2147484002"/>
            <pc:sldLayoutMk cId="1533932062" sldId="2147484004"/>
          </pc:sldLayoutMkLst>
        </pc:sldLayoutChg>
        <pc:sldLayoutChg chg="add del mod replId">
          <pc:chgData name="Nitin Redhu" userId="452214e952178ea0" providerId="Windows Live" clId="Web-{71C6AFBC-5638-43B1-B162-1D0ACAC6950C}" dt="2025-10-09T07:23:05.892" v="242"/>
          <pc:sldLayoutMkLst>
            <pc:docMk/>
            <pc:sldMasterMk cId="1061376556" sldId="2147484002"/>
            <pc:sldLayoutMk cId="301349637" sldId="2147484005"/>
          </pc:sldLayoutMkLst>
        </pc:sldLayoutChg>
        <pc:sldLayoutChg chg="add del mod replId">
          <pc:chgData name="Nitin Redhu" userId="452214e952178ea0" providerId="Windows Live" clId="Web-{71C6AFBC-5638-43B1-B162-1D0ACAC6950C}" dt="2025-10-09T07:23:05.892" v="242"/>
          <pc:sldLayoutMkLst>
            <pc:docMk/>
            <pc:sldMasterMk cId="1061376556" sldId="2147484002"/>
            <pc:sldLayoutMk cId="1672210443" sldId="2147484006"/>
          </pc:sldLayoutMkLst>
        </pc:sldLayoutChg>
        <pc:sldLayoutChg chg="add del mod replId">
          <pc:chgData name="Nitin Redhu" userId="452214e952178ea0" providerId="Windows Live" clId="Web-{71C6AFBC-5638-43B1-B162-1D0ACAC6950C}" dt="2025-10-09T07:23:05.892" v="242"/>
          <pc:sldLayoutMkLst>
            <pc:docMk/>
            <pc:sldMasterMk cId="1061376556" sldId="2147484002"/>
            <pc:sldLayoutMk cId="906484837" sldId="2147484007"/>
          </pc:sldLayoutMkLst>
        </pc:sldLayoutChg>
        <pc:sldLayoutChg chg="add del mod replId">
          <pc:chgData name="Nitin Redhu" userId="452214e952178ea0" providerId="Windows Live" clId="Web-{71C6AFBC-5638-43B1-B162-1D0ACAC6950C}" dt="2025-10-09T07:23:05.892" v="242"/>
          <pc:sldLayoutMkLst>
            <pc:docMk/>
            <pc:sldMasterMk cId="1061376556" sldId="2147484002"/>
            <pc:sldLayoutMk cId="3147484962" sldId="2147484008"/>
          </pc:sldLayoutMkLst>
        </pc:sldLayoutChg>
        <pc:sldLayoutChg chg="add del mod replId">
          <pc:chgData name="Nitin Redhu" userId="452214e952178ea0" providerId="Windows Live" clId="Web-{71C6AFBC-5638-43B1-B162-1D0ACAC6950C}" dt="2025-10-09T07:23:05.892" v="242"/>
          <pc:sldLayoutMkLst>
            <pc:docMk/>
            <pc:sldMasterMk cId="1061376556" sldId="2147484002"/>
            <pc:sldLayoutMk cId="3627127743" sldId="2147484009"/>
          </pc:sldLayoutMkLst>
        </pc:sldLayoutChg>
        <pc:sldLayoutChg chg="add del mod replId">
          <pc:chgData name="Nitin Redhu" userId="452214e952178ea0" providerId="Windows Live" clId="Web-{71C6AFBC-5638-43B1-B162-1D0ACAC6950C}" dt="2025-10-09T07:23:05.892" v="242"/>
          <pc:sldLayoutMkLst>
            <pc:docMk/>
            <pc:sldMasterMk cId="1061376556" sldId="2147484002"/>
            <pc:sldLayoutMk cId="1938401935" sldId="2147484010"/>
          </pc:sldLayoutMkLst>
        </pc:sldLayoutChg>
        <pc:sldLayoutChg chg="add del mod replId">
          <pc:chgData name="Nitin Redhu" userId="452214e952178ea0" providerId="Windows Live" clId="Web-{71C6AFBC-5638-43B1-B162-1D0ACAC6950C}" dt="2025-10-09T07:23:05.892" v="242"/>
          <pc:sldLayoutMkLst>
            <pc:docMk/>
            <pc:sldMasterMk cId="1061376556" sldId="2147484002"/>
            <pc:sldLayoutMk cId="3004857271" sldId="2147484011"/>
          </pc:sldLayoutMkLst>
        </pc:sldLayoutChg>
        <pc:sldLayoutChg chg="add del mod replId">
          <pc:chgData name="Nitin Redhu" userId="452214e952178ea0" providerId="Windows Live" clId="Web-{71C6AFBC-5638-43B1-B162-1D0ACAC6950C}" dt="2025-10-09T07:23:05.892" v="242"/>
          <pc:sldLayoutMkLst>
            <pc:docMk/>
            <pc:sldMasterMk cId="1061376556" sldId="2147484002"/>
            <pc:sldLayoutMk cId="237932091" sldId="2147484012"/>
          </pc:sldLayoutMkLst>
        </pc:sldLayoutChg>
        <pc:sldLayoutChg chg="add del mod replId">
          <pc:chgData name="Nitin Redhu" userId="452214e952178ea0" providerId="Windows Live" clId="Web-{71C6AFBC-5638-43B1-B162-1D0ACAC6950C}" dt="2025-10-09T07:23:05.892" v="242"/>
          <pc:sldLayoutMkLst>
            <pc:docMk/>
            <pc:sldMasterMk cId="1061376556" sldId="2147484002"/>
            <pc:sldLayoutMk cId="1822681804" sldId="2147484013"/>
          </pc:sldLayoutMkLst>
        </pc:sldLayoutChg>
      </pc:sldMasterChg>
      <pc:sldMasterChg chg="add del addSldLayout delSldLayout modSldLayout">
        <pc:chgData name="Nitin Redhu" userId="452214e952178ea0" providerId="Windows Live" clId="Web-{71C6AFBC-5638-43B1-B162-1D0ACAC6950C}" dt="2025-10-09T07:23:10.252" v="243"/>
        <pc:sldMasterMkLst>
          <pc:docMk/>
          <pc:sldMasterMk cId="3731517798" sldId="2147484014"/>
        </pc:sldMasterMkLst>
        <pc:sldLayoutChg chg="add del mod replId">
          <pc:chgData name="Nitin Redhu" userId="452214e952178ea0" providerId="Windows Live" clId="Web-{71C6AFBC-5638-43B1-B162-1D0ACAC6950C}" dt="2025-10-09T07:23:10.252" v="243"/>
          <pc:sldLayoutMkLst>
            <pc:docMk/>
            <pc:sldMasterMk cId="3731517798" sldId="2147484014"/>
            <pc:sldLayoutMk cId="2346101998" sldId="2147484015"/>
          </pc:sldLayoutMkLst>
        </pc:sldLayoutChg>
        <pc:sldLayoutChg chg="add del mod replId">
          <pc:chgData name="Nitin Redhu" userId="452214e952178ea0" providerId="Windows Live" clId="Web-{71C6AFBC-5638-43B1-B162-1D0ACAC6950C}" dt="2025-10-09T07:23:10.252" v="243"/>
          <pc:sldLayoutMkLst>
            <pc:docMk/>
            <pc:sldMasterMk cId="3731517798" sldId="2147484014"/>
            <pc:sldLayoutMk cId="3528287917" sldId="2147484016"/>
          </pc:sldLayoutMkLst>
        </pc:sldLayoutChg>
        <pc:sldLayoutChg chg="add del mod replId">
          <pc:chgData name="Nitin Redhu" userId="452214e952178ea0" providerId="Windows Live" clId="Web-{71C6AFBC-5638-43B1-B162-1D0ACAC6950C}" dt="2025-10-09T07:23:10.252" v="243"/>
          <pc:sldLayoutMkLst>
            <pc:docMk/>
            <pc:sldMasterMk cId="3731517798" sldId="2147484014"/>
            <pc:sldLayoutMk cId="1517156158" sldId="2147484017"/>
          </pc:sldLayoutMkLst>
        </pc:sldLayoutChg>
        <pc:sldLayoutChg chg="add del mod replId">
          <pc:chgData name="Nitin Redhu" userId="452214e952178ea0" providerId="Windows Live" clId="Web-{71C6AFBC-5638-43B1-B162-1D0ACAC6950C}" dt="2025-10-09T07:23:10.252" v="243"/>
          <pc:sldLayoutMkLst>
            <pc:docMk/>
            <pc:sldMasterMk cId="3731517798" sldId="2147484014"/>
            <pc:sldLayoutMk cId="3630268542" sldId="2147484018"/>
          </pc:sldLayoutMkLst>
        </pc:sldLayoutChg>
        <pc:sldLayoutChg chg="add del mod replId">
          <pc:chgData name="Nitin Redhu" userId="452214e952178ea0" providerId="Windows Live" clId="Web-{71C6AFBC-5638-43B1-B162-1D0ACAC6950C}" dt="2025-10-09T07:23:10.252" v="243"/>
          <pc:sldLayoutMkLst>
            <pc:docMk/>
            <pc:sldMasterMk cId="3731517798" sldId="2147484014"/>
            <pc:sldLayoutMk cId="1425764618" sldId="2147484019"/>
          </pc:sldLayoutMkLst>
        </pc:sldLayoutChg>
        <pc:sldLayoutChg chg="add del mod replId">
          <pc:chgData name="Nitin Redhu" userId="452214e952178ea0" providerId="Windows Live" clId="Web-{71C6AFBC-5638-43B1-B162-1D0ACAC6950C}" dt="2025-10-09T07:23:10.252" v="243"/>
          <pc:sldLayoutMkLst>
            <pc:docMk/>
            <pc:sldMasterMk cId="3731517798" sldId="2147484014"/>
            <pc:sldLayoutMk cId="2395965393" sldId="2147484020"/>
          </pc:sldLayoutMkLst>
        </pc:sldLayoutChg>
        <pc:sldLayoutChg chg="add del mod replId">
          <pc:chgData name="Nitin Redhu" userId="452214e952178ea0" providerId="Windows Live" clId="Web-{71C6AFBC-5638-43B1-B162-1D0ACAC6950C}" dt="2025-10-09T07:23:10.252" v="243"/>
          <pc:sldLayoutMkLst>
            <pc:docMk/>
            <pc:sldMasterMk cId="3731517798" sldId="2147484014"/>
            <pc:sldLayoutMk cId="2749308074" sldId="2147484021"/>
          </pc:sldLayoutMkLst>
        </pc:sldLayoutChg>
        <pc:sldLayoutChg chg="add del mod replId">
          <pc:chgData name="Nitin Redhu" userId="452214e952178ea0" providerId="Windows Live" clId="Web-{71C6AFBC-5638-43B1-B162-1D0ACAC6950C}" dt="2025-10-09T07:23:10.252" v="243"/>
          <pc:sldLayoutMkLst>
            <pc:docMk/>
            <pc:sldMasterMk cId="3731517798" sldId="2147484014"/>
            <pc:sldLayoutMk cId="2254339482" sldId="2147484022"/>
          </pc:sldLayoutMkLst>
        </pc:sldLayoutChg>
        <pc:sldLayoutChg chg="add del mod replId">
          <pc:chgData name="Nitin Redhu" userId="452214e952178ea0" providerId="Windows Live" clId="Web-{71C6AFBC-5638-43B1-B162-1D0ACAC6950C}" dt="2025-10-09T07:23:10.252" v="243"/>
          <pc:sldLayoutMkLst>
            <pc:docMk/>
            <pc:sldMasterMk cId="3731517798" sldId="2147484014"/>
            <pc:sldLayoutMk cId="3983054924" sldId="2147484023"/>
          </pc:sldLayoutMkLst>
        </pc:sldLayoutChg>
        <pc:sldLayoutChg chg="add del mod replId">
          <pc:chgData name="Nitin Redhu" userId="452214e952178ea0" providerId="Windows Live" clId="Web-{71C6AFBC-5638-43B1-B162-1D0ACAC6950C}" dt="2025-10-09T07:23:10.252" v="243"/>
          <pc:sldLayoutMkLst>
            <pc:docMk/>
            <pc:sldMasterMk cId="3731517798" sldId="2147484014"/>
            <pc:sldLayoutMk cId="3213282184" sldId="2147484024"/>
          </pc:sldLayoutMkLst>
        </pc:sldLayoutChg>
        <pc:sldLayoutChg chg="add del mod replId">
          <pc:chgData name="Nitin Redhu" userId="452214e952178ea0" providerId="Windows Live" clId="Web-{71C6AFBC-5638-43B1-B162-1D0ACAC6950C}" dt="2025-10-09T07:23:10.252" v="243"/>
          <pc:sldLayoutMkLst>
            <pc:docMk/>
            <pc:sldMasterMk cId="3731517798" sldId="2147484014"/>
            <pc:sldLayoutMk cId="2313989209" sldId="2147484025"/>
          </pc:sldLayoutMkLst>
        </pc:sldLayoutChg>
      </pc:sldMasterChg>
      <pc:sldMasterChg chg="add del addSldLayout delSldLayout modSldLayout">
        <pc:chgData name="Nitin Redhu" userId="452214e952178ea0" providerId="Windows Live" clId="Web-{71C6AFBC-5638-43B1-B162-1D0ACAC6950C}" dt="2025-10-09T07:24:16.805" v="244"/>
        <pc:sldMasterMkLst>
          <pc:docMk/>
          <pc:sldMasterMk cId="289652393" sldId="2147484026"/>
        </pc:sldMasterMkLst>
        <pc:sldLayoutChg chg="add del mod replId">
          <pc:chgData name="Nitin Redhu" userId="452214e952178ea0" providerId="Windows Live" clId="Web-{71C6AFBC-5638-43B1-B162-1D0ACAC6950C}" dt="2025-10-09T07:24:16.805" v="244"/>
          <pc:sldLayoutMkLst>
            <pc:docMk/>
            <pc:sldMasterMk cId="289652393" sldId="2147484026"/>
            <pc:sldLayoutMk cId="2157044576" sldId="2147484027"/>
          </pc:sldLayoutMkLst>
        </pc:sldLayoutChg>
        <pc:sldLayoutChg chg="add del mod replId">
          <pc:chgData name="Nitin Redhu" userId="452214e952178ea0" providerId="Windows Live" clId="Web-{71C6AFBC-5638-43B1-B162-1D0ACAC6950C}" dt="2025-10-09T07:24:16.805" v="244"/>
          <pc:sldLayoutMkLst>
            <pc:docMk/>
            <pc:sldMasterMk cId="289652393" sldId="2147484026"/>
            <pc:sldLayoutMk cId="848612730" sldId="2147484028"/>
          </pc:sldLayoutMkLst>
        </pc:sldLayoutChg>
        <pc:sldLayoutChg chg="add del mod replId">
          <pc:chgData name="Nitin Redhu" userId="452214e952178ea0" providerId="Windows Live" clId="Web-{71C6AFBC-5638-43B1-B162-1D0ACAC6950C}" dt="2025-10-09T07:24:16.805" v="244"/>
          <pc:sldLayoutMkLst>
            <pc:docMk/>
            <pc:sldMasterMk cId="289652393" sldId="2147484026"/>
            <pc:sldLayoutMk cId="1660910683" sldId="2147484029"/>
          </pc:sldLayoutMkLst>
        </pc:sldLayoutChg>
        <pc:sldLayoutChg chg="add del mod replId">
          <pc:chgData name="Nitin Redhu" userId="452214e952178ea0" providerId="Windows Live" clId="Web-{71C6AFBC-5638-43B1-B162-1D0ACAC6950C}" dt="2025-10-09T07:24:16.805" v="244"/>
          <pc:sldLayoutMkLst>
            <pc:docMk/>
            <pc:sldMasterMk cId="289652393" sldId="2147484026"/>
            <pc:sldLayoutMk cId="2367878098" sldId="2147484030"/>
          </pc:sldLayoutMkLst>
        </pc:sldLayoutChg>
        <pc:sldLayoutChg chg="add del mod replId">
          <pc:chgData name="Nitin Redhu" userId="452214e952178ea0" providerId="Windows Live" clId="Web-{71C6AFBC-5638-43B1-B162-1D0ACAC6950C}" dt="2025-10-09T07:24:16.805" v="244"/>
          <pc:sldLayoutMkLst>
            <pc:docMk/>
            <pc:sldMasterMk cId="289652393" sldId="2147484026"/>
            <pc:sldLayoutMk cId="2131224640" sldId="2147484031"/>
          </pc:sldLayoutMkLst>
        </pc:sldLayoutChg>
        <pc:sldLayoutChg chg="add del mod replId">
          <pc:chgData name="Nitin Redhu" userId="452214e952178ea0" providerId="Windows Live" clId="Web-{71C6AFBC-5638-43B1-B162-1D0ACAC6950C}" dt="2025-10-09T07:24:16.805" v="244"/>
          <pc:sldLayoutMkLst>
            <pc:docMk/>
            <pc:sldMasterMk cId="289652393" sldId="2147484026"/>
            <pc:sldLayoutMk cId="4281051954" sldId="2147484032"/>
          </pc:sldLayoutMkLst>
        </pc:sldLayoutChg>
        <pc:sldLayoutChg chg="add del mod replId">
          <pc:chgData name="Nitin Redhu" userId="452214e952178ea0" providerId="Windows Live" clId="Web-{71C6AFBC-5638-43B1-B162-1D0ACAC6950C}" dt="2025-10-09T07:24:16.805" v="244"/>
          <pc:sldLayoutMkLst>
            <pc:docMk/>
            <pc:sldMasterMk cId="289652393" sldId="2147484026"/>
            <pc:sldLayoutMk cId="1165559091" sldId="2147484033"/>
          </pc:sldLayoutMkLst>
        </pc:sldLayoutChg>
        <pc:sldLayoutChg chg="add del mod replId">
          <pc:chgData name="Nitin Redhu" userId="452214e952178ea0" providerId="Windows Live" clId="Web-{71C6AFBC-5638-43B1-B162-1D0ACAC6950C}" dt="2025-10-09T07:24:16.805" v="244"/>
          <pc:sldLayoutMkLst>
            <pc:docMk/>
            <pc:sldMasterMk cId="289652393" sldId="2147484026"/>
            <pc:sldLayoutMk cId="1346481658" sldId="2147484034"/>
          </pc:sldLayoutMkLst>
        </pc:sldLayoutChg>
        <pc:sldLayoutChg chg="add del mod replId">
          <pc:chgData name="Nitin Redhu" userId="452214e952178ea0" providerId="Windows Live" clId="Web-{71C6AFBC-5638-43B1-B162-1D0ACAC6950C}" dt="2025-10-09T07:24:16.805" v="244"/>
          <pc:sldLayoutMkLst>
            <pc:docMk/>
            <pc:sldMasterMk cId="289652393" sldId="2147484026"/>
            <pc:sldLayoutMk cId="3717262082" sldId="2147484035"/>
          </pc:sldLayoutMkLst>
        </pc:sldLayoutChg>
        <pc:sldLayoutChg chg="add del mod replId">
          <pc:chgData name="Nitin Redhu" userId="452214e952178ea0" providerId="Windows Live" clId="Web-{71C6AFBC-5638-43B1-B162-1D0ACAC6950C}" dt="2025-10-09T07:24:16.805" v="244"/>
          <pc:sldLayoutMkLst>
            <pc:docMk/>
            <pc:sldMasterMk cId="289652393" sldId="2147484026"/>
            <pc:sldLayoutMk cId="2581118301" sldId="2147484036"/>
          </pc:sldLayoutMkLst>
        </pc:sldLayoutChg>
        <pc:sldLayoutChg chg="add del mod replId">
          <pc:chgData name="Nitin Redhu" userId="452214e952178ea0" providerId="Windows Live" clId="Web-{71C6AFBC-5638-43B1-B162-1D0ACAC6950C}" dt="2025-10-09T07:24:16.805" v="244"/>
          <pc:sldLayoutMkLst>
            <pc:docMk/>
            <pc:sldMasterMk cId="289652393" sldId="2147484026"/>
            <pc:sldLayoutMk cId="264774944" sldId="2147484037"/>
          </pc:sldLayoutMkLst>
        </pc:sldLayoutChg>
      </pc:sldMasterChg>
      <pc:sldMasterChg chg="add del addSldLayout delSldLayout modSldLayout">
        <pc:chgData name="Nitin Redhu" userId="452214e952178ea0" providerId="Windows Live" clId="Web-{71C6AFBC-5638-43B1-B162-1D0ACAC6950C}" dt="2025-10-09T07:24:38.337" v="245"/>
        <pc:sldMasterMkLst>
          <pc:docMk/>
          <pc:sldMasterMk cId="3266532203" sldId="2147484038"/>
        </pc:sldMasterMkLst>
        <pc:sldLayoutChg chg="add del mod replId">
          <pc:chgData name="Nitin Redhu" userId="452214e952178ea0" providerId="Windows Live" clId="Web-{71C6AFBC-5638-43B1-B162-1D0ACAC6950C}" dt="2025-10-09T07:24:38.337" v="245"/>
          <pc:sldLayoutMkLst>
            <pc:docMk/>
            <pc:sldMasterMk cId="3266532203" sldId="2147484038"/>
            <pc:sldLayoutMk cId="2201445929" sldId="2147484039"/>
          </pc:sldLayoutMkLst>
        </pc:sldLayoutChg>
        <pc:sldLayoutChg chg="add del mod replId">
          <pc:chgData name="Nitin Redhu" userId="452214e952178ea0" providerId="Windows Live" clId="Web-{71C6AFBC-5638-43B1-B162-1D0ACAC6950C}" dt="2025-10-09T07:24:38.337" v="245"/>
          <pc:sldLayoutMkLst>
            <pc:docMk/>
            <pc:sldMasterMk cId="3266532203" sldId="2147484038"/>
            <pc:sldLayoutMk cId="1986396345" sldId="2147484040"/>
          </pc:sldLayoutMkLst>
        </pc:sldLayoutChg>
        <pc:sldLayoutChg chg="add del mod replId">
          <pc:chgData name="Nitin Redhu" userId="452214e952178ea0" providerId="Windows Live" clId="Web-{71C6AFBC-5638-43B1-B162-1D0ACAC6950C}" dt="2025-10-09T07:24:38.337" v="245"/>
          <pc:sldLayoutMkLst>
            <pc:docMk/>
            <pc:sldMasterMk cId="3266532203" sldId="2147484038"/>
            <pc:sldLayoutMk cId="3690522274" sldId="2147484041"/>
          </pc:sldLayoutMkLst>
        </pc:sldLayoutChg>
        <pc:sldLayoutChg chg="add del mod replId">
          <pc:chgData name="Nitin Redhu" userId="452214e952178ea0" providerId="Windows Live" clId="Web-{71C6AFBC-5638-43B1-B162-1D0ACAC6950C}" dt="2025-10-09T07:24:38.337" v="245"/>
          <pc:sldLayoutMkLst>
            <pc:docMk/>
            <pc:sldMasterMk cId="3266532203" sldId="2147484038"/>
            <pc:sldLayoutMk cId="638044834" sldId="2147484042"/>
          </pc:sldLayoutMkLst>
        </pc:sldLayoutChg>
        <pc:sldLayoutChg chg="add del mod replId">
          <pc:chgData name="Nitin Redhu" userId="452214e952178ea0" providerId="Windows Live" clId="Web-{71C6AFBC-5638-43B1-B162-1D0ACAC6950C}" dt="2025-10-09T07:24:38.337" v="245"/>
          <pc:sldLayoutMkLst>
            <pc:docMk/>
            <pc:sldMasterMk cId="3266532203" sldId="2147484038"/>
            <pc:sldLayoutMk cId="1443424944" sldId="2147484043"/>
          </pc:sldLayoutMkLst>
        </pc:sldLayoutChg>
        <pc:sldLayoutChg chg="add del mod replId">
          <pc:chgData name="Nitin Redhu" userId="452214e952178ea0" providerId="Windows Live" clId="Web-{71C6AFBC-5638-43B1-B162-1D0ACAC6950C}" dt="2025-10-09T07:24:38.337" v="245"/>
          <pc:sldLayoutMkLst>
            <pc:docMk/>
            <pc:sldMasterMk cId="3266532203" sldId="2147484038"/>
            <pc:sldLayoutMk cId="2306691330" sldId="2147484044"/>
          </pc:sldLayoutMkLst>
        </pc:sldLayoutChg>
        <pc:sldLayoutChg chg="add del mod replId">
          <pc:chgData name="Nitin Redhu" userId="452214e952178ea0" providerId="Windows Live" clId="Web-{71C6AFBC-5638-43B1-B162-1D0ACAC6950C}" dt="2025-10-09T07:24:38.337" v="245"/>
          <pc:sldLayoutMkLst>
            <pc:docMk/>
            <pc:sldMasterMk cId="3266532203" sldId="2147484038"/>
            <pc:sldLayoutMk cId="1072839768" sldId="2147484045"/>
          </pc:sldLayoutMkLst>
        </pc:sldLayoutChg>
        <pc:sldLayoutChg chg="add del mod replId">
          <pc:chgData name="Nitin Redhu" userId="452214e952178ea0" providerId="Windows Live" clId="Web-{71C6AFBC-5638-43B1-B162-1D0ACAC6950C}" dt="2025-10-09T07:24:38.337" v="245"/>
          <pc:sldLayoutMkLst>
            <pc:docMk/>
            <pc:sldMasterMk cId="3266532203" sldId="2147484038"/>
            <pc:sldLayoutMk cId="2343218482" sldId="2147484046"/>
          </pc:sldLayoutMkLst>
        </pc:sldLayoutChg>
        <pc:sldLayoutChg chg="add del mod replId">
          <pc:chgData name="Nitin Redhu" userId="452214e952178ea0" providerId="Windows Live" clId="Web-{71C6AFBC-5638-43B1-B162-1D0ACAC6950C}" dt="2025-10-09T07:24:38.337" v="245"/>
          <pc:sldLayoutMkLst>
            <pc:docMk/>
            <pc:sldMasterMk cId="3266532203" sldId="2147484038"/>
            <pc:sldLayoutMk cId="1512063636" sldId="2147484047"/>
          </pc:sldLayoutMkLst>
        </pc:sldLayoutChg>
        <pc:sldLayoutChg chg="add del mod replId">
          <pc:chgData name="Nitin Redhu" userId="452214e952178ea0" providerId="Windows Live" clId="Web-{71C6AFBC-5638-43B1-B162-1D0ACAC6950C}" dt="2025-10-09T07:24:38.337" v="245"/>
          <pc:sldLayoutMkLst>
            <pc:docMk/>
            <pc:sldMasterMk cId="3266532203" sldId="2147484038"/>
            <pc:sldLayoutMk cId="2243943290" sldId="2147484048"/>
          </pc:sldLayoutMkLst>
        </pc:sldLayoutChg>
        <pc:sldLayoutChg chg="add del mod replId">
          <pc:chgData name="Nitin Redhu" userId="452214e952178ea0" providerId="Windows Live" clId="Web-{71C6AFBC-5638-43B1-B162-1D0ACAC6950C}" dt="2025-10-09T07:24:38.337" v="245"/>
          <pc:sldLayoutMkLst>
            <pc:docMk/>
            <pc:sldMasterMk cId="3266532203" sldId="2147484038"/>
            <pc:sldLayoutMk cId="2703522758" sldId="2147484049"/>
          </pc:sldLayoutMkLst>
        </pc:sldLayoutChg>
      </pc:sldMasterChg>
      <pc:sldMasterChg chg="add del addSldLayout delSldLayout modSldLayout">
        <pc:chgData name="Nitin Redhu" userId="452214e952178ea0" providerId="Windows Live" clId="Web-{71C6AFBC-5638-43B1-B162-1D0ACAC6950C}" dt="2025-10-09T07:24:49.588" v="246"/>
        <pc:sldMasterMkLst>
          <pc:docMk/>
          <pc:sldMasterMk cId="4240633180" sldId="2147484050"/>
        </pc:sldMasterMkLst>
        <pc:sldLayoutChg chg="add del mod replId">
          <pc:chgData name="Nitin Redhu" userId="452214e952178ea0" providerId="Windows Live" clId="Web-{71C6AFBC-5638-43B1-B162-1D0ACAC6950C}" dt="2025-10-09T07:24:49.588" v="246"/>
          <pc:sldLayoutMkLst>
            <pc:docMk/>
            <pc:sldMasterMk cId="4240633180" sldId="2147484050"/>
            <pc:sldLayoutMk cId="280159233" sldId="2147484051"/>
          </pc:sldLayoutMkLst>
        </pc:sldLayoutChg>
        <pc:sldLayoutChg chg="add del mod replId">
          <pc:chgData name="Nitin Redhu" userId="452214e952178ea0" providerId="Windows Live" clId="Web-{71C6AFBC-5638-43B1-B162-1D0ACAC6950C}" dt="2025-10-09T07:24:49.588" v="246"/>
          <pc:sldLayoutMkLst>
            <pc:docMk/>
            <pc:sldMasterMk cId="4240633180" sldId="2147484050"/>
            <pc:sldLayoutMk cId="2483461184" sldId="2147484052"/>
          </pc:sldLayoutMkLst>
        </pc:sldLayoutChg>
        <pc:sldLayoutChg chg="add del mod replId">
          <pc:chgData name="Nitin Redhu" userId="452214e952178ea0" providerId="Windows Live" clId="Web-{71C6AFBC-5638-43B1-B162-1D0ACAC6950C}" dt="2025-10-09T07:24:49.588" v="246"/>
          <pc:sldLayoutMkLst>
            <pc:docMk/>
            <pc:sldMasterMk cId="4240633180" sldId="2147484050"/>
            <pc:sldLayoutMk cId="1498588793" sldId="2147484053"/>
          </pc:sldLayoutMkLst>
        </pc:sldLayoutChg>
        <pc:sldLayoutChg chg="add del mod replId">
          <pc:chgData name="Nitin Redhu" userId="452214e952178ea0" providerId="Windows Live" clId="Web-{71C6AFBC-5638-43B1-B162-1D0ACAC6950C}" dt="2025-10-09T07:24:49.588" v="246"/>
          <pc:sldLayoutMkLst>
            <pc:docMk/>
            <pc:sldMasterMk cId="4240633180" sldId="2147484050"/>
            <pc:sldLayoutMk cId="301743692" sldId="2147484054"/>
          </pc:sldLayoutMkLst>
        </pc:sldLayoutChg>
        <pc:sldLayoutChg chg="add del mod replId">
          <pc:chgData name="Nitin Redhu" userId="452214e952178ea0" providerId="Windows Live" clId="Web-{71C6AFBC-5638-43B1-B162-1D0ACAC6950C}" dt="2025-10-09T07:24:49.588" v="246"/>
          <pc:sldLayoutMkLst>
            <pc:docMk/>
            <pc:sldMasterMk cId="4240633180" sldId="2147484050"/>
            <pc:sldLayoutMk cId="2035578609" sldId="2147484055"/>
          </pc:sldLayoutMkLst>
        </pc:sldLayoutChg>
        <pc:sldLayoutChg chg="add del mod replId">
          <pc:chgData name="Nitin Redhu" userId="452214e952178ea0" providerId="Windows Live" clId="Web-{71C6AFBC-5638-43B1-B162-1D0ACAC6950C}" dt="2025-10-09T07:24:49.588" v="246"/>
          <pc:sldLayoutMkLst>
            <pc:docMk/>
            <pc:sldMasterMk cId="4240633180" sldId="2147484050"/>
            <pc:sldLayoutMk cId="2355387914" sldId="2147484056"/>
          </pc:sldLayoutMkLst>
        </pc:sldLayoutChg>
        <pc:sldLayoutChg chg="add del mod replId">
          <pc:chgData name="Nitin Redhu" userId="452214e952178ea0" providerId="Windows Live" clId="Web-{71C6AFBC-5638-43B1-B162-1D0ACAC6950C}" dt="2025-10-09T07:24:49.588" v="246"/>
          <pc:sldLayoutMkLst>
            <pc:docMk/>
            <pc:sldMasterMk cId="4240633180" sldId="2147484050"/>
            <pc:sldLayoutMk cId="681249367" sldId="2147484057"/>
          </pc:sldLayoutMkLst>
        </pc:sldLayoutChg>
        <pc:sldLayoutChg chg="add del mod replId">
          <pc:chgData name="Nitin Redhu" userId="452214e952178ea0" providerId="Windows Live" clId="Web-{71C6AFBC-5638-43B1-B162-1D0ACAC6950C}" dt="2025-10-09T07:24:49.588" v="246"/>
          <pc:sldLayoutMkLst>
            <pc:docMk/>
            <pc:sldMasterMk cId="4240633180" sldId="2147484050"/>
            <pc:sldLayoutMk cId="3112504350" sldId="2147484058"/>
          </pc:sldLayoutMkLst>
        </pc:sldLayoutChg>
        <pc:sldLayoutChg chg="add del mod replId">
          <pc:chgData name="Nitin Redhu" userId="452214e952178ea0" providerId="Windows Live" clId="Web-{71C6AFBC-5638-43B1-B162-1D0ACAC6950C}" dt="2025-10-09T07:24:49.588" v="246"/>
          <pc:sldLayoutMkLst>
            <pc:docMk/>
            <pc:sldMasterMk cId="4240633180" sldId="2147484050"/>
            <pc:sldLayoutMk cId="1056901619" sldId="2147484059"/>
          </pc:sldLayoutMkLst>
        </pc:sldLayoutChg>
        <pc:sldLayoutChg chg="add del mod replId">
          <pc:chgData name="Nitin Redhu" userId="452214e952178ea0" providerId="Windows Live" clId="Web-{71C6AFBC-5638-43B1-B162-1D0ACAC6950C}" dt="2025-10-09T07:24:49.588" v="246"/>
          <pc:sldLayoutMkLst>
            <pc:docMk/>
            <pc:sldMasterMk cId="4240633180" sldId="2147484050"/>
            <pc:sldLayoutMk cId="3534716001" sldId="2147484060"/>
          </pc:sldLayoutMkLst>
        </pc:sldLayoutChg>
        <pc:sldLayoutChg chg="add del mod replId">
          <pc:chgData name="Nitin Redhu" userId="452214e952178ea0" providerId="Windows Live" clId="Web-{71C6AFBC-5638-43B1-B162-1D0ACAC6950C}" dt="2025-10-09T07:24:49.588" v="246"/>
          <pc:sldLayoutMkLst>
            <pc:docMk/>
            <pc:sldMasterMk cId="4240633180" sldId="2147484050"/>
            <pc:sldLayoutMk cId="4176366762" sldId="2147484061"/>
          </pc:sldLayoutMkLst>
        </pc:sldLayoutChg>
      </pc:sldMasterChg>
      <pc:sldMasterChg chg="add del addSldLayout delSldLayout modSldLayout">
        <pc:chgData name="Nitin Redhu" userId="452214e952178ea0" providerId="Windows Live" clId="Web-{71C6AFBC-5638-43B1-B162-1D0ACAC6950C}" dt="2025-10-09T07:25:13.652" v="247"/>
        <pc:sldMasterMkLst>
          <pc:docMk/>
          <pc:sldMasterMk cId="2589192672" sldId="2147484062"/>
        </pc:sldMasterMkLst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3854894442" sldId="2147484063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2104907168" sldId="2147484064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1805098238" sldId="2147484065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3543974316" sldId="2147484066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3713199394" sldId="2147484067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2935253139" sldId="2147484068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1843116579" sldId="2147484069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2049008409" sldId="2147484070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1750969057" sldId="2147484071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3600638194" sldId="2147484072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758533113" sldId="2147484073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790496722" sldId="2147484074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2530803867" sldId="2147484075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2687649695" sldId="2147484076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1016234040" sldId="2147484077"/>
          </pc:sldLayoutMkLst>
        </pc:sldLayoutChg>
        <pc:sldLayoutChg chg="add del mod replId">
          <pc:chgData name="Nitin Redhu" userId="452214e952178ea0" providerId="Windows Live" clId="Web-{71C6AFBC-5638-43B1-B162-1D0ACAC6950C}" dt="2025-10-09T07:25:13.652" v="247"/>
          <pc:sldLayoutMkLst>
            <pc:docMk/>
            <pc:sldMasterMk cId="2589192672" sldId="2147484062"/>
            <pc:sldLayoutMk cId="3717353384" sldId="2147484078"/>
          </pc:sldLayoutMkLst>
        </pc:sldLayoutChg>
      </pc:sldMasterChg>
      <pc:sldMasterChg chg="add del addSldLayout delSldLayout modSldLayout">
        <pc:chgData name="Nitin Redhu" userId="452214e952178ea0" providerId="Windows Live" clId="Web-{71C6AFBC-5638-43B1-B162-1D0ACAC6950C}" dt="2025-10-09T07:25:20.481" v="248"/>
        <pc:sldMasterMkLst>
          <pc:docMk/>
          <pc:sldMasterMk cId="2599914827" sldId="2147484079"/>
        </pc:sldMasterMkLst>
        <pc:sldLayoutChg chg="add del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599914827" sldId="2147484079"/>
            <pc:sldLayoutMk cId="769458191" sldId="2147484080"/>
          </pc:sldLayoutMkLst>
        </pc:sldLayoutChg>
        <pc:sldLayoutChg chg="add del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599914827" sldId="2147484079"/>
            <pc:sldLayoutMk cId="1014464488" sldId="2147484081"/>
          </pc:sldLayoutMkLst>
        </pc:sldLayoutChg>
        <pc:sldLayoutChg chg="add del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599914827" sldId="2147484079"/>
            <pc:sldLayoutMk cId="966607366" sldId="2147484082"/>
          </pc:sldLayoutMkLst>
        </pc:sldLayoutChg>
        <pc:sldLayoutChg chg="add del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599914827" sldId="2147484079"/>
            <pc:sldLayoutMk cId="3394669637" sldId="2147484083"/>
          </pc:sldLayoutMkLst>
        </pc:sldLayoutChg>
        <pc:sldLayoutChg chg="add del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599914827" sldId="2147484079"/>
            <pc:sldLayoutMk cId="899441621" sldId="2147484084"/>
          </pc:sldLayoutMkLst>
        </pc:sldLayoutChg>
        <pc:sldLayoutChg chg="add del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599914827" sldId="2147484079"/>
            <pc:sldLayoutMk cId="2605084932" sldId="2147484085"/>
          </pc:sldLayoutMkLst>
        </pc:sldLayoutChg>
        <pc:sldLayoutChg chg="add del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599914827" sldId="2147484079"/>
            <pc:sldLayoutMk cId="357426129" sldId="2147484086"/>
          </pc:sldLayoutMkLst>
        </pc:sldLayoutChg>
        <pc:sldLayoutChg chg="add del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599914827" sldId="2147484079"/>
            <pc:sldLayoutMk cId="4055356311" sldId="2147484087"/>
          </pc:sldLayoutMkLst>
        </pc:sldLayoutChg>
        <pc:sldLayoutChg chg="add del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599914827" sldId="2147484079"/>
            <pc:sldLayoutMk cId="3096847285" sldId="2147484088"/>
          </pc:sldLayoutMkLst>
        </pc:sldLayoutChg>
        <pc:sldLayoutChg chg="add del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599914827" sldId="2147484079"/>
            <pc:sldLayoutMk cId="1966990161" sldId="2147484089"/>
          </pc:sldLayoutMkLst>
        </pc:sldLayoutChg>
        <pc:sldLayoutChg chg="add del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599914827" sldId="2147484079"/>
            <pc:sldLayoutMk cId="160481279" sldId="2147484090"/>
          </pc:sldLayoutMkLst>
        </pc:sldLayoutChg>
      </pc:sldMasterChg>
      <pc:sldMasterChg chg="add addSldLayout modSldLayout">
        <pc:chgData name="Nitin Redhu" userId="452214e952178ea0" providerId="Windows Live" clId="Web-{71C6AFBC-5638-43B1-B162-1D0ACAC6950C}" dt="2025-10-09T07:25:20.481" v="248"/>
        <pc:sldMasterMkLst>
          <pc:docMk/>
          <pc:sldMasterMk cId="272669679" sldId="2147484091"/>
        </pc:sldMasterMkLst>
        <pc:sldLayoutChg chg="add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72669679" sldId="2147484091"/>
            <pc:sldLayoutMk cId="3463325508" sldId="2147484092"/>
          </pc:sldLayoutMkLst>
        </pc:sldLayoutChg>
        <pc:sldLayoutChg chg="add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72669679" sldId="2147484091"/>
            <pc:sldLayoutMk cId="4039225155" sldId="2147484093"/>
          </pc:sldLayoutMkLst>
        </pc:sldLayoutChg>
        <pc:sldLayoutChg chg="add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72669679" sldId="2147484091"/>
            <pc:sldLayoutMk cId="2337574640" sldId="2147484094"/>
          </pc:sldLayoutMkLst>
        </pc:sldLayoutChg>
        <pc:sldLayoutChg chg="add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72669679" sldId="2147484091"/>
            <pc:sldLayoutMk cId="350071125" sldId="2147484095"/>
          </pc:sldLayoutMkLst>
        </pc:sldLayoutChg>
        <pc:sldLayoutChg chg="add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72669679" sldId="2147484091"/>
            <pc:sldLayoutMk cId="1824441041" sldId="2147484096"/>
          </pc:sldLayoutMkLst>
        </pc:sldLayoutChg>
        <pc:sldLayoutChg chg="add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72669679" sldId="2147484091"/>
            <pc:sldLayoutMk cId="1493370105" sldId="2147484097"/>
          </pc:sldLayoutMkLst>
        </pc:sldLayoutChg>
        <pc:sldLayoutChg chg="add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72669679" sldId="2147484091"/>
            <pc:sldLayoutMk cId="3032363658" sldId="2147484098"/>
          </pc:sldLayoutMkLst>
        </pc:sldLayoutChg>
        <pc:sldLayoutChg chg="add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72669679" sldId="2147484091"/>
            <pc:sldLayoutMk cId="3924345314" sldId="2147484099"/>
          </pc:sldLayoutMkLst>
        </pc:sldLayoutChg>
        <pc:sldLayoutChg chg="add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72669679" sldId="2147484091"/>
            <pc:sldLayoutMk cId="1636149732" sldId="2147484100"/>
          </pc:sldLayoutMkLst>
        </pc:sldLayoutChg>
        <pc:sldLayoutChg chg="add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72669679" sldId="2147484091"/>
            <pc:sldLayoutMk cId="1758985785" sldId="2147484101"/>
          </pc:sldLayoutMkLst>
        </pc:sldLayoutChg>
        <pc:sldLayoutChg chg="add mod replId">
          <pc:chgData name="Nitin Redhu" userId="452214e952178ea0" providerId="Windows Live" clId="Web-{71C6AFBC-5638-43B1-B162-1D0ACAC6950C}" dt="2025-10-09T07:25:20.481" v="248"/>
          <pc:sldLayoutMkLst>
            <pc:docMk/>
            <pc:sldMasterMk cId="272669679" sldId="2147484091"/>
            <pc:sldLayoutMk cId="3241509263" sldId="2147484102"/>
          </pc:sldLayoutMkLst>
        </pc:sldLayoutChg>
      </pc:sldMasterChg>
    </pc:docChg>
  </pc:docChgLst>
  <pc:docChgLst>
    <pc:chgData name="Nitin Redhu" userId="452214e952178ea0" providerId="Windows Live" clId="Web-{8F89FA1B-CD62-4490-8214-C0709711D081}"/>
    <pc:docChg chg="mod addSld delSld modSld addMainMaster delMainMaster modMainMaster">
      <pc:chgData name="Nitin Redhu" userId="452214e952178ea0" providerId="Windows Live" clId="Web-{8F89FA1B-CD62-4490-8214-C0709711D081}" dt="2025-10-09T05:34:50.081" v="208"/>
      <pc:docMkLst>
        <pc:docMk/>
      </pc:docMkLst>
      <pc:sldChg chg="addSp delSp modSp mod setBg modClrScheme setClrOvrMap delDesignElem chgLayout">
        <pc:chgData name="Nitin Redhu" userId="452214e952178ea0" providerId="Windows Live" clId="Web-{8F89FA1B-CD62-4490-8214-C0709711D081}" dt="2025-10-09T05:17:35.934" v="145" actId="14100"/>
        <pc:sldMkLst>
          <pc:docMk/>
          <pc:sldMk cId="109857222" sldId="256"/>
        </pc:sldMkLst>
        <pc:spChg chg="add del mod">
          <ac:chgData name="Nitin Redhu" userId="452214e952178ea0" providerId="Windows Live" clId="Web-{8F89FA1B-CD62-4490-8214-C0709711D081}" dt="2025-10-09T04:59:23.263" v="50"/>
          <ac:spMkLst>
            <pc:docMk/>
            <pc:sldMk cId="109857222" sldId="256"/>
            <ac:spMk id="2" creationId="{00000000-0000-0000-0000-000000000000}"/>
          </ac:spMkLst>
        </pc:spChg>
        <pc:spChg chg="add del mod">
          <ac:chgData name="Nitin Redhu" userId="452214e952178ea0" providerId="Windows Live" clId="Web-{8F89FA1B-CD62-4490-8214-C0709711D081}" dt="2025-10-09T04:59:22.904" v="49"/>
          <ac:spMkLst>
            <pc:docMk/>
            <pc:sldMk cId="109857222" sldId="256"/>
            <ac:spMk id="3" creationId="{00000000-0000-0000-0000-000000000000}"/>
          </ac:spMkLst>
        </pc:spChg>
        <pc:spChg chg="add del mod">
          <ac:chgData name="Nitin Redhu" userId="452214e952178ea0" providerId="Windows Live" clId="Web-{8F89FA1B-CD62-4490-8214-C0709711D081}" dt="2025-10-09T04:59:22.498" v="47"/>
          <ac:spMkLst>
            <pc:docMk/>
            <pc:sldMk cId="109857222" sldId="256"/>
            <ac:spMk id="4" creationId="{513845B0-62D5-88E8-9254-0E210432EB32}"/>
          </ac:spMkLst>
        </pc:spChg>
        <pc:spChg chg="add del mod">
          <ac:chgData name="Nitin Redhu" userId="452214e952178ea0" providerId="Windows Live" clId="Web-{8F89FA1B-CD62-4490-8214-C0709711D081}" dt="2025-10-09T04:56:42.463" v="15"/>
          <ac:spMkLst>
            <pc:docMk/>
            <pc:sldMk cId="109857222" sldId="256"/>
            <ac:spMk id="5" creationId="{C47F84F7-6BF4-114D-995B-509EDB65926B}"/>
          </ac:spMkLst>
        </pc:spChg>
        <pc:spChg chg="add del mod">
          <ac:chgData name="Nitin Redhu" userId="452214e952178ea0" providerId="Windows Live" clId="Web-{8F89FA1B-CD62-4490-8214-C0709711D081}" dt="2025-10-09T04:59:15.295" v="40"/>
          <ac:spMkLst>
            <pc:docMk/>
            <pc:sldMk cId="109857222" sldId="256"/>
            <ac:spMk id="8" creationId="{9CBE276F-71EB-91C6-9E6B-1C420146FD5C}"/>
          </ac:spMkLst>
        </pc:spChg>
        <pc:spChg chg="add del">
          <ac:chgData name="Nitin Redhu" userId="452214e952178ea0" providerId="Windows Live" clId="Web-{8F89FA1B-CD62-4490-8214-C0709711D081}" dt="2025-10-09T04:58:06.778" v="17"/>
          <ac:spMkLst>
            <pc:docMk/>
            <pc:sldMk cId="109857222" sldId="256"/>
            <ac:spMk id="10" creationId="{E20BB609-EF92-42DB-836C-0699A590B5CF}"/>
          </ac:spMkLst>
        </pc:spChg>
        <pc:spChg chg="add del mod">
          <ac:chgData name="Nitin Redhu" userId="452214e952178ea0" providerId="Windows Live" clId="Web-{8F89FA1B-CD62-4490-8214-C0709711D081}" dt="2025-10-09T04:59:15.295" v="39"/>
          <ac:spMkLst>
            <pc:docMk/>
            <pc:sldMk cId="109857222" sldId="256"/>
            <ac:spMk id="11" creationId="{47E90666-0AB2-B213-C233-9F2387B8DCF6}"/>
          </ac:spMkLst>
        </pc:spChg>
        <pc:spChg chg="add del">
          <ac:chgData name="Nitin Redhu" userId="452214e952178ea0" providerId="Windows Live" clId="Web-{8F89FA1B-CD62-4490-8214-C0709711D081}" dt="2025-10-09T04:58:06.778" v="17"/>
          <ac:spMkLst>
            <pc:docMk/>
            <pc:sldMk cId="109857222" sldId="256"/>
            <ac:spMk id="12" creationId="{4D71E64B-9F70-4956-A351-D707CAB0AF3A}"/>
          </ac:spMkLst>
        </pc:spChg>
        <pc:spChg chg="add del">
          <ac:chgData name="Nitin Redhu" userId="452214e952178ea0" providerId="Windows Live" clId="Web-{8F89FA1B-CD62-4490-8214-C0709711D081}" dt="2025-10-09T04:58:06.778" v="17"/>
          <ac:spMkLst>
            <pc:docMk/>
            <pc:sldMk cId="109857222" sldId="256"/>
            <ac:spMk id="14" creationId="{B2C335F7-F61C-4EB4-80F2-4B1438FE66BB}"/>
          </ac:spMkLst>
        </pc:spChg>
        <pc:spChg chg="add mod ord">
          <ac:chgData name="Nitin Redhu" userId="452214e952178ea0" providerId="Windows Live" clId="Web-{8F89FA1B-CD62-4490-8214-C0709711D081}" dt="2025-10-09T05:05:31.944" v="107" actId="14100"/>
          <ac:spMkLst>
            <pc:docMk/>
            <pc:sldMk cId="109857222" sldId="256"/>
            <ac:spMk id="15" creationId="{8F74704C-3657-B5A7-F631-D3FCB6B3FF2A}"/>
          </ac:spMkLst>
        </pc:spChg>
        <pc:spChg chg="add del">
          <ac:chgData name="Nitin Redhu" userId="452214e952178ea0" providerId="Windows Live" clId="Web-{8F89FA1B-CD62-4490-8214-C0709711D081}" dt="2025-10-09T04:58:06.778" v="17"/>
          <ac:spMkLst>
            <pc:docMk/>
            <pc:sldMk cId="109857222" sldId="256"/>
            <ac:spMk id="16" creationId="{F1189494-2B67-46D2-93D6-A122A09BF6B2}"/>
          </ac:spMkLst>
        </pc:spChg>
        <pc:spChg chg="add del">
          <ac:chgData name="Nitin Redhu" userId="452214e952178ea0" providerId="Windows Live" clId="Web-{8F89FA1B-CD62-4490-8214-C0709711D081}" dt="2025-10-09T04:59:30.748" v="54"/>
          <ac:spMkLst>
            <pc:docMk/>
            <pc:sldMk cId="109857222" sldId="256"/>
            <ac:spMk id="18" creationId="{3FBAD350-5664-4811-A208-657FB882D350}"/>
          </ac:spMkLst>
        </pc:spChg>
        <pc:spChg chg="add del">
          <ac:chgData name="Nitin Redhu" userId="452214e952178ea0" providerId="Windows Live" clId="Web-{8F89FA1B-CD62-4490-8214-C0709711D081}" dt="2025-10-09T04:59:23.263" v="53"/>
          <ac:spMkLst>
            <pc:docMk/>
            <pc:sldMk cId="109857222" sldId="256"/>
            <ac:spMk id="19" creationId="{79C60ED7-11F7-478C-AC8E-0865FABDACBF}"/>
          </ac:spMkLst>
        </pc:spChg>
        <pc:spChg chg="add del">
          <ac:chgData name="Nitin Redhu" userId="452214e952178ea0" providerId="Windows Live" clId="Web-{8F89FA1B-CD62-4490-8214-C0709711D081}" dt="2025-10-09T04:59:30.748" v="54"/>
          <ac:spMkLst>
            <pc:docMk/>
            <pc:sldMk cId="109857222" sldId="256"/>
            <ac:spMk id="20" creationId="{C39ADB8F-D187-49D7-BDCF-C1B6DC727068}"/>
          </ac:spMkLst>
        </pc:spChg>
        <pc:spChg chg="add del">
          <ac:chgData name="Nitin Redhu" userId="452214e952178ea0" providerId="Windows Live" clId="Web-{8F89FA1B-CD62-4490-8214-C0709711D081}" dt="2025-10-09T04:59:23.263" v="52"/>
          <ac:spMkLst>
            <pc:docMk/>
            <pc:sldMk cId="109857222" sldId="256"/>
            <ac:spMk id="21" creationId="{D472C551-D440-40DF-9260-BDB9AC40960A}"/>
          </ac:spMkLst>
        </pc:spChg>
        <pc:spChg chg="add del">
          <ac:chgData name="Nitin Redhu" userId="452214e952178ea0" providerId="Windows Live" clId="Web-{8F89FA1B-CD62-4490-8214-C0709711D081}" dt="2025-10-09T04:59:30.748" v="54"/>
          <ac:spMkLst>
            <pc:docMk/>
            <pc:sldMk cId="109857222" sldId="256"/>
            <ac:spMk id="24" creationId="{508BEF50-7B1E-49A4-BC19-5F4F1D755E64}"/>
          </ac:spMkLst>
        </pc:spChg>
        <pc:spChg chg="add mod ord">
          <ac:chgData name="Nitin Redhu" userId="452214e952178ea0" providerId="Windows Live" clId="Web-{8F89FA1B-CD62-4490-8214-C0709711D081}" dt="2025-10-09T05:04:42.768" v="96"/>
          <ac:spMkLst>
            <pc:docMk/>
            <pc:sldMk cId="109857222" sldId="256"/>
            <ac:spMk id="25" creationId="{93606450-FC8A-96D8-BCA5-5CF96CB0E17B}"/>
          </ac:spMkLst>
        </pc:spChg>
        <pc:spChg chg="add mod">
          <ac:chgData name="Nitin Redhu" userId="452214e952178ea0" providerId="Windows Live" clId="Web-{8F89FA1B-CD62-4490-8214-C0709711D081}" dt="2025-10-09T05:17:35.934" v="145" actId="14100"/>
          <ac:spMkLst>
            <pc:docMk/>
            <pc:sldMk cId="109857222" sldId="256"/>
            <ac:spMk id="26" creationId="{D5A661B8-1DA9-B2F0-09D3-D838E3CA1F3B}"/>
          </ac:spMkLst>
        </pc:spChg>
        <pc:spChg chg="add mod">
          <ac:chgData name="Nitin Redhu" userId="452214e952178ea0" providerId="Windows Live" clId="Web-{8F89FA1B-CD62-4490-8214-C0709711D081}" dt="2025-10-09T05:17:32.841" v="143" actId="14100"/>
          <ac:spMkLst>
            <pc:docMk/>
            <pc:sldMk cId="109857222" sldId="256"/>
            <ac:spMk id="27" creationId="{DEC32311-15BD-780C-82CF-8C3B1C32A5EA}"/>
          </ac:spMkLst>
        </pc:spChg>
        <pc:picChg chg="add del">
          <ac:chgData name="Nitin Redhu" userId="452214e952178ea0" providerId="Windows Live" clId="Web-{8F89FA1B-CD62-4490-8214-C0709711D081}" dt="2025-10-09T04:58:06.778" v="17"/>
          <ac:picMkLst>
            <pc:docMk/>
            <pc:sldMk cId="109857222" sldId="256"/>
            <ac:picMk id="6" creationId="{7CD0A8D2-80DE-5C7C-0A9C-EE24A66121A6}"/>
          </ac:picMkLst>
        </pc:picChg>
        <pc:picChg chg="add del">
          <ac:chgData name="Nitin Redhu" userId="452214e952178ea0" providerId="Windows Live" clId="Web-{8F89FA1B-CD62-4490-8214-C0709711D081}" dt="2025-10-09T04:59:23.263" v="51"/>
          <ac:picMkLst>
            <pc:docMk/>
            <pc:sldMk cId="109857222" sldId="256"/>
            <ac:picMk id="22" creationId="{9A3A3134-F1BC-E634-4093-D2F7FF10F007}"/>
          </ac:picMkLst>
        </pc:picChg>
        <pc:picChg chg="add del mod ord">
          <ac:chgData name="Nitin Redhu" userId="452214e952178ea0" providerId="Windows Live" clId="Web-{8F89FA1B-CD62-4490-8214-C0709711D081}" dt="2025-10-09T05:16:36.621" v="131" actId="1076"/>
          <ac:picMkLst>
            <pc:docMk/>
            <pc:sldMk cId="109857222" sldId="256"/>
            <ac:picMk id="28" creationId="{3F11FFE4-F65A-C097-74B7-24DA6F4383B3}"/>
          </ac:picMkLst>
        </pc:picChg>
        <pc:cxnChg chg="add del">
          <ac:chgData name="Nitin Redhu" userId="452214e952178ea0" providerId="Windows Live" clId="Web-{8F89FA1B-CD62-4490-8214-C0709711D081}" dt="2025-10-09T04:59:22.498" v="48"/>
          <ac:cxnSpMkLst>
            <pc:docMk/>
            <pc:sldMk cId="109857222" sldId="256"/>
            <ac:cxnSpMk id="23" creationId="{56020367-4FD5-4596-8E10-C5F095CD8DBF}"/>
          </ac:cxnSpMkLst>
        </pc:cxnChg>
      </pc:sldChg>
      <pc:sldChg chg="addSp modSp new">
        <pc:chgData name="Nitin Redhu" userId="452214e952178ea0" providerId="Windows Live" clId="Web-{8F89FA1B-CD62-4490-8214-C0709711D081}" dt="2025-10-09T05:20:18.610" v="179" actId="1076"/>
        <pc:sldMkLst>
          <pc:docMk/>
          <pc:sldMk cId="1057651135" sldId="257"/>
        </pc:sldMkLst>
        <pc:spChg chg="mod">
          <ac:chgData name="Nitin Redhu" userId="452214e952178ea0" providerId="Windows Live" clId="Web-{8F89FA1B-CD62-4490-8214-C0709711D081}" dt="2025-10-09T05:18:13.060" v="147" actId="20577"/>
          <ac:spMkLst>
            <pc:docMk/>
            <pc:sldMk cId="1057651135" sldId="257"/>
            <ac:spMk id="2" creationId="{160A902E-F543-226E-1BCE-F53FBC0B0C07}"/>
          </ac:spMkLst>
        </pc:spChg>
        <pc:spChg chg="mod">
          <ac:chgData name="Nitin Redhu" userId="452214e952178ea0" providerId="Windows Live" clId="Web-{8F89FA1B-CD62-4490-8214-C0709711D081}" dt="2025-10-09T05:19:36.188" v="161" actId="20577"/>
          <ac:spMkLst>
            <pc:docMk/>
            <pc:sldMk cId="1057651135" sldId="257"/>
            <ac:spMk id="3" creationId="{35F355CC-7B83-0DD6-90DF-5BF27AB42BEE}"/>
          </ac:spMkLst>
        </pc:spChg>
        <pc:spChg chg="add mod">
          <ac:chgData name="Nitin Redhu" userId="452214e952178ea0" providerId="Windows Live" clId="Web-{8F89FA1B-CD62-4490-8214-C0709711D081}" dt="2025-10-09T05:20:02.001" v="173" actId="1076"/>
          <ac:spMkLst>
            <pc:docMk/>
            <pc:sldMk cId="1057651135" sldId="257"/>
            <ac:spMk id="7" creationId="{A3218C9F-DCE4-5433-8FAF-86014FBE5B40}"/>
          </ac:spMkLst>
        </pc:spChg>
        <pc:picChg chg="add mod">
          <ac:chgData name="Nitin Redhu" userId="452214e952178ea0" providerId="Windows Live" clId="Web-{8F89FA1B-CD62-4490-8214-C0709711D081}" dt="2025-10-09T05:20:18.610" v="179" actId="1076"/>
          <ac:picMkLst>
            <pc:docMk/>
            <pc:sldMk cId="1057651135" sldId="257"/>
            <ac:picMk id="8" creationId="{AEA356A3-8154-1D85-31CF-02005C695025}"/>
          </ac:picMkLst>
        </pc:picChg>
      </pc:sldChg>
      <pc:sldChg chg="new del">
        <pc:chgData name="Nitin Redhu" userId="452214e952178ea0" providerId="Windows Live" clId="Web-{8F89FA1B-CD62-4490-8214-C0709711D081}" dt="2025-10-09T05:16:58.340" v="134"/>
        <pc:sldMkLst>
          <pc:docMk/>
          <pc:sldMk cId="2459950193" sldId="258"/>
        </pc:sldMkLst>
      </pc:sldChg>
      <pc:sldChg chg="modSp new">
        <pc:chgData name="Nitin Redhu" userId="452214e952178ea0" providerId="Windows Live" clId="Web-{8F89FA1B-CD62-4490-8214-C0709711D081}" dt="2025-10-09T05:26:30.611" v="190" actId="20577"/>
        <pc:sldMkLst>
          <pc:docMk/>
          <pc:sldMk cId="3712518401" sldId="258"/>
        </pc:sldMkLst>
        <pc:spChg chg="mod">
          <ac:chgData name="Nitin Redhu" userId="452214e952178ea0" providerId="Windows Live" clId="Web-{8F89FA1B-CD62-4490-8214-C0709711D081}" dt="2025-10-09T05:21:25.861" v="181" actId="20577"/>
          <ac:spMkLst>
            <pc:docMk/>
            <pc:sldMk cId="3712518401" sldId="258"/>
            <ac:spMk id="2" creationId="{76946E7F-01B3-8881-B4B1-2FD82DFBBB8A}"/>
          </ac:spMkLst>
        </pc:spChg>
        <pc:spChg chg="mod">
          <ac:chgData name="Nitin Redhu" userId="452214e952178ea0" providerId="Windows Live" clId="Web-{8F89FA1B-CD62-4490-8214-C0709711D081}" dt="2025-10-09T05:26:30.611" v="190" actId="20577"/>
          <ac:spMkLst>
            <pc:docMk/>
            <pc:sldMk cId="3712518401" sldId="258"/>
            <ac:spMk id="3" creationId="{67117F51-E224-B056-142D-5E3761E19C57}"/>
          </ac:spMkLst>
        </pc:spChg>
      </pc:sldChg>
      <pc:sldChg chg="addSp delSp modSp new">
        <pc:chgData name="Nitin Redhu" userId="452214e952178ea0" providerId="Windows Live" clId="Web-{8F89FA1B-CD62-4490-8214-C0709711D081}" dt="2025-10-09T05:34:50.081" v="208"/>
        <pc:sldMkLst>
          <pc:docMk/>
          <pc:sldMk cId="310735566" sldId="259"/>
        </pc:sldMkLst>
        <pc:spChg chg="mod">
          <ac:chgData name="Nitin Redhu" userId="452214e952178ea0" providerId="Windows Live" clId="Web-{8F89FA1B-CD62-4490-8214-C0709711D081}" dt="2025-10-09T05:34:08.019" v="203" actId="14100"/>
          <ac:spMkLst>
            <pc:docMk/>
            <pc:sldMk cId="310735566" sldId="259"/>
            <ac:spMk id="2" creationId="{3D01715F-6E67-E15F-ADE3-F02F4AAED068}"/>
          </ac:spMkLst>
        </pc:spChg>
        <pc:spChg chg="mod">
          <ac:chgData name="Nitin Redhu" userId="452214e952178ea0" providerId="Windows Live" clId="Web-{8F89FA1B-CD62-4490-8214-C0709711D081}" dt="2025-10-09T05:34:03.175" v="201" actId="20577"/>
          <ac:spMkLst>
            <pc:docMk/>
            <pc:sldMk cId="310735566" sldId="259"/>
            <ac:spMk id="3" creationId="{9A039550-E4FB-459B-C46E-8C93BA36CD2B}"/>
          </ac:spMkLst>
        </pc:spChg>
        <pc:picChg chg="add mod">
          <ac:chgData name="Nitin Redhu" userId="452214e952178ea0" providerId="Windows Live" clId="Web-{8F89FA1B-CD62-4490-8214-C0709711D081}" dt="2025-10-09T05:34:47.378" v="204"/>
          <ac:picMkLst>
            <pc:docMk/>
            <pc:sldMk cId="310735566" sldId="259"/>
            <ac:picMk id="7" creationId="{0B2F9901-CE16-2433-6A96-FC3AB1AB3D79}"/>
          </ac:picMkLst>
        </pc:picChg>
        <pc:picChg chg="add mod">
          <ac:chgData name="Nitin Redhu" userId="452214e952178ea0" providerId="Windows Live" clId="Web-{8F89FA1B-CD62-4490-8214-C0709711D081}" dt="2025-10-09T05:34:47.691" v="205"/>
          <ac:picMkLst>
            <pc:docMk/>
            <pc:sldMk cId="310735566" sldId="259"/>
            <ac:picMk id="8" creationId="{CBA4C381-D7F0-6E09-00E5-E48BA79658D0}"/>
          </ac:picMkLst>
        </pc:picChg>
        <pc:picChg chg="add mod">
          <ac:chgData name="Nitin Redhu" userId="452214e952178ea0" providerId="Windows Live" clId="Web-{8F89FA1B-CD62-4490-8214-C0709711D081}" dt="2025-10-09T05:34:47.956" v="206"/>
          <ac:picMkLst>
            <pc:docMk/>
            <pc:sldMk cId="310735566" sldId="259"/>
            <ac:picMk id="9" creationId="{A2978130-D5CA-AF07-E076-29A5BE2D58C9}"/>
          </ac:picMkLst>
        </pc:picChg>
        <pc:picChg chg="add del mod">
          <ac:chgData name="Nitin Redhu" userId="452214e952178ea0" providerId="Windows Live" clId="Web-{8F89FA1B-CD62-4490-8214-C0709711D081}" dt="2025-10-09T05:34:50.081" v="208"/>
          <ac:picMkLst>
            <pc:docMk/>
            <pc:sldMk cId="310735566" sldId="259"/>
            <ac:picMk id="10" creationId="{8D182A5F-D853-369C-6754-4A1E6B1229E7}"/>
          </ac:picMkLst>
        </pc:picChg>
      </pc:sldChg>
      <pc:sldMasterChg chg="add del addSldLayout delSldLayout">
        <pc:chgData name="Nitin Redhu" userId="452214e952178ea0" providerId="Windows Live" clId="Web-{8F89FA1B-CD62-4490-8214-C0709711D081}" dt="2025-10-09T04:58:06.856" v="18"/>
        <pc:sldMasterMkLst>
          <pc:docMk/>
          <pc:sldMasterMk cId="2460954070" sldId="2147483660"/>
        </pc:sldMasterMkLst>
        <pc:sldLayoutChg chg="add del">
          <pc:chgData name="Nitin Redhu" userId="452214e952178ea0" providerId="Windows Live" clId="Web-{8F89FA1B-CD62-4490-8214-C0709711D081}" dt="2025-10-09T04:58:06.856" v="18"/>
          <pc:sldLayoutMkLst>
            <pc:docMk/>
            <pc:sldMasterMk cId="2460954070" sldId="2147483660"/>
            <pc:sldLayoutMk cId="2385387890" sldId="2147483661"/>
          </pc:sldLayoutMkLst>
        </pc:sldLayoutChg>
        <pc:sldLayoutChg chg="add del">
          <pc:chgData name="Nitin Redhu" userId="452214e952178ea0" providerId="Windows Live" clId="Web-{8F89FA1B-CD62-4490-8214-C0709711D081}" dt="2025-10-09T04:58:06.856" v="18"/>
          <pc:sldLayoutMkLst>
            <pc:docMk/>
            <pc:sldMasterMk cId="2460954070" sldId="2147483660"/>
            <pc:sldLayoutMk cId="949138452" sldId="2147483662"/>
          </pc:sldLayoutMkLst>
        </pc:sldLayoutChg>
        <pc:sldLayoutChg chg="add del">
          <pc:chgData name="Nitin Redhu" userId="452214e952178ea0" providerId="Windows Live" clId="Web-{8F89FA1B-CD62-4490-8214-C0709711D081}" dt="2025-10-09T04:58:06.856" v="18"/>
          <pc:sldLayoutMkLst>
            <pc:docMk/>
            <pc:sldMasterMk cId="2460954070" sldId="2147483660"/>
            <pc:sldLayoutMk cId="2591524520" sldId="2147483663"/>
          </pc:sldLayoutMkLst>
        </pc:sldLayoutChg>
        <pc:sldLayoutChg chg="add del">
          <pc:chgData name="Nitin Redhu" userId="452214e952178ea0" providerId="Windows Live" clId="Web-{8F89FA1B-CD62-4490-8214-C0709711D081}" dt="2025-10-09T04:58:06.856" v="18"/>
          <pc:sldLayoutMkLst>
            <pc:docMk/>
            <pc:sldMasterMk cId="2460954070" sldId="2147483660"/>
            <pc:sldLayoutMk cId="1203092039" sldId="2147483664"/>
          </pc:sldLayoutMkLst>
        </pc:sldLayoutChg>
        <pc:sldLayoutChg chg="add del">
          <pc:chgData name="Nitin Redhu" userId="452214e952178ea0" providerId="Windows Live" clId="Web-{8F89FA1B-CD62-4490-8214-C0709711D081}" dt="2025-10-09T04:58:06.856" v="18"/>
          <pc:sldLayoutMkLst>
            <pc:docMk/>
            <pc:sldMasterMk cId="2460954070" sldId="2147483660"/>
            <pc:sldLayoutMk cId="3733172339" sldId="2147483665"/>
          </pc:sldLayoutMkLst>
        </pc:sldLayoutChg>
        <pc:sldLayoutChg chg="add del">
          <pc:chgData name="Nitin Redhu" userId="452214e952178ea0" providerId="Windows Live" clId="Web-{8F89FA1B-CD62-4490-8214-C0709711D081}" dt="2025-10-09T04:58:06.856" v="18"/>
          <pc:sldLayoutMkLst>
            <pc:docMk/>
            <pc:sldMasterMk cId="2460954070" sldId="2147483660"/>
            <pc:sldLayoutMk cId="3210312558" sldId="2147483666"/>
          </pc:sldLayoutMkLst>
        </pc:sldLayoutChg>
        <pc:sldLayoutChg chg="add del">
          <pc:chgData name="Nitin Redhu" userId="452214e952178ea0" providerId="Windows Live" clId="Web-{8F89FA1B-CD62-4490-8214-C0709711D081}" dt="2025-10-09T04:58:06.856" v="18"/>
          <pc:sldLayoutMkLst>
            <pc:docMk/>
            <pc:sldMasterMk cId="2460954070" sldId="2147483660"/>
            <pc:sldLayoutMk cId="3146388984" sldId="2147483667"/>
          </pc:sldLayoutMkLst>
        </pc:sldLayoutChg>
        <pc:sldLayoutChg chg="add del">
          <pc:chgData name="Nitin Redhu" userId="452214e952178ea0" providerId="Windows Live" clId="Web-{8F89FA1B-CD62-4490-8214-C0709711D081}" dt="2025-10-09T04:58:06.856" v="18"/>
          <pc:sldLayoutMkLst>
            <pc:docMk/>
            <pc:sldMasterMk cId="2460954070" sldId="2147483660"/>
            <pc:sldLayoutMk cId="3171841454" sldId="2147483668"/>
          </pc:sldLayoutMkLst>
        </pc:sldLayoutChg>
        <pc:sldLayoutChg chg="add del">
          <pc:chgData name="Nitin Redhu" userId="452214e952178ea0" providerId="Windows Live" clId="Web-{8F89FA1B-CD62-4490-8214-C0709711D081}" dt="2025-10-09T04:58:06.856" v="18"/>
          <pc:sldLayoutMkLst>
            <pc:docMk/>
            <pc:sldMasterMk cId="2460954070" sldId="2147483660"/>
            <pc:sldLayoutMk cId="1718958274" sldId="2147483669"/>
          </pc:sldLayoutMkLst>
        </pc:sldLayoutChg>
        <pc:sldLayoutChg chg="add del">
          <pc:chgData name="Nitin Redhu" userId="452214e952178ea0" providerId="Windows Live" clId="Web-{8F89FA1B-CD62-4490-8214-C0709711D081}" dt="2025-10-09T04:58:06.856" v="18"/>
          <pc:sldLayoutMkLst>
            <pc:docMk/>
            <pc:sldMasterMk cId="2460954070" sldId="2147483660"/>
            <pc:sldLayoutMk cId="2202905451" sldId="2147483670"/>
          </pc:sldLayoutMkLst>
        </pc:sldLayoutChg>
        <pc:sldLayoutChg chg="add del">
          <pc:chgData name="Nitin Redhu" userId="452214e952178ea0" providerId="Windows Live" clId="Web-{8F89FA1B-CD62-4490-8214-C0709711D081}" dt="2025-10-09T04:58:06.856" v="18"/>
          <pc:sldLayoutMkLst>
            <pc:docMk/>
            <pc:sldMasterMk cId="2460954070" sldId="2147483660"/>
            <pc:sldLayoutMk cId="3479445657" sldId="2147483671"/>
          </pc:sldLayoutMkLst>
        </pc:sldLayoutChg>
      </pc:sldMasterChg>
      <pc:sldMasterChg chg="add del replId addSldLayout delSldLayout">
        <pc:chgData name="Nitin Redhu" userId="452214e952178ea0" providerId="Windows Live" clId="Web-{8F89FA1B-CD62-4490-8214-C0709711D081}" dt="2025-10-09T04:58:06.778" v="17"/>
        <pc:sldMasterMkLst>
          <pc:docMk/>
          <pc:sldMasterMk cId="2201313060" sldId="2147483672"/>
        </pc:sldMasterMkLst>
        <pc:sldLayoutChg chg="add del">
          <pc:chgData name="Nitin Redhu" userId="452214e952178ea0" providerId="Windows Live" clId="Web-{8F89FA1B-CD62-4490-8214-C0709711D081}" dt="2025-10-09T04:58:06.778" v="17"/>
          <pc:sldLayoutMkLst>
            <pc:docMk/>
            <pc:sldMasterMk cId="2201313060" sldId="2147483672"/>
            <pc:sldLayoutMk cId="4267054914" sldId="2147483673"/>
          </pc:sldLayoutMkLst>
        </pc:sldLayoutChg>
        <pc:sldLayoutChg chg="add del replId">
          <pc:chgData name="Nitin Redhu" userId="452214e952178ea0" providerId="Windows Live" clId="Web-{8F89FA1B-CD62-4490-8214-C0709711D081}" dt="2025-10-09T04:58:06.778" v="17"/>
          <pc:sldLayoutMkLst>
            <pc:docMk/>
            <pc:sldMasterMk cId="2201313060" sldId="2147483672"/>
            <pc:sldLayoutMk cId="2748171227" sldId="2147483674"/>
          </pc:sldLayoutMkLst>
        </pc:sldLayoutChg>
        <pc:sldLayoutChg chg="add del replId">
          <pc:chgData name="Nitin Redhu" userId="452214e952178ea0" providerId="Windows Live" clId="Web-{8F89FA1B-CD62-4490-8214-C0709711D081}" dt="2025-10-09T04:58:06.778" v="17"/>
          <pc:sldLayoutMkLst>
            <pc:docMk/>
            <pc:sldMasterMk cId="2201313060" sldId="2147483672"/>
            <pc:sldLayoutMk cId="1107686114" sldId="2147483675"/>
          </pc:sldLayoutMkLst>
        </pc:sldLayoutChg>
        <pc:sldLayoutChg chg="add del replId">
          <pc:chgData name="Nitin Redhu" userId="452214e952178ea0" providerId="Windows Live" clId="Web-{8F89FA1B-CD62-4490-8214-C0709711D081}" dt="2025-10-09T04:58:06.778" v="17"/>
          <pc:sldLayoutMkLst>
            <pc:docMk/>
            <pc:sldMasterMk cId="2201313060" sldId="2147483672"/>
            <pc:sldLayoutMk cId="4229391254" sldId="2147483676"/>
          </pc:sldLayoutMkLst>
        </pc:sldLayoutChg>
        <pc:sldLayoutChg chg="add del replId">
          <pc:chgData name="Nitin Redhu" userId="452214e952178ea0" providerId="Windows Live" clId="Web-{8F89FA1B-CD62-4490-8214-C0709711D081}" dt="2025-10-09T04:58:06.778" v="17"/>
          <pc:sldLayoutMkLst>
            <pc:docMk/>
            <pc:sldMasterMk cId="2201313060" sldId="2147483672"/>
            <pc:sldLayoutMk cId="4236317469" sldId="2147483677"/>
          </pc:sldLayoutMkLst>
        </pc:sldLayoutChg>
        <pc:sldLayoutChg chg="add del replId">
          <pc:chgData name="Nitin Redhu" userId="452214e952178ea0" providerId="Windows Live" clId="Web-{8F89FA1B-CD62-4490-8214-C0709711D081}" dt="2025-10-09T04:58:06.778" v="17"/>
          <pc:sldLayoutMkLst>
            <pc:docMk/>
            <pc:sldMasterMk cId="2201313060" sldId="2147483672"/>
            <pc:sldLayoutMk cId="1403726703" sldId="2147483678"/>
          </pc:sldLayoutMkLst>
        </pc:sldLayoutChg>
        <pc:sldLayoutChg chg="add del replId">
          <pc:chgData name="Nitin Redhu" userId="452214e952178ea0" providerId="Windows Live" clId="Web-{8F89FA1B-CD62-4490-8214-C0709711D081}" dt="2025-10-09T04:58:06.778" v="17"/>
          <pc:sldLayoutMkLst>
            <pc:docMk/>
            <pc:sldMasterMk cId="2201313060" sldId="2147483672"/>
            <pc:sldLayoutMk cId="1136638484" sldId="2147483679"/>
          </pc:sldLayoutMkLst>
        </pc:sldLayoutChg>
        <pc:sldLayoutChg chg="add del replId">
          <pc:chgData name="Nitin Redhu" userId="452214e952178ea0" providerId="Windows Live" clId="Web-{8F89FA1B-CD62-4490-8214-C0709711D081}" dt="2025-10-09T04:58:06.778" v="17"/>
          <pc:sldLayoutMkLst>
            <pc:docMk/>
            <pc:sldMasterMk cId="2201313060" sldId="2147483672"/>
            <pc:sldLayoutMk cId="3078515103" sldId="2147483680"/>
          </pc:sldLayoutMkLst>
        </pc:sldLayoutChg>
        <pc:sldLayoutChg chg="add del replId">
          <pc:chgData name="Nitin Redhu" userId="452214e952178ea0" providerId="Windows Live" clId="Web-{8F89FA1B-CD62-4490-8214-C0709711D081}" dt="2025-10-09T04:58:06.778" v="17"/>
          <pc:sldLayoutMkLst>
            <pc:docMk/>
            <pc:sldMasterMk cId="2201313060" sldId="2147483672"/>
            <pc:sldLayoutMk cId="1240993215" sldId="2147483681"/>
          </pc:sldLayoutMkLst>
        </pc:sldLayoutChg>
        <pc:sldLayoutChg chg="add del replId">
          <pc:chgData name="Nitin Redhu" userId="452214e952178ea0" providerId="Windows Live" clId="Web-{8F89FA1B-CD62-4490-8214-C0709711D081}" dt="2025-10-09T04:58:06.778" v="17"/>
          <pc:sldLayoutMkLst>
            <pc:docMk/>
            <pc:sldMasterMk cId="2201313060" sldId="2147483672"/>
            <pc:sldLayoutMk cId="2444778505" sldId="2147483682"/>
          </pc:sldLayoutMkLst>
        </pc:sldLayoutChg>
        <pc:sldLayoutChg chg="add del replId">
          <pc:chgData name="Nitin Redhu" userId="452214e952178ea0" providerId="Windows Live" clId="Web-{8F89FA1B-CD62-4490-8214-C0709711D081}" dt="2025-10-09T04:58:06.778" v="17"/>
          <pc:sldLayoutMkLst>
            <pc:docMk/>
            <pc:sldMasterMk cId="2201313060" sldId="2147483672"/>
            <pc:sldLayoutMk cId="4180496265" sldId="2147483683"/>
          </pc:sldLayoutMkLst>
        </pc:sldLayoutChg>
      </pc:sldMasterChg>
      <pc:sldMasterChg chg="add del addSldLayout delSldLayout">
        <pc:chgData name="Nitin Redhu" userId="452214e952178ea0" providerId="Windows Live" clId="Web-{8F89FA1B-CD62-4490-8214-C0709711D081}" dt="2025-10-09T04:59:30.748" v="54"/>
        <pc:sldMasterMkLst>
          <pc:docMk/>
          <pc:sldMasterMk cId="765561843" sldId="2147483737"/>
        </pc:sldMasterMkLst>
        <pc:sldLayoutChg chg="add del">
          <pc:chgData name="Nitin Redhu" userId="452214e952178ea0" providerId="Windows Live" clId="Web-{8F89FA1B-CD62-4490-8214-C0709711D081}" dt="2025-10-09T04:59:30.748" v="54"/>
          <pc:sldLayoutMkLst>
            <pc:docMk/>
            <pc:sldMasterMk cId="765561843" sldId="2147483737"/>
            <pc:sldLayoutMk cId="1719594721" sldId="2147483726"/>
          </pc:sldLayoutMkLst>
        </pc:sldLayoutChg>
        <pc:sldLayoutChg chg="add del">
          <pc:chgData name="Nitin Redhu" userId="452214e952178ea0" providerId="Windows Live" clId="Web-{8F89FA1B-CD62-4490-8214-C0709711D081}" dt="2025-10-09T04:59:30.748" v="54"/>
          <pc:sldLayoutMkLst>
            <pc:docMk/>
            <pc:sldMasterMk cId="765561843" sldId="2147483737"/>
            <pc:sldLayoutMk cId="1843800383" sldId="2147483727"/>
          </pc:sldLayoutMkLst>
        </pc:sldLayoutChg>
        <pc:sldLayoutChg chg="add del">
          <pc:chgData name="Nitin Redhu" userId="452214e952178ea0" providerId="Windows Live" clId="Web-{8F89FA1B-CD62-4490-8214-C0709711D081}" dt="2025-10-09T04:59:30.748" v="54"/>
          <pc:sldLayoutMkLst>
            <pc:docMk/>
            <pc:sldMasterMk cId="765561843" sldId="2147483737"/>
            <pc:sldLayoutMk cId="3910959711" sldId="2147483728"/>
          </pc:sldLayoutMkLst>
        </pc:sldLayoutChg>
        <pc:sldLayoutChg chg="add del">
          <pc:chgData name="Nitin Redhu" userId="452214e952178ea0" providerId="Windows Live" clId="Web-{8F89FA1B-CD62-4490-8214-C0709711D081}" dt="2025-10-09T04:59:30.748" v="54"/>
          <pc:sldLayoutMkLst>
            <pc:docMk/>
            <pc:sldMasterMk cId="765561843" sldId="2147483737"/>
            <pc:sldLayoutMk cId="3911822328" sldId="2147483729"/>
          </pc:sldLayoutMkLst>
        </pc:sldLayoutChg>
        <pc:sldLayoutChg chg="add del">
          <pc:chgData name="Nitin Redhu" userId="452214e952178ea0" providerId="Windows Live" clId="Web-{8F89FA1B-CD62-4490-8214-C0709711D081}" dt="2025-10-09T04:59:30.748" v="54"/>
          <pc:sldLayoutMkLst>
            <pc:docMk/>
            <pc:sldMasterMk cId="765561843" sldId="2147483737"/>
            <pc:sldLayoutMk cId="976314762" sldId="2147483730"/>
          </pc:sldLayoutMkLst>
        </pc:sldLayoutChg>
        <pc:sldLayoutChg chg="add del">
          <pc:chgData name="Nitin Redhu" userId="452214e952178ea0" providerId="Windows Live" clId="Web-{8F89FA1B-CD62-4490-8214-C0709711D081}" dt="2025-10-09T04:59:30.748" v="54"/>
          <pc:sldLayoutMkLst>
            <pc:docMk/>
            <pc:sldMasterMk cId="765561843" sldId="2147483737"/>
            <pc:sldLayoutMk cId="2507590072" sldId="2147483731"/>
          </pc:sldLayoutMkLst>
        </pc:sldLayoutChg>
        <pc:sldLayoutChg chg="add del">
          <pc:chgData name="Nitin Redhu" userId="452214e952178ea0" providerId="Windows Live" clId="Web-{8F89FA1B-CD62-4490-8214-C0709711D081}" dt="2025-10-09T04:59:30.748" v="54"/>
          <pc:sldLayoutMkLst>
            <pc:docMk/>
            <pc:sldMasterMk cId="765561843" sldId="2147483737"/>
            <pc:sldLayoutMk cId="773622767" sldId="2147483732"/>
          </pc:sldLayoutMkLst>
        </pc:sldLayoutChg>
        <pc:sldLayoutChg chg="add del">
          <pc:chgData name="Nitin Redhu" userId="452214e952178ea0" providerId="Windows Live" clId="Web-{8F89FA1B-CD62-4490-8214-C0709711D081}" dt="2025-10-09T04:59:30.748" v="54"/>
          <pc:sldLayoutMkLst>
            <pc:docMk/>
            <pc:sldMasterMk cId="765561843" sldId="2147483737"/>
            <pc:sldLayoutMk cId="167061984" sldId="2147483733"/>
          </pc:sldLayoutMkLst>
        </pc:sldLayoutChg>
        <pc:sldLayoutChg chg="add del">
          <pc:chgData name="Nitin Redhu" userId="452214e952178ea0" providerId="Windows Live" clId="Web-{8F89FA1B-CD62-4490-8214-C0709711D081}" dt="2025-10-09T04:59:30.748" v="54"/>
          <pc:sldLayoutMkLst>
            <pc:docMk/>
            <pc:sldMasterMk cId="765561843" sldId="2147483737"/>
            <pc:sldLayoutMk cId="2232408058" sldId="2147483734"/>
          </pc:sldLayoutMkLst>
        </pc:sldLayoutChg>
        <pc:sldLayoutChg chg="add del">
          <pc:chgData name="Nitin Redhu" userId="452214e952178ea0" providerId="Windows Live" clId="Web-{8F89FA1B-CD62-4490-8214-C0709711D081}" dt="2025-10-09T04:59:30.748" v="54"/>
          <pc:sldLayoutMkLst>
            <pc:docMk/>
            <pc:sldMasterMk cId="765561843" sldId="2147483737"/>
            <pc:sldLayoutMk cId="3441532560" sldId="2147483735"/>
          </pc:sldLayoutMkLst>
        </pc:sldLayoutChg>
        <pc:sldLayoutChg chg="add del">
          <pc:chgData name="Nitin Redhu" userId="452214e952178ea0" providerId="Windows Live" clId="Web-{8F89FA1B-CD62-4490-8214-C0709711D081}" dt="2025-10-09T04:59:30.748" v="54"/>
          <pc:sldLayoutMkLst>
            <pc:docMk/>
            <pc:sldMasterMk cId="765561843" sldId="2147483737"/>
            <pc:sldLayoutMk cId="456323879" sldId="2147483736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4:59:34.154" v="55"/>
        <pc:sldMasterMkLst>
          <pc:docMk/>
          <pc:sldMasterMk cId="2958170116" sldId="2147483738"/>
        </pc:sldMasterMkLst>
        <pc:sldLayoutChg chg="add del mod replId">
          <pc:chgData name="Nitin Redhu" userId="452214e952178ea0" providerId="Windows Live" clId="Web-{8F89FA1B-CD62-4490-8214-C0709711D081}" dt="2025-10-09T04:59:34.154" v="55"/>
          <pc:sldLayoutMkLst>
            <pc:docMk/>
            <pc:sldMasterMk cId="2958170116" sldId="2147483738"/>
            <pc:sldLayoutMk cId="2673071980" sldId="2147483739"/>
          </pc:sldLayoutMkLst>
        </pc:sldLayoutChg>
        <pc:sldLayoutChg chg="add del mod replId">
          <pc:chgData name="Nitin Redhu" userId="452214e952178ea0" providerId="Windows Live" clId="Web-{8F89FA1B-CD62-4490-8214-C0709711D081}" dt="2025-10-09T04:59:34.154" v="55"/>
          <pc:sldLayoutMkLst>
            <pc:docMk/>
            <pc:sldMasterMk cId="2958170116" sldId="2147483738"/>
            <pc:sldLayoutMk cId="3032100636" sldId="2147483740"/>
          </pc:sldLayoutMkLst>
        </pc:sldLayoutChg>
        <pc:sldLayoutChg chg="add del mod replId">
          <pc:chgData name="Nitin Redhu" userId="452214e952178ea0" providerId="Windows Live" clId="Web-{8F89FA1B-CD62-4490-8214-C0709711D081}" dt="2025-10-09T04:59:34.154" v="55"/>
          <pc:sldLayoutMkLst>
            <pc:docMk/>
            <pc:sldMasterMk cId="2958170116" sldId="2147483738"/>
            <pc:sldLayoutMk cId="1250864183" sldId="2147483741"/>
          </pc:sldLayoutMkLst>
        </pc:sldLayoutChg>
        <pc:sldLayoutChg chg="add del mod replId">
          <pc:chgData name="Nitin Redhu" userId="452214e952178ea0" providerId="Windows Live" clId="Web-{8F89FA1B-CD62-4490-8214-C0709711D081}" dt="2025-10-09T04:59:34.154" v="55"/>
          <pc:sldLayoutMkLst>
            <pc:docMk/>
            <pc:sldMasterMk cId="2958170116" sldId="2147483738"/>
            <pc:sldLayoutMk cId="1148923581" sldId="2147483742"/>
          </pc:sldLayoutMkLst>
        </pc:sldLayoutChg>
        <pc:sldLayoutChg chg="add del mod replId">
          <pc:chgData name="Nitin Redhu" userId="452214e952178ea0" providerId="Windows Live" clId="Web-{8F89FA1B-CD62-4490-8214-C0709711D081}" dt="2025-10-09T04:59:34.154" v="55"/>
          <pc:sldLayoutMkLst>
            <pc:docMk/>
            <pc:sldMasterMk cId="2958170116" sldId="2147483738"/>
            <pc:sldLayoutMk cId="961084993" sldId="2147483743"/>
          </pc:sldLayoutMkLst>
        </pc:sldLayoutChg>
        <pc:sldLayoutChg chg="add del mod replId">
          <pc:chgData name="Nitin Redhu" userId="452214e952178ea0" providerId="Windows Live" clId="Web-{8F89FA1B-CD62-4490-8214-C0709711D081}" dt="2025-10-09T04:59:34.154" v="55"/>
          <pc:sldLayoutMkLst>
            <pc:docMk/>
            <pc:sldMasterMk cId="2958170116" sldId="2147483738"/>
            <pc:sldLayoutMk cId="2634525450" sldId="2147483744"/>
          </pc:sldLayoutMkLst>
        </pc:sldLayoutChg>
        <pc:sldLayoutChg chg="add del mod replId">
          <pc:chgData name="Nitin Redhu" userId="452214e952178ea0" providerId="Windows Live" clId="Web-{8F89FA1B-CD62-4490-8214-C0709711D081}" dt="2025-10-09T04:59:34.154" v="55"/>
          <pc:sldLayoutMkLst>
            <pc:docMk/>
            <pc:sldMasterMk cId="2958170116" sldId="2147483738"/>
            <pc:sldLayoutMk cId="4146934528" sldId="2147483745"/>
          </pc:sldLayoutMkLst>
        </pc:sldLayoutChg>
        <pc:sldLayoutChg chg="add del mod replId">
          <pc:chgData name="Nitin Redhu" userId="452214e952178ea0" providerId="Windows Live" clId="Web-{8F89FA1B-CD62-4490-8214-C0709711D081}" dt="2025-10-09T04:59:34.154" v="55"/>
          <pc:sldLayoutMkLst>
            <pc:docMk/>
            <pc:sldMasterMk cId="2958170116" sldId="2147483738"/>
            <pc:sldLayoutMk cId="828533969" sldId="2147483746"/>
          </pc:sldLayoutMkLst>
        </pc:sldLayoutChg>
        <pc:sldLayoutChg chg="add del mod replId">
          <pc:chgData name="Nitin Redhu" userId="452214e952178ea0" providerId="Windows Live" clId="Web-{8F89FA1B-CD62-4490-8214-C0709711D081}" dt="2025-10-09T04:59:34.154" v="55"/>
          <pc:sldLayoutMkLst>
            <pc:docMk/>
            <pc:sldMasterMk cId="2958170116" sldId="2147483738"/>
            <pc:sldLayoutMk cId="95277634" sldId="2147483747"/>
          </pc:sldLayoutMkLst>
        </pc:sldLayoutChg>
        <pc:sldLayoutChg chg="add del mod replId">
          <pc:chgData name="Nitin Redhu" userId="452214e952178ea0" providerId="Windows Live" clId="Web-{8F89FA1B-CD62-4490-8214-C0709711D081}" dt="2025-10-09T04:59:34.154" v="55"/>
          <pc:sldLayoutMkLst>
            <pc:docMk/>
            <pc:sldMasterMk cId="2958170116" sldId="2147483738"/>
            <pc:sldLayoutMk cId="2869876201" sldId="2147483748"/>
          </pc:sldLayoutMkLst>
        </pc:sldLayoutChg>
        <pc:sldLayoutChg chg="add del mod replId">
          <pc:chgData name="Nitin Redhu" userId="452214e952178ea0" providerId="Windows Live" clId="Web-{8F89FA1B-CD62-4490-8214-C0709711D081}" dt="2025-10-09T04:59:34.154" v="55"/>
          <pc:sldLayoutMkLst>
            <pc:docMk/>
            <pc:sldMasterMk cId="2958170116" sldId="2147483738"/>
            <pc:sldLayoutMk cId="2778883852" sldId="2147483749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4:59:37.092" v="56"/>
        <pc:sldMasterMkLst>
          <pc:docMk/>
          <pc:sldMasterMk cId="502971859" sldId="2147483750"/>
        </pc:sldMasterMkLst>
        <pc:sldLayoutChg chg="add del mod replId">
          <pc:chgData name="Nitin Redhu" userId="452214e952178ea0" providerId="Windows Live" clId="Web-{8F89FA1B-CD62-4490-8214-C0709711D081}" dt="2025-10-09T04:59:37.092" v="56"/>
          <pc:sldLayoutMkLst>
            <pc:docMk/>
            <pc:sldMasterMk cId="502971859" sldId="2147483750"/>
            <pc:sldLayoutMk cId="303135175" sldId="2147483751"/>
          </pc:sldLayoutMkLst>
        </pc:sldLayoutChg>
        <pc:sldLayoutChg chg="add del mod replId">
          <pc:chgData name="Nitin Redhu" userId="452214e952178ea0" providerId="Windows Live" clId="Web-{8F89FA1B-CD62-4490-8214-C0709711D081}" dt="2025-10-09T04:59:37.092" v="56"/>
          <pc:sldLayoutMkLst>
            <pc:docMk/>
            <pc:sldMasterMk cId="502971859" sldId="2147483750"/>
            <pc:sldLayoutMk cId="2256543219" sldId="2147483752"/>
          </pc:sldLayoutMkLst>
        </pc:sldLayoutChg>
        <pc:sldLayoutChg chg="add del mod replId">
          <pc:chgData name="Nitin Redhu" userId="452214e952178ea0" providerId="Windows Live" clId="Web-{8F89FA1B-CD62-4490-8214-C0709711D081}" dt="2025-10-09T04:59:37.092" v="56"/>
          <pc:sldLayoutMkLst>
            <pc:docMk/>
            <pc:sldMasterMk cId="502971859" sldId="2147483750"/>
            <pc:sldLayoutMk cId="3383803070" sldId="2147483753"/>
          </pc:sldLayoutMkLst>
        </pc:sldLayoutChg>
        <pc:sldLayoutChg chg="add del mod replId">
          <pc:chgData name="Nitin Redhu" userId="452214e952178ea0" providerId="Windows Live" clId="Web-{8F89FA1B-CD62-4490-8214-C0709711D081}" dt="2025-10-09T04:59:37.092" v="56"/>
          <pc:sldLayoutMkLst>
            <pc:docMk/>
            <pc:sldMasterMk cId="502971859" sldId="2147483750"/>
            <pc:sldLayoutMk cId="2379039441" sldId="2147483754"/>
          </pc:sldLayoutMkLst>
        </pc:sldLayoutChg>
        <pc:sldLayoutChg chg="add del mod replId">
          <pc:chgData name="Nitin Redhu" userId="452214e952178ea0" providerId="Windows Live" clId="Web-{8F89FA1B-CD62-4490-8214-C0709711D081}" dt="2025-10-09T04:59:37.092" v="56"/>
          <pc:sldLayoutMkLst>
            <pc:docMk/>
            <pc:sldMasterMk cId="502971859" sldId="2147483750"/>
            <pc:sldLayoutMk cId="549974593" sldId="2147483755"/>
          </pc:sldLayoutMkLst>
        </pc:sldLayoutChg>
        <pc:sldLayoutChg chg="add del mod replId">
          <pc:chgData name="Nitin Redhu" userId="452214e952178ea0" providerId="Windows Live" clId="Web-{8F89FA1B-CD62-4490-8214-C0709711D081}" dt="2025-10-09T04:59:37.092" v="56"/>
          <pc:sldLayoutMkLst>
            <pc:docMk/>
            <pc:sldMasterMk cId="502971859" sldId="2147483750"/>
            <pc:sldLayoutMk cId="1992028164" sldId="2147483756"/>
          </pc:sldLayoutMkLst>
        </pc:sldLayoutChg>
        <pc:sldLayoutChg chg="add del mod replId">
          <pc:chgData name="Nitin Redhu" userId="452214e952178ea0" providerId="Windows Live" clId="Web-{8F89FA1B-CD62-4490-8214-C0709711D081}" dt="2025-10-09T04:59:37.092" v="56"/>
          <pc:sldLayoutMkLst>
            <pc:docMk/>
            <pc:sldMasterMk cId="502971859" sldId="2147483750"/>
            <pc:sldLayoutMk cId="3125659963" sldId="2147483757"/>
          </pc:sldLayoutMkLst>
        </pc:sldLayoutChg>
        <pc:sldLayoutChg chg="add del mod replId">
          <pc:chgData name="Nitin Redhu" userId="452214e952178ea0" providerId="Windows Live" clId="Web-{8F89FA1B-CD62-4490-8214-C0709711D081}" dt="2025-10-09T04:59:37.092" v="56"/>
          <pc:sldLayoutMkLst>
            <pc:docMk/>
            <pc:sldMasterMk cId="502971859" sldId="2147483750"/>
            <pc:sldLayoutMk cId="1726645275" sldId="2147483758"/>
          </pc:sldLayoutMkLst>
        </pc:sldLayoutChg>
        <pc:sldLayoutChg chg="add del mod replId">
          <pc:chgData name="Nitin Redhu" userId="452214e952178ea0" providerId="Windows Live" clId="Web-{8F89FA1B-CD62-4490-8214-C0709711D081}" dt="2025-10-09T04:59:37.092" v="56"/>
          <pc:sldLayoutMkLst>
            <pc:docMk/>
            <pc:sldMasterMk cId="502971859" sldId="2147483750"/>
            <pc:sldLayoutMk cId="1275608926" sldId="2147483759"/>
          </pc:sldLayoutMkLst>
        </pc:sldLayoutChg>
        <pc:sldLayoutChg chg="add del mod replId">
          <pc:chgData name="Nitin Redhu" userId="452214e952178ea0" providerId="Windows Live" clId="Web-{8F89FA1B-CD62-4490-8214-C0709711D081}" dt="2025-10-09T04:59:37.092" v="56"/>
          <pc:sldLayoutMkLst>
            <pc:docMk/>
            <pc:sldMasterMk cId="502971859" sldId="2147483750"/>
            <pc:sldLayoutMk cId="1182803603" sldId="2147483760"/>
          </pc:sldLayoutMkLst>
        </pc:sldLayoutChg>
        <pc:sldLayoutChg chg="add del mod replId">
          <pc:chgData name="Nitin Redhu" userId="452214e952178ea0" providerId="Windows Live" clId="Web-{8F89FA1B-CD62-4490-8214-C0709711D081}" dt="2025-10-09T04:59:37.092" v="56"/>
          <pc:sldLayoutMkLst>
            <pc:docMk/>
            <pc:sldMasterMk cId="502971859" sldId="2147483750"/>
            <pc:sldLayoutMk cId="3754984038" sldId="2147483761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1:32.875" v="80"/>
        <pc:sldMasterMkLst>
          <pc:docMk/>
          <pc:sldMasterMk cId="3280860166" sldId="2147483762"/>
        </pc:sldMasterMkLst>
        <pc:sldLayoutChg chg="add del mod replId">
          <pc:chgData name="Nitin Redhu" userId="452214e952178ea0" providerId="Windows Live" clId="Web-{8F89FA1B-CD62-4490-8214-C0709711D081}" dt="2025-10-09T05:01:32.875" v="80"/>
          <pc:sldLayoutMkLst>
            <pc:docMk/>
            <pc:sldMasterMk cId="3280860166" sldId="2147483762"/>
            <pc:sldLayoutMk cId="3836733110" sldId="2147483763"/>
          </pc:sldLayoutMkLst>
        </pc:sldLayoutChg>
        <pc:sldLayoutChg chg="add del mod replId">
          <pc:chgData name="Nitin Redhu" userId="452214e952178ea0" providerId="Windows Live" clId="Web-{8F89FA1B-CD62-4490-8214-C0709711D081}" dt="2025-10-09T05:01:32.875" v="80"/>
          <pc:sldLayoutMkLst>
            <pc:docMk/>
            <pc:sldMasterMk cId="3280860166" sldId="2147483762"/>
            <pc:sldLayoutMk cId="2527482730" sldId="2147483764"/>
          </pc:sldLayoutMkLst>
        </pc:sldLayoutChg>
        <pc:sldLayoutChg chg="add del mod replId">
          <pc:chgData name="Nitin Redhu" userId="452214e952178ea0" providerId="Windows Live" clId="Web-{8F89FA1B-CD62-4490-8214-C0709711D081}" dt="2025-10-09T05:01:32.875" v="80"/>
          <pc:sldLayoutMkLst>
            <pc:docMk/>
            <pc:sldMasterMk cId="3280860166" sldId="2147483762"/>
            <pc:sldLayoutMk cId="2217778909" sldId="2147483765"/>
          </pc:sldLayoutMkLst>
        </pc:sldLayoutChg>
        <pc:sldLayoutChg chg="add del mod replId">
          <pc:chgData name="Nitin Redhu" userId="452214e952178ea0" providerId="Windows Live" clId="Web-{8F89FA1B-CD62-4490-8214-C0709711D081}" dt="2025-10-09T05:01:32.875" v="80"/>
          <pc:sldLayoutMkLst>
            <pc:docMk/>
            <pc:sldMasterMk cId="3280860166" sldId="2147483762"/>
            <pc:sldLayoutMk cId="1522610407" sldId="2147483766"/>
          </pc:sldLayoutMkLst>
        </pc:sldLayoutChg>
        <pc:sldLayoutChg chg="add del mod replId">
          <pc:chgData name="Nitin Redhu" userId="452214e952178ea0" providerId="Windows Live" clId="Web-{8F89FA1B-CD62-4490-8214-C0709711D081}" dt="2025-10-09T05:01:32.875" v="80"/>
          <pc:sldLayoutMkLst>
            <pc:docMk/>
            <pc:sldMasterMk cId="3280860166" sldId="2147483762"/>
            <pc:sldLayoutMk cId="790746201" sldId="2147483767"/>
          </pc:sldLayoutMkLst>
        </pc:sldLayoutChg>
        <pc:sldLayoutChg chg="add del mod replId">
          <pc:chgData name="Nitin Redhu" userId="452214e952178ea0" providerId="Windows Live" clId="Web-{8F89FA1B-CD62-4490-8214-C0709711D081}" dt="2025-10-09T05:01:32.875" v="80"/>
          <pc:sldLayoutMkLst>
            <pc:docMk/>
            <pc:sldMasterMk cId="3280860166" sldId="2147483762"/>
            <pc:sldLayoutMk cId="714067367" sldId="2147483768"/>
          </pc:sldLayoutMkLst>
        </pc:sldLayoutChg>
        <pc:sldLayoutChg chg="add del mod replId">
          <pc:chgData name="Nitin Redhu" userId="452214e952178ea0" providerId="Windows Live" clId="Web-{8F89FA1B-CD62-4490-8214-C0709711D081}" dt="2025-10-09T05:01:32.875" v="80"/>
          <pc:sldLayoutMkLst>
            <pc:docMk/>
            <pc:sldMasterMk cId="3280860166" sldId="2147483762"/>
            <pc:sldLayoutMk cId="1833314230" sldId="2147483769"/>
          </pc:sldLayoutMkLst>
        </pc:sldLayoutChg>
        <pc:sldLayoutChg chg="add del mod replId">
          <pc:chgData name="Nitin Redhu" userId="452214e952178ea0" providerId="Windows Live" clId="Web-{8F89FA1B-CD62-4490-8214-C0709711D081}" dt="2025-10-09T05:01:32.875" v="80"/>
          <pc:sldLayoutMkLst>
            <pc:docMk/>
            <pc:sldMasterMk cId="3280860166" sldId="2147483762"/>
            <pc:sldLayoutMk cId="4020200859" sldId="2147483770"/>
          </pc:sldLayoutMkLst>
        </pc:sldLayoutChg>
        <pc:sldLayoutChg chg="add del mod replId">
          <pc:chgData name="Nitin Redhu" userId="452214e952178ea0" providerId="Windows Live" clId="Web-{8F89FA1B-CD62-4490-8214-C0709711D081}" dt="2025-10-09T05:01:32.875" v="80"/>
          <pc:sldLayoutMkLst>
            <pc:docMk/>
            <pc:sldMasterMk cId="3280860166" sldId="2147483762"/>
            <pc:sldLayoutMk cId="1762656180" sldId="2147483771"/>
          </pc:sldLayoutMkLst>
        </pc:sldLayoutChg>
        <pc:sldLayoutChg chg="add del mod replId">
          <pc:chgData name="Nitin Redhu" userId="452214e952178ea0" providerId="Windows Live" clId="Web-{8F89FA1B-CD62-4490-8214-C0709711D081}" dt="2025-10-09T05:01:32.875" v="80"/>
          <pc:sldLayoutMkLst>
            <pc:docMk/>
            <pc:sldMasterMk cId="3280860166" sldId="2147483762"/>
            <pc:sldLayoutMk cId="2732496754" sldId="2147483772"/>
          </pc:sldLayoutMkLst>
        </pc:sldLayoutChg>
        <pc:sldLayoutChg chg="add del mod replId">
          <pc:chgData name="Nitin Redhu" userId="452214e952178ea0" providerId="Windows Live" clId="Web-{8F89FA1B-CD62-4490-8214-C0709711D081}" dt="2025-10-09T05:01:32.875" v="80"/>
          <pc:sldLayoutMkLst>
            <pc:docMk/>
            <pc:sldMasterMk cId="3280860166" sldId="2147483762"/>
            <pc:sldLayoutMk cId="1604492746" sldId="2147483773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1:35.828" v="81"/>
        <pc:sldMasterMkLst>
          <pc:docMk/>
          <pc:sldMasterMk cId="1733215459" sldId="2147483774"/>
        </pc:sldMasterMkLst>
        <pc:sldLayoutChg chg="add del mod replId">
          <pc:chgData name="Nitin Redhu" userId="452214e952178ea0" providerId="Windows Live" clId="Web-{8F89FA1B-CD62-4490-8214-C0709711D081}" dt="2025-10-09T05:01:35.828" v="81"/>
          <pc:sldLayoutMkLst>
            <pc:docMk/>
            <pc:sldMasterMk cId="1733215459" sldId="2147483774"/>
            <pc:sldLayoutMk cId="1283119761" sldId="2147483775"/>
          </pc:sldLayoutMkLst>
        </pc:sldLayoutChg>
        <pc:sldLayoutChg chg="add del mod replId">
          <pc:chgData name="Nitin Redhu" userId="452214e952178ea0" providerId="Windows Live" clId="Web-{8F89FA1B-CD62-4490-8214-C0709711D081}" dt="2025-10-09T05:01:35.828" v="81"/>
          <pc:sldLayoutMkLst>
            <pc:docMk/>
            <pc:sldMasterMk cId="1733215459" sldId="2147483774"/>
            <pc:sldLayoutMk cId="3147590488" sldId="2147483776"/>
          </pc:sldLayoutMkLst>
        </pc:sldLayoutChg>
        <pc:sldLayoutChg chg="add del mod replId">
          <pc:chgData name="Nitin Redhu" userId="452214e952178ea0" providerId="Windows Live" clId="Web-{8F89FA1B-CD62-4490-8214-C0709711D081}" dt="2025-10-09T05:01:35.828" v="81"/>
          <pc:sldLayoutMkLst>
            <pc:docMk/>
            <pc:sldMasterMk cId="1733215459" sldId="2147483774"/>
            <pc:sldLayoutMk cId="1324136707" sldId="2147483777"/>
          </pc:sldLayoutMkLst>
        </pc:sldLayoutChg>
        <pc:sldLayoutChg chg="add del mod replId">
          <pc:chgData name="Nitin Redhu" userId="452214e952178ea0" providerId="Windows Live" clId="Web-{8F89FA1B-CD62-4490-8214-C0709711D081}" dt="2025-10-09T05:01:35.828" v="81"/>
          <pc:sldLayoutMkLst>
            <pc:docMk/>
            <pc:sldMasterMk cId="1733215459" sldId="2147483774"/>
            <pc:sldLayoutMk cId="2799615245" sldId="2147483778"/>
          </pc:sldLayoutMkLst>
        </pc:sldLayoutChg>
        <pc:sldLayoutChg chg="add del mod replId">
          <pc:chgData name="Nitin Redhu" userId="452214e952178ea0" providerId="Windows Live" clId="Web-{8F89FA1B-CD62-4490-8214-C0709711D081}" dt="2025-10-09T05:01:35.828" v="81"/>
          <pc:sldLayoutMkLst>
            <pc:docMk/>
            <pc:sldMasterMk cId="1733215459" sldId="2147483774"/>
            <pc:sldLayoutMk cId="3190790786" sldId="2147483779"/>
          </pc:sldLayoutMkLst>
        </pc:sldLayoutChg>
        <pc:sldLayoutChg chg="add del mod replId">
          <pc:chgData name="Nitin Redhu" userId="452214e952178ea0" providerId="Windows Live" clId="Web-{8F89FA1B-CD62-4490-8214-C0709711D081}" dt="2025-10-09T05:01:35.828" v="81"/>
          <pc:sldLayoutMkLst>
            <pc:docMk/>
            <pc:sldMasterMk cId="1733215459" sldId="2147483774"/>
            <pc:sldLayoutMk cId="3436377415" sldId="2147483780"/>
          </pc:sldLayoutMkLst>
        </pc:sldLayoutChg>
        <pc:sldLayoutChg chg="add del mod replId">
          <pc:chgData name="Nitin Redhu" userId="452214e952178ea0" providerId="Windows Live" clId="Web-{8F89FA1B-CD62-4490-8214-C0709711D081}" dt="2025-10-09T05:01:35.828" v="81"/>
          <pc:sldLayoutMkLst>
            <pc:docMk/>
            <pc:sldMasterMk cId="1733215459" sldId="2147483774"/>
            <pc:sldLayoutMk cId="371403652" sldId="2147483781"/>
          </pc:sldLayoutMkLst>
        </pc:sldLayoutChg>
        <pc:sldLayoutChg chg="add del mod replId">
          <pc:chgData name="Nitin Redhu" userId="452214e952178ea0" providerId="Windows Live" clId="Web-{8F89FA1B-CD62-4490-8214-C0709711D081}" dt="2025-10-09T05:01:35.828" v="81"/>
          <pc:sldLayoutMkLst>
            <pc:docMk/>
            <pc:sldMasterMk cId="1733215459" sldId="2147483774"/>
            <pc:sldLayoutMk cId="205779613" sldId="2147483782"/>
          </pc:sldLayoutMkLst>
        </pc:sldLayoutChg>
        <pc:sldLayoutChg chg="add del mod replId">
          <pc:chgData name="Nitin Redhu" userId="452214e952178ea0" providerId="Windows Live" clId="Web-{8F89FA1B-CD62-4490-8214-C0709711D081}" dt="2025-10-09T05:01:35.828" v="81"/>
          <pc:sldLayoutMkLst>
            <pc:docMk/>
            <pc:sldMasterMk cId="1733215459" sldId="2147483774"/>
            <pc:sldLayoutMk cId="245506286" sldId="2147483783"/>
          </pc:sldLayoutMkLst>
        </pc:sldLayoutChg>
        <pc:sldLayoutChg chg="add del mod replId">
          <pc:chgData name="Nitin Redhu" userId="452214e952178ea0" providerId="Windows Live" clId="Web-{8F89FA1B-CD62-4490-8214-C0709711D081}" dt="2025-10-09T05:01:35.828" v="81"/>
          <pc:sldLayoutMkLst>
            <pc:docMk/>
            <pc:sldMasterMk cId="1733215459" sldId="2147483774"/>
            <pc:sldLayoutMk cId="2463929522" sldId="2147483784"/>
          </pc:sldLayoutMkLst>
        </pc:sldLayoutChg>
        <pc:sldLayoutChg chg="add del mod replId">
          <pc:chgData name="Nitin Redhu" userId="452214e952178ea0" providerId="Windows Live" clId="Web-{8F89FA1B-CD62-4490-8214-C0709711D081}" dt="2025-10-09T05:01:35.828" v="81"/>
          <pc:sldLayoutMkLst>
            <pc:docMk/>
            <pc:sldMasterMk cId="1733215459" sldId="2147483774"/>
            <pc:sldLayoutMk cId="82894734" sldId="2147483785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1:40.047" v="82"/>
        <pc:sldMasterMkLst>
          <pc:docMk/>
          <pc:sldMasterMk cId="1041601607" sldId="2147483786"/>
        </pc:sldMasterMkLst>
        <pc:sldLayoutChg chg="add del mod replId">
          <pc:chgData name="Nitin Redhu" userId="452214e952178ea0" providerId="Windows Live" clId="Web-{8F89FA1B-CD62-4490-8214-C0709711D081}" dt="2025-10-09T05:01:40.047" v="82"/>
          <pc:sldLayoutMkLst>
            <pc:docMk/>
            <pc:sldMasterMk cId="1041601607" sldId="2147483786"/>
            <pc:sldLayoutMk cId="3022689496" sldId="2147483787"/>
          </pc:sldLayoutMkLst>
        </pc:sldLayoutChg>
        <pc:sldLayoutChg chg="add del mod replId">
          <pc:chgData name="Nitin Redhu" userId="452214e952178ea0" providerId="Windows Live" clId="Web-{8F89FA1B-CD62-4490-8214-C0709711D081}" dt="2025-10-09T05:01:40.047" v="82"/>
          <pc:sldLayoutMkLst>
            <pc:docMk/>
            <pc:sldMasterMk cId="1041601607" sldId="2147483786"/>
            <pc:sldLayoutMk cId="2346572415" sldId="2147483788"/>
          </pc:sldLayoutMkLst>
        </pc:sldLayoutChg>
        <pc:sldLayoutChg chg="add del mod replId">
          <pc:chgData name="Nitin Redhu" userId="452214e952178ea0" providerId="Windows Live" clId="Web-{8F89FA1B-CD62-4490-8214-C0709711D081}" dt="2025-10-09T05:01:40.047" v="82"/>
          <pc:sldLayoutMkLst>
            <pc:docMk/>
            <pc:sldMasterMk cId="1041601607" sldId="2147483786"/>
            <pc:sldLayoutMk cId="2665007876" sldId="2147483789"/>
          </pc:sldLayoutMkLst>
        </pc:sldLayoutChg>
        <pc:sldLayoutChg chg="add del mod replId">
          <pc:chgData name="Nitin Redhu" userId="452214e952178ea0" providerId="Windows Live" clId="Web-{8F89FA1B-CD62-4490-8214-C0709711D081}" dt="2025-10-09T05:01:40.047" v="82"/>
          <pc:sldLayoutMkLst>
            <pc:docMk/>
            <pc:sldMasterMk cId="1041601607" sldId="2147483786"/>
            <pc:sldLayoutMk cId="371264223" sldId="2147483790"/>
          </pc:sldLayoutMkLst>
        </pc:sldLayoutChg>
        <pc:sldLayoutChg chg="add del mod replId">
          <pc:chgData name="Nitin Redhu" userId="452214e952178ea0" providerId="Windows Live" clId="Web-{8F89FA1B-CD62-4490-8214-C0709711D081}" dt="2025-10-09T05:01:40.047" v="82"/>
          <pc:sldLayoutMkLst>
            <pc:docMk/>
            <pc:sldMasterMk cId="1041601607" sldId="2147483786"/>
            <pc:sldLayoutMk cId="3990278771" sldId="2147483791"/>
          </pc:sldLayoutMkLst>
        </pc:sldLayoutChg>
        <pc:sldLayoutChg chg="add del mod replId">
          <pc:chgData name="Nitin Redhu" userId="452214e952178ea0" providerId="Windows Live" clId="Web-{8F89FA1B-CD62-4490-8214-C0709711D081}" dt="2025-10-09T05:01:40.047" v="82"/>
          <pc:sldLayoutMkLst>
            <pc:docMk/>
            <pc:sldMasterMk cId="1041601607" sldId="2147483786"/>
            <pc:sldLayoutMk cId="245970157" sldId="2147483792"/>
          </pc:sldLayoutMkLst>
        </pc:sldLayoutChg>
        <pc:sldLayoutChg chg="add del mod replId">
          <pc:chgData name="Nitin Redhu" userId="452214e952178ea0" providerId="Windows Live" clId="Web-{8F89FA1B-CD62-4490-8214-C0709711D081}" dt="2025-10-09T05:01:40.047" v="82"/>
          <pc:sldLayoutMkLst>
            <pc:docMk/>
            <pc:sldMasterMk cId="1041601607" sldId="2147483786"/>
            <pc:sldLayoutMk cId="2205385618" sldId="2147483793"/>
          </pc:sldLayoutMkLst>
        </pc:sldLayoutChg>
        <pc:sldLayoutChg chg="add del mod replId">
          <pc:chgData name="Nitin Redhu" userId="452214e952178ea0" providerId="Windows Live" clId="Web-{8F89FA1B-CD62-4490-8214-C0709711D081}" dt="2025-10-09T05:01:40.047" v="82"/>
          <pc:sldLayoutMkLst>
            <pc:docMk/>
            <pc:sldMasterMk cId="1041601607" sldId="2147483786"/>
            <pc:sldLayoutMk cId="3273302831" sldId="2147483794"/>
          </pc:sldLayoutMkLst>
        </pc:sldLayoutChg>
        <pc:sldLayoutChg chg="add del mod replId">
          <pc:chgData name="Nitin Redhu" userId="452214e952178ea0" providerId="Windows Live" clId="Web-{8F89FA1B-CD62-4490-8214-C0709711D081}" dt="2025-10-09T05:01:40.047" v="82"/>
          <pc:sldLayoutMkLst>
            <pc:docMk/>
            <pc:sldMasterMk cId="1041601607" sldId="2147483786"/>
            <pc:sldLayoutMk cId="3087549052" sldId="2147483795"/>
          </pc:sldLayoutMkLst>
        </pc:sldLayoutChg>
        <pc:sldLayoutChg chg="add del mod replId">
          <pc:chgData name="Nitin Redhu" userId="452214e952178ea0" providerId="Windows Live" clId="Web-{8F89FA1B-CD62-4490-8214-C0709711D081}" dt="2025-10-09T05:01:40.047" v="82"/>
          <pc:sldLayoutMkLst>
            <pc:docMk/>
            <pc:sldMasterMk cId="1041601607" sldId="2147483786"/>
            <pc:sldLayoutMk cId="2630555794" sldId="2147483796"/>
          </pc:sldLayoutMkLst>
        </pc:sldLayoutChg>
        <pc:sldLayoutChg chg="add del mod replId">
          <pc:chgData name="Nitin Redhu" userId="452214e952178ea0" providerId="Windows Live" clId="Web-{8F89FA1B-CD62-4490-8214-C0709711D081}" dt="2025-10-09T05:01:40.047" v="82"/>
          <pc:sldLayoutMkLst>
            <pc:docMk/>
            <pc:sldMasterMk cId="1041601607" sldId="2147483786"/>
            <pc:sldLayoutMk cId="3897501490" sldId="2147483797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1:43.218" v="83"/>
        <pc:sldMasterMkLst>
          <pc:docMk/>
          <pc:sldMasterMk cId="1147613993" sldId="2147483798"/>
        </pc:sldMasterMkLst>
        <pc:sldLayoutChg chg="add del mod replId">
          <pc:chgData name="Nitin Redhu" userId="452214e952178ea0" providerId="Windows Live" clId="Web-{8F89FA1B-CD62-4490-8214-C0709711D081}" dt="2025-10-09T05:01:43.218" v="83"/>
          <pc:sldLayoutMkLst>
            <pc:docMk/>
            <pc:sldMasterMk cId="1147613993" sldId="2147483798"/>
            <pc:sldLayoutMk cId="2145445666" sldId="2147483799"/>
          </pc:sldLayoutMkLst>
        </pc:sldLayoutChg>
        <pc:sldLayoutChg chg="add del mod replId">
          <pc:chgData name="Nitin Redhu" userId="452214e952178ea0" providerId="Windows Live" clId="Web-{8F89FA1B-CD62-4490-8214-C0709711D081}" dt="2025-10-09T05:01:43.218" v="83"/>
          <pc:sldLayoutMkLst>
            <pc:docMk/>
            <pc:sldMasterMk cId="1147613993" sldId="2147483798"/>
            <pc:sldLayoutMk cId="626759078" sldId="2147483800"/>
          </pc:sldLayoutMkLst>
        </pc:sldLayoutChg>
        <pc:sldLayoutChg chg="add del mod replId">
          <pc:chgData name="Nitin Redhu" userId="452214e952178ea0" providerId="Windows Live" clId="Web-{8F89FA1B-CD62-4490-8214-C0709711D081}" dt="2025-10-09T05:01:43.218" v="83"/>
          <pc:sldLayoutMkLst>
            <pc:docMk/>
            <pc:sldMasterMk cId="1147613993" sldId="2147483798"/>
            <pc:sldLayoutMk cId="3794866577" sldId="2147483801"/>
          </pc:sldLayoutMkLst>
        </pc:sldLayoutChg>
        <pc:sldLayoutChg chg="add del mod replId">
          <pc:chgData name="Nitin Redhu" userId="452214e952178ea0" providerId="Windows Live" clId="Web-{8F89FA1B-CD62-4490-8214-C0709711D081}" dt="2025-10-09T05:01:43.218" v="83"/>
          <pc:sldLayoutMkLst>
            <pc:docMk/>
            <pc:sldMasterMk cId="1147613993" sldId="2147483798"/>
            <pc:sldLayoutMk cId="2791115718" sldId="2147483802"/>
          </pc:sldLayoutMkLst>
        </pc:sldLayoutChg>
        <pc:sldLayoutChg chg="add del mod replId">
          <pc:chgData name="Nitin Redhu" userId="452214e952178ea0" providerId="Windows Live" clId="Web-{8F89FA1B-CD62-4490-8214-C0709711D081}" dt="2025-10-09T05:01:43.218" v="83"/>
          <pc:sldLayoutMkLst>
            <pc:docMk/>
            <pc:sldMasterMk cId="1147613993" sldId="2147483798"/>
            <pc:sldLayoutMk cId="3173370436" sldId="2147483803"/>
          </pc:sldLayoutMkLst>
        </pc:sldLayoutChg>
        <pc:sldLayoutChg chg="add del mod replId">
          <pc:chgData name="Nitin Redhu" userId="452214e952178ea0" providerId="Windows Live" clId="Web-{8F89FA1B-CD62-4490-8214-C0709711D081}" dt="2025-10-09T05:01:43.218" v="83"/>
          <pc:sldLayoutMkLst>
            <pc:docMk/>
            <pc:sldMasterMk cId="1147613993" sldId="2147483798"/>
            <pc:sldLayoutMk cId="2049617943" sldId="2147483804"/>
          </pc:sldLayoutMkLst>
        </pc:sldLayoutChg>
        <pc:sldLayoutChg chg="add del mod replId">
          <pc:chgData name="Nitin Redhu" userId="452214e952178ea0" providerId="Windows Live" clId="Web-{8F89FA1B-CD62-4490-8214-C0709711D081}" dt="2025-10-09T05:01:43.218" v="83"/>
          <pc:sldLayoutMkLst>
            <pc:docMk/>
            <pc:sldMasterMk cId="1147613993" sldId="2147483798"/>
            <pc:sldLayoutMk cId="1182973194" sldId="2147483805"/>
          </pc:sldLayoutMkLst>
        </pc:sldLayoutChg>
        <pc:sldLayoutChg chg="add del mod replId">
          <pc:chgData name="Nitin Redhu" userId="452214e952178ea0" providerId="Windows Live" clId="Web-{8F89FA1B-CD62-4490-8214-C0709711D081}" dt="2025-10-09T05:01:43.218" v="83"/>
          <pc:sldLayoutMkLst>
            <pc:docMk/>
            <pc:sldMasterMk cId="1147613993" sldId="2147483798"/>
            <pc:sldLayoutMk cId="129750220" sldId="2147483806"/>
          </pc:sldLayoutMkLst>
        </pc:sldLayoutChg>
        <pc:sldLayoutChg chg="add del mod replId">
          <pc:chgData name="Nitin Redhu" userId="452214e952178ea0" providerId="Windows Live" clId="Web-{8F89FA1B-CD62-4490-8214-C0709711D081}" dt="2025-10-09T05:01:43.218" v="83"/>
          <pc:sldLayoutMkLst>
            <pc:docMk/>
            <pc:sldMasterMk cId="1147613993" sldId="2147483798"/>
            <pc:sldLayoutMk cId="3177866681" sldId="2147483807"/>
          </pc:sldLayoutMkLst>
        </pc:sldLayoutChg>
        <pc:sldLayoutChg chg="add del mod replId">
          <pc:chgData name="Nitin Redhu" userId="452214e952178ea0" providerId="Windows Live" clId="Web-{8F89FA1B-CD62-4490-8214-C0709711D081}" dt="2025-10-09T05:01:43.218" v="83"/>
          <pc:sldLayoutMkLst>
            <pc:docMk/>
            <pc:sldMasterMk cId="1147613993" sldId="2147483798"/>
            <pc:sldLayoutMk cId="3378428373" sldId="2147483808"/>
          </pc:sldLayoutMkLst>
        </pc:sldLayoutChg>
        <pc:sldLayoutChg chg="add del mod replId">
          <pc:chgData name="Nitin Redhu" userId="452214e952178ea0" providerId="Windows Live" clId="Web-{8F89FA1B-CD62-4490-8214-C0709711D081}" dt="2025-10-09T05:01:43.218" v="83"/>
          <pc:sldLayoutMkLst>
            <pc:docMk/>
            <pc:sldMasterMk cId="1147613993" sldId="2147483798"/>
            <pc:sldLayoutMk cId="3954872374" sldId="2147483809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1:44.515" v="84"/>
        <pc:sldMasterMkLst>
          <pc:docMk/>
          <pc:sldMasterMk cId="2757141254" sldId="2147483810"/>
        </pc:sldMasterMkLst>
        <pc:sldLayoutChg chg="add del mod replId">
          <pc:chgData name="Nitin Redhu" userId="452214e952178ea0" providerId="Windows Live" clId="Web-{8F89FA1B-CD62-4490-8214-C0709711D081}" dt="2025-10-09T05:01:44.515" v="84"/>
          <pc:sldLayoutMkLst>
            <pc:docMk/>
            <pc:sldMasterMk cId="2757141254" sldId="2147483810"/>
            <pc:sldLayoutMk cId="2297759740" sldId="2147483811"/>
          </pc:sldLayoutMkLst>
        </pc:sldLayoutChg>
        <pc:sldLayoutChg chg="add del mod replId">
          <pc:chgData name="Nitin Redhu" userId="452214e952178ea0" providerId="Windows Live" clId="Web-{8F89FA1B-CD62-4490-8214-C0709711D081}" dt="2025-10-09T05:01:44.515" v="84"/>
          <pc:sldLayoutMkLst>
            <pc:docMk/>
            <pc:sldMasterMk cId="2757141254" sldId="2147483810"/>
            <pc:sldLayoutMk cId="4215757532" sldId="2147483812"/>
          </pc:sldLayoutMkLst>
        </pc:sldLayoutChg>
        <pc:sldLayoutChg chg="add del mod replId">
          <pc:chgData name="Nitin Redhu" userId="452214e952178ea0" providerId="Windows Live" clId="Web-{8F89FA1B-CD62-4490-8214-C0709711D081}" dt="2025-10-09T05:01:44.515" v="84"/>
          <pc:sldLayoutMkLst>
            <pc:docMk/>
            <pc:sldMasterMk cId="2757141254" sldId="2147483810"/>
            <pc:sldLayoutMk cId="1840194529" sldId="2147483813"/>
          </pc:sldLayoutMkLst>
        </pc:sldLayoutChg>
        <pc:sldLayoutChg chg="add del mod replId">
          <pc:chgData name="Nitin Redhu" userId="452214e952178ea0" providerId="Windows Live" clId="Web-{8F89FA1B-CD62-4490-8214-C0709711D081}" dt="2025-10-09T05:01:44.515" v="84"/>
          <pc:sldLayoutMkLst>
            <pc:docMk/>
            <pc:sldMasterMk cId="2757141254" sldId="2147483810"/>
            <pc:sldLayoutMk cId="3296210281" sldId="2147483814"/>
          </pc:sldLayoutMkLst>
        </pc:sldLayoutChg>
        <pc:sldLayoutChg chg="add del mod replId">
          <pc:chgData name="Nitin Redhu" userId="452214e952178ea0" providerId="Windows Live" clId="Web-{8F89FA1B-CD62-4490-8214-C0709711D081}" dt="2025-10-09T05:01:44.515" v="84"/>
          <pc:sldLayoutMkLst>
            <pc:docMk/>
            <pc:sldMasterMk cId="2757141254" sldId="2147483810"/>
            <pc:sldLayoutMk cId="2831138809" sldId="2147483815"/>
          </pc:sldLayoutMkLst>
        </pc:sldLayoutChg>
        <pc:sldLayoutChg chg="add del mod replId">
          <pc:chgData name="Nitin Redhu" userId="452214e952178ea0" providerId="Windows Live" clId="Web-{8F89FA1B-CD62-4490-8214-C0709711D081}" dt="2025-10-09T05:01:44.515" v="84"/>
          <pc:sldLayoutMkLst>
            <pc:docMk/>
            <pc:sldMasterMk cId="2757141254" sldId="2147483810"/>
            <pc:sldLayoutMk cId="3196210868" sldId="2147483816"/>
          </pc:sldLayoutMkLst>
        </pc:sldLayoutChg>
        <pc:sldLayoutChg chg="add del mod replId">
          <pc:chgData name="Nitin Redhu" userId="452214e952178ea0" providerId="Windows Live" clId="Web-{8F89FA1B-CD62-4490-8214-C0709711D081}" dt="2025-10-09T05:01:44.515" v="84"/>
          <pc:sldLayoutMkLst>
            <pc:docMk/>
            <pc:sldMasterMk cId="2757141254" sldId="2147483810"/>
            <pc:sldLayoutMk cId="1960475601" sldId="2147483817"/>
          </pc:sldLayoutMkLst>
        </pc:sldLayoutChg>
        <pc:sldLayoutChg chg="add del mod replId">
          <pc:chgData name="Nitin Redhu" userId="452214e952178ea0" providerId="Windows Live" clId="Web-{8F89FA1B-CD62-4490-8214-C0709711D081}" dt="2025-10-09T05:01:44.515" v="84"/>
          <pc:sldLayoutMkLst>
            <pc:docMk/>
            <pc:sldMasterMk cId="2757141254" sldId="2147483810"/>
            <pc:sldLayoutMk cId="3454772591" sldId="2147483818"/>
          </pc:sldLayoutMkLst>
        </pc:sldLayoutChg>
        <pc:sldLayoutChg chg="add del mod replId">
          <pc:chgData name="Nitin Redhu" userId="452214e952178ea0" providerId="Windows Live" clId="Web-{8F89FA1B-CD62-4490-8214-C0709711D081}" dt="2025-10-09T05:01:44.515" v="84"/>
          <pc:sldLayoutMkLst>
            <pc:docMk/>
            <pc:sldMasterMk cId="2757141254" sldId="2147483810"/>
            <pc:sldLayoutMk cId="1301518234" sldId="2147483819"/>
          </pc:sldLayoutMkLst>
        </pc:sldLayoutChg>
        <pc:sldLayoutChg chg="add del mod replId">
          <pc:chgData name="Nitin Redhu" userId="452214e952178ea0" providerId="Windows Live" clId="Web-{8F89FA1B-CD62-4490-8214-C0709711D081}" dt="2025-10-09T05:01:44.515" v="84"/>
          <pc:sldLayoutMkLst>
            <pc:docMk/>
            <pc:sldMasterMk cId="2757141254" sldId="2147483810"/>
            <pc:sldLayoutMk cId="1386173316" sldId="2147483820"/>
          </pc:sldLayoutMkLst>
        </pc:sldLayoutChg>
        <pc:sldLayoutChg chg="add del mod replId">
          <pc:chgData name="Nitin Redhu" userId="452214e952178ea0" providerId="Windows Live" clId="Web-{8F89FA1B-CD62-4490-8214-C0709711D081}" dt="2025-10-09T05:01:44.515" v="84"/>
          <pc:sldLayoutMkLst>
            <pc:docMk/>
            <pc:sldMasterMk cId="2757141254" sldId="2147483810"/>
            <pc:sldLayoutMk cId="2040172915" sldId="2147483821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2:06.719" v="86"/>
        <pc:sldMasterMkLst>
          <pc:docMk/>
          <pc:sldMasterMk cId="940831377" sldId="2147483822"/>
        </pc:sldMasterMkLst>
        <pc:sldLayoutChg chg="add del mod replId">
          <pc:chgData name="Nitin Redhu" userId="452214e952178ea0" providerId="Windows Live" clId="Web-{8F89FA1B-CD62-4490-8214-C0709711D081}" dt="2025-10-09T05:02:06.719" v="86"/>
          <pc:sldLayoutMkLst>
            <pc:docMk/>
            <pc:sldMasterMk cId="940831377" sldId="2147483822"/>
            <pc:sldLayoutMk cId="2309578160" sldId="2147483823"/>
          </pc:sldLayoutMkLst>
        </pc:sldLayoutChg>
        <pc:sldLayoutChg chg="add del mod replId">
          <pc:chgData name="Nitin Redhu" userId="452214e952178ea0" providerId="Windows Live" clId="Web-{8F89FA1B-CD62-4490-8214-C0709711D081}" dt="2025-10-09T05:02:06.719" v="86"/>
          <pc:sldLayoutMkLst>
            <pc:docMk/>
            <pc:sldMasterMk cId="940831377" sldId="2147483822"/>
            <pc:sldLayoutMk cId="651437555" sldId="2147483824"/>
          </pc:sldLayoutMkLst>
        </pc:sldLayoutChg>
        <pc:sldLayoutChg chg="add del mod replId">
          <pc:chgData name="Nitin Redhu" userId="452214e952178ea0" providerId="Windows Live" clId="Web-{8F89FA1B-CD62-4490-8214-C0709711D081}" dt="2025-10-09T05:02:06.719" v="86"/>
          <pc:sldLayoutMkLst>
            <pc:docMk/>
            <pc:sldMasterMk cId="940831377" sldId="2147483822"/>
            <pc:sldLayoutMk cId="3867831706" sldId="2147483825"/>
          </pc:sldLayoutMkLst>
        </pc:sldLayoutChg>
        <pc:sldLayoutChg chg="add del mod replId">
          <pc:chgData name="Nitin Redhu" userId="452214e952178ea0" providerId="Windows Live" clId="Web-{8F89FA1B-CD62-4490-8214-C0709711D081}" dt="2025-10-09T05:02:06.719" v="86"/>
          <pc:sldLayoutMkLst>
            <pc:docMk/>
            <pc:sldMasterMk cId="940831377" sldId="2147483822"/>
            <pc:sldLayoutMk cId="2601176455" sldId="2147483826"/>
          </pc:sldLayoutMkLst>
        </pc:sldLayoutChg>
        <pc:sldLayoutChg chg="add del mod replId">
          <pc:chgData name="Nitin Redhu" userId="452214e952178ea0" providerId="Windows Live" clId="Web-{8F89FA1B-CD62-4490-8214-C0709711D081}" dt="2025-10-09T05:02:06.719" v="86"/>
          <pc:sldLayoutMkLst>
            <pc:docMk/>
            <pc:sldMasterMk cId="940831377" sldId="2147483822"/>
            <pc:sldLayoutMk cId="902718187" sldId="2147483827"/>
          </pc:sldLayoutMkLst>
        </pc:sldLayoutChg>
        <pc:sldLayoutChg chg="add del mod replId">
          <pc:chgData name="Nitin Redhu" userId="452214e952178ea0" providerId="Windows Live" clId="Web-{8F89FA1B-CD62-4490-8214-C0709711D081}" dt="2025-10-09T05:02:06.719" v="86"/>
          <pc:sldLayoutMkLst>
            <pc:docMk/>
            <pc:sldMasterMk cId="940831377" sldId="2147483822"/>
            <pc:sldLayoutMk cId="647789918" sldId="2147483828"/>
          </pc:sldLayoutMkLst>
        </pc:sldLayoutChg>
        <pc:sldLayoutChg chg="add del mod replId">
          <pc:chgData name="Nitin Redhu" userId="452214e952178ea0" providerId="Windows Live" clId="Web-{8F89FA1B-CD62-4490-8214-C0709711D081}" dt="2025-10-09T05:02:06.719" v="86"/>
          <pc:sldLayoutMkLst>
            <pc:docMk/>
            <pc:sldMasterMk cId="940831377" sldId="2147483822"/>
            <pc:sldLayoutMk cId="4007557704" sldId="2147483829"/>
          </pc:sldLayoutMkLst>
        </pc:sldLayoutChg>
        <pc:sldLayoutChg chg="add del mod replId">
          <pc:chgData name="Nitin Redhu" userId="452214e952178ea0" providerId="Windows Live" clId="Web-{8F89FA1B-CD62-4490-8214-C0709711D081}" dt="2025-10-09T05:02:06.719" v="86"/>
          <pc:sldLayoutMkLst>
            <pc:docMk/>
            <pc:sldMasterMk cId="940831377" sldId="2147483822"/>
            <pc:sldLayoutMk cId="1602394102" sldId="2147483830"/>
          </pc:sldLayoutMkLst>
        </pc:sldLayoutChg>
        <pc:sldLayoutChg chg="add del mod replId">
          <pc:chgData name="Nitin Redhu" userId="452214e952178ea0" providerId="Windows Live" clId="Web-{8F89FA1B-CD62-4490-8214-C0709711D081}" dt="2025-10-09T05:02:06.719" v="86"/>
          <pc:sldLayoutMkLst>
            <pc:docMk/>
            <pc:sldMasterMk cId="940831377" sldId="2147483822"/>
            <pc:sldLayoutMk cId="2287177802" sldId="2147483831"/>
          </pc:sldLayoutMkLst>
        </pc:sldLayoutChg>
        <pc:sldLayoutChg chg="add del mod replId">
          <pc:chgData name="Nitin Redhu" userId="452214e952178ea0" providerId="Windows Live" clId="Web-{8F89FA1B-CD62-4490-8214-C0709711D081}" dt="2025-10-09T05:02:06.719" v="86"/>
          <pc:sldLayoutMkLst>
            <pc:docMk/>
            <pc:sldMasterMk cId="940831377" sldId="2147483822"/>
            <pc:sldLayoutMk cId="1819986667" sldId="2147483832"/>
          </pc:sldLayoutMkLst>
        </pc:sldLayoutChg>
        <pc:sldLayoutChg chg="add del mod replId">
          <pc:chgData name="Nitin Redhu" userId="452214e952178ea0" providerId="Windows Live" clId="Web-{8F89FA1B-CD62-4490-8214-C0709711D081}" dt="2025-10-09T05:02:06.719" v="86"/>
          <pc:sldLayoutMkLst>
            <pc:docMk/>
            <pc:sldMasterMk cId="940831377" sldId="2147483822"/>
            <pc:sldLayoutMk cId="3507968560" sldId="2147483833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2:16.188" v="87"/>
        <pc:sldMasterMkLst>
          <pc:docMk/>
          <pc:sldMasterMk cId="3671979736" sldId="2147483834"/>
        </pc:sldMasterMkLst>
        <pc:sldLayoutChg chg="add del mod replId">
          <pc:chgData name="Nitin Redhu" userId="452214e952178ea0" providerId="Windows Live" clId="Web-{8F89FA1B-CD62-4490-8214-C0709711D081}" dt="2025-10-09T05:02:16.188" v="87"/>
          <pc:sldLayoutMkLst>
            <pc:docMk/>
            <pc:sldMasterMk cId="3671979736" sldId="2147483834"/>
            <pc:sldLayoutMk cId="937187346" sldId="2147483835"/>
          </pc:sldLayoutMkLst>
        </pc:sldLayoutChg>
        <pc:sldLayoutChg chg="add del mod replId">
          <pc:chgData name="Nitin Redhu" userId="452214e952178ea0" providerId="Windows Live" clId="Web-{8F89FA1B-CD62-4490-8214-C0709711D081}" dt="2025-10-09T05:02:16.188" v="87"/>
          <pc:sldLayoutMkLst>
            <pc:docMk/>
            <pc:sldMasterMk cId="3671979736" sldId="2147483834"/>
            <pc:sldLayoutMk cId="2900388951" sldId="2147483836"/>
          </pc:sldLayoutMkLst>
        </pc:sldLayoutChg>
        <pc:sldLayoutChg chg="add del mod replId">
          <pc:chgData name="Nitin Redhu" userId="452214e952178ea0" providerId="Windows Live" clId="Web-{8F89FA1B-CD62-4490-8214-C0709711D081}" dt="2025-10-09T05:02:16.188" v="87"/>
          <pc:sldLayoutMkLst>
            <pc:docMk/>
            <pc:sldMasterMk cId="3671979736" sldId="2147483834"/>
            <pc:sldLayoutMk cId="2623082741" sldId="2147483837"/>
          </pc:sldLayoutMkLst>
        </pc:sldLayoutChg>
        <pc:sldLayoutChg chg="add del mod replId">
          <pc:chgData name="Nitin Redhu" userId="452214e952178ea0" providerId="Windows Live" clId="Web-{8F89FA1B-CD62-4490-8214-C0709711D081}" dt="2025-10-09T05:02:16.188" v="87"/>
          <pc:sldLayoutMkLst>
            <pc:docMk/>
            <pc:sldMasterMk cId="3671979736" sldId="2147483834"/>
            <pc:sldLayoutMk cId="3534521012" sldId="2147483838"/>
          </pc:sldLayoutMkLst>
        </pc:sldLayoutChg>
        <pc:sldLayoutChg chg="add del mod replId">
          <pc:chgData name="Nitin Redhu" userId="452214e952178ea0" providerId="Windows Live" clId="Web-{8F89FA1B-CD62-4490-8214-C0709711D081}" dt="2025-10-09T05:02:16.188" v="87"/>
          <pc:sldLayoutMkLst>
            <pc:docMk/>
            <pc:sldMasterMk cId="3671979736" sldId="2147483834"/>
            <pc:sldLayoutMk cId="3729516296" sldId="2147483839"/>
          </pc:sldLayoutMkLst>
        </pc:sldLayoutChg>
        <pc:sldLayoutChg chg="add del mod replId">
          <pc:chgData name="Nitin Redhu" userId="452214e952178ea0" providerId="Windows Live" clId="Web-{8F89FA1B-CD62-4490-8214-C0709711D081}" dt="2025-10-09T05:02:16.188" v="87"/>
          <pc:sldLayoutMkLst>
            <pc:docMk/>
            <pc:sldMasterMk cId="3671979736" sldId="2147483834"/>
            <pc:sldLayoutMk cId="3409227178" sldId="2147483840"/>
          </pc:sldLayoutMkLst>
        </pc:sldLayoutChg>
        <pc:sldLayoutChg chg="add del mod replId">
          <pc:chgData name="Nitin Redhu" userId="452214e952178ea0" providerId="Windows Live" clId="Web-{8F89FA1B-CD62-4490-8214-C0709711D081}" dt="2025-10-09T05:02:16.188" v="87"/>
          <pc:sldLayoutMkLst>
            <pc:docMk/>
            <pc:sldMasterMk cId="3671979736" sldId="2147483834"/>
            <pc:sldLayoutMk cId="3530599044" sldId="2147483841"/>
          </pc:sldLayoutMkLst>
        </pc:sldLayoutChg>
        <pc:sldLayoutChg chg="add del mod replId">
          <pc:chgData name="Nitin Redhu" userId="452214e952178ea0" providerId="Windows Live" clId="Web-{8F89FA1B-CD62-4490-8214-C0709711D081}" dt="2025-10-09T05:02:16.188" v="87"/>
          <pc:sldLayoutMkLst>
            <pc:docMk/>
            <pc:sldMasterMk cId="3671979736" sldId="2147483834"/>
            <pc:sldLayoutMk cId="598630841" sldId="2147483842"/>
          </pc:sldLayoutMkLst>
        </pc:sldLayoutChg>
        <pc:sldLayoutChg chg="add del mod replId">
          <pc:chgData name="Nitin Redhu" userId="452214e952178ea0" providerId="Windows Live" clId="Web-{8F89FA1B-CD62-4490-8214-C0709711D081}" dt="2025-10-09T05:02:16.188" v="87"/>
          <pc:sldLayoutMkLst>
            <pc:docMk/>
            <pc:sldMasterMk cId="3671979736" sldId="2147483834"/>
            <pc:sldLayoutMk cId="655476670" sldId="2147483843"/>
          </pc:sldLayoutMkLst>
        </pc:sldLayoutChg>
        <pc:sldLayoutChg chg="add del mod replId">
          <pc:chgData name="Nitin Redhu" userId="452214e952178ea0" providerId="Windows Live" clId="Web-{8F89FA1B-CD62-4490-8214-C0709711D081}" dt="2025-10-09T05:02:16.188" v="87"/>
          <pc:sldLayoutMkLst>
            <pc:docMk/>
            <pc:sldMasterMk cId="3671979736" sldId="2147483834"/>
            <pc:sldLayoutMk cId="2013957639" sldId="2147483844"/>
          </pc:sldLayoutMkLst>
        </pc:sldLayoutChg>
        <pc:sldLayoutChg chg="add del mod replId">
          <pc:chgData name="Nitin Redhu" userId="452214e952178ea0" providerId="Windows Live" clId="Web-{8F89FA1B-CD62-4490-8214-C0709711D081}" dt="2025-10-09T05:02:16.188" v="87"/>
          <pc:sldLayoutMkLst>
            <pc:docMk/>
            <pc:sldMasterMk cId="3671979736" sldId="2147483834"/>
            <pc:sldLayoutMk cId="2058623910" sldId="2147483845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4:02.689" v="88"/>
        <pc:sldMasterMkLst>
          <pc:docMk/>
          <pc:sldMasterMk cId="1914232284" sldId="2147483846"/>
        </pc:sldMasterMkLst>
        <pc:sldLayoutChg chg="add del mod replId">
          <pc:chgData name="Nitin Redhu" userId="452214e952178ea0" providerId="Windows Live" clId="Web-{8F89FA1B-CD62-4490-8214-C0709711D081}" dt="2025-10-09T05:04:02.689" v="88"/>
          <pc:sldLayoutMkLst>
            <pc:docMk/>
            <pc:sldMasterMk cId="1914232284" sldId="2147483846"/>
            <pc:sldLayoutMk cId="407823782" sldId="2147483847"/>
          </pc:sldLayoutMkLst>
        </pc:sldLayoutChg>
        <pc:sldLayoutChg chg="add del mod replId">
          <pc:chgData name="Nitin Redhu" userId="452214e952178ea0" providerId="Windows Live" clId="Web-{8F89FA1B-CD62-4490-8214-C0709711D081}" dt="2025-10-09T05:04:02.689" v="88"/>
          <pc:sldLayoutMkLst>
            <pc:docMk/>
            <pc:sldMasterMk cId="1914232284" sldId="2147483846"/>
            <pc:sldLayoutMk cId="988401390" sldId="2147483848"/>
          </pc:sldLayoutMkLst>
        </pc:sldLayoutChg>
        <pc:sldLayoutChg chg="add del mod replId">
          <pc:chgData name="Nitin Redhu" userId="452214e952178ea0" providerId="Windows Live" clId="Web-{8F89FA1B-CD62-4490-8214-C0709711D081}" dt="2025-10-09T05:04:02.689" v="88"/>
          <pc:sldLayoutMkLst>
            <pc:docMk/>
            <pc:sldMasterMk cId="1914232284" sldId="2147483846"/>
            <pc:sldLayoutMk cId="2132273499" sldId="2147483849"/>
          </pc:sldLayoutMkLst>
        </pc:sldLayoutChg>
        <pc:sldLayoutChg chg="add del mod replId">
          <pc:chgData name="Nitin Redhu" userId="452214e952178ea0" providerId="Windows Live" clId="Web-{8F89FA1B-CD62-4490-8214-C0709711D081}" dt="2025-10-09T05:04:02.689" v="88"/>
          <pc:sldLayoutMkLst>
            <pc:docMk/>
            <pc:sldMasterMk cId="1914232284" sldId="2147483846"/>
            <pc:sldLayoutMk cId="2362815821" sldId="2147483850"/>
          </pc:sldLayoutMkLst>
        </pc:sldLayoutChg>
        <pc:sldLayoutChg chg="add del mod replId">
          <pc:chgData name="Nitin Redhu" userId="452214e952178ea0" providerId="Windows Live" clId="Web-{8F89FA1B-CD62-4490-8214-C0709711D081}" dt="2025-10-09T05:04:02.689" v="88"/>
          <pc:sldLayoutMkLst>
            <pc:docMk/>
            <pc:sldMasterMk cId="1914232284" sldId="2147483846"/>
            <pc:sldLayoutMk cId="2692574785" sldId="2147483851"/>
          </pc:sldLayoutMkLst>
        </pc:sldLayoutChg>
        <pc:sldLayoutChg chg="add del mod replId">
          <pc:chgData name="Nitin Redhu" userId="452214e952178ea0" providerId="Windows Live" clId="Web-{8F89FA1B-CD62-4490-8214-C0709711D081}" dt="2025-10-09T05:04:02.689" v="88"/>
          <pc:sldLayoutMkLst>
            <pc:docMk/>
            <pc:sldMasterMk cId="1914232284" sldId="2147483846"/>
            <pc:sldLayoutMk cId="580872655" sldId="2147483852"/>
          </pc:sldLayoutMkLst>
        </pc:sldLayoutChg>
        <pc:sldLayoutChg chg="add del mod replId">
          <pc:chgData name="Nitin Redhu" userId="452214e952178ea0" providerId="Windows Live" clId="Web-{8F89FA1B-CD62-4490-8214-C0709711D081}" dt="2025-10-09T05:04:02.689" v="88"/>
          <pc:sldLayoutMkLst>
            <pc:docMk/>
            <pc:sldMasterMk cId="1914232284" sldId="2147483846"/>
            <pc:sldLayoutMk cId="1154488293" sldId="2147483853"/>
          </pc:sldLayoutMkLst>
        </pc:sldLayoutChg>
        <pc:sldLayoutChg chg="add del mod replId">
          <pc:chgData name="Nitin Redhu" userId="452214e952178ea0" providerId="Windows Live" clId="Web-{8F89FA1B-CD62-4490-8214-C0709711D081}" dt="2025-10-09T05:04:02.689" v="88"/>
          <pc:sldLayoutMkLst>
            <pc:docMk/>
            <pc:sldMasterMk cId="1914232284" sldId="2147483846"/>
            <pc:sldLayoutMk cId="2553946280" sldId="2147483854"/>
          </pc:sldLayoutMkLst>
        </pc:sldLayoutChg>
        <pc:sldLayoutChg chg="add del mod replId">
          <pc:chgData name="Nitin Redhu" userId="452214e952178ea0" providerId="Windows Live" clId="Web-{8F89FA1B-CD62-4490-8214-C0709711D081}" dt="2025-10-09T05:04:02.689" v="88"/>
          <pc:sldLayoutMkLst>
            <pc:docMk/>
            <pc:sldMasterMk cId="1914232284" sldId="2147483846"/>
            <pc:sldLayoutMk cId="2532823186" sldId="2147483855"/>
          </pc:sldLayoutMkLst>
        </pc:sldLayoutChg>
        <pc:sldLayoutChg chg="add del mod replId">
          <pc:chgData name="Nitin Redhu" userId="452214e952178ea0" providerId="Windows Live" clId="Web-{8F89FA1B-CD62-4490-8214-C0709711D081}" dt="2025-10-09T05:04:02.689" v="88"/>
          <pc:sldLayoutMkLst>
            <pc:docMk/>
            <pc:sldMasterMk cId="1914232284" sldId="2147483846"/>
            <pc:sldLayoutMk cId="473179683" sldId="2147483856"/>
          </pc:sldLayoutMkLst>
        </pc:sldLayoutChg>
        <pc:sldLayoutChg chg="add del mod replId">
          <pc:chgData name="Nitin Redhu" userId="452214e952178ea0" providerId="Windows Live" clId="Web-{8F89FA1B-CD62-4490-8214-C0709711D081}" dt="2025-10-09T05:04:02.689" v="88"/>
          <pc:sldLayoutMkLst>
            <pc:docMk/>
            <pc:sldMasterMk cId="1914232284" sldId="2147483846"/>
            <pc:sldLayoutMk cId="1167467435" sldId="2147483857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4:07.610" v="89"/>
        <pc:sldMasterMkLst>
          <pc:docMk/>
          <pc:sldMasterMk cId="2784222047" sldId="2147483858"/>
        </pc:sldMasterMkLst>
        <pc:sldLayoutChg chg="add del mod replId">
          <pc:chgData name="Nitin Redhu" userId="452214e952178ea0" providerId="Windows Live" clId="Web-{8F89FA1B-CD62-4490-8214-C0709711D081}" dt="2025-10-09T05:04:07.610" v="89"/>
          <pc:sldLayoutMkLst>
            <pc:docMk/>
            <pc:sldMasterMk cId="2784222047" sldId="2147483858"/>
            <pc:sldLayoutMk cId="2150534363" sldId="2147483859"/>
          </pc:sldLayoutMkLst>
        </pc:sldLayoutChg>
        <pc:sldLayoutChg chg="add del mod replId">
          <pc:chgData name="Nitin Redhu" userId="452214e952178ea0" providerId="Windows Live" clId="Web-{8F89FA1B-CD62-4490-8214-C0709711D081}" dt="2025-10-09T05:04:07.610" v="89"/>
          <pc:sldLayoutMkLst>
            <pc:docMk/>
            <pc:sldMasterMk cId="2784222047" sldId="2147483858"/>
            <pc:sldLayoutMk cId="3435156192" sldId="2147483860"/>
          </pc:sldLayoutMkLst>
        </pc:sldLayoutChg>
        <pc:sldLayoutChg chg="add del mod replId">
          <pc:chgData name="Nitin Redhu" userId="452214e952178ea0" providerId="Windows Live" clId="Web-{8F89FA1B-CD62-4490-8214-C0709711D081}" dt="2025-10-09T05:04:07.610" v="89"/>
          <pc:sldLayoutMkLst>
            <pc:docMk/>
            <pc:sldMasterMk cId="2784222047" sldId="2147483858"/>
            <pc:sldLayoutMk cId="1895104713" sldId="2147483861"/>
          </pc:sldLayoutMkLst>
        </pc:sldLayoutChg>
        <pc:sldLayoutChg chg="add del mod replId">
          <pc:chgData name="Nitin Redhu" userId="452214e952178ea0" providerId="Windows Live" clId="Web-{8F89FA1B-CD62-4490-8214-C0709711D081}" dt="2025-10-09T05:04:07.610" v="89"/>
          <pc:sldLayoutMkLst>
            <pc:docMk/>
            <pc:sldMasterMk cId="2784222047" sldId="2147483858"/>
            <pc:sldLayoutMk cId="3915611886" sldId="2147483862"/>
          </pc:sldLayoutMkLst>
        </pc:sldLayoutChg>
        <pc:sldLayoutChg chg="add del mod replId">
          <pc:chgData name="Nitin Redhu" userId="452214e952178ea0" providerId="Windows Live" clId="Web-{8F89FA1B-CD62-4490-8214-C0709711D081}" dt="2025-10-09T05:04:07.610" v="89"/>
          <pc:sldLayoutMkLst>
            <pc:docMk/>
            <pc:sldMasterMk cId="2784222047" sldId="2147483858"/>
            <pc:sldLayoutMk cId="100760955" sldId="2147483863"/>
          </pc:sldLayoutMkLst>
        </pc:sldLayoutChg>
        <pc:sldLayoutChg chg="add del mod replId">
          <pc:chgData name="Nitin Redhu" userId="452214e952178ea0" providerId="Windows Live" clId="Web-{8F89FA1B-CD62-4490-8214-C0709711D081}" dt="2025-10-09T05:04:07.610" v="89"/>
          <pc:sldLayoutMkLst>
            <pc:docMk/>
            <pc:sldMasterMk cId="2784222047" sldId="2147483858"/>
            <pc:sldLayoutMk cId="8064292" sldId="2147483864"/>
          </pc:sldLayoutMkLst>
        </pc:sldLayoutChg>
        <pc:sldLayoutChg chg="add del mod replId">
          <pc:chgData name="Nitin Redhu" userId="452214e952178ea0" providerId="Windows Live" clId="Web-{8F89FA1B-CD62-4490-8214-C0709711D081}" dt="2025-10-09T05:04:07.610" v="89"/>
          <pc:sldLayoutMkLst>
            <pc:docMk/>
            <pc:sldMasterMk cId="2784222047" sldId="2147483858"/>
            <pc:sldLayoutMk cId="4172024968" sldId="2147483865"/>
          </pc:sldLayoutMkLst>
        </pc:sldLayoutChg>
        <pc:sldLayoutChg chg="add del mod replId">
          <pc:chgData name="Nitin Redhu" userId="452214e952178ea0" providerId="Windows Live" clId="Web-{8F89FA1B-CD62-4490-8214-C0709711D081}" dt="2025-10-09T05:04:07.610" v="89"/>
          <pc:sldLayoutMkLst>
            <pc:docMk/>
            <pc:sldMasterMk cId="2784222047" sldId="2147483858"/>
            <pc:sldLayoutMk cId="1749991410" sldId="2147483866"/>
          </pc:sldLayoutMkLst>
        </pc:sldLayoutChg>
        <pc:sldLayoutChg chg="add del mod replId">
          <pc:chgData name="Nitin Redhu" userId="452214e952178ea0" providerId="Windows Live" clId="Web-{8F89FA1B-CD62-4490-8214-C0709711D081}" dt="2025-10-09T05:04:07.610" v="89"/>
          <pc:sldLayoutMkLst>
            <pc:docMk/>
            <pc:sldMasterMk cId="2784222047" sldId="2147483858"/>
            <pc:sldLayoutMk cId="1014336842" sldId="2147483867"/>
          </pc:sldLayoutMkLst>
        </pc:sldLayoutChg>
        <pc:sldLayoutChg chg="add del mod replId">
          <pc:chgData name="Nitin Redhu" userId="452214e952178ea0" providerId="Windows Live" clId="Web-{8F89FA1B-CD62-4490-8214-C0709711D081}" dt="2025-10-09T05:04:07.610" v="89"/>
          <pc:sldLayoutMkLst>
            <pc:docMk/>
            <pc:sldMasterMk cId="2784222047" sldId="2147483858"/>
            <pc:sldLayoutMk cId="2986139492" sldId="2147483868"/>
          </pc:sldLayoutMkLst>
        </pc:sldLayoutChg>
        <pc:sldLayoutChg chg="add del mod replId">
          <pc:chgData name="Nitin Redhu" userId="452214e952178ea0" providerId="Windows Live" clId="Web-{8F89FA1B-CD62-4490-8214-C0709711D081}" dt="2025-10-09T05:04:07.610" v="89"/>
          <pc:sldLayoutMkLst>
            <pc:docMk/>
            <pc:sldMasterMk cId="2784222047" sldId="2147483858"/>
            <pc:sldLayoutMk cId="4182008532" sldId="2147483869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4:11.064" v="90"/>
        <pc:sldMasterMkLst>
          <pc:docMk/>
          <pc:sldMasterMk cId="880607095" sldId="2147483870"/>
        </pc:sldMasterMkLst>
        <pc:sldLayoutChg chg="add del mod replId">
          <pc:chgData name="Nitin Redhu" userId="452214e952178ea0" providerId="Windows Live" clId="Web-{8F89FA1B-CD62-4490-8214-C0709711D081}" dt="2025-10-09T05:04:11.064" v="90"/>
          <pc:sldLayoutMkLst>
            <pc:docMk/>
            <pc:sldMasterMk cId="880607095" sldId="2147483870"/>
            <pc:sldLayoutMk cId="2296509773" sldId="2147483871"/>
          </pc:sldLayoutMkLst>
        </pc:sldLayoutChg>
        <pc:sldLayoutChg chg="add del mod replId">
          <pc:chgData name="Nitin Redhu" userId="452214e952178ea0" providerId="Windows Live" clId="Web-{8F89FA1B-CD62-4490-8214-C0709711D081}" dt="2025-10-09T05:04:11.064" v="90"/>
          <pc:sldLayoutMkLst>
            <pc:docMk/>
            <pc:sldMasterMk cId="880607095" sldId="2147483870"/>
            <pc:sldLayoutMk cId="2712974066" sldId="2147483872"/>
          </pc:sldLayoutMkLst>
        </pc:sldLayoutChg>
        <pc:sldLayoutChg chg="add del mod replId">
          <pc:chgData name="Nitin Redhu" userId="452214e952178ea0" providerId="Windows Live" clId="Web-{8F89FA1B-CD62-4490-8214-C0709711D081}" dt="2025-10-09T05:04:11.064" v="90"/>
          <pc:sldLayoutMkLst>
            <pc:docMk/>
            <pc:sldMasterMk cId="880607095" sldId="2147483870"/>
            <pc:sldLayoutMk cId="658854492" sldId="2147483873"/>
          </pc:sldLayoutMkLst>
        </pc:sldLayoutChg>
        <pc:sldLayoutChg chg="add del mod replId">
          <pc:chgData name="Nitin Redhu" userId="452214e952178ea0" providerId="Windows Live" clId="Web-{8F89FA1B-CD62-4490-8214-C0709711D081}" dt="2025-10-09T05:04:11.064" v="90"/>
          <pc:sldLayoutMkLst>
            <pc:docMk/>
            <pc:sldMasterMk cId="880607095" sldId="2147483870"/>
            <pc:sldLayoutMk cId="3583480702" sldId="2147483874"/>
          </pc:sldLayoutMkLst>
        </pc:sldLayoutChg>
        <pc:sldLayoutChg chg="add del mod replId">
          <pc:chgData name="Nitin Redhu" userId="452214e952178ea0" providerId="Windows Live" clId="Web-{8F89FA1B-CD62-4490-8214-C0709711D081}" dt="2025-10-09T05:04:11.064" v="90"/>
          <pc:sldLayoutMkLst>
            <pc:docMk/>
            <pc:sldMasterMk cId="880607095" sldId="2147483870"/>
            <pc:sldLayoutMk cId="938180993" sldId="2147483875"/>
          </pc:sldLayoutMkLst>
        </pc:sldLayoutChg>
        <pc:sldLayoutChg chg="add del mod replId">
          <pc:chgData name="Nitin Redhu" userId="452214e952178ea0" providerId="Windows Live" clId="Web-{8F89FA1B-CD62-4490-8214-C0709711D081}" dt="2025-10-09T05:04:11.064" v="90"/>
          <pc:sldLayoutMkLst>
            <pc:docMk/>
            <pc:sldMasterMk cId="880607095" sldId="2147483870"/>
            <pc:sldLayoutMk cId="2856175620" sldId="2147483876"/>
          </pc:sldLayoutMkLst>
        </pc:sldLayoutChg>
        <pc:sldLayoutChg chg="add del mod replId">
          <pc:chgData name="Nitin Redhu" userId="452214e952178ea0" providerId="Windows Live" clId="Web-{8F89FA1B-CD62-4490-8214-C0709711D081}" dt="2025-10-09T05:04:11.064" v="90"/>
          <pc:sldLayoutMkLst>
            <pc:docMk/>
            <pc:sldMasterMk cId="880607095" sldId="2147483870"/>
            <pc:sldLayoutMk cId="273638817" sldId="2147483877"/>
          </pc:sldLayoutMkLst>
        </pc:sldLayoutChg>
        <pc:sldLayoutChg chg="add del mod replId">
          <pc:chgData name="Nitin Redhu" userId="452214e952178ea0" providerId="Windows Live" clId="Web-{8F89FA1B-CD62-4490-8214-C0709711D081}" dt="2025-10-09T05:04:11.064" v="90"/>
          <pc:sldLayoutMkLst>
            <pc:docMk/>
            <pc:sldMasterMk cId="880607095" sldId="2147483870"/>
            <pc:sldLayoutMk cId="2787432481" sldId="2147483878"/>
          </pc:sldLayoutMkLst>
        </pc:sldLayoutChg>
        <pc:sldLayoutChg chg="add del mod replId">
          <pc:chgData name="Nitin Redhu" userId="452214e952178ea0" providerId="Windows Live" clId="Web-{8F89FA1B-CD62-4490-8214-C0709711D081}" dt="2025-10-09T05:04:11.064" v="90"/>
          <pc:sldLayoutMkLst>
            <pc:docMk/>
            <pc:sldMasterMk cId="880607095" sldId="2147483870"/>
            <pc:sldLayoutMk cId="1201134310" sldId="2147483879"/>
          </pc:sldLayoutMkLst>
        </pc:sldLayoutChg>
        <pc:sldLayoutChg chg="add del mod replId">
          <pc:chgData name="Nitin Redhu" userId="452214e952178ea0" providerId="Windows Live" clId="Web-{8F89FA1B-CD62-4490-8214-C0709711D081}" dt="2025-10-09T05:04:11.064" v="90"/>
          <pc:sldLayoutMkLst>
            <pc:docMk/>
            <pc:sldMasterMk cId="880607095" sldId="2147483870"/>
            <pc:sldLayoutMk cId="145144525" sldId="2147483880"/>
          </pc:sldLayoutMkLst>
        </pc:sldLayoutChg>
        <pc:sldLayoutChg chg="add del mod replId">
          <pc:chgData name="Nitin Redhu" userId="452214e952178ea0" providerId="Windows Live" clId="Web-{8F89FA1B-CD62-4490-8214-C0709711D081}" dt="2025-10-09T05:04:11.064" v="90"/>
          <pc:sldLayoutMkLst>
            <pc:docMk/>
            <pc:sldMasterMk cId="880607095" sldId="2147483870"/>
            <pc:sldLayoutMk cId="1472830877" sldId="2147483881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4:15.751" v="91"/>
        <pc:sldMasterMkLst>
          <pc:docMk/>
          <pc:sldMasterMk cId="788435806" sldId="2147483882"/>
        </pc:sldMasterMkLst>
        <pc:sldLayoutChg chg="add del mod replId">
          <pc:chgData name="Nitin Redhu" userId="452214e952178ea0" providerId="Windows Live" clId="Web-{8F89FA1B-CD62-4490-8214-C0709711D081}" dt="2025-10-09T05:04:15.751" v="91"/>
          <pc:sldLayoutMkLst>
            <pc:docMk/>
            <pc:sldMasterMk cId="788435806" sldId="2147483882"/>
            <pc:sldLayoutMk cId="228826884" sldId="2147483883"/>
          </pc:sldLayoutMkLst>
        </pc:sldLayoutChg>
        <pc:sldLayoutChg chg="add del mod replId">
          <pc:chgData name="Nitin Redhu" userId="452214e952178ea0" providerId="Windows Live" clId="Web-{8F89FA1B-CD62-4490-8214-C0709711D081}" dt="2025-10-09T05:04:15.751" v="91"/>
          <pc:sldLayoutMkLst>
            <pc:docMk/>
            <pc:sldMasterMk cId="788435806" sldId="2147483882"/>
            <pc:sldLayoutMk cId="1784915606" sldId="2147483884"/>
          </pc:sldLayoutMkLst>
        </pc:sldLayoutChg>
        <pc:sldLayoutChg chg="add del mod replId">
          <pc:chgData name="Nitin Redhu" userId="452214e952178ea0" providerId="Windows Live" clId="Web-{8F89FA1B-CD62-4490-8214-C0709711D081}" dt="2025-10-09T05:04:15.751" v="91"/>
          <pc:sldLayoutMkLst>
            <pc:docMk/>
            <pc:sldMasterMk cId="788435806" sldId="2147483882"/>
            <pc:sldLayoutMk cId="2839746309" sldId="2147483885"/>
          </pc:sldLayoutMkLst>
        </pc:sldLayoutChg>
        <pc:sldLayoutChg chg="add del mod replId">
          <pc:chgData name="Nitin Redhu" userId="452214e952178ea0" providerId="Windows Live" clId="Web-{8F89FA1B-CD62-4490-8214-C0709711D081}" dt="2025-10-09T05:04:15.751" v="91"/>
          <pc:sldLayoutMkLst>
            <pc:docMk/>
            <pc:sldMasterMk cId="788435806" sldId="2147483882"/>
            <pc:sldLayoutMk cId="1796477069" sldId="2147483886"/>
          </pc:sldLayoutMkLst>
        </pc:sldLayoutChg>
        <pc:sldLayoutChg chg="add del mod replId">
          <pc:chgData name="Nitin Redhu" userId="452214e952178ea0" providerId="Windows Live" clId="Web-{8F89FA1B-CD62-4490-8214-C0709711D081}" dt="2025-10-09T05:04:15.751" v="91"/>
          <pc:sldLayoutMkLst>
            <pc:docMk/>
            <pc:sldMasterMk cId="788435806" sldId="2147483882"/>
            <pc:sldLayoutMk cId="987900196" sldId="2147483887"/>
          </pc:sldLayoutMkLst>
        </pc:sldLayoutChg>
        <pc:sldLayoutChg chg="add del mod replId">
          <pc:chgData name="Nitin Redhu" userId="452214e952178ea0" providerId="Windows Live" clId="Web-{8F89FA1B-CD62-4490-8214-C0709711D081}" dt="2025-10-09T05:04:15.751" v="91"/>
          <pc:sldLayoutMkLst>
            <pc:docMk/>
            <pc:sldMasterMk cId="788435806" sldId="2147483882"/>
            <pc:sldLayoutMk cId="2616144806" sldId="2147483888"/>
          </pc:sldLayoutMkLst>
        </pc:sldLayoutChg>
        <pc:sldLayoutChg chg="add del mod replId">
          <pc:chgData name="Nitin Redhu" userId="452214e952178ea0" providerId="Windows Live" clId="Web-{8F89FA1B-CD62-4490-8214-C0709711D081}" dt="2025-10-09T05:04:15.751" v="91"/>
          <pc:sldLayoutMkLst>
            <pc:docMk/>
            <pc:sldMasterMk cId="788435806" sldId="2147483882"/>
            <pc:sldLayoutMk cId="3722727538" sldId="2147483889"/>
          </pc:sldLayoutMkLst>
        </pc:sldLayoutChg>
        <pc:sldLayoutChg chg="add del mod replId">
          <pc:chgData name="Nitin Redhu" userId="452214e952178ea0" providerId="Windows Live" clId="Web-{8F89FA1B-CD62-4490-8214-C0709711D081}" dt="2025-10-09T05:04:15.751" v="91"/>
          <pc:sldLayoutMkLst>
            <pc:docMk/>
            <pc:sldMasterMk cId="788435806" sldId="2147483882"/>
            <pc:sldLayoutMk cId="3366436406" sldId="2147483890"/>
          </pc:sldLayoutMkLst>
        </pc:sldLayoutChg>
        <pc:sldLayoutChg chg="add del mod replId">
          <pc:chgData name="Nitin Redhu" userId="452214e952178ea0" providerId="Windows Live" clId="Web-{8F89FA1B-CD62-4490-8214-C0709711D081}" dt="2025-10-09T05:04:15.751" v="91"/>
          <pc:sldLayoutMkLst>
            <pc:docMk/>
            <pc:sldMasterMk cId="788435806" sldId="2147483882"/>
            <pc:sldLayoutMk cId="880468346" sldId="2147483891"/>
          </pc:sldLayoutMkLst>
        </pc:sldLayoutChg>
        <pc:sldLayoutChg chg="add del mod replId">
          <pc:chgData name="Nitin Redhu" userId="452214e952178ea0" providerId="Windows Live" clId="Web-{8F89FA1B-CD62-4490-8214-C0709711D081}" dt="2025-10-09T05:04:15.751" v="91"/>
          <pc:sldLayoutMkLst>
            <pc:docMk/>
            <pc:sldMasterMk cId="788435806" sldId="2147483882"/>
            <pc:sldLayoutMk cId="3836423486" sldId="2147483892"/>
          </pc:sldLayoutMkLst>
        </pc:sldLayoutChg>
        <pc:sldLayoutChg chg="add del mod replId">
          <pc:chgData name="Nitin Redhu" userId="452214e952178ea0" providerId="Windows Live" clId="Web-{8F89FA1B-CD62-4490-8214-C0709711D081}" dt="2025-10-09T05:04:15.751" v="91"/>
          <pc:sldLayoutMkLst>
            <pc:docMk/>
            <pc:sldMasterMk cId="788435806" sldId="2147483882"/>
            <pc:sldLayoutMk cId="3302057375" sldId="2147483893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4:21.892" v="92"/>
        <pc:sldMasterMkLst>
          <pc:docMk/>
          <pc:sldMasterMk cId="2187207492" sldId="2147483894"/>
        </pc:sldMasterMkLst>
        <pc:sldLayoutChg chg="add del mod replId">
          <pc:chgData name="Nitin Redhu" userId="452214e952178ea0" providerId="Windows Live" clId="Web-{8F89FA1B-CD62-4490-8214-C0709711D081}" dt="2025-10-09T05:04:21.892" v="92"/>
          <pc:sldLayoutMkLst>
            <pc:docMk/>
            <pc:sldMasterMk cId="2187207492" sldId="2147483894"/>
            <pc:sldLayoutMk cId="2542964367" sldId="2147483895"/>
          </pc:sldLayoutMkLst>
        </pc:sldLayoutChg>
        <pc:sldLayoutChg chg="add del mod replId">
          <pc:chgData name="Nitin Redhu" userId="452214e952178ea0" providerId="Windows Live" clId="Web-{8F89FA1B-CD62-4490-8214-C0709711D081}" dt="2025-10-09T05:04:21.892" v="92"/>
          <pc:sldLayoutMkLst>
            <pc:docMk/>
            <pc:sldMasterMk cId="2187207492" sldId="2147483894"/>
            <pc:sldLayoutMk cId="2968031184" sldId="2147483896"/>
          </pc:sldLayoutMkLst>
        </pc:sldLayoutChg>
        <pc:sldLayoutChg chg="add del mod replId">
          <pc:chgData name="Nitin Redhu" userId="452214e952178ea0" providerId="Windows Live" clId="Web-{8F89FA1B-CD62-4490-8214-C0709711D081}" dt="2025-10-09T05:04:21.892" v="92"/>
          <pc:sldLayoutMkLst>
            <pc:docMk/>
            <pc:sldMasterMk cId="2187207492" sldId="2147483894"/>
            <pc:sldLayoutMk cId="307312350" sldId="2147483897"/>
          </pc:sldLayoutMkLst>
        </pc:sldLayoutChg>
        <pc:sldLayoutChg chg="add del mod replId">
          <pc:chgData name="Nitin Redhu" userId="452214e952178ea0" providerId="Windows Live" clId="Web-{8F89FA1B-CD62-4490-8214-C0709711D081}" dt="2025-10-09T05:04:21.892" v="92"/>
          <pc:sldLayoutMkLst>
            <pc:docMk/>
            <pc:sldMasterMk cId="2187207492" sldId="2147483894"/>
            <pc:sldLayoutMk cId="3109311941" sldId="2147483898"/>
          </pc:sldLayoutMkLst>
        </pc:sldLayoutChg>
        <pc:sldLayoutChg chg="add del mod replId">
          <pc:chgData name="Nitin Redhu" userId="452214e952178ea0" providerId="Windows Live" clId="Web-{8F89FA1B-CD62-4490-8214-C0709711D081}" dt="2025-10-09T05:04:21.892" v="92"/>
          <pc:sldLayoutMkLst>
            <pc:docMk/>
            <pc:sldMasterMk cId="2187207492" sldId="2147483894"/>
            <pc:sldLayoutMk cId="1713476497" sldId="2147483899"/>
          </pc:sldLayoutMkLst>
        </pc:sldLayoutChg>
        <pc:sldLayoutChg chg="add del mod replId">
          <pc:chgData name="Nitin Redhu" userId="452214e952178ea0" providerId="Windows Live" clId="Web-{8F89FA1B-CD62-4490-8214-C0709711D081}" dt="2025-10-09T05:04:21.892" v="92"/>
          <pc:sldLayoutMkLst>
            <pc:docMk/>
            <pc:sldMasterMk cId="2187207492" sldId="2147483894"/>
            <pc:sldLayoutMk cId="1713649501" sldId="2147483900"/>
          </pc:sldLayoutMkLst>
        </pc:sldLayoutChg>
        <pc:sldLayoutChg chg="add del mod replId">
          <pc:chgData name="Nitin Redhu" userId="452214e952178ea0" providerId="Windows Live" clId="Web-{8F89FA1B-CD62-4490-8214-C0709711D081}" dt="2025-10-09T05:04:21.892" v="92"/>
          <pc:sldLayoutMkLst>
            <pc:docMk/>
            <pc:sldMasterMk cId="2187207492" sldId="2147483894"/>
            <pc:sldLayoutMk cId="262839666" sldId="2147483901"/>
          </pc:sldLayoutMkLst>
        </pc:sldLayoutChg>
        <pc:sldLayoutChg chg="add del mod replId">
          <pc:chgData name="Nitin Redhu" userId="452214e952178ea0" providerId="Windows Live" clId="Web-{8F89FA1B-CD62-4490-8214-C0709711D081}" dt="2025-10-09T05:04:21.892" v="92"/>
          <pc:sldLayoutMkLst>
            <pc:docMk/>
            <pc:sldMasterMk cId="2187207492" sldId="2147483894"/>
            <pc:sldLayoutMk cId="1415646598" sldId="2147483902"/>
          </pc:sldLayoutMkLst>
        </pc:sldLayoutChg>
        <pc:sldLayoutChg chg="add del mod replId">
          <pc:chgData name="Nitin Redhu" userId="452214e952178ea0" providerId="Windows Live" clId="Web-{8F89FA1B-CD62-4490-8214-C0709711D081}" dt="2025-10-09T05:04:21.892" v="92"/>
          <pc:sldLayoutMkLst>
            <pc:docMk/>
            <pc:sldMasterMk cId="2187207492" sldId="2147483894"/>
            <pc:sldLayoutMk cId="1030910279" sldId="2147483903"/>
          </pc:sldLayoutMkLst>
        </pc:sldLayoutChg>
        <pc:sldLayoutChg chg="add del mod replId">
          <pc:chgData name="Nitin Redhu" userId="452214e952178ea0" providerId="Windows Live" clId="Web-{8F89FA1B-CD62-4490-8214-C0709711D081}" dt="2025-10-09T05:04:21.892" v="92"/>
          <pc:sldLayoutMkLst>
            <pc:docMk/>
            <pc:sldMasterMk cId="2187207492" sldId="2147483894"/>
            <pc:sldLayoutMk cId="1119856304" sldId="2147483904"/>
          </pc:sldLayoutMkLst>
        </pc:sldLayoutChg>
        <pc:sldLayoutChg chg="add del mod replId">
          <pc:chgData name="Nitin Redhu" userId="452214e952178ea0" providerId="Windows Live" clId="Web-{8F89FA1B-CD62-4490-8214-C0709711D081}" dt="2025-10-09T05:04:21.892" v="92"/>
          <pc:sldLayoutMkLst>
            <pc:docMk/>
            <pc:sldMasterMk cId="2187207492" sldId="2147483894"/>
            <pc:sldLayoutMk cId="3819431888" sldId="2147483905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4:28.782" v="93"/>
        <pc:sldMasterMkLst>
          <pc:docMk/>
          <pc:sldMasterMk cId="354385322" sldId="2147483906"/>
        </pc:sldMasterMkLst>
        <pc:sldLayoutChg chg="add del mod replId">
          <pc:chgData name="Nitin Redhu" userId="452214e952178ea0" providerId="Windows Live" clId="Web-{8F89FA1B-CD62-4490-8214-C0709711D081}" dt="2025-10-09T05:04:28.782" v="93"/>
          <pc:sldLayoutMkLst>
            <pc:docMk/>
            <pc:sldMasterMk cId="354385322" sldId="2147483906"/>
            <pc:sldLayoutMk cId="1884679731" sldId="2147483907"/>
          </pc:sldLayoutMkLst>
        </pc:sldLayoutChg>
        <pc:sldLayoutChg chg="add del mod replId">
          <pc:chgData name="Nitin Redhu" userId="452214e952178ea0" providerId="Windows Live" clId="Web-{8F89FA1B-CD62-4490-8214-C0709711D081}" dt="2025-10-09T05:04:28.782" v="93"/>
          <pc:sldLayoutMkLst>
            <pc:docMk/>
            <pc:sldMasterMk cId="354385322" sldId="2147483906"/>
            <pc:sldLayoutMk cId="49743190" sldId="2147483908"/>
          </pc:sldLayoutMkLst>
        </pc:sldLayoutChg>
        <pc:sldLayoutChg chg="add del mod replId">
          <pc:chgData name="Nitin Redhu" userId="452214e952178ea0" providerId="Windows Live" clId="Web-{8F89FA1B-CD62-4490-8214-C0709711D081}" dt="2025-10-09T05:04:28.782" v="93"/>
          <pc:sldLayoutMkLst>
            <pc:docMk/>
            <pc:sldMasterMk cId="354385322" sldId="2147483906"/>
            <pc:sldLayoutMk cId="492729483" sldId="2147483909"/>
          </pc:sldLayoutMkLst>
        </pc:sldLayoutChg>
        <pc:sldLayoutChg chg="add del mod replId">
          <pc:chgData name="Nitin Redhu" userId="452214e952178ea0" providerId="Windows Live" clId="Web-{8F89FA1B-CD62-4490-8214-C0709711D081}" dt="2025-10-09T05:04:28.782" v="93"/>
          <pc:sldLayoutMkLst>
            <pc:docMk/>
            <pc:sldMasterMk cId="354385322" sldId="2147483906"/>
            <pc:sldLayoutMk cId="844405967" sldId="2147483910"/>
          </pc:sldLayoutMkLst>
        </pc:sldLayoutChg>
        <pc:sldLayoutChg chg="add del mod replId">
          <pc:chgData name="Nitin Redhu" userId="452214e952178ea0" providerId="Windows Live" clId="Web-{8F89FA1B-CD62-4490-8214-C0709711D081}" dt="2025-10-09T05:04:28.782" v="93"/>
          <pc:sldLayoutMkLst>
            <pc:docMk/>
            <pc:sldMasterMk cId="354385322" sldId="2147483906"/>
            <pc:sldLayoutMk cId="1366078388" sldId="2147483911"/>
          </pc:sldLayoutMkLst>
        </pc:sldLayoutChg>
        <pc:sldLayoutChg chg="add del mod replId">
          <pc:chgData name="Nitin Redhu" userId="452214e952178ea0" providerId="Windows Live" clId="Web-{8F89FA1B-CD62-4490-8214-C0709711D081}" dt="2025-10-09T05:04:28.782" v="93"/>
          <pc:sldLayoutMkLst>
            <pc:docMk/>
            <pc:sldMasterMk cId="354385322" sldId="2147483906"/>
            <pc:sldLayoutMk cId="1123699304" sldId="2147483912"/>
          </pc:sldLayoutMkLst>
        </pc:sldLayoutChg>
        <pc:sldLayoutChg chg="add del mod replId">
          <pc:chgData name="Nitin Redhu" userId="452214e952178ea0" providerId="Windows Live" clId="Web-{8F89FA1B-CD62-4490-8214-C0709711D081}" dt="2025-10-09T05:04:28.782" v="93"/>
          <pc:sldLayoutMkLst>
            <pc:docMk/>
            <pc:sldMasterMk cId="354385322" sldId="2147483906"/>
            <pc:sldLayoutMk cId="4134202394" sldId="2147483913"/>
          </pc:sldLayoutMkLst>
        </pc:sldLayoutChg>
        <pc:sldLayoutChg chg="add del mod replId">
          <pc:chgData name="Nitin Redhu" userId="452214e952178ea0" providerId="Windows Live" clId="Web-{8F89FA1B-CD62-4490-8214-C0709711D081}" dt="2025-10-09T05:04:28.782" v="93"/>
          <pc:sldLayoutMkLst>
            <pc:docMk/>
            <pc:sldMasterMk cId="354385322" sldId="2147483906"/>
            <pc:sldLayoutMk cId="2380134155" sldId="2147483914"/>
          </pc:sldLayoutMkLst>
        </pc:sldLayoutChg>
        <pc:sldLayoutChg chg="add del mod replId">
          <pc:chgData name="Nitin Redhu" userId="452214e952178ea0" providerId="Windows Live" clId="Web-{8F89FA1B-CD62-4490-8214-C0709711D081}" dt="2025-10-09T05:04:28.782" v="93"/>
          <pc:sldLayoutMkLst>
            <pc:docMk/>
            <pc:sldMasterMk cId="354385322" sldId="2147483906"/>
            <pc:sldLayoutMk cId="2019044032" sldId="2147483915"/>
          </pc:sldLayoutMkLst>
        </pc:sldLayoutChg>
        <pc:sldLayoutChg chg="add del mod replId">
          <pc:chgData name="Nitin Redhu" userId="452214e952178ea0" providerId="Windows Live" clId="Web-{8F89FA1B-CD62-4490-8214-C0709711D081}" dt="2025-10-09T05:04:28.782" v="93"/>
          <pc:sldLayoutMkLst>
            <pc:docMk/>
            <pc:sldMasterMk cId="354385322" sldId="2147483906"/>
            <pc:sldLayoutMk cId="2534472668" sldId="2147483916"/>
          </pc:sldLayoutMkLst>
        </pc:sldLayoutChg>
        <pc:sldLayoutChg chg="add del mod replId">
          <pc:chgData name="Nitin Redhu" userId="452214e952178ea0" providerId="Windows Live" clId="Web-{8F89FA1B-CD62-4490-8214-C0709711D081}" dt="2025-10-09T05:04:28.782" v="93"/>
          <pc:sldLayoutMkLst>
            <pc:docMk/>
            <pc:sldMasterMk cId="354385322" sldId="2147483906"/>
            <pc:sldLayoutMk cId="492552004" sldId="2147483917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4:34.548" v="94"/>
        <pc:sldMasterMkLst>
          <pc:docMk/>
          <pc:sldMasterMk cId="3842266886" sldId="2147483918"/>
        </pc:sldMasterMkLst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908168430" sldId="2147483919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884370123" sldId="2147483920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3324824639" sldId="2147483921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2394410108" sldId="2147483922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3192015677" sldId="2147483923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1210509605" sldId="2147483924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2275617857" sldId="2147483925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2471648007" sldId="2147483926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3433151080" sldId="2147483927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3486433668" sldId="2147483928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3453681041" sldId="2147483929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2319009880" sldId="2147483930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1138490255" sldId="2147483931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3705699007" sldId="2147483932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695395906" sldId="2147483933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3081289539" sldId="2147483934"/>
          </pc:sldLayoutMkLst>
        </pc:sldLayoutChg>
        <pc:sldLayoutChg chg="add del mod replId">
          <pc:chgData name="Nitin Redhu" userId="452214e952178ea0" providerId="Windows Live" clId="Web-{8F89FA1B-CD62-4490-8214-C0709711D081}" dt="2025-10-09T05:04:34.548" v="94"/>
          <pc:sldLayoutMkLst>
            <pc:docMk/>
            <pc:sldMasterMk cId="3842266886" sldId="2147483918"/>
            <pc:sldLayoutMk cId="261000055" sldId="2147483935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4:38.924" v="95"/>
        <pc:sldMasterMkLst>
          <pc:docMk/>
          <pc:sldMasterMk cId="3251452218" sldId="2147483936"/>
        </pc:sldMasterMkLst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2509382825" sldId="2147483937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1933343850" sldId="2147483938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4173972431" sldId="2147483939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83983366" sldId="2147483940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978978357" sldId="2147483941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2510801233" sldId="2147483942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2401830870" sldId="2147483943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3658972665" sldId="2147483944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3006114501" sldId="2147483945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674215051" sldId="2147483946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3299303398" sldId="2147483947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2090797965" sldId="2147483948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2513392236" sldId="2147483949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1780012852" sldId="2147483950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3535058313" sldId="2147483951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1883512631" sldId="2147483952"/>
          </pc:sldLayoutMkLst>
        </pc:sldLayoutChg>
        <pc:sldLayoutChg chg="add del mod replId">
          <pc:chgData name="Nitin Redhu" userId="452214e952178ea0" providerId="Windows Live" clId="Web-{8F89FA1B-CD62-4490-8214-C0709711D081}" dt="2025-10-09T05:04:38.924" v="95"/>
          <pc:sldLayoutMkLst>
            <pc:docMk/>
            <pc:sldMasterMk cId="3251452218" sldId="2147483936"/>
            <pc:sldLayoutMk cId="2258510205" sldId="2147483953"/>
          </pc:sldLayoutMkLst>
        </pc:sldLayoutChg>
      </pc:sldMasterChg>
      <pc:sldMasterChg chg="add del addSldLayout delSldLayout modSldLayout">
        <pc:chgData name="Nitin Redhu" userId="452214e952178ea0" providerId="Windows Live" clId="Web-{8F89FA1B-CD62-4490-8214-C0709711D081}" dt="2025-10-09T05:04:42.768" v="96"/>
        <pc:sldMasterMkLst>
          <pc:docMk/>
          <pc:sldMasterMk cId="3213532105" sldId="2147483954"/>
        </pc:sldMasterMkLst>
        <pc:sldLayoutChg chg="add del mod replId">
          <pc:chgData name="Nitin Redhu" userId="452214e952178ea0" providerId="Windows Live" clId="Web-{8F89FA1B-CD62-4490-8214-C0709711D081}" dt="2025-10-09T05:04:42.768" v="96"/>
          <pc:sldLayoutMkLst>
            <pc:docMk/>
            <pc:sldMasterMk cId="3213532105" sldId="2147483954"/>
            <pc:sldLayoutMk cId="2348874967" sldId="2147483955"/>
          </pc:sldLayoutMkLst>
        </pc:sldLayoutChg>
        <pc:sldLayoutChg chg="add del mod replId">
          <pc:chgData name="Nitin Redhu" userId="452214e952178ea0" providerId="Windows Live" clId="Web-{8F89FA1B-CD62-4490-8214-C0709711D081}" dt="2025-10-09T05:04:42.768" v="96"/>
          <pc:sldLayoutMkLst>
            <pc:docMk/>
            <pc:sldMasterMk cId="3213532105" sldId="2147483954"/>
            <pc:sldLayoutMk cId="3780837570" sldId="2147483956"/>
          </pc:sldLayoutMkLst>
        </pc:sldLayoutChg>
        <pc:sldLayoutChg chg="add del mod replId">
          <pc:chgData name="Nitin Redhu" userId="452214e952178ea0" providerId="Windows Live" clId="Web-{8F89FA1B-CD62-4490-8214-C0709711D081}" dt="2025-10-09T05:04:42.768" v="96"/>
          <pc:sldLayoutMkLst>
            <pc:docMk/>
            <pc:sldMasterMk cId="3213532105" sldId="2147483954"/>
            <pc:sldLayoutMk cId="3798364324" sldId="2147483957"/>
          </pc:sldLayoutMkLst>
        </pc:sldLayoutChg>
        <pc:sldLayoutChg chg="add del mod replId">
          <pc:chgData name="Nitin Redhu" userId="452214e952178ea0" providerId="Windows Live" clId="Web-{8F89FA1B-CD62-4490-8214-C0709711D081}" dt="2025-10-09T05:04:42.768" v="96"/>
          <pc:sldLayoutMkLst>
            <pc:docMk/>
            <pc:sldMasterMk cId="3213532105" sldId="2147483954"/>
            <pc:sldLayoutMk cId="873921237" sldId="2147483958"/>
          </pc:sldLayoutMkLst>
        </pc:sldLayoutChg>
        <pc:sldLayoutChg chg="add del mod replId">
          <pc:chgData name="Nitin Redhu" userId="452214e952178ea0" providerId="Windows Live" clId="Web-{8F89FA1B-CD62-4490-8214-C0709711D081}" dt="2025-10-09T05:04:42.768" v="96"/>
          <pc:sldLayoutMkLst>
            <pc:docMk/>
            <pc:sldMasterMk cId="3213532105" sldId="2147483954"/>
            <pc:sldLayoutMk cId="2161120504" sldId="2147483959"/>
          </pc:sldLayoutMkLst>
        </pc:sldLayoutChg>
        <pc:sldLayoutChg chg="add del mod replId">
          <pc:chgData name="Nitin Redhu" userId="452214e952178ea0" providerId="Windows Live" clId="Web-{8F89FA1B-CD62-4490-8214-C0709711D081}" dt="2025-10-09T05:04:42.768" v="96"/>
          <pc:sldLayoutMkLst>
            <pc:docMk/>
            <pc:sldMasterMk cId="3213532105" sldId="2147483954"/>
            <pc:sldLayoutMk cId="647390590" sldId="2147483960"/>
          </pc:sldLayoutMkLst>
        </pc:sldLayoutChg>
        <pc:sldLayoutChg chg="add del mod replId">
          <pc:chgData name="Nitin Redhu" userId="452214e952178ea0" providerId="Windows Live" clId="Web-{8F89FA1B-CD62-4490-8214-C0709711D081}" dt="2025-10-09T05:04:42.768" v="96"/>
          <pc:sldLayoutMkLst>
            <pc:docMk/>
            <pc:sldMasterMk cId="3213532105" sldId="2147483954"/>
            <pc:sldLayoutMk cId="1844717793" sldId="2147483961"/>
          </pc:sldLayoutMkLst>
        </pc:sldLayoutChg>
        <pc:sldLayoutChg chg="add del mod replId">
          <pc:chgData name="Nitin Redhu" userId="452214e952178ea0" providerId="Windows Live" clId="Web-{8F89FA1B-CD62-4490-8214-C0709711D081}" dt="2025-10-09T05:04:42.768" v="96"/>
          <pc:sldLayoutMkLst>
            <pc:docMk/>
            <pc:sldMasterMk cId="3213532105" sldId="2147483954"/>
            <pc:sldLayoutMk cId="1276397473" sldId="2147483962"/>
          </pc:sldLayoutMkLst>
        </pc:sldLayoutChg>
        <pc:sldLayoutChg chg="add del mod replId">
          <pc:chgData name="Nitin Redhu" userId="452214e952178ea0" providerId="Windows Live" clId="Web-{8F89FA1B-CD62-4490-8214-C0709711D081}" dt="2025-10-09T05:04:42.768" v="96"/>
          <pc:sldLayoutMkLst>
            <pc:docMk/>
            <pc:sldMasterMk cId="3213532105" sldId="2147483954"/>
            <pc:sldLayoutMk cId="1582689501" sldId="2147483963"/>
          </pc:sldLayoutMkLst>
        </pc:sldLayoutChg>
        <pc:sldLayoutChg chg="add del mod replId">
          <pc:chgData name="Nitin Redhu" userId="452214e952178ea0" providerId="Windows Live" clId="Web-{8F89FA1B-CD62-4490-8214-C0709711D081}" dt="2025-10-09T05:04:42.768" v="96"/>
          <pc:sldLayoutMkLst>
            <pc:docMk/>
            <pc:sldMasterMk cId="3213532105" sldId="2147483954"/>
            <pc:sldLayoutMk cId="3248671125" sldId="2147483964"/>
          </pc:sldLayoutMkLst>
        </pc:sldLayoutChg>
        <pc:sldLayoutChg chg="add del mod replId">
          <pc:chgData name="Nitin Redhu" userId="452214e952178ea0" providerId="Windows Live" clId="Web-{8F89FA1B-CD62-4490-8214-C0709711D081}" dt="2025-10-09T05:04:42.768" v="96"/>
          <pc:sldLayoutMkLst>
            <pc:docMk/>
            <pc:sldMasterMk cId="3213532105" sldId="2147483954"/>
            <pc:sldLayoutMk cId="3207885579" sldId="2147483965"/>
          </pc:sldLayoutMkLst>
        </pc:sldLayoutChg>
      </pc:sldMasterChg>
      <pc:sldMasterChg chg="add mod setBg addSldLayout modSldLayout">
        <pc:chgData name="Nitin Redhu" userId="452214e952178ea0" providerId="Windows Live" clId="Web-{8F89FA1B-CD62-4490-8214-C0709711D081}" dt="2025-10-09T05:13:08.603" v="117"/>
        <pc:sldMasterMkLst>
          <pc:docMk/>
          <pc:sldMasterMk cId="1055069341" sldId="2147483966"/>
        </pc:sldMasterMkLst>
        <pc:sldLayoutChg chg="add mod replId setFolMasterObjs">
          <pc:chgData name="Nitin Redhu" userId="452214e952178ea0" providerId="Windows Live" clId="Web-{8F89FA1B-CD62-4490-8214-C0709711D081}" dt="2025-10-09T05:13:08.603" v="117"/>
          <pc:sldLayoutMkLst>
            <pc:docMk/>
            <pc:sldMasterMk cId="1055069341" sldId="2147483966"/>
            <pc:sldLayoutMk cId="475601051" sldId="2147483967"/>
          </pc:sldLayoutMkLst>
        </pc:sldLayoutChg>
        <pc:sldLayoutChg chg="add mod replId">
          <pc:chgData name="Nitin Redhu" userId="452214e952178ea0" providerId="Windows Live" clId="Web-{8F89FA1B-CD62-4490-8214-C0709711D081}" dt="2025-10-09T05:13:08.603" v="117"/>
          <pc:sldLayoutMkLst>
            <pc:docMk/>
            <pc:sldMasterMk cId="1055069341" sldId="2147483966"/>
            <pc:sldLayoutMk cId="1954156009" sldId="2147483968"/>
          </pc:sldLayoutMkLst>
        </pc:sldLayoutChg>
        <pc:sldLayoutChg chg="add mod replId setFolMasterObjs">
          <pc:chgData name="Nitin Redhu" userId="452214e952178ea0" providerId="Windows Live" clId="Web-{8F89FA1B-CD62-4490-8214-C0709711D081}" dt="2025-10-09T05:13:08.603" v="117"/>
          <pc:sldLayoutMkLst>
            <pc:docMk/>
            <pc:sldMasterMk cId="1055069341" sldId="2147483966"/>
            <pc:sldLayoutMk cId="1321664035" sldId="2147483969"/>
          </pc:sldLayoutMkLst>
        </pc:sldLayoutChg>
        <pc:sldLayoutChg chg="add mod replId">
          <pc:chgData name="Nitin Redhu" userId="452214e952178ea0" providerId="Windows Live" clId="Web-{8F89FA1B-CD62-4490-8214-C0709711D081}" dt="2025-10-09T05:13:08.603" v="117"/>
          <pc:sldLayoutMkLst>
            <pc:docMk/>
            <pc:sldMasterMk cId="1055069341" sldId="2147483966"/>
            <pc:sldLayoutMk cId="3756547894" sldId="2147483970"/>
          </pc:sldLayoutMkLst>
        </pc:sldLayoutChg>
        <pc:sldLayoutChg chg="add mod replId">
          <pc:chgData name="Nitin Redhu" userId="452214e952178ea0" providerId="Windows Live" clId="Web-{8F89FA1B-CD62-4490-8214-C0709711D081}" dt="2025-10-09T05:13:08.603" v="117"/>
          <pc:sldLayoutMkLst>
            <pc:docMk/>
            <pc:sldMasterMk cId="1055069341" sldId="2147483966"/>
            <pc:sldLayoutMk cId="1611875541" sldId="2147483971"/>
          </pc:sldLayoutMkLst>
        </pc:sldLayoutChg>
        <pc:sldLayoutChg chg="add mod replId setFolMasterObjs">
          <pc:chgData name="Nitin Redhu" userId="452214e952178ea0" providerId="Windows Live" clId="Web-{8F89FA1B-CD62-4490-8214-C0709711D081}" dt="2025-10-09T05:13:08.603" v="117"/>
          <pc:sldLayoutMkLst>
            <pc:docMk/>
            <pc:sldMasterMk cId="1055069341" sldId="2147483966"/>
            <pc:sldLayoutMk cId="2353890774" sldId="2147483972"/>
          </pc:sldLayoutMkLst>
        </pc:sldLayoutChg>
        <pc:sldLayoutChg chg="add mod replId setFolMasterObjs">
          <pc:chgData name="Nitin Redhu" userId="452214e952178ea0" providerId="Windows Live" clId="Web-{8F89FA1B-CD62-4490-8214-C0709711D081}" dt="2025-10-09T05:13:08.603" v="117"/>
          <pc:sldLayoutMkLst>
            <pc:docMk/>
            <pc:sldMasterMk cId="1055069341" sldId="2147483966"/>
            <pc:sldLayoutMk cId="1257463006" sldId="2147483973"/>
          </pc:sldLayoutMkLst>
        </pc:sldLayoutChg>
        <pc:sldLayoutChg chg="add mod replId">
          <pc:chgData name="Nitin Redhu" userId="452214e952178ea0" providerId="Windows Live" clId="Web-{8F89FA1B-CD62-4490-8214-C0709711D081}" dt="2025-10-09T05:13:08.603" v="117"/>
          <pc:sldLayoutMkLst>
            <pc:docMk/>
            <pc:sldMasterMk cId="1055069341" sldId="2147483966"/>
            <pc:sldLayoutMk cId="3477161902" sldId="2147483974"/>
          </pc:sldLayoutMkLst>
        </pc:sldLayoutChg>
        <pc:sldLayoutChg chg="add mod replId">
          <pc:chgData name="Nitin Redhu" userId="452214e952178ea0" providerId="Windows Live" clId="Web-{8F89FA1B-CD62-4490-8214-C0709711D081}" dt="2025-10-09T05:13:08.603" v="117"/>
          <pc:sldLayoutMkLst>
            <pc:docMk/>
            <pc:sldMasterMk cId="1055069341" sldId="2147483966"/>
            <pc:sldLayoutMk cId="2151083829" sldId="2147483975"/>
          </pc:sldLayoutMkLst>
        </pc:sldLayoutChg>
        <pc:sldLayoutChg chg="add mod replId setFolMasterObjs">
          <pc:chgData name="Nitin Redhu" userId="452214e952178ea0" providerId="Windows Live" clId="Web-{8F89FA1B-CD62-4490-8214-C0709711D081}" dt="2025-10-09T05:13:08.603" v="117"/>
          <pc:sldLayoutMkLst>
            <pc:docMk/>
            <pc:sldMasterMk cId="1055069341" sldId="2147483966"/>
            <pc:sldLayoutMk cId="3867614678" sldId="2147483976"/>
          </pc:sldLayoutMkLst>
        </pc:sldLayoutChg>
        <pc:sldLayoutChg chg="add mod replId setFolMasterObjs">
          <pc:chgData name="Nitin Redhu" userId="452214e952178ea0" providerId="Windows Live" clId="Web-{8F89FA1B-CD62-4490-8214-C0709711D081}" dt="2025-10-09T05:13:08.603" v="117"/>
          <pc:sldLayoutMkLst>
            <pc:docMk/>
            <pc:sldMasterMk cId="1055069341" sldId="2147483966"/>
            <pc:sldLayoutMk cId="505143730" sldId="2147483977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185BB-8B07-4DC9-86F3-2A225C777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1261872"/>
            <a:ext cx="7638222" cy="2852928"/>
          </a:xfrm>
        </p:spPr>
        <p:txBody>
          <a:bodyPr anchor="b">
            <a:normAutofit/>
          </a:bodyPr>
          <a:lstStyle>
            <a:lvl1pPr algn="l">
              <a:lnSpc>
                <a:spcPct val="130000"/>
              </a:lnSpc>
              <a:defRPr sz="3600" spc="13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14D496A-6E7A-4923-8ED5-B4164125DE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4681728"/>
            <a:ext cx="7638222" cy="929296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>
              <a:lnSpc>
                <a:spcPct val="130000"/>
              </a:lnSpc>
              <a:buNone/>
              <a:defRPr sz="1600" b="1" cap="all" spc="600" baseline="0"/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5E3D20-43DC-4C14-8CFF-18545AED1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C70CF7-838D-41F7-9297-B5F83BDCEB13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FC300-5AFC-418B-85FD-EFA94BD7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C7E81-ED3C-4DB0-8E74-AD2A87E6B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0C817C9-850F-4FB6-B93B-CF3076C4A5C1}"/>
              </a:ext>
            </a:extLst>
          </p:cNvPr>
          <p:cNvGrpSpPr/>
          <p:nvPr/>
        </p:nvGrpSpPr>
        <p:grpSpPr>
          <a:xfrm flipH="1">
            <a:off x="0" y="0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159433A8-B67D-4675-AFDE-131069A709FC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1CD1C45-6A4D-4237-B39C-2D58F401A8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463325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958AD-1CAD-45B3-B83D-DC9D33CD6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153F2E-0397-4423-8A88-D0059DEAF0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7ADDE1-7025-4FA9-822D-481685085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36330A-4522-49F4-ACCE-A07321703478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2A73E0-F328-46DC-98BE-CA0981F75A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2226-010C-494F-8BE8-BF91F3553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F89E9C4-9D18-4529-BC0C-68EAE507CDF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D7DF5937-0C03-4786-AB62-3CF7CECB92D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E9AD93DB-2DB0-4B2D-884B-6EC453443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1758985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9C635D0-31D9-44E1-911D-F7D5D54009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853914" y="624313"/>
            <a:ext cx="2537986" cy="5509787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F9230-1FA4-439D-A800-B5F006F07C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00100" y="624313"/>
            <a:ext cx="7816542" cy="5509787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5AB2A3-7055-43AF-8BAB-0A9B744486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EC5DDF-A796-4D56-9973-341789785817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A1821-A311-49CD-BCB4-B4BC886610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37C6A8-813A-486A-AA90-AB28935F2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8C7A17-06CC-442C-A876-A51B2B556508}"/>
              </a:ext>
            </a:extLst>
          </p:cNvPr>
          <p:cNvGrpSpPr/>
          <p:nvPr/>
        </p:nvGrpSpPr>
        <p:grpSpPr>
          <a:xfrm flipH="1" flipV="1">
            <a:off x="0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54C1798A-2980-4F34-8355-7BCB6B295322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59D7542C-E4AE-488F-BC75-2E7ED83910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32415092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B25F8D-0421-4AEC-9C40-A13163EC8A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37680-115A-411F-AEF6-4AC2096B4A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0CC193-1304-4D0F-8331-14D4EC08EF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069DA-BCAC-469D-B81F-5CD529FD1EE6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455C1-CD32-4050-BAFF-51CC6B62D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0AF608-FF11-4CBE-B717-5D56AE67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9225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BD23A02E-6DCF-427A-8CFD-281B2185C7F0}"/>
              </a:ext>
            </a:extLst>
          </p:cNvPr>
          <p:cNvSpPr/>
          <p:nvPr/>
        </p:nvSpPr>
        <p:spPr>
          <a:xfrm>
            <a:off x="3242985" y="511814"/>
            <a:ext cx="5706031" cy="5706031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outerShdw dist="165100" dir="2220000" algn="tr" rotWithShape="0">
              <a:schemeClr val="tx1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6B4C32-F19C-44F3-8EF8-1F506D74DD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49192" y="1709738"/>
            <a:ext cx="4893617" cy="2553893"/>
          </a:xfrm>
        </p:spPr>
        <p:txBody>
          <a:bodyPr anchor="b">
            <a:normAutofit/>
          </a:bodyPr>
          <a:lstStyle>
            <a:lvl1pPr algn="ctr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889729-131C-4F78-9DAA-E9EE28EA91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062249" y="4540468"/>
            <a:ext cx="4067503" cy="115403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1600" b="1" cap="all" spc="6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24E608-AC1F-41FB-974A-BD619C6C2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34B3F2-5297-4D62-BDB7-590764A696AF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986158-8B03-45C3-891D-0357B198B6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C3B054-E8A2-43FD-B0FB-B1CCFA4BC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574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D64AA7-6D5A-402E-AD1A-880F2BDB7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0D32B6-F9D8-4A43-B52C-336CFAB00A5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12976" y="2019299"/>
            <a:ext cx="4995019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50CDD9-5742-4A34-BA72-7CCA72D914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3718" y="2019299"/>
            <a:ext cx="5027954" cy="4157663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2783AA-D2AB-4385-A91F-870CB65646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D0FAC0-A4F5-4A85-98AE-9E6BDD843B92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55AAD9C-5CA2-4DA1-84D3-B1838979F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1AB3C7-9574-47BC-932D-782BEE998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071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44C468-781B-4BC5-8DEA-B9EF2BF90D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1460" y="369168"/>
            <a:ext cx="10458729" cy="1439818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67223F-48E4-491D-AB5D-5FC8A0C566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0101" y="1843067"/>
            <a:ext cx="5007894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D6B764-4B87-42FF-ABAA-69B07B88FF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00101" y="2505075"/>
            <a:ext cx="5007894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74357B9-406F-4BF9-B8FB-C53421EEF5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76061" y="1843067"/>
            <a:ext cx="4994128" cy="662007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20462B-1939-4DAA-A7DD-6BDC95054A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76061" y="2505075"/>
            <a:ext cx="4994128" cy="3684588"/>
          </a:xfrm>
          <a:prstGeom prst="rect">
            <a:avLst/>
          </a:prstGeom>
        </p:spPr>
        <p:txBody>
          <a:bodyPr/>
          <a:lstStyle>
            <a:lvl1pPr>
              <a:defRPr>
                <a:latin typeface="+mj-lt"/>
              </a:defRPr>
            </a:lvl1pPr>
            <a:lvl2pPr>
              <a:defRPr>
                <a:latin typeface="+mj-lt"/>
              </a:defRPr>
            </a:lvl2pPr>
            <a:lvl3pPr>
              <a:defRPr>
                <a:latin typeface="+mj-lt"/>
              </a:defRPr>
            </a:lvl3pPr>
            <a:lvl4pPr>
              <a:defRPr>
                <a:latin typeface="+mj-lt"/>
              </a:defRPr>
            </a:lvl4pPr>
            <a:lvl5pPr>
              <a:defRPr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C938B-C4C2-4FA9-85CA-9CD742CD75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F58DF-B20E-4829-8712-7D40EB90064E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AD8886-0D28-4D49-8D43-151D37E948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72FDDE8-E9F8-4B6C-9A40-829617A7C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4441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6AE3D8-6C35-428B-B2F2-251FDE10B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100" y="983769"/>
            <a:ext cx="10094770" cy="1180574"/>
          </a:xfrm>
          <a:solidFill>
            <a:schemeClr val="accent1">
              <a:lumMod val="20000"/>
              <a:lumOff val="80000"/>
            </a:schemeClr>
          </a:solidFill>
          <a:effectLst>
            <a:outerShdw dist="165100" dir="18900000" algn="bl" rotWithShape="0">
              <a:prstClr val="black"/>
            </a:outerShdw>
          </a:effectLst>
        </p:spPr>
        <p:txBody>
          <a:bodyPr/>
          <a:lstStyle>
            <a:lvl1pPr marL="182880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0B8015-E11A-42CA-AE88-7BD73F87E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952F2A-FD05-43F8-9927-AF9F6AA75EA1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309078-34CA-45CD-B479-03906A265C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D03258-F989-47B2-A643-A60CD8A77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3370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DA2F31-48B6-40CE-A364-3CE73FD85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112728-8AF2-421E-A3EE-3D32DADA7E63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17EEA00-F166-41EB-9331-CA99BB70F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B051F-F8FC-4FF6-9783-45F9FE7AC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23636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08635-A5AF-48F4-8CD2-FB0E011139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E15E0E-DCC0-4781-A608-962B1241B5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9826" y="987425"/>
            <a:ext cx="6045562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21F43E-3D50-4A1C-A289-B3D0DD0E710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E70E3A-6639-4EA0-8305-C1899DAB4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F64D57-1513-4084-818F-075C9D0922CD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6AFD57-4189-42FB-B29E-96366E51B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F5E2EC-8483-4FBC-9D29-C19025FA8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345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5CE581-A090-4AE9-9965-B06BDB52BD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5"/>
            <a:ext cx="3932237" cy="1600200"/>
          </a:xfrm>
        </p:spPr>
        <p:txBody>
          <a:bodyPr anchor="t">
            <a:normAutofit/>
          </a:bodyPr>
          <a:lstStyle>
            <a:lvl1pPr>
              <a:defRPr sz="2800" b="1"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839DEF4-262F-4ACF-9B29-3D4B819E7065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53969" y="987425"/>
            <a:ext cx="5694503" cy="487362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ED7CBB-7A6F-441E-9072-2494B952F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43200"/>
            <a:ext cx="3932237" cy="312737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159692-77BE-4A7D-AA70-635007A6E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51DC6D-53F2-404B-944C-46E1F58C3149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BB9A4DA-63AF-4D6A-98DB-E1D0AC741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6B7958-B19B-4C23-A82F-DD4E4B912B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149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86DAE1-1F65-43B8-A400-95E6DEEDC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43845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5C993-A44B-4C2D-818E-4C9000BB05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08662" y="2019299"/>
            <a:ext cx="10357666" cy="41148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21B6E-ECC6-47D0-9C14-812B746F15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95014" y="634204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3716B609-2A26-46AA-B595-3671F5470576}" type="datetimeFigureOut">
              <a:rPr lang="en-US" dirty="0"/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09A716-DEA9-48A9-A5BC-0F392D2B49A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696200" y="6342042"/>
            <a:ext cx="34701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5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9CB69E-A0E4-4558-9C62-4CD8CDD2A50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166329" y="6342042"/>
            <a:ext cx="52622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00" baseline="0">
                <a:solidFill>
                  <a:schemeClr val="tx1"/>
                </a:solidFill>
              </a:defRPr>
            </a:lvl1pPr>
          </a:lstStyle>
          <a:p>
            <a:fld id="{8DFDE724-0293-4953-AE9D-4D814FA589B0}" type="slidenum">
              <a:rPr lang="en-US" dirty="0"/>
              <a:t>‹#›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EB6ECC43-D65E-4A7B-A76B-D278A2184166}"/>
              </a:ext>
            </a:extLst>
          </p:cNvPr>
          <p:cNvGrpSpPr/>
          <p:nvPr/>
        </p:nvGrpSpPr>
        <p:grpSpPr>
          <a:xfrm flipV="1">
            <a:off x="11626076" y="3551521"/>
            <a:ext cx="567782" cy="3306479"/>
            <a:chOff x="11619770" y="-2005"/>
            <a:chExt cx="567782" cy="3306479"/>
          </a:xfrm>
        </p:grpSpPr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7EE443C5-5AB9-407B-A8C3-011BB14FEF06}"/>
                </a:ext>
              </a:extLst>
            </p:cNvPr>
            <p:cNvSpPr/>
            <p:nvPr/>
          </p:nvSpPr>
          <p:spPr>
            <a:xfrm flipV="1">
              <a:off x="11619770" y="373807"/>
              <a:ext cx="526228" cy="2930667"/>
            </a:xfrm>
            <a:custGeom>
              <a:avLst/>
              <a:gdLst/>
              <a:ahLst/>
              <a:cxnLst/>
              <a:rect l="l" t="t" r="r" b="b"/>
              <a:pathLst>
                <a:path w="757287" h="3694096">
                  <a:moveTo>
                    <a:pt x="757287" y="3694096"/>
                  </a:moveTo>
                  <a:lnTo>
                    <a:pt x="757287" y="0"/>
                  </a:lnTo>
                  <a:lnTo>
                    <a:pt x="0" y="0"/>
                  </a:lnTo>
                  <a:lnTo>
                    <a:pt x="0" y="3686094"/>
                  </a:lnTo>
                  <a:close/>
                </a:path>
              </a:pathLst>
            </a:custGeom>
            <a:blipFill dpi="0" rotWithShape="1">
              <a:blip r:embed="rId13">
                <a:extLst>
                  <a:ext uri="{96DAC541-7B7A-43D3-8B79-37D633B846F1}">
                    <asvg:svgBlip xmlns:asvg="http://schemas.microsoft.com/office/drawing/2016/SVG/main" r:embed="rId14"/>
                  </a:ext>
                </a:extLst>
              </a:blip>
              <a:srcRect/>
              <a:tile tx="0" ty="0" sx="6000" sy="6000" flip="none" algn="tl"/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538C9FA-DA5E-4785-8F4A-CA481A3A65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 flipV="1">
              <a:off x="11980943" y="-2005"/>
              <a:ext cx="206609" cy="2021305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</p:spTree>
    <p:extLst>
      <p:ext uri="{BB962C8B-B14F-4D97-AF65-F5344CB8AC3E}">
        <p14:creationId xmlns:p14="http://schemas.microsoft.com/office/powerpoint/2010/main" val="2726696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  <p:sldLayoutId id="2147484095" r:id="rId4"/>
    <p:sldLayoutId id="2147484096" r:id="rId5"/>
    <p:sldLayoutId id="2147484097" r:id="rId6"/>
    <p:sldLayoutId id="2147484098" r:id="rId7"/>
    <p:sldLayoutId id="2147484099" r:id="rId8"/>
    <p:sldLayoutId id="2147484100" r:id="rId9"/>
    <p:sldLayoutId id="2147484101" r:id="rId10"/>
    <p:sldLayoutId id="2147484102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3200" kern="1200" cap="all" spc="7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SzPct val="100000"/>
        <a:buFont typeface="Avenir Next LT Pro Light" panose="020B03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88720" indent="-22860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592">
          <p15:clr>
            <a:srgbClr val="F26B43"/>
          </p15:clr>
        </p15:guide>
        <p15:guide id="2" pos="504">
          <p15:clr>
            <a:srgbClr val="F26B43"/>
          </p15:clr>
        </p15:guide>
        <p15:guide id="3" pos="7176">
          <p15:clr>
            <a:srgbClr val="F26B43"/>
          </p15:clr>
        </p15:guide>
        <p15:guide id="5" orient="horz" pos="1272">
          <p15:clr>
            <a:srgbClr val="F26B43"/>
          </p15:clr>
        </p15:guide>
        <p15:guide id="6" orient="horz" pos="1728">
          <p15:clr>
            <a:srgbClr val="F26B43"/>
          </p15:clr>
        </p15:guide>
        <p15:guide id="7" orient="horz" pos="3864">
          <p15:clr>
            <a:srgbClr val="F26B43"/>
          </p15:clr>
        </p15:guide>
        <p15:guide id="8" orient="horz" pos="3432">
          <p15:clr>
            <a:srgbClr val="F26B43"/>
          </p15:clr>
        </p15:guide>
        <p15:guide id="9" pos="1008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itle 24">
            <a:extLst>
              <a:ext uri="{FF2B5EF4-FFF2-40B4-BE49-F238E27FC236}">
                <a16:creationId xmlns:a16="http://schemas.microsoft.com/office/drawing/2014/main" id="{93606450-FC8A-96D8-BCA5-5CF96CB0E1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76072" y="1005466"/>
            <a:ext cx="11036808" cy="2066123"/>
          </a:xfrm>
        </p:spPr>
        <p:txBody>
          <a:bodyPr>
            <a:normAutofit fontScale="90000"/>
          </a:bodyPr>
          <a:lstStyle/>
          <a:p>
            <a:br>
              <a:rPr lang="en-GB" b="1" dirty="0">
                <a:latin typeface="Avenir Next LT Pro"/>
                <a:ea typeface="+mj-lt"/>
                <a:cs typeface="+mj-lt"/>
              </a:rPr>
            </a:br>
            <a:r>
              <a:rPr lang="en-GB" b="1" dirty="0" err="1">
                <a:latin typeface="Avenir Next LT Pro"/>
                <a:ea typeface="+mj-lt"/>
                <a:cs typeface="+mj-lt"/>
              </a:rPr>
              <a:t>Bellabeat</a:t>
            </a:r>
            <a:r>
              <a:rPr lang="en-GB" b="1" dirty="0">
                <a:latin typeface="Avenir Next LT Pro"/>
                <a:ea typeface="+mj-lt"/>
                <a:cs typeface="+mj-lt"/>
              </a:rPr>
              <a:t>: Turning</a:t>
            </a:r>
            <a:br>
              <a:rPr lang="en-US" b="1" dirty="0">
                <a:latin typeface="Avenir Next LT Pro"/>
              </a:rPr>
            </a:br>
            <a:r>
              <a:rPr lang="en-GB" b="1" dirty="0">
                <a:latin typeface="Avenir Next LT Pro"/>
                <a:ea typeface="+mj-lt"/>
                <a:cs typeface="+mj-lt"/>
              </a:rPr>
              <a:t>Smart Data into Growth</a:t>
            </a:r>
            <a:endParaRPr lang="en-US" b="1">
              <a:latin typeface="Avenir Next LT Pro"/>
            </a:endParaRP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8F74704C-3657-B5A7-F631-D3FCB6B3F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2048" y="3068455"/>
            <a:ext cx="11030832" cy="8943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ea typeface="+mn-lt"/>
                <a:cs typeface="+mn-lt"/>
              </a:rPr>
              <a:t>Marketing Strategy Recommendations based on Non-</a:t>
            </a:r>
            <a:r>
              <a:rPr lang="en-GB" err="1">
                <a:ea typeface="+mn-lt"/>
                <a:cs typeface="+mn-lt"/>
              </a:rPr>
              <a:t>Bellabeat</a:t>
            </a:r>
            <a:r>
              <a:rPr lang="en-GB" dirty="0">
                <a:ea typeface="+mn-lt"/>
                <a:cs typeface="+mn-lt"/>
              </a:rPr>
              <a:t> User Data</a:t>
            </a:r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D5A661B8-1DA9-B2F0-09D3-D838E3CA1F3B}"/>
              </a:ext>
            </a:extLst>
          </p:cNvPr>
          <p:cNvSpPr txBox="1"/>
          <p:nvPr/>
        </p:nvSpPr>
        <p:spPr>
          <a:xfrm>
            <a:off x="7444946" y="5869460"/>
            <a:ext cx="4417541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Presented By </a:t>
            </a:r>
            <a:r>
              <a:rPr lang="en-US" dirty="0"/>
              <a:t>Nitin (Junior Data Analyst)</a:t>
            </a:r>
          </a:p>
        </p:txBody>
      </p:sp>
      <p:pic>
        <p:nvPicPr>
          <p:cNvPr id="28" name="Picture 27" descr="A pink and black logo&#10;&#10;AI-generated content may be incorrect.">
            <a:extLst>
              <a:ext uri="{FF2B5EF4-FFF2-40B4-BE49-F238E27FC236}">
                <a16:creationId xmlns:a16="http://schemas.microsoft.com/office/drawing/2014/main" id="{3F11FFE4-F65A-C097-74B7-24DA6F4383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8735" y="287838"/>
            <a:ext cx="1932031" cy="1932031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DEC32311-15BD-780C-82CF-8C3B1C32A5EA}"/>
              </a:ext>
            </a:extLst>
          </p:cNvPr>
          <p:cNvSpPr txBox="1"/>
          <p:nvPr/>
        </p:nvSpPr>
        <p:spPr>
          <a:xfrm>
            <a:off x="7444946" y="6240162"/>
            <a:ext cx="2388973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/>
              <a:t>Date </a:t>
            </a:r>
            <a:r>
              <a:rPr lang="en-US" dirty="0"/>
              <a:t>October 2025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80ECA72-6519-49BC-328B-761C415A322D}"/>
              </a:ext>
            </a:extLst>
          </p:cNvPr>
          <p:cNvSpPr txBox="1"/>
          <p:nvPr/>
        </p:nvSpPr>
        <p:spPr>
          <a:xfrm>
            <a:off x="-812058" y="99004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2F7C98-9D64-5339-E91A-8E21139C0EED}"/>
              </a:ext>
            </a:extLst>
          </p:cNvPr>
          <p:cNvSpPr txBox="1"/>
          <p:nvPr/>
        </p:nvSpPr>
        <p:spPr>
          <a:xfrm>
            <a:off x="-823182" y="2458423"/>
            <a:ext cx="2743199" cy="36576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A567CC-A346-1AF5-8518-44879896E3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76249"/>
            <a:ext cx="10357666" cy="1438450"/>
          </a:xfrm>
        </p:spPr>
        <p:txBody>
          <a:bodyPr/>
          <a:lstStyle/>
          <a:p>
            <a:r>
              <a:rPr lang="en-GB" b="1" dirty="0">
                <a:latin typeface="Avenir Next LT Pro"/>
                <a:ea typeface="+mj-lt"/>
                <a:cs typeface="+mj-lt"/>
              </a:rPr>
              <a:t>Summary: Clear Actions for Growth</a:t>
            </a:r>
            <a:endParaRPr lang="en-US" b="1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EDF80-E600-715F-CCFB-58040187D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30423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457200" indent="-457200">
              <a:buAutoNum type="arabicPeriod"/>
            </a:pPr>
            <a:r>
              <a:rPr lang="en-GB" b="1" dirty="0">
                <a:latin typeface="Avenir Next LT Pro"/>
                <a:ea typeface="+mj-lt"/>
                <a:cs typeface="+mj-lt"/>
              </a:rPr>
              <a:t>High Sedentary Time</a:t>
            </a:r>
            <a:r>
              <a:rPr lang="en-GB" dirty="0">
                <a:latin typeface="Avenir Next LT Pro"/>
                <a:ea typeface="+mj-lt"/>
                <a:cs typeface="+mj-lt"/>
              </a:rPr>
              <a:t> </a:t>
            </a:r>
            <a:r>
              <a:rPr lang="en-GB" b="1" dirty="0">
                <a:latin typeface="Avenir Next LT Pro"/>
                <a:ea typeface="+mj-lt"/>
                <a:cs typeface="+mj-lt"/>
              </a:rPr>
              <a:t>(16.5 hrs) </a:t>
            </a:r>
            <a:endParaRPr lang="en-US" b="1">
              <a:latin typeface="Avenir Next LT Pro"/>
            </a:endParaRPr>
          </a:p>
          <a:p>
            <a:pPr marL="457200" indent="-457200">
              <a:buAutoNum type="arabicPeriod"/>
            </a:pPr>
            <a:r>
              <a:rPr lang="en-GB" b="1" dirty="0">
                <a:latin typeface="Avenir Next LT Pro"/>
                <a:ea typeface="+mj-lt"/>
                <a:cs typeface="+mj-lt"/>
              </a:rPr>
              <a:t>Activity/Sleep Independence</a:t>
            </a:r>
            <a:r>
              <a:rPr lang="en-GB" dirty="0">
                <a:latin typeface="Avenir Next LT Pro"/>
                <a:ea typeface="+mj-lt"/>
                <a:cs typeface="+mj-lt"/>
              </a:rPr>
              <a:t> </a:t>
            </a:r>
            <a:endParaRPr lang="en-GB">
              <a:latin typeface="Avenir Next LT Pro"/>
              <a:ea typeface="+mj-lt"/>
              <a:cs typeface="+mj-lt"/>
            </a:endParaRPr>
          </a:p>
          <a:p>
            <a:pPr marL="457200" indent="-457200">
              <a:buAutoNum type="arabicPeriod"/>
            </a:pPr>
            <a:r>
              <a:rPr lang="en-GB" b="1" dirty="0">
                <a:latin typeface="Avenir Next LT Pro"/>
                <a:ea typeface="+mj-lt"/>
                <a:cs typeface="+mj-lt"/>
              </a:rPr>
              <a:t>Sunday Campaign Timing</a:t>
            </a: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Top Action</a:t>
            </a:r>
            <a:endParaRPr lang="en-GB" b="1" dirty="0">
              <a:latin typeface="Avenir Next LT Pro"/>
            </a:endParaRPr>
          </a:p>
          <a:p>
            <a:r>
              <a:rPr lang="en-GB" dirty="0">
                <a:latin typeface="Avenir Next LT Pro"/>
                <a:ea typeface="+mj-lt"/>
                <a:cs typeface="+mj-lt"/>
              </a:rPr>
              <a:t>Shift marketing from steps to </a:t>
            </a:r>
            <a:r>
              <a:rPr lang="en-GB" b="1" dirty="0">
                <a:latin typeface="Avenir Next LT Pro"/>
                <a:ea typeface="+mj-lt"/>
                <a:cs typeface="+mj-lt"/>
              </a:rPr>
              <a:t>balance and recovery</a:t>
            </a:r>
            <a:r>
              <a:rPr lang="en-GB" dirty="0">
                <a:latin typeface="Avenir Next LT Pro"/>
                <a:ea typeface="+mj-lt"/>
                <a:cs typeface="+mj-lt"/>
              </a:rPr>
              <a:t> across all channels (Google Search, Instagram, etc.)</a:t>
            </a:r>
            <a:endParaRPr lang="en-GB" dirty="0">
              <a:latin typeface="Avenir Next LT Pro"/>
            </a:endParaRP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Selected Product</a:t>
            </a:r>
            <a:endParaRPr lang="en-GB" b="1" dirty="0">
              <a:latin typeface="Avenir Next LT Pro"/>
            </a:endParaRP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Leaf</a:t>
            </a:r>
            <a:r>
              <a:rPr lang="en-GB" dirty="0">
                <a:latin typeface="Avenir Next LT Pro"/>
                <a:ea typeface="+mj-lt"/>
                <a:cs typeface="+mj-lt"/>
              </a:rPr>
              <a:t> and </a:t>
            </a:r>
            <a:r>
              <a:rPr lang="en-GB" b="1" dirty="0">
                <a:latin typeface="Avenir Next LT Pro"/>
                <a:ea typeface="+mj-lt"/>
                <a:cs typeface="+mj-lt"/>
              </a:rPr>
              <a:t>Time</a:t>
            </a:r>
            <a:r>
              <a:rPr lang="en-GB" dirty="0">
                <a:latin typeface="Avenir Next LT Pro"/>
                <a:ea typeface="+mj-lt"/>
                <a:cs typeface="+mj-lt"/>
              </a:rPr>
              <a:t>—because they track the complete picture (Activity, Sleep, Stress).</a:t>
            </a:r>
            <a:endParaRPr lang="en-GB" dirty="0">
              <a:latin typeface="Avenir Next LT Pro"/>
            </a:endParaRPr>
          </a:p>
          <a:p>
            <a:pPr marL="457200" indent="-457200">
              <a:buAutoNum type="arabicPeriod"/>
            </a:pPr>
            <a:endParaRPr lang="en-GB" b="1" dirty="0">
              <a:latin typeface="Avenir Next LT Pr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6C9F88-D84F-6E61-A9CD-261892CEBE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55DFB-F6FE-4A56-AFA8-888B9A829A46}" type="datetime1"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0126BD-8984-CFE5-3891-08441C860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53166"/>
            <a:ext cx="3470128" cy="365125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962150-B9F1-C6FB-E941-E00CB02C21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53166"/>
            <a:ext cx="526228" cy="365125"/>
          </a:xfrm>
        </p:spPr>
        <p:txBody>
          <a:bodyPr/>
          <a:lstStyle/>
          <a:p>
            <a:fld id="{8DFDE724-0293-4953-AE9D-4D814FA589B0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9336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886A47-F2EE-18C2-3984-A9843C427F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venir Next LT Pro"/>
                <a:ea typeface="+mj-lt"/>
                <a:cs typeface="+mj-lt"/>
              </a:rPr>
              <a:t>Next Steps: Validating the Strategy</a:t>
            </a:r>
            <a:endParaRPr lang="en-US" b="1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4C9F85-D999-C1F1-FFE5-FB10AE0CAE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4047868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GB" b="1" dirty="0">
                <a:latin typeface="Avenir Next LT Pro"/>
                <a:ea typeface="+mj-lt"/>
                <a:cs typeface="+mj-lt"/>
              </a:rPr>
              <a:t>A/B Test Campaign Timing:</a:t>
            </a:r>
            <a:r>
              <a:rPr lang="en-GB" dirty="0">
                <a:latin typeface="Avenir Next LT Pro"/>
                <a:ea typeface="+mj-lt"/>
                <a:cs typeface="+mj-lt"/>
              </a:rPr>
              <a:t> Immediately test </a:t>
            </a:r>
            <a:r>
              <a:rPr lang="en-GB" b="1" dirty="0">
                <a:latin typeface="Avenir Next LT Pro"/>
                <a:ea typeface="+mj-lt"/>
                <a:cs typeface="+mj-lt"/>
              </a:rPr>
              <a:t>Sunday</a:t>
            </a:r>
            <a:r>
              <a:rPr lang="en-GB" dirty="0">
                <a:latin typeface="Avenir Next LT Pro"/>
                <a:ea typeface="+mj-lt"/>
                <a:cs typeface="+mj-lt"/>
              </a:rPr>
              <a:t> vs. </a:t>
            </a:r>
            <a:r>
              <a:rPr lang="en-GB" b="1" dirty="0">
                <a:latin typeface="Avenir Next LT Pro"/>
                <a:ea typeface="+mj-lt"/>
                <a:cs typeface="+mj-lt"/>
              </a:rPr>
              <a:t>Monday</a:t>
            </a:r>
            <a:r>
              <a:rPr lang="en-GB" dirty="0">
                <a:latin typeface="Avenir Next LT Pro"/>
                <a:ea typeface="+mj-lt"/>
                <a:cs typeface="+mj-lt"/>
              </a:rPr>
              <a:t> morning ad performance.</a:t>
            </a: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Content Review:</a:t>
            </a:r>
            <a:r>
              <a:rPr lang="en-GB" dirty="0">
                <a:latin typeface="Avenir Next LT Pro"/>
                <a:ea typeface="+mj-lt"/>
                <a:cs typeface="+mj-lt"/>
              </a:rPr>
              <a:t> Increase marketing focus on </a:t>
            </a:r>
            <a:r>
              <a:rPr lang="en-GB" b="1" dirty="0">
                <a:latin typeface="Avenir Next LT Pro"/>
                <a:ea typeface="+mj-lt"/>
                <a:cs typeface="+mj-lt"/>
              </a:rPr>
              <a:t>stress management</a:t>
            </a:r>
            <a:r>
              <a:rPr lang="en-GB" dirty="0">
                <a:latin typeface="Avenir Next LT Pro"/>
                <a:ea typeface="+mj-lt"/>
                <a:cs typeface="+mj-lt"/>
              </a:rPr>
              <a:t> and </a:t>
            </a:r>
            <a:r>
              <a:rPr lang="en-GB" b="1" dirty="0">
                <a:latin typeface="Avenir Next LT Pro"/>
                <a:ea typeface="+mj-lt"/>
                <a:cs typeface="+mj-lt"/>
              </a:rPr>
              <a:t>mindfulness</a:t>
            </a:r>
            <a:r>
              <a:rPr lang="en-GB" dirty="0">
                <a:latin typeface="Avenir Next LT Pro"/>
                <a:ea typeface="+mj-lt"/>
                <a:cs typeface="+mj-lt"/>
              </a:rPr>
              <a:t> content.</a:t>
            </a: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Data Validation:</a:t>
            </a:r>
            <a:r>
              <a:rPr lang="en-GB" dirty="0">
                <a:latin typeface="Avenir Next LT Pro"/>
                <a:ea typeface="+mj-lt"/>
                <a:cs typeface="+mj-lt"/>
              </a:rPr>
              <a:t> Explore additional public health data to validate the correlation between activity and stress/sleep.</a:t>
            </a:r>
          </a:p>
          <a:p>
            <a:endParaRPr lang="en-GB" dirty="0">
              <a:latin typeface="Avenir Next LT Pro"/>
              <a:ea typeface="+mj-lt"/>
              <a:cs typeface="+mj-lt"/>
            </a:endParaRPr>
          </a:p>
          <a:p>
            <a:pPr marL="0" indent="0">
              <a:buNone/>
            </a:pPr>
            <a:endParaRPr lang="en-GB" dirty="0">
              <a:latin typeface="Avenir Next LT Pro"/>
              <a:ea typeface="+mj-lt"/>
              <a:cs typeface="+mj-lt"/>
            </a:endParaRPr>
          </a:p>
          <a:p>
            <a:pPr marL="0" indent="0" algn="r">
              <a:buNone/>
            </a:pPr>
            <a:r>
              <a:rPr lang="en-GB" b="1" dirty="0">
                <a:latin typeface="Avenir Next LT Pro"/>
                <a:ea typeface="+mj-lt"/>
                <a:cs typeface="+mj-lt"/>
              </a:rPr>
              <a:t>Thank You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4C3829-0E60-EB15-3F79-201B80821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6A1608-DF39-4C09-8146-32DF4C3CADA0}" type="datetime1"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C1337-9D3E-92F8-FFDE-DDA88F17D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29A41-006F-420E-5274-800D13068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2890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A902E-F543-226E-1BCE-F53FBC0B0C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venir Next LT Pro"/>
                <a:ea typeface="+mj-lt"/>
                <a:cs typeface="+mj-lt"/>
              </a:rPr>
              <a:t>What do we want to achieve?</a:t>
            </a:r>
            <a:endParaRPr lang="en-US" b="1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355CC-7B83-0DD6-90DF-5BF27AB42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10357666" cy="2565058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venir Next LT Pro"/>
                <a:ea typeface="+mj-lt"/>
                <a:cs typeface="+mj-lt"/>
              </a:rPr>
              <a:t>To make </a:t>
            </a:r>
            <a:r>
              <a:rPr lang="en-GB" b="1" err="1">
                <a:latin typeface="Avenir Next LT Pro"/>
                <a:ea typeface="+mj-lt"/>
                <a:cs typeface="+mj-lt"/>
              </a:rPr>
              <a:t>Bellabeat</a:t>
            </a:r>
            <a:r>
              <a:rPr lang="en-GB" dirty="0">
                <a:latin typeface="Avenir Next LT Pro"/>
                <a:ea typeface="+mj-lt"/>
                <a:cs typeface="+mj-lt"/>
              </a:rPr>
              <a:t> </a:t>
            </a:r>
            <a:r>
              <a:rPr lang="en-GB" b="1" dirty="0">
                <a:latin typeface="Avenir Next LT Pro"/>
                <a:ea typeface="+mj-lt"/>
                <a:cs typeface="+mj-lt"/>
              </a:rPr>
              <a:t>a bigger player</a:t>
            </a:r>
            <a:r>
              <a:rPr lang="en-GB" dirty="0">
                <a:latin typeface="Avenir Next LT Pro"/>
                <a:ea typeface="+mj-lt"/>
                <a:cs typeface="+mj-lt"/>
              </a:rPr>
              <a:t> in the global smart device market .</a:t>
            </a: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Growth opportunities</a:t>
            </a:r>
            <a:r>
              <a:rPr lang="en-GB" dirty="0">
                <a:latin typeface="Avenir Next LT Pro"/>
                <a:ea typeface="+mj-lt"/>
                <a:cs typeface="+mj-lt"/>
              </a:rPr>
              <a:t> are found by </a:t>
            </a:r>
            <a:r>
              <a:rPr lang="en-GB" err="1">
                <a:latin typeface="Avenir Next LT Pro"/>
                <a:ea typeface="+mj-lt"/>
                <a:cs typeface="+mj-lt"/>
              </a:rPr>
              <a:t>analyzing</a:t>
            </a:r>
            <a:r>
              <a:rPr lang="en-GB" dirty="0">
                <a:latin typeface="Avenir Next LT Pro"/>
                <a:ea typeface="+mj-lt"/>
                <a:cs typeface="+mj-lt"/>
              </a:rPr>
              <a:t> non-</a:t>
            </a:r>
            <a:r>
              <a:rPr lang="en-GB" err="1">
                <a:latin typeface="Avenir Next LT Pro"/>
                <a:ea typeface="+mj-lt"/>
                <a:cs typeface="+mj-lt"/>
              </a:rPr>
              <a:t>Bellabeat</a:t>
            </a:r>
            <a:r>
              <a:rPr lang="en-GB" dirty="0">
                <a:latin typeface="Avenir Next LT Pro"/>
                <a:ea typeface="+mj-lt"/>
                <a:cs typeface="+mj-lt"/>
              </a:rPr>
              <a:t> smart device users (Fitbit data) .</a:t>
            </a:r>
          </a:p>
          <a:p>
            <a:r>
              <a:rPr lang="en-GB" dirty="0">
                <a:latin typeface="Avenir Next LT Pro"/>
                <a:ea typeface="+mj-lt"/>
                <a:cs typeface="+mj-lt"/>
              </a:rPr>
              <a:t>Based on the analysis, </a:t>
            </a:r>
            <a:r>
              <a:rPr lang="en-GB" b="1" dirty="0">
                <a:latin typeface="Avenir Next LT Pro"/>
                <a:ea typeface="+mj-lt"/>
                <a:cs typeface="+mj-lt"/>
              </a:rPr>
              <a:t>a high-level marketing strategy</a:t>
            </a:r>
            <a:r>
              <a:rPr lang="en-GB" dirty="0">
                <a:latin typeface="Avenir Next LT Pro"/>
                <a:ea typeface="+mj-lt"/>
                <a:cs typeface="+mj-lt"/>
              </a:rPr>
              <a:t> guide is to be developed for </a:t>
            </a:r>
            <a:r>
              <a:rPr lang="en-GB" b="1" dirty="0">
                <a:latin typeface="Avenir Next LT Pro"/>
                <a:ea typeface="+mj-lt"/>
                <a:cs typeface="+mj-lt"/>
              </a:rPr>
              <a:t>Leaf</a:t>
            </a:r>
            <a:r>
              <a:rPr lang="en-GB" dirty="0">
                <a:latin typeface="Avenir Next LT Pro"/>
                <a:ea typeface="+mj-lt"/>
                <a:cs typeface="+mj-lt"/>
              </a:rPr>
              <a:t> and </a:t>
            </a:r>
            <a:r>
              <a:rPr lang="en-GB" b="1" dirty="0">
                <a:latin typeface="Avenir Next LT Pro"/>
                <a:ea typeface="+mj-lt"/>
                <a:cs typeface="+mj-lt"/>
              </a:rPr>
              <a:t>Time</a:t>
            </a:r>
            <a:r>
              <a:rPr lang="en-GB" dirty="0">
                <a:latin typeface="Avenir Next LT Pro"/>
                <a:ea typeface="+mj-lt"/>
                <a:cs typeface="+mj-lt"/>
              </a:rPr>
              <a:t> products .</a:t>
            </a:r>
            <a:endParaRPr lang="en-GB">
              <a:latin typeface="Avenir Next LT Pr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B17BFD-5ED3-9B3C-CC7A-78894EDA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D39BC7-68FD-4D25-9DA4-904EFB44258D}" type="datetime1"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1F9A12-39D7-6D84-53D9-D2FE953E4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829162-6B83-AB7E-77F3-018BD1CF2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218C9F-DCE4-5433-8FAF-86014FBE5B40}"/>
              </a:ext>
            </a:extLst>
          </p:cNvPr>
          <p:cNvSpPr txBox="1"/>
          <p:nvPr/>
        </p:nvSpPr>
        <p:spPr>
          <a:xfrm>
            <a:off x="8582798" y="5545095"/>
            <a:ext cx="2584622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GB" sz="2000" dirty="0">
                <a:latin typeface="Avenir Next LT Pro"/>
              </a:rPr>
              <a:t>Urška Sršen </a:t>
            </a:r>
            <a:endParaRPr lang="en-GB">
              <a:latin typeface="Avenir Next LT Pro"/>
            </a:endParaRPr>
          </a:p>
          <a:p>
            <a:r>
              <a:rPr lang="en-GB" sz="2000" dirty="0">
                <a:latin typeface="Avenir Next LT Pro"/>
              </a:rPr>
              <a:t>(Cofounder &amp; CCO)​</a:t>
            </a:r>
            <a:endParaRPr lang="en-GB">
              <a:latin typeface="Avenir Next LT Pro"/>
            </a:endParaRPr>
          </a:p>
        </p:txBody>
      </p:sp>
      <p:pic>
        <p:nvPicPr>
          <p:cNvPr id="8" name="Picture 7" descr="A pink and black logo&#10;&#10;AI-generated content may be incorrect.">
            <a:extLst>
              <a:ext uri="{FF2B5EF4-FFF2-40B4-BE49-F238E27FC236}">
                <a16:creationId xmlns:a16="http://schemas.microsoft.com/office/drawing/2014/main" id="{AEA356A3-8154-1D85-31CF-02005C695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00356" y="5662870"/>
            <a:ext cx="444072" cy="46981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576511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46E7F-01B3-8881-B4B1-2FD82DFBB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76249"/>
            <a:ext cx="10357666" cy="1438450"/>
          </a:xfrm>
        </p:spPr>
        <p:txBody>
          <a:bodyPr/>
          <a:lstStyle/>
          <a:p>
            <a:r>
              <a:rPr lang="en-GB" b="1" dirty="0">
                <a:latin typeface="Avenir Next LT Pro"/>
                <a:ea typeface="+mj-lt"/>
                <a:cs typeface="+mj-lt"/>
              </a:rPr>
              <a:t>Data Source &amp; Scope</a:t>
            </a:r>
            <a:endParaRPr lang="en-US" b="1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17F51-E224-B056-142D-5E3761E19C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30423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 err="1">
                <a:latin typeface="Avenir Next LT Pro"/>
                <a:ea typeface="+mj-lt"/>
                <a:cs typeface="+mj-lt"/>
              </a:rPr>
              <a:t>FitBit</a:t>
            </a:r>
            <a:r>
              <a:rPr lang="en-GB" b="1" dirty="0">
                <a:latin typeface="Avenir Next LT Pro"/>
                <a:ea typeface="+mj-lt"/>
                <a:cs typeface="+mj-lt"/>
              </a:rPr>
              <a:t> Fitness Tracker Data (33 Users)</a:t>
            </a:r>
            <a:endParaRPr lang="en-US">
              <a:latin typeface="Avenir Next LT Pro"/>
              <a:ea typeface="+mj-lt"/>
              <a:cs typeface="+mj-lt"/>
            </a:endParaRP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31 days </a:t>
            </a:r>
            <a:r>
              <a:rPr lang="en-GB" dirty="0">
                <a:latin typeface="Avenir Next LT Pro"/>
                <a:ea typeface="+mj-lt"/>
                <a:cs typeface="+mj-lt"/>
              </a:rPr>
              <a:t>of daily activity data</a:t>
            </a:r>
            <a:r>
              <a:rPr lang="en-GB" b="1" dirty="0">
                <a:latin typeface="Avenir Next LT Pro"/>
                <a:ea typeface="+mj-lt"/>
                <a:cs typeface="+mj-lt"/>
              </a:rPr>
              <a:t> (April-May 2016) </a:t>
            </a:r>
            <a:r>
              <a:rPr lang="en-GB" dirty="0">
                <a:latin typeface="Avenir Next LT Pro"/>
                <a:ea typeface="+mj-lt"/>
                <a:cs typeface="+mj-lt"/>
              </a:rPr>
              <a:t>sleep, and minute-level data were </a:t>
            </a:r>
            <a:r>
              <a:rPr lang="en-GB" dirty="0" err="1">
                <a:latin typeface="Avenir Next LT Pro"/>
                <a:ea typeface="+mj-lt"/>
                <a:cs typeface="+mj-lt"/>
              </a:rPr>
              <a:t>analyzed</a:t>
            </a:r>
            <a:r>
              <a:rPr lang="en-GB" dirty="0">
                <a:latin typeface="Avenir Next LT Pro"/>
                <a:ea typeface="+mj-lt"/>
                <a:cs typeface="+mj-lt"/>
              </a:rPr>
              <a:t>.</a:t>
            </a:r>
            <a:endParaRPr lang="en-GB">
              <a:latin typeface="Avenir Next LT Pro"/>
            </a:endParaRPr>
          </a:p>
          <a:p>
            <a:r>
              <a:rPr lang="en-GB" dirty="0">
                <a:latin typeface="Avenir Next LT Pro"/>
                <a:ea typeface="+mj-lt"/>
                <a:cs typeface="+mj-lt"/>
              </a:rPr>
              <a:t>The data shows a clear trend: users' biggest challenge is </a:t>
            </a:r>
            <a:r>
              <a:rPr lang="en-GB" b="1" dirty="0">
                <a:latin typeface="Avenir Next LT Pro"/>
                <a:ea typeface="+mj-lt"/>
                <a:cs typeface="+mj-lt"/>
              </a:rPr>
              <a:t>balance and consistency</a:t>
            </a:r>
            <a:r>
              <a:rPr lang="en-GB" dirty="0">
                <a:latin typeface="Avenir Next LT Pro"/>
                <a:ea typeface="+mj-lt"/>
                <a:cs typeface="+mj-lt"/>
              </a:rPr>
              <a:t> , not just steps.</a:t>
            </a:r>
            <a:endParaRPr lang="en-GB">
              <a:latin typeface="Avenir Next LT Pr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C3D5A5-E812-492B-4E11-DDCA8A711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FA7B5E-0960-4C3E-900B-DD1DF6321878}" type="datetime1"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6EE1D-6B56-3A8C-19F0-F6AE24AE15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696200" y="6353166"/>
            <a:ext cx="3470128" cy="365125"/>
          </a:xfrm>
        </p:spPr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40A0F-9446-13A3-6E0B-6375CD1D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66329" y="6353166"/>
            <a:ext cx="526228" cy="365125"/>
          </a:xfrm>
        </p:spPr>
        <p:txBody>
          <a:bodyPr/>
          <a:lstStyle/>
          <a:p>
            <a:fld id="{8DFDE724-0293-4953-AE9D-4D814FA589B0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2518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01715F-6E67-E15F-ADE3-F02F4AAED0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1091855" cy="1438450"/>
          </a:xfrm>
        </p:spPr>
        <p:txBody>
          <a:bodyPr/>
          <a:lstStyle/>
          <a:p>
            <a:r>
              <a:rPr lang="en-GB" b="1" dirty="0">
                <a:latin typeface="Avenir Next LT Pro"/>
                <a:ea typeface="+mj-lt"/>
                <a:cs typeface="+mj-lt"/>
              </a:rPr>
              <a:t>Insight 1: The 16.5 Hour Sedentary Challenge</a:t>
            </a:r>
            <a:endParaRPr lang="en-US" b="1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039550-E4FB-459B-C46E-8C93BA36CD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5392" y="2019299"/>
            <a:ext cx="4755937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venir Next LT Pro"/>
                <a:ea typeface="+mj-lt"/>
                <a:cs typeface="+mj-lt"/>
              </a:rPr>
              <a:t>The average user spends </a:t>
            </a:r>
            <a:r>
              <a:rPr lang="en-GB" b="1" dirty="0">
                <a:latin typeface="Avenir Next LT Pro"/>
                <a:ea typeface="+mj-lt"/>
                <a:cs typeface="+mj-lt"/>
              </a:rPr>
              <a:t>989 minutes (≈16.5 hours) </a:t>
            </a:r>
            <a:r>
              <a:rPr lang="en-GB" dirty="0">
                <a:latin typeface="Avenir Next LT Pro"/>
                <a:ea typeface="+mj-lt"/>
                <a:cs typeface="+mj-lt"/>
              </a:rPr>
              <a:t>per day in the sedentary zone. High-intensity activity is negligible.</a:t>
            </a: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The Opportunity: </a:t>
            </a:r>
            <a:r>
              <a:rPr lang="en-GB" dirty="0">
                <a:latin typeface="Avenir Next LT Pro"/>
                <a:ea typeface="+mj-lt"/>
                <a:cs typeface="+mj-lt"/>
              </a:rPr>
              <a:t>Users need immediate </a:t>
            </a:r>
            <a:r>
              <a:rPr lang="en-GB" b="1" dirty="0">
                <a:latin typeface="Avenir Next LT Pro"/>
                <a:ea typeface="+mj-lt"/>
                <a:cs typeface="+mj-lt"/>
              </a:rPr>
              <a:t>habit-breaking features</a:t>
            </a:r>
            <a:r>
              <a:rPr lang="en-GB" dirty="0">
                <a:latin typeface="Avenir Next LT Pro"/>
                <a:ea typeface="+mj-lt"/>
                <a:cs typeface="+mj-lt"/>
              </a:rPr>
              <a:t>, not just tracking. This is a </a:t>
            </a:r>
            <a:r>
              <a:rPr lang="en-GB" b="1" dirty="0">
                <a:latin typeface="Avenir Next LT Pro"/>
                <a:ea typeface="+mj-lt"/>
                <a:cs typeface="+mj-lt"/>
              </a:rPr>
              <a:t>clear gap </a:t>
            </a:r>
            <a:r>
              <a:rPr lang="en-GB" dirty="0">
                <a:latin typeface="Avenir Next LT Pro"/>
                <a:ea typeface="+mj-lt"/>
                <a:cs typeface="+mj-lt"/>
              </a:rPr>
              <a:t>for </a:t>
            </a:r>
            <a:r>
              <a:rPr lang="en-GB" dirty="0" err="1">
                <a:latin typeface="Avenir Next LT Pro"/>
                <a:ea typeface="+mj-lt"/>
                <a:cs typeface="+mj-lt"/>
              </a:rPr>
              <a:t>Bellabeat</a:t>
            </a:r>
            <a:r>
              <a:rPr lang="en-GB" dirty="0">
                <a:latin typeface="Avenir Next LT Pro"/>
                <a:ea typeface="+mj-lt"/>
                <a:cs typeface="+mj-lt"/>
              </a:rPr>
              <a:t> to </a:t>
            </a:r>
            <a:r>
              <a:rPr lang="en-GB" b="1" dirty="0">
                <a:latin typeface="Avenir Next LT Pro"/>
                <a:ea typeface="+mj-lt"/>
                <a:cs typeface="+mj-lt"/>
              </a:rPr>
              <a:t>promote active reminders.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71EC0F-8DBE-9154-3632-A39D6823C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79945C-9122-4957-808D-F16F4E03C0DF}" type="datetime1"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9EAE7B-AF8A-C03B-A49B-5770676BC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0528DC-7526-99AF-31CD-9CB2D69B9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4</a:t>
            </a:fld>
            <a:endParaRPr lang="en-US" dirty="0"/>
          </a:p>
        </p:txBody>
      </p:sp>
      <p:pic>
        <p:nvPicPr>
          <p:cNvPr id="8" name="Picture 7" descr="A graph showing a number of minutes&#10;&#10;AI-generated content may be incorrect.">
            <a:extLst>
              <a:ext uri="{FF2B5EF4-FFF2-40B4-BE49-F238E27FC236}">
                <a16:creationId xmlns:a16="http://schemas.microsoft.com/office/drawing/2014/main" id="{EF30761B-3BA9-6A17-9A5B-116D391D60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122" b="-132"/>
          <a:stretch>
            <a:fillRect/>
          </a:stretch>
        </p:blipFill>
        <p:spPr>
          <a:xfrm>
            <a:off x="5449612" y="1802102"/>
            <a:ext cx="6370964" cy="43162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7355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0AECCD-5AB3-E871-CAD9-5D0343862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venir Next LT Pro"/>
                <a:ea typeface="+mj-lt"/>
                <a:cs typeface="+mj-lt"/>
              </a:rPr>
              <a:t>Insight 2: Activity and Sleep are Independent</a:t>
            </a:r>
            <a:endParaRPr lang="en-US" b="1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1A753-508C-123D-23FD-F49C1EAB0B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4838315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venir Next LT Pro"/>
                <a:ea typeface="+mj-lt"/>
                <a:cs typeface="+mj-lt"/>
              </a:rPr>
              <a:t>The data shows a </a:t>
            </a:r>
            <a:r>
              <a:rPr lang="en-GB" b="1" dirty="0">
                <a:latin typeface="Avenir Next LT Pro"/>
                <a:ea typeface="+mj-lt"/>
                <a:cs typeface="+mj-lt"/>
              </a:rPr>
              <a:t>very weak correlation (R2≈0.07)</a:t>
            </a:r>
            <a:r>
              <a:rPr lang="en-GB" dirty="0">
                <a:latin typeface="Avenir Next LT Pro"/>
                <a:ea typeface="+mj-lt"/>
                <a:cs typeface="+mj-lt"/>
              </a:rPr>
              <a:t> between Steps and Sleep. As steps increase, sleep quality does not consistently improve.</a:t>
            </a:r>
          </a:p>
          <a:p>
            <a:r>
              <a:rPr lang="en-GB" dirty="0">
                <a:latin typeface="Avenir Next LT Pro"/>
                <a:ea typeface="+mj-lt"/>
                <a:cs typeface="+mj-lt"/>
              </a:rPr>
              <a:t>The general market assumption (</a:t>
            </a:r>
            <a:r>
              <a:rPr lang="en-GB" b="1" dirty="0">
                <a:latin typeface="Avenir Next LT Pro"/>
                <a:ea typeface="+mj-lt"/>
                <a:cs typeface="+mj-lt"/>
              </a:rPr>
              <a:t>Walk More = Sleep Better</a:t>
            </a:r>
            <a:r>
              <a:rPr lang="en-GB" dirty="0">
                <a:latin typeface="Avenir Next LT Pro"/>
                <a:ea typeface="+mj-lt"/>
                <a:cs typeface="+mj-lt"/>
              </a:rPr>
              <a:t>) is </a:t>
            </a:r>
            <a:r>
              <a:rPr lang="en-GB" b="1" dirty="0">
                <a:latin typeface="Avenir Next LT Pro"/>
                <a:ea typeface="+mj-lt"/>
                <a:cs typeface="+mj-lt"/>
              </a:rPr>
              <a:t>flawed</a:t>
            </a:r>
            <a:r>
              <a:rPr lang="en-GB" dirty="0">
                <a:latin typeface="Avenir Next LT Pro"/>
                <a:ea typeface="+mj-lt"/>
                <a:cs typeface="+mj-lt"/>
              </a:rPr>
              <a:t> for this user base. The real drivers are Stress and Lifestyle.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2858EF-B55D-B0CA-C885-3287CFD7D5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9BD50-CA42-4A5D-9128-BB381A5651AA}" type="datetime1"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EA8B03-ECD4-DFC6-3169-50A330DE2F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33BFD3-0A32-A324-20D8-55762F3C7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5</a:t>
            </a:fld>
            <a:endParaRPr lang="en-US" dirty="0"/>
          </a:p>
        </p:txBody>
      </p:sp>
      <p:pic>
        <p:nvPicPr>
          <p:cNvPr id="7" name="Picture 6" descr="A graph with blue dots&#10;&#10;AI-generated content may be incorrect.">
            <a:extLst>
              <a:ext uri="{FF2B5EF4-FFF2-40B4-BE49-F238E27FC236}">
                <a16:creationId xmlns:a16="http://schemas.microsoft.com/office/drawing/2014/main" id="{F9DE92AE-4B0D-4CD0-3454-F5122C2FF5A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065" b="284"/>
          <a:stretch>
            <a:fillRect/>
          </a:stretch>
        </p:blipFill>
        <p:spPr>
          <a:xfrm>
            <a:off x="5650290" y="2018270"/>
            <a:ext cx="6220271" cy="3614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59684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30E685-B33D-8DC6-1B12-3617E1C98D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venir Next LT Pro"/>
                <a:ea typeface="+mj-lt"/>
                <a:cs typeface="+mj-lt"/>
              </a:rPr>
              <a:t>Insight 3: The Strategic Sunday Slump</a:t>
            </a:r>
            <a:endParaRPr lang="en-US" b="1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E0BE7-2334-9D85-3156-46C9733F4F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019299"/>
            <a:ext cx="4740491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venir Next LT Pro"/>
                <a:ea typeface="+mj-lt"/>
                <a:cs typeface="+mj-lt"/>
              </a:rPr>
              <a:t>User activity peaks on </a:t>
            </a:r>
            <a:r>
              <a:rPr lang="en-GB" b="1" dirty="0">
                <a:latin typeface="Avenir Next LT Pro"/>
                <a:ea typeface="+mj-lt"/>
                <a:cs typeface="+mj-lt"/>
              </a:rPr>
              <a:t>Saturday</a:t>
            </a:r>
            <a:r>
              <a:rPr lang="en-GB" dirty="0">
                <a:latin typeface="Avenir Next LT Pro"/>
                <a:ea typeface="+mj-lt"/>
                <a:cs typeface="+mj-lt"/>
              </a:rPr>
              <a:t> but drops to its lowest on </a:t>
            </a:r>
            <a:r>
              <a:rPr lang="en-GB" b="1" dirty="0">
                <a:latin typeface="Avenir Next LT Pro"/>
                <a:ea typeface="+mj-lt"/>
                <a:cs typeface="+mj-lt"/>
              </a:rPr>
              <a:t>Sunday</a:t>
            </a:r>
            <a:r>
              <a:rPr lang="en-GB" dirty="0">
                <a:latin typeface="Avenir Next LT Pro"/>
                <a:ea typeface="+mj-lt"/>
                <a:cs typeface="+mj-lt"/>
              </a:rPr>
              <a:t>. Activity tracking consistency is lacking on Sundays.</a:t>
            </a: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Sunday morning</a:t>
            </a:r>
            <a:r>
              <a:rPr lang="en-GB" dirty="0">
                <a:latin typeface="Avenir Next LT Pro"/>
                <a:ea typeface="+mj-lt"/>
                <a:cs typeface="+mj-lt"/>
              </a:rPr>
              <a:t> is the </a:t>
            </a:r>
            <a:r>
              <a:rPr lang="en-GB" b="1" dirty="0">
                <a:latin typeface="Avenir Next LT Pro"/>
                <a:ea typeface="+mj-lt"/>
                <a:cs typeface="+mj-lt"/>
              </a:rPr>
              <a:t>prime</a:t>
            </a:r>
            <a:r>
              <a:rPr lang="en-GB" dirty="0">
                <a:latin typeface="Avenir Next LT Pro"/>
                <a:ea typeface="+mj-lt"/>
                <a:cs typeface="+mj-lt"/>
              </a:rPr>
              <a:t> time for re-engagement—when users are least active and most likely to </a:t>
            </a:r>
            <a:r>
              <a:rPr lang="en-GB" b="1" dirty="0">
                <a:latin typeface="Avenir Next LT Pro"/>
                <a:ea typeface="+mj-lt"/>
                <a:cs typeface="+mj-lt"/>
              </a:rPr>
              <a:t>forget</a:t>
            </a:r>
            <a:r>
              <a:rPr lang="en-GB" dirty="0">
                <a:latin typeface="Avenir Next LT Pro"/>
                <a:ea typeface="+mj-lt"/>
                <a:cs typeface="+mj-lt"/>
              </a:rPr>
              <a:t> their </a:t>
            </a:r>
            <a:r>
              <a:rPr lang="en-GB" b="1" dirty="0">
                <a:latin typeface="Avenir Next LT Pro"/>
                <a:ea typeface="+mj-lt"/>
                <a:cs typeface="+mj-lt"/>
              </a:rPr>
              <a:t>device</a:t>
            </a:r>
            <a:r>
              <a:rPr lang="en-GB" dirty="0">
                <a:latin typeface="Avenir Next LT Pro"/>
                <a:ea typeface="+mj-lt"/>
                <a:cs typeface="+mj-lt"/>
              </a:rPr>
              <a:t>.</a:t>
            </a:r>
            <a:endParaRPr lang="en-GB">
              <a:latin typeface="Avenir Next LT Pr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70BA66-ECFF-175F-B278-21D1C87B63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54F45-C889-4E28-9C08-129FF0889858}" type="datetime1"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A1B92E-DA7C-60FA-95AE-3F2ECB124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A8AE30-1221-3609-286E-9C721DECF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6</a:t>
            </a:fld>
            <a:endParaRPr lang="en-US" dirty="0"/>
          </a:p>
        </p:txBody>
      </p:sp>
      <p:pic>
        <p:nvPicPr>
          <p:cNvPr id="7" name="Picture 6" descr="A graph of a number of blue and green bars&#10;&#10;AI-generated content may be incorrect.">
            <a:extLst>
              <a:ext uri="{FF2B5EF4-FFF2-40B4-BE49-F238E27FC236}">
                <a16:creationId xmlns:a16="http://schemas.microsoft.com/office/drawing/2014/main" id="{B7B4ABEB-EAFE-7114-F0F0-C6ADBCCD57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50" r="450"/>
          <a:stretch>
            <a:fillRect/>
          </a:stretch>
        </p:blipFill>
        <p:spPr>
          <a:xfrm>
            <a:off x="5722436" y="1714028"/>
            <a:ext cx="6168684" cy="4152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20077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AB8562-FBA5-5AA9-E084-9EBD4A9BD6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357666" cy="1634098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venir Next LT Pro"/>
                <a:ea typeface="+mj-lt"/>
                <a:cs typeface="+mj-lt"/>
              </a:rPr>
              <a:t>Recommendation 1:</a:t>
            </a:r>
            <a:br>
              <a:rPr lang="en-GB" b="1" dirty="0">
                <a:latin typeface="Avenir Next LT Pro"/>
                <a:ea typeface="+mj-lt"/>
                <a:cs typeface="+mj-lt"/>
              </a:rPr>
            </a:br>
            <a:r>
              <a:rPr lang="en-GB" b="1" dirty="0">
                <a:latin typeface="Avenir Next LT Pro"/>
                <a:ea typeface="+mj-lt"/>
                <a:cs typeface="+mj-lt"/>
              </a:rPr>
              <a:t>Embrace the 'Balance &amp; Recovery' Narrative</a:t>
            </a:r>
            <a:endParaRPr lang="en-US" b="1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145E80-836E-6525-EC50-7451F323F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8662" y="2225095"/>
            <a:ext cx="10357666" cy="411480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venir Next LT Pro"/>
                <a:ea typeface="+mj-lt"/>
                <a:cs typeface="+mj-lt"/>
              </a:rPr>
              <a:t>Challenge the steps-only status quo. Position </a:t>
            </a:r>
            <a:r>
              <a:rPr lang="en-GB" b="1" dirty="0">
                <a:latin typeface="Avenir Next LT Pro"/>
                <a:ea typeface="+mj-lt"/>
                <a:cs typeface="+mj-lt"/>
              </a:rPr>
              <a:t>Leaf</a:t>
            </a:r>
            <a:r>
              <a:rPr lang="en-GB" dirty="0">
                <a:latin typeface="Avenir Next LT Pro"/>
                <a:ea typeface="+mj-lt"/>
                <a:cs typeface="+mj-lt"/>
              </a:rPr>
              <a:t> and </a:t>
            </a:r>
            <a:r>
              <a:rPr lang="en-GB" b="1" dirty="0">
                <a:latin typeface="Avenir Next LT Pro"/>
                <a:ea typeface="+mj-lt"/>
                <a:cs typeface="+mj-lt"/>
              </a:rPr>
              <a:t>Time</a:t>
            </a:r>
            <a:r>
              <a:rPr lang="en-GB" dirty="0">
                <a:latin typeface="Avenir Next LT Pro"/>
                <a:ea typeface="+mj-lt"/>
                <a:cs typeface="+mj-lt"/>
              </a:rPr>
              <a:t> as the solution to the </a:t>
            </a:r>
            <a:r>
              <a:rPr lang="en-GB" b="1" dirty="0">
                <a:latin typeface="Avenir Next LT Pro"/>
                <a:ea typeface="+mj-lt"/>
                <a:cs typeface="+mj-lt"/>
              </a:rPr>
              <a:t>Independence Problem</a:t>
            </a:r>
            <a:r>
              <a:rPr lang="en-GB" dirty="0">
                <a:latin typeface="Avenir Next LT Pro"/>
                <a:ea typeface="+mj-lt"/>
                <a:cs typeface="+mj-lt"/>
              </a:rPr>
              <a:t> found in the data.</a:t>
            </a:r>
          </a:p>
          <a:p>
            <a:r>
              <a:rPr lang="en-GB" dirty="0">
                <a:latin typeface="Avenir Next LT Pro"/>
                <a:ea typeface="+mj-lt"/>
                <a:cs typeface="+mj-lt"/>
              </a:rPr>
              <a:t>Product Focus</a:t>
            </a:r>
            <a:r>
              <a:rPr lang="en-GB" b="1" dirty="0">
                <a:latin typeface="Avenir Next LT Pro"/>
                <a:ea typeface="+mj-lt"/>
                <a:cs typeface="+mj-lt"/>
              </a:rPr>
              <a:t> Stress, Sleep, </a:t>
            </a:r>
            <a:r>
              <a:rPr lang="en-GB" dirty="0">
                <a:latin typeface="Avenir Next LT Pro"/>
                <a:ea typeface="+mj-lt"/>
                <a:cs typeface="+mj-lt"/>
              </a:rPr>
              <a:t>and</a:t>
            </a:r>
            <a:r>
              <a:rPr lang="en-GB" b="1" dirty="0">
                <a:latin typeface="Avenir Next LT Pro"/>
                <a:ea typeface="+mj-lt"/>
                <a:cs typeface="+mj-lt"/>
              </a:rPr>
              <a:t> Reproductive Health Tracking</a:t>
            </a:r>
            <a:r>
              <a:rPr lang="en-GB" dirty="0">
                <a:latin typeface="Avenir Next LT Pro"/>
                <a:ea typeface="+mj-lt"/>
                <a:cs typeface="+mj-lt"/>
              </a:rPr>
              <a:t>.</a:t>
            </a:r>
            <a:endParaRPr lang="en-GB">
              <a:latin typeface="Avenir Next LT Pro"/>
            </a:endParaRP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"Track Your Balance: Your Steps Are Not the Full Story. </a:t>
            </a:r>
            <a:r>
              <a:rPr lang="en-GB" b="1" dirty="0" err="1">
                <a:latin typeface="Avenir Next LT Pro"/>
                <a:ea typeface="+mj-lt"/>
                <a:cs typeface="+mj-lt"/>
              </a:rPr>
              <a:t>Bellabeat</a:t>
            </a:r>
            <a:r>
              <a:rPr lang="en-GB" b="1" dirty="0">
                <a:latin typeface="Avenir Next LT Pro"/>
                <a:ea typeface="+mj-lt"/>
                <a:cs typeface="+mj-lt"/>
              </a:rPr>
              <a:t> Finds the Missing Link."</a:t>
            </a:r>
            <a:endParaRPr lang="en-GB" b="1">
              <a:latin typeface="Avenir Next LT Pro"/>
            </a:endParaRPr>
          </a:p>
          <a:p>
            <a:endParaRPr lang="en-GB" dirty="0">
              <a:latin typeface="Avenir Next LT Pr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40B291-EC30-4BC6-CA97-FB21EAA429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697BD-0E65-405C-AF76-16153CFC8E4E}" type="datetime1"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F876F4-8E2A-DC00-29DF-38FF66B3C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2C85A-D252-DB61-3804-3BCFE7857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2899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43FB-BDE1-ADCB-2890-81DA2DA569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b="1" dirty="0">
                <a:latin typeface="Avenir Next LT Pro"/>
              </a:rPr>
              <a:t>Recommendation 2:</a:t>
            </a:r>
            <a:br>
              <a:rPr lang="en-GB" b="1" dirty="0">
                <a:latin typeface="Avenir Next LT Pro"/>
              </a:rPr>
            </a:br>
            <a:r>
              <a:rPr lang="en-GB" b="1" dirty="0">
                <a:latin typeface="Avenir Next LT Pro"/>
              </a:rPr>
              <a:t>Maximize Sunday Engagement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0A7C00-2EFA-0AD4-7772-7836750A5B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b="1" dirty="0">
                <a:latin typeface="Avenir Next LT Pro"/>
                <a:ea typeface="+mj-lt"/>
                <a:cs typeface="+mj-lt"/>
              </a:rPr>
              <a:t>Action </a:t>
            </a:r>
            <a:r>
              <a:rPr lang="en-GB" dirty="0">
                <a:latin typeface="Avenir Next LT Pro"/>
                <a:ea typeface="+mj-lt"/>
                <a:cs typeface="+mj-lt"/>
              </a:rPr>
              <a:t>Re-allocate digital budget to run </a:t>
            </a:r>
            <a:r>
              <a:rPr lang="en-GB" b="1" dirty="0">
                <a:latin typeface="Avenir Next LT Pro"/>
                <a:ea typeface="+mj-lt"/>
                <a:cs typeface="+mj-lt"/>
              </a:rPr>
              <a:t>high-impact video ads on YouTube/display ads</a:t>
            </a:r>
            <a:r>
              <a:rPr lang="en-GB" dirty="0">
                <a:latin typeface="Avenir Next LT Pro"/>
                <a:ea typeface="+mj-lt"/>
                <a:cs typeface="+mj-lt"/>
              </a:rPr>
              <a:t> on the Google Display Network every </a:t>
            </a:r>
            <a:r>
              <a:rPr lang="en-GB" b="1" dirty="0">
                <a:latin typeface="Avenir Next LT Pro"/>
                <a:ea typeface="+mj-lt"/>
                <a:cs typeface="+mj-lt"/>
              </a:rPr>
              <a:t>Sunday morning</a:t>
            </a:r>
            <a:r>
              <a:rPr lang="en-GB" dirty="0">
                <a:latin typeface="Avenir Next LT Pro"/>
                <a:ea typeface="+mj-lt"/>
                <a:cs typeface="+mj-lt"/>
              </a:rPr>
              <a:t>.</a:t>
            </a:r>
            <a:endParaRPr lang="en-GB" dirty="0">
              <a:latin typeface="Avenir Next LT Pro"/>
            </a:endParaRP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Content </a:t>
            </a:r>
            <a:r>
              <a:rPr lang="en-GB" dirty="0">
                <a:latin typeface="Avenir Next LT Pro"/>
                <a:ea typeface="+mj-lt"/>
                <a:cs typeface="+mj-lt"/>
              </a:rPr>
              <a:t>Push short, low-effort </a:t>
            </a:r>
            <a:r>
              <a:rPr lang="en-GB" b="1" dirty="0">
                <a:latin typeface="Avenir Next LT Pro"/>
                <a:ea typeface="+mj-lt"/>
                <a:cs typeface="+mj-lt"/>
              </a:rPr>
              <a:t>"Sunday Stroll"</a:t>
            </a:r>
            <a:r>
              <a:rPr lang="en-GB" dirty="0">
                <a:latin typeface="Avenir Next LT Pro"/>
                <a:ea typeface="+mj-lt"/>
                <a:cs typeface="+mj-lt"/>
              </a:rPr>
              <a:t> or </a:t>
            </a:r>
            <a:r>
              <a:rPr lang="en-GB" b="1" dirty="0">
                <a:latin typeface="Avenir Next LT Pro"/>
                <a:ea typeface="+mj-lt"/>
                <a:cs typeface="+mj-lt"/>
              </a:rPr>
              <a:t>"Active Recovery"</a:t>
            </a:r>
            <a:r>
              <a:rPr lang="en-GB" dirty="0">
                <a:latin typeface="Avenir Next LT Pro"/>
                <a:ea typeface="+mj-lt"/>
                <a:cs typeface="+mj-lt"/>
              </a:rPr>
              <a:t> challenges via the app and social media.</a:t>
            </a:r>
          </a:p>
          <a:p>
            <a:r>
              <a:rPr lang="en-GB" b="1" dirty="0">
                <a:latin typeface="Avenir Next LT Pro"/>
                <a:ea typeface="+mj-lt"/>
                <a:cs typeface="+mj-lt"/>
              </a:rPr>
              <a:t>Goal </a:t>
            </a:r>
            <a:r>
              <a:rPr lang="en-GB" dirty="0">
                <a:latin typeface="Avenir Next LT Pro"/>
                <a:ea typeface="+mj-lt"/>
                <a:cs typeface="+mj-lt"/>
              </a:rPr>
              <a:t>Increase user consistency and combat the drop-off found in our trend analysis.</a:t>
            </a:r>
            <a:endParaRPr lang="en-GB" dirty="0">
              <a:latin typeface="Avenir Next LT Pro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8C5C39-17C9-5850-74F2-1045B51D0B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1454CE-FDF8-49B2-8814-F0D17BB44E86}" type="datetime1"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69596-70AD-D7CE-166D-1108F5355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2AB79-7E17-856D-547C-361C8291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0543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888645-8BA3-AC26-C7BF-F2CD3EB006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8661" y="365125"/>
            <a:ext cx="10891622" cy="1343896"/>
          </a:xfrm>
        </p:spPr>
        <p:txBody>
          <a:bodyPr>
            <a:normAutofit fontScale="90000"/>
          </a:bodyPr>
          <a:lstStyle/>
          <a:p>
            <a:r>
              <a:rPr lang="en-GB" b="1" dirty="0">
                <a:latin typeface="Avenir Next LT Pro"/>
                <a:ea typeface="+mj-lt"/>
                <a:cs typeface="+mj-lt"/>
              </a:rPr>
              <a:t>Recommendation 3: </a:t>
            </a:r>
            <a:br>
              <a:rPr lang="en-GB" b="1" dirty="0">
                <a:latin typeface="Avenir Next LT Pro"/>
                <a:ea typeface="+mj-lt"/>
                <a:cs typeface="+mj-lt"/>
              </a:rPr>
            </a:br>
            <a:r>
              <a:rPr lang="en-GB" b="1" dirty="0">
                <a:latin typeface="Avenir Next LT Pro"/>
                <a:ea typeface="+mj-lt"/>
                <a:cs typeface="+mj-lt"/>
              </a:rPr>
              <a:t>Upsell the </a:t>
            </a:r>
            <a:r>
              <a:rPr lang="en-GB" b="1">
                <a:latin typeface="Avenir Next LT Pro"/>
                <a:ea typeface="+mj-lt"/>
                <a:cs typeface="+mj-lt"/>
              </a:rPr>
              <a:t>Personalized Membership</a:t>
            </a:r>
            <a:endParaRPr lang="en-US" b="1" dirty="0" err="1">
              <a:latin typeface="Avenir Next LT Pro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26E6AB-B307-98CB-3B09-43BA4B65CD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>
                <a:latin typeface="Avenir Next LT Pro"/>
                <a:ea typeface="+mj-lt"/>
                <a:cs typeface="+mj-lt"/>
              </a:rPr>
              <a:t>The Imbalance and Sedentary crisis prove users need </a:t>
            </a:r>
            <a:r>
              <a:rPr lang="en-GB" b="1" dirty="0">
                <a:latin typeface="Avenir Next LT Pro"/>
                <a:ea typeface="+mj-lt"/>
                <a:cs typeface="+mj-lt"/>
              </a:rPr>
              <a:t>expert guidance</a:t>
            </a:r>
            <a:r>
              <a:rPr lang="en-GB" dirty="0">
                <a:latin typeface="Avenir Next LT Pro"/>
                <a:ea typeface="+mj-lt"/>
                <a:cs typeface="+mj-lt"/>
              </a:rPr>
              <a:t>. The Membership is the fix.</a:t>
            </a:r>
          </a:p>
          <a:p>
            <a:r>
              <a:rPr lang="en-GB" dirty="0">
                <a:latin typeface="Avenir Next LT Pro"/>
                <a:ea typeface="+mj-lt"/>
                <a:cs typeface="+mj-lt"/>
              </a:rPr>
              <a:t>Market the Membership as the only way to solve the </a:t>
            </a:r>
            <a:r>
              <a:rPr lang="en-GB" b="1" dirty="0">
                <a:latin typeface="Avenir Next LT Pro"/>
                <a:ea typeface="+mj-lt"/>
                <a:cs typeface="+mj-lt"/>
              </a:rPr>
              <a:t>Independence Problem</a:t>
            </a:r>
            <a:r>
              <a:rPr lang="en-GB" dirty="0">
                <a:latin typeface="Avenir Next LT Pro"/>
                <a:ea typeface="+mj-lt"/>
                <a:cs typeface="+mj-lt"/>
              </a:rPr>
              <a:t> with personalized guidance on nutrition, activity, and sleep.</a:t>
            </a:r>
          </a:p>
          <a:p>
            <a:r>
              <a:rPr lang="en-GB" dirty="0">
                <a:latin typeface="Avenir Next LT Pro"/>
                <a:ea typeface="+mj-lt"/>
                <a:cs typeface="+mj-lt"/>
              </a:rPr>
              <a:t>Membership Message:</a:t>
            </a:r>
            <a:r>
              <a:rPr lang="en-GB" b="1" dirty="0">
                <a:latin typeface="Avenir Next LT Pro"/>
                <a:ea typeface="+mj-lt"/>
                <a:cs typeface="+mj-lt"/>
              </a:rPr>
              <a:t> "Stop Guessing, Start Optimizing."</a:t>
            </a:r>
            <a:endParaRPr lang="en-GB" dirty="0">
              <a:latin typeface="Avenir Next LT Pro"/>
              <a:ea typeface="+mj-lt"/>
              <a:cs typeface="+mj-lt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D6804D-0618-1491-5BEB-B8AA171A8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8F9DAF-191C-44F4-9765-B3546F50534F}" type="datetime1">
              <a:t>10/9/2025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19ECEC-AD69-179A-B88D-98378268D5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8F31F0-F9CA-EEC5-05F2-73A1647B7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FDE724-0293-4953-AE9D-4D814FA589B0}" type="slidenum">
              <a:rPr lang="en-US" dirty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636536"/>
      </p:ext>
    </p:extLst>
  </p:cSld>
  <p:clrMapOvr>
    <a:masterClrMapping/>
  </p:clrMapOvr>
</p:sld>
</file>

<file path=ppt/theme/theme1.xml><?xml version="1.0" encoding="utf-8"?>
<a:theme xmlns:a="http://schemas.openxmlformats.org/drawingml/2006/main" name="VeniceBeachVTI">
  <a:themeElements>
    <a:clrScheme name="VeniceBeachVTI">
      <a:dk1>
        <a:sysClr val="windowText" lastClr="000000"/>
      </a:dk1>
      <a:lt1>
        <a:sysClr val="window" lastClr="FFFFFF"/>
      </a:lt1>
      <a:dk2>
        <a:srgbClr val="2B3E3D"/>
      </a:dk2>
      <a:lt2>
        <a:srgbClr val="FEF3EB"/>
      </a:lt2>
      <a:accent1>
        <a:srgbClr val="FE8542"/>
      </a:accent1>
      <a:accent2>
        <a:srgbClr val="EC6D60"/>
      </a:accent2>
      <a:accent3>
        <a:srgbClr val="CDA32B"/>
      </a:accent3>
      <a:accent4>
        <a:srgbClr val="EE66A7"/>
      </a:accent4>
      <a:accent5>
        <a:srgbClr val="EA5F48"/>
      </a:accent5>
      <a:accent6>
        <a:srgbClr val="C8466B"/>
      </a:accent6>
      <a:hlink>
        <a:srgbClr val="E46153"/>
      </a:hlink>
      <a:folHlink>
        <a:srgbClr val="CF63B0"/>
      </a:folHlink>
    </a:clrScheme>
    <a:fontScheme name="VeniceBeachVTI">
      <a:majorFont>
        <a:latin typeface="Avenir Next LT Pro Light"/>
        <a:ea typeface=""/>
        <a:cs typeface=""/>
      </a:majorFont>
      <a:minorFont>
        <a:latin typeface="Avenir Next LT Pro"/>
        <a:ea typeface=""/>
        <a:cs typeface=""/>
      </a:minorFont>
    </a:fontScheme>
    <a:fmtScheme name="VeniceBeach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niceBeachVTI" id="{54706E44-6516-4822-8F8F-6BA182D64AC9}" vid="{F71BAAD1-41E5-4D56-97E1-12A04B86E57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VeniceBeachVTI</vt:lpstr>
      <vt:lpstr> Bellabeat: Turning Smart Data into Growth</vt:lpstr>
      <vt:lpstr>What do we want to achieve?</vt:lpstr>
      <vt:lpstr>Data Source &amp; Scope</vt:lpstr>
      <vt:lpstr>Insight 1: The 16.5 Hour Sedentary Challenge</vt:lpstr>
      <vt:lpstr>Insight 2: Activity and Sleep are Independent</vt:lpstr>
      <vt:lpstr>Insight 3: The Strategic Sunday Slump</vt:lpstr>
      <vt:lpstr>Recommendation 1: Embrace the 'Balance &amp; Recovery' Narrative</vt:lpstr>
      <vt:lpstr>Recommendation 2: Maximize Sunday Engagement</vt:lpstr>
      <vt:lpstr>Recommendation 3:  Upsell the Personalized Membership</vt:lpstr>
      <vt:lpstr>Summary: Clear Actions for Growth</vt:lpstr>
      <vt:lpstr>Next Steps: Validating the Strategy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370</cp:revision>
  <dcterms:created xsi:type="dcterms:W3CDTF">2025-10-09T04:53:56Z</dcterms:created>
  <dcterms:modified xsi:type="dcterms:W3CDTF">2025-10-09T08:52:39Z</dcterms:modified>
</cp:coreProperties>
</file>