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6BAD7-F1E3-483C-8585-3F3257C255E4}" v="1" dt="2025-10-03T08:05:39.617"/>
    <p1510:client id="{3D0017AE-1ABE-4590-AB25-EB95CA682A77}" v="652" dt="2025-10-02T10:36:51.119"/>
    <p1510:client id="{CA91D11C-27D7-41F2-95CC-3B1A92DE1552}" v="38" dt="2025-10-02T09:32:41.623"/>
    <p1510:client id="{D4E88743-FFA0-4DA0-BB9C-4BAE68239770}" v="17" dt="2025-10-02T10:50:16.300"/>
    <p1510:client id="{E9FC8886-DC7F-4B68-88B5-EFFA6EC47823}" v="93" dt="2025-10-02T11:14:14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Redhu" userId="452214e952178ea0" providerId="LiveId" clId="{79DDFF49-9F4F-4829-9AE8-E82807709905}"/>
    <pc:docChg chg="undo custSel modSld">
      <pc:chgData name="Nitin Redhu" userId="452214e952178ea0" providerId="LiveId" clId="{79DDFF49-9F4F-4829-9AE8-E82807709905}" dt="2025-10-03T08:09:59.688" v="27" actId="14100"/>
      <pc:docMkLst>
        <pc:docMk/>
      </pc:docMkLst>
      <pc:sldChg chg="modSp mod">
        <pc:chgData name="Nitin Redhu" userId="452214e952178ea0" providerId="LiveId" clId="{79DDFF49-9F4F-4829-9AE8-E82807709905}" dt="2025-10-03T08:08:50.994" v="25" actId="1076"/>
        <pc:sldMkLst>
          <pc:docMk/>
          <pc:sldMk cId="109857222" sldId="256"/>
        </pc:sldMkLst>
        <pc:picChg chg="mod">
          <ac:chgData name="Nitin Redhu" userId="452214e952178ea0" providerId="LiveId" clId="{79DDFF49-9F4F-4829-9AE8-E82807709905}" dt="2025-10-03T08:08:50.994" v="25" actId="1076"/>
          <ac:picMkLst>
            <pc:docMk/>
            <pc:sldMk cId="109857222" sldId="256"/>
            <ac:picMk id="11" creationId="{052F5B6B-66B5-71B0-54CA-1361BC717C96}"/>
          </ac:picMkLst>
        </pc:picChg>
      </pc:sldChg>
      <pc:sldChg chg="modSp mod">
        <pc:chgData name="Nitin Redhu" userId="452214e952178ea0" providerId="LiveId" clId="{79DDFF49-9F4F-4829-9AE8-E82807709905}" dt="2025-10-03T08:07:49.544" v="21" actId="1076"/>
        <pc:sldMkLst>
          <pc:docMk/>
          <pc:sldMk cId="3165122429" sldId="257"/>
        </pc:sldMkLst>
        <pc:picChg chg="mod">
          <ac:chgData name="Nitin Redhu" userId="452214e952178ea0" providerId="LiveId" clId="{79DDFF49-9F4F-4829-9AE8-E82807709905}" dt="2025-10-03T08:07:49.544" v="21" actId="1076"/>
          <ac:picMkLst>
            <pc:docMk/>
            <pc:sldMk cId="3165122429" sldId="257"/>
            <ac:picMk id="5" creationId="{E5F75000-EEA5-FC5D-707F-B1BEDA20D63F}"/>
          </ac:picMkLst>
        </pc:picChg>
      </pc:sldChg>
      <pc:sldChg chg="modSp mod">
        <pc:chgData name="Nitin Redhu" userId="452214e952178ea0" providerId="LiveId" clId="{79DDFF49-9F4F-4829-9AE8-E82807709905}" dt="2025-10-03T08:09:59.688" v="27" actId="14100"/>
        <pc:sldMkLst>
          <pc:docMk/>
          <pc:sldMk cId="1308178262" sldId="258"/>
        </pc:sldMkLst>
        <pc:spChg chg="mod">
          <ac:chgData name="Nitin Redhu" userId="452214e952178ea0" providerId="LiveId" clId="{79DDFF49-9F4F-4829-9AE8-E82807709905}" dt="2025-10-03T08:09:59.688" v="27" actId="14100"/>
          <ac:spMkLst>
            <pc:docMk/>
            <pc:sldMk cId="1308178262" sldId="258"/>
            <ac:spMk id="2" creationId="{F9E907BD-ED04-E3A5-AE27-A524A691F671}"/>
          </ac:spMkLst>
        </pc:spChg>
        <pc:picChg chg="mod">
          <ac:chgData name="Nitin Redhu" userId="452214e952178ea0" providerId="LiveId" clId="{79DDFF49-9F4F-4829-9AE8-E82807709905}" dt="2025-10-03T08:07:31.215" v="18" actId="1076"/>
          <ac:picMkLst>
            <pc:docMk/>
            <pc:sldMk cId="1308178262" sldId="258"/>
            <ac:picMk id="7" creationId="{50883C43-8FE4-D355-637D-B54D28852452}"/>
          </ac:picMkLst>
        </pc:picChg>
      </pc:sldChg>
      <pc:sldChg chg="modSp mod">
        <pc:chgData name="Nitin Redhu" userId="452214e952178ea0" providerId="LiveId" clId="{79DDFF49-9F4F-4829-9AE8-E82807709905}" dt="2025-10-03T08:06:52.670" v="16" actId="1036"/>
        <pc:sldMkLst>
          <pc:docMk/>
          <pc:sldMk cId="1294236018" sldId="260"/>
        </pc:sldMkLst>
        <pc:spChg chg="mod">
          <ac:chgData name="Nitin Redhu" userId="452214e952178ea0" providerId="LiveId" clId="{79DDFF49-9F4F-4829-9AE8-E82807709905}" dt="2025-10-03T08:06:52.670" v="16" actId="1036"/>
          <ac:spMkLst>
            <pc:docMk/>
            <pc:sldMk cId="1294236018" sldId="260"/>
            <ac:spMk id="2" creationId="{F97191C2-D53E-2572-91AF-7F4B7BCC28F4}"/>
          </ac:spMkLst>
        </pc:spChg>
        <pc:picChg chg="mod modCrop">
          <ac:chgData name="Nitin Redhu" userId="452214e952178ea0" providerId="LiveId" clId="{79DDFF49-9F4F-4829-9AE8-E82807709905}" dt="2025-10-03T08:06:48.438" v="12" actId="1076"/>
          <ac:picMkLst>
            <pc:docMk/>
            <pc:sldMk cId="1294236018" sldId="260"/>
            <ac:picMk id="4" creationId="{6F704D8E-C511-76F2-994C-3278975975FE}"/>
          </ac:picMkLst>
        </pc:picChg>
      </pc:sldChg>
      <pc:sldChg chg="modSp mod">
        <pc:chgData name="Nitin Redhu" userId="452214e952178ea0" providerId="LiveId" clId="{79DDFF49-9F4F-4829-9AE8-E82807709905}" dt="2025-10-03T08:05:39.663" v="1" actId="27636"/>
        <pc:sldMkLst>
          <pc:docMk/>
          <pc:sldMk cId="1577367169" sldId="261"/>
        </pc:sldMkLst>
        <pc:spChg chg="mod">
          <ac:chgData name="Nitin Redhu" userId="452214e952178ea0" providerId="LiveId" clId="{79DDFF49-9F4F-4829-9AE8-E82807709905}" dt="2025-10-03T08:05:39.663" v="1" actId="27636"/>
          <ac:spMkLst>
            <pc:docMk/>
            <pc:sldMk cId="1577367169" sldId="261"/>
            <ac:spMk id="2" creationId="{0B0ECBE8-150D-C48B-A36D-84A8773F22DE}"/>
          </ac:spMkLst>
        </pc:spChg>
      </pc:sldChg>
    </pc:docChg>
  </pc:docChgLst>
  <pc:docChgLst>
    <pc:chgData name="Nitin Redhu" userId="452214e952178ea0" providerId="Windows Live" clId="Web-{3D0017AE-1ABE-4590-AB25-EB95CA682A77}"/>
    <pc:docChg chg="addSld modSld">
      <pc:chgData name="Nitin Redhu" userId="452214e952178ea0" providerId="Windows Live" clId="Web-{3D0017AE-1ABE-4590-AB25-EB95CA682A77}" dt="2025-10-02T10:36:51.119" v="657" actId="1076"/>
      <pc:docMkLst>
        <pc:docMk/>
      </pc:docMkLst>
      <pc:sldChg chg="addSp delSp modSp mod setBg">
        <pc:chgData name="Nitin Redhu" userId="452214e952178ea0" providerId="Windows Live" clId="Web-{3D0017AE-1ABE-4590-AB25-EB95CA682A77}" dt="2025-10-02T10:36:51.119" v="657" actId="1076"/>
        <pc:sldMkLst>
          <pc:docMk/>
          <pc:sldMk cId="109857222" sldId="256"/>
        </pc:sldMkLst>
        <pc:spChg chg="mod">
          <ac:chgData name="Nitin Redhu" userId="452214e952178ea0" providerId="Windows Live" clId="Web-{3D0017AE-1ABE-4590-AB25-EB95CA682A77}" dt="2025-10-02T10:36:25.226" v="65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tin Redhu" userId="452214e952178ea0" providerId="Windows Live" clId="Web-{3D0017AE-1ABE-4590-AB25-EB95CA682A77}" dt="2025-10-02T10:36:29.914" v="655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Nitin Redhu" userId="452214e952178ea0" providerId="Windows Live" clId="Web-{3D0017AE-1ABE-4590-AB25-EB95CA682A77}" dt="2025-10-02T10:22:42.687" v="510"/>
          <ac:spMkLst>
            <pc:docMk/>
            <pc:sldMk cId="109857222" sldId="256"/>
            <ac:spMk id="4" creationId="{2E81A898-7DFA-AADE-C4AF-C9FAEE51C39B}"/>
          </ac:spMkLst>
        </pc:spChg>
        <pc:spChg chg="add del mod">
          <ac:chgData name="Nitin Redhu" userId="452214e952178ea0" providerId="Windows Live" clId="Web-{3D0017AE-1ABE-4590-AB25-EB95CA682A77}" dt="2025-10-02T10:22:42.671" v="509"/>
          <ac:spMkLst>
            <pc:docMk/>
            <pc:sldMk cId="109857222" sldId="256"/>
            <ac:spMk id="5" creationId="{927FDF3D-63BD-D668-AAFA-6B14FB930FFA}"/>
          </ac:spMkLst>
        </pc:spChg>
        <pc:spChg chg="add del mod">
          <ac:chgData name="Nitin Redhu" userId="452214e952178ea0" providerId="Windows Live" clId="Web-{3D0017AE-1ABE-4590-AB25-EB95CA682A77}" dt="2025-10-02T10:36:51.119" v="657" actId="1076"/>
          <ac:spMkLst>
            <pc:docMk/>
            <pc:sldMk cId="109857222" sldId="256"/>
            <ac:spMk id="12" creationId="{970EEDA8-E1C2-C4E2-DA71-60658D1908C4}"/>
          </ac:spMkLst>
        </pc:spChg>
        <pc:spChg chg="add del">
          <ac:chgData name="Nitin Redhu" userId="452214e952178ea0" providerId="Windows Live" clId="Web-{3D0017AE-1ABE-4590-AB25-EB95CA682A77}" dt="2025-10-02T10:23:22.970" v="516"/>
          <ac:spMkLst>
            <pc:docMk/>
            <pc:sldMk cId="109857222" sldId="256"/>
            <ac:spMk id="16" creationId="{47942995-B07F-4636-9A06-C6A104B260A8}"/>
          </ac:spMkLst>
        </pc:spChg>
        <pc:spChg chg="add del">
          <ac:chgData name="Nitin Redhu" userId="452214e952178ea0" providerId="Windows Live" clId="Web-{3D0017AE-1ABE-4590-AB25-EB95CA682A77}" dt="2025-10-02T10:35:48.614" v="647"/>
          <ac:spMkLst>
            <pc:docMk/>
            <pc:sldMk cId="109857222" sldId="256"/>
            <ac:spMk id="20" creationId="{CF860788-3A6A-45A3-B3F1-06F159665603}"/>
          </ac:spMkLst>
        </pc:spChg>
        <pc:spChg chg="add del">
          <ac:chgData name="Nitin Redhu" userId="452214e952178ea0" providerId="Windows Live" clId="Web-{3D0017AE-1ABE-4590-AB25-EB95CA682A77}" dt="2025-10-02T10:23:27.611" v="518"/>
          <ac:spMkLst>
            <pc:docMk/>
            <pc:sldMk cId="109857222" sldId="256"/>
            <ac:spMk id="22" creationId="{04357C93-F0CB-4A1C-8F77-4E9063789819}"/>
          </ac:spMkLst>
        </pc:spChg>
        <pc:spChg chg="add del">
          <ac:chgData name="Nitin Redhu" userId="452214e952178ea0" providerId="Windows Live" clId="Web-{3D0017AE-1ABE-4590-AB25-EB95CA682A77}" dt="2025-10-02T10:23:22.970" v="516"/>
          <ac:spMkLst>
            <pc:docMk/>
            <pc:sldMk cId="109857222" sldId="256"/>
            <ac:spMk id="23" creationId="{B81933D1-5615-42C7-9C0B-4EB7105CCE2D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24" creationId="{39853D09-4205-4CC7-83EB-288E886AC9E4}"/>
          </ac:spMkLst>
        </pc:spChg>
        <pc:spChg chg="add del">
          <ac:chgData name="Nitin Redhu" userId="452214e952178ea0" providerId="Windows Live" clId="Web-{3D0017AE-1ABE-4590-AB25-EB95CA682A77}" dt="2025-10-02T10:23:22.970" v="516"/>
          <ac:spMkLst>
            <pc:docMk/>
            <pc:sldMk cId="109857222" sldId="256"/>
            <ac:spMk id="25" creationId="{19C9EAEA-39D0-4B0E-A0EB-51E7B26740B1}"/>
          </ac:spMkLst>
        </pc:spChg>
        <pc:spChg chg="add del">
          <ac:chgData name="Nitin Redhu" userId="452214e952178ea0" providerId="Windows Live" clId="Web-{3D0017AE-1ABE-4590-AB25-EB95CA682A77}" dt="2025-10-02T10:35:48.614" v="647"/>
          <ac:spMkLst>
            <pc:docMk/>
            <pc:sldMk cId="109857222" sldId="256"/>
            <ac:spMk id="26" creationId="{0D040B79-3E73-4A31-840D-D6B9C9FDFC46}"/>
          </ac:spMkLst>
        </pc:spChg>
        <pc:spChg chg="add del">
          <ac:chgData name="Nitin Redhu" userId="452214e952178ea0" providerId="Windows Live" clId="Web-{3D0017AE-1ABE-4590-AB25-EB95CA682A77}" dt="2025-10-02T10:23:27.611" v="518"/>
          <ac:spMkLst>
            <pc:docMk/>
            <pc:sldMk cId="109857222" sldId="256"/>
            <ac:spMk id="27" creationId="{9180DE06-7362-4888-AADA-7AADD57AC49D}"/>
          </ac:spMkLst>
        </pc:spChg>
        <pc:spChg chg="add del">
          <ac:chgData name="Nitin Redhu" userId="452214e952178ea0" providerId="Windows Live" clId="Web-{3D0017AE-1ABE-4590-AB25-EB95CA682A77}" dt="2025-10-02T10:23:31.392" v="520"/>
          <ac:spMkLst>
            <pc:docMk/>
            <pc:sldMk cId="109857222" sldId="256"/>
            <ac:spMk id="30" creationId="{9B7AD9F6-8CE7-4299-8FC6-328F4DCD3FF9}"/>
          </ac:spMkLst>
        </pc:spChg>
        <pc:spChg chg="add del">
          <ac:chgData name="Nitin Redhu" userId="452214e952178ea0" providerId="Windows Live" clId="Web-{3D0017AE-1ABE-4590-AB25-EB95CA682A77}" dt="2025-10-02T10:23:31.392" v="520"/>
          <ac:spMkLst>
            <pc:docMk/>
            <pc:sldMk cId="109857222" sldId="256"/>
            <ac:spMk id="31" creationId="{F49775AF-8896-43EE-92C6-83497D6DC56F}"/>
          </ac:spMkLst>
        </pc:spChg>
        <pc:spChg chg="add del">
          <ac:chgData name="Nitin Redhu" userId="452214e952178ea0" providerId="Windows Live" clId="Web-{3D0017AE-1ABE-4590-AB25-EB95CA682A77}" dt="2025-10-02T10:23:52.799" v="522"/>
          <ac:spMkLst>
            <pc:docMk/>
            <pc:sldMk cId="109857222" sldId="256"/>
            <ac:spMk id="33" creationId="{47942995-B07F-4636-9A06-C6A104B260A8}"/>
          </ac:spMkLst>
        </pc:spChg>
        <pc:spChg chg="add del">
          <ac:chgData name="Nitin Redhu" userId="452214e952178ea0" providerId="Windows Live" clId="Web-{3D0017AE-1ABE-4590-AB25-EB95CA682A77}" dt="2025-10-02T10:23:52.799" v="522"/>
          <ac:spMkLst>
            <pc:docMk/>
            <pc:sldMk cId="109857222" sldId="256"/>
            <ac:spMk id="35" creationId="{B81933D1-5615-42C7-9C0B-4EB7105CCE2D}"/>
          </ac:spMkLst>
        </pc:spChg>
        <pc:spChg chg="add del">
          <ac:chgData name="Nitin Redhu" userId="452214e952178ea0" providerId="Windows Live" clId="Web-{3D0017AE-1ABE-4590-AB25-EB95CA682A77}" dt="2025-10-02T10:23:52.799" v="522"/>
          <ac:spMkLst>
            <pc:docMk/>
            <pc:sldMk cId="109857222" sldId="256"/>
            <ac:spMk id="36" creationId="{19C9EAEA-39D0-4B0E-A0EB-51E7B26740B1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38" creationId="{2B577FF9-3543-4875-815D-3D87BD8A2002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39" creationId="{F5569EEC-E12F-4856-B407-02B2813A4AA5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40" creationId="{DF1E3393-B852-4883-B778-ED3525112942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41" creationId="{156C6AE5-3F8B-42AC-9EA4-1B686A11E93F}"/>
          </ac:spMkLst>
        </pc:spChg>
        <pc:spChg chg="add del">
          <ac:chgData name="Nitin Redhu" userId="452214e952178ea0" providerId="Windows Live" clId="Web-{3D0017AE-1ABE-4590-AB25-EB95CA682A77}" dt="2025-10-02T10:35:48.614" v="647"/>
          <ac:spMkLst>
            <pc:docMk/>
            <pc:sldMk cId="109857222" sldId="256"/>
            <ac:spMk id="46" creationId="{47942995-B07F-4636-9A06-C6A104B260A8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50" creationId="{CF860788-3A6A-45A3-B3F1-06F159665603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52" creationId="{DF1E3393-B852-4883-B778-ED3525112942}"/>
          </ac:spMkLst>
        </pc:spChg>
        <pc:spChg chg="add del">
          <ac:chgData name="Nitin Redhu" userId="452214e952178ea0" providerId="Windows Live" clId="Web-{3D0017AE-1ABE-4590-AB25-EB95CA682A77}" dt="2025-10-02T10:35:48.614" v="647"/>
          <ac:spMkLst>
            <pc:docMk/>
            <pc:sldMk cId="109857222" sldId="256"/>
            <ac:spMk id="53" creationId="{B81933D1-5615-42C7-9C0B-4EB7105CCE2D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56" creationId="{0D040B79-3E73-4A31-840D-D6B9C9FDFC46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57" creationId="{2B577FF9-3543-4875-815D-3D87BD8A2002}"/>
          </ac:spMkLst>
        </pc:spChg>
        <pc:spChg chg="add del">
          <ac:chgData name="Nitin Redhu" userId="452214e952178ea0" providerId="Windows Live" clId="Web-{3D0017AE-1ABE-4590-AB25-EB95CA682A77}" dt="2025-10-02T10:36:13.350" v="649"/>
          <ac:spMkLst>
            <pc:docMk/>
            <pc:sldMk cId="109857222" sldId="256"/>
            <ac:spMk id="59" creationId="{F5569EEC-E12F-4856-B407-02B2813A4AA5}"/>
          </ac:spMkLst>
        </pc:spChg>
        <pc:grpChg chg="add del">
          <ac:chgData name="Nitin Redhu" userId="452214e952178ea0" providerId="Windows Live" clId="Web-{3D0017AE-1ABE-4590-AB25-EB95CA682A77}" dt="2025-10-02T10:23:22.970" v="516"/>
          <ac:grpSpMkLst>
            <pc:docMk/>
            <pc:sldMk cId="109857222" sldId="256"/>
            <ac:grpSpMk id="18" creationId="{032D8612-31EB-44CF-A1D0-14FD4C705424}"/>
          </ac:grpSpMkLst>
        </pc:grpChg>
        <pc:grpChg chg="add del">
          <ac:chgData name="Nitin Redhu" userId="452214e952178ea0" providerId="Windows Live" clId="Web-{3D0017AE-1ABE-4590-AB25-EB95CA682A77}" dt="2025-10-02T10:23:27.611" v="518"/>
          <ac:grpSpMkLst>
            <pc:docMk/>
            <pc:sldMk cId="109857222" sldId="256"/>
            <ac:grpSpMk id="28" creationId="{3AF6A671-C637-4547-85F4-51B6D1881399}"/>
          </ac:grpSpMkLst>
        </pc:grpChg>
        <pc:grpChg chg="add del">
          <ac:chgData name="Nitin Redhu" userId="452214e952178ea0" providerId="Windows Live" clId="Web-{3D0017AE-1ABE-4590-AB25-EB95CA682A77}" dt="2025-10-02T10:23:52.799" v="522"/>
          <ac:grpSpMkLst>
            <pc:docMk/>
            <pc:sldMk cId="109857222" sldId="256"/>
            <ac:grpSpMk id="34" creationId="{032D8612-31EB-44CF-A1D0-14FD4C705424}"/>
          </ac:grpSpMkLst>
        </pc:grpChg>
        <pc:picChg chg="add del mod">
          <ac:chgData name="Nitin Redhu" userId="452214e952178ea0" providerId="Windows Live" clId="Web-{3D0017AE-1ABE-4590-AB25-EB95CA682A77}" dt="2025-10-02T09:38:16.233" v="85"/>
          <ac:picMkLst>
            <pc:docMk/>
            <pc:sldMk cId="109857222" sldId="256"/>
            <ac:picMk id="6" creationId="{A64FC0E5-D0BA-6829-071F-EF3EAC6E2264}"/>
          </ac:picMkLst>
        </pc:picChg>
        <pc:picChg chg="add del mod">
          <ac:chgData name="Nitin Redhu" userId="452214e952178ea0" providerId="Windows Live" clId="Web-{3D0017AE-1ABE-4590-AB25-EB95CA682A77}" dt="2025-10-02T09:39:05.359" v="89"/>
          <ac:picMkLst>
            <pc:docMk/>
            <pc:sldMk cId="109857222" sldId="256"/>
            <ac:picMk id="7" creationId="{546A1D12-F91E-F811-D89C-7C4633A8821C}"/>
          </ac:picMkLst>
        </pc:picChg>
        <pc:picChg chg="add del mod">
          <ac:chgData name="Nitin Redhu" userId="452214e952178ea0" providerId="Windows Live" clId="Web-{3D0017AE-1ABE-4590-AB25-EB95CA682A77}" dt="2025-10-02T10:20:45.994" v="488"/>
          <ac:picMkLst>
            <pc:docMk/>
            <pc:sldMk cId="109857222" sldId="256"/>
            <ac:picMk id="8" creationId="{8FE909AF-D447-0E28-8FF5-AD772168D460}"/>
          </ac:picMkLst>
        </pc:picChg>
        <pc:picChg chg="add del mod">
          <ac:chgData name="Nitin Redhu" userId="452214e952178ea0" providerId="Windows Live" clId="Web-{3D0017AE-1ABE-4590-AB25-EB95CA682A77}" dt="2025-10-02T10:22:22.561" v="505"/>
          <ac:picMkLst>
            <pc:docMk/>
            <pc:sldMk cId="109857222" sldId="256"/>
            <ac:picMk id="9" creationId="{A6797997-6102-5C2B-E271-0586BAB7D8EF}"/>
          </ac:picMkLst>
        </pc:picChg>
        <pc:picChg chg="add del mod">
          <ac:chgData name="Nitin Redhu" userId="452214e952178ea0" providerId="Windows Live" clId="Web-{3D0017AE-1ABE-4590-AB25-EB95CA682A77}" dt="2025-10-02T10:22:34.452" v="508"/>
          <ac:picMkLst>
            <pc:docMk/>
            <pc:sldMk cId="109857222" sldId="256"/>
            <ac:picMk id="10" creationId="{F929E6BC-FACF-03C1-DF9A-8BFF10B79ABC}"/>
          </ac:picMkLst>
        </pc:picChg>
        <pc:picChg chg="add mod">
          <ac:chgData name="Nitin Redhu" userId="452214e952178ea0" providerId="Windows Live" clId="Web-{3D0017AE-1ABE-4590-AB25-EB95CA682A77}" dt="2025-10-02T10:24:36.910" v="525" actId="1076"/>
          <ac:picMkLst>
            <pc:docMk/>
            <pc:sldMk cId="109857222" sldId="256"/>
            <ac:picMk id="11" creationId="{052F5B6B-66B5-71B0-54CA-1361BC717C96}"/>
          </ac:picMkLst>
        </pc:picChg>
      </pc:sldChg>
      <pc:sldChg chg="addSp delSp modSp new mod setBg">
        <pc:chgData name="Nitin Redhu" userId="452214e952178ea0" providerId="Windows Live" clId="Web-{3D0017AE-1ABE-4590-AB25-EB95CA682A77}" dt="2025-10-02T10:30:33.417" v="600" actId="1076"/>
        <pc:sldMkLst>
          <pc:docMk/>
          <pc:sldMk cId="3165122429" sldId="257"/>
        </pc:sldMkLst>
        <pc:spChg chg="mod">
          <ac:chgData name="Nitin Redhu" userId="452214e952178ea0" providerId="Windows Live" clId="Web-{3D0017AE-1ABE-4590-AB25-EB95CA682A77}" dt="2025-10-02T10:30:16.448" v="594" actId="14100"/>
          <ac:spMkLst>
            <pc:docMk/>
            <pc:sldMk cId="3165122429" sldId="257"/>
            <ac:spMk id="2" creationId="{92EE398A-1E9D-3FB3-A164-068B635449FA}"/>
          </ac:spMkLst>
        </pc:spChg>
        <pc:spChg chg="mod">
          <ac:chgData name="Nitin Redhu" userId="452214e952178ea0" providerId="Windows Live" clId="Web-{3D0017AE-1ABE-4590-AB25-EB95CA682A77}" dt="2025-10-02T10:29:49.526" v="587" actId="20577"/>
          <ac:spMkLst>
            <pc:docMk/>
            <pc:sldMk cId="3165122429" sldId="257"/>
            <ac:spMk id="3" creationId="{4A713EE1-2942-37CC-241C-541DB1856B20}"/>
          </ac:spMkLst>
        </pc:spChg>
        <pc:spChg chg="add mod ord">
          <ac:chgData name="Nitin Redhu" userId="452214e952178ea0" providerId="Windows Live" clId="Web-{3D0017AE-1ABE-4590-AB25-EB95CA682A77}" dt="2025-10-02T10:29:29.510" v="585" actId="1076"/>
          <ac:spMkLst>
            <pc:docMk/>
            <pc:sldMk cId="3165122429" sldId="257"/>
            <ac:spMk id="7" creationId="{1D5063B6-32A8-AA28-209C-3F6B4A17C31F}"/>
          </ac:spMkLst>
        </pc:spChg>
        <pc:spChg chg="add del">
          <ac:chgData name="Nitin Redhu" userId="452214e952178ea0" providerId="Windows Live" clId="Web-{3D0017AE-1ABE-4590-AB25-EB95CA682A77}" dt="2025-10-02T09:44:04.225" v="127"/>
          <ac:spMkLst>
            <pc:docMk/>
            <pc:sldMk cId="3165122429" sldId="257"/>
            <ac:spMk id="9" creationId="{9B7AD9F6-8CE7-4299-8FC6-328F4DCD3FF9}"/>
          </ac:spMkLst>
        </pc:spChg>
        <pc:spChg chg="add del">
          <ac:chgData name="Nitin Redhu" userId="452214e952178ea0" providerId="Windows Live" clId="Web-{3D0017AE-1ABE-4590-AB25-EB95CA682A77}" dt="2025-10-02T09:44:04.225" v="127"/>
          <ac:spMkLst>
            <pc:docMk/>
            <pc:sldMk cId="3165122429" sldId="257"/>
            <ac:spMk id="11" creationId="{F49775AF-8896-43EE-92C6-83497D6DC56F}"/>
          </ac:spMkLst>
        </pc:spChg>
        <pc:spChg chg="add del">
          <ac:chgData name="Nitin Redhu" userId="452214e952178ea0" providerId="Windows Live" clId="Web-{3D0017AE-1ABE-4590-AB25-EB95CA682A77}" dt="2025-10-02T09:43:56.849" v="124"/>
          <ac:spMkLst>
            <pc:docMk/>
            <pc:sldMk cId="3165122429" sldId="257"/>
            <ac:spMk id="16" creationId="{8D0D6D3E-D7F9-4591-9CA9-DDF4DB1F73DA}"/>
          </ac:spMkLst>
        </pc:spChg>
        <pc:spChg chg="add del">
          <ac:chgData name="Nitin Redhu" userId="452214e952178ea0" providerId="Windows Live" clId="Web-{3D0017AE-1ABE-4590-AB25-EB95CA682A77}" dt="2025-10-02T09:43:56.849" v="124"/>
          <ac:spMkLst>
            <pc:docMk/>
            <pc:sldMk cId="3165122429" sldId="257"/>
            <ac:spMk id="18" creationId="{C4C9F2B0-1044-46EB-8AEB-C3BFFDE6C2CC}"/>
          </ac:spMkLst>
        </pc:spChg>
        <pc:spChg chg="add del">
          <ac:chgData name="Nitin Redhu" userId="452214e952178ea0" providerId="Windows Live" clId="Web-{3D0017AE-1ABE-4590-AB25-EB95CA682A77}" dt="2025-10-02T09:43:56.849" v="124"/>
          <ac:spMkLst>
            <pc:docMk/>
            <pc:sldMk cId="3165122429" sldId="257"/>
            <ac:spMk id="20" creationId="{D28B54C3-B57B-472A-B96E-1FCB67093DC2}"/>
          </ac:spMkLst>
        </pc:spChg>
        <pc:spChg chg="add del">
          <ac:chgData name="Nitin Redhu" userId="452214e952178ea0" providerId="Windows Live" clId="Web-{3D0017AE-1ABE-4590-AB25-EB95CA682A77}" dt="2025-10-02T09:43:56.849" v="124"/>
          <ac:spMkLst>
            <pc:docMk/>
            <pc:sldMk cId="3165122429" sldId="257"/>
            <ac:spMk id="22" creationId="{7DB3C429-F8DA-49B9-AF84-21996FCF78B5}"/>
          </ac:spMkLst>
        </pc:spChg>
        <pc:spChg chg="add del">
          <ac:chgData name="Nitin Redhu" userId="452214e952178ea0" providerId="Windows Live" clId="Web-{3D0017AE-1ABE-4590-AB25-EB95CA682A77}" dt="2025-10-02T09:44:04.225" v="126"/>
          <ac:spMkLst>
            <pc:docMk/>
            <pc:sldMk cId="3165122429" sldId="257"/>
            <ac:spMk id="24" creationId="{4F7EBAE4-9945-4473-9E34-B2C66EA0F03D}"/>
          </ac:spMkLst>
        </pc:spChg>
        <pc:spChg chg="add del">
          <ac:chgData name="Nitin Redhu" userId="452214e952178ea0" providerId="Windows Live" clId="Web-{3D0017AE-1ABE-4590-AB25-EB95CA682A77}" dt="2025-10-02T09:44:04.225" v="126"/>
          <ac:spMkLst>
            <pc:docMk/>
            <pc:sldMk cId="3165122429" sldId="257"/>
            <ac:spMk id="25" creationId="{70BEB1E7-2F88-40BC-B73D-42E5B6F80BFC}"/>
          </ac:spMkLst>
        </pc:spChg>
        <pc:spChg chg="add del">
          <ac:chgData name="Nitin Redhu" userId="452214e952178ea0" providerId="Windows Live" clId="Web-{3D0017AE-1ABE-4590-AB25-EB95CA682A77}" dt="2025-10-02T09:44:04.225" v="126"/>
          <ac:spMkLst>
            <pc:docMk/>
            <pc:sldMk cId="3165122429" sldId="257"/>
            <ac:spMk id="26" creationId="{A7B99495-F43F-4D80-A44F-2CB4764EB90B}"/>
          </ac:spMkLst>
        </pc:spChg>
        <pc:spChg chg="add del">
          <ac:chgData name="Nitin Redhu" userId="452214e952178ea0" providerId="Windows Live" clId="Web-{3D0017AE-1ABE-4590-AB25-EB95CA682A77}" dt="2025-10-02T09:46:56.800" v="144"/>
          <ac:spMkLst>
            <pc:docMk/>
            <pc:sldMk cId="3165122429" sldId="257"/>
            <ac:spMk id="28" creationId="{9B7AD9F6-8CE7-4299-8FC6-328F4DCD3FF9}"/>
          </ac:spMkLst>
        </pc:spChg>
        <pc:spChg chg="add del">
          <ac:chgData name="Nitin Redhu" userId="452214e952178ea0" providerId="Windows Live" clId="Web-{3D0017AE-1ABE-4590-AB25-EB95CA682A77}" dt="2025-10-02T09:46:56.800" v="144"/>
          <ac:spMkLst>
            <pc:docMk/>
            <pc:sldMk cId="3165122429" sldId="257"/>
            <ac:spMk id="29" creationId="{F49775AF-8896-43EE-92C6-83497D6DC56F}"/>
          </ac:spMkLst>
        </pc:spChg>
        <pc:spChg chg="add del">
          <ac:chgData name="Nitin Redhu" userId="452214e952178ea0" providerId="Windows Live" clId="Web-{3D0017AE-1ABE-4590-AB25-EB95CA682A77}" dt="2025-10-02T09:47:16.895" v="148"/>
          <ac:spMkLst>
            <pc:docMk/>
            <pc:sldMk cId="3165122429" sldId="257"/>
            <ac:spMk id="34" creationId="{F575A102-D95D-4D6E-8F1B-49EED0AEC65C}"/>
          </ac:spMkLst>
        </pc:spChg>
        <pc:spChg chg="add del">
          <ac:chgData name="Nitin Redhu" userId="452214e952178ea0" providerId="Windows Live" clId="Web-{3D0017AE-1ABE-4590-AB25-EB95CA682A77}" dt="2025-10-02T09:47:16.895" v="148"/>
          <ac:spMkLst>
            <pc:docMk/>
            <pc:sldMk cId="3165122429" sldId="257"/>
            <ac:spMk id="36" creationId="{158B3569-73B2-4D05-8E95-886A6EE17F1F}"/>
          </ac:spMkLst>
        </pc:spChg>
        <pc:spChg chg="add del">
          <ac:chgData name="Nitin Redhu" userId="452214e952178ea0" providerId="Windows Live" clId="Web-{3D0017AE-1ABE-4590-AB25-EB95CA682A77}" dt="2025-10-02T09:47:16.879" v="147"/>
          <ac:spMkLst>
            <pc:docMk/>
            <pc:sldMk cId="3165122429" sldId="257"/>
            <ac:spMk id="48" creationId="{04812C46-200A-4DEB-A05E-3ED6C68C2387}"/>
          </ac:spMkLst>
        </pc:spChg>
        <pc:spChg chg="add del">
          <ac:chgData name="Nitin Redhu" userId="452214e952178ea0" providerId="Windows Live" clId="Web-{3D0017AE-1ABE-4590-AB25-EB95CA682A77}" dt="2025-10-02T09:47:16.879" v="147"/>
          <ac:spMkLst>
            <pc:docMk/>
            <pc:sldMk cId="3165122429" sldId="257"/>
            <ac:spMk id="50" creationId="{D1EA859B-E555-4109-94F3-6700E046E008}"/>
          </ac:spMkLst>
        </pc:spChg>
        <pc:spChg chg="add del or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52" creationId="{3C54F4CE-85F0-46ED-80DA-9518C9251AD1}"/>
          </ac:spMkLst>
        </pc:spChg>
        <pc:spChg chg="add del or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53" creationId="{DADD1FCA-8ACB-4958-81DD-4CDD6D3E1921}"/>
          </ac:spMkLst>
        </pc:spChg>
        <pc:spChg chg="add del">
          <ac:chgData name="Nitin Redhu" userId="452214e952178ea0" providerId="Windows Live" clId="Web-{3D0017AE-1ABE-4590-AB25-EB95CA682A77}" dt="2025-10-02T10:28:24.415" v="573"/>
          <ac:spMkLst>
            <pc:docMk/>
            <pc:sldMk cId="3165122429" sldId="257"/>
            <ac:spMk id="58" creationId="{201CC55D-ED54-4C5C-95E6-10947BD1103B}"/>
          </ac:spMkLst>
        </pc:spChg>
        <pc:spChg chg="add del">
          <ac:chgData name="Nitin Redhu" userId="452214e952178ea0" providerId="Windows Live" clId="Web-{3D0017AE-1ABE-4590-AB25-EB95CA682A77}" dt="2025-10-02T10:28:51.931" v="575"/>
          <ac:spMkLst>
            <pc:docMk/>
            <pc:sldMk cId="3165122429" sldId="257"/>
            <ac:spMk id="62" creationId="{E659831F-0D9A-4C63-9EBB-8435B85A440F}"/>
          </ac:spMkLst>
        </pc:spChg>
        <pc:spChg chg="add del">
          <ac:chgData name="Nitin Redhu" userId="452214e952178ea0" providerId="Windows Live" clId="Web-{3D0017AE-1ABE-4590-AB25-EB95CA682A77}" dt="2025-10-02T10:28:24.415" v="573"/>
          <ac:spMkLst>
            <pc:docMk/>
            <pc:sldMk cId="3165122429" sldId="257"/>
            <ac:spMk id="64" creationId="{3873B707-463F-40B0-8227-E8CC6C67EB25}"/>
          </ac:spMkLst>
        </pc:spChg>
        <pc:spChg chg="add del">
          <ac:chgData name="Nitin Redhu" userId="452214e952178ea0" providerId="Windows Live" clId="Web-{3D0017AE-1ABE-4590-AB25-EB95CA682A77}" dt="2025-10-02T10:28:24.415" v="573"/>
          <ac:spMkLst>
            <pc:docMk/>
            <pc:sldMk cId="3165122429" sldId="257"/>
            <ac:spMk id="66" creationId="{C13237C8-E62C-4F0D-A318-BD6FB6C2D138}"/>
          </ac:spMkLst>
        </pc:spChg>
        <pc:spChg chg="add del">
          <ac:chgData name="Nitin Redhu" userId="452214e952178ea0" providerId="Windows Live" clId="Web-{3D0017AE-1ABE-4590-AB25-EB95CA682A77}" dt="2025-10-02T10:28:24.415" v="573"/>
          <ac:spMkLst>
            <pc:docMk/>
            <pc:sldMk cId="3165122429" sldId="257"/>
            <ac:spMk id="68" creationId="{19C9EAEA-39D0-4B0E-A0EB-51E7B26740B1}"/>
          </ac:spMkLst>
        </pc:spChg>
        <pc:spChg chg="add del">
          <ac:chgData name="Nitin Redhu" userId="452214e952178ea0" providerId="Windows Live" clId="Web-{3D0017AE-1ABE-4590-AB25-EB95CA682A77}" dt="2025-10-02T10:28:51.931" v="575"/>
          <ac:spMkLst>
            <pc:docMk/>
            <pc:sldMk cId="3165122429" sldId="257"/>
            <ac:spMk id="70" creationId="{058A14AF-9FB5-4CC7-BA35-E8E85D3EDF0E}"/>
          </ac:spMkLst>
        </pc:spChg>
        <pc:spChg chg="add del">
          <ac:chgData name="Nitin Redhu" userId="452214e952178ea0" providerId="Windows Live" clId="Web-{3D0017AE-1ABE-4590-AB25-EB95CA682A77}" dt="2025-10-02T10:28:51.931" v="575"/>
          <ac:spMkLst>
            <pc:docMk/>
            <pc:sldMk cId="3165122429" sldId="257"/>
            <ac:spMk id="71" creationId="{3A9A4357-BD1D-4622-A4FE-766E6AB8DE84}"/>
          </ac:spMkLst>
        </pc:spChg>
        <pc:spChg chg="add del">
          <ac:chgData name="Nitin Redhu" userId="452214e952178ea0" providerId="Windows Live" clId="Web-{3D0017AE-1ABE-4590-AB25-EB95CA682A77}" dt="2025-10-02T10:28:51.931" v="575"/>
          <ac:spMkLst>
            <pc:docMk/>
            <pc:sldMk cId="3165122429" sldId="257"/>
            <ac:spMk id="72" creationId="{E6995CE5-F890-4ABA-82A2-26507CE8D2A3}"/>
          </ac:spMkLst>
        </pc:spChg>
        <pc:spChg chg="ad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74" creationId="{DBC6133C-0615-4CE4-9132-37E609A9BDFA}"/>
          </ac:spMkLst>
        </pc:spChg>
        <pc:spChg chg="ad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75" creationId="{169CC832-2974-4E8D-90ED-3E2941BA7336}"/>
          </ac:spMkLst>
        </pc:spChg>
        <pc:spChg chg="ad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76" creationId="{55222F96-971A-4F90-B841-6BAB416C7AC1}"/>
          </ac:spMkLst>
        </pc:spChg>
        <pc:spChg chg="ad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77" creationId="{08980754-6F4B-43C9-B9BE-127B6BED6586}"/>
          </ac:spMkLst>
        </pc:spChg>
        <pc:spChg chg="add">
          <ac:chgData name="Nitin Redhu" userId="452214e952178ea0" providerId="Windows Live" clId="Web-{3D0017AE-1ABE-4590-AB25-EB95CA682A77}" dt="2025-10-02T10:28:51.947" v="576"/>
          <ac:spMkLst>
            <pc:docMk/>
            <pc:sldMk cId="3165122429" sldId="257"/>
            <ac:spMk id="78" creationId="{2C1BBA94-3F40-40AA-8BB9-E69E25E537C1}"/>
          </ac:spMkLst>
        </pc:spChg>
        <pc:grpChg chg="add del">
          <ac:chgData name="Nitin Redhu" userId="452214e952178ea0" providerId="Windows Live" clId="Web-{3D0017AE-1ABE-4590-AB25-EB95CA682A77}" dt="2025-10-02T09:47:16.895" v="148"/>
          <ac:grpSpMkLst>
            <pc:docMk/>
            <pc:sldMk cId="3165122429" sldId="257"/>
            <ac:grpSpMk id="38" creationId="{CF0FFF1F-79B6-4A13-A464-070CD6F896AF}"/>
          </ac:grpSpMkLst>
        </pc:grpChg>
        <pc:grpChg chg="add del">
          <ac:chgData name="Nitin Redhu" userId="452214e952178ea0" providerId="Windows Live" clId="Web-{3D0017AE-1ABE-4590-AB25-EB95CA682A77}" dt="2025-10-02T10:28:24.415" v="573"/>
          <ac:grpSpMkLst>
            <pc:docMk/>
            <pc:sldMk cId="3165122429" sldId="257"/>
            <ac:grpSpMk id="60" creationId="{1DE889C7-FAD6-4397-98E2-05D503484459}"/>
          </ac:grpSpMkLst>
        </pc:grpChg>
        <pc:picChg chg="add del mod">
          <ac:chgData name="Nitin Redhu" userId="452214e952178ea0" providerId="Windows Live" clId="Web-{3D0017AE-1ABE-4590-AB25-EB95CA682A77}" dt="2025-10-02T09:44:54.136" v="139"/>
          <ac:picMkLst>
            <pc:docMk/>
            <pc:sldMk cId="3165122429" sldId="257"/>
            <ac:picMk id="4" creationId="{59599DB9-2A4F-9C11-53EE-A2A490C1408F}"/>
          </ac:picMkLst>
        </pc:picChg>
        <pc:picChg chg="add mod ord">
          <ac:chgData name="Nitin Redhu" userId="452214e952178ea0" providerId="Windows Live" clId="Web-{3D0017AE-1ABE-4590-AB25-EB95CA682A77}" dt="2025-10-02T10:30:33.417" v="600" actId="1076"/>
          <ac:picMkLst>
            <pc:docMk/>
            <pc:sldMk cId="3165122429" sldId="257"/>
            <ac:picMk id="5" creationId="{E5F75000-EEA5-FC5D-707F-B1BEDA20D63F}"/>
          </ac:picMkLst>
        </pc:picChg>
        <pc:cxnChg chg="add del mod">
          <ac:chgData name="Nitin Redhu" userId="452214e952178ea0" providerId="Windows Live" clId="Web-{3D0017AE-1ABE-4590-AB25-EB95CA682A77}" dt="2025-10-02T09:53:50.548" v="248"/>
          <ac:cxnSpMkLst>
            <pc:docMk/>
            <pc:sldMk cId="3165122429" sldId="257"/>
            <ac:cxnSpMk id="6" creationId="{8FB945B7-B122-1038-7137-1AA1F2AFA794}"/>
          </ac:cxnSpMkLst>
        </pc:cxnChg>
        <pc:cxnChg chg="add del">
          <ac:chgData name="Nitin Redhu" userId="452214e952178ea0" providerId="Windows Live" clId="Web-{3D0017AE-1ABE-4590-AB25-EB95CA682A77}" dt="2025-10-02T09:47:16.895" v="148"/>
          <ac:cxnSpMkLst>
            <pc:docMk/>
            <pc:sldMk cId="3165122429" sldId="257"/>
            <ac:cxnSpMk id="43" creationId="{56020367-4FD5-4596-8E10-C5F095CD8DBF}"/>
          </ac:cxnSpMkLst>
        </pc:cxnChg>
      </pc:sldChg>
      <pc:sldChg chg="addSp delSp modSp new mod setBg">
        <pc:chgData name="Nitin Redhu" userId="452214e952178ea0" providerId="Windows Live" clId="Web-{3D0017AE-1ABE-4590-AB25-EB95CA682A77}" dt="2025-10-02T10:28:04.368" v="571" actId="20577"/>
        <pc:sldMkLst>
          <pc:docMk/>
          <pc:sldMk cId="1308178262" sldId="258"/>
        </pc:sldMkLst>
        <pc:spChg chg="mod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2" creationId="{F9E907BD-ED04-E3A5-AE27-A524A691F671}"/>
          </ac:spMkLst>
        </pc:spChg>
        <pc:spChg chg="mod">
          <ac:chgData name="Nitin Redhu" userId="452214e952178ea0" providerId="Windows Live" clId="Web-{3D0017AE-1ABE-4590-AB25-EB95CA682A77}" dt="2025-10-02T10:27:10.492" v="558" actId="14100"/>
          <ac:spMkLst>
            <pc:docMk/>
            <pc:sldMk cId="1308178262" sldId="258"/>
            <ac:spMk id="3" creationId="{E68B9F25-5941-FBBD-3DB1-897E57DE06F4}"/>
          </ac:spMkLst>
        </pc:spChg>
        <pc:spChg chg="add del mod">
          <ac:chgData name="Nitin Redhu" userId="452214e952178ea0" providerId="Windows Live" clId="Web-{3D0017AE-1ABE-4590-AB25-EB95CA682A77}" dt="2025-10-02T09:56:11.706" v="269"/>
          <ac:spMkLst>
            <pc:docMk/>
            <pc:sldMk cId="1308178262" sldId="258"/>
            <ac:spMk id="4" creationId="{13A1619D-9FF9-89B6-DE54-D442B067F995}"/>
          </ac:spMkLst>
        </pc:spChg>
        <pc:spChg chg="add del mod">
          <ac:chgData name="Nitin Redhu" userId="452214e952178ea0" providerId="Windows Live" clId="Web-{3D0017AE-1ABE-4590-AB25-EB95CA682A77}" dt="2025-10-02T09:56:17.691" v="273"/>
          <ac:spMkLst>
            <pc:docMk/>
            <pc:sldMk cId="1308178262" sldId="258"/>
            <ac:spMk id="5" creationId="{722B04F5-7DAB-9E9E-7A98-44A4CE268B7B}"/>
          </ac:spMkLst>
        </pc:spChg>
        <pc:spChg chg="add del mod">
          <ac:chgData name="Nitin Redhu" userId="452214e952178ea0" providerId="Windows Live" clId="Web-{3D0017AE-1ABE-4590-AB25-EB95CA682A77}" dt="2025-10-02T10:26:29.053" v="551"/>
          <ac:spMkLst>
            <pc:docMk/>
            <pc:sldMk cId="1308178262" sldId="258"/>
            <ac:spMk id="6" creationId="{A28AEDC9-389B-BF85-877F-527BC8374B17}"/>
          </ac:spMkLst>
        </pc:spChg>
        <pc:spChg chg="add mod">
          <ac:chgData name="Nitin Redhu" userId="452214e952178ea0" providerId="Windows Live" clId="Web-{3D0017AE-1ABE-4590-AB25-EB95CA682A77}" dt="2025-10-02T10:28:04.368" v="571" actId="20577"/>
          <ac:spMkLst>
            <pc:docMk/>
            <pc:sldMk cId="1308178262" sldId="258"/>
            <ac:spMk id="8" creationId="{D7C5605A-245B-2E26-B056-C5940407D5A3}"/>
          </ac:spMkLst>
        </pc:spChg>
        <pc:spChg chg="add del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12" creationId="{7ED7575E-88D2-B771-681D-46A7E55415DD}"/>
          </ac:spMkLst>
        </pc:spChg>
        <pc:spChg chg="add del">
          <ac:chgData name="Nitin Redhu" userId="452214e952178ea0" providerId="Windows Live" clId="Web-{3D0017AE-1ABE-4590-AB25-EB95CA682A77}" dt="2025-10-02T10:26:53.554" v="553"/>
          <ac:spMkLst>
            <pc:docMk/>
            <pc:sldMk cId="1308178262" sldId="258"/>
            <ac:spMk id="19" creationId="{DBC6133C-0615-4CE4-9132-37E609A9BDFA}"/>
          </ac:spMkLst>
        </pc:spChg>
        <pc:spChg chg="add del">
          <ac:chgData name="Nitin Redhu" userId="452214e952178ea0" providerId="Windows Live" clId="Web-{3D0017AE-1ABE-4590-AB25-EB95CA682A77}" dt="2025-10-02T10:26:53.554" v="553"/>
          <ac:spMkLst>
            <pc:docMk/>
            <pc:sldMk cId="1308178262" sldId="258"/>
            <ac:spMk id="21" creationId="{169CC832-2974-4E8D-90ED-3E2941BA7336}"/>
          </ac:spMkLst>
        </pc:spChg>
        <pc:spChg chg="add del">
          <ac:chgData name="Nitin Redhu" userId="452214e952178ea0" providerId="Windows Live" clId="Web-{3D0017AE-1ABE-4590-AB25-EB95CA682A77}" dt="2025-10-02T10:26:53.554" v="553"/>
          <ac:spMkLst>
            <pc:docMk/>
            <pc:sldMk cId="1308178262" sldId="258"/>
            <ac:spMk id="23" creationId="{55222F96-971A-4F90-B841-6BAB416C7AC1}"/>
          </ac:spMkLst>
        </pc:spChg>
        <pc:spChg chg="add del">
          <ac:chgData name="Nitin Redhu" userId="452214e952178ea0" providerId="Windows Live" clId="Web-{3D0017AE-1ABE-4590-AB25-EB95CA682A77}" dt="2025-10-02T10:26:53.554" v="553"/>
          <ac:spMkLst>
            <pc:docMk/>
            <pc:sldMk cId="1308178262" sldId="258"/>
            <ac:spMk id="25" creationId="{08980754-6F4B-43C9-B9BE-127B6BED6586}"/>
          </ac:spMkLst>
        </pc:spChg>
        <pc:spChg chg="add del">
          <ac:chgData name="Nitin Redhu" userId="452214e952178ea0" providerId="Windows Live" clId="Web-{3D0017AE-1ABE-4590-AB25-EB95CA682A77}" dt="2025-10-02T10:26:53.554" v="553"/>
          <ac:spMkLst>
            <pc:docMk/>
            <pc:sldMk cId="1308178262" sldId="258"/>
            <ac:spMk id="27" creationId="{2C1BBA94-3F40-40AA-8BB9-E69E25E537C1}"/>
          </ac:spMkLst>
        </pc:spChg>
        <pc:spChg chg="add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29" creationId="{19C9EAEA-39D0-4B0E-A0EB-51E7B26740B1}"/>
          </ac:spMkLst>
        </pc:spChg>
        <pc:spChg chg="add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30" creationId="{201CC55D-ED54-4C5C-95E6-10947BD1103B}"/>
          </ac:spMkLst>
        </pc:spChg>
        <pc:spChg chg="add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33" creationId="{3873B707-463F-40B0-8227-E8CC6C67EB25}"/>
          </ac:spMkLst>
        </pc:spChg>
        <pc:spChg chg="add">
          <ac:chgData name="Nitin Redhu" userId="452214e952178ea0" providerId="Windows Live" clId="Web-{3D0017AE-1ABE-4590-AB25-EB95CA682A77}" dt="2025-10-02T10:26:53.554" v="554"/>
          <ac:spMkLst>
            <pc:docMk/>
            <pc:sldMk cId="1308178262" sldId="258"/>
            <ac:spMk id="34" creationId="{C13237C8-E62C-4F0D-A318-BD6FB6C2D138}"/>
          </ac:spMkLst>
        </pc:spChg>
        <pc:grpChg chg="add">
          <ac:chgData name="Nitin Redhu" userId="452214e952178ea0" providerId="Windows Live" clId="Web-{3D0017AE-1ABE-4590-AB25-EB95CA682A77}" dt="2025-10-02T10:26:53.554" v="554"/>
          <ac:grpSpMkLst>
            <pc:docMk/>
            <pc:sldMk cId="1308178262" sldId="258"/>
            <ac:grpSpMk id="31" creationId="{1DE889C7-FAD6-4397-98E2-05D503484459}"/>
          </ac:grpSpMkLst>
        </pc:grpChg>
        <pc:picChg chg="add mod ord">
          <ac:chgData name="Nitin Redhu" userId="452214e952178ea0" providerId="Windows Live" clId="Web-{3D0017AE-1ABE-4590-AB25-EB95CA682A77}" dt="2025-10-02T10:26:53.554" v="554"/>
          <ac:picMkLst>
            <pc:docMk/>
            <pc:sldMk cId="1308178262" sldId="258"/>
            <ac:picMk id="7" creationId="{50883C43-8FE4-D355-637D-B54D28852452}"/>
          </ac:picMkLst>
        </pc:picChg>
        <pc:cxnChg chg="add del">
          <ac:chgData name="Nitin Redhu" userId="452214e952178ea0" providerId="Windows Live" clId="Web-{3D0017AE-1ABE-4590-AB25-EB95CA682A77}" dt="2025-10-02T10:26:53.554" v="554"/>
          <ac:cxnSpMkLst>
            <pc:docMk/>
            <pc:sldMk cId="1308178262" sldId="258"/>
            <ac:cxnSpMk id="14" creationId="{249EDD1B-F94D-B4E6-ACAA-566B9A26FDE3}"/>
          </ac:cxnSpMkLst>
        </pc:cxnChg>
      </pc:sldChg>
      <pc:sldChg chg="addSp delSp modSp new mod setBg">
        <pc:chgData name="Nitin Redhu" userId="452214e952178ea0" providerId="Windows Live" clId="Web-{3D0017AE-1ABE-4590-AB25-EB95CA682A77}" dt="2025-10-02T10:18:08.560" v="473"/>
        <pc:sldMkLst>
          <pc:docMk/>
          <pc:sldMk cId="4020917212" sldId="259"/>
        </pc:sldMkLst>
        <pc:spChg chg="mod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2" creationId="{E63EAB7F-7DDB-35F4-4F40-B9C3369E9106}"/>
          </ac:spMkLst>
        </pc:spChg>
        <pc:spChg chg="del mod">
          <ac:chgData name="Nitin Redhu" userId="452214e952178ea0" providerId="Windows Live" clId="Web-{3D0017AE-1ABE-4590-AB25-EB95CA682A77}" dt="2025-10-02T10:05:42.652" v="376"/>
          <ac:spMkLst>
            <pc:docMk/>
            <pc:sldMk cId="4020917212" sldId="259"/>
            <ac:spMk id="3" creationId="{45B74352-4876-E475-4678-0AC207A6A3AC}"/>
          </ac:spMkLst>
        </pc:spChg>
        <pc:spChg chg="add del">
          <ac:chgData name="Nitin Redhu" userId="452214e952178ea0" providerId="Windows Live" clId="Web-{3D0017AE-1ABE-4590-AB25-EB95CA682A77}" dt="2025-10-02T10:05:04.479" v="368"/>
          <ac:spMkLst>
            <pc:docMk/>
            <pc:sldMk cId="4020917212" sldId="259"/>
            <ac:spMk id="9" creationId="{F13C74B1-5B17-4795-BED0-7140497B445A}"/>
          </ac:spMkLst>
        </pc:spChg>
        <pc:spChg chg="add del">
          <ac:chgData name="Nitin Redhu" userId="452214e952178ea0" providerId="Windows Live" clId="Web-{3D0017AE-1ABE-4590-AB25-EB95CA682A77}" dt="2025-10-02T10:05:04.479" v="368"/>
          <ac:spMkLst>
            <pc:docMk/>
            <pc:sldMk cId="4020917212" sldId="259"/>
            <ac:spMk id="11" creationId="{D4974D33-8DC5-464E-8C6D-BE58F0669C17}"/>
          </ac:spMkLst>
        </pc:spChg>
        <pc:spChg chg="add del">
          <ac:chgData name="Nitin Redhu" userId="452214e952178ea0" providerId="Windows Live" clId="Web-{3D0017AE-1ABE-4590-AB25-EB95CA682A77}" dt="2025-10-02T10:05:42.652" v="376"/>
          <ac:spMkLst>
            <pc:docMk/>
            <pc:sldMk cId="4020917212" sldId="259"/>
            <ac:spMk id="13" creationId="{743AA782-23D1-4521-8CAD-47662984AA08}"/>
          </ac:spMkLst>
        </pc:spChg>
        <pc:spChg chg="add del">
          <ac:chgData name="Nitin Redhu" userId="452214e952178ea0" providerId="Windows Live" clId="Web-{3D0017AE-1ABE-4590-AB25-EB95CA682A77}" dt="2025-10-02T10:05:42.652" v="376"/>
          <ac:spMkLst>
            <pc:docMk/>
            <pc:sldMk cId="4020917212" sldId="259"/>
            <ac:spMk id="14" creationId="{71877DBC-BB60-40F0-AC93-2ACDBAAE60CE}"/>
          </ac:spMkLst>
        </pc:spChg>
        <pc:spChg chg="add del">
          <ac:chgData name="Nitin Redhu" userId="452214e952178ea0" providerId="Windows Live" clId="Web-{3D0017AE-1ABE-4590-AB25-EB95CA682A77}" dt="2025-10-02T10:05:42.637" v="375"/>
          <ac:spMkLst>
            <pc:docMk/>
            <pc:sldMk cId="4020917212" sldId="259"/>
            <ac:spMk id="19" creationId="{B6FACB3C-9069-4791-BC5C-0DB7CD19B853}"/>
          </ac:spMkLst>
        </pc:spChg>
        <pc:spChg chg="add del">
          <ac:chgData name="Nitin Redhu" userId="452214e952178ea0" providerId="Windows Live" clId="Web-{3D0017AE-1ABE-4590-AB25-EB95CA682A77}" dt="2025-10-02T10:05:42.637" v="375"/>
          <ac:spMkLst>
            <pc:docMk/>
            <pc:sldMk cId="4020917212" sldId="259"/>
            <ac:spMk id="21" creationId="{71F2038E-D777-4B76-81DD-DD13EE91B9DD}"/>
          </ac:spMkLst>
        </pc:spChg>
        <pc:spChg chg="add del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29" creationId="{743AA782-23D1-4521-8CAD-47662984AA08}"/>
          </ac:spMkLst>
        </pc:spChg>
        <pc:spChg chg="add del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30" creationId="{71877DBC-BB60-40F0-AC93-2ACDBAAE60CE}"/>
          </ac:spMkLst>
        </pc:spChg>
        <pc:spChg chg="add mod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150" creationId="{2186B3ED-AA13-DF72-B518-6F512E855097}"/>
          </ac:spMkLst>
        </pc:spChg>
        <pc:spChg chg="add del mod">
          <ac:chgData name="Nitin Redhu" userId="452214e952178ea0" providerId="Windows Live" clId="Web-{3D0017AE-1ABE-4590-AB25-EB95CA682A77}" dt="2025-10-02T10:09:33.534" v="409"/>
          <ac:spMkLst>
            <pc:docMk/>
            <pc:sldMk cId="4020917212" sldId="259"/>
            <ac:spMk id="151" creationId="{3F770AA6-C4A6-59BA-0043-0A553DDB394D}"/>
          </ac:spMkLst>
        </pc:spChg>
        <pc:spChg chg="add del">
          <ac:chgData name="Nitin Redhu" userId="452214e952178ea0" providerId="Windows Live" clId="Web-{3D0017AE-1ABE-4590-AB25-EB95CA682A77}" dt="2025-10-02T10:17:20.088" v="463"/>
          <ac:spMkLst>
            <pc:docMk/>
            <pc:sldMk cId="4020917212" sldId="259"/>
            <ac:spMk id="157" creationId="{D2B783EE-0239-4717-BBEA-8C9EAC61C824}"/>
          </ac:spMkLst>
        </pc:spChg>
        <pc:spChg chg="add del">
          <ac:chgData name="Nitin Redhu" userId="452214e952178ea0" providerId="Windows Live" clId="Web-{3D0017AE-1ABE-4590-AB25-EB95CA682A77}" dt="2025-10-02T10:17:20.088" v="463"/>
          <ac:spMkLst>
            <pc:docMk/>
            <pc:sldMk cId="4020917212" sldId="259"/>
            <ac:spMk id="159" creationId="{A7B99495-F43F-4D80-A44F-2CB4764EB90B}"/>
          </ac:spMkLst>
        </pc:spChg>
        <pc:spChg chg="add del">
          <ac:chgData name="Nitin Redhu" userId="452214e952178ea0" providerId="Windows Live" clId="Web-{3D0017AE-1ABE-4590-AB25-EB95CA682A77}" dt="2025-10-02T10:17:20.088" v="463"/>
          <ac:spMkLst>
            <pc:docMk/>
            <pc:sldMk cId="4020917212" sldId="259"/>
            <ac:spMk id="161" creationId="{70BEB1E7-2F88-40BC-B73D-42E5B6F80BFC}"/>
          </ac:spMkLst>
        </pc:spChg>
        <pc:spChg chg="add del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163" creationId="{69D47016-023F-44BD-981C-50E7A10A6609}"/>
          </ac:spMkLst>
        </pc:spChg>
        <pc:spChg chg="add del">
          <ac:chgData name="Nitin Redhu" userId="452214e952178ea0" providerId="Windows Live" clId="Web-{3D0017AE-1ABE-4590-AB25-EB95CA682A77}" dt="2025-10-02T10:17:50.793" v="469"/>
          <ac:spMkLst>
            <pc:docMk/>
            <pc:sldMk cId="4020917212" sldId="259"/>
            <ac:spMk id="164" creationId="{6D8B37B0-0682-433E-BC8D-498C04ABD9A7}"/>
          </ac:spMkLst>
        </pc:spChg>
        <pc:grpChg chg="add del">
          <ac:chgData name="Nitin Redhu" userId="452214e952178ea0" providerId="Windows Live" clId="Web-{3D0017AE-1ABE-4590-AB25-EB95CA682A77}" dt="2025-10-02T10:05:42.637" v="375"/>
          <ac:grpSpMkLst>
            <pc:docMk/>
            <pc:sldMk cId="4020917212" sldId="259"/>
            <ac:grpSpMk id="23" creationId="{DD354807-230F-4402-B1B9-F733A8F1F190}"/>
          </ac:grpSpMkLst>
        </pc:grpChg>
        <pc:graphicFrameChg chg="add del mod">
          <ac:chgData name="Nitin Redhu" userId="452214e952178ea0" providerId="Windows Live" clId="Web-{3D0017AE-1ABE-4590-AB25-EB95CA682A77}" dt="2025-10-02T10:09:07.362" v="396"/>
          <ac:graphicFrameMkLst>
            <pc:docMk/>
            <pc:sldMk cId="4020917212" sldId="259"/>
            <ac:graphicFrameMk id="16" creationId="{6D0BBDA7-C66A-1704-8C5C-F761EB67B799}"/>
          </ac:graphicFrameMkLst>
        </pc:graphicFrameChg>
        <pc:picChg chg="add del mod ord">
          <ac:chgData name="Nitin Redhu" userId="452214e952178ea0" providerId="Windows Live" clId="Web-{3D0017AE-1ABE-4590-AB25-EB95CA682A77}" dt="2025-10-02T10:18:08.560" v="473"/>
          <ac:picMkLst>
            <pc:docMk/>
            <pc:sldMk cId="4020917212" sldId="259"/>
            <ac:picMk id="4" creationId="{A8892865-DF8F-4281-E77D-B6E559305FF6}"/>
          </ac:picMkLst>
        </pc:picChg>
        <pc:picChg chg="add del mod">
          <ac:chgData name="Nitin Redhu" userId="452214e952178ea0" providerId="Windows Live" clId="Web-{3D0017AE-1ABE-4590-AB25-EB95CA682A77}" dt="2025-10-02T10:17:55.168" v="472"/>
          <ac:picMkLst>
            <pc:docMk/>
            <pc:sldMk cId="4020917212" sldId="259"/>
            <ac:picMk id="152" creationId="{A454BB02-7812-CA79-5511-FA2A03E8C25E}"/>
          </ac:picMkLst>
        </pc:picChg>
      </pc:sldChg>
      <pc:sldChg chg="addSp delSp modSp new mod setBg">
        <pc:chgData name="Nitin Redhu" userId="452214e952178ea0" providerId="Windows Live" clId="Web-{3D0017AE-1ABE-4590-AB25-EB95CA682A77}" dt="2025-10-02T10:34:37.764" v="641" actId="1076"/>
        <pc:sldMkLst>
          <pc:docMk/>
          <pc:sldMk cId="1294236018" sldId="260"/>
        </pc:sldMkLst>
        <pc:spChg chg="mo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2" creationId="{F97191C2-D53E-2572-91AF-7F4B7BCC28F4}"/>
          </ac:spMkLst>
        </pc:spChg>
        <pc:spChg chg="mod or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3" creationId="{94EEE660-D84E-A917-EE14-D48E3E1D62EC}"/>
          </ac:spMkLst>
        </pc:spChg>
        <pc:spChg chg="add del">
          <ac:chgData name="Nitin Redhu" userId="452214e952178ea0" providerId="Windows Live" clId="Web-{3D0017AE-1ABE-4590-AB25-EB95CA682A77}" dt="2025-10-02T10:13:29.304" v="447"/>
          <ac:spMkLst>
            <pc:docMk/>
            <pc:sldMk cId="1294236018" sldId="260"/>
            <ac:spMk id="9" creationId="{2B97F24A-32CE-4C1C-A50D-3016B394DCFB}"/>
          </ac:spMkLst>
        </pc:spChg>
        <pc:spChg chg="add del">
          <ac:chgData name="Nitin Redhu" userId="452214e952178ea0" providerId="Windows Live" clId="Web-{3D0017AE-1ABE-4590-AB25-EB95CA682A77}" dt="2025-10-02T10:13:29.304" v="447"/>
          <ac:spMkLst>
            <pc:docMk/>
            <pc:sldMk cId="1294236018" sldId="260"/>
            <ac:spMk id="11" creationId="{6357EC4F-235E-4222-A36F-C7878ACE37F2}"/>
          </ac:spMkLst>
        </pc:spChg>
        <pc:spChg chg="add del">
          <ac:chgData name="Nitin Redhu" userId="452214e952178ea0" providerId="Windows Live" clId="Web-{3D0017AE-1ABE-4590-AB25-EB95CA682A77}" dt="2025-10-02T10:13:43.382" v="449"/>
          <ac:spMkLst>
            <pc:docMk/>
            <pc:sldMk cId="1294236018" sldId="260"/>
            <ac:spMk id="13" creationId="{A8908DB7-C3A6-4FCB-9820-CEE02B398C4A}"/>
          </ac:spMkLst>
        </pc:spChg>
        <pc:spChg chg="add del">
          <ac:chgData name="Nitin Redhu" userId="452214e952178ea0" providerId="Windows Live" clId="Web-{3D0017AE-1ABE-4590-AB25-EB95CA682A77}" dt="2025-10-02T10:13:43.382" v="449"/>
          <ac:spMkLst>
            <pc:docMk/>
            <pc:sldMk cId="1294236018" sldId="260"/>
            <ac:spMk id="14" creationId="{535742DD-1B16-4E9D-B715-0D74B4574A68}"/>
          </ac:spMkLst>
        </pc:spChg>
        <pc:spChg chg="add del">
          <ac:chgData name="Nitin Redhu" userId="452214e952178ea0" providerId="Windows Live" clId="Web-{3D0017AE-1ABE-4590-AB25-EB95CA682A77}" dt="2025-10-02T10:31:10.746" v="601"/>
          <ac:spMkLst>
            <pc:docMk/>
            <pc:sldMk cId="1294236018" sldId="260"/>
            <ac:spMk id="16" creationId="{2B97F24A-32CE-4C1C-A50D-3016B394DCFB}"/>
          </ac:spMkLst>
        </pc:spChg>
        <pc:spChg chg="add del">
          <ac:chgData name="Nitin Redhu" userId="452214e952178ea0" providerId="Windows Live" clId="Web-{3D0017AE-1ABE-4590-AB25-EB95CA682A77}" dt="2025-10-02T10:31:10.746" v="601"/>
          <ac:spMkLst>
            <pc:docMk/>
            <pc:sldMk cId="1294236018" sldId="260"/>
            <ac:spMk id="17" creationId="{6357EC4F-235E-4222-A36F-C7878ACE37F2}"/>
          </ac:spMkLst>
        </pc:spChg>
        <pc:spChg chg="add del">
          <ac:chgData name="Nitin Redhu" userId="452214e952178ea0" providerId="Windows Live" clId="Web-{3D0017AE-1ABE-4590-AB25-EB95CA682A77}" dt="2025-10-02T10:32:44.747" v="621"/>
          <ac:spMkLst>
            <pc:docMk/>
            <pc:sldMk cId="1294236018" sldId="260"/>
            <ac:spMk id="22" creationId="{28D31E1B-0407-4223-9642-0B642CBF57D9}"/>
          </ac:spMkLst>
        </pc:spChg>
        <pc:spChg chg="add del">
          <ac:chgData name="Nitin Redhu" userId="452214e952178ea0" providerId="Windows Live" clId="Web-{3D0017AE-1ABE-4590-AB25-EB95CA682A77}" dt="2025-10-02T10:32:44.747" v="621"/>
          <ac:spMkLst>
            <pc:docMk/>
            <pc:sldMk cId="1294236018" sldId="260"/>
            <ac:spMk id="29" creationId="{D5B0017B-2ECA-49AF-B397-DC140825DF8D}"/>
          </ac:spMkLst>
        </pc:spChg>
        <pc:spChg chg="add del">
          <ac:chgData name="Nitin Redhu" userId="452214e952178ea0" providerId="Windows Live" clId="Web-{3D0017AE-1ABE-4590-AB25-EB95CA682A77}" dt="2025-10-02T10:32:29.840" v="616"/>
          <ac:spMkLst>
            <pc:docMk/>
            <pc:sldMk cId="1294236018" sldId="260"/>
            <ac:spMk id="31" creationId="{70E96339-907C-46C3-99AC-31179B6F0EBD}"/>
          </ac:spMkLst>
        </pc:spChg>
        <pc:spChg chg="add del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35" creationId="{DBC6133C-0615-4CE4-9132-37E609A9BDFA}"/>
          </ac:spMkLst>
        </pc:spChg>
        <pc:spChg chg="add del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36" creationId="{169CC832-2974-4E8D-90ED-3E2941BA7336}"/>
          </ac:spMkLst>
        </pc:spChg>
        <pc:spChg chg="add del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37" creationId="{55222F96-971A-4F90-B841-6BAB416C7AC1}"/>
          </ac:spMkLst>
        </pc:spChg>
        <pc:spChg chg="add del">
          <ac:chgData name="Nitin Redhu" userId="452214e952178ea0" providerId="Windows Live" clId="Web-{3D0017AE-1ABE-4590-AB25-EB95CA682A77}" dt="2025-10-02T10:31:51.090" v="609"/>
          <ac:spMkLst>
            <pc:docMk/>
            <pc:sldMk cId="1294236018" sldId="260"/>
            <ac:spMk id="38" creationId="{4AC6B390-BC59-4F1D-A0EE-D71A92F0A0B2}"/>
          </ac:spMkLst>
        </pc:spChg>
        <pc:spChg chg="add del">
          <ac:chgData name="Nitin Redhu" userId="452214e952178ea0" providerId="Windows Live" clId="Web-{3D0017AE-1ABE-4590-AB25-EB95CA682A77}" dt="2025-10-02T10:31:51.090" v="609"/>
          <ac:spMkLst>
            <pc:docMk/>
            <pc:sldMk cId="1294236018" sldId="260"/>
            <ac:spMk id="40" creationId="{B6C60D79-16F1-4C4B-B7E3-7634E7069CDE}"/>
          </ac:spMkLst>
        </pc:spChg>
        <pc:spChg chg="add del">
          <ac:chgData name="Nitin Redhu" userId="452214e952178ea0" providerId="Windows Live" clId="Web-{3D0017AE-1ABE-4590-AB25-EB95CA682A77}" dt="2025-10-02T10:31:51.090" v="609"/>
          <ac:spMkLst>
            <pc:docMk/>
            <pc:sldMk cId="1294236018" sldId="260"/>
            <ac:spMk id="42" creationId="{426B127E-6498-4C77-9C9D-4553A5113B80}"/>
          </ac:spMkLst>
        </pc:spChg>
        <pc:spChg chg="add del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44" creationId="{08980754-6F4B-43C9-B9BE-127B6BED6586}"/>
          </ac:spMkLst>
        </pc:spChg>
        <pc:spChg chg="add del">
          <ac:chgData name="Nitin Redhu" userId="452214e952178ea0" providerId="Windows Live" clId="Web-{3D0017AE-1ABE-4590-AB25-EB95CA682A77}" dt="2025-10-02T10:33:20.685" v="626"/>
          <ac:spMkLst>
            <pc:docMk/>
            <pc:sldMk cId="1294236018" sldId="260"/>
            <ac:spMk id="46" creationId="{2C1BBA94-3F40-40AA-8BB9-E69E25E537C1}"/>
          </ac:spMkLst>
        </pc:spChg>
        <pc:spChg chg="ad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49" creationId="{117AB3D3-3C9C-4DED-809A-78734805B895}"/>
          </ac:spMkLst>
        </pc:spChg>
        <pc:spChg chg="ad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51" creationId="{3A9A4357-BD1D-4622-A4FE-766E6AB8DE84}"/>
          </ac:spMkLst>
        </pc:spChg>
        <pc:spChg chg="ad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53" creationId="{E659831F-0D9A-4C63-9EBB-8435B85A440F}"/>
          </ac:spMkLst>
        </pc:spChg>
        <pc:spChg chg="add">
          <ac:chgData name="Nitin Redhu" userId="452214e952178ea0" providerId="Windows Live" clId="Web-{3D0017AE-1ABE-4590-AB25-EB95CA682A77}" dt="2025-10-02T10:33:33.216" v="628"/>
          <ac:spMkLst>
            <pc:docMk/>
            <pc:sldMk cId="1294236018" sldId="260"/>
            <ac:spMk id="55" creationId="{E6995CE5-F890-4ABA-82A2-26507CE8D2A3}"/>
          </ac:spMkLst>
        </pc:spChg>
        <pc:grpChg chg="add del">
          <ac:chgData name="Nitin Redhu" userId="452214e952178ea0" providerId="Windows Live" clId="Web-{3D0017AE-1ABE-4590-AB25-EB95CA682A77}" dt="2025-10-02T10:31:51.090" v="609"/>
          <ac:grpSpMkLst>
            <pc:docMk/>
            <pc:sldMk cId="1294236018" sldId="260"/>
            <ac:grpSpMk id="24" creationId="{AE1C45F0-260A-458C-96ED-C1F6D2151219}"/>
          </ac:grpSpMkLst>
        </pc:grpChg>
        <pc:picChg chg="add mod ord modCrop">
          <ac:chgData name="Nitin Redhu" userId="452214e952178ea0" providerId="Windows Live" clId="Web-{3D0017AE-1ABE-4590-AB25-EB95CA682A77}" dt="2025-10-02T10:34:37.764" v="641" actId="1076"/>
          <ac:picMkLst>
            <pc:docMk/>
            <pc:sldMk cId="1294236018" sldId="260"/>
            <ac:picMk id="4" creationId="{6F704D8E-C511-76F2-994C-3278975975FE}"/>
          </ac:picMkLst>
        </pc:picChg>
        <pc:cxnChg chg="add del">
          <ac:chgData name="Nitin Redhu" userId="452214e952178ea0" providerId="Windows Live" clId="Web-{3D0017AE-1ABE-4590-AB25-EB95CA682A77}" dt="2025-10-02T10:31:51.090" v="609"/>
          <ac:cxnSpMkLst>
            <pc:docMk/>
            <pc:sldMk cId="1294236018" sldId="260"/>
            <ac:cxnSpMk id="33" creationId="{6CF1BAF6-AD41-4082-B212-8A1F9A2E8779}"/>
          </ac:cxnSpMkLst>
        </pc:cxnChg>
      </pc:sldChg>
      <pc:sldChg chg="addSp delSp modSp new mod setBg">
        <pc:chgData name="Nitin Redhu" userId="452214e952178ea0" providerId="Windows Live" clId="Web-{3D0017AE-1ABE-4590-AB25-EB95CA682A77}" dt="2025-10-02T10:18:29.578" v="474"/>
        <pc:sldMkLst>
          <pc:docMk/>
          <pc:sldMk cId="1577367169" sldId="261"/>
        </pc:sldMkLst>
        <pc:spChg chg="mod">
          <ac:chgData name="Nitin Redhu" userId="452214e952178ea0" providerId="Windows Live" clId="Web-{3D0017AE-1ABE-4590-AB25-EB95CA682A77}" dt="2025-10-02T10:18:29.578" v="474"/>
          <ac:spMkLst>
            <pc:docMk/>
            <pc:sldMk cId="1577367169" sldId="261"/>
            <ac:spMk id="2" creationId="{0B0ECBE8-150D-C48B-A36D-84A8773F22DE}"/>
          </ac:spMkLst>
        </pc:spChg>
        <pc:spChg chg="del mod">
          <ac:chgData name="Nitin Redhu" userId="452214e952178ea0" providerId="Windows Live" clId="Web-{3D0017AE-1ABE-4590-AB25-EB95CA682A77}" dt="2025-10-02T10:18:29.578" v="474"/>
          <ac:spMkLst>
            <pc:docMk/>
            <pc:sldMk cId="1577367169" sldId="261"/>
            <ac:spMk id="3" creationId="{980626CB-22F6-FC00-3CB9-EA810BA9F6F0}"/>
          </ac:spMkLst>
        </pc:spChg>
        <pc:spChg chg="add">
          <ac:chgData name="Nitin Redhu" userId="452214e952178ea0" providerId="Windows Live" clId="Web-{3D0017AE-1ABE-4590-AB25-EB95CA682A77}" dt="2025-10-02T10:18:29.578" v="474"/>
          <ac:spMkLst>
            <pc:docMk/>
            <pc:sldMk cId="1577367169" sldId="261"/>
            <ac:spMk id="9" creationId="{53B021B3-DE93-4AB7-8A18-CF5F1CED88B8}"/>
          </ac:spMkLst>
        </pc:spChg>
        <pc:spChg chg="add">
          <ac:chgData name="Nitin Redhu" userId="452214e952178ea0" providerId="Windows Live" clId="Web-{3D0017AE-1ABE-4590-AB25-EB95CA682A77}" dt="2025-10-02T10:18:29.578" v="474"/>
          <ac:spMkLst>
            <pc:docMk/>
            <pc:sldMk cId="1577367169" sldId="261"/>
            <ac:spMk id="11" creationId="{52D502E5-F6B4-4D58-B4AE-FC466FF15EE8}"/>
          </ac:spMkLst>
        </pc:spChg>
        <pc:spChg chg="add">
          <ac:chgData name="Nitin Redhu" userId="452214e952178ea0" providerId="Windows Live" clId="Web-{3D0017AE-1ABE-4590-AB25-EB95CA682A77}" dt="2025-10-02T10:18:29.578" v="474"/>
          <ac:spMkLst>
            <pc:docMk/>
            <pc:sldMk cId="1577367169" sldId="261"/>
            <ac:spMk id="13" creationId="{9DECDBF4-02B6-4BB4-B65B-B8107AD6A9E8}"/>
          </ac:spMkLst>
        </pc:spChg>
        <pc:graphicFrameChg chg="add">
          <ac:chgData name="Nitin Redhu" userId="452214e952178ea0" providerId="Windows Live" clId="Web-{3D0017AE-1ABE-4590-AB25-EB95CA682A77}" dt="2025-10-02T10:18:29.578" v="474"/>
          <ac:graphicFrameMkLst>
            <pc:docMk/>
            <pc:sldMk cId="1577367169" sldId="261"/>
            <ac:graphicFrameMk id="5" creationId="{CAAE1F01-214C-5DED-E67F-9058A35D40DE}"/>
          </ac:graphicFrameMkLst>
        </pc:graphicFrameChg>
      </pc:sldChg>
      <pc:sldChg chg="addSp delSp modSp new mod setBg">
        <pc:chgData name="Nitin Redhu" userId="452214e952178ea0" providerId="Windows Live" clId="Web-{3D0017AE-1ABE-4590-AB25-EB95CA682A77}" dt="2025-10-02T10:35:06.173" v="642"/>
        <pc:sldMkLst>
          <pc:docMk/>
          <pc:sldMk cId="1596383890" sldId="262"/>
        </pc:sldMkLst>
        <pc:spChg chg="mod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2" creationId="{36B2BF2D-0609-07C8-FA48-07BB49754591}"/>
          </ac:spMkLst>
        </pc:spChg>
        <pc:spChg chg="del mod">
          <ac:chgData name="Nitin Redhu" userId="452214e952178ea0" providerId="Windows Live" clId="Web-{3D0017AE-1ABE-4590-AB25-EB95CA682A77}" dt="2025-10-02T10:19:46.959" v="485"/>
          <ac:spMkLst>
            <pc:docMk/>
            <pc:sldMk cId="1596383890" sldId="262"/>
            <ac:spMk id="3" creationId="{4E5992B7-E567-4B4B-52ED-C91188D99E4F}"/>
          </ac:spMkLst>
        </pc:spChg>
        <pc:spChg chg="add del mod">
          <ac:chgData name="Nitin Redhu" userId="452214e952178ea0" providerId="Windows Live" clId="Web-{3D0017AE-1ABE-4590-AB25-EB95CA682A77}" dt="2025-10-02T10:19:21.160" v="480"/>
          <ac:spMkLst>
            <pc:docMk/>
            <pc:sldMk cId="1596383890" sldId="262"/>
            <ac:spMk id="4" creationId="{B7F3601B-2750-776A-33FC-9AE05ECE8177}"/>
          </ac:spMkLst>
        </pc:spChg>
        <pc:spChg chg="add del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9" creationId="{BACC6370-2D7E-4714-9D71-7542949D7D5D}"/>
          </ac:spMkLst>
        </pc:spChg>
        <pc:spChg chg="add del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11" creationId="{F68B3F68-107C-434F-AA38-110D5EA91B85}"/>
          </ac:spMkLst>
        </pc:spChg>
        <pc:spChg chg="add del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13" creationId="{AAD0DBB9-1A4B-4391-81D4-CB19F9AB918A}"/>
          </ac:spMkLst>
        </pc:spChg>
        <pc:spChg chg="add del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15" creationId="{063BBA22-50EA-4C4D-BE05-F1CE4E63AA56}"/>
          </ac:spMkLst>
        </pc:spChg>
        <pc:spChg chg="add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20" creationId="{56E9B3E6-E277-4D68-BA48-9CB43FFBD6E2}"/>
          </ac:spMkLst>
        </pc:spChg>
        <pc:spChg chg="add">
          <ac:chgData name="Nitin Redhu" userId="452214e952178ea0" providerId="Windows Live" clId="Web-{3D0017AE-1ABE-4590-AB25-EB95CA682A77}" dt="2025-10-02T10:35:06.173" v="642"/>
          <ac:spMkLst>
            <pc:docMk/>
            <pc:sldMk cId="1596383890" sldId="262"/>
            <ac:spMk id="27" creationId="{D5B0017B-2ECA-49AF-B397-DC140825DF8D}"/>
          </ac:spMkLst>
        </pc:spChg>
        <pc:grpChg chg="add">
          <ac:chgData name="Nitin Redhu" userId="452214e952178ea0" providerId="Windows Live" clId="Web-{3D0017AE-1ABE-4590-AB25-EB95CA682A77}" dt="2025-10-02T10:35:06.173" v="642"/>
          <ac:grpSpMkLst>
            <pc:docMk/>
            <pc:sldMk cId="1596383890" sldId="262"/>
            <ac:grpSpMk id="22" creationId="{AE1C45F0-260A-458C-96ED-C1F6D2151219}"/>
          </ac:grpSpMkLst>
        </pc:grpChg>
        <pc:graphicFrameChg chg="add mod modGraphic">
          <ac:chgData name="Nitin Redhu" userId="452214e952178ea0" providerId="Windows Live" clId="Web-{3D0017AE-1ABE-4590-AB25-EB95CA682A77}" dt="2025-10-02T10:35:06.173" v="642"/>
          <ac:graphicFrameMkLst>
            <pc:docMk/>
            <pc:sldMk cId="1596383890" sldId="262"/>
            <ac:graphicFrameMk id="5" creationId="{69F79488-D7DC-1D04-ED7E-509A17B50D66}"/>
          </ac:graphicFrameMkLst>
        </pc:graphicFrameChg>
        <pc:cxnChg chg="add">
          <ac:chgData name="Nitin Redhu" userId="452214e952178ea0" providerId="Windows Live" clId="Web-{3D0017AE-1ABE-4590-AB25-EB95CA682A77}" dt="2025-10-02T10:35:06.173" v="642"/>
          <ac:cxnSpMkLst>
            <pc:docMk/>
            <pc:sldMk cId="1596383890" sldId="262"/>
            <ac:cxnSpMk id="29" creationId="{6CF1BAF6-AD41-4082-B212-8A1F9A2E8779}"/>
          </ac:cxnSpMkLst>
        </pc:cxnChg>
      </pc:sldChg>
    </pc:docChg>
  </pc:docChgLst>
  <pc:docChgLst>
    <pc:chgData name="Nitin Redhu" userId="452214e952178ea0" providerId="Windows Live" clId="Web-{E9FC8886-DC7F-4B68-88B5-EFFA6EC47823}"/>
    <pc:docChg chg="mod modSld addMainMaster delMainMaster">
      <pc:chgData name="Nitin Redhu" userId="452214e952178ea0" providerId="Windows Live" clId="Web-{E9FC8886-DC7F-4B68-88B5-EFFA6EC47823}" dt="2025-10-02T11:14:05.469" v="92" actId="1076"/>
      <pc:docMkLst>
        <pc:docMk/>
      </pc:docMkLst>
      <pc:sldChg chg="delSp modSp mod modClrScheme delDesignElem chgLayout">
        <pc:chgData name="Nitin Redhu" userId="452214e952178ea0" providerId="Windows Live" clId="Web-{E9FC8886-DC7F-4B68-88B5-EFFA6EC47823}" dt="2025-10-02T11:04:12.266" v="79" actId="1076"/>
        <pc:sldMkLst>
          <pc:docMk/>
          <pc:sldMk cId="109857222" sldId="256"/>
        </pc:sldMkLst>
        <pc:spChg chg="mod ord">
          <ac:chgData name="Nitin Redhu" userId="452214e952178ea0" providerId="Windows Live" clId="Web-{E9FC8886-DC7F-4B68-88B5-EFFA6EC47823}" dt="2025-10-02T11:02:18.082" v="54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tin Redhu" userId="452214e952178ea0" providerId="Windows Live" clId="Web-{E9FC8886-DC7F-4B68-88B5-EFFA6EC47823}" dt="2025-10-02T11:02:44.383" v="67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Nitin Redhu" userId="452214e952178ea0" providerId="Windows Live" clId="Web-{E9FC8886-DC7F-4B68-88B5-EFFA6EC47823}" dt="2025-10-02T11:03:00.807" v="70" actId="14100"/>
          <ac:spMkLst>
            <pc:docMk/>
            <pc:sldMk cId="109857222" sldId="256"/>
            <ac:spMk id="12" creationId="{970EEDA8-E1C2-C4E2-DA71-60658D1908C4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20" creationId="{CF860788-3A6A-45A3-B3F1-06F159665603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24" creationId="{39853D09-4205-4CC7-83EB-288E886AC9E4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26" creationId="{0D040B79-3E73-4A31-840D-D6B9C9FDFC46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38" creationId="{2B577FF9-3543-4875-815D-3D87BD8A2002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39" creationId="{F5569EEC-E12F-4856-B407-02B2813A4AA5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40" creationId="{DF1E3393-B852-4883-B778-ED3525112942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09857222" sldId="256"/>
            <ac:spMk id="41" creationId="{156C6AE5-3F8B-42AC-9EA4-1B686A11E93F}"/>
          </ac:spMkLst>
        </pc:spChg>
        <pc:picChg chg="mod">
          <ac:chgData name="Nitin Redhu" userId="452214e952178ea0" providerId="Windows Live" clId="Web-{E9FC8886-DC7F-4B68-88B5-EFFA6EC47823}" dt="2025-10-02T11:04:12.266" v="79" actId="1076"/>
          <ac:picMkLst>
            <pc:docMk/>
            <pc:sldMk cId="109857222" sldId="256"/>
            <ac:picMk id="11" creationId="{052F5B6B-66B5-71B0-54CA-1361BC717C96}"/>
          </ac:picMkLst>
        </pc:picChg>
      </pc:sldChg>
      <pc:sldChg chg="addSp delSp modSp mod modClrScheme delDesignElem chgLayout">
        <pc:chgData name="Nitin Redhu" userId="452214e952178ea0" providerId="Windows Live" clId="Web-{E9FC8886-DC7F-4B68-88B5-EFFA6EC47823}" dt="2025-10-02T11:03:38.841" v="76"/>
        <pc:sldMkLst>
          <pc:docMk/>
          <pc:sldMk cId="3165122429" sldId="257"/>
        </pc:sldMkLst>
        <pc:spChg chg="mod ord">
          <ac:chgData name="Nitin Redhu" userId="452214e952178ea0" providerId="Windows Live" clId="Web-{E9FC8886-DC7F-4B68-88B5-EFFA6EC47823}" dt="2025-10-02T11:02:12.347" v="52" actId="1076"/>
          <ac:spMkLst>
            <pc:docMk/>
            <pc:sldMk cId="3165122429" sldId="257"/>
            <ac:spMk id="2" creationId="{92EE398A-1E9D-3FB3-A164-068B635449FA}"/>
          </ac:spMkLst>
        </pc:spChg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3165122429" sldId="257"/>
            <ac:spMk id="3" creationId="{4A713EE1-2942-37CC-241C-541DB1856B20}"/>
          </ac:spMkLst>
        </pc:spChg>
        <pc:spChg chg="mod">
          <ac:chgData name="Nitin Redhu" userId="452214e952178ea0" providerId="Windows Live" clId="Web-{E9FC8886-DC7F-4B68-88B5-EFFA6EC47823}" dt="2025-10-02T10:53:00.753" v="20" actId="14100"/>
          <ac:spMkLst>
            <pc:docMk/>
            <pc:sldMk cId="3165122429" sldId="257"/>
            <ac:spMk id="7" creationId="{1D5063B6-32A8-AA28-209C-3F6B4A17C31F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3165122429" sldId="257"/>
            <ac:spMk id="74" creationId="{DBC6133C-0615-4CE4-9132-37E609A9BDFA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3165122429" sldId="257"/>
            <ac:spMk id="75" creationId="{169CC832-2974-4E8D-90ED-3E2941BA7336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3165122429" sldId="257"/>
            <ac:spMk id="76" creationId="{55222F96-971A-4F90-B841-6BAB416C7AC1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3165122429" sldId="257"/>
            <ac:spMk id="77" creationId="{08980754-6F4B-43C9-B9BE-127B6BED6586}"/>
          </ac:spMkLst>
        </pc:spChg>
        <pc:spChg chg="add del">
          <ac:chgData name="Nitin Redhu" userId="452214e952178ea0" providerId="Windows Live" clId="Web-{E9FC8886-DC7F-4B68-88B5-EFFA6EC47823}" dt="2025-10-02T11:00:44.433" v="41"/>
          <ac:spMkLst>
            <pc:docMk/>
            <pc:sldMk cId="3165122429" sldId="257"/>
            <ac:spMk id="78" creationId="{2C1BBA94-3F40-40AA-8BB9-E69E25E537C1}"/>
          </ac:spMkLst>
        </pc:spChg>
        <pc:picChg chg="mod">
          <ac:chgData name="Nitin Redhu" userId="452214e952178ea0" providerId="Windows Live" clId="Web-{E9FC8886-DC7F-4B68-88B5-EFFA6EC47823}" dt="2025-10-02T11:03:38.841" v="76"/>
          <ac:picMkLst>
            <pc:docMk/>
            <pc:sldMk cId="3165122429" sldId="257"/>
            <ac:picMk id="5" creationId="{E5F75000-EEA5-FC5D-707F-B1BEDA20D63F}"/>
          </ac:picMkLst>
        </pc:picChg>
      </pc:sldChg>
      <pc:sldChg chg="delSp modSp mod modClrScheme delDesignElem chgLayout">
        <pc:chgData name="Nitin Redhu" userId="452214e952178ea0" providerId="Windows Live" clId="Web-{E9FC8886-DC7F-4B68-88B5-EFFA6EC47823}" dt="2025-10-02T11:14:05.469" v="92" actId="1076"/>
        <pc:sldMkLst>
          <pc:docMk/>
          <pc:sldMk cId="1308178262" sldId="258"/>
        </pc:sldMkLst>
        <pc:spChg chg="mod ord">
          <ac:chgData name="Nitin Redhu" userId="452214e952178ea0" providerId="Windows Live" clId="Web-{E9FC8886-DC7F-4B68-88B5-EFFA6EC47823}" dt="2025-10-02T11:03:51.296" v="77" actId="14100"/>
          <ac:spMkLst>
            <pc:docMk/>
            <pc:sldMk cId="1308178262" sldId="258"/>
            <ac:spMk id="2" creationId="{F9E907BD-ED04-E3A5-AE27-A524A691F671}"/>
          </ac:spMkLst>
        </pc:spChg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1308178262" sldId="258"/>
            <ac:spMk id="3" creationId="{E68B9F25-5941-FBBD-3DB1-897E57DE06F4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308178262" sldId="258"/>
            <ac:spMk id="29" creationId="{19C9EAEA-39D0-4B0E-A0EB-51E7B26740B1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308178262" sldId="258"/>
            <ac:spMk id="30" creationId="{201CC55D-ED54-4C5C-95E6-10947BD1103B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308178262" sldId="258"/>
            <ac:spMk id="33" creationId="{3873B707-463F-40B0-8227-E8CC6C67EB25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308178262" sldId="258"/>
            <ac:spMk id="34" creationId="{C13237C8-E62C-4F0D-A318-BD6FB6C2D138}"/>
          </ac:spMkLst>
        </pc:spChg>
        <pc:grpChg chg="del">
          <ac:chgData name="Nitin Redhu" userId="452214e952178ea0" providerId="Windows Live" clId="Web-{E9FC8886-DC7F-4B68-88B5-EFFA6EC47823}" dt="2025-10-02T11:00:44.433" v="41"/>
          <ac:grpSpMkLst>
            <pc:docMk/>
            <pc:sldMk cId="1308178262" sldId="258"/>
            <ac:grpSpMk id="31" creationId="{1DE889C7-FAD6-4397-98E2-05D503484459}"/>
          </ac:grpSpMkLst>
        </pc:grpChg>
        <pc:picChg chg="mod modCrop">
          <ac:chgData name="Nitin Redhu" userId="452214e952178ea0" providerId="Windows Live" clId="Web-{E9FC8886-DC7F-4B68-88B5-EFFA6EC47823}" dt="2025-10-02T11:14:05.469" v="92" actId="1076"/>
          <ac:picMkLst>
            <pc:docMk/>
            <pc:sldMk cId="1308178262" sldId="258"/>
            <ac:picMk id="7" creationId="{50883C43-8FE4-D355-637D-B54D28852452}"/>
          </ac:picMkLst>
        </pc:picChg>
      </pc:sldChg>
      <pc:sldChg chg="delSp modSp mod modClrScheme delDesignElem chgLayout">
        <pc:chgData name="Nitin Redhu" userId="452214e952178ea0" providerId="Windows Live" clId="Web-{E9FC8886-DC7F-4B68-88B5-EFFA6EC47823}" dt="2025-10-02T11:01:13.090" v="48"/>
        <pc:sldMkLst>
          <pc:docMk/>
          <pc:sldMk cId="4020917212" sldId="259"/>
        </pc:sldMkLst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4020917212" sldId="259"/>
            <ac:spMk id="2" creationId="{E63EAB7F-7DDB-35F4-4F40-B9C3369E9106}"/>
          </ac:spMkLst>
        </pc:spChg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4020917212" sldId="259"/>
            <ac:spMk id="150" creationId="{2186B3ED-AA13-DF72-B518-6F512E855097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4020917212" sldId="259"/>
            <ac:spMk id="186" creationId="{058A14AF-9FB5-4CC7-BA35-E8E85D3EDF0E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4020917212" sldId="259"/>
            <ac:spMk id="188" creationId="{3A9A4357-BD1D-4622-A4FE-766E6AB8DE84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4020917212" sldId="259"/>
            <ac:spMk id="190" creationId="{E659831F-0D9A-4C63-9EBB-8435B85A440F}"/>
          </ac:spMkLst>
        </pc:spChg>
        <pc:spChg chg="del ord">
          <ac:chgData name="Nitin Redhu" userId="452214e952178ea0" providerId="Windows Live" clId="Web-{E9FC8886-DC7F-4B68-88B5-EFFA6EC47823}" dt="2025-10-02T11:00:44.433" v="41"/>
          <ac:spMkLst>
            <pc:docMk/>
            <pc:sldMk cId="4020917212" sldId="259"/>
            <ac:spMk id="192" creationId="{E6995CE5-F890-4ABA-82A2-26507CE8D2A3}"/>
          </ac:spMkLst>
        </pc:spChg>
        <pc:picChg chg="mod ord modCrop">
          <ac:chgData name="Nitin Redhu" userId="452214e952178ea0" providerId="Windows Live" clId="Web-{E9FC8886-DC7F-4B68-88B5-EFFA6EC47823}" dt="2025-10-02T10:51:27.248" v="5"/>
          <ac:picMkLst>
            <pc:docMk/>
            <pc:sldMk cId="4020917212" sldId="259"/>
            <ac:picMk id="4" creationId="{A8892865-DF8F-4281-E77D-B6E559305FF6}"/>
          </ac:picMkLst>
        </pc:picChg>
      </pc:sldChg>
      <pc:sldChg chg="delSp modSp mod modClrScheme delDesignElem chgLayout">
        <pc:chgData name="Nitin Redhu" userId="452214e952178ea0" providerId="Windows Live" clId="Web-{E9FC8886-DC7F-4B68-88B5-EFFA6EC47823}" dt="2025-10-02T11:01:13.090" v="48"/>
        <pc:sldMkLst>
          <pc:docMk/>
          <pc:sldMk cId="1294236018" sldId="260"/>
        </pc:sldMkLst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1294236018" sldId="260"/>
            <ac:spMk id="2" creationId="{F97191C2-D53E-2572-91AF-7F4B7BCC28F4}"/>
          </ac:spMkLst>
        </pc:spChg>
        <pc:spChg chg="mod ord">
          <ac:chgData name="Nitin Redhu" userId="452214e952178ea0" providerId="Windows Live" clId="Web-{E9FC8886-DC7F-4B68-88B5-EFFA6EC47823}" dt="2025-10-02T11:01:13.090" v="48"/>
          <ac:spMkLst>
            <pc:docMk/>
            <pc:sldMk cId="1294236018" sldId="260"/>
            <ac:spMk id="3" creationId="{94EEE660-D84E-A917-EE14-D48E3E1D62EC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294236018" sldId="260"/>
            <ac:spMk id="49" creationId="{117AB3D3-3C9C-4DED-809A-78734805B895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294236018" sldId="260"/>
            <ac:spMk id="51" creationId="{3A9A4357-BD1D-4622-A4FE-766E6AB8DE84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294236018" sldId="260"/>
            <ac:spMk id="53" creationId="{E659831F-0D9A-4C63-9EBB-8435B85A440F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294236018" sldId="260"/>
            <ac:spMk id="55" creationId="{E6995CE5-F890-4ABA-82A2-26507CE8D2A3}"/>
          </ac:spMkLst>
        </pc:spChg>
      </pc:sldChg>
      <pc:sldChg chg="addSp delSp modSp mod modClrScheme delDesignElem chgLayout">
        <pc:chgData name="Nitin Redhu" userId="452214e952178ea0" providerId="Windows Live" clId="Web-{E9FC8886-DC7F-4B68-88B5-EFFA6EC47823}" dt="2025-10-02T11:04:01.546" v="78" actId="1076"/>
        <pc:sldMkLst>
          <pc:docMk/>
          <pc:sldMk cId="1577367169" sldId="261"/>
        </pc:sldMkLst>
        <pc:spChg chg="mod ord">
          <ac:chgData name="Nitin Redhu" userId="452214e952178ea0" providerId="Windows Live" clId="Web-{E9FC8886-DC7F-4B68-88B5-EFFA6EC47823}" dt="2025-10-02T11:04:01.546" v="78" actId="1076"/>
          <ac:spMkLst>
            <pc:docMk/>
            <pc:sldMk cId="1577367169" sldId="261"/>
            <ac:spMk id="2" creationId="{0B0ECBE8-150D-C48B-A36D-84A8773F22DE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577367169" sldId="261"/>
            <ac:spMk id="9" creationId="{53B021B3-DE93-4AB7-8A18-CF5F1CED88B8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577367169" sldId="261"/>
            <ac:spMk id="11" creationId="{52D502E5-F6B4-4D58-B4AE-FC466FF15EE8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577367169" sldId="261"/>
            <ac:spMk id="13" creationId="{9DECDBF4-02B6-4BB4-B65B-B8107AD6A9E8}"/>
          </ac:spMkLst>
        </pc:spChg>
        <pc:spChg chg="add mod ord">
          <ac:chgData name="Nitin Redhu" userId="452214e952178ea0" providerId="Windows Live" clId="Web-{E9FC8886-DC7F-4B68-88B5-EFFA6EC47823}" dt="2025-10-02T11:01:13.090" v="48"/>
          <ac:spMkLst>
            <pc:docMk/>
            <pc:sldMk cId="1577367169" sldId="261"/>
            <ac:spMk id="28" creationId="{1732E9F2-A560-9986-73B5-25BDDBDF33FC}"/>
          </ac:spMkLst>
        </pc:spChg>
        <pc:graphicFrameChg chg="del">
          <ac:chgData name="Nitin Redhu" userId="452214e952178ea0" providerId="Windows Live" clId="Web-{E9FC8886-DC7F-4B68-88B5-EFFA6EC47823}" dt="2025-10-02T10:58:56.758" v="30"/>
          <ac:graphicFrameMkLst>
            <pc:docMk/>
            <pc:sldMk cId="1577367169" sldId="261"/>
            <ac:graphicFrameMk id="5" creationId="{CAAE1F01-214C-5DED-E67F-9058A35D40DE}"/>
          </ac:graphicFrameMkLst>
        </pc:graphicFrameChg>
      </pc:sldChg>
      <pc:sldChg chg="addSp delSp modSp mod modClrScheme delDesignElem chgLayout">
        <pc:chgData name="Nitin Redhu" userId="452214e952178ea0" providerId="Windows Live" clId="Web-{E9FC8886-DC7F-4B68-88B5-EFFA6EC47823}" dt="2025-10-02T11:11:02.824" v="83" actId="20577"/>
        <pc:sldMkLst>
          <pc:docMk/>
          <pc:sldMk cId="1596383890" sldId="262"/>
        </pc:sldMkLst>
        <pc:spChg chg="mod ord">
          <ac:chgData name="Nitin Redhu" userId="452214e952178ea0" providerId="Windows Live" clId="Web-{E9FC8886-DC7F-4B68-88B5-EFFA6EC47823}" dt="2025-10-02T11:01:46.499" v="49" actId="1076"/>
          <ac:spMkLst>
            <pc:docMk/>
            <pc:sldMk cId="1596383890" sldId="262"/>
            <ac:spMk id="2" creationId="{36B2BF2D-0609-07C8-FA48-07BB49754591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596383890" sldId="262"/>
            <ac:spMk id="20" creationId="{56E9B3E6-E277-4D68-BA48-9CB43FFBD6E2}"/>
          </ac:spMkLst>
        </pc:spChg>
        <pc:spChg chg="del">
          <ac:chgData name="Nitin Redhu" userId="452214e952178ea0" providerId="Windows Live" clId="Web-{E9FC8886-DC7F-4B68-88B5-EFFA6EC47823}" dt="2025-10-02T11:00:44.433" v="41"/>
          <ac:spMkLst>
            <pc:docMk/>
            <pc:sldMk cId="1596383890" sldId="262"/>
            <ac:spMk id="27" creationId="{D5B0017B-2ECA-49AF-B397-DC140825DF8D}"/>
          </ac:spMkLst>
        </pc:spChg>
        <pc:spChg chg="add mod">
          <ac:chgData name="Nitin Redhu" userId="452214e952178ea0" providerId="Windows Live" clId="Web-{E9FC8886-DC7F-4B68-88B5-EFFA6EC47823}" dt="2025-10-02T11:11:02.824" v="83" actId="20577"/>
          <ac:spMkLst>
            <pc:docMk/>
            <pc:sldMk cId="1596383890" sldId="262"/>
            <ac:spMk id="62" creationId="{D88768C5-9428-D1AB-4EB0-FA23165428CC}"/>
          </ac:spMkLst>
        </pc:spChg>
        <pc:grpChg chg="del">
          <ac:chgData name="Nitin Redhu" userId="452214e952178ea0" providerId="Windows Live" clId="Web-{E9FC8886-DC7F-4B68-88B5-EFFA6EC47823}" dt="2025-10-02T11:00:44.433" v="41"/>
          <ac:grpSpMkLst>
            <pc:docMk/>
            <pc:sldMk cId="1596383890" sldId="262"/>
            <ac:grpSpMk id="22" creationId="{AE1C45F0-260A-458C-96ED-C1F6D2151219}"/>
          </ac:grpSpMkLst>
        </pc:grpChg>
        <pc:graphicFrameChg chg="del mod ord">
          <ac:chgData name="Nitin Redhu" userId="452214e952178ea0" providerId="Windows Live" clId="Web-{E9FC8886-DC7F-4B68-88B5-EFFA6EC47823}" dt="2025-10-02T11:10:52.683" v="80"/>
          <ac:graphicFrameMkLst>
            <pc:docMk/>
            <pc:sldMk cId="1596383890" sldId="262"/>
            <ac:graphicFrameMk id="5" creationId="{69F79488-D7DC-1D04-ED7E-509A17B50D66}"/>
          </ac:graphicFrameMkLst>
        </pc:graphicFrameChg>
        <pc:cxnChg chg="del">
          <ac:chgData name="Nitin Redhu" userId="452214e952178ea0" providerId="Windows Live" clId="Web-{E9FC8886-DC7F-4B68-88B5-EFFA6EC47823}" dt="2025-10-02T11:00:44.433" v="41"/>
          <ac:cxnSpMkLst>
            <pc:docMk/>
            <pc:sldMk cId="1596383890" sldId="262"/>
            <ac:cxnSpMk id="29" creationId="{6CF1BAF6-AD41-4082-B212-8A1F9A2E8779}"/>
          </ac:cxnSpMkLst>
        </pc:cxnChg>
      </pc:sldChg>
      <pc:sldMasterChg chg="del delSldLayout">
        <pc:chgData name="Nitin Redhu" userId="452214e952178ea0" providerId="Windows Live" clId="Web-{E9FC8886-DC7F-4B68-88B5-EFFA6EC47823}" dt="2025-10-02T11:00:44.433" v="41"/>
        <pc:sldMasterMkLst>
          <pc:docMk/>
          <pc:sldMasterMk cId="2460954070" sldId="2147483660"/>
        </pc:sldMasterMkLst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itin Redhu" userId="452214e952178ea0" providerId="Windows Live" clId="Web-{E9FC8886-DC7F-4B68-88B5-EFFA6EC47823}" dt="2025-10-02T11:00:44.433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0:48.543" v="42"/>
        <pc:sldMasterMkLst>
          <pc:docMk/>
          <pc:sldMasterMk cId="874877790" sldId="2147483672"/>
        </pc:sldMasterMkLst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583506597" sldId="2147483673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1191478585" sldId="2147483674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1014136291" sldId="2147483675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1793378232" sldId="2147483676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3961425694" sldId="2147483677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2236657122" sldId="2147483678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2635240697" sldId="2147483679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3051881590" sldId="2147483680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2999584058" sldId="2147483681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3285540623" sldId="2147483682"/>
          </pc:sldLayoutMkLst>
        </pc:sldLayoutChg>
        <pc:sldLayoutChg chg="add del mod replId">
          <pc:chgData name="Nitin Redhu" userId="452214e952178ea0" providerId="Windows Live" clId="Web-{E9FC8886-DC7F-4B68-88B5-EFFA6EC47823}" dt="2025-10-02T11:00:48.543" v="42"/>
          <pc:sldLayoutMkLst>
            <pc:docMk/>
            <pc:sldMasterMk cId="874877790" sldId="2147483672"/>
            <pc:sldLayoutMk cId="1431617461" sldId="2147483683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0:51.074" v="43"/>
        <pc:sldMasterMkLst>
          <pc:docMk/>
          <pc:sldMasterMk cId="3800183964" sldId="2147483684"/>
        </pc:sldMasterMkLst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1631800576" sldId="2147483685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4283819126" sldId="2147483686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1441137338" sldId="2147483687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3903707214" sldId="2147483688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61028997" sldId="2147483689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129778220" sldId="2147483690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1394735286" sldId="2147483691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2321063725" sldId="2147483692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3059503002" sldId="2147483693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1452027633" sldId="2147483694"/>
          </pc:sldLayoutMkLst>
        </pc:sldLayoutChg>
        <pc:sldLayoutChg chg="add del mod replId">
          <pc:chgData name="Nitin Redhu" userId="452214e952178ea0" providerId="Windows Live" clId="Web-{E9FC8886-DC7F-4B68-88B5-EFFA6EC47823}" dt="2025-10-02T11:00:51.074" v="43"/>
          <pc:sldLayoutMkLst>
            <pc:docMk/>
            <pc:sldMasterMk cId="3800183964" sldId="2147483684"/>
            <pc:sldLayoutMk cId="3521618323" sldId="2147483695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0:58.121" v="44"/>
        <pc:sldMasterMkLst>
          <pc:docMk/>
          <pc:sldMasterMk cId="1150600413" sldId="2147483696"/>
        </pc:sldMasterMkLst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1190466473" sldId="2147483697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1398240129" sldId="2147483698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3315300595" sldId="2147483699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2122023497" sldId="2147483700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3370984045" sldId="2147483701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3960710209" sldId="2147483702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3751501500" sldId="2147483703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2776655234" sldId="2147483704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2943696906" sldId="2147483705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2290984267" sldId="2147483706"/>
          </pc:sldLayoutMkLst>
        </pc:sldLayoutChg>
        <pc:sldLayoutChg chg="add del mod replId">
          <pc:chgData name="Nitin Redhu" userId="452214e952178ea0" providerId="Windows Live" clId="Web-{E9FC8886-DC7F-4B68-88B5-EFFA6EC47823}" dt="2025-10-02T11:00:58.121" v="44"/>
          <pc:sldLayoutMkLst>
            <pc:docMk/>
            <pc:sldMasterMk cId="1150600413" sldId="2147483696"/>
            <pc:sldLayoutMk cId="3301346313" sldId="2147483707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1:00.402" v="45"/>
        <pc:sldMasterMkLst>
          <pc:docMk/>
          <pc:sldMasterMk cId="3168851489" sldId="2147483708"/>
        </pc:sldMasterMkLst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3610374694" sldId="2147483709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1370245235" sldId="2147483710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2175401359" sldId="2147483711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4042567788" sldId="2147483712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878317073" sldId="2147483713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1136803073" sldId="2147483714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3963315060" sldId="2147483715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2406337877" sldId="2147483716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3975533840" sldId="2147483717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3052484609" sldId="2147483718"/>
          </pc:sldLayoutMkLst>
        </pc:sldLayoutChg>
        <pc:sldLayoutChg chg="add del mod replId">
          <pc:chgData name="Nitin Redhu" userId="452214e952178ea0" providerId="Windows Live" clId="Web-{E9FC8886-DC7F-4B68-88B5-EFFA6EC47823}" dt="2025-10-02T11:01:00.402" v="45"/>
          <pc:sldLayoutMkLst>
            <pc:docMk/>
            <pc:sldMasterMk cId="3168851489" sldId="2147483708"/>
            <pc:sldLayoutMk cId="2769155623" sldId="2147483719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1:09.340" v="46"/>
        <pc:sldMasterMkLst>
          <pc:docMk/>
          <pc:sldMasterMk cId="628441397" sldId="2147483720"/>
        </pc:sldMasterMkLst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216885627" sldId="2147483721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309153380" sldId="2147483722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4096528090" sldId="2147483723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157759958" sldId="2147483724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4289067764" sldId="2147483725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071329381" sldId="2147483726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3729592723" sldId="2147483727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422282396" sldId="2147483728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3143914599" sldId="2147483729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1939784648" sldId="2147483730"/>
          </pc:sldLayoutMkLst>
        </pc:sldLayoutChg>
        <pc:sldLayoutChg chg="add del mod replId">
          <pc:chgData name="Nitin Redhu" userId="452214e952178ea0" providerId="Windows Live" clId="Web-{E9FC8886-DC7F-4B68-88B5-EFFA6EC47823}" dt="2025-10-02T11:01:09.340" v="46"/>
          <pc:sldLayoutMkLst>
            <pc:docMk/>
            <pc:sldMasterMk cId="628441397" sldId="2147483720"/>
            <pc:sldLayoutMk cId="2976859548" sldId="2147483731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1:10.793" v="47"/>
        <pc:sldMasterMkLst>
          <pc:docMk/>
          <pc:sldMasterMk cId="3045066415" sldId="2147483732"/>
        </pc:sldMasterMkLst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2834148948" sldId="2147483733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3371644608" sldId="2147483734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1231961785" sldId="2147483735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1534967582" sldId="2147483736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3646382527" sldId="2147483737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2201561520" sldId="2147483738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514682310" sldId="2147483739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3327632031" sldId="2147483740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632776173" sldId="2147483741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1969734092" sldId="2147483742"/>
          </pc:sldLayoutMkLst>
        </pc:sldLayoutChg>
        <pc:sldLayoutChg chg="add del mod replId">
          <pc:chgData name="Nitin Redhu" userId="452214e952178ea0" providerId="Windows Live" clId="Web-{E9FC8886-DC7F-4B68-88B5-EFFA6EC47823}" dt="2025-10-02T11:01:10.793" v="47"/>
          <pc:sldLayoutMkLst>
            <pc:docMk/>
            <pc:sldMasterMk cId="3045066415" sldId="2147483732"/>
            <pc:sldLayoutMk cId="3296673019" sldId="2147483743"/>
          </pc:sldLayoutMkLst>
        </pc:sldLayoutChg>
      </pc:sldMasterChg>
      <pc:sldMasterChg chg="add del addSldLayout delSldLayout modSldLayout">
        <pc:chgData name="Nitin Redhu" userId="452214e952178ea0" providerId="Windows Live" clId="Web-{E9FC8886-DC7F-4B68-88B5-EFFA6EC47823}" dt="2025-10-02T11:01:13.090" v="48"/>
        <pc:sldMasterMkLst>
          <pc:docMk/>
          <pc:sldMasterMk cId="2841689537" sldId="2147483744"/>
        </pc:sldMasterMkLst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822367982" sldId="2147483745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2353177796" sldId="2147483746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3971639852" sldId="2147483747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2078742361" sldId="2147483748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843131766" sldId="2147483749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3022202442" sldId="2147483750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4019597525" sldId="2147483751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994091820" sldId="2147483752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302914887" sldId="2147483753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1952535034" sldId="2147483754"/>
          </pc:sldLayoutMkLst>
        </pc:sldLayoutChg>
        <pc:sldLayoutChg chg="add del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2841689537" sldId="2147483744"/>
            <pc:sldLayoutMk cId="3314767486" sldId="2147483755"/>
          </pc:sldLayoutMkLst>
        </pc:sldLayoutChg>
      </pc:sldMasterChg>
      <pc:sldMasterChg chg="add addSldLayout modSldLayout">
        <pc:chgData name="Nitin Redhu" userId="452214e952178ea0" providerId="Windows Live" clId="Web-{E9FC8886-DC7F-4B68-88B5-EFFA6EC47823}" dt="2025-10-02T11:01:13.090" v="48"/>
        <pc:sldMasterMkLst>
          <pc:docMk/>
          <pc:sldMasterMk cId="3304555571" sldId="2147483756"/>
        </pc:sldMasterMkLst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3495194808" sldId="2147483757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497500565" sldId="2147483758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3170694412" sldId="2147483759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495588296" sldId="2147483760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4218444341" sldId="2147483761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61279262" sldId="2147483762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968674333" sldId="2147483763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844990394" sldId="2147483764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3476155352" sldId="2147483765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1689415253" sldId="2147483766"/>
          </pc:sldLayoutMkLst>
        </pc:sldLayoutChg>
        <pc:sldLayoutChg chg="add mod replId">
          <pc:chgData name="Nitin Redhu" userId="452214e952178ea0" providerId="Windows Live" clId="Web-{E9FC8886-DC7F-4B68-88B5-EFFA6EC47823}" dt="2025-10-02T11:01:13.090" v="48"/>
          <pc:sldLayoutMkLst>
            <pc:docMk/>
            <pc:sldMasterMk cId="3304555571" sldId="2147483756"/>
            <pc:sldLayoutMk cId="438350871" sldId="2147483767"/>
          </pc:sldLayoutMkLst>
        </pc:sldLayoutChg>
      </pc:sldMasterChg>
    </pc:docChg>
  </pc:docChgLst>
  <pc:docChgLst>
    <pc:chgData name="Nitin Redhu" userId="452214e952178ea0" providerId="Windows Live" clId="Web-{D4E88743-FFA0-4DA0-BB9C-4BAE68239770}"/>
    <pc:docChg chg="modSld">
      <pc:chgData name="Nitin Redhu" userId="452214e952178ea0" providerId="Windows Live" clId="Web-{D4E88743-FFA0-4DA0-BB9C-4BAE68239770}" dt="2025-10-02T10:50:16.300" v="18" actId="1076"/>
      <pc:docMkLst>
        <pc:docMk/>
      </pc:docMkLst>
      <pc:sldChg chg="addSp delSp modSp">
        <pc:chgData name="Nitin Redhu" userId="452214e952178ea0" providerId="Windows Live" clId="Web-{D4E88743-FFA0-4DA0-BB9C-4BAE68239770}" dt="2025-10-02T10:50:16.300" v="18" actId="1076"/>
        <pc:sldMkLst>
          <pc:docMk/>
          <pc:sldMk cId="4020917212" sldId="259"/>
        </pc:sldMkLst>
        <pc:spChg chg="mo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2" creationId="{E63EAB7F-7DDB-35F4-4F40-B9C3369E9106}"/>
          </ac:spMkLst>
        </pc:spChg>
        <pc:spChg chg="del">
          <ac:chgData name="Nitin Redhu" userId="452214e952178ea0" providerId="Windows Live" clId="Web-{D4E88743-FFA0-4DA0-BB9C-4BAE68239770}" dt="2025-10-02T10:48:18.406" v="1"/>
          <ac:spMkLst>
            <pc:docMk/>
            <pc:sldMk cId="4020917212" sldId="259"/>
            <ac:spMk id="29" creationId="{743AA782-23D1-4521-8CAD-47662984AA08}"/>
          </ac:spMkLst>
        </pc:spChg>
        <pc:spChg chg="del">
          <ac:chgData name="Nitin Redhu" userId="452214e952178ea0" providerId="Windows Live" clId="Web-{D4E88743-FFA0-4DA0-BB9C-4BAE68239770}" dt="2025-10-02T10:48:18.406" v="1"/>
          <ac:spMkLst>
            <pc:docMk/>
            <pc:sldMk cId="4020917212" sldId="259"/>
            <ac:spMk id="30" creationId="{71877DBC-BB60-40F0-AC93-2ACDBAAE60CE}"/>
          </ac:spMkLst>
        </pc:spChg>
        <pc:spChg chg="mo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50" creationId="{2186B3ED-AA13-DF72-B518-6F512E855097}"/>
          </ac:spMkLst>
        </pc:spChg>
        <pc:spChg chg="add del">
          <ac:chgData name="Nitin Redhu" userId="452214e952178ea0" providerId="Windows Live" clId="Web-{D4E88743-FFA0-4DA0-BB9C-4BAE68239770}" dt="2025-10-02T10:48:51.516" v="4"/>
          <ac:spMkLst>
            <pc:docMk/>
            <pc:sldMk cId="4020917212" sldId="259"/>
            <ac:spMk id="155" creationId="{201CC55D-ED54-4C5C-95E6-10947BD1103B}"/>
          </ac:spMkLst>
        </pc:spChg>
        <pc:spChg chg="add del">
          <ac:chgData name="Nitin Redhu" userId="452214e952178ea0" providerId="Windows Live" clId="Web-{D4E88743-FFA0-4DA0-BB9C-4BAE68239770}" dt="2025-10-02T10:48:51.516" v="4"/>
          <ac:spMkLst>
            <pc:docMk/>
            <pc:sldMk cId="4020917212" sldId="259"/>
            <ac:spMk id="156" creationId="{3873B707-463F-40B0-8227-E8CC6C67EB25}"/>
          </ac:spMkLst>
        </pc:spChg>
        <pc:spChg chg="add del">
          <ac:chgData name="Nitin Redhu" userId="452214e952178ea0" providerId="Windows Live" clId="Web-{D4E88743-FFA0-4DA0-BB9C-4BAE68239770}" dt="2025-10-02T10:48:51.516" v="4"/>
          <ac:spMkLst>
            <pc:docMk/>
            <pc:sldMk cId="4020917212" sldId="259"/>
            <ac:spMk id="160" creationId="{C13237C8-E62C-4F0D-A318-BD6FB6C2D138}"/>
          </ac:spMkLst>
        </pc:spChg>
        <pc:spChg chg="add del">
          <ac:chgData name="Nitin Redhu" userId="452214e952178ea0" providerId="Windows Live" clId="Web-{D4E88743-FFA0-4DA0-BB9C-4BAE68239770}" dt="2025-10-02T10:48:51.516" v="4"/>
          <ac:spMkLst>
            <pc:docMk/>
            <pc:sldMk cId="4020917212" sldId="259"/>
            <ac:spMk id="165" creationId="{19C9EAEA-39D0-4B0E-A0EB-51E7B26740B1}"/>
          </ac:spMkLst>
        </pc:spChg>
        <pc:spChg chg="add del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70" creationId="{28D31E1B-0407-4223-9642-0B642CBF57D9}"/>
          </ac:spMkLst>
        </pc:spChg>
        <pc:spChg chg="add del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77" creationId="{D5B0017B-2ECA-49AF-B397-DC140825DF8D}"/>
          </ac:spMkLst>
        </pc:spChg>
        <pc:spChg chg="add del">
          <ac:chgData name="Nitin Redhu" userId="452214e952178ea0" providerId="Windows Live" clId="Web-{D4E88743-FFA0-4DA0-BB9C-4BAE68239770}" dt="2025-10-02T10:48:57.938" v="5"/>
          <ac:spMkLst>
            <pc:docMk/>
            <pc:sldMk cId="4020917212" sldId="259"/>
            <ac:spMk id="179" creationId="{70E96339-907C-46C3-99AC-31179B6F0EBD}"/>
          </ac:spMkLst>
        </pc:spChg>
        <pc:spChg chg="ad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86" creationId="{058A14AF-9FB5-4CC7-BA35-E8E85D3EDF0E}"/>
          </ac:spMkLst>
        </pc:spChg>
        <pc:spChg chg="ad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88" creationId="{3A9A4357-BD1D-4622-A4FE-766E6AB8DE84}"/>
          </ac:spMkLst>
        </pc:spChg>
        <pc:spChg chg="ad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90" creationId="{E659831F-0D9A-4C63-9EBB-8435B85A440F}"/>
          </ac:spMkLst>
        </pc:spChg>
        <pc:spChg chg="add">
          <ac:chgData name="Nitin Redhu" userId="452214e952178ea0" providerId="Windows Live" clId="Web-{D4E88743-FFA0-4DA0-BB9C-4BAE68239770}" dt="2025-10-02T10:49:28.470" v="10"/>
          <ac:spMkLst>
            <pc:docMk/>
            <pc:sldMk cId="4020917212" sldId="259"/>
            <ac:spMk id="192" creationId="{E6995CE5-F890-4ABA-82A2-26507CE8D2A3}"/>
          </ac:spMkLst>
        </pc:spChg>
        <pc:grpChg chg="add">
          <ac:chgData name="Nitin Redhu" userId="452214e952178ea0" providerId="Windows Live" clId="Web-{D4E88743-FFA0-4DA0-BB9C-4BAE68239770}" dt="2025-10-02T10:48:18.406" v="1"/>
          <ac:grpSpMkLst>
            <pc:docMk/>
            <pc:sldMk cId="4020917212" sldId="259"/>
            <ac:grpSpMk id="153" creationId="{1DE889C7-FAD6-4397-98E2-05D503484459}"/>
          </ac:grpSpMkLst>
        </pc:grpChg>
        <pc:grpChg chg="del">
          <ac:chgData name="Nitin Redhu" userId="452214e952178ea0" providerId="Windows Live" clId="Web-{D4E88743-FFA0-4DA0-BB9C-4BAE68239770}" dt="2025-10-02T10:49:28.470" v="10"/>
          <ac:grpSpMkLst>
            <pc:docMk/>
            <pc:sldMk cId="4020917212" sldId="259"/>
            <ac:grpSpMk id="172" creationId="{AE1C45F0-260A-458C-96ED-C1F6D2151219}"/>
          </ac:grpSpMkLst>
        </pc:grpChg>
        <pc:picChg chg="mod ord modCrop">
          <ac:chgData name="Nitin Redhu" userId="452214e952178ea0" providerId="Windows Live" clId="Web-{D4E88743-FFA0-4DA0-BB9C-4BAE68239770}" dt="2025-10-02T10:50:16.300" v="18" actId="1076"/>
          <ac:picMkLst>
            <pc:docMk/>
            <pc:sldMk cId="4020917212" sldId="259"/>
            <ac:picMk id="4" creationId="{A8892865-DF8F-4281-E77D-B6E559305FF6}"/>
          </ac:picMkLst>
        </pc:picChg>
      </pc:sldChg>
    </pc:docChg>
  </pc:docChgLst>
  <pc:docChgLst>
    <pc:chgData name="Nitin Redhu" userId="452214e952178ea0" providerId="Windows Live" clId="Web-{CA91D11C-27D7-41F2-95CC-3B1A92DE1552}"/>
    <pc:docChg chg="modSld">
      <pc:chgData name="Nitin Redhu" userId="452214e952178ea0" providerId="Windows Live" clId="Web-{CA91D11C-27D7-41F2-95CC-3B1A92DE1552}" dt="2025-10-02T09:32:41.623" v="38" actId="1076"/>
      <pc:docMkLst>
        <pc:docMk/>
      </pc:docMkLst>
      <pc:sldChg chg="modSp">
        <pc:chgData name="Nitin Redhu" userId="452214e952178ea0" providerId="Windows Live" clId="Web-{CA91D11C-27D7-41F2-95CC-3B1A92DE1552}" dt="2025-10-02T09:32:41.623" v="38" actId="1076"/>
        <pc:sldMkLst>
          <pc:docMk/>
          <pc:sldMk cId="109857222" sldId="256"/>
        </pc:sldMkLst>
        <pc:spChg chg="mod">
          <ac:chgData name="Nitin Redhu" userId="452214e952178ea0" providerId="Windows Live" clId="Web-{CA91D11C-27D7-41F2-95CC-3B1A92DE1552}" dt="2025-10-02T09:32:41.623" v="38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tin Redhu" userId="452214e952178ea0" providerId="Windows Live" clId="Web-{CA91D11C-27D7-41F2-95CC-3B1A92DE1552}" dt="2025-10-02T09:32:37.873" v="37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1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8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7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5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4815" y="893258"/>
            <a:ext cx="5221185" cy="3072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4200" b="1" err="1">
                <a:latin typeface="Raleway"/>
              </a:rPr>
              <a:t>Cyclistic</a:t>
            </a:r>
            <a:r>
              <a:rPr lang="en-GB" sz="4200" b="1">
                <a:latin typeface="Raleway"/>
              </a:rPr>
              <a:t> Marketing Strategy: Converting Casual Riders to Annual Members</a:t>
            </a:r>
            <a:endParaRPr lang="en-US" sz="4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6432976" cy="92295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GB"/>
              <a:t>Presented by: Nitish, Junior Data Analyst</a:t>
            </a:r>
            <a:endParaRPr lang="en-US"/>
          </a:p>
        </p:txBody>
      </p:sp>
      <p:pic>
        <p:nvPicPr>
          <p:cNvPr id="11" name="Picture 10" descr="A blue circle with a person on a bicycle&#10;&#10;AI-generated content may be incorrect.">
            <a:extLst>
              <a:ext uri="{FF2B5EF4-FFF2-40B4-BE49-F238E27FC236}">
                <a16:creationId xmlns:a16="http://schemas.microsoft.com/office/drawing/2014/main" id="{052F5B6B-66B5-71B0-54CA-1361BC71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43" y="196422"/>
            <a:ext cx="4939504" cy="3766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EEDA8-E1C2-C4E2-DA71-60658D1908C4}"/>
              </a:ext>
            </a:extLst>
          </p:cNvPr>
          <p:cNvSpPr txBox="1"/>
          <p:nvPr/>
        </p:nvSpPr>
        <p:spPr>
          <a:xfrm>
            <a:off x="870475" y="5231430"/>
            <a:ext cx="91128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Core Question:</a:t>
            </a:r>
            <a:r>
              <a:rPr lang="en-US"/>
              <a:t> </a:t>
            </a:r>
            <a:r>
              <a:rPr lang="en-US" i="1"/>
              <a:t>"How do Annual Members and Casual Riders use </a:t>
            </a:r>
            <a:r>
              <a:rPr lang="en-US" i="1" err="1"/>
              <a:t>Cyclistic</a:t>
            </a:r>
            <a:r>
              <a:rPr lang="en-US" i="1"/>
              <a:t> bikes differently?"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b="1"/>
              <a:t>Actionable Goal:</a:t>
            </a:r>
            <a:r>
              <a:rPr lang="en-US"/>
              <a:t> </a:t>
            </a:r>
            <a:r>
              <a:rPr lang="en-US" i="1"/>
              <a:t>"Design a strategy to convert the 9% Casual Rider base into profitable Annual Members."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398A-1E9D-3FB3-A164-068B6354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19" y="448113"/>
            <a:ext cx="4967113" cy="142284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Casuals are our Growth Opportunity (9% Market Share)</a:t>
            </a:r>
            <a:endParaRPr lang="en-US" sz="3200" kern="120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3EE1-2942-37CC-241C-541DB185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Annual Members drive the volume (91%), but future growth is locked in the small 9% Casual segment.</a:t>
            </a:r>
            <a:endParaRPr lang="en-US" sz="2000" kern="1200">
              <a:latin typeface="+mn-lt"/>
            </a:endParaRPr>
          </a:p>
        </p:txBody>
      </p:sp>
      <p:pic>
        <p:nvPicPr>
          <p:cNvPr id="5" name="Picture 4" descr="A pie chart with text&#10;&#10;AI-generated content may be incorrect.">
            <a:extLst>
              <a:ext uri="{FF2B5EF4-FFF2-40B4-BE49-F238E27FC236}">
                <a16:creationId xmlns:a16="http://schemas.microsoft.com/office/drawing/2014/main" id="{E5F75000-EEA5-FC5D-707F-B1BEDA20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28" y="1498424"/>
            <a:ext cx="6985157" cy="42961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1D5063B6-32A8-AA28-209C-3F6B4A17C31F}"/>
              </a:ext>
            </a:extLst>
          </p:cNvPr>
          <p:cNvSpPr/>
          <p:nvPr/>
        </p:nvSpPr>
        <p:spPr>
          <a:xfrm rot="20100000">
            <a:off x="8856416" y="1846698"/>
            <a:ext cx="739754" cy="461650"/>
          </a:xfrm>
          <a:prstGeom prst="leftArrow">
            <a:avLst/>
          </a:prstGeom>
          <a:solidFill>
            <a:srgbClr val="00BEC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2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07BD-ED04-E3A5-AE27-A524A69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65" y="588450"/>
            <a:ext cx="9189605" cy="1128068"/>
          </a:xfrm>
        </p:spPr>
        <p:txBody>
          <a:bodyPr anchor="ctr">
            <a:noAutofit/>
          </a:bodyPr>
          <a:lstStyle/>
          <a:p>
            <a:r>
              <a:rPr lang="en-GB" sz="4100" dirty="0">
                <a:ea typeface="+mj-lt"/>
                <a:cs typeface="+mj-lt"/>
              </a:rPr>
              <a:t>Casual Riders Use Bikes 3X Longer (Leisure vs. Commute)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9F25-5941-FBBD-3DB1-897E57D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3" y="2330505"/>
            <a:ext cx="4520491" cy="21663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b="1" dirty="0">
                <a:ea typeface="+mn-lt"/>
                <a:cs typeface="+mn-lt"/>
              </a:rPr>
              <a:t>Casuals:</a:t>
            </a:r>
            <a:r>
              <a:rPr lang="en-GB" sz="2000" dirty="0">
                <a:ea typeface="+mn-lt"/>
                <a:cs typeface="+mn-lt"/>
              </a:rPr>
              <a:t> Average ride length 38.5 minutes. (Leisure)</a:t>
            </a:r>
            <a:endParaRPr lang="en-GB" sz="2000" dirty="0"/>
          </a:p>
          <a:p>
            <a:r>
              <a:rPr lang="en-GB" sz="2000" b="1" dirty="0">
                <a:ea typeface="+mn-lt"/>
                <a:cs typeface="+mn-lt"/>
              </a:rPr>
              <a:t>Members:</a:t>
            </a:r>
            <a:r>
              <a:rPr lang="en-GB" sz="2000" dirty="0">
                <a:ea typeface="+mn-lt"/>
                <a:cs typeface="+mn-lt"/>
              </a:rPr>
              <a:t> Average ride length 11.5minutes. (Commute)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83C43-8FE4-D355-637D-B54D2885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038" r="10714" b="-101"/>
          <a:stretch>
            <a:fillRect/>
          </a:stretch>
        </p:blipFill>
        <p:spPr>
          <a:xfrm>
            <a:off x="4693938" y="2108281"/>
            <a:ext cx="6940185" cy="4666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C5605A-245B-2E26-B056-C5940407D5A3}"/>
              </a:ext>
            </a:extLst>
          </p:cNvPr>
          <p:cNvSpPr txBox="1"/>
          <p:nvPr/>
        </p:nvSpPr>
        <p:spPr>
          <a:xfrm>
            <a:off x="658546" y="5119305"/>
            <a:ext cx="4756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i="1">
                <a:cs typeface="Segoe UI"/>
              </a:rPr>
              <a:t>Casuals </a:t>
            </a:r>
            <a:r>
              <a:rPr lang="en-US" sz="2000" i="1">
                <a:cs typeface="Segoe UI"/>
              </a:rPr>
              <a:t>fear overage fees on their </a:t>
            </a:r>
            <a:r>
              <a:rPr lang="en-US" sz="2000" b="1" i="1">
                <a:cs typeface="Segoe UI"/>
              </a:rPr>
              <a:t>30 minute</a:t>
            </a:r>
            <a:r>
              <a:rPr lang="en-US" sz="2000" i="1">
                <a:cs typeface="Segoe UI"/>
              </a:rPr>
              <a:t> </a:t>
            </a:r>
            <a:r>
              <a:rPr lang="en-US" sz="2000" b="1" i="1">
                <a:cs typeface="Segoe UI"/>
              </a:rPr>
              <a:t>average trips.</a:t>
            </a:r>
            <a:r>
              <a:rPr lang="en-GB" sz="2000" b="1" i="1"/>
              <a:t>​</a:t>
            </a: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130817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B7F-7DDB-35F4-4F40-B9C3369E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100"/>
              <a:t>Usage Pattern: Casuals Dominate Weekends</a:t>
            </a:r>
          </a:p>
        </p:txBody>
      </p:sp>
      <p:sp>
        <p:nvSpPr>
          <p:cNvPr id="150" name="Content Placeholder 149">
            <a:extLst>
              <a:ext uri="{FF2B5EF4-FFF2-40B4-BE49-F238E27FC236}">
                <a16:creationId xmlns:a16="http://schemas.microsoft.com/office/drawing/2014/main" id="{2186B3ED-AA13-DF72-B518-6F512E85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Member usage is high and flat on weekdays; </a:t>
            </a:r>
            <a:r>
              <a:rPr lang="en-GB" sz="2000" b="1">
                <a:ea typeface="+mn-lt"/>
                <a:cs typeface="+mn-lt"/>
              </a:rPr>
              <a:t>Casual usage spikes on Fridays and Saturdays</a:t>
            </a:r>
            <a:r>
              <a:rPr lang="en-GB" sz="2000">
                <a:ea typeface="+mn-lt"/>
                <a:cs typeface="+mn-lt"/>
              </a:rPr>
              <a:t>.</a:t>
            </a:r>
          </a:p>
          <a:p>
            <a:r>
              <a:rPr lang="en-GB" sz="2000">
                <a:ea typeface="+mn-lt"/>
                <a:cs typeface="+mn-lt"/>
              </a:rPr>
              <a:t>We must launch marketing campaigns focused on </a:t>
            </a:r>
            <a:r>
              <a:rPr lang="en-GB" sz="2000" b="1">
                <a:ea typeface="+mn-lt"/>
                <a:cs typeface="+mn-lt"/>
              </a:rPr>
              <a:t>weekend usage and leisure activities</a:t>
            </a:r>
            <a:r>
              <a:rPr lang="en-GB" sz="2000">
                <a:ea typeface="+mn-lt"/>
                <a:cs typeface="+mn-lt"/>
              </a:rPr>
              <a:t>.</a:t>
            </a:r>
            <a:endParaRPr lang="en-GB" sz="2000"/>
          </a:p>
        </p:txBody>
      </p:sp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A8892865-DF8F-4281-E77D-B6E55930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08" t="-3194" r="-1288" b="-724"/>
          <a:stretch>
            <a:fillRect/>
          </a:stretch>
        </p:blipFill>
        <p:spPr>
          <a:xfrm>
            <a:off x="5244710" y="2236926"/>
            <a:ext cx="6554585" cy="3965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91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91C2-D53E-2572-91AF-7F4B7BCC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9687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100">
                <a:ea typeface="+mj-lt"/>
                <a:cs typeface="+mj-lt"/>
              </a:rPr>
              <a:t>Mid-Day &amp; Weekend are Prime Conversion Times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E660-D84E-A917-EE14-D48E3E1D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Members ride during 7 AM−9 AM (Rush Hour), while Casuals ride during 11 AM−3 PM (Leisure Hours).</a:t>
            </a:r>
            <a:endParaRPr lang="en-GB" sz="2000"/>
          </a:p>
          <a:p>
            <a:r>
              <a:rPr lang="en-GB" sz="2000">
                <a:ea typeface="+mn-lt"/>
                <a:cs typeface="+mn-lt"/>
              </a:rPr>
              <a:t>Advertising budget must be moved away from traditional rush hour slots.</a:t>
            </a:r>
            <a:endParaRPr lang="en-GB" sz="2000"/>
          </a:p>
          <a:p>
            <a:endParaRPr lang="en-GB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4D8E-C511-76F2-994C-32789759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" r="289"/>
          <a:stretch>
            <a:fillRect/>
          </a:stretch>
        </p:blipFill>
        <p:spPr>
          <a:xfrm>
            <a:off x="5192166" y="2239884"/>
            <a:ext cx="6999834" cy="396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3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CBE8-150D-C48B-A36D-84A8773F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951" y="698816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GB" sz="4100"/>
              <a:t> Strategy: Converting Leisure Users into Members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1732E9F2-A560-9986-73B5-25BDDBDF3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38" y="213709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 1. Launch the "Weekend Warrior" Plan</a:t>
            </a:r>
            <a:r>
              <a:rPr lang="en-GB">
                <a:ea typeface="+mn-lt"/>
                <a:cs typeface="+mn-lt"/>
              </a:rPr>
              <a:t> (Strategy: Target Casuals' </a:t>
            </a:r>
            <a:r>
              <a:rPr lang="en-GB" b="1">
                <a:ea typeface="+mn-lt"/>
                <a:cs typeface="+mn-lt"/>
              </a:rPr>
              <a:t>weekend spike</a:t>
            </a:r>
            <a:r>
              <a:rPr lang="en-GB">
                <a:ea typeface="+mn-lt"/>
                <a:cs typeface="+mn-lt"/>
              </a:rPr>
              <a:t>).</a:t>
            </a:r>
          </a:p>
          <a:p>
            <a:r>
              <a:rPr lang="en-GB" b="1">
                <a:ea typeface="+mn-lt"/>
                <a:cs typeface="+mn-lt"/>
              </a:rPr>
              <a:t> 2. Introduce the Extended Ride Benefit (45 Minutes Free)</a:t>
            </a:r>
            <a:r>
              <a:rPr lang="en-GB">
                <a:ea typeface="+mn-lt"/>
                <a:cs typeface="+mn-lt"/>
              </a:rPr>
              <a:t> (Strategy: Eliminate the 32 minute average user's </a:t>
            </a:r>
            <a:r>
              <a:rPr lang="en-GB" b="1">
                <a:ea typeface="+mn-lt"/>
                <a:cs typeface="+mn-lt"/>
              </a:rPr>
              <a:t>overage fee anxiety</a:t>
            </a:r>
            <a:r>
              <a:rPr lang="en-GB">
                <a:ea typeface="+mn-lt"/>
                <a:cs typeface="+mn-lt"/>
              </a:rPr>
              <a:t>).</a:t>
            </a:r>
          </a:p>
          <a:p>
            <a:r>
              <a:rPr lang="en-GB" b="1">
                <a:ea typeface="+mn-lt"/>
                <a:cs typeface="+mn-lt"/>
              </a:rPr>
              <a:t>3. Execute Mid-Day Digital Advertising Blitz</a:t>
            </a:r>
            <a:r>
              <a:rPr lang="en-GB">
                <a:ea typeface="+mn-lt"/>
                <a:cs typeface="+mn-lt"/>
              </a:rPr>
              <a:t> (Strategy: Focus ads on 11 AM−3 PM slots, where leisure usage peaks).</a:t>
            </a:r>
          </a:p>
        </p:txBody>
      </p:sp>
    </p:spTree>
    <p:extLst>
      <p:ext uri="{BB962C8B-B14F-4D97-AF65-F5344CB8AC3E}">
        <p14:creationId xmlns:p14="http://schemas.microsoft.com/office/powerpoint/2010/main" val="157736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2BF2D-0609-07C8-FA48-07BB4975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80" y="331562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>
                <a:ea typeface="+mj-lt"/>
                <a:cs typeface="+mj-lt"/>
              </a:rPr>
              <a:t>Final Summary &amp; Next Steps</a:t>
            </a:r>
            <a:endParaRPr lang="en-US" sz="480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D88768C5-9428-D1AB-4EB0-FA2316542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Summary:</a:t>
            </a:r>
            <a:r>
              <a:rPr lang="en-GB">
                <a:ea typeface="+mn-lt"/>
                <a:cs typeface="+mn-lt"/>
              </a:rPr>
              <a:t> Our strategy directly targets the Casual Rider's </a:t>
            </a:r>
            <a:r>
              <a:rPr lang="en-GB" b="1">
                <a:ea typeface="+mn-lt"/>
                <a:cs typeface="+mn-lt"/>
              </a:rPr>
              <a:t>duration anxiety</a:t>
            </a:r>
            <a:r>
              <a:rPr lang="en-GB">
                <a:ea typeface="+mn-lt"/>
                <a:cs typeface="+mn-lt"/>
              </a:rPr>
              <a:t> and </a:t>
            </a:r>
            <a:r>
              <a:rPr lang="en-GB" b="1">
                <a:ea typeface="+mn-lt"/>
                <a:cs typeface="+mn-lt"/>
              </a:rPr>
              <a:t>leisure habits</a:t>
            </a:r>
            <a:r>
              <a:rPr lang="en-GB">
                <a:ea typeface="+mn-lt"/>
                <a:cs typeface="+mn-lt"/>
              </a:rPr>
              <a:t>.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Next Step:</a:t>
            </a:r>
            <a:r>
              <a:rPr lang="en-GB">
                <a:ea typeface="+mn-lt"/>
                <a:cs typeface="+mn-lt"/>
              </a:rPr>
              <a:t> </a:t>
            </a:r>
            <a:r>
              <a:rPr lang="en-GB" b="1">
                <a:ea typeface="+mn-lt"/>
                <a:cs typeface="+mn-lt"/>
              </a:rPr>
              <a:t>A/B Test</a:t>
            </a:r>
            <a:r>
              <a:rPr lang="en-GB">
                <a:ea typeface="+mn-lt"/>
                <a:cs typeface="+mn-lt"/>
              </a:rPr>
              <a:t> the </a:t>
            </a:r>
            <a:r>
              <a:rPr lang="en-GB" b="1">
                <a:ea typeface="+mn-lt"/>
                <a:cs typeface="+mn-lt"/>
              </a:rPr>
              <a:t>45-minute Extended Ride Benefit</a:t>
            </a:r>
            <a:r>
              <a:rPr lang="en-GB">
                <a:ea typeface="+mn-lt"/>
                <a:cs typeface="+mn-lt"/>
              </a:rPr>
              <a:t> against the current 30-minute limit to measure direct conversion impact.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3838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Raleway</vt:lpstr>
      <vt:lpstr>Segoe UI</vt:lpstr>
      <vt:lpstr>AccentBoxVTI</vt:lpstr>
      <vt:lpstr>Cyclistic Marketing Strategy: Converting Casual Riders to Annual Members</vt:lpstr>
      <vt:lpstr>Casuals are our Growth Opportunity (9% Market Share)</vt:lpstr>
      <vt:lpstr>Casual Riders Use Bikes 3X Longer (Leisure vs. Commute)</vt:lpstr>
      <vt:lpstr>Usage Pattern: Casuals Dominate Weekends</vt:lpstr>
      <vt:lpstr>Mid-Day &amp; Weekend are Prime Conversion Times</vt:lpstr>
      <vt:lpstr> Strategy: Converting Leisure Users into Members</vt:lpstr>
      <vt:lpstr>Final Summary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Nitin Redhu</cp:lastModifiedBy>
  <cp:revision>1</cp:revision>
  <dcterms:created xsi:type="dcterms:W3CDTF">2025-10-02T09:30:34Z</dcterms:created>
  <dcterms:modified xsi:type="dcterms:W3CDTF">2025-10-03T08:10:05Z</dcterms:modified>
</cp:coreProperties>
</file>