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703" r:id="rId2"/>
  </p:sldMasterIdLst>
  <p:sldIdLst>
    <p:sldId id="256" r:id="rId3"/>
    <p:sldId id="257" r:id="rId4"/>
    <p:sldId id="258" r:id="rId5"/>
    <p:sldId id="261" r:id="rId6"/>
    <p:sldId id="262" r:id="rId7"/>
    <p:sldId id="259" r:id="rId8"/>
    <p:sldId id="260" r:id="rId9"/>
    <p:sldId id="267" r:id="rId10"/>
    <p:sldId id="271" r:id="rId11"/>
    <p:sldId id="270" r:id="rId12"/>
    <p:sldId id="290" r:id="rId13"/>
    <p:sldId id="272" r:id="rId14"/>
    <p:sldId id="274" r:id="rId15"/>
    <p:sldId id="273" r:id="rId16"/>
    <p:sldId id="275" r:id="rId17"/>
    <p:sldId id="286" r:id="rId18"/>
    <p:sldId id="277" r:id="rId19"/>
    <p:sldId id="276" r:id="rId20"/>
    <p:sldId id="287" r:id="rId21"/>
    <p:sldId id="280" r:id="rId22"/>
    <p:sldId id="278" r:id="rId23"/>
    <p:sldId id="279" r:id="rId24"/>
    <p:sldId id="288" r:id="rId25"/>
    <p:sldId id="281" r:id="rId26"/>
    <p:sldId id="282" r:id="rId27"/>
    <p:sldId id="283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806" autoAdjust="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UKA" userId="c133db802a3277e5" providerId="LiveId" clId="{38ACC552-0945-47EC-9E3F-A6EA03BEB3DF}"/>
    <pc:docChg chg="custSel addSld delSld modSld">
      <pc:chgData name="DENUKA" userId="c133db802a3277e5" providerId="LiveId" clId="{38ACC552-0945-47EC-9E3F-A6EA03BEB3DF}" dt="2023-08-01T16:30:31.525" v="65" actId="1076"/>
      <pc:docMkLst>
        <pc:docMk/>
      </pc:docMkLst>
      <pc:sldChg chg="modSp mod">
        <pc:chgData name="DENUKA" userId="c133db802a3277e5" providerId="LiveId" clId="{38ACC552-0945-47EC-9E3F-A6EA03BEB3DF}" dt="2023-08-01T16:22:06.538" v="10" actId="1076"/>
        <pc:sldMkLst>
          <pc:docMk/>
          <pc:sldMk cId="1237696613" sldId="259"/>
        </pc:sldMkLst>
        <pc:picChg chg="mod modCrop">
          <ac:chgData name="DENUKA" userId="c133db802a3277e5" providerId="LiveId" clId="{38ACC552-0945-47EC-9E3F-A6EA03BEB3DF}" dt="2023-08-01T16:22:06.538" v="10" actId="1076"/>
          <ac:picMkLst>
            <pc:docMk/>
            <pc:sldMk cId="1237696613" sldId="259"/>
            <ac:picMk id="13" creationId="{346C380A-AD0D-D8FF-0C4B-0C8A6F9546BA}"/>
          </ac:picMkLst>
        </pc:picChg>
      </pc:sldChg>
      <pc:sldChg chg="modSp mod">
        <pc:chgData name="DENUKA" userId="c133db802a3277e5" providerId="LiveId" clId="{38ACC552-0945-47EC-9E3F-A6EA03BEB3DF}" dt="2023-08-01T16:21:43.960" v="8" actId="1076"/>
        <pc:sldMkLst>
          <pc:docMk/>
          <pc:sldMk cId="2109053980" sldId="260"/>
        </pc:sldMkLst>
        <pc:picChg chg="mod modCrop">
          <ac:chgData name="DENUKA" userId="c133db802a3277e5" providerId="LiveId" clId="{38ACC552-0945-47EC-9E3F-A6EA03BEB3DF}" dt="2023-08-01T16:21:43.960" v="8" actId="1076"/>
          <ac:picMkLst>
            <pc:docMk/>
            <pc:sldMk cId="2109053980" sldId="260"/>
            <ac:picMk id="3" creationId="{FE321837-9BF1-988E-F500-D97F89F80FD7}"/>
          </ac:picMkLst>
        </pc:picChg>
      </pc:sldChg>
      <pc:sldChg chg="modSp mod">
        <pc:chgData name="DENUKA" userId="c133db802a3277e5" providerId="LiveId" clId="{38ACC552-0945-47EC-9E3F-A6EA03BEB3DF}" dt="2023-08-01T16:20:18.873" v="1" actId="1076"/>
        <pc:sldMkLst>
          <pc:docMk/>
          <pc:sldMk cId="3798444603" sldId="261"/>
        </pc:sldMkLst>
        <pc:picChg chg="mod modCrop">
          <ac:chgData name="DENUKA" userId="c133db802a3277e5" providerId="LiveId" clId="{38ACC552-0945-47EC-9E3F-A6EA03BEB3DF}" dt="2023-08-01T16:20:18.873" v="1" actId="1076"/>
          <ac:picMkLst>
            <pc:docMk/>
            <pc:sldMk cId="3798444603" sldId="261"/>
            <ac:picMk id="2" creationId="{06B8F51F-BFB9-E36C-B625-EF9905FF719A}"/>
          </ac:picMkLst>
        </pc:picChg>
      </pc:sldChg>
      <pc:sldChg chg="modSp mod">
        <pc:chgData name="DENUKA" userId="c133db802a3277e5" providerId="LiveId" clId="{38ACC552-0945-47EC-9E3F-A6EA03BEB3DF}" dt="2023-08-01T16:21:21.957" v="6" actId="1035"/>
        <pc:sldMkLst>
          <pc:docMk/>
          <pc:sldMk cId="1333529337" sldId="262"/>
        </pc:sldMkLst>
        <pc:picChg chg="mod modCrop">
          <ac:chgData name="DENUKA" userId="c133db802a3277e5" providerId="LiveId" clId="{38ACC552-0945-47EC-9E3F-A6EA03BEB3DF}" dt="2023-08-01T16:21:21.957" v="6" actId="1035"/>
          <ac:picMkLst>
            <pc:docMk/>
            <pc:sldMk cId="1333529337" sldId="262"/>
            <ac:picMk id="2" creationId="{204368D4-FC8A-91D1-AD30-6D927BE20759}"/>
          </ac:picMkLst>
        </pc:picChg>
      </pc:sldChg>
      <pc:sldChg chg="modSp mod">
        <pc:chgData name="DENUKA" userId="c133db802a3277e5" providerId="LiveId" clId="{38ACC552-0945-47EC-9E3F-A6EA03BEB3DF}" dt="2023-08-01T16:22:21.190" v="12" actId="1076"/>
        <pc:sldMkLst>
          <pc:docMk/>
          <pc:sldMk cId="1112602267" sldId="263"/>
        </pc:sldMkLst>
        <pc:picChg chg="mod modCrop">
          <ac:chgData name="DENUKA" userId="c133db802a3277e5" providerId="LiveId" clId="{38ACC552-0945-47EC-9E3F-A6EA03BEB3DF}" dt="2023-08-01T16:22:21.190" v="12" actId="1076"/>
          <ac:picMkLst>
            <pc:docMk/>
            <pc:sldMk cId="1112602267" sldId="263"/>
            <ac:picMk id="2" creationId="{16307471-CD4B-98F2-C579-4CC487B79D9D}"/>
          </ac:picMkLst>
        </pc:picChg>
      </pc:sldChg>
      <pc:sldChg chg="modSp mod">
        <pc:chgData name="DENUKA" userId="c133db802a3277e5" providerId="LiveId" clId="{38ACC552-0945-47EC-9E3F-A6EA03BEB3DF}" dt="2023-08-01T16:23:26.573" v="24" actId="20577"/>
        <pc:sldMkLst>
          <pc:docMk/>
          <pc:sldMk cId="1572251182" sldId="267"/>
        </pc:sldMkLst>
        <pc:spChg chg="mod">
          <ac:chgData name="DENUKA" userId="c133db802a3277e5" providerId="LiveId" clId="{38ACC552-0945-47EC-9E3F-A6EA03BEB3DF}" dt="2023-08-01T16:23:26.573" v="24" actId="20577"/>
          <ac:spMkLst>
            <pc:docMk/>
            <pc:sldMk cId="1572251182" sldId="267"/>
            <ac:spMk id="2" creationId="{D7C4AAB1-4A0C-D9EE-4981-630FA4998141}"/>
          </ac:spMkLst>
        </pc:spChg>
      </pc:sldChg>
      <pc:sldChg chg="modSp mod">
        <pc:chgData name="DENUKA" userId="c133db802a3277e5" providerId="LiveId" clId="{38ACC552-0945-47EC-9E3F-A6EA03BEB3DF}" dt="2023-08-01T16:24:30.428" v="28" actId="1076"/>
        <pc:sldMkLst>
          <pc:docMk/>
          <pc:sldMk cId="625905955" sldId="270"/>
        </pc:sldMkLst>
        <pc:picChg chg="mod modCrop">
          <ac:chgData name="DENUKA" userId="c133db802a3277e5" providerId="LiveId" clId="{38ACC552-0945-47EC-9E3F-A6EA03BEB3DF}" dt="2023-08-01T16:24:30.428" v="28" actId="1076"/>
          <ac:picMkLst>
            <pc:docMk/>
            <pc:sldMk cId="625905955" sldId="270"/>
            <ac:picMk id="3" creationId="{E8660F3D-71DC-55D8-7F2C-4FFB55EFDB17}"/>
          </ac:picMkLst>
        </pc:picChg>
      </pc:sldChg>
      <pc:sldChg chg="modSp mod">
        <pc:chgData name="DENUKA" userId="c133db802a3277e5" providerId="LiveId" clId="{38ACC552-0945-47EC-9E3F-A6EA03BEB3DF}" dt="2023-08-01T16:24:15.064" v="26" actId="1076"/>
        <pc:sldMkLst>
          <pc:docMk/>
          <pc:sldMk cId="2985442410" sldId="271"/>
        </pc:sldMkLst>
        <pc:picChg chg="mod modCrop">
          <ac:chgData name="DENUKA" userId="c133db802a3277e5" providerId="LiveId" clId="{38ACC552-0945-47EC-9E3F-A6EA03BEB3DF}" dt="2023-08-01T16:24:15.064" v="26" actId="1076"/>
          <ac:picMkLst>
            <pc:docMk/>
            <pc:sldMk cId="2985442410" sldId="271"/>
            <ac:picMk id="3" creationId="{79C8DD24-4E1A-C130-892C-66E8FE0B0145}"/>
          </ac:picMkLst>
        </pc:picChg>
      </pc:sldChg>
      <pc:sldChg chg="modSp mod">
        <pc:chgData name="DENUKA" userId="c133db802a3277e5" providerId="LiveId" clId="{38ACC552-0945-47EC-9E3F-A6EA03BEB3DF}" dt="2023-08-01T16:25:07.851" v="32" actId="1076"/>
        <pc:sldMkLst>
          <pc:docMk/>
          <pc:sldMk cId="1060018257" sldId="273"/>
        </pc:sldMkLst>
        <pc:picChg chg="mod modCrop">
          <ac:chgData name="DENUKA" userId="c133db802a3277e5" providerId="LiveId" clId="{38ACC552-0945-47EC-9E3F-A6EA03BEB3DF}" dt="2023-08-01T16:25:07.851" v="32" actId="1076"/>
          <ac:picMkLst>
            <pc:docMk/>
            <pc:sldMk cId="1060018257" sldId="273"/>
            <ac:picMk id="3" creationId="{D7E803E1-C5AB-2852-8BA1-3E2ED7C2F7D0}"/>
          </ac:picMkLst>
        </pc:picChg>
      </pc:sldChg>
      <pc:sldChg chg="modSp mod">
        <pc:chgData name="DENUKA" userId="c133db802a3277e5" providerId="LiveId" clId="{38ACC552-0945-47EC-9E3F-A6EA03BEB3DF}" dt="2023-08-01T16:24:55.398" v="30" actId="1076"/>
        <pc:sldMkLst>
          <pc:docMk/>
          <pc:sldMk cId="3571700307" sldId="274"/>
        </pc:sldMkLst>
        <pc:picChg chg="mod modCrop">
          <ac:chgData name="DENUKA" userId="c133db802a3277e5" providerId="LiveId" clId="{38ACC552-0945-47EC-9E3F-A6EA03BEB3DF}" dt="2023-08-01T16:24:55.398" v="30" actId="1076"/>
          <ac:picMkLst>
            <pc:docMk/>
            <pc:sldMk cId="3571700307" sldId="274"/>
            <ac:picMk id="2" creationId="{02F64A37-8C55-35FB-E914-FF3CB40F132C}"/>
          </ac:picMkLst>
        </pc:picChg>
      </pc:sldChg>
      <pc:sldChg chg="modSp mod">
        <pc:chgData name="DENUKA" userId="c133db802a3277e5" providerId="LiveId" clId="{38ACC552-0945-47EC-9E3F-A6EA03BEB3DF}" dt="2023-08-01T16:25:32.666" v="34" actId="1076"/>
        <pc:sldMkLst>
          <pc:docMk/>
          <pc:sldMk cId="3423771955" sldId="275"/>
        </pc:sldMkLst>
        <pc:picChg chg="mod modCrop">
          <ac:chgData name="DENUKA" userId="c133db802a3277e5" providerId="LiveId" clId="{38ACC552-0945-47EC-9E3F-A6EA03BEB3DF}" dt="2023-08-01T16:25:32.666" v="34" actId="1076"/>
          <ac:picMkLst>
            <pc:docMk/>
            <pc:sldMk cId="3423771955" sldId="275"/>
            <ac:picMk id="2" creationId="{DD497A75-4B54-10C7-123C-38B805B8D633}"/>
          </ac:picMkLst>
        </pc:picChg>
      </pc:sldChg>
      <pc:sldChg chg="modSp mod">
        <pc:chgData name="DENUKA" userId="c133db802a3277e5" providerId="LiveId" clId="{38ACC552-0945-47EC-9E3F-A6EA03BEB3DF}" dt="2023-08-01T16:26:18.179" v="38" actId="1076"/>
        <pc:sldMkLst>
          <pc:docMk/>
          <pc:sldMk cId="3202130221" sldId="276"/>
        </pc:sldMkLst>
        <pc:picChg chg="mod modCrop">
          <ac:chgData name="DENUKA" userId="c133db802a3277e5" providerId="LiveId" clId="{38ACC552-0945-47EC-9E3F-A6EA03BEB3DF}" dt="2023-08-01T16:26:18.179" v="38" actId="1076"/>
          <ac:picMkLst>
            <pc:docMk/>
            <pc:sldMk cId="3202130221" sldId="276"/>
            <ac:picMk id="4" creationId="{08C9092F-B8BD-1C74-D051-11989302B0D8}"/>
          </ac:picMkLst>
        </pc:picChg>
      </pc:sldChg>
      <pc:sldChg chg="modSp mod">
        <pc:chgData name="DENUKA" userId="c133db802a3277e5" providerId="LiveId" clId="{38ACC552-0945-47EC-9E3F-A6EA03BEB3DF}" dt="2023-08-01T16:26:05.350" v="36" actId="1076"/>
        <pc:sldMkLst>
          <pc:docMk/>
          <pc:sldMk cId="3006608005" sldId="277"/>
        </pc:sldMkLst>
        <pc:picChg chg="mod modCrop">
          <ac:chgData name="DENUKA" userId="c133db802a3277e5" providerId="LiveId" clId="{38ACC552-0945-47EC-9E3F-A6EA03BEB3DF}" dt="2023-08-01T16:26:05.350" v="36" actId="1076"/>
          <ac:picMkLst>
            <pc:docMk/>
            <pc:sldMk cId="3006608005" sldId="277"/>
            <ac:picMk id="2" creationId="{4A1B24A4-3D18-F2E6-7D79-A19FAFF1AF19}"/>
          </ac:picMkLst>
        </pc:picChg>
      </pc:sldChg>
      <pc:sldChg chg="modSp mod">
        <pc:chgData name="DENUKA" userId="c133db802a3277e5" providerId="LiveId" clId="{38ACC552-0945-47EC-9E3F-A6EA03BEB3DF}" dt="2023-08-01T16:26:45.238" v="42" actId="1076"/>
        <pc:sldMkLst>
          <pc:docMk/>
          <pc:sldMk cId="1526134767" sldId="278"/>
        </pc:sldMkLst>
        <pc:picChg chg="mod modCrop">
          <ac:chgData name="DENUKA" userId="c133db802a3277e5" providerId="LiveId" clId="{38ACC552-0945-47EC-9E3F-A6EA03BEB3DF}" dt="2023-08-01T16:26:45.238" v="42" actId="1076"/>
          <ac:picMkLst>
            <pc:docMk/>
            <pc:sldMk cId="1526134767" sldId="278"/>
            <ac:picMk id="3" creationId="{20D59C19-C2F5-C49A-ED0E-80ED35BFEB75}"/>
          </ac:picMkLst>
        </pc:picChg>
      </pc:sldChg>
      <pc:sldChg chg="modSp mod">
        <pc:chgData name="DENUKA" userId="c133db802a3277e5" providerId="LiveId" clId="{38ACC552-0945-47EC-9E3F-A6EA03BEB3DF}" dt="2023-08-01T16:27:00.741" v="44" actId="1076"/>
        <pc:sldMkLst>
          <pc:docMk/>
          <pc:sldMk cId="880354795" sldId="279"/>
        </pc:sldMkLst>
        <pc:picChg chg="mod modCrop">
          <ac:chgData name="DENUKA" userId="c133db802a3277e5" providerId="LiveId" clId="{38ACC552-0945-47EC-9E3F-A6EA03BEB3DF}" dt="2023-08-01T16:27:00.741" v="44" actId="1076"/>
          <ac:picMkLst>
            <pc:docMk/>
            <pc:sldMk cId="880354795" sldId="279"/>
            <ac:picMk id="2" creationId="{10539A02-6F94-E909-2962-7349A653DF20}"/>
          </ac:picMkLst>
        </pc:picChg>
      </pc:sldChg>
      <pc:sldChg chg="modSp mod">
        <pc:chgData name="DENUKA" userId="c133db802a3277e5" providerId="LiveId" clId="{38ACC552-0945-47EC-9E3F-A6EA03BEB3DF}" dt="2023-08-01T16:26:32.309" v="40" actId="1076"/>
        <pc:sldMkLst>
          <pc:docMk/>
          <pc:sldMk cId="2744740046" sldId="280"/>
        </pc:sldMkLst>
        <pc:picChg chg="mod modCrop">
          <ac:chgData name="DENUKA" userId="c133db802a3277e5" providerId="LiveId" clId="{38ACC552-0945-47EC-9E3F-A6EA03BEB3DF}" dt="2023-08-01T16:26:32.309" v="40" actId="1076"/>
          <ac:picMkLst>
            <pc:docMk/>
            <pc:sldMk cId="2744740046" sldId="280"/>
            <ac:picMk id="2" creationId="{80E8F5E7-18D5-1CF7-94E3-C423F0690D31}"/>
          </ac:picMkLst>
        </pc:picChg>
      </pc:sldChg>
      <pc:sldChg chg="modSp mod">
        <pc:chgData name="DENUKA" userId="c133db802a3277e5" providerId="LiveId" clId="{38ACC552-0945-47EC-9E3F-A6EA03BEB3DF}" dt="2023-08-01T16:27:20.722" v="46" actId="1076"/>
        <pc:sldMkLst>
          <pc:docMk/>
          <pc:sldMk cId="1150753685" sldId="281"/>
        </pc:sldMkLst>
        <pc:picChg chg="mod modCrop">
          <ac:chgData name="DENUKA" userId="c133db802a3277e5" providerId="LiveId" clId="{38ACC552-0945-47EC-9E3F-A6EA03BEB3DF}" dt="2023-08-01T16:27:20.722" v="46" actId="1076"/>
          <ac:picMkLst>
            <pc:docMk/>
            <pc:sldMk cId="1150753685" sldId="281"/>
            <ac:picMk id="3" creationId="{A465A7CB-39C8-49D1-02D1-D20144F51F89}"/>
          </ac:picMkLst>
        </pc:picChg>
      </pc:sldChg>
      <pc:sldChg chg="modSp mod">
        <pc:chgData name="DENUKA" userId="c133db802a3277e5" providerId="LiveId" clId="{38ACC552-0945-47EC-9E3F-A6EA03BEB3DF}" dt="2023-08-01T16:27:34.359" v="48" actId="1076"/>
        <pc:sldMkLst>
          <pc:docMk/>
          <pc:sldMk cId="1813870304" sldId="282"/>
        </pc:sldMkLst>
        <pc:picChg chg="mod modCrop">
          <ac:chgData name="DENUKA" userId="c133db802a3277e5" providerId="LiveId" clId="{38ACC552-0945-47EC-9E3F-A6EA03BEB3DF}" dt="2023-08-01T16:27:34.359" v="48" actId="1076"/>
          <ac:picMkLst>
            <pc:docMk/>
            <pc:sldMk cId="1813870304" sldId="282"/>
            <ac:picMk id="2" creationId="{79BED5AB-3DC5-0B8A-BAE8-744F0D15AEFB}"/>
          </ac:picMkLst>
        </pc:picChg>
      </pc:sldChg>
      <pc:sldChg chg="addSp delSp modSp del mod">
        <pc:chgData name="DENUKA" userId="c133db802a3277e5" providerId="LiveId" clId="{38ACC552-0945-47EC-9E3F-A6EA03BEB3DF}" dt="2023-08-01T16:30:22.989" v="61" actId="47"/>
        <pc:sldMkLst>
          <pc:docMk/>
          <pc:sldMk cId="37244391" sldId="284"/>
        </pc:sldMkLst>
        <pc:picChg chg="add del mod">
          <ac:chgData name="DENUKA" userId="c133db802a3277e5" providerId="LiveId" clId="{38ACC552-0945-47EC-9E3F-A6EA03BEB3DF}" dt="2023-08-01T16:29:43.599" v="56" actId="478"/>
          <ac:picMkLst>
            <pc:docMk/>
            <pc:sldMk cId="37244391" sldId="284"/>
            <ac:picMk id="3" creationId="{381ABED5-07C7-B5A0-64F0-564B487C2105}"/>
          </ac:picMkLst>
        </pc:picChg>
        <pc:picChg chg="add del mod">
          <ac:chgData name="DENUKA" userId="c133db802a3277e5" providerId="LiveId" clId="{38ACC552-0945-47EC-9E3F-A6EA03BEB3DF}" dt="2023-08-01T16:30:12.599" v="59" actId="21"/>
          <ac:picMkLst>
            <pc:docMk/>
            <pc:sldMk cId="37244391" sldId="284"/>
            <ac:picMk id="5" creationId="{9FA8DDE6-E493-56BB-C32D-242B192D40B6}"/>
          </ac:picMkLst>
        </pc:picChg>
      </pc:sldChg>
      <pc:sldChg chg="del">
        <pc:chgData name="DENUKA" userId="c133db802a3277e5" providerId="LiveId" clId="{38ACC552-0945-47EC-9E3F-A6EA03BEB3DF}" dt="2023-08-01T16:28:50.039" v="49" actId="47"/>
        <pc:sldMkLst>
          <pc:docMk/>
          <pc:sldMk cId="2955754432" sldId="285"/>
        </pc:sldMkLst>
      </pc:sldChg>
      <pc:sldChg chg="addSp modSp new mod">
        <pc:chgData name="DENUKA" userId="c133db802a3277e5" providerId="LiveId" clId="{38ACC552-0945-47EC-9E3F-A6EA03BEB3DF}" dt="2023-08-01T16:30:31.525" v="65" actId="1076"/>
        <pc:sldMkLst>
          <pc:docMk/>
          <pc:sldMk cId="2258328150" sldId="289"/>
        </pc:sldMkLst>
        <pc:picChg chg="add mod">
          <ac:chgData name="DENUKA" userId="c133db802a3277e5" providerId="LiveId" clId="{38ACC552-0945-47EC-9E3F-A6EA03BEB3DF}" dt="2023-08-01T16:30:31.525" v="65" actId="1076"/>
          <ac:picMkLst>
            <pc:docMk/>
            <pc:sldMk cId="2258328150" sldId="289"/>
            <ac:picMk id="2" creationId="{C226B7E4-CF01-F65F-D3AA-A72E9994CC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8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7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21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1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70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14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83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38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5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4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7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5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6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4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ext-message-note-394180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B331-EC87-24D6-49D5-2BF8E33A0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857" y="1990609"/>
            <a:ext cx="3812717" cy="911617"/>
          </a:xfrm>
        </p:spPr>
        <p:txBody>
          <a:bodyPr>
            <a:no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19ECS493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A0238-320D-F05B-14E0-FDDAE513EE6B}"/>
              </a:ext>
            </a:extLst>
          </p:cNvPr>
          <p:cNvSpPr txBox="1"/>
          <p:nvPr/>
        </p:nvSpPr>
        <p:spPr>
          <a:xfrm>
            <a:off x="342901" y="2910177"/>
            <a:ext cx="7727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B.Tech CSE 7</a:t>
            </a:r>
            <a:r>
              <a:rPr lang="en-IN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: 2023-2024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6612F-7ADD-0E7E-CFEF-D634873084AC}"/>
              </a:ext>
            </a:extLst>
          </p:cNvPr>
          <p:cNvSpPr txBox="1"/>
          <p:nvPr/>
        </p:nvSpPr>
        <p:spPr>
          <a:xfrm>
            <a:off x="2947912" y="3960667"/>
            <a:ext cx="64326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Data Science with Python</a:t>
            </a:r>
          </a:p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PHN Technology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Nitinsai.Avirneni</a:t>
            </a:r>
          </a:p>
          <a:p>
            <a:pPr algn="ctr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322010322007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8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642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6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346090-1FE5-5587-8FC4-2C73C3DB661A}"/>
              </a:ext>
            </a:extLst>
          </p:cNvPr>
          <p:cNvSpPr txBox="1"/>
          <p:nvPr/>
        </p:nvSpPr>
        <p:spPr>
          <a:xfrm>
            <a:off x="238845" y="-52754"/>
            <a:ext cx="10376452" cy="6663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</a:p>
          <a:p>
            <a:pPr algn="l"/>
            <a:r>
              <a:rPr lang="en-US" sz="22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script that should perform the following tasks: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1. Read the data from the Excel spreadsheet.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2. Calculate the total quantity of each fruit.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3. Write the results to a new Excel spreadsheet with the following format: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4. The first column should contain the name of each fruit.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5. The second column should contain the total quantity of that fruit.</a:t>
            </a:r>
          </a:p>
          <a:p>
            <a:pPr algn="l"/>
            <a:endParaRPr kumimoji="0" lang="en-US" altLang="en-US" sz="2100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Learned:</a:t>
            </a:r>
          </a:p>
          <a:p>
            <a:pPr algn="l"/>
            <a:endParaRPr kumimoji="0" lang="en-US" altLang="en-US" u="none" strike="noStrike" cap="none" normalizeH="0" baseline="0" dirty="0">
              <a:ln>
                <a:noFill/>
              </a:ln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 File Handling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ability to read data from an existing Excel spreadsheet and create a new one.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Extracting, processing, and calculating data from the Excel spreadsheet. 3.Dictionary Usage: Utilizing dictionaries to store and update the total quantity of each fruit</a:t>
            </a:r>
          </a:p>
          <a:p>
            <a:pPr algn="l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.Data Writing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Writing data to a new Excel spreadsheet.</a:t>
            </a:r>
          </a:p>
          <a:p>
            <a:pPr algn="l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Utilizing Python programming language to interact with Excel files and perform data manipulation tasks.</a:t>
            </a: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346090-1FE5-5587-8FC4-2C73C3DB661A}"/>
              </a:ext>
            </a:extLst>
          </p:cNvPr>
          <p:cNvSpPr txBox="1"/>
          <p:nvPr/>
        </p:nvSpPr>
        <p:spPr>
          <a:xfrm>
            <a:off x="318434" y="0"/>
            <a:ext cx="10376452" cy="6663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</a:t>
            </a:r>
          </a:p>
          <a:p>
            <a:pPr algn="l"/>
            <a:r>
              <a:rPr lang="en-US" sz="22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  <a:endParaRPr kumimoji="0" lang="en-US" altLang="en-US" sz="2100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program using NumPy to perform the following tasks on a given array: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1. Create a NumPy array with the following values: [1, 2, 3, 4, 5].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2. Print the shape of the array using the .shape attribute.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3. Reshape the array into a 2D array with 2 rows and 3 columns.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4. Print the shape of the new array.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5. Create a second NumPy array with the following values: [6, 7, 8, 9, 10]. </a:t>
            </a:r>
          </a:p>
          <a:p>
            <a:pPr algn="l"/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. Compute the resulting array's mean, median, and standard deviation.</a:t>
            </a:r>
          </a:p>
          <a:p>
            <a:pPr algn="l"/>
            <a:endParaRPr kumimoji="0" lang="en-US" altLang="en-US" sz="2100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Learned: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NumPy arrays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You learn how to create one-dimensional NumPy arrays from Python lists.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attributes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You learn how to access and utilize array attributes, like the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.shape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attribute to get the dimensions of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Reshaping arrays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You learn how to reshape arrays to change their dimensions.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operations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You learn how to perform arithmetic operations on arrays, like element-wise addition of two arrays.</a:t>
            </a:r>
          </a:p>
          <a:p>
            <a:pPr algn="l"/>
            <a:endParaRPr kumimoji="0" lang="en-US" altLang="en-US" u="none" strike="noStrike" cap="none" normalizeH="0" baseline="0" dirty="0">
              <a:ln>
                <a:noFill/>
              </a:ln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08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4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3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346090-1FE5-5587-8FC4-2C73C3DB661A}"/>
              </a:ext>
            </a:extLst>
          </p:cNvPr>
          <p:cNvSpPr txBox="1"/>
          <p:nvPr/>
        </p:nvSpPr>
        <p:spPr>
          <a:xfrm>
            <a:off x="366198" y="-82854"/>
            <a:ext cx="11399019" cy="7355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algn="l"/>
            <a:r>
              <a:rPr lang="en-US" sz="22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1.Write a Python code to Create a figure with 2x2 subplots.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2. In the first subplot (top-left), plot a bar chart.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3. In the second subplot (top-right), plot a histogram.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4. In the third subplot (bottom-left), plot a pie chart.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5. In the fourth subplot (bottom-right), plot a scatter plot.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6. Add appropriate titles and labels to each subplot.</a:t>
            </a:r>
          </a:p>
          <a:p>
            <a:pPr algn="l"/>
            <a:r>
              <a:rPr kumimoji="0" lang="en-US" altLang="en-US" sz="210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7. Adjust the spacing between subplots to avoid overlapping.</a:t>
            </a:r>
          </a:p>
          <a:p>
            <a:pPr algn="l"/>
            <a:endParaRPr kumimoji="0" lang="en-US" altLang="en-US" sz="2100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Learned: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Creating various charts to visually represent data.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Subplotting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Dividing the figure into multiple subplots to plot different charts.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Charts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Plotting categorical data using bar charts.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Visualizing the distribution of numerical data with histograms.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Charts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Representing proportions using pie charts.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Visualizing relationships between variables using scatter plots.</a:t>
            </a:r>
          </a:p>
          <a:p>
            <a:pPr>
              <a:buFont typeface="+mj-lt"/>
              <a:buAutoNum type="arabicPeriod"/>
            </a:pPr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Customization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Adjusting the size and spacing of the figure. </a:t>
            </a:r>
          </a:p>
          <a:p>
            <a:pPr>
              <a:buFont typeface="+mj-lt"/>
              <a:buAutoNum type="arabicPeriod"/>
            </a:pPr>
            <a:r>
              <a:rPr lang="en-US" sz="2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Handling and using data effectively for plotting.</a:t>
            </a:r>
          </a:p>
          <a:p>
            <a:pPr algn="l"/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kumimoji="0" lang="en-US" altLang="en-US" u="none" strike="noStrike" cap="none" normalizeH="0" baseline="0" dirty="0">
              <a:ln>
                <a:noFill/>
              </a:ln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53FB24-2C92-4116-C186-17688123843A}"/>
              </a:ext>
            </a:extLst>
          </p:cNvPr>
          <p:cNvSpPr txBox="1"/>
          <p:nvPr/>
        </p:nvSpPr>
        <p:spPr>
          <a:xfrm>
            <a:off x="351004" y="0"/>
            <a:ext cx="1018562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Internship Tasks: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Gained practical experience in 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matplotlib library in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Learned how to create different types of plots such as bar charts, histograms, pie charts, and scatter plots.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Understood how to 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manipulate and analyze data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NumPy library in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Familiarized with working on a real-world dataset and perform data analysis tasks.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Skills to be Learned</a:t>
            </a:r>
            <a:r>
              <a:rPr lang="en-US" sz="2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using matplotlib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Learn to create various types of visualizations to represent data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NumPy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Understand how to work with arrays and perform mathematical operations on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Gain skills in analyzing and summarizing data to derive meaningful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Enhance Python programming skills while implementing the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Learn to reshape, merge, and manipulate data using Python libraries.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40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34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54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346090-1FE5-5587-8FC4-2C73C3DB661A}"/>
              </a:ext>
            </a:extLst>
          </p:cNvPr>
          <p:cNvSpPr txBox="1"/>
          <p:nvPr/>
        </p:nvSpPr>
        <p:spPr>
          <a:xfrm>
            <a:off x="267265" y="86916"/>
            <a:ext cx="11399019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6:</a:t>
            </a:r>
          </a:p>
          <a:p>
            <a:pPr algn="l"/>
            <a:r>
              <a:rPr lang="en-US" sz="22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</a:p>
          <a:p>
            <a:pPr algn="l"/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Linear Equation Prediction.</a:t>
            </a:r>
          </a:p>
          <a:p>
            <a:pPr algn="l"/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are tasked with developing a machine learning model that can predict linear equations based on a given dataset. The dataset consists of pairs of input variables and corresponding output values, representing different linear equations. </a:t>
            </a:r>
          </a:p>
          <a:p>
            <a:pPr algn="l"/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goal is to train a model that can accurately predict the coefficients of a linear equation given new input values.</a:t>
            </a:r>
          </a:p>
          <a:p>
            <a:pPr algn="l"/>
            <a:endParaRPr lang="en-US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Learned: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Creating a diverse dataset of linear equations with input variables and output values.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Normalizing or standardizing the data for better model performance.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Choosing an appropriate machine learning model, like linear regression.</a:t>
            </a: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Training the model to accurately predict linear equation coefficients for new inputs.</a:t>
            </a:r>
          </a:p>
          <a:p>
            <a:pPr algn="l"/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kumimoji="0" lang="en-US" altLang="en-US" u="none" strike="noStrike" cap="none" normalizeH="0" baseline="0" dirty="0">
              <a:ln>
                <a:noFill/>
              </a:ln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5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7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48" y="96714"/>
            <a:ext cx="7653367" cy="623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26B7E4-CF01-F65F-D3AA-A72E9994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504302" y="1037967"/>
            <a:ext cx="6532605" cy="48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320F9-BCA8-E9AB-E4F8-675F93CBAA67}"/>
              </a:ext>
            </a:extLst>
          </p:cNvPr>
          <p:cNvSpPr txBox="1"/>
          <p:nvPr/>
        </p:nvSpPr>
        <p:spPr>
          <a:xfrm>
            <a:off x="616226" y="516835"/>
            <a:ext cx="11306755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1:</a:t>
            </a: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1: Prepare the sample CSV file for car model with the following column names</a:t>
            </a:r>
          </a:p>
          <a:p>
            <a:pPr algn="l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2: Prepare the sample Excel file car pricing and loan amount with the following column names:</a:t>
            </a:r>
          </a:p>
          <a:p>
            <a:pPr algn="l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3: Write the code to read the CSV file and the Excel file and convert them into </a:t>
            </a:r>
            <a:r>
              <a:rPr lang="en-US" sz="2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4: Merge the two </a:t>
            </a:r>
            <a:r>
              <a:rPr lang="en-US" sz="2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the basis of primary key (Company Name and Model Name).</a:t>
            </a:r>
          </a:p>
          <a:p>
            <a:pPr algn="l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5: Fill the "NA" values in the merged </a:t>
            </a:r>
            <a:r>
              <a:rPr lang="en-US" sz="2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(if any).</a:t>
            </a:r>
          </a:p>
          <a:p>
            <a:pPr algn="l"/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6: Iterate over the merged </a:t>
            </a:r>
            <a:r>
              <a:rPr lang="en-US" sz="2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add the GST value in the "On road pricing" column.</a:t>
            </a:r>
          </a:p>
          <a:p>
            <a:pPr algn="l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5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 Learned:</a:t>
            </a:r>
          </a:p>
          <a:p>
            <a:pPr algn="l"/>
            <a:endParaRPr lang="en-US" sz="2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manipulation using Python's pandas library.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CSV and Excel files and converting them into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Merging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primary keys to combine related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 (NA values) and filling them appropriately.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Performing calculations and data transformations on the merged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(can be shown through appropriate plots or charts in the presentation slides).</a:t>
            </a:r>
          </a:p>
          <a:p>
            <a:pPr algn="l"/>
            <a:endParaRPr lang="en-US" sz="2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68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C4AAB1-4A0C-D9EE-4981-630FA4998141}"/>
              </a:ext>
            </a:extLst>
          </p:cNvPr>
          <p:cNvSpPr txBox="1"/>
          <p:nvPr/>
        </p:nvSpPr>
        <p:spPr>
          <a:xfrm>
            <a:off x="375035" y="86916"/>
            <a:ext cx="11060265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endParaRPr lang="en-IN" dirty="0"/>
          </a:p>
          <a:p>
            <a:pPr algn="l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1: Prepare the Titanic dataset file (download it from Google) </a:t>
            </a:r>
          </a:p>
          <a:p>
            <a:pPr algn="l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2: Find out the names of passengers younger than 35 years. </a:t>
            </a:r>
          </a:p>
          <a:p>
            <a:pPr algn="l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3: Print the rows from index 10 to 25 and columns 3 to 5 </a:t>
            </a:r>
          </a:p>
          <a:p>
            <a:pPr algn="l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4: Find out the statistics aggregate of Age &amp; Fare using the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DataFrame.agg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  <a:p>
            <a:pPr algn="l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5: Find out the mean ticket fare price for each of the sex and cabin class combinations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kumimoji="0" lang="en-US" altLang="en-US" u="none" strike="noStrike" cap="none" normalizeH="0" baseline="0" dirty="0">
              <a:ln>
                <a:noFill/>
              </a:ln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Learned:</a:t>
            </a:r>
          </a:p>
          <a:p>
            <a:pPr algn="l"/>
            <a:endParaRPr kumimoji="0" lang="en-US" altLang="en-US" u="none" strike="noStrike" cap="none" normalizeH="0" baseline="0" dirty="0">
              <a:ln>
                <a:noFill/>
              </a:ln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Manipulation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from CSV files using pandas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manipulation using methods like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Filtering and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Filtering data based on specific conditions, like selecting passengers younger than 35 years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indexing.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Statistics and Aggregation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Calculating statistical aggregates like mean, median, standard deviation, min, and max using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Grouping and Aggregation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Grouping data based on specific columns (e.g., 'Sex' and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 and calculating aggregate functions (mean fare).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2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8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634</TotalTime>
  <Words>1230</Words>
  <Application>Microsoft Office PowerPoint</Application>
  <PresentationFormat>Widescreen</PresentationFormat>
  <Paragraphs>117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Elephant</vt:lpstr>
      <vt:lpstr>Times New Roman</vt:lpstr>
      <vt:lpstr>BrushVTI</vt:lpstr>
      <vt:lpstr>Retrospect</vt:lpstr>
      <vt:lpstr>19ECS493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19ECS493 INTERNSHIP</dc:title>
  <dc:creator>DENUKA</dc:creator>
  <cp:lastModifiedBy>nitin sai</cp:lastModifiedBy>
  <cp:revision>8</cp:revision>
  <dcterms:created xsi:type="dcterms:W3CDTF">2023-07-31T07:51:50Z</dcterms:created>
  <dcterms:modified xsi:type="dcterms:W3CDTF">2023-08-16T10:26:18Z</dcterms:modified>
</cp:coreProperties>
</file>