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12192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42" userDrawn="1">
          <p15:clr>
            <a:srgbClr val="A4A3A4"/>
          </p15:clr>
        </p15:guide>
        <p15:guide id="2" pos="211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42"/>
        <p:guide pos="211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Microsoft Sans Serif" panose="020B0604020202020204"/>
                <a:cs typeface="Microsoft Sans Serif" panose="020B0604020202020204"/>
              </a:defRPr>
            </a:lvl1pPr>
          </a:lstStyle>
          <a:p>
            <a:pPr marL="38100">
              <a:lnSpc>
                <a:spcPts val="1200"/>
              </a:lnSpc>
            </a:pPr>
            <a:fld id="{81D60167-4931-47E6-BA6A-407CBD079E47}" type="slidenum">
              <a:rPr spc="-10" dirty="0"/>
            </a:fld>
            <a:endParaRPr spc="-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bg1"/>
                </a:solidFill>
                <a:latin typeface="Calibri" panose="020F0502020204030204"/>
                <a:cs typeface="Calibri" panose="020F050202020403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Microsoft Sans Serif" panose="020B0604020202020204"/>
                <a:cs typeface="Microsoft Sans Serif" panose="020B0604020202020204"/>
              </a:defRPr>
            </a:lvl1pPr>
          </a:lstStyle>
          <a:p>
            <a:pPr marL="38100">
              <a:lnSpc>
                <a:spcPts val="1200"/>
              </a:lnSpc>
            </a:pPr>
            <a:fld id="{81D60167-4931-47E6-BA6A-407CBD079E47}" type="slidenum">
              <a:rPr spc="-10" dirty="0"/>
            </a:fld>
            <a:endParaRPr spc="-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bg1"/>
                </a:solidFill>
                <a:latin typeface="Calibri" panose="020F0502020204030204"/>
                <a:cs typeface="Calibri" panose="020F050202020403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Microsoft Sans Serif" panose="020B0604020202020204"/>
                <a:cs typeface="Microsoft Sans Serif" panose="020B0604020202020204"/>
              </a:defRPr>
            </a:lvl1pPr>
          </a:lstStyle>
          <a:p>
            <a:pPr marL="38100">
              <a:lnSpc>
                <a:spcPts val="1200"/>
              </a:lnSpc>
            </a:pPr>
            <a:fld id="{81D60167-4931-47E6-BA6A-407CBD079E47}" type="slidenum">
              <a:rPr spc="-10" dirty="0"/>
            </a:fld>
            <a:endParaRPr spc="-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bg1"/>
                </a:solidFill>
                <a:latin typeface="Calibri" panose="020F0502020204030204"/>
                <a:cs typeface="Calibri" panose="020F050202020403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Microsoft Sans Serif" panose="020B0604020202020204"/>
                <a:cs typeface="Microsoft Sans Serif" panose="020B0604020202020204"/>
              </a:defRPr>
            </a:lvl1pPr>
          </a:lstStyle>
          <a:p>
            <a:pPr marL="38100">
              <a:lnSpc>
                <a:spcPts val="1200"/>
              </a:lnSpc>
            </a:pPr>
            <a:fld id="{81D60167-4931-47E6-BA6A-407CBD079E47}" type="slidenum">
              <a:rPr spc="-10" dirty="0"/>
            </a:fld>
            <a:endParaRPr spc="-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Microsoft Sans Serif" panose="020B0604020202020204"/>
                <a:cs typeface="Microsoft Sans Serif" panose="020B0604020202020204"/>
              </a:defRPr>
            </a:lvl1pPr>
          </a:lstStyle>
          <a:p>
            <a:pPr marL="38100">
              <a:lnSpc>
                <a:spcPts val="1200"/>
              </a:lnSpc>
            </a:pPr>
            <a:fld id="{81D60167-4931-47E6-BA6A-407CBD079E47}" type="slidenum">
              <a:rPr spc="-10" dirty="0"/>
            </a:fld>
            <a:endParaRPr spc="-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image" Target="../media/image4.png"/><Relationship Id="rId8" Type="http://schemas.openxmlformats.org/officeDocument/2006/relationships/image" Target="../media/image3.png"/><Relationship Id="rId7" Type="http://schemas.openxmlformats.org/officeDocument/2006/relationships/image" Target="../media/image2.png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9.png"/><Relationship Id="rId13" Type="http://schemas.openxmlformats.org/officeDocument/2006/relationships/image" Target="../media/image8.png"/><Relationship Id="rId12" Type="http://schemas.openxmlformats.org/officeDocument/2006/relationships/image" Target="../media/image7.png"/><Relationship Id="rId11" Type="http://schemas.openxmlformats.org/officeDocument/2006/relationships/image" Target="../media/image6.png"/><Relationship Id="rId10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0160" y="0"/>
            <a:ext cx="1161227" cy="2367279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3545840"/>
            <a:ext cx="223520" cy="660400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0" y="4480559"/>
            <a:ext cx="243840" cy="2367279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223520" y="4866639"/>
            <a:ext cx="978130" cy="1991360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1375961" y="0"/>
            <a:ext cx="521398" cy="629920"/>
          </a:xfrm>
          <a:prstGeom prst="rect">
            <a:avLst/>
          </a:prstGeom>
        </p:spPr>
      </p:pic>
      <p:pic>
        <p:nvPicPr>
          <p:cNvPr id="22" name="bg object 22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1531600" y="5547359"/>
            <a:ext cx="508000" cy="1300480"/>
          </a:xfrm>
          <a:prstGeom prst="rect">
            <a:avLst/>
          </a:prstGeom>
        </p:spPr>
      </p:pic>
      <p:pic>
        <p:nvPicPr>
          <p:cNvPr id="23" name="bg object 23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1633200" y="0"/>
            <a:ext cx="386079" cy="1727200"/>
          </a:xfrm>
          <a:prstGeom prst="rect">
            <a:avLst/>
          </a:prstGeom>
        </p:spPr>
      </p:pic>
      <p:pic>
        <p:nvPicPr>
          <p:cNvPr id="24" name="bg object 24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11440159" y="4866640"/>
            <a:ext cx="386080" cy="19811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00137" y="419735"/>
            <a:ext cx="9991725" cy="5753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bg1"/>
                </a:solidFill>
                <a:latin typeface="Calibri" panose="020F0502020204030204"/>
                <a:cs typeface="Calibri" panose="020F050202020403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49007" y="1886838"/>
            <a:ext cx="10603230" cy="39179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785729" y="5990611"/>
            <a:ext cx="218440" cy="170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50" b="0" i="0">
                <a:solidFill>
                  <a:schemeClr val="bg1"/>
                </a:solidFill>
                <a:latin typeface="Microsoft Sans Serif" panose="020B0604020202020204"/>
                <a:cs typeface="Microsoft Sans Serif" panose="020B0604020202020204"/>
              </a:defRPr>
            </a:lvl1pPr>
          </a:lstStyle>
          <a:p>
            <a:pPr marL="38100">
              <a:lnSpc>
                <a:spcPts val="1200"/>
              </a:lnSpc>
            </a:pPr>
            <a:fld id="{81D60167-4931-47E6-BA6A-407CBD079E47}" type="slidenum">
              <a:rPr spc="-10" dirty="0"/>
            </a:fld>
            <a:endParaRPr spc="-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17.png"/><Relationship Id="rId8" Type="http://schemas.openxmlformats.org/officeDocument/2006/relationships/image" Target="../media/image16.png"/><Relationship Id="rId7" Type="http://schemas.openxmlformats.org/officeDocument/2006/relationships/image" Target="../media/image15.png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4" Type="http://schemas.openxmlformats.org/officeDocument/2006/relationships/slideLayout" Target="../slideLayouts/slideLayout2.xml"/><Relationship Id="rId13" Type="http://schemas.openxmlformats.org/officeDocument/2006/relationships/image" Target="../media/image21.jpeg"/><Relationship Id="rId12" Type="http://schemas.openxmlformats.org/officeDocument/2006/relationships/image" Target="../media/image20.png"/><Relationship Id="rId11" Type="http://schemas.openxmlformats.org/officeDocument/2006/relationships/image" Target="../media/image19.png"/><Relationship Id="rId10" Type="http://schemas.openxmlformats.org/officeDocument/2006/relationships/image" Target="../media/image18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6.jpeg"/><Relationship Id="rId1" Type="http://schemas.openxmlformats.org/officeDocument/2006/relationships/image" Target="../media/image65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7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9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30.jpeg"/><Relationship Id="rId8" Type="http://schemas.openxmlformats.org/officeDocument/2006/relationships/image" Target="../media/image29.png"/><Relationship Id="rId7" Type="http://schemas.openxmlformats.org/officeDocument/2006/relationships/image" Target="../media/image28.png"/><Relationship Id="rId6" Type="http://schemas.openxmlformats.org/officeDocument/2006/relationships/image" Target="../media/image27.jpeg"/><Relationship Id="rId5" Type="http://schemas.openxmlformats.org/officeDocument/2006/relationships/image" Target="../media/image26.png"/><Relationship Id="rId4" Type="http://schemas.openxmlformats.org/officeDocument/2006/relationships/image" Target="../media/image25.png"/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3" Type="http://schemas.openxmlformats.org/officeDocument/2006/relationships/slideLayout" Target="../slideLayouts/slideLayout2.xml"/><Relationship Id="rId12" Type="http://schemas.openxmlformats.org/officeDocument/2006/relationships/image" Target="../media/image33.jpeg"/><Relationship Id="rId11" Type="http://schemas.openxmlformats.org/officeDocument/2006/relationships/image" Target="../media/image32.png"/><Relationship Id="rId10" Type="http://schemas.openxmlformats.org/officeDocument/2006/relationships/image" Target="../media/image31.jpeg"/><Relationship Id="rId1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42.png"/><Relationship Id="rId8" Type="http://schemas.openxmlformats.org/officeDocument/2006/relationships/image" Target="../media/image41.png"/><Relationship Id="rId7" Type="http://schemas.openxmlformats.org/officeDocument/2006/relationships/image" Target="../media/image40.png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7" Type="http://schemas.openxmlformats.org/officeDocument/2006/relationships/slideLayout" Target="../slideLayouts/slideLayout2.xml"/><Relationship Id="rId16" Type="http://schemas.openxmlformats.org/officeDocument/2006/relationships/image" Target="../media/image48.png"/><Relationship Id="rId15" Type="http://schemas.openxmlformats.org/officeDocument/2006/relationships/image" Target="../media/image47.png"/><Relationship Id="rId14" Type="http://schemas.openxmlformats.org/officeDocument/2006/relationships/image" Target="../media/image46.png"/><Relationship Id="rId13" Type="http://schemas.openxmlformats.org/officeDocument/2006/relationships/image" Target="../media/image45.png"/><Relationship Id="rId12" Type="http://schemas.openxmlformats.org/officeDocument/2006/relationships/image" Target="../media/image44.png"/><Relationship Id="rId11" Type="http://schemas.openxmlformats.org/officeDocument/2006/relationships/image" Target="../media/image25.png"/><Relationship Id="rId10" Type="http://schemas.openxmlformats.org/officeDocument/2006/relationships/image" Target="../media/image43.png"/><Relationship Id="rId1" Type="http://schemas.openxmlformats.org/officeDocument/2006/relationships/image" Target="../media/image34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49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3" Type="http://schemas.openxmlformats.org/officeDocument/2006/relationships/slideLayout" Target="../slideLayouts/slideLayout2.xml"/><Relationship Id="rId12" Type="http://schemas.openxmlformats.org/officeDocument/2006/relationships/image" Target="../media/image52.png"/><Relationship Id="rId11" Type="http://schemas.openxmlformats.org/officeDocument/2006/relationships/image" Target="../media/image51.png"/><Relationship Id="rId10" Type="http://schemas.openxmlformats.org/officeDocument/2006/relationships/image" Target="../media/image50.pn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image" Target="../media/image61.png"/><Relationship Id="rId8" Type="http://schemas.openxmlformats.org/officeDocument/2006/relationships/image" Target="../media/image60.png"/><Relationship Id="rId7" Type="http://schemas.openxmlformats.org/officeDocument/2006/relationships/image" Target="../media/image59.png"/><Relationship Id="rId6" Type="http://schemas.openxmlformats.org/officeDocument/2006/relationships/image" Target="../media/image58.jpeg"/><Relationship Id="rId5" Type="http://schemas.openxmlformats.org/officeDocument/2006/relationships/image" Target="../media/image57.jpeg"/><Relationship Id="rId4" Type="http://schemas.openxmlformats.org/officeDocument/2006/relationships/image" Target="../media/image56.jpeg"/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3" Type="http://schemas.openxmlformats.org/officeDocument/2006/relationships/slideLayout" Target="../slideLayouts/slideLayout2.xml"/><Relationship Id="rId12" Type="http://schemas.openxmlformats.org/officeDocument/2006/relationships/image" Target="../media/image64.jpeg"/><Relationship Id="rId11" Type="http://schemas.openxmlformats.org/officeDocument/2006/relationships/image" Target="../media/image63.jpeg"/><Relationship Id="rId10" Type="http://schemas.openxmlformats.org/officeDocument/2006/relationships/image" Target="../media/image62.jpeg"/><Relationship Id="rId1" Type="http://schemas.openxmlformats.org/officeDocument/2006/relationships/image" Target="../media/image5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27760" y="4023359"/>
            <a:ext cx="182880" cy="182879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863600" y="0"/>
            <a:ext cx="1415415" cy="2712720"/>
            <a:chOff x="863600" y="0"/>
            <a:chExt cx="1415415" cy="271272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34719" y="0"/>
              <a:ext cx="1344104" cy="271272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63600" y="0"/>
              <a:ext cx="243840" cy="1097279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0" y="10160"/>
            <a:ext cx="528320" cy="466344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58800" y="5476240"/>
            <a:ext cx="518159" cy="138176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90880" y="0"/>
            <a:ext cx="386080" cy="174752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4876800"/>
            <a:ext cx="447040" cy="1960880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99440" y="0"/>
            <a:ext cx="812800" cy="4033520"/>
          </a:xfrm>
          <a:prstGeom prst="rect">
            <a:avLst/>
          </a:prstGeom>
        </p:spPr>
      </p:pic>
      <p:grpSp>
        <p:nvGrpSpPr>
          <p:cNvPr id="12" name="object 12"/>
          <p:cNvGrpSpPr/>
          <p:nvPr/>
        </p:nvGrpSpPr>
        <p:grpSpPr>
          <a:xfrm>
            <a:off x="508000" y="10160"/>
            <a:ext cx="9916160" cy="6847840"/>
            <a:chOff x="508000" y="10160"/>
            <a:chExt cx="9916160" cy="6847840"/>
          </a:xfrm>
        </p:grpSpPr>
        <p:pic>
          <p:nvPicPr>
            <p:cNvPr id="13" name="object 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320800" y="4866639"/>
              <a:ext cx="978121" cy="199136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08000" y="10160"/>
              <a:ext cx="833119" cy="6837679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747519" y="914399"/>
              <a:ext cx="8676640" cy="416560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950719" y="1117599"/>
              <a:ext cx="8067040" cy="3556000"/>
            </a:xfrm>
            <a:prstGeom prst="rect">
              <a:avLst/>
            </a:prstGeom>
          </p:spPr>
        </p:pic>
      </p:grp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1956816" y="1366456"/>
            <a:ext cx="7628255" cy="1430020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12700" marR="5080">
              <a:lnSpc>
                <a:spcPts val="5210"/>
              </a:lnSpc>
              <a:spcBef>
                <a:spcPts val="740"/>
              </a:spcBef>
            </a:pPr>
            <a:r>
              <a:rPr sz="4800" spc="-910" dirty="0">
                <a:latin typeface="Arial" panose="020B0604020202020204"/>
                <a:cs typeface="Arial" panose="020B0604020202020204"/>
              </a:rPr>
              <a:t>B</a:t>
            </a:r>
            <a:r>
              <a:rPr sz="4800" spc="-935" dirty="0">
                <a:latin typeface="Arial" panose="020B0604020202020204"/>
                <a:cs typeface="Arial" panose="020B0604020202020204"/>
              </a:rPr>
              <a:t>L</a:t>
            </a:r>
            <a:r>
              <a:rPr sz="4800" spc="-210" dirty="0">
                <a:latin typeface="Arial" panose="020B0604020202020204"/>
                <a:cs typeface="Arial" panose="020B0604020202020204"/>
              </a:rPr>
              <a:t>O</a:t>
            </a:r>
            <a:r>
              <a:rPr sz="4800" spc="-665" dirty="0">
                <a:latin typeface="Arial" panose="020B0604020202020204"/>
                <a:cs typeface="Arial" panose="020B0604020202020204"/>
              </a:rPr>
              <a:t>C</a:t>
            </a:r>
            <a:r>
              <a:rPr sz="4800" spc="-585" dirty="0">
                <a:latin typeface="Arial" panose="020B0604020202020204"/>
                <a:cs typeface="Arial" panose="020B0604020202020204"/>
              </a:rPr>
              <a:t>K</a:t>
            </a:r>
            <a:r>
              <a:rPr sz="4800" spc="-415" dirty="0">
                <a:latin typeface="Arial" panose="020B0604020202020204"/>
                <a:cs typeface="Arial" panose="020B0604020202020204"/>
              </a:rPr>
              <a:t>CH</a:t>
            </a:r>
            <a:r>
              <a:rPr sz="4800" spc="-450" dirty="0">
                <a:latin typeface="Arial" panose="020B0604020202020204"/>
                <a:cs typeface="Arial" panose="020B0604020202020204"/>
              </a:rPr>
              <a:t>A</a:t>
            </a:r>
            <a:r>
              <a:rPr sz="4800" spc="-55" dirty="0">
                <a:latin typeface="Arial" panose="020B0604020202020204"/>
                <a:cs typeface="Arial" panose="020B0604020202020204"/>
              </a:rPr>
              <a:t>I</a:t>
            </a:r>
            <a:r>
              <a:rPr sz="4800" spc="-160" dirty="0">
                <a:latin typeface="Arial" panose="020B0604020202020204"/>
                <a:cs typeface="Arial" panose="020B0604020202020204"/>
              </a:rPr>
              <a:t>N</a:t>
            </a:r>
            <a:r>
              <a:rPr sz="4800" spc="-80" dirty="0">
                <a:latin typeface="Arial" panose="020B0604020202020204"/>
                <a:cs typeface="Arial" panose="020B0604020202020204"/>
              </a:rPr>
              <a:t> </a:t>
            </a:r>
            <a:r>
              <a:rPr sz="4800" spc="-185" dirty="0">
                <a:latin typeface="Arial" panose="020B0604020202020204"/>
                <a:cs typeface="Arial" panose="020B0604020202020204"/>
              </a:rPr>
              <a:t>A</a:t>
            </a:r>
            <a:r>
              <a:rPr sz="4800" spc="-915" dirty="0">
                <a:latin typeface="Arial" panose="020B0604020202020204"/>
                <a:cs typeface="Arial" panose="020B0604020202020204"/>
              </a:rPr>
              <a:t>S</a:t>
            </a:r>
            <a:r>
              <a:rPr sz="4800" spc="-30" dirty="0">
                <a:latin typeface="Arial" panose="020B0604020202020204"/>
                <a:cs typeface="Arial" panose="020B0604020202020204"/>
              </a:rPr>
              <a:t> </a:t>
            </a:r>
            <a:r>
              <a:rPr sz="4800" spc="-160" dirty="0">
                <a:latin typeface="Arial" panose="020B0604020202020204"/>
                <a:cs typeface="Arial" panose="020B0604020202020204"/>
              </a:rPr>
              <a:t>A</a:t>
            </a:r>
            <a:r>
              <a:rPr lang="en-IN" sz="4800" spc="-160" dirty="0">
                <a:latin typeface="Arial" panose="020B0604020202020204"/>
                <a:cs typeface="Arial" panose="020B0604020202020204"/>
              </a:rPr>
              <a:t> </a:t>
            </a:r>
            <a:r>
              <a:rPr sz="4800" spc="-890" dirty="0">
                <a:latin typeface="Arial" panose="020B0604020202020204"/>
                <a:cs typeface="Arial" panose="020B0604020202020204"/>
              </a:rPr>
              <a:t>SE</a:t>
            </a:r>
            <a:r>
              <a:rPr sz="4800" spc="-540" dirty="0">
                <a:latin typeface="Arial" panose="020B0604020202020204"/>
                <a:cs typeface="Arial" panose="020B0604020202020204"/>
              </a:rPr>
              <a:t>CUR</a:t>
            </a:r>
            <a:r>
              <a:rPr sz="4800" spc="-200" dirty="0">
                <a:latin typeface="Arial" panose="020B0604020202020204"/>
                <a:cs typeface="Arial" panose="020B0604020202020204"/>
              </a:rPr>
              <a:t>I</a:t>
            </a:r>
            <a:r>
              <a:rPr sz="4800" spc="-620" dirty="0">
                <a:latin typeface="Arial" panose="020B0604020202020204"/>
                <a:cs typeface="Arial" panose="020B0604020202020204"/>
              </a:rPr>
              <a:t>T</a:t>
            </a:r>
            <a:r>
              <a:rPr sz="4800" spc="-245" dirty="0">
                <a:latin typeface="Arial" panose="020B0604020202020204"/>
                <a:cs typeface="Arial" panose="020B0604020202020204"/>
              </a:rPr>
              <a:t>Y  </a:t>
            </a:r>
            <a:r>
              <a:rPr lang="en-IN" sz="4800" spc="-245" dirty="0">
                <a:latin typeface="Arial" panose="020B0604020202020204"/>
                <a:cs typeface="Arial" panose="020B0604020202020204"/>
              </a:rPr>
              <a:t>     </a:t>
            </a:r>
            <a:r>
              <a:rPr sz="4800" spc="-910" dirty="0">
                <a:latin typeface="Arial" panose="020B0604020202020204"/>
                <a:cs typeface="Arial" panose="020B0604020202020204"/>
              </a:rPr>
              <a:t>B</a:t>
            </a:r>
            <a:r>
              <a:rPr sz="4800" spc="-545" dirty="0">
                <a:latin typeface="Arial" panose="020B0604020202020204"/>
                <a:cs typeface="Arial" panose="020B0604020202020204"/>
              </a:rPr>
              <a:t>R</a:t>
            </a:r>
            <a:r>
              <a:rPr sz="4800" spc="-185" dirty="0">
                <a:latin typeface="Arial" panose="020B0604020202020204"/>
                <a:cs typeface="Arial" panose="020B0604020202020204"/>
              </a:rPr>
              <a:t>I</a:t>
            </a:r>
            <a:r>
              <a:rPr sz="4800" spc="-545" dirty="0">
                <a:latin typeface="Arial" panose="020B0604020202020204"/>
                <a:cs typeface="Arial" panose="020B0604020202020204"/>
              </a:rPr>
              <a:t>C</a:t>
            </a:r>
            <a:r>
              <a:rPr sz="4800" spc="-540" dirty="0">
                <a:latin typeface="Arial" panose="020B0604020202020204"/>
                <a:cs typeface="Arial" panose="020B0604020202020204"/>
              </a:rPr>
              <a:t>K</a:t>
            </a:r>
            <a:r>
              <a:rPr sz="4800" spc="-145" dirty="0">
                <a:latin typeface="Arial" panose="020B0604020202020204"/>
                <a:cs typeface="Arial" panose="020B0604020202020204"/>
              </a:rPr>
              <a:t> </a:t>
            </a:r>
            <a:endParaRPr sz="4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593975" y="6396354"/>
            <a:ext cx="6758940" cy="320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2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9" name="Text Box 18"/>
          <p:cNvSpPr txBox="1"/>
          <p:nvPr/>
        </p:nvSpPr>
        <p:spPr>
          <a:xfrm>
            <a:off x="7315200" y="5410200"/>
            <a:ext cx="406400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20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Presented By: Nitish Kumar</a:t>
            </a:r>
            <a:br>
              <a:rPr lang="en-IN" altLang="en-US" sz="20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</a:br>
            <a:r>
              <a:rPr lang="en-IN" altLang="en-US" sz="20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Stream: CSBS</a:t>
            </a:r>
            <a:br>
              <a:rPr lang="en-IN" altLang="en-US" sz="20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</a:br>
            <a:r>
              <a:rPr lang="en-IN" altLang="en-US" sz="20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Enrollment :12020002018017(15)</a:t>
            </a:r>
            <a:endParaRPr lang="en-IN" altLang="en-US" sz="20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1105" y="1018539"/>
            <a:ext cx="679386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0" spc="-565" dirty="0">
                <a:latin typeface="Microsoft Sans Serif" panose="020B0604020202020204"/>
                <a:cs typeface="Microsoft Sans Serif" panose="020B0604020202020204"/>
              </a:rPr>
              <a:t>B</a:t>
            </a:r>
            <a:r>
              <a:rPr b="0" spc="-645" dirty="0">
                <a:latin typeface="Microsoft Sans Serif" panose="020B0604020202020204"/>
                <a:cs typeface="Microsoft Sans Serif" panose="020B0604020202020204"/>
              </a:rPr>
              <a:t>L</a:t>
            </a:r>
            <a:r>
              <a:rPr b="0" spc="-10" dirty="0">
                <a:latin typeface="Microsoft Sans Serif" panose="020B0604020202020204"/>
                <a:cs typeface="Microsoft Sans Serif" panose="020B0604020202020204"/>
              </a:rPr>
              <a:t>O</a:t>
            </a:r>
            <a:r>
              <a:rPr b="0" spc="-440" dirty="0">
                <a:latin typeface="Microsoft Sans Serif" panose="020B0604020202020204"/>
                <a:cs typeface="Microsoft Sans Serif" panose="020B0604020202020204"/>
              </a:rPr>
              <a:t>C</a:t>
            </a:r>
            <a:r>
              <a:rPr b="0" spc="-484" dirty="0">
                <a:latin typeface="Microsoft Sans Serif" panose="020B0604020202020204"/>
                <a:cs typeface="Microsoft Sans Serif" panose="020B0604020202020204"/>
              </a:rPr>
              <a:t>K</a:t>
            </a:r>
            <a:r>
              <a:rPr b="0" spc="-440" dirty="0">
                <a:latin typeface="Microsoft Sans Serif" panose="020B0604020202020204"/>
                <a:cs typeface="Microsoft Sans Serif" panose="020B0604020202020204"/>
              </a:rPr>
              <a:t>CH</a:t>
            </a:r>
            <a:r>
              <a:rPr b="0" spc="-240" dirty="0">
                <a:latin typeface="Microsoft Sans Serif" panose="020B0604020202020204"/>
                <a:cs typeface="Microsoft Sans Serif" panose="020B0604020202020204"/>
              </a:rPr>
              <a:t>A</a:t>
            </a:r>
            <a:r>
              <a:rPr b="0" spc="-200" dirty="0">
                <a:latin typeface="Microsoft Sans Serif" panose="020B0604020202020204"/>
                <a:cs typeface="Microsoft Sans Serif" panose="020B0604020202020204"/>
              </a:rPr>
              <a:t>I</a:t>
            </a:r>
            <a:r>
              <a:rPr b="0" spc="-200" dirty="0">
                <a:latin typeface="Microsoft Sans Serif" panose="020B0604020202020204"/>
                <a:cs typeface="Microsoft Sans Serif" panose="020B0604020202020204"/>
              </a:rPr>
              <a:t>N</a:t>
            </a:r>
            <a:r>
              <a:rPr b="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b="0" dirty="0">
                <a:latin typeface="Microsoft Sans Serif" panose="020B0604020202020204"/>
                <a:cs typeface="Microsoft Sans Serif" panose="020B0604020202020204"/>
              </a:rPr>
              <a:t>&amp;</a:t>
            </a:r>
            <a:r>
              <a:rPr b="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b="0" spc="-325" dirty="0">
                <a:latin typeface="Microsoft Sans Serif" panose="020B0604020202020204"/>
                <a:cs typeface="Microsoft Sans Serif" panose="020B0604020202020204"/>
              </a:rPr>
              <a:t>IN</a:t>
            </a:r>
            <a:r>
              <a:rPr b="0" spc="-365" dirty="0">
                <a:latin typeface="Microsoft Sans Serif" panose="020B0604020202020204"/>
                <a:cs typeface="Microsoft Sans Serif" panose="020B0604020202020204"/>
              </a:rPr>
              <a:t>T</a:t>
            </a:r>
            <a:r>
              <a:rPr b="0" spc="-805" dirty="0">
                <a:latin typeface="Microsoft Sans Serif" panose="020B0604020202020204"/>
                <a:cs typeface="Microsoft Sans Serif" panose="020B0604020202020204"/>
              </a:rPr>
              <a:t>E</a:t>
            </a:r>
            <a:r>
              <a:rPr b="0" spc="-765" dirty="0">
                <a:latin typeface="Microsoft Sans Serif" panose="020B0604020202020204"/>
                <a:cs typeface="Microsoft Sans Serif" panose="020B0604020202020204"/>
              </a:rPr>
              <a:t>R</a:t>
            </a:r>
            <a:r>
              <a:rPr b="0" spc="-530" dirty="0">
                <a:latin typeface="Microsoft Sans Serif" panose="020B0604020202020204"/>
                <a:cs typeface="Microsoft Sans Serif" panose="020B0604020202020204"/>
              </a:rPr>
              <a:t>N</a:t>
            </a:r>
            <a:r>
              <a:rPr b="0" spc="-475" dirty="0">
                <a:latin typeface="Microsoft Sans Serif" panose="020B0604020202020204"/>
                <a:cs typeface="Microsoft Sans Serif" panose="020B0604020202020204"/>
              </a:rPr>
              <a:t>E</a:t>
            </a:r>
            <a:r>
              <a:rPr b="0" spc="-625" dirty="0">
                <a:latin typeface="Microsoft Sans Serif" panose="020B0604020202020204"/>
                <a:cs typeface="Microsoft Sans Serif" panose="020B0604020202020204"/>
              </a:rPr>
              <a:t>T</a:t>
            </a:r>
            <a:r>
              <a:rPr b="0" spc="-13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b="0" spc="-10" dirty="0">
                <a:latin typeface="Microsoft Sans Serif" panose="020B0604020202020204"/>
                <a:cs typeface="Microsoft Sans Serif" panose="020B0604020202020204"/>
              </a:rPr>
              <a:t>O</a:t>
            </a:r>
            <a:r>
              <a:rPr b="0" spc="-625" dirty="0">
                <a:latin typeface="Microsoft Sans Serif" panose="020B0604020202020204"/>
                <a:cs typeface="Microsoft Sans Serif" panose="020B0604020202020204"/>
              </a:rPr>
              <a:t>F</a:t>
            </a:r>
            <a:r>
              <a:rPr b="0" spc="2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b="0" spc="-484" dirty="0">
                <a:latin typeface="Microsoft Sans Serif" panose="020B0604020202020204"/>
                <a:cs typeface="Microsoft Sans Serif" panose="020B0604020202020204"/>
              </a:rPr>
              <a:t>V</a:t>
            </a:r>
            <a:r>
              <a:rPr b="0" spc="-240" dirty="0">
                <a:latin typeface="Microsoft Sans Serif" panose="020B0604020202020204"/>
                <a:cs typeface="Microsoft Sans Serif" panose="020B0604020202020204"/>
              </a:rPr>
              <a:t>A</a:t>
            </a:r>
            <a:r>
              <a:rPr b="0" spc="-645" dirty="0">
                <a:latin typeface="Microsoft Sans Serif" panose="020B0604020202020204"/>
                <a:cs typeface="Microsoft Sans Serif" panose="020B0604020202020204"/>
              </a:rPr>
              <a:t>L</a:t>
            </a:r>
            <a:r>
              <a:rPr b="0" spc="-440" dirty="0">
                <a:latin typeface="Microsoft Sans Serif" panose="020B0604020202020204"/>
                <a:cs typeface="Microsoft Sans Serif" panose="020B0604020202020204"/>
              </a:rPr>
              <a:t>U</a:t>
            </a:r>
            <a:r>
              <a:rPr b="0" spc="-825" dirty="0">
                <a:latin typeface="Microsoft Sans Serif" panose="020B0604020202020204"/>
                <a:cs typeface="Microsoft Sans Serif" panose="020B0604020202020204"/>
              </a:rPr>
              <a:t>E</a:t>
            </a:r>
            <a:endParaRPr b="0" spc="-825" dirty="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36116" y="4828984"/>
            <a:ext cx="9066530" cy="1083310"/>
          </a:xfrm>
          <a:prstGeom prst="rect">
            <a:avLst/>
          </a:prstGeom>
        </p:spPr>
        <p:txBody>
          <a:bodyPr vert="horz" wrap="square" lIns="0" tIns="198755" rIns="0" bIns="0" rtlCol="0">
            <a:spAutoFit/>
          </a:bodyPr>
          <a:lstStyle/>
          <a:p>
            <a:pPr marL="246380" indent="-234315">
              <a:lnSpc>
                <a:spcPct val="100000"/>
              </a:lnSpc>
              <a:spcBef>
                <a:spcPts val="1565"/>
              </a:spcBef>
              <a:buSzPct val="120000"/>
              <a:buFont typeface="Arial MT"/>
              <a:buChar char="•"/>
              <a:tabLst>
                <a:tab pos="247015" algn="l"/>
              </a:tabLst>
            </a:pPr>
            <a:r>
              <a:rPr sz="2250" spc="-17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Blockchain</a:t>
            </a:r>
            <a:r>
              <a:rPr sz="2250" spc="-12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250" spc="-21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is</a:t>
            </a:r>
            <a:r>
              <a:rPr sz="2250" spc="2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250" spc="-14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the</a:t>
            </a:r>
            <a:r>
              <a:rPr sz="2250" spc="-3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250" spc="-13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last</a:t>
            </a:r>
            <a:r>
              <a:rPr sz="2250" spc="7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250" spc="-15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Brick</a:t>
            </a:r>
            <a:r>
              <a:rPr sz="2250" spc="-5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250" spc="-15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in</a:t>
            </a:r>
            <a:r>
              <a:rPr sz="2250" spc="2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250" spc="-14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the</a:t>
            </a:r>
            <a:r>
              <a:rPr sz="2250" spc="-3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250" spc="-12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Internet</a:t>
            </a:r>
            <a:r>
              <a:rPr sz="2250" spc="-4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250" spc="-10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protocol</a:t>
            </a:r>
            <a:r>
              <a:rPr sz="2250" spc="-4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250" spc="-9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that</a:t>
            </a:r>
            <a:r>
              <a:rPr sz="225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250" spc="-10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allowed</a:t>
            </a:r>
            <a:r>
              <a:rPr sz="2250" spc="-7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250" spc="-12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Internet</a:t>
            </a:r>
            <a:r>
              <a:rPr sz="2250" spc="-8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250" spc="-6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to</a:t>
            </a:r>
            <a:r>
              <a:rPr sz="2250" spc="-3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250" spc="-22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move</a:t>
            </a:r>
            <a:endParaRPr sz="2250">
              <a:latin typeface="Microsoft Sans Serif" panose="020B0604020202020204"/>
              <a:cs typeface="Microsoft Sans Serif" panose="020B0604020202020204"/>
            </a:endParaRPr>
          </a:p>
          <a:p>
            <a:pPr marL="12700">
              <a:lnSpc>
                <a:spcPct val="100000"/>
              </a:lnSpc>
              <a:spcBef>
                <a:spcPts val="1465"/>
              </a:spcBef>
            </a:pPr>
            <a:r>
              <a:rPr sz="2250" b="1" spc="-14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V</a:t>
            </a:r>
            <a:r>
              <a:rPr sz="2250" b="1" spc="-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2250" b="1" spc="-7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2250" b="1" spc="-1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u</a:t>
            </a:r>
            <a:r>
              <a:rPr sz="2250" b="1" spc="-1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2250" b="1" spc="-1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250" spc="-5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b</a:t>
            </a:r>
            <a:r>
              <a:rPr sz="2250" spc="-10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e</a:t>
            </a:r>
            <a:r>
              <a:rPr sz="2250" spc="-2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t</a:t>
            </a:r>
            <a:r>
              <a:rPr sz="2250" spc="-18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w</a:t>
            </a:r>
            <a:r>
              <a:rPr sz="2250" spc="-18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een</a:t>
            </a:r>
            <a:r>
              <a:rPr sz="2250" spc="-6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250" spc="-5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p</a:t>
            </a:r>
            <a:r>
              <a:rPr sz="2250" spc="-10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ee</a:t>
            </a:r>
            <a:r>
              <a:rPr sz="2250" spc="-9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r</a:t>
            </a:r>
            <a:r>
              <a:rPr sz="2250" spc="-38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s</a:t>
            </a:r>
            <a:endParaRPr sz="2250">
              <a:latin typeface="Microsoft Sans Serif" panose="020B0604020202020204"/>
              <a:cs typeface="Microsoft Sans Serif" panose="020B06040202020202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707119" y="0"/>
            <a:ext cx="2550160" cy="471424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67839" y="1666239"/>
            <a:ext cx="6309360" cy="3159760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10785729" y="5990611"/>
            <a:ext cx="218440" cy="153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00"/>
              </a:lnSpc>
            </a:pPr>
            <a:r>
              <a:rPr lang="en-IN" spc="-10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.</a:t>
            </a:r>
            <a:endParaRPr lang="en-IN" spc="-10" dirty="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3048000" y="3306445"/>
            <a:ext cx="609600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8100">
              <a:lnSpc>
                <a:spcPts val="1200"/>
              </a:lnSpc>
            </a:pPr>
            <a:r>
              <a:rPr lang="en-IN" spc="-1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s</a:t>
            </a:r>
            <a:endParaRPr lang="en-IN" spc="-1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96694" y="399161"/>
            <a:ext cx="8686800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0" spc="-810" dirty="0">
                <a:latin typeface="Microsoft Sans Serif" panose="020B0604020202020204"/>
                <a:cs typeface="Microsoft Sans Serif" panose="020B0604020202020204"/>
              </a:rPr>
              <a:t>E</a:t>
            </a:r>
            <a:r>
              <a:rPr b="0" spc="-204" dirty="0">
                <a:latin typeface="Microsoft Sans Serif" panose="020B0604020202020204"/>
                <a:cs typeface="Microsoft Sans Serif" panose="020B0604020202020204"/>
              </a:rPr>
              <a:t>M</a:t>
            </a:r>
            <a:r>
              <a:rPr b="0" spc="-570" dirty="0">
                <a:latin typeface="Microsoft Sans Serif" panose="020B0604020202020204"/>
                <a:cs typeface="Microsoft Sans Serif" panose="020B0604020202020204"/>
              </a:rPr>
              <a:t>B</a:t>
            </a:r>
            <a:r>
              <a:rPr b="0" spc="-810" dirty="0">
                <a:latin typeface="Microsoft Sans Serif" panose="020B0604020202020204"/>
                <a:cs typeface="Microsoft Sans Serif" panose="020B0604020202020204"/>
              </a:rPr>
              <a:t>E</a:t>
            </a:r>
            <a:r>
              <a:rPr b="0" spc="-445" dirty="0">
                <a:latin typeface="Microsoft Sans Serif" panose="020B0604020202020204"/>
                <a:cs typeface="Microsoft Sans Serif" panose="020B0604020202020204"/>
              </a:rPr>
              <a:t>DD</a:t>
            </a:r>
            <a:r>
              <a:rPr b="0" spc="-810" dirty="0">
                <a:latin typeface="Microsoft Sans Serif" panose="020B0604020202020204"/>
                <a:cs typeface="Microsoft Sans Serif" panose="020B0604020202020204"/>
              </a:rPr>
              <a:t>E</a:t>
            </a:r>
            <a:r>
              <a:rPr b="0" spc="-425" dirty="0">
                <a:latin typeface="Microsoft Sans Serif" panose="020B0604020202020204"/>
                <a:cs typeface="Microsoft Sans Serif" panose="020B0604020202020204"/>
              </a:rPr>
              <a:t>D</a:t>
            </a:r>
            <a:r>
              <a:rPr b="0" spc="-6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b="0" spc="-565" dirty="0">
                <a:latin typeface="Microsoft Sans Serif" panose="020B0604020202020204"/>
                <a:cs typeface="Microsoft Sans Serif" panose="020B0604020202020204"/>
              </a:rPr>
              <a:t>S</a:t>
            </a:r>
            <a:r>
              <a:rPr b="0" spc="-805" dirty="0">
                <a:latin typeface="Microsoft Sans Serif" panose="020B0604020202020204"/>
                <a:cs typeface="Microsoft Sans Serif" panose="020B0604020202020204"/>
              </a:rPr>
              <a:t>E</a:t>
            </a:r>
            <a:r>
              <a:rPr b="0" spc="-440" dirty="0">
                <a:latin typeface="Microsoft Sans Serif" panose="020B0604020202020204"/>
                <a:cs typeface="Microsoft Sans Serif" panose="020B0604020202020204"/>
              </a:rPr>
              <a:t>CU</a:t>
            </a:r>
            <a:r>
              <a:rPr b="0" spc="-765" dirty="0">
                <a:latin typeface="Microsoft Sans Serif" panose="020B0604020202020204"/>
                <a:cs typeface="Microsoft Sans Serif" panose="020B0604020202020204"/>
              </a:rPr>
              <a:t>R</a:t>
            </a:r>
            <a:r>
              <a:rPr b="0" spc="-265" dirty="0">
                <a:latin typeface="Microsoft Sans Serif" panose="020B0604020202020204"/>
                <a:cs typeface="Microsoft Sans Serif" panose="020B0604020202020204"/>
              </a:rPr>
              <a:t>I</a:t>
            </a:r>
            <a:r>
              <a:rPr b="0" spc="-550" dirty="0">
                <a:latin typeface="Microsoft Sans Serif" panose="020B0604020202020204"/>
                <a:cs typeface="Microsoft Sans Serif" panose="020B0604020202020204"/>
              </a:rPr>
              <a:t>T</a:t>
            </a:r>
            <a:r>
              <a:rPr b="0" spc="-415" dirty="0">
                <a:latin typeface="Microsoft Sans Serif" panose="020B0604020202020204"/>
                <a:cs typeface="Microsoft Sans Serif" panose="020B0604020202020204"/>
              </a:rPr>
              <a:t>Y</a:t>
            </a:r>
            <a:r>
              <a:rPr b="0" spc="-7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b="0" spc="-120" dirty="0">
                <a:latin typeface="Microsoft Sans Serif" panose="020B0604020202020204"/>
                <a:cs typeface="Microsoft Sans Serif" panose="020B0604020202020204"/>
              </a:rPr>
              <a:t>I</a:t>
            </a:r>
            <a:r>
              <a:rPr b="0" spc="-295" dirty="0">
                <a:latin typeface="Microsoft Sans Serif" panose="020B0604020202020204"/>
                <a:cs typeface="Microsoft Sans Serif" panose="020B0604020202020204"/>
              </a:rPr>
              <a:t>N</a:t>
            </a:r>
            <a:r>
              <a:rPr b="0" spc="3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b="0" spc="-570" dirty="0">
                <a:latin typeface="Microsoft Sans Serif" panose="020B0604020202020204"/>
                <a:cs typeface="Microsoft Sans Serif" panose="020B0604020202020204"/>
              </a:rPr>
              <a:t>B</a:t>
            </a:r>
            <a:r>
              <a:rPr b="0" spc="-650" dirty="0">
                <a:latin typeface="Microsoft Sans Serif" panose="020B0604020202020204"/>
                <a:cs typeface="Microsoft Sans Serif" panose="020B0604020202020204"/>
              </a:rPr>
              <a:t>L</a:t>
            </a:r>
            <a:r>
              <a:rPr b="0" spc="-10" dirty="0">
                <a:latin typeface="Microsoft Sans Serif" panose="020B0604020202020204"/>
                <a:cs typeface="Microsoft Sans Serif" panose="020B0604020202020204"/>
              </a:rPr>
              <a:t>O</a:t>
            </a:r>
            <a:r>
              <a:rPr b="0" spc="-445" dirty="0">
                <a:latin typeface="Microsoft Sans Serif" panose="020B0604020202020204"/>
                <a:cs typeface="Microsoft Sans Serif" panose="020B0604020202020204"/>
              </a:rPr>
              <a:t>C</a:t>
            </a:r>
            <a:r>
              <a:rPr b="0" spc="-484" dirty="0">
                <a:latin typeface="Microsoft Sans Serif" panose="020B0604020202020204"/>
                <a:cs typeface="Microsoft Sans Serif" panose="020B0604020202020204"/>
              </a:rPr>
              <a:t>K</a:t>
            </a:r>
            <a:r>
              <a:rPr b="0" spc="-445" dirty="0">
                <a:latin typeface="Microsoft Sans Serif" panose="020B0604020202020204"/>
                <a:cs typeface="Microsoft Sans Serif" panose="020B0604020202020204"/>
              </a:rPr>
              <a:t>CH</a:t>
            </a:r>
            <a:r>
              <a:rPr b="0" spc="-245" dirty="0">
                <a:latin typeface="Microsoft Sans Serif" panose="020B0604020202020204"/>
                <a:cs typeface="Microsoft Sans Serif" panose="020B0604020202020204"/>
              </a:rPr>
              <a:t>A</a:t>
            </a:r>
            <a:r>
              <a:rPr b="0" spc="-120" dirty="0">
                <a:latin typeface="Microsoft Sans Serif" panose="020B0604020202020204"/>
                <a:cs typeface="Microsoft Sans Serif" panose="020B0604020202020204"/>
              </a:rPr>
              <a:t>I</a:t>
            </a:r>
            <a:r>
              <a:rPr b="0" spc="-295" dirty="0">
                <a:latin typeface="Microsoft Sans Serif" panose="020B0604020202020204"/>
                <a:cs typeface="Microsoft Sans Serif" panose="020B0604020202020204"/>
              </a:rPr>
              <a:t>N</a:t>
            </a:r>
            <a:r>
              <a:rPr b="0" spc="3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b="0" spc="-445" dirty="0">
                <a:latin typeface="Microsoft Sans Serif" panose="020B0604020202020204"/>
                <a:cs typeface="Microsoft Sans Serif" panose="020B0604020202020204"/>
              </a:rPr>
              <a:t>D</a:t>
            </a:r>
            <a:r>
              <a:rPr b="0" spc="-810" dirty="0">
                <a:latin typeface="Microsoft Sans Serif" panose="020B0604020202020204"/>
                <a:cs typeface="Microsoft Sans Serif" panose="020B0604020202020204"/>
              </a:rPr>
              <a:t>E</a:t>
            </a:r>
            <a:r>
              <a:rPr b="0" spc="-570" dirty="0">
                <a:latin typeface="Microsoft Sans Serif" panose="020B0604020202020204"/>
                <a:cs typeface="Microsoft Sans Serif" panose="020B0604020202020204"/>
              </a:rPr>
              <a:t>S</a:t>
            </a:r>
            <a:r>
              <a:rPr b="0" spc="-70" dirty="0">
                <a:latin typeface="Microsoft Sans Serif" panose="020B0604020202020204"/>
                <a:cs typeface="Microsoft Sans Serif" panose="020B0604020202020204"/>
              </a:rPr>
              <a:t>I</a:t>
            </a:r>
            <a:r>
              <a:rPr b="0" spc="-145" dirty="0">
                <a:latin typeface="Microsoft Sans Serif" panose="020B0604020202020204"/>
                <a:cs typeface="Microsoft Sans Serif" panose="020B0604020202020204"/>
              </a:rPr>
              <a:t>G</a:t>
            </a:r>
            <a:r>
              <a:rPr b="0" spc="-200" dirty="0">
                <a:latin typeface="Microsoft Sans Serif" panose="020B0604020202020204"/>
                <a:cs typeface="Microsoft Sans Serif" panose="020B0604020202020204"/>
              </a:rPr>
              <a:t>N</a:t>
            </a:r>
            <a:endParaRPr b="0" spc="-200" dirty="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10785729" y="5990611"/>
            <a:ext cx="218440" cy="153670"/>
          </a:xfrm>
          <a:prstGeom prst="rect">
            <a:avLst/>
          </a:prstGeom>
        </p:spPr>
        <p:txBody>
          <a:bodyPr vert="horz" wrap="square" lIns="0" tIns="0" rIns="0" bIns="0" rtlCol="0">
            <a:spAutoFit/>
            <a:scene3d>
              <a:camera prst="orthographicFront"/>
              <a:lightRig rig="threePt" dir="t"/>
            </a:scene3d>
          </a:bodyPr>
          <a:lstStyle/>
          <a:p>
            <a:pPr marL="38100">
              <a:lnSpc>
                <a:spcPts val="1200"/>
              </a:lnSpc>
            </a:pPr>
            <a:fld id="{81D60167-4931-47E6-BA6A-407CBD079E47}" type="slidenum">
              <a:rPr lang="en-IN" spc="-1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fld>
            <a:endParaRPr lang="en-IN" spc="-10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21105" y="1586555"/>
            <a:ext cx="9804400" cy="41332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6380" marR="781685" indent="-234315">
              <a:lnSpc>
                <a:spcPct val="119000"/>
              </a:lnSpc>
              <a:spcBef>
                <a:spcPts val="95"/>
              </a:spcBef>
              <a:buSzPct val="125000"/>
              <a:buFont typeface="Arial MT"/>
              <a:buChar char="•"/>
              <a:tabLst>
                <a:tab pos="247015" algn="l"/>
              </a:tabLst>
            </a:pPr>
            <a:r>
              <a:rPr sz="2800" spc="-14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Internet</a:t>
            </a:r>
            <a:r>
              <a:rPr sz="2800" spc="-4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800" spc="-26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was</a:t>
            </a:r>
            <a:r>
              <a:rPr sz="2800" spc="9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800" spc="-14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designed</a:t>
            </a:r>
            <a:r>
              <a:rPr sz="2800" spc="5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800" spc="-16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without</a:t>
            </a:r>
            <a:r>
              <a:rPr sz="2800" spc="1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800" spc="-16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security</a:t>
            </a:r>
            <a:r>
              <a:rPr sz="2800" spc="2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800" spc="-254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as</a:t>
            </a:r>
            <a:r>
              <a:rPr sz="2800" spc="8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800" spc="-1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a</a:t>
            </a:r>
            <a:r>
              <a:rPr sz="2800" spc="4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800" spc="-2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priority</a:t>
            </a:r>
            <a:r>
              <a:rPr sz="2800" spc="3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800" dirty="0">
                <a:solidFill>
                  <a:srgbClr val="FFFFFF"/>
                </a:solidFill>
                <a:latin typeface="Wingdings" panose="05000000000000000000"/>
                <a:cs typeface="Wingdings" panose="05000000000000000000"/>
              </a:rPr>
              <a:t></a:t>
            </a:r>
            <a:r>
              <a:rPr sz="2800" spc="7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9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Only</a:t>
            </a:r>
            <a:r>
              <a:rPr sz="2800" spc="2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800" spc="-1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a </a:t>
            </a:r>
            <a:r>
              <a:rPr sz="2800" spc="-73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800" spc="2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r</a:t>
            </a:r>
            <a:r>
              <a:rPr sz="2800" spc="-12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e</a:t>
            </a:r>
            <a:r>
              <a:rPr sz="2800" spc="-45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s</a:t>
            </a:r>
            <a:r>
              <a:rPr sz="2800" spc="-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ili</a:t>
            </a:r>
            <a:r>
              <a:rPr sz="2800" spc="-12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e</a:t>
            </a:r>
            <a:r>
              <a:rPr sz="2800" spc="-36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n</a:t>
            </a:r>
            <a:r>
              <a:rPr sz="2800" spc="-2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t</a:t>
            </a:r>
            <a:r>
              <a:rPr sz="2800" spc="-114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800" spc="-36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n</a:t>
            </a:r>
            <a:r>
              <a:rPr sz="2800" spc="-12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e</a:t>
            </a:r>
            <a:r>
              <a:rPr sz="2800" spc="-6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t</a:t>
            </a:r>
            <a:r>
              <a:rPr sz="2800" spc="-26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w</a:t>
            </a:r>
            <a:r>
              <a:rPr sz="2800" spc="-12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o</a:t>
            </a:r>
            <a:r>
              <a:rPr sz="2800" spc="10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r</a:t>
            </a:r>
            <a:r>
              <a:rPr sz="2800" spc="-204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k</a:t>
            </a:r>
            <a:r>
              <a:rPr sz="2800" spc="-14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!</a:t>
            </a:r>
            <a:r>
              <a:rPr sz="2800" spc="-16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!</a:t>
            </a:r>
            <a:endParaRPr sz="2800">
              <a:latin typeface="Microsoft Sans Serif" panose="020B0604020202020204"/>
              <a:cs typeface="Microsoft Sans Serif" panose="020B0604020202020204"/>
            </a:endParaRPr>
          </a:p>
          <a:p>
            <a:pPr marL="246380" marR="584835" indent="-234315">
              <a:lnSpc>
                <a:spcPct val="122000"/>
              </a:lnSpc>
              <a:spcBef>
                <a:spcPts val="960"/>
              </a:spcBef>
              <a:buSzPct val="125000"/>
              <a:buFont typeface="Arial MT"/>
              <a:buChar char="•"/>
              <a:tabLst>
                <a:tab pos="247015" algn="l"/>
                <a:tab pos="9027160" algn="l"/>
              </a:tabLst>
            </a:pPr>
            <a:r>
              <a:rPr sz="2800" spc="-21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Blockchain</a:t>
            </a:r>
            <a:r>
              <a:rPr sz="2800" spc="5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800" spc="-114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protocol</a:t>
            </a:r>
            <a:r>
              <a:rPr sz="2800" spc="1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800" spc="-254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was</a:t>
            </a:r>
            <a:r>
              <a:rPr sz="2800" spc="8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800" spc="-14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designed</a:t>
            </a:r>
            <a:r>
              <a:rPr sz="2800" spc="5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800" spc="-14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with</a:t>
            </a:r>
            <a:r>
              <a:rPr sz="2800" spc="3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800" spc="-16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security</a:t>
            </a:r>
            <a:r>
              <a:rPr sz="2800" spc="2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800" spc="-45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EMBEDDED</a:t>
            </a:r>
            <a:r>
              <a:rPr sz="2800" spc="-44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800" spc="-17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in</a:t>
            </a:r>
            <a:r>
              <a:rPr sz="2800" spc="-3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800" spc="-18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its </a:t>
            </a:r>
            <a:r>
              <a:rPr sz="2800" spc="-73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800" spc="-40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CORE</a:t>
            </a:r>
            <a:r>
              <a:rPr sz="2800" spc="5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800" spc="-409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(BFT</a:t>
            </a:r>
            <a:r>
              <a:rPr sz="2800" spc="5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800" spc="-17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in</a:t>
            </a:r>
            <a:r>
              <a:rPr sz="2800" spc="5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800" spc="-13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practice,</a:t>
            </a:r>
            <a:r>
              <a:rPr sz="2800" spc="3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800" spc="-9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identification</a:t>
            </a:r>
            <a:r>
              <a:rPr sz="2800" spc="5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800" spc="-16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,</a:t>
            </a:r>
            <a:r>
              <a:rPr sz="2800" spc="13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800" spc="-114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encrypted</a:t>
            </a:r>
            <a:r>
              <a:rPr sz="2800" spc="8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800" spc="-19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transactions,	</a:t>
            </a:r>
            <a:r>
              <a:rPr sz="2800" spc="-17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)</a:t>
            </a:r>
            <a:endParaRPr sz="2800">
              <a:latin typeface="Microsoft Sans Serif" panose="020B0604020202020204"/>
              <a:cs typeface="Microsoft Sans Serif" panose="020B0604020202020204"/>
            </a:endParaRPr>
          </a:p>
          <a:p>
            <a:pPr>
              <a:lnSpc>
                <a:spcPct val="100000"/>
              </a:lnSpc>
              <a:buClr>
                <a:srgbClr val="FFFFFF"/>
              </a:buClr>
              <a:buFont typeface="Arial MT"/>
              <a:buChar char="•"/>
            </a:pPr>
            <a:endParaRPr sz="3000">
              <a:latin typeface="Microsoft Sans Serif" panose="020B0604020202020204"/>
              <a:cs typeface="Microsoft Sans Serif" panose="020B0604020202020204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FFFFFF"/>
              </a:buClr>
              <a:buFont typeface="Arial MT"/>
              <a:buChar char="•"/>
            </a:pPr>
            <a:endParaRPr sz="2850">
              <a:latin typeface="Microsoft Sans Serif" panose="020B0604020202020204"/>
              <a:cs typeface="Microsoft Sans Serif" panose="020B0604020202020204"/>
            </a:endParaRPr>
          </a:p>
          <a:p>
            <a:pPr marL="246380" indent="-234315">
              <a:lnSpc>
                <a:spcPct val="100000"/>
              </a:lnSpc>
              <a:spcBef>
                <a:spcPts val="5"/>
              </a:spcBef>
              <a:buSzPct val="125000"/>
              <a:buFont typeface="Arial MT"/>
              <a:buChar char="•"/>
              <a:tabLst>
                <a:tab pos="247015" algn="l"/>
              </a:tabLst>
            </a:pPr>
            <a:r>
              <a:rPr sz="2800" spc="-14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Internet</a:t>
            </a:r>
            <a:r>
              <a:rPr sz="2800" spc="-4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800" spc="-17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security</a:t>
            </a:r>
            <a:r>
              <a:rPr sz="2800" spc="12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800" spc="-254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was</a:t>
            </a:r>
            <a:r>
              <a:rPr sz="2800" spc="1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800" spc="-17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implemented</a:t>
            </a:r>
            <a:r>
              <a:rPr sz="2800" spc="6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800" spc="-3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at</a:t>
            </a:r>
            <a:r>
              <a:rPr sz="2800" spc="2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800" spc="-19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the</a:t>
            </a:r>
            <a:r>
              <a:rPr sz="2800" spc="9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800" spc="-11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Application</a:t>
            </a:r>
            <a:r>
              <a:rPr sz="2800" spc="15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800" spc="-114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protocol</a:t>
            </a:r>
            <a:r>
              <a:rPr sz="2800" spc="2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800" spc="-204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Level.</a:t>
            </a:r>
            <a:endParaRPr sz="2800">
              <a:latin typeface="Microsoft Sans Serif" panose="020B0604020202020204"/>
              <a:cs typeface="Microsoft Sans Serif" panose="020B0604020202020204"/>
            </a:endParaRPr>
          </a:p>
          <a:p>
            <a:pPr marL="246380" indent="-234315">
              <a:lnSpc>
                <a:spcPct val="100000"/>
              </a:lnSpc>
              <a:spcBef>
                <a:spcPts val="1685"/>
              </a:spcBef>
              <a:buSzPct val="125000"/>
              <a:buFont typeface="Arial MT"/>
              <a:buChar char="•"/>
              <a:tabLst>
                <a:tab pos="247015" algn="l"/>
              </a:tabLst>
            </a:pPr>
            <a:r>
              <a:rPr sz="2800" spc="-21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Blockchain</a:t>
            </a:r>
            <a:r>
              <a:rPr sz="2800" spc="6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800" spc="-17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security</a:t>
            </a:r>
            <a:r>
              <a:rPr sz="2800" spc="4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800" spc="-23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is</a:t>
            </a:r>
            <a:r>
              <a:rPr sz="2800" spc="1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800" spc="-17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implemented</a:t>
            </a:r>
            <a:r>
              <a:rPr sz="2800" spc="6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800" spc="-3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at</a:t>
            </a:r>
            <a:r>
              <a:rPr sz="2800" spc="10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800" spc="-19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the</a:t>
            </a:r>
            <a:r>
              <a:rPr sz="2800" spc="10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800" spc="-12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low</a:t>
            </a:r>
            <a:r>
              <a:rPr sz="2800" spc="-4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800" spc="-114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level</a:t>
            </a:r>
            <a:r>
              <a:rPr sz="2800" spc="-6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800" spc="-114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protocol</a:t>
            </a:r>
            <a:r>
              <a:rPr sz="2800" spc="10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800" spc="-10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layer.</a:t>
            </a:r>
            <a:endParaRPr sz="2800">
              <a:latin typeface="Microsoft Sans Serif" panose="020B0604020202020204"/>
              <a:cs typeface="Microsoft Sans Serif" panose="020B0604020202020204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1105" y="1018539"/>
            <a:ext cx="6164580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0" spc="-520" dirty="0">
                <a:latin typeface="Microsoft Sans Serif" panose="020B0604020202020204"/>
                <a:cs typeface="Microsoft Sans Serif" panose="020B0604020202020204"/>
              </a:rPr>
              <a:t>D</a:t>
            </a:r>
            <a:r>
              <a:rPr b="0" spc="-240" dirty="0">
                <a:latin typeface="Microsoft Sans Serif" panose="020B0604020202020204"/>
                <a:cs typeface="Microsoft Sans Serif" panose="020B0604020202020204"/>
              </a:rPr>
              <a:t>A</a:t>
            </a:r>
            <a:r>
              <a:rPr b="0" spc="-565" dirty="0">
                <a:latin typeface="Microsoft Sans Serif" panose="020B0604020202020204"/>
                <a:cs typeface="Microsoft Sans Serif" panose="020B0604020202020204"/>
              </a:rPr>
              <a:t>PP</a:t>
            </a:r>
            <a:r>
              <a:rPr b="0" spc="-600" dirty="0">
                <a:latin typeface="Microsoft Sans Serif" panose="020B0604020202020204"/>
                <a:cs typeface="Microsoft Sans Serif" panose="020B0604020202020204"/>
              </a:rPr>
              <a:t>S</a:t>
            </a:r>
            <a:r>
              <a:rPr b="0" spc="-3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b="0" spc="-570" dirty="0">
                <a:latin typeface="Microsoft Sans Serif" panose="020B0604020202020204"/>
                <a:cs typeface="Microsoft Sans Serif" panose="020B0604020202020204"/>
              </a:rPr>
              <a:t>S</a:t>
            </a:r>
            <a:r>
              <a:rPr b="0" spc="-810" dirty="0">
                <a:latin typeface="Microsoft Sans Serif" panose="020B0604020202020204"/>
                <a:cs typeface="Microsoft Sans Serif" panose="020B0604020202020204"/>
              </a:rPr>
              <a:t>E</a:t>
            </a:r>
            <a:r>
              <a:rPr b="0" spc="-440" dirty="0">
                <a:latin typeface="Microsoft Sans Serif" panose="020B0604020202020204"/>
                <a:cs typeface="Microsoft Sans Serif" panose="020B0604020202020204"/>
              </a:rPr>
              <a:t>CU</a:t>
            </a:r>
            <a:r>
              <a:rPr b="0" spc="-770" dirty="0">
                <a:latin typeface="Microsoft Sans Serif" panose="020B0604020202020204"/>
                <a:cs typeface="Microsoft Sans Serif" panose="020B0604020202020204"/>
              </a:rPr>
              <a:t>R</a:t>
            </a:r>
            <a:r>
              <a:rPr b="0" spc="-265" dirty="0">
                <a:latin typeface="Microsoft Sans Serif" panose="020B0604020202020204"/>
                <a:cs typeface="Microsoft Sans Serif" panose="020B0604020202020204"/>
              </a:rPr>
              <a:t>I</a:t>
            </a:r>
            <a:r>
              <a:rPr b="0" spc="-550" dirty="0">
                <a:latin typeface="Microsoft Sans Serif" panose="020B0604020202020204"/>
                <a:cs typeface="Microsoft Sans Serif" panose="020B0604020202020204"/>
              </a:rPr>
              <a:t>T</a:t>
            </a:r>
            <a:r>
              <a:rPr b="0" spc="-415" dirty="0">
                <a:latin typeface="Microsoft Sans Serif" panose="020B0604020202020204"/>
                <a:cs typeface="Microsoft Sans Serif" panose="020B0604020202020204"/>
              </a:rPr>
              <a:t>Y</a:t>
            </a:r>
            <a:r>
              <a:rPr b="0" spc="-6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b="0" spc="-770" dirty="0">
                <a:latin typeface="Microsoft Sans Serif" panose="020B0604020202020204"/>
                <a:cs typeface="Microsoft Sans Serif" panose="020B0604020202020204"/>
              </a:rPr>
              <a:t>R</a:t>
            </a:r>
            <a:r>
              <a:rPr b="0" spc="-810" dirty="0">
                <a:latin typeface="Microsoft Sans Serif" panose="020B0604020202020204"/>
                <a:cs typeface="Microsoft Sans Serif" panose="020B0604020202020204"/>
              </a:rPr>
              <a:t>E</a:t>
            </a:r>
            <a:r>
              <a:rPr b="0" spc="-10" dirty="0">
                <a:latin typeface="Microsoft Sans Serif" panose="020B0604020202020204"/>
                <a:cs typeface="Microsoft Sans Serif" panose="020B0604020202020204"/>
              </a:rPr>
              <a:t>Q</a:t>
            </a:r>
            <a:r>
              <a:rPr b="0" spc="-440" dirty="0">
                <a:latin typeface="Microsoft Sans Serif" panose="020B0604020202020204"/>
                <a:cs typeface="Microsoft Sans Serif" panose="020B0604020202020204"/>
              </a:rPr>
              <a:t>U</a:t>
            </a:r>
            <a:r>
              <a:rPr b="0" spc="-285" dirty="0">
                <a:latin typeface="Microsoft Sans Serif" panose="020B0604020202020204"/>
                <a:cs typeface="Microsoft Sans Serif" panose="020B0604020202020204"/>
              </a:rPr>
              <a:t>I</a:t>
            </a:r>
            <a:r>
              <a:rPr b="0" spc="-690" dirty="0">
                <a:latin typeface="Microsoft Sans Serif" panose="020B0604020202020204"/>
                <a:cs typeface="Microsoft Sans Serif" panose="020B0604020202020204"/>
              </a:rPr>
              <a:t>R</a:t>
            </a:r>
            <a:r>
              <a:rPr b="0" spc="-810" dirty="0">
                <a:latin typeface="Microsoft Sans Serif" panose="020B0604020202020204"/>
                <a:cs typeface="Microsoft Sans Serif" panose="020B0604020202020204"/>
              </a:rPr>
              <a:t>E</a:t>
            </a:r>
            <a:r>
              <a:rPr b="0" spc="-204" dirty="0">
                <a:latin typeface="Microsoft Sans Serif" panose="020B0604020202020204"/>
                <a:cs typeface="Microsoft Sans Serif" panose="020B0604020202020204"/>
              </a:rPr>
              <a:t>M</a:t>
            </a:r>
            <a:r>
              <a:rPr b="0" spc="-810" dirty="0">
                <a:latin typeface="Microsoft Sans Serif" panose="020B0604020202020204"/>
                <a:cs typeface="Microsoft Sans Serif" panose="020B0604020202020204"/>
              </a:rPr>
              <a:t>E</a:t>
            </a:r>
            <a:r>
              <a:rPr b="0" spc="-445" dirty="0">
                <a:latin typeface="Microsoft Sans Serif" panose="020B0604020202020204"/>
                <a:cs typeface="Microsoft Sans Serif" panose="020B0604020202020204"/>
              </a:rPr>
              <a:t>N</a:t>
            </a:r>
            <a:r>
              <a:rPr b="0" spc="-365" dirty="0">
                <a:latin typeface="Microsoft Sans Serif" panose="020B0604020202020204"/>
                <a:cs typeface="Microsoft Sans Serif" panose="020B0604020202020204"/>
              </a:rPr>
              <a:t>T</a:t>
            </a:r>
            <a:r>
              <a:rPr b="0" spc="-600" dirty="0">
                <a:latin typeface="Microsoft Sans Serif" panose="020B0604020202020204"/>
                <a:cs typeface="Microsoft Sans Serif" panose="020B0604020202020204"/>
              </a:rPr>
              <a:t>S</a:t>
            </a:r>
            <a:endParaRPr b="0" spc="-600" dirty="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10785729" y="5990611"/>
            <a:ext cx="218440" cy="153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00"/>
              </a:lnSpc>
            </a:pPr>
            <a:fld id="{81D60167-4931-47E6-BA6A-407CBD079E47}" type="slidenum">
              <a:rPr lang="en-IN" spc="-1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fld>
            <a:endParaRPr lang="en-IN" spc="-10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21105" y="2066833"/>
            <a:ext cx="9290685" cy="3509010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246380" indent="-234315">
              <a:lnSpc>
                <a:spcPct val="100000"/>
              </a:lnSpc>
              <a:spcBef>
                <a:spcPts val="865"/>
              </a:spcBef>
              <a:buSzPct val="125000"/>
              <a:buFont typeface="Arial MT"/>
              <a:buChar char="•"/>
              <a:tabLst>
                <a:tab pos="247015" algn="l"/>
              </a:tabLst>
            </a:pPr>
            <a:r>
              <a:rPr sz="2800" b="1" spc="-1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Identification</a:t>
            </a:r>
            <a:r>
              <a:rPr sz="2800" b="1" spc="-114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-25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&amp;</a:t>
            </a:r>
            <a:r>
              <a:rPr sz="28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-19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Authentication</a:t>
            </a:r>
            <a:r>
              <a:rPr sz="2800" b="1" spc="-1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dirty="0">
                <a:solidFill>
                  <a:srgbClr val="FFFFFF"/>
                </a:solidFill>
                <a:latin typeface="Wingdings" panose="05000000000000000000"/>
                <a:cs typeface="Wingdings" panose="05000000000000000000"/>
              </a:rPr>
              <a:t></a:t>
            </a:r>
            <a:r>
              <a:rPr sz="2800" spc="1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10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Cryptographic</a:t>
            </a:r>
            <a:r>
              <a:rPr sz="2800" spc="1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800" spc="-8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identity</a:t>
            </a:r>
            <a:endParaRPr sz="2800">
              <a:latin typeface="Microsoft Sans Serif" panose="020B0604020202020204"/>
              <a:cs typeface="Microsoft Sans Serif" panose="020B0604020202020204"/>
            </a:endParaRPr>
          </a:p>
          <a:p>
            <a:pPr marL="246380" marR="400685" indent="-234315">
              <a:lnSpc>
                <a:spcPct val="119000"/>
              </a:lnSpc>
              <a:spcBef>
                <a:spcPts val="1045"/>
              </a:spcBef>
              <a:buSzPct val="125000"/>
              <a:buFont typeface="Arial MT"/>
              <a:buChar char="•"/>
              <a:tabLst>
                <a:tab pos="247015" algn="l"/>
              </a:tabLst>
            </a:pPr>
            <a:r>
              <a:rPr sz="2800" b="1" spc="-15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Data</a:t>
            </a:r>
            <a:r>
              <a:rPr sz="2800" b="1" spc="-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-15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Integrity</a:t>
            </a:r>
            <a:r>
              <a:rPr sz="2800" b="1" spc="-7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dirty="0">
                <a:solidFill>
                  <a:srgbClr val="FFFFFF"/>
                </a:solidFill>
                <a:latin typeface="Wingdings" panose="05000000000000000000"/>
                <a:cs typeface="Wingdings" panose="05000000000000000000"/>
              </a:rPr>
              <a:t></a:t>
            </a:r>
            <a:r>
              <a:rPr sz="2800" spc="7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17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Encrypted</a:t>
            </a:r>
            <a:r>
              <a:rPr sz="2800" spc="11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800" spc="-19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transactions</a:t>
            </a:r>
            <a:r>
              <a:rPr sz="2800" spc="8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800" spc="-15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coupled</a:t>
            </a:r>
            <a:r>
              <a:rPr sz="2800" spc="2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800" spc="-11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to</a:t>
            </a:r>
            <a:r>
              <a:rPr sz="2800" spc="9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800" spc="-32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Common </a:t>
            </a:r>
            <a:r>
              <a:rPr sz="2800" spc="-73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800" spc="-34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C</a:t>
            </a:r>
            <a:r>
              <a:rPr sz="2800" spc="-12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o</a:t>
            </a:r>
            <a:r>
              <a:rPr sz="2800" spc="-36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n</a:t>
            </a:r>
            <a:r>
              <a:rPr sz="2800" spc="-45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s</a:t>
            </a:r>
            <a:r>
              <a:rPr sz="2800" spc="-12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e</a:t>
            </a:r>
            <a:r>
              <a:rPr sz="2800" spc="-36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n</a:t>
            </a:r>
            <a:r>
              <a:rPr sz="2800" spc="-45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s</a:t>
            </a:r>
            <a:r>
              <a:rPr sz="2800" spc="-36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u</a:t>
            </a:r>
            <a:r>
              <a:rPr sz="2800" spc="-47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s</a:t>
            </a:r>
            <a:r>
              <a:rPr sz="2800" spc="-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800" spc="-50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m</a:t>
            </a:r>
            <a:r>
              <a:rPr sz="2800" spc="-12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e</a:t>
            </a:r>
            <a:r>
              <a:rPr sz="2800" spc="-29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c</a:t>
            </a:r>
            <a:r>
              <a:rPr sz="2800" spc="-36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h</a:t>
            </a:r>
            <a:r>
              <a:rPr sz="2800" spc="-4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a</a:t>
            </a:r>
            <a:r>
              <a:rPr sz="2800" spc="-36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n</a:t>
            </a:r>
            <a:r>
              <a:rPr sz="2800" spc="-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i</a:t>
            </a:r>
            <a:r>
              <a:rPr sz="2800" spc="-45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s</a:t>
            </a:r>
            <a:r>
              <a:rPr sz="2800" spc="-46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m</a:t>
            </a:r>
            <a:endParaRPr sz="2800">
              <a:latin typeface="Microsoft Sans Serif" panose="020B0604020202020204"/>
              <a:cs typeface="Microsoft Sans Serif" panose="020B0604020202020204"/>
            </a:endParaRPr>
          </a:p>
          <a:p>
            <a:pPr marL="246380" marR="5080" indent="-234315">
              <a:lnSpc>
                <a:spcPct val="119000"/>
              </a:lnSpc>
              <a:spcBef>
                <a:spcPts val="1040"/>
              </a:spcBef>
              <a:buSzPct val="125000"/>
              <a:buFont typeface="Arial MT"/>
              <a:buChar char="•"/>
              <a:tabLst>
                <a:tab pos="247015" algn="l"/>
              </a:tabLst>
            </a:pPr>
            <a:r>
              <a:rPr sz="2800" b="1" spc="-15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Data </a:t>
            </a:r>
            <a:r>
              <a:rPr sz="2800" b="1" spc="-1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Confidentiality </a:t>
            </a:r>
            <a:r>
              <a:rPr sz="2800" spc="5" dirty="0">
                <a:solidFill>
                  <a:srgbClr val="FFFFFF"/>
                </a:solidFill>
                <a:latin typeface="Wingdings" panose="05000000000000000000"/>
                <a:cs typeface="Wingdings" panose="05000000000000000000"/>
              </a:rPr>
              <a:t></a:t>
            </a:r>
            <a:r>
              <a:rPr sz="2800" spc="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14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Zero-knowledge </a:t>
            </a:r>
            <a:r>
              <a:rPr sz="2800" spc="-3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proof </a:t>
            </a:r>
            <a:r>
              <a:rPr sz="2800" spc="62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/ </a:t>
            </a:r>
            <a:r>
              <a:rPr sz="2800" spc="-22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Homomorphic </a:t>
            </a:r>
            <a:r>
              <a:rPr sz="2800" spc="-73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800" spc="-13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encryption</a:t>
            </a:r>
            <a:endParaRPr sz="2800">
              <a:latin typeface="Microsoft Sans Serif" panose="020B0604020202020204"/>
              <a:cs typeface="Microsoft Sans Serif" panose="020B0604020202020204"/>
            </a:endParaRPr>
          </a:p>
          <a:p>
            <a:pPr marL="246380" indent="-234315">
              <a:lnSpc>
                <a:spcPct val="100000"/>
              </a:lnSpc>
              <a:spcBef>
                <a:spcPts val="1690"/>
              </a:spcBef>
              <a:buSzPct val="125000"/>
              <a:buFont typeface="Arial MT"/>
              <a:buChar char="•"/>
              <a:tabLst>
                <a:tab pos="247015" algn="l"/>
              </a:tabLst>
            </a:pPr>
            <a:r>
              <a:rPr sz="2800" b="1" spc="-27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</a:t>
            </a:r>
            <a:r>
              <a:rPr sz="2800" b="1" spc="-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2800" b="1" spc="-2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2800" b="1" spc="-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2800" b="1" spc="-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-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2800" b="1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w</a:t>
            </a:r>
            <a:r>
              <a:rPr sz="2800" b="1" spc="-2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2800" b="1" spc="-204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2800" b="1" spc="-2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rs</a:t>
            </a:r>
            <a:r>
              <a:rPr sz="2800" b="1" spc="-2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h</a:t>
            </a:r>
            <a:r>
              <a:rPr sz="2800" b="1" spc="-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2800" b="1" spc="-2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2800" b="1" spc="254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/</a:t>
            </a:r>
            <a:r>
              <a:rPr sz="2800" b="1" spc="-4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2800" b="1" spc="-2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on</a:t>
            </a:r>
            <a:r>
              <a:rPr sz="2800" b="1" spc="-2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2800" b="1" spc="-17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2800" b="1" spc="-2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2800" b="1" spc="-5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2800" b="1" spc="-17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spc="5" dirty="0">
                <a:solidFill>
                  <a:srgbClr val="FFFFFF"/>
                </a:solidFill>
                <a:latin typeface="Wingdings" panose="05000000000000000000"/>
                <a:cs typeface="Wingdings" panose="05000000000000000000"/>
              </a:rPr>
              <a:t></a:t>
            </a:r>
            <a:r>
              <a:rPr sz="2800" spc="6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34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D</a:t>
            </a:r>
            <a:r>
              <a:rPr sz="2800" spc="-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i</a:t>
            </a:r>
            <a:r>
              <a:rPr sz="2800" spc="-45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s</a:t>
            </a:r>
            <a:r>
              <a:rPr sz="2800" spc="-6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t</a:t>
            </a:r>
            <a:r>
              <a:rPr sz="2800" spc="2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r</a:t>
            </a:r>
            <a:r>
              <a:rPr sz="2800" spc="-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i</a:t>
            </a:r>
            <a:r>
              <a:rPr sz="2800" spc="-4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b</a:t>
            </a:r>
            <a:r>
              <a:rPr sz="2800" spc="-36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u</a:t>
            </a:r>
            <a:r>
              <a:rPr sz="2800" spc="-6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t</a:t>
            </a:r>
            <a:r>
              <a:rPr sz="2800" spc="-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i</a:t>
            </a:r>
            <a:r>
              <a:rPr sz="2800" spc="-12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o</a:t>
            </a:r>
            <a:r>
              <a:rPr sz="2800" spc="-33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n</a:t>
            </a:r>
            <a:r>
              <a:rPr sz="2800" spc="2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800" spc="-12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o</a:t>
            </a:r>
            <a:r>
              <a:rPr sz="2800" spc="15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f</a:t>
            </a:r>
            <a:r>
              <a:rPr sz="2800" spc="8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800" spc="-34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D</a:t>
            </a:r>
            <a:r>
              <a:rPr sz="2800" spc="-4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a</a:t>
            </a:r>
            <a:r>
              <a:rPr sz="2800" spc="-6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t</a:t>
            </a:r>
            <a:r>
              <a:rPr sz="2800" spc="-1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a</a:t>
            </a:r>
            <a:endParaRPr sz="2800">
              <a:latin typeface="Microsoft Sans Serif" panose="020B0604020202020204"/>
              <a:cs typeface="Microsoft Sans Serif" panose="020B0604020202020204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1105" y="1018539"/>
            <a:ext cx="610044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0" spc="-565" dirty="0">
                <a:latin typeface="Microsoft Sans Serif" panose="020B0604020202020204"/>
                <a:cs typeface="Microsoft Sans Serif" panose="020B0604020202020204"/>
              </a:rPr>
              <a:t>B</a:t>
            </a:r>
            <a:r>
              <a:rPr b="0" spc="-645" dirty="0">
                <a:latin typeface="Microsoft Sans Serif" panose="020B0604020202020204"/>
                <a:cs typeface="Microsoft Sans Serif" panose="020B0604020202020204"/>
              </a:rPr>
              <a:t>L</a:t>
            </a:r>
            <a:r>
              <a:rPr b="0" spc="-10" dirty="0">
                <a:latin typeface="Microsoft Sans Serif" panose="020B0604020202020204"/>
                <a:cs typeface="Microsoft Sans Serif" panose="020B0604020202020204"/>
              </a:rPr>
              <a:t>O</a:t>
            </a:r>
            <a:r>
              <a:rPr b="0" spc="-440" dirty="0">
                <a:latin typeface="Microsoft Sans Serif" panose="020B0604020202020204"/>
                <a:cs typeface="Microsoft Sans Serif" panose="020B0604020202020204"/>
              </a:rPr>
              <a:t>C</a:t>
            </a:r>
            <a:r>
              <a:rPr b="0" spc="-484" dirty="0">
                <a:latin typeface="Microsoft Sans Serif" panose="020B0604020202020204"/>
                <a:cs typeface="Microsoft Sans Serif" panose="020B0604020202020204"/>
              </a:rPr>
              <a:t>K</a:t>
            </a:r>
            <a:r>
              <a:rPr b="0" spc="-440" dirty="0">
                <a:latin typeface="Microsoft Sans Serif" panose="020B0604020202020204"/>
                <a:cs typeface="Microsoft Sans Serif" panose="020B0604020202020204"/>
              </a:rPr>
              <a:t>CH</a:t>
            </a:r>
            <a:r>
              <a:rPr b="0" spc="-240" dirty="0">
                <a:latin typeface="Microsoft Sans Serif" panose="020B0604020202020204"/>
                <a:cs typeface="Microsoft Sans Serif" panose="020B0604020202020204"/>
              </a:rPr>
              <a:t>A</a:t>
            </a:r>
            <a:r>
              <a:rPr b="0" spc="-200" dirty="0">
                <a:latin typeface="Microsoft Sans Serif" panose="020B0604020202020204"/>
                <a:cs typeface="Microsoft Sans Serif" panose="020B0604020202020204"/>
              </a:rPr>
              <a:t>I</a:t>
            </a:r>
            <a:r>
              <a:rPr b="0" spc="-200" dirty="0">
                <a:latin typeface="Microsoft Sans Serif" panose="020B0604020202020204"/>
                <a:cs typeface="Microsoft Sans Serif" panose="020B0604020202020204"/>
              </a:rPr>
              <a:t>N</a:t>
            </a:r>
            <a:r>
              <a:rPr b="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b="0" spc="-565" dirty="0">
                <a:latin typeface="Microsoft Sans Serif" panose="020B0604020202020204"/>
                <a:cs typeface="Microsoft Sans Serif" panose="020B0604020202020204"/>
              </a:rPr>
              <a:t>S</a:t>
            </a:r>
            <a:r>
              <a:rPr b="0" spc="-805" dirty="0">
                <a:latin typeface="Microsoft Sans Serif" panose="020B0604020202020204"/>
                <a:cs typeface="Microsoft Sans Serif" panose="020B0604020202020204"/>
              </a:rPr>
              <a:t>E</a:t>
            </a:r>
            <a:r>
              <a:rPr b="0" spc="-440" dirty="0">
                <a:latin typeface="Microsoft Sans Serif" panose="020B0604020202020204"/>
                <a:cs typeface="Microsoft Sans Serif" panose="020B0604020202020204"/>
              </a:rPr>
              <a:t>CU</a:t>
            </a:r>
            <a:r>
              <a:rPr b="0" spc="-765" dirty="0">
                <a:latin typeface="Microsoft Sans Serif" panose="020B0604020202020204"/>
                <a:cs typeface="Microsoft Sans Serif" panose="020B0604020202020204"/>
              </a:rPr>
              <a:t>R</a:t>
            </a:r>
            <a:r>
              <a:rPr b="0" spc="-265" dirty="0">
                <a:latin typeface="Microsoft Sans Serif" panose="020B0604020202020204"/>
                <a:cs typeface="Microsoft Sans Serif" panose="020B0604020202020204"/>
              </a:rPr>
              <a:t>I</a:t>
            </a:r>
            <a:r>
              <a:rPr b="0" spc="-550" dirty="0">
                <a:latin typeface="Microsoft Sans Serif" panose="020B0604020202020204"/>
                <a:cs typeface="Microsoft Sans Serif" panose="020B0604020202020204"/>
              </a:rPr>
              <a:t>T</a:t>
            </a:r>
            <a:r>
              <a:rPr b="0" spc="-415" dirty="0">
                <a:latin typeface="Microsoft Sans Serif" panose="020B0604020202020204"/>
                <a:cs typeface="Microsoft Sans Serif" panose="020B0604020202020204"/>
              </a:rPr>
              <a:t>Y</a:t>
            </a:r>
            <a:r>
              <a:rPr b="0" spc="-15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b="0" spc="-605" dirty="0">
                <a:latin typeface="Microsoft Sans Serif" panose="020B0604020202020204"/>
                <a:cs typeface="Microsoft Sans Serif" panose="020B0604020202020204"/>
              </a:rPr>
              <a:t>F</a:t>
            </a:r>
            <a:r>
              <a:rPr b="0" spc="-10" dirty="0">
                <a:latin typeface="Microsoft Sans Serif" panose="020B0604020202020204"/>
                <a:cs typeface="Microsoft Sans Serif" panose="020B0604020202020204"/>
              </a:rPr>
              <a:t>O</a:t>
            </a:r>
            <a:r>
              <a:rPr b="0" spc="-800" dirty="0">
                <a:latin typeface="Microsoft Sans Serif" panose="020B0604020202020204"/>
                <a:cs typeface="Microsoft Sans Serif" panose="020B0604020202020204"/>
              </a:rPr>
              <a:t>R</a:t>
            </a:r>
            <a:r>
              <a:rPr b="0" spc="4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b="0" spc="-70" dirty="0">
                <a:latin typeface="Microsoft Sans Serif" panose="020B0604020202020204"/>
                <a:cs typeface="Microsoft Sans Serif" panose="020B0604020202020204"/>
              </a:rPr>
              <a:t>I</a:t>
            </a:r>
            <a:r>
              <a:rPr b="0" spc="-220" dirty="0">
                <a:latin typeface="Microsoft Sans Serif" panose="020B0604020202020204"/>
                <a:cs typeface="Microsoft Sans Serif" panose="020B0604020202020204"/>
              </a:rPr>
              <a:t>O</a:t>
            </a:r>
            <a:r>
              <a:rPr b="0" spc="-625" dirty="0">
                <a:latin typeface="Microsoft Sans Serif" panose="020B0604020202020204"/>
                <a:cs typeface="Microsoft Sans Serif" panose="020B0604020202020204"/>
              </a:rPr>
              <a:t>T</a:t>
            </a:r>
            <a:endParaRPr b="0" spc="-625" dirty="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10785729" y="5990611"/>
            <a:ext cx="218440" cy="153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00"/>
              </a:lnSpc>
            </a:pPr>
            <a:fld id="{81D60167-4931-47E6-BA6A-407CBD079E47}" type="slidenum">
              <a:rPr lang="en-IN" spc="-1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fld>
            <a:endParaRPr lang="en-IN" spc="-10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21105" y="2225124"/>
            <a:ext cx="9091295" cy="2802890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246380" indent="-234315">
              <a:lnSpc>
                <a:spcPct val="100000"/>
              </a:lnSpc>
              <a:spcBef>
                <a:spcPts val="740"/>
              </a:spcBef>
              <a:buSzPct val="127000"/>
              <a:buFont typeface="Arial MT"/>
              <a:buChar char="•"/>
              <a:tabLst>
                <a:tab pos="247015" algn="l"/>
              </a:tabLst>
            </a:pPr>
            <a:r>
              <a:rPr sz="2400" spc="-29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The</a:t>
            </a:r>
            <a:r>
              <a:rPr sz="2400" spc="8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-11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Distributed</a:t>
            </a:r>
            <a:r>
              <a:rPr sz="2400" spc="-4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-9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character</a:t>
            </a:r>
            <a:r>
              <a:rPr sz="2400" spc="-15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of</a:t>
            </a:r>
            <a:r>
              <a:rPr sz="2400" spc="8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-21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IOT</a:t>
            </a:r>
            <a:r>
              <a:rPr sz="2400" spc="7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-16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networks</a:t>
            </a:r>
            <a:r>
              <a:rPr sz="2400" spc="9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-23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makes</a:t>
            </a:r>
            <a:r>
              <a:rPr sz="2400" spc="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it </a:t>
            </a:r>
            <a:r>
              <a:rPr sz="2400" spc="-1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a</a:t>
            </a:r>
            <a:r>
              <a:rPr sz="2400" spc="3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-6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good</a:t>
            </a:r>
            <a:r>
              <a:rPr sz="2400" spc="-4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-7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candidate</a:t>
            </a:r>
            <a:r>
              <a:rPr sz="2400" spc="-15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-3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for</a:t>
            </a:r>
            <a:endParaRPr sz="2400">
              <a:latin typeface="Microsoft Sans Serif" panose="020B0604020202020204"/>
              <a:cs typeface="Microsoft Sans Serif" panose="020B0604020202020204"/>
            </a:endParaRPr>
          </a:p>
          <a:p>
            <a:pPr marL="246380">
              <a:lnSpc>
                <a:spcPct val="100000"/>
              </a:lnSpc>
              <a:spcBef>
                <a:spcPts val="645"/>
              </a:spcBef>
            </a:pPr>
            <a:r>
              <a:rPr sz="2400" spc="-31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B</a:t>
            </a:r>
            <a:r>
              <a:rPr sz="2400" spc="-8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l</a:t>
            </a:r>
            <a:r>
              <a:rPr sz="2400" spc="-21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o</a:t>
            </a:r>
            <a:r>
              <a:rPr sz="2400" spc="-9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c</a:t>
            </a:r>
            <a:r>
              <a:rPr sz="2400" spc="-16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k</a:t>
            </a:r>
            <a:r>
              <a:rPr sz="2400" spc="-16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c</a:t>
            </a:r>
            <a:r>
              <a:rPr sz="2400" spc="-30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h</a:t>
            </a:r>
            <a:r>
              <a:rPr sz="2400" spc="1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a</a:t>
            </a:r>
            <a:r>
              <a:rPr sz="2400" spc="1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i</a:t>
            </a:r>
            <a:r>
              <a:rPr sz="2400" spc="-28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n</a:t>
            </a:r>
            <a:r>
              <a:rPr sz="2400" spc="-15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t</a:t>
            </a:r>
            <a:r>
              <a:rPr sz="2400" spc="-21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e</a:t>
            </a:r>
            <a:r>
              <a:rPr sz="2400" spc="-8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c</a:t>
            </a:r>
            <a:r>
              <a:rPr sz="2400" spc="-30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hn</a:t>
            </a:r>
            <a:r>
              <a:rPr sz="2400" spc="-11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o</a:t>
            </a:r>
            <a:r>
              <a:rPr sz="2400" spc="-1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l</a:t>
            </a:r>
            <a:r>
              <a:rPr sz="2400" spc="-7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o</a:t>
            </a:r>
            <a:r>
              <a:rPr sz="2400" spc="-12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g</a:t>
            </a:r>
            <a:r>
              <a:rPr sz="240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y</a:t>
            </a:r>
            <a:endParaRPr sz="2400">
              <a:latin typeface="Microsoft Sans Serif" panose="020B0604020202020204"/>
              <a:cs typeface="Microsoft Sans Serif" panose="020B0604020202020204"/>
            </a:endParaRPr>
          </a:p>
          <a:p>
            <a:pPr marL="246380" marR="15240" indent="-234315">
              <a:lnSpc>
                <a:spcPct val="121000"/>
              </a:lnSpc>
              <a:spcBef>
                <a:spcPts val="935"/>
              </a:spcBef>
              <a:buSzPct val="127000"/>
              <a:buFont typeface="Arial MT"/>
              <a:buChar char="•"/>
              <a:tabLst>
                <a:tab pos="247015" algn="l"/>
              </a:tabLst>
            </a:pPr>
            <a:r>
              <a:rPr sz="2400" b="1" spc="-204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Blockchain</a:t>
            </a:r>
            <a:r>
              <a:rPr sz="2400" spc="-204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,</a:t>
            </a:r>
            <a:r>
              <a:rPr sz="2400" spc="-20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-17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which</a:t>
            </a:r>
            <a:r>
              <a:rPr sz="2400" spc="-17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-20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is </a:t>
            </a:r>
            <a:r>
              <a:rPr sz="2400" spc="-24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most</a:t>
            </a:r>
            <a:r>
              <a:rPr sz="2400" spc="-23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familiar </a:t>
            </a:r>
            <a:r>
              <a:rPr sz="2400" spc="-3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for </a:t>
            </a:r>
            <a:r>
              <a:rPr sz="2400" b="1" spc="-17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bitcoin </a:t>
            </a:r>
            <a:r>
              <a:rPr sz="2400" spc="-9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and </a:t>
            </a:r>
            <a:r>
              <a:rPr sz="2400" spc="-22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Ethereum,</a:t>
            </a:r>
            <a:r>
              <a:rPr sz="2400" spc="-22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-7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offers </a:t>
            </a:r>
            <a:r>
              <a:rPr sz="2400" spc="-13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an </a:t>
            </a:r>
            <a:r>
              <a:rPr sz="2400" spc="-13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-9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intriguing</a:t>
            </a:r>
            <a:r>
              <a:rPr sz="2400" spc="-4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-16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solution</a:t>
            </a:r>
            <a:r>
              <a:rPr sz="2400" spc="-8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-3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for</a:t>
            </a:r>
            <a:r>
              <a:rPr sz="2400" spc="12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b="1" spc="-1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IoT</a:t>
            </a:r>
            <a:r>
              <a:rPr sz="2400" b="1" spc="-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-19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security</a:t>
            </a:r>
            <a:r>
              <a:rPr sz="2400" spc="-19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.</a:t>
            </a:r>
            <a:r>
              <a:rPr sz="2400" spc="4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b="1" spc="-2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Blockchain</a:t>
            </a:r>
            <a:r>
              <a:rPr sz="24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spc="-17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contains</a:t>
            </a:r>
            <a:r>
              <a:rPr sz="2400" spc="1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-16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strong</a:t>
            </a:r>
            <a:r>
              <a:rPr sz="2400" spc="4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-13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protections </a:t>
            </a:r>
            <a:r>
              <a:rPr sz="2400" spc="-62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-10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against</a:t>
            </a:r>
            <a:r>
              <a:rPr sz="2400" spc="-9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data</a:t>
            </a:r>
            <a:r>
              <a:rPr sz="2400" spc="-4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-10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tampering,</a:t>
            </a:r>
            <a:r>
              <a:rPr sz="2400" spc="-4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-11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locking</a:t>
            </a:r>
            <a:r>
              <a:rPr sz="2400" spc="-12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-23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access</a:t>
            </a:r>
            <a:r>
              <a:rPr sz="2400" spc="-7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-8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to</a:t>
            </a:r>
            <a:r>
              <a:rPr sz="2400" spc="8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-12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Internet</a:t>
            </a:r>
            <a:r>
              <a:rPr sz="2400" spc="-1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of</a:t>
            </a:r>
            <a:r>
              <a:rPr sz="2400" spc="8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-23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Things</a:t>
            </a:r>
            <a:r>
              <a:rPr sz="2400" spc="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-16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devices,</a:t>
            </a:r>
            <a:r>
              <a:rPr sz="2400" spc="-4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-10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and </a:t>
            </a:r>
            <a:r>
              <a:rPr sz="2400" spc="-62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-8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allowing</a:t>
            </a:r>
            <a:r>
              <a:rPr sz="2400" spc="-13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-17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compromised</a:t>
            </a:r>
            <a:r>
              <a:rPr sz="2400" spc="-5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-15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devices</a:t>
            </a:r>
            <a:r>
              <a:rPr sz="2400" spc="-8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-14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in</a:t>
            </a:r>
            <a:r>
              <a:rPr sz="2400" spc="-1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-13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an</a:t>
            </a:r>
            <a:r>
              <a:rPr sz="2400" spc="5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b="1" spc="-1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IoT</a:t>
            </a:r>
            <a:r>
              <a:rPr sz="24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spc="-13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network</a:t>
            </a:r>
            <a:r>
              <a:rPr sz="2400" spc="-1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-8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to</a:t>
            </a:r>
            <a:r>
              <a:rPr sz="2400" spc="7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-6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be</a:t>
            </a:r>
            <a:r>
              <a:rPr sz="2400" spc="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-254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shut</a:t>
            </a:r>
            <a:r>
              <a:rPr sz="2400" spc="-1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-15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down.</a:t>
            </a:r>
            <a:endParaRPr sz="2400">
              <a:latin typeface="Microsoft Sans Serif" panose="020B0604020202020204"/>
              <a:cs typeface="Microsoft Sans Serif" panose="020B0604020202020204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64129" y="2937573"/>
            <a:ext cx="7061200" cy="12465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0" b="0" spc="-395" dirty="0">
                <a:solidFill>
                  <a:srgbClr val="CDFFFF"/>
                </a:solidFill>
                <a:latin typeface="Microsoft Sans Serif" panose="020B0604020202020204"/>
                <a:cs typeface="Microsoft Sans Serif" panose="020B0604020202020204"/>
              </a:rPr>
              <a:t>I</a:t>
            </a:r>
            <a:r>
              <a:rPr sz="8000" b="0" spc="-1050" dirty="0">
                <a:solidFill>
                  <a:srgbClr val="CDFFFF"/>
                </a:solidFill>
                <a:latin typeface="Microsoft Sans Serif" panose="020B0604020202020204"/>
                <a:cs typeface="Microsoft Sans Serif" panose="020B0604020202020204"/>
              </a:rPr>
              <a:t>C</a:t>
            </a:r>
            <a:r>
              <a:rPr sz="8000" b="0" spc="-50" dirty="0">
                <a:solidFill>
                  <a:srgbClr val="CDFFFF"/>
                </a:solidFill>
                <a:latin typeface="Microsoft Sans Serif" panose="020B0604020202020204"/>
                <a:cs typeface="Microsoft Sans Serif" panose="020B0604020202020204"/>
              </a:rPr>
              <a:t>O</a:t>
            </a:r>
            <a:r>
              <a:rPr sz="8000" b="0" spc="85" dirty="0">
                <a:solidFill>
                  <a:srgbClr val="CD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8000" b="0" spc="-1120" dirty="0">
                <a:solidFill>
                  <a:srgbClr val="CDFFFF"/>
                </a:solidFill>
                <a:latin typeface="Microsoft Sans Serif" panose="020B0604020202020204"/>
                <a:cs typeface="Microsoft Sans Serif" panose="020B0604020202020204"/>
              </a:rPr>
              <a:t>D</a:t>
            </a:r>
            <a:r>
              <a:rPr sz="8000" b="0" spc="-545" dirty="0">
                <a:solidFill>
                  <a:srgbClr val="CDFFFF"/>
                </a:solidFill>
                <a:latin typeface="Microsoft Sans Serif" panose="020B0604020202020204"/>
                <a:cs typeface="Microsoft Sans Serif" panose="020B0604020202020204"/>
              </a:rPr>
              <a:t>A</a:t>
            </a:r>
            <a:r>
              <a:rPr sz="8000" b="0" spc="-1330" dirty="0">
                <a:solidFill>
                  <a:srgbClr val="CDFFFF"/>
                </a:solidFill>
                <a:latin typeface="Microsoft Sans Serif" panose="020B0604020202020204"/>
                <a:cs typeface="Microsoft Sans Serif" panose="020B0604020202020204"/>
              </a:rPr>
              <a:t>PP</a:t>
            </a:r>
            <a:r>
              <a:rPr sz="8000" b="0" spc="180" dirty="0">
                <a:solidFill>
                  <a:srgbClr val="CD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8000" b="0" spc="-985" dirty="0">
                <a:solidFill>
                  <a:srgbClr val="CDFFFF"/>
                </a:solidFill>
                <a:latin typeface="Microsoft Sans Serif" panose="020B0604020202020204"/>
                <a:cs typeface="Microsoft Sans Serif" panose="020B0604020202020204"/>
              </a:rPr>
              <a:t>D</a:t>
            </a:r>
            <a:r>
              <a:rPr sz="8000" b="0" spc="-790" dirty="0">
                <a:solidFill>
                  <a:srgbClr val="CDFFFF"/>
                </a:solidFill>
                <a:latin typeface="Microsoft Sans Serif" panose="020B0604020202020204"/>
                <a:cs typeface="Microsoft Sans Serif" panose="020B0604020202020204"/>
              </a:rPr>
              <a:t>EMO</a:t>
            </a:r>
            <a:endParaRPr sz="80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0785729" y="5990611"/>
            <a:ext cx="218440" cy="153670"/>
          </a:xfrm>
          <a:prstGeom prst="rect">
            <a:avLst/>
          </a:prstGeom>
        </p:spPr>
        <p:txBody>
          <a:bodyPr vert="horz" wrap="square" lIns="0" tIns="0" rIns="0" bIns="0" rtlCol="0">
            <a:spAutoFit/>
            <a:scene3d>
              <a:camera prst="orthographicFront"/>
              <a:lightRig rig="threePt" dir="t"/>
            </a:scene3d>
          </a:bodyPr>
          <a:lstStyle/>
          <a:p>
            <a:pPr marL="38100">
              <a:lnSpc>
                <a:spcPts val="1200"/>
              </a:lnSpc>
            </a:pPr>
            <a:fld id="{81D60167-4931-47E6-BA6A-407CBD079E47}" type="slidenum">
              <a:rPr lang="en-IN" spc="-1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fld>
            <a:endParaRPr lang="en-IN" spc="-10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00137" y="440055"/>
            <a:ext cx="6219190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0" dirty="0">
                <a:latin typeface="Arial" panose="020B0604020202020204"/>
                <a:cs typeface="Arial" panose="020B0604020202020204"/>
              </a:rPr>
              <a:t>DApp</a:t>
            </a:r>
            <a:r>
              <a:rPr spc="140" dirty="0">
                <a:latin typeface="Arial" panose="020B0604020202020204"/>
                <a:cs typeface="Arial" panose="020B0604020202020204"/>
              </a:rPr>
              <a:t> </a:t>
            </a:r>
            <a:r>
              <a:rPr dirty="0">
                <a:latin typeface="Arial" panose="020B0604020202020204"/>
                <a:cs typeface="Arial" panose="020B0604020202020204"/>
              </a:rPr>
              <a:t>reference</a:t>
            </a:r>
            <a:r>
              <a:rPr spc="-125" dirty="0">
                <a:latin typeface="Arial" panose="020B0604020202020204"/>
                <a:cs typeface="Arial" panose="020B0604020202020204"/>
              </a:rPr>
              <a:t> </a:t>
            </a:r>
            <a:r>
              <a:rPr spc="-15" dirty="0">
                <a:latin typeface="Arial" panose="020B0604020202020204"/>
                <a:cs typeface="Arial" panose="020B0604020202020204"/>
              </a:rPr>
              <a:t>Architecture</a:t>
            </a:r>
            <a:endParaRPr spc="-15" dirty="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647440" y="1107440"/>
            <a:ext cx="4500879" cy="468376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0612501" y="6653034"/>
            <a:ext cx="198120" cy="15113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z="850" b="1" spc="15" dirty="0">
                <a:latin typeface="Arial" panose="020B0604020202020204"/>
                <a:cs typeface="Arial" panose="020B0604020202020204"/>
              </a:rPr>
            </a:fld>
            <a:endParaRPr sz="85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00137" y="419735"/>
            <a:ext cx="10509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5" dirty="0"/>
              <a:t>S</a:t>
            </a:r>
            <a:r>
              <a:rPr spc="-50" dirty="0"/>
              <a:t>t</a:t>
            </a:r>
            <a:r>
              <a:rPr spc="20" dirty="0"/>
              <a:t>e</a:t>
            </a:r>
            <a:r>
              <a:rPr spc="-15" dirty="0"/>
              <a:t>p</a:t>
            </a:r>
            <a:r>
              <a:rPr dirty="0"/>
              <a:t>s</a:t>
            </a:r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10612501" y="6653034"/>
            <a:ext cx="198120" cy="15113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z="850" b="1" spc="15" dirty="0">
                <a:latin typeface="Arial" panose="020B0604020202020204"/>
                <a:cs typeface="Arial" panose="020B0604020202020204"/>
              </a:rPr>
            </a:fld>
            <a:endParaRPr sz="85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52270" y="1465951"/>
            <a:ext cx="8656955" cy="3830320"/>
          </a:xfrm>
          <a:prstGeom prst="rect">
            <a:avLst/>
          </a:prstGeom>
        </p:spPr>
        <p:txBody>
          <a:bodyPr vert="horz" wrap="square" lIns="0" tIns="144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0"/>
              </a:spcBef>
            </a:pPr>
            <a:r>
              <a:rPr sz="2800" b="1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Step</a:t>
            </a:r>
            <a:r>
              <a:rPr sz="2800" b="1" spc="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1</a:t>
            </a:r>
            <a:r>
              <a:rPr sz="2800" b="1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dirty="0">
                <a:solidFill>
                  <a:srgbClr val="FFFFFF"/>
                </a:solidFill>
                <a:latin typeface="Arial MT"/>
                <a:cs typeface="Arial MT"/>
              </a:rPr>
              <a:t>:</a:t>
            </a:r>
            <a:r>
              <a:rPr sz="280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800" spc="-35" dirty="0">
                <a:solidFill>
                  <a:srgbClr val="FFFFFF"/>
                </a:solidFill>
                <a:latin typeface="Arial MT"/>
                <a:cs typeface="Arial MT"/>
              </a:rPr>
              <a:t>Setting</a:t>
            </a:r>
            <a:r>
              <a:rPr sz="2800" spc="2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800" spc="-20" dirty="0">
                <a:solidFill>
                  <a:srgbClr val="FFFFFF"/>
                </a:solidFill>
                <a:latin typeface="Arial MT"/>
                <a:cs typeface="Arial MT"/>
              </a:rPr>
              <a:t>up</a:t>
            </a:r>
            <a:r>
              <a:rPr sz="2800" spc="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28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800" spc="-35" dirty="0">
                <a:solidFill>
                  <a:srgbClr val="FFFFFF"/>
                </a:solidFill>
                <a:latin typeface="Arial MT"/>
                <a:cs typeface="Arial MT"/>
              </a:rPr>
              <a:t>environment</a:t>
            </a:r>
            <a:endParaRPr sz="2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045"/>
              </a:spcBef>
            </a:pPr>
            <a:r>
              <a:rPr sz="2800" b="1" spc="-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Step</a:t>
            </a:r>
            <a:r>
              <a:rPr sz="2800" b="1" spc="6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2</a:t>
            </a:r>
            <a:r>
              <a:rPr sz="2800" b="1" spc="-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:</a:t>
            </a:r>
            <a:r>
              <a:rPr sz="2800" b="1" spc="-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dirty="0">
                <a:solidFill>
                  <a:srgbClr val="FFFFFF"/>
                </a:solidFill>
                <a:latin typeface="Arial MT"/>
                <a:cs typeface="Arial MT"/>
              </a:rPr>
              <a:t>Writing</a:t>
            </a:r>
            <a:r>
              <a:rPr sz="2800" spc="-9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2800" spc="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800" spc="-30" dirty="0">
                <a:solidFill>
                  <a:srgbClr val="FFFFFF"/>
                </a:solidFill>
                <a:latin typeface="Arial MT"/>
                <a:cs typeface="Arial MT"/>
              </a:rPr>
              <a:t>Smart</a:t>
            </a:r>
            <a:r>
              <a:rPr sz="2800" spc="1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800" spc="-25" dirty="0">
                <a:solidFill>
                  <a:srgbClr val="FFFFFF"/>
                </a:solidFill>
                <a:latin typeface="Arial MT"/>
                <a:cs typeface="Arial MT"/>
              </a:rPr>
              <a:t>Contracts</a:t>
            </a:r>
            <a:endParaRPr sz="2800">
              <a:latin typeface="Arial MT"/>
              <a:cs typeface="Arial MT"/>
            </a:endParaRPr>
          </a:p>
          <a:p>
            <a:pPr marL="12700" marR="5080">
              <a:lnSpc>
                <a:spcPct val="107000"/>
              </a:lnSpc>
              <a:spcBef>
                <a:spcPts val="800"/>
              </a:spcBef>
            </a:pPr>
            <a:r>
              <a:rPr sz="2800" b="1" spc="-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Step</a:t>
            </a:r>
            <a:r>
              <a:rPr sz="2800" b="1" spc="7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3</a:t>
            </a:r>
            <a:r>
              <a:rPr sz="2800" b="1" spc="-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:</a:t>
            </a:r>
            <a:r>
              <a:rPr sz="2800" b="1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spc="-40" dirty="0">
                <a:solidFill>
                  <a:srgbClr val="FFFFFF"/>
                </a:solidFill>
                <a:latin typeface="Arial MT"/>
                <a:cs typeface="Arial MT"/>
              </a:rPr>
              <a:t>Compiling</a:t>
            </a:r>
            <a:r>
              <a:rPr sz="2800" spc="4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800" spc="-55" dirty="0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r>
              <a:rPr sz="2800" spc="1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800" spc="-20" dirty="0">
                <a:solidFill>
                  <a:srgbClr val="FFFFFF"/>
                </a:solidFill>
                <a:latin typeface="Arial MT"/>
                <a:cs typeface="Arial MT"/>
              </a:rPr>
              <a:t>deploying(migrating)</a:t>
            </a:r>
            <a:r>
              <a:rPr sz="2800" spc="38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2800" spc="7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800" spc="-30" dirty="0">
                <a:solidFill>
                  <a:srgbClr val="FFFFFF"/>
                </a:solidFill>
                <a:latin typeface="Arial MT"/>
                <a:cs typeface="Arial MT"/>
              </a:rPr>
              <a:t>Smart </a:t>
            </a:r>
            <a:r>
              <a:rPr sz="2800" spc="-7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800" spc="-25" dirty="0">
                <a:solidFill>
                  <a:srgbClr val="FFFFFF"/>
                </a:solidFill>
                <a:latin typeface="Arial MT"/>
                <a:cs typeface="Arial MT"/>
              </a:rPr>
              <a:t>Contracts</a:t>
            </a:r>
            <a:endParaRPr sz="2800">
              <a:latin typeface="Arial MT"/>
              <a:cs typeface="Arial MT"/>
            </a:endParaRPr>
          </a:p>
          <a:p>
            <a:pPr marL="12700" marR="2875915">
              <a:lnSpc>
                <a:spcPts val="4410"/>
              </a:lnSpc>
              <a:spcBef>
                <a:spcPts val="40"/>
              </a:spcBef>
            </a:pPr>
            <a:r>
              <a:rPr sz="2800" b="1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Step</a:t>
            </a:r>
            <a:r>
              <a:rPr sz="2800" b="1" spc="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4</a:t>
            </a:r>
            <a:r>
              <a:rPr sz="2800" b="1" spc="-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:</a:t>
            </a:r>
            <a:r>
              <a:rPr sz="2800" b="1" spc="-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spc="-75" dirty="0">
                <a:solidFill>
                  <a:srgbClr val="FFFFFF"/>
                </a:solidFill>
                <a:latin typeface="Arial MT"/>
                <a:cs typeface="Arial MT"/>
              </a:rPr>
              <a:t>Testing</a:t>
            </a:r>
            <a:r>
              <a:rPr sz="2800" spc="2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28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800" spc="-30" dirty="0">
                <a:solidFill>
                  <a:srgbClr val="FFFFFF"/>
                </a:solidFill>
                <a:latin typeface="Arial MT"/>
                <a:cs typeface="Arial MT"/>
              </a:rPr>
              <a:t>Smart</a:t>
            </a:r>
            <a:r>
              <a:rPr sz="2800" spc="19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800" spc="-25" dirty="0">
                <a:solidFill>
                  <a:srgbClr val="FFFFFF"/>
                </a:solidFill>
                <a:latin typeface="Arial MT"/>
                <a:cs typeface="Arial MT"/>
              </a:rPr>
              <a:t>Contracts </a:t>
            </a:r>
            <a:r>
              <a:rPr sz="2800" spc="-7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800" b="1" spc="-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Step</a:t>
            </a:r>
            <a:r>
              <a:rPr sz="2800" b="1" spc="7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5 </a:t>
            </a:r>
            <a:r>
              <a:rPr sz="2800" dirty="0">
                <a:solidFill>
                  <a:srgbClr val="FFFFFF"/>
                </a:solidFill>
                <a:latin typeface="Arial MT"/>
                <a:cs typeface="Arial MT"/>
              </a:rPr>
              <a:t>: </a:t>
            </a:r>
            <a:r>
              <a:rPr sz="2800" spc="-45" dirty="0">
                <a:solidFill>
                  <a:srgbClr val="FFFFFF"/>
                </a:solidFill>
                <a:latin typeface="Arial MT"/>
                <a:cs typeface="Arial MT"/>
              </a:rPr>
              <a:t>Creating</a:t>
            </a:r>
            <a:r>
              <a:rPr sz="2800" spc="69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Arial MT"/>
                <a:cs typeface="Arial MT"/>
              </a:rPr>
              <a:t>the </a:t>
            </a:r>
            <a:r>
              <a:rPr sz="2800" spc="-30" dirty="0">
                <a:solidFill>
                  <a:srgbClr val="FFFFFF"/>
                </a:solidFill>
                <a:latin typeface="Arial MT"/>
                <a:cs typeface="Arial MT"/>
              </a:rPr>
              <a:t>Front-end </a:t>
            </a:r>
            <a:r>
              <a:rPr sz="28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800" b="1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Step</a:t>
            </a:r>
            <a:r>
              <a:rPr sz="2800" b="1" spc="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-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6:</a:t>
            </a:r>
            <a:r>
              <a:rPr sz="2800" b="1" spc="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spc="-20" dirty="0">
                <a:solidFill>
                  <a:srgbClr val="FFFFFF"/>
                </a:solidFill>
                <a:latin typeface="Arial MT"/>
                <a:cs typeface="Arial MT"/>
              </a:rPr>
              <a:t>Using</a:t>
            </a:r>
            <a:r>
              <a:rPr sz="2800" spc="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28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800" spc="-25" dirty="0">
                <a:solidFill>
                  <a:srgbClr val="FFFFFF"/>
                </a:solidFill>
                <a:latin typeface="Arial MT"/>
                <a:cs typeface="Arial MT"/>
              </a:rPr>
              <a:t>DApp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463658" y="5971540"/>
            <a:ext cx="670560" cy="17272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endParaRPr sz="105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21105" y="5971540"/>
            <a:ext cx="2640330" cy="17272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endParaRPr sz="105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811129" y="5971540"/>
            <a:ext cx="167640" cy="17272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endParaRPr sz="1050">
              <a:latin typeface="Microsoft Sans Serif" panose="020B0604020202020204"/>
              <a:cs typeface="Microsoft Sans Serif" panose="020B0604020202020204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86079" y="1056639"/>
            <a:ext cx="11419840" cy="537464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00137" y="419735"/>
            <a:ext cx="4262120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0" spc="-10" dirty="0">
                <a:latin typeface="Calibri" panose="020F0502020204030204"/>
                <a:cs typeface="Calibri" panose="020F0502020204030204"/>
              </a:rPr>
              <a:t>Creating</a:t>
            </a:r>
            <a:r>
              <a:rPr b="0" spc="-50" dirty="0">
                <a:latin typeface="Calibri" panose="020F0502020204030204"/>
                <a:cs typeface="Calibri" panose="020F0502020204030204"/>
              </a:rPr>
              <a:t> </a:t>
            </a:r>
            <a:r>
              <a:rPr b="0" spc="5" dirty="0">
                <a:latin typeface="Calibri" panose="020F0502020204030204"/>
                <a:cs typeface="Calibri" panose="020F0502020204030204"/>
              </a:rPr>
              <a:t>the</a:t>
            </a:r>
            <a:r>
              <a:rPr b="0" spc="-75" dirty="0">
                <a:latin typeface="Calibri" panose="020F0502020204030204"/>
                <a:cs typeface="Calibri" panose="020F0502020204030204"/>
              </a:rPr>
              <a:t> </a:t>
            </a:r>
            <a:r>
              <a:rPr b="0" dirty="0">
                <a:latin typeface="Calibri" panose="020F0502020204030204"/>
                <a:cs typeface="Calibri" panose="020F0502020204030204"/>
              </a:rPr>
              <a:t>Front-end</a:t>
            </a:r>
            <a:endParaRPr b="0" dirty="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612501" y="6653034"/>
            <a:ext cx="198120" cy="15113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z="850" b="1" spc="15" dirty="0">
                <a:latin typeface="Arial" panose="020B0604020202020204"/>
                <a:cs typeface="Arial" panose="020B0604020202020204"/>
              </a:rPr>
            </a:fld>
            <a:endParaRPr sz="85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463658" y="5971540"/>
            <a:ext cx="670560" cy="17272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endParaRPr sz="105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21105" y="5971540"/>
            <a:ext cx="2369820" cy="17272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endParaRPr sz="105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811129" y="5971540"/>
            <a:ext cx="167640" cy="17272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endParaRPr sz="1050">
              <a:latin typeface="Microsoft Sans Serif" panose="020B0604020202020204"/>
              <a:cs typeface="Microsoft Sans Serif" panose="020B0604020202020204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00137" y="419735"/>
            <a:ext cx="6433820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Step</a:t>
            </a:r>
            <a:r>
              <a:rPr spc="-35" dirty="0"/>
              <a:t> </a:t>
            </a:r>
            <a:r>
              <a:rPr dirty="0"/>
              <a:t>6</a:t>
            </a:r>
            <a:r>
              <a:rPr spc="-15" dirty="0"/>
              <a:t> </a:t>
            </a:r>
            <a:r>
              <a:rPr dirty="0"/>
              <a:t>:</a:t>
            </a:r>
            <a:r>
              <a:rPr spc="20" dirty="0"/>
              <a:t> </a:t>
            </a:r>
            <a:r>
              <a:rPr spc="-15" dirty="0"/>
              <a:t>Interacting</a:t>
            </a:r>
            <a:r>
              <a:rPr spc="-50" dirty="0"/>
              <a:t> </a:t>
            </a:r>
            <a:r>
              <a:rPr spc="10" dirty="0"/>
              <a:t>with</a:t>
            </a:r>
            <a:r>
              <a:rPr spc="-35" dirty="0"/>
              <a:t> </a:t>
            </a:r>
            <a:r>
              <a:rPr spc="5" dirty="0"/>
              <a:t>the</a:t>
            </a:r>
            <a:r>
              <a:rPr spc="-15" dirty="0"/>
              <a:t> </a:t>
            </a:r>
            <a:r>
              <a:rPr spc="-35" dirty="0"/>
              <a:t>DApp</a:t>
            </a:r>
            <a:endParaRPr spc="-35" dirty="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76960" y="1056639"/>
            <a:ext cx="10027919" cy="538480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892362" y="5971540"/>
            <a:ext cx="241935" cy="1847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050" spc="-2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02</a:t>
            </a:r>
            <a:r>
              <a:rPr sz="1050" spc="-1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0</a:t>
            </a:r>
            <a:endParaRPr sz="105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612501" y="6653034"/>
            <a:ext cx="198120" cy="15113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z="850" b="1" spc="15" dirty="0">
                <a:latin typeface="Arial" panose="020B0604020202020204"/>
                <a:cs typeface="Arial" panose="020B0604020202020204"/>
              </a:rPr>
            </a:fld>
            <a:endParaRPr sz="85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21105" y="5971540"/>
            <a:ext cx="2640330" cy="17272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endParaRPr sz="105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811129" y="5971540"/>
            <a:ext cx="167640" cy="1847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050" spc="-3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19</a:t>
            </a:r>
            <a:endParaRPr sz="1050">
              <a:latin typeface="Microsoft Sans Serif" panose="020B0604020202020204"/>
              <a:cs typeface="Microsoft Sans Serif" panose="020B060402020202020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1105" y="1018539"/>
            <a:ext cx="1764030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0" dirty="0">
                <a:latin typeface="Arial" panose="020B0604020202020204"/>
                <a:cs typeface="Arial" panose="020B0604020202020204"/>
              </a:rPr>
              <a:t>A</a:t>
            </a:r>
            <a:r>
              <a:rPr spc="-540" dirty="0">
                <a:latin typeface="Arial" panose="020B0604020202020204"/>
                <a:cs typeface="Arial" panose="020B0604020202020204"/>
              </a:rPr>
              <a:t>G</a:t>
            </a:r>
            <a:r>
              <a:rPr spc="-425" dirty="0">
                <a:latin typeface="Arial" panose="020B0604020202020204"/>
                <a:cs typeface="Arial" panose="020B0604020202020204"/>
              </a:rPr>
              <a:t>E</a:t>
            </a:r>
            <a:r>
              <a:rPr spc="-120" dirty="0">
                <a:latin typeface="Arial" panose="020B0604020202020204"/>
                <a:cs typeface="Arial" panose="020B0604020202020204"/>
              </a:rPr>
              <a:t>N</a:t>
            </a:r>
            <a:r>
              <a:rPr spc="-525" dirty="0">
                <a:latin typeface="Arial" panose="020B0604020202020204"/>
                <a:cs typeface="Arial" panose="020B0604020202020204"/>
              </a:rPr>
              <a:t>D</a:t>
            </a:r>
            <a:r>
              <a:rPr spc="-120" dirty="0">
                <a:latin typeface="Arial" panose="020B0604020202020204"/>
                <a:cs typeface="Arial" panose="020B0604020202020204"/>
              </a:rPr>
              <a:t>A</a:t>
            </a:r>
            <a:endParaRPr spc="-12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73747" y="2197235"/>
            <a:ext cx="7866380" cy="3439795"/>
          </a:xfrm>
          <a:prstGeom prst="rect">
            <a:avLst/>
          </a:prstGeom>
        </p:spPr>
        <p:txBody>
          <a:bodyPr vert="horz" wrap="square" lIns="0" tIns="90170" rIns="0" bIns="0" rtlCol="0">
            <a:spAutoFit/>
          </a:bodyPr>
          <a:lstStyle/>
          <a:p>
            <a:pPr marL="246380" indent="-234315">
              <a:lnSpc>
                <a:spcPct val="100000"/>
              </a:lnSpc>
              <a:spcBef>
                <a:spcPts val="710"/>
              </a:spcBef>
              <a:buSzPct val="120000"/>
              <a:buFont typeface="Arial MT"/>
              <a:buChar char="•"/>
              <a:tabLst>
                <a:tab pos="247015" algn="l"/>
              </a:tabLst>
            </a:pPr>
            <a:r>
              <a:rPr sz="2250" spc="-17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Blockchain</a:t>
            </a:r>
            <a:r>
              <a:rPr sz="2250" spc="-12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250" spc="-11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Definition</a:t>
            </a:r>
            <a:r>
              <a:rPr sz="2250" spc="-4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250" spc="-14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(Technical/Conceptual)</a:t>
            </a:r>
            <a:endParaRPr sz="2250">
              <a:latin typeface="Microsoft Sans Serif" panose="020B0604020202020204"/>
              <a:cs typeface="Microsoft Sans Serif" panose="020B0604020202020204"/>
            </a:endParaRPr>
          </a:p>
          <a:p>
            <a:pPr marL="246380" indent="-234315">
              <a:lnSpc>
                <a:spcPct val="100000"/>
              </a:lnSpc>
              <a:spcBef>
                <a:spcPts val="1225"/>
              </a:spcBef>
              <a:buSzPct val="120000"/>
              <a:buFont typeface="Arial MT"/>
              <a:buChar char="•"/>
              <a:tabLst>
                <a:tab pos="247015" algn="l"/>
              </a:tabLst>
            </a:pPr>
            <a:r>
              <a:rPr sz="2250" spc="-17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Blockchain</a:t>
            </a:r>
            <a:r>
              <a:rPr sz="2250" spc="-12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250" spc="-7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or</a:t>
            </a:r>
            <a:r>
              <a:rPr sz="2250" spc="2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250" spc="-204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How</a:t>
            </a:r>
            <a:r>
              <a:rPr sz="2250" spc="-1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250" spc="-6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to</a:t>
            </a:r>
            <a:r>
              <a:rPr sz="2250" spc="-114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250" spc="-17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clone</a:t>
            </a:r>
            <a:r>
              <a:rPr sz="2250" spc="-3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250" spc="-19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Physical</a:t>
            </a:r>
            <a:r>
              <a:rPr sz="2250" spc="3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250" spc="-14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transaction</a:t>
            </a:r>
            <a:r>
              <a:rPr sz="2250" spc="-5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250" spc="-6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to</a:t>
            </a:r>
            <a:r>
              <a:rPr sz="2250" spc="-1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250" spc="-6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Digital</a:t>
            </a:r>
            <a:r>
              <a:rPr sz="2250" spc="-4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250" spc="-14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transaction</a:t>
            </a:r>
            <a:endParaRPr sz="2250">
              <a:latin typeface="Microsoft Sans Serif" panose="020B0604020202020204"/>
              <a:cs typeface="Microsoft Sans Serif" panose="020B0604020202020204"/>
            </a:endParaRPr>
          </a:p>
          <a:p>
            <a:pPr marL="246380" indent="-234315">
              <a:lnSpc>
                <a:spcPct val="100000"/>
              </a:lnSpc>
              <a:spcBef>
                <a:spcPts val="1225"/>
              </a:spcBef>
              <a:buSzPct val="120000"/>
              <a:buFont typeface="Arial MT"/>
              <a:buChar char="•"/>
              <a:tabLst>
                <a:tab pos="247015" algn="l"/>
              </a:tabLst>
            </a:pPr>
            <a:r>
              <a:rPr sz="2250" spc="-114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Distributed</a:t>
            </a:r>
            <a:r>
              <a:rPr sz="2250" spc="-8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250" spc="-13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Database</a:t>
            </a:r>
            <a:r>
              <a:rPr sz="2250" spc="-4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250" spc="-27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vs</a:t>
            </a:r>
            <a:r>
              <a:rPr sz="2250" spc="1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250" spc="-114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Distributed</a:t>
            </a:r>
            <a:r>
              <a:rPr sz="2250" spc="-8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250" spc="-14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Ledger</a:t>
            </a:r>
            <a:endParaRPr sz="2250">
              <a:latin typeface="Microsoft Sans Serif" panose="020B0604020202020204"/>
              <a:cs typeface="Microsoft Sans Serif" panose="020B0604020202020204"/>
            </a:endParaRPr>
          </a:p>
          <a:p>
            <a:pPr marL="246380" indent="-234315">
              <a:lnSpc>
                <a:spcPct val="100000"/>
              </a:lnSpc>
              <a:spcBef>
                <a:spcPts val="1225"/>
              </a:spcBef>
              <a:buSzPct val="120000"/>
              <a:buFont typeface="Arial MT"/>
              <a:buChar char="•"/>
              <a:tabLst>
                <a:tab pos="247015" algn="l"/>
              </a:tabLst>
            </a:pPr>
            <a:r>
              <a:rPr sz="2250" spc="-17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Blockchain</a:t>
            </a:r>
            <a:r>
              <a:rPr sz="2250" spc="-13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250" spc="-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&amp;</a:t>
            </a:r>
            <a:r>
              <a:rPr sz="2250" spc="-1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250" spc="-12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Internet</a:t>
            </a:r>
            <a:r>
              <a:rPr sz="225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250" spc="-19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OF</a:t>
            </a:r>
            <a:r>
              <a:rPr sz="2250" spc="-14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250" spc="-32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VALUE</a:t>
            </a:r>
            <a:endParaRPr sz="2250">
              <a:latin typeface="Microsoft Sans Serif" panose="020B0604020202020204"/>
              <a:cs typeface="Microsoft Sans Serif" panose="020B0604020202020204"/>
            </a:endParaRPr>
          </a:p>
          <a:p>
            <a:pPr marL="246380" indent="-234315">
              <a:lnSpc>
                <a:spcPct val="100000"/>
              </a:lnSpc>
              <a:spcBef>
                <a:spcPts val="1145"/>
              </a:spcBef>
              <a:buSzPct val="120000"/>
              <a:buFont typeface="Arial MT"/>
              <a:buChar char="•"/>
              <a:tabLst>
                <a:tab pos="247015" algn="l"/>
              </a:tabLst>
            </a:pPr>
            <a:r>
              <a:rPr sz="2250" spc="-30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B</a:t>
            </a:r>
            <a:r>
              <a:rPr sz="2250" spc="-12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l</a:t>
            </a:r>
            <a:r>
              <a:rPr sz="2250" spc="-21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o</a:t>
            </a:r>
            <a:r>
              <a:rPr sz="2250" spc="-10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c</a:t>
            </a:r>
            <a:r>
              <a:rPr sz="2250" spc="-17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k</a:t>
            </a:r>
            <a:r>
              <a:rPr sz="2250" spc="-17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c</a:t>
            </a:r>
            <a:r>
              <a:rPr sz="2250" spc="-29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h</a:t>
            </a:r>
            <a:r>
              <a:rPr sz="2250" spc="-5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a</a:t>
            </a:r>
            <a:r>
              <a:rPr sz="2250" spc="-4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i</a:t>
            </a:r>
            <a:r>
              <a:rPr sz="2250" spc="-27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n</a:t>
            </a:r>
            <a:r>
              <a:rPr sz="2250" spc="-13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250" spc="-27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Se</a:t>
            </a:r>
            <a:r>
              <a:rPr sz="2250" spc="-204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c</a:t>
            </a:r>
            <a:r>
              <a:rPr sz="2250" spc="-29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u</a:t>
            </a:r>
            <a:r>
              <a:rPr sz="2250" spc="-3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r</a:t>
            </a:r>
            <a:r>
              <a:rPr sz="2250" spc="-4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i</a:t>
            </a:r>
            <a:r>
              <a:rPr sz="2250" spc="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t</a:t>
            </a:r>
            <a:r>
              <a:rPr sz="2250" spc="-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y</a:t>
            </a:r>
            <a:r>
              <a:rPr sz="2250" spc="-4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250" spc="-27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D</a:t>
            </a:r>
            <a:r>
              <a:rPr sz="2250" spc="-27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e</a:t>
            </a:r>
            <a:r>
              <a:rPr sz="2250" spc="-27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s</a:t>
            </a:r>
            <a:r>
              <a:rPr sz="2250" spc="-4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i</a:t>
            </a:r>
            <a:r>
              <a:rPr sz="2250" spc="-5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g</a:t>
            </a:r>
            <a:r>
              <a:rPr sz="2250" spc="-27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n</a:t>
            </a:r>
            <a:endParaRPr sz="2250">
              <a:latin typeface="Microsoft Sans Serif" panose="020B0604020202020204"/>
              <a:cs typeface="Microsoft Sans Serif" panose="020B0604020202020204"/>
            </a:endParaRPr>
          </a:p>
          <a:p>
            <a:pPr marL="246380" indent="-234315">
              <a:lnSpc>
                <a:spcPct val="100000"/>
              </a:lnSpc>
              <a:spcBef>
                <a:spcPts val="1225"/>
              </a:spcBef>
              <a:buSzPct val="120000"/>
              <a:buFont typeface="Arial MT"/>
              <a:buChar char="•"/>
              <a:tabLst>
                <a:tab pos="247015" algn="l"/>
              </a:tabLst>
            </a:pPr>
            <a:r>
              <a:rPr sz="2250" spc="-30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B</a:t>
            </a:r>
            <a:r>
              <a:rPr sz="2250" spc="-12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l</a:t>
            </a:r>
            <a:r>
              <a:rPr sz="2250" spc="-21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o</a:t>
            </a:r>
            <a:r>
              <a:rPr sz="2250" spc="-10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c</a:t>
            </a:r>
            <a:r>
              <a:rPr sz="2250" spc="-17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k</a:t>
            </a:r>
            <a:r>
              <a:rPr sz="2250" spc="-17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c</a:t>
            </a:r>
            <a:r>
              <a:rPr sz="2250" spc="-29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h</a:t>
            </a:r>
            <a:r>
              <a:rPr sz="2250" spc="-5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a</a:t>
            </a:r>
            <a:r>
              <a:rPr sz="2250" spc="-4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i</a:t>
            </a:r>
            <a:r>
              <a:rPr sz="2250" spc="-27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n</a:t>
            </a:r>
            <a:r>
              <a:rPr sz="2250" spc="-13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250" spc="-27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Se</a:t>
            </a:r>
            <a:r>
              <a:rPr sz="2250" spc="-204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c</a:t>
            </a:r>
            <a:r>
              <a:rPr sz="2250" spc="-29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u</a:t>
            </a:r>
            <a:r>
              <a:rPr sz="2250" spc="-3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r</a:t>
            </a:r>
            <a:r>
              <a:rPr sz="2250" spc="-4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i</a:t>
            </a:r>
            <a:r>
              <a:rPr sz="2250" spc="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t</a:t>
            </a:r>
            <a:r>
              <a:rPr sz="2250" spc="-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y</a:t>
            </a:r>
            <a:r>
              <a:rPr sz="2250" spc="-4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250" spc="1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f</a:t>
            </a:r>
            <a:r>
              <a:rPr sz="2250" spc="-7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or</a:t>
            </a:r>
            <a:r>
              <a:rPr sz="2250" spc="1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250" spc="-15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I</a:t>
            </a:r>
            <a:r>
              <a:rPr sz="2250" spc="-7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O</a:t>
            </a:r>
            <a:r>
              <a:rPr sz="2250" spc="-39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T</a:t>
            </a:r>
            <a:endParaRPr sz="2250">
              <a:latin typeface="Microsoft Sans Serif" panose="020B0604020202020204"/>
              <a:cs typeface="Microsoft Sans Serif" panose="020B0604020202020204"/>
            </a:endParaRPr>
          </a:p>
          <a:p>
            <a:pPr marL="246380" indent="-234315">
              <a:lnSpc>
                <a:spcPct val="100000"/>
              </a:lnSpc>
              <a:spcBef>
                <a:spcPts val="1230"/>
              </a:spcBef>
              <a:buSzPct val="120000"/>
              <a:buFont typeface="Arial MT"/>
              <a:buChar char="•"/>
              <a:tabLst>
                <a:tab pos="247015" algn="l"/>
              </a:tabLst>
            </a:pPr>
            <a:r>
              <a:rPr sz="2250" spc="-15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I</a:t>
            </a:r>
            <a:r>
              <a:rPr sz="2250" spc="-27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C</a:t>
            </a:r>
            <a:r>
              <a:rPr sz="2250" spc="-2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O</a:t>
            </a:r>
            <a:r>
              <a:rPr sz="2250" spc="-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250" spc="-27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D</a:t>
            </a:r>
            <a:r>
              <a:rPr sz="2250" spc="-5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ap</a:t>
            </a:r>
            <a:r>
              <a:rPr sz="2250" spc="-1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p</a:t>
            </a:r>
            <a:r>
              <a:rPr sz="2250" spc="-8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250" spc="-5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d</a:t>
            </a:r>
            <a:r>
              <a:rPr sz="2250" spc="-204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e</a:t>
            </a:r>
            <a:r>
              <a:rPr sz="2250" spc="-28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m</a:t>
            </a:r>
            <a:r>
              <a:rPr sz="2250" spc="-13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o</a:t>
            </a:r>
            <a:endParaRPr sz="2250">
              <a:latin typeface="Microsoft Sans Serif" panose="020B0604020202020204"/>
              <a:cs typeface="Microsoft Sans Serif" panose="020B06040202020202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1105" y="1018539"/>
            <a:ext cx="7663180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685" dirty="0">
                <a:latin typeface="Arial" panose="020B0604020202020204"/>
                <a:cs typeface="Arial" panose="020B0604020202020204"/>
              </a:rPr>
              <a:t>B</a:t>
            </a:r>
            <a:r>
              <a:rPr spc="-685" dirty="0">
                <a:latin typeface="Arial" panose="020B0604020202020204"/>
                <a:cs typeface="Arial" panose="020B0604020202020204"/>
              </a:rPr>
              <a:t>L</a:t>
            </a:r>
            <a:r>
              <a:rPr spc="-165" dirty="0">
                <a:latin typeface="Arial" panose="020B0604020202020204"/>
                <a:cs typeface="Arial" panose="020B0604020202020204"/>
              </a:rPr>
              <a:t>O</a:t>
            </a:r>
            <a:r>
              <a:rPr spc="-520" dirty="0">
                <a:latin typeface="Arial" panose="020B0604020202020204"/>
                <a:cs typeface="Arial" panose="020B0604020202020204"/>
              </a:rPr>
              <a:t>C</a:t>
            </a:r>
            <a:r>
              <a:rPr spc="-445" dirty="0">
                <a:latin typeface="Arial" panose="020B0604020202020204"/>
                <a:cs typeface="Arial" panose="020B0604020202020204"/>
              </a:rPr>
              <a:t>K</a:t>
            </a:r>
            <a:r>
              <a:rPr spc="-520" dirty="0">
                <a:latin typeface="Arial" panose="020B0604020202020204"/>
                <a:cs typeface="Arial" panose="020B0604020202020204"/>
              </a:rPr>
              <a:t>C</a:t>
            </a:r>
            <a:r>
              <a:rPr spc="-290" dirty="0">
                <a:latin typeface="Arial" panose="020B0604020202020204"/>
                <a:cs typeface="Arial" panose="020B0604020202020204"/>
              </a:rPr>
              <a:t>H</a:t>
            </a:r>
            <a:r>
              <a:rPr spc="-135" dirty="0">
                <a:latin typeface="Arial" panose="020B0604020202020204"/>
                <a:cs typeface="Arial" panose="020B0604020202020204"/>
              </a:rPr>
              <a:t>A</a:t>
            </a:r>
            <a:r>
              <a:rPr spc="-30" dirty="0">
                <a:latin typeface="Arial" panose="020B0604020202020204"/>
                <a:cs typeface="Arial" panose="020B0604020202020204"/>
              </a:rPr>
              <a:t>I</a:t>
            </a:r>
            <a:r>
              <a:rPr spc="-120" dirty="0">
                <a:latin typeface="Arial" panose="020B0604020202020204"/>
                <a:cs typeface="Arial" panose="020B0604020202020204"/>
              </a:rPr>
              <a:t>N</a:t>
            </a:r>
            <a:r>
              <a:rPr spc="-120" dirty="0">
                <a:latin typeface="Arial" panose="020B0604020202020204"/>
                <a:cs typeface="Arial" panose="020B0604020202020204"/>
              </a:rPr>
              <a:t> </a:t>
            </a:r>
            <a:r>
              <a:rPr spc="-290" dirty="0">
                <a:latin typeface="Arial" panose="020B0604020202020204"/>
                <a:cs typeface="Arial" panose="020B0604020202020204"/>
              </a:rPr>
              <a:t>D</a:t>
            </a:r>
            <a:r>
              <a:rPr spc="-645" dirty="0">
                <a:latin typeface="Arial" panose="020B0604020202020204"/>
                <a:cs typeface="Arial" panose="020B0604020202020204"/>
              </a:rPr>
              <a:t>E</a:t>
            </a:r>
            <a:r>
              <a:rPr spc="-445" dirty="0">
                <a:latin typeface="Arial" panose="020B0604020202020204"/>
                <a:cs typeface="Arial" panose="020B0604020202020204"/>
              </a:rPr>
              <a:t>F</a:t>
            </a:r>
            <a:r>
              <a:rPr spc="-45" dirty="0">
                <a:latin typeface="Arial" panose="020B0604020202020204"/>
                <a:cs typeface="Arial" panose="020B0604020202020204"/>
              </a:rPr>
              <a:t>I</a:t>
            </a:r>
            <a:r>
              <a:rPr spc="-135" dirty="0">
                <a:latin typeface="Arial" panose="020B0604020202020204"/>
                <a:cs typeface="Arial" panose="020B0604020202020204"/>
              </a:rPr>
              <a:t>N</a:t>
            </a:r>
            <a:r>
              <a:rPr spc="-30" dirty="0">
                <a:latin typeface="Arial" panose="020B0604020202020204"/>
                <a:cs typeface="Arial" panose="020B0604020202020204"/>
              </a:rPr>
              <a:t>I</a:t>
            </a:r>
            <a:r>
              <a:rPr spc="-445" dirty="0">
                <a:latin typeface="Arial" panose="020B0604020202020204"/>
                <a:cs typeface="Arial" panose="020B0604020202020204"/>
              </a:rPr>
              <a:t>T</a:t>
            </a:r>
            <a:r>
              <a:rPr spc="-45" dirty="0">
                <a:latin typeface="Arial" panose="020B0604020202020204"/>
                <a:cs typeface="Arial" panose="020B0604020202020204"/>
              </a:rPr>
              <a:t>I</a:t>
            </a:r>
            <a:r>
              <a:rPr spc="-165" dirty="0">
                <a:latin typeface="Arial" panose="020B0604020202020204"/>
                <a:cs typeface="Arial" panose="020B0604020202020204"/>
              </a:rPr>
              <a:t>O</a:t>
            </a:r>
            <a:r>
              <a:rPr spc="-120" dirty="0">
                <a:latin typeface="Arial" panose="020B0604020202020204"/>
                <a:cs typeface="Arial" panose="020B0604020202020204"/>
              </a:rPr>
              <a:t>N</a:t>
            </a:r>
            <a:r>
              <a:rPr spc="-185" dirty="0">
                <a:latin typeface="Arial" panose="020B0604020202020204"/>
                <a:cs typeface="Arial" panose="020B0604020202020204"/>
              </a:rPr>
              <a:t> </a:t>
            </a:r>
            <a:r>
              <a:rPr spc="-85" dirty="0">
                <a:latin typeface="Arial" panose="020B0604020202020204"/>
                <a:cs typeface="Arial" panose="020B0604020202020204"/>
              </a:rPr>
              <a:t>(</a:t>
            </a:r>
            <a:r>
              <a:rPr spc="-445" dirty="0">
                <a:latin typeface="Arial" panose="020B0604020202020204"/>
                <a:cs typeface="Arial" panose="020B0604020202020204"/>
              </a:rPr>
              <a:t>T</a:t>
            </a:r>
            <a:r>
              <a:rPr spc="-645" dirty="0">
                <a:latin typeface="Arial" panose="020B0604020202020204"/>
                <a:cs typeface="Arial" panose="020B0604020202020204"/>
              </a:rPr>
              <a:t>E</a:t>
            </a:r>
            <a:r>
              <a:rPr spc="-520" dirty="0">
                <a:latin typeface="Arial" panose="020B0604020202020204"/>
                <a:cs typeface="Arial" panose="020B0604020202020204"/>
              </a:rPr>
              <a:t>C</a:t>
            </a:r>
            <a:r>
              <a:rPr spc="-290" dirty="0">
                <a:latin typeface="Arial" panose="020B0604020202020204"/>
                <a:cs typeface="Arial" panose="020B0604020202020204"/>
              </a:rPr>
              <a:t>H</a:t>
            </a:r>
            <a:r>
              <a:rPr spc="-135" dirty="0">
                <a:latin typeface="Arial" panose="020B0604020202020204"/>
                <a:cs typeface="Arial" panose="020B0604020202020204"/>
              </a:rPr>
              <a:t>N</a:t>
            </a:r>
            <a:r>
              <a:rPr spc="-30" dirty="0">
                <a:latin typeface="Arial" panose="020B0604020202020204"/>
                <a:cs typeface="Arial" panose="020B0604020202020204"/>
              </a:rPr>
              <a:t>I</a:t>
            </a:r>
            <a:r>
              <a:rPr spc="-520" dirty="0">
                <a:latin typeface="Arial" panose="020B0604020202020204"/>
                <a:cs typeface="Arial" panose="020B0604020202020204"/>
              </a:rPr>
              <a:t>C</a:t>
            </a:r>
            <a:r>
              <a:rPr spc="-425" dirty="0">
                <a:latin typeface="Arial" panose="020B0604020202020204"/>
                <a:cs typeface="Arial" panose="020B0604020202020204"/>
              </a:rPr>
              <a:t>A</a:t>
            </a:r>
            <a:r>
              <a:rPr spc="-370" dirty="0">
                <a:latin typeface="Arial" panose="020B0604020202020204"/>
                <a:cs typeface="Arial" panose="020B0604020202020204"/>
              </a:rPr>
              <a:t>L</a:t>
            </a:r>
            <a:r>
              <a:rPr spc="-75" dirty="0">
                <a:latin typeface="Arial" panose="020B0604020202020204"/>
                <a:cs typeface="Arial" panose="020B0604020202020204"/>
              </a:rPr>
              <a:t>)</a:t>
            </a:r>
            <a:endParaRPr spc="-75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857" y="2234174"/>
            <a:ext cx="11143615" cy="2204085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246380" marR="144145" indent="-234315">
              <a:lnSpc>
                <a:spcPts val="4010"/>
              </a:lnSpc>
              <a:spcBef>
                <a:spcPts val="340"/>
              </a:spcBef>
              <a:buSzPct val="121000"/>
              <a:buFont typeface="Wingdings" panose="05000000000000000000"/>
              <a:buChar char=""/>
              <a:tabLst>
                <a:tab pos="365125" algn="l"/>
              </a:tabLst>
            </a:pPr>
            <a:r>
              <a:rPr sz="2800" b="1" spc="-170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2800" b="1" spc="-130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2800" b="1" spc="-200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2800" b="1" spc="-204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2800" b="1" spc="-200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2800" b="1" spc="-180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d</a:t>
            </a:r>
            <a:r>
              <a:rPr sz="2800" b="1" spc="-55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-</a:t>
            </a:r>
            <a:r>
              <a:rPr sz="2800" b="1" spc="-195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on</a:t>
            </a:r>
            <a:r>
              <a:rPr sz="2800" b="1" spc="-60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ly</a:t>
            </a:r>
            <a:r>
              <a:rPr sz="2800" b="1" spc="-275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spc="-34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D</a:t>
            </a:r>
            <a:r>
              <a:rPr sz="2800" spc="-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i</a:t>
            </a:r>
            <a:r>
              <a:rPr sz="2800" spc="-44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s</a:t>
            </a:r>
            <a:r>
              <a:rPr sz="2800" spc="-6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t</a:t>
            </a:r>
            <a:r>
              <a:rPr sz="2800" spc="2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r</a:t>
            </a:r>
            <a:r>
              <a:rPr sz="2800" spc="-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i</a:t>
            </a:r>
            <a:r>
              <a:rPr sz="2800" spc="-3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b</a:t>
            </a:r>
            <a:r>
              <a:rPr sz="2800" spc="-36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u</a:t>
            </a:r>
            <a:r>
              <a:rPr sz="2800" spc="-6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t</a:t>
            </a:r>
            <a:r>
              <a:rPr sz="2800" spc="-12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e</a:t>
            </a:r>
            <a:r>
              <a:rPr sz="2800" spc="-1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d</a:t>
            </a:r>
            <a:r>
              <a:rPr sz="2800" spc="2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800" spc="-34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D</a:t>
            </a:r>
            <a:r>
              <a:rPr sz="2800" spc="-4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a</a:t>
            </a:r>
            <a:r>
              <a:rPr sz="2800" spc="-6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t</a:t>
            </a:r>
            <a:r>
              <a:rPr sz="2800" spc="-4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aba</a:t>
            </a:r>
            <a:r>
              <a:rPr sz="2800" spc="-45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s</a:t>
            </a:r>
            <a:r>
              <a:rPr sz="2800" spc="-15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e</a:t>
            </a:r>
            <a:r>
              <a:rPr sz="2800" spc="18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800" spc="-22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(</a:t>
            </a:r>
            <a:r>
              <a:rPr sz="2800" spc="-52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L</a:t>
            </a:r>
            <a:r>
              <a:rPr sz="2800" spc="-12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e</a:t>
            </a:r>
            <a:r>
              <a:rPr sz="2800" spc="-4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d</a:t>
            </a:r>
            <a:r>
              <a:rPr sz="2800" spc="-12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g</a:t>
            </a:r>
            <a:r>
              <a:rPr sz="2800" spc="-12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e</a:t>
            </a:r>
            <a:r>
              <a:rPr sz="2800" spc="3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r</a:t>
            </a:r>
            <a:r>
              <a:rPr sz="2800" spc="-17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)</a:t>
            </a:r>
            <a:r>
              <a:rPr sz="2800" spc="9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800" spc="-45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s</a:t>
            </a:r>
            <a:r>
              <a:rPr sz="2800" spc="-36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h</a:t>
            </a:r>
            <a:r>
              <a:rPr sz="2800" spc="-4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a</a:t>
            </a:r>
            <a:r>
              <a:rPr sz="2800" spc="2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r</a:t>
            </a:r>
            <a:r>
              <a:rPr sz="2800" spc="-12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e</a:t>
            </a:r>
            <a:r>
              <a:rPr sz="2800" spc="-1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d</a:t>
            </a:r>
            <a:r>
              <a:rPr sz="2800" spc="4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800" spc="-4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b</a:t>
            </a:r>
            <a:r>
              <a:rPr sz="2800" spc="-12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e</a:t>
            </a:r>
            <a:r>
              <a:rPr sz="2800" spc="-6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t</a:t>
            </a:r>
            <a:r>
              <a:rPr sz="2800" spc="-27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w</a:t>
            </a:r>
            <a:r>
              <a:rPr sz="2800" spc="-12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ee</a:t>
            </a:r>
            <a:r>
              <a:rPr sz="2800" spc="-33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n</a:t>
            </a:r>
            <a:r>
              <a:rPr sz="2800" spc="4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800" spc="-42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m</a:t>
            </a:r>
            <a:r>
              <a:rPr sz="2800" spc="-36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u</a:t>
            </a:r>
            <a:r>
              <a:rPr sz="2800" spc="-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l</a:t>
            </a:r>
            <a:r>
              <a:rPr sz="2800" spc="-6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t</a:t>
            </a:r>
            <a:r>
              <a:rPr sz="2800" spc="-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i</a:t>
            </a:r>
            <a:r>
              <a:rPr sz="2800" spc="-3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p</a:t>
            </a:r>
            <a:r>
              <a:rPr sz="2800" spc="-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l</a:t>
            </a:r>
            <a:r>
              <a:rPr sz="2800" spc="-15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e</a:t>
            </a:r>
            <a:r>
              <a:rPr sz="2800" spc="2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800" spc="-36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n</a:t>
            </a:r>
            <a:r>
              <a:rPr sz="2800" spc="-12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o</a:t>
            </a:r>
            <a:r>
              <a:rPr sz="2800" spc="-36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n</a:t>
            </a:r>
            <a:r>
              <a:rPr sz="280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-  </a:t>
            </a:r>
            <a:r>
              <a:rPr sz="2800" spc="-15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trusting</a:t>
            </a:r>
            <a:r>
              <a:rPr sz="2800" spc="12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800" spc="-114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writers</a:t>
            </a:r>
            <a:r>
              <a:rPr sz="2800" spc="-6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800" spc="-16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without</a:t>
            </a:r>
            <a:r>
              <a:rPr sz="2800" spc="10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800" spc="-19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the</a:t>
            </a:r>
            <a:r>
              <a:rPr sz="2800" spc="9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800" spc="-15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need</a:t>
            </a:r>
            <a:r>
              <a:rPr sz="2800" spc="4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for</a:t>
            </a:r>
            <a:r>
              <a:rPr sz="2800" spc="-7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800" spc="-1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a</a:t>
            </a:r>
            <a:r>
              <a:rPr sz="2800" spc="114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800" u="heavy" spc="-22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Sans Serif" panose="020B0604020202020204"/>
                <a:cs typeface="Microsoft Sans Serif" panose="020B0604020202020204"/>
              </a:rPr>
              <a:t>Trusted</a:t>
            </a:r>
            <a:r>
              <a:rPr sz="2800" u="heavy" spc="3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800" u="heavy" spc="-13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Sans Serif" panose="020B0604020202020204"/>
                <a:cs typeface="Microsoft Sans Serif" panose="020B0604020202020204"/>
              </a:rPr>
              <a:t>Central</a:t>
            </a:r>
            <a:r>
              <a:rPr sz="2800" u="heavy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800" u="heavy" spc="-14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Sans Serif" panose="020B0604020202020204"/>
                <a:cs typeface="Microsoft Sans Serif" panose="020B0604020202020204"/>
              </a:rPr>
              <a:t>Authority</a:t>
            </a:r>
            <a:r>
              <a:rPr sz="2800" spc="-14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.</a:t>
            </a:r>
            <a:endParaRPr sz="2800">
              <a:latin typeface="Microsoft Sans Serif" panose="020B0604020202020204"/>
              <a:cs typeface="Microsoft Sans Serif" panose="020B0604020202020204"/>
            </a:endParaRPr>
          </a:p>
          <a:p>
            <a:pPr marL="246380" marR="5080" indent="-234315">
              <a:lnSpc>
                <a:spcPct val="114000"/>
              </a:lnSpc>
              <a:spcBef>
                <a:spcPts val="155"/>
              </a:spcBef>
              <a:buSzPct val="121000"/>
              <a:buFont typeface="Wingdings" panose="05000000000000000000"/>
              <a:buChar char=""/>
              <a:tabLst>
                <a:tab pos="365125" algn="l"/>
              </a:tabLst>
            </a:pPr>
            <a:r>
              <a:rPr sz="2800" spc="-34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The</a:t>
            </a:r>
            <a:r>
              <a:rPr sz="2800" spc="-30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800" spc="-4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data</a:t>
            </a:r>
            <a:r>
              <a:rPr sz="2800" spc="114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800" spc="-7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integrity</a:t>
            </a:r>
            <a:r>
              <a:rPr sz="2800" spc="9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800" spc="1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of</a:t>
            </a:r>
            <a:r>
              <a:rPr sz="2800" spc="9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800" spc="-19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the</a:t>
            </a:r>
            <a:r>
              <a:rPr sz="2800" spc="9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800" spc="-15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Ledger</a:t>
            </a:r>
            <a:r>
              <a:rPr sz="2800" spc="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800" spc="-23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is</a:t>
            </a:r>
            <a:r>
              <a:rPr sz="2800" spc="8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800" spc="-114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guaranteed</a:t>
            </a:r>
            <a:r>
              <a:rPr sz="2800" spc="4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800" spc="-10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by</a:t>
            </a:r>
            <a:r>
              <a:rPr sz="2800" spc="9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800" spc="-1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a</a:t>
            </a:r>
            <a:r>
              <a:rPr sz="2800" spc="4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800" b="1" spc="-210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Distributed</a:t>
            </a:r>
            <a:r>
              <a:rPr sz="2800" b="1" spc="-25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-270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Concensys </a:t>
            </a:r>
            <a:r>
              <a:rPr sz="2800" b="1" spc="-765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-155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Algorithm.</a:t>
            </a:r>
            <a:endParaRPr sz="28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36319" y="379094"/>
            <a:ext cx="5760085" cy="10636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4085"/>
              </a:lnSpc>
              <a:spcBef>
                <a:spcPts val="105"/>
              </a:spcBef>
            </a:pPr>
            <a:r>
              <a:rPr b="0" spc="-20" dirty="0">
                <a:latin typeface="Arial MT"/>
                <a:cs typeface="Arial MT"/>
              </a:rPr>
              <a:t>BLOCKCHAIN</a:t>
            </a:r>
            <a:r>
              <a:rPr b="0" spc="110" dirty="0">
                <a:latin typeface="Arial MT"/>
                <a:cs typeface="Arial MT"/>
              </a:rPr>
              <a:t> </a:t>
            </a:r>
            <a:r>
              <a:rPr b="0" spc="-10" dirty="0">
                <a:latin typeface="Arial MT"/>
                <a:cs typeface="Arial MT"/>
              </a:rPr>
              <a:t>SOLUTIONS</a:t>
            </a:r>
            <a:endParaRPr b="0" spc="-10" dirty="0">
              <a:latin typeface="Arial MT"/>
              <a:cs typeface="Arial MT"/>
            </a:endParaRPr>
          </a:p>
          <a:p>
            <a:pPr marL="12700">
              <a:lnSpc>
                <a:spcPts val="4085"/>
              </a:lnSpc>
            </a:pPr>
            <a:r>
              <a:rPr dirty="0">
                <a:latin typeface="Arial" panose="020B0604020202020204"/>
                <a:cs typeface="Arial" panose="020B0604020202020204"/>
              </a:rPr>
              <a:t>3</a:t>
            </a:r>
            <a:r>
              <a:rPr spc="-70" dirty="0">
                <a:latin typeface="Arial" panose="020B0604020202020204"/>
                <a:cs typeface="Arial" panose="020B0604020202020204"/>
              </a:rPr>
              <a:t> </a:t>
            </a:r>
            <a:r>
              <a:rPr spc="-45" dirty="0">
                <a:latin typeface="Arial" panose="020B0604020202020204"/>
                <a:cs typeface="Arial" panose="020B0604020202020204"/>
              </a:rPr>
              <a:t>BASIC</a:t>
            </a:r>
            <a:r>
              <a:rPr spc="204" dirty="0">
                <a:latin typeface="Arial" panose="020B0604020202020204"/>
                <a:cs typeface="Arial" panose="020B0604020202020204"/>
              </a:rPr>
              <a:t> </a:t>
            </a:r>
            <a:r>
              <a:rPr spc="-5" dirty="0">
                <a:latin typeface="Arial" panose="020B0604020202020204"/>
                <a:cs typeface="Arial" panose="020B0604020202020204"/>
              </a:rPr>
              <a:t>COMPONENTS</a:t>
            </a:r>
            <a:endParaRPr spc="-5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856976" y="5990611"/>
            <a:ext cx="149860" cy="153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00"/>
              </a:lnSpc>
            </a:pPr>
            <a:endParaRPr sz="105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06487" y="2129789"/>
            <a:ext cx="10416540" cy="28340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01523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FFFFFF"/>
                </a:solidFill>
                <a:latin typeface="Arial MT"/>
                <a:cs typeface="Arial MT"/>
              </a:rPr>
              <a:t>:</a:t>
            </a:r>
            <a:endParaRPr sz="3200">
              <a:latin typeface="Arial MT"/>
              <a:cs typeface="Arial MT"/>
            </a:endParaRPr>
          </a:p>
          <a:p>
            <a:pPr marL="520700" indent="-508635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520700" algn="l"/>
                <a:tab pos="520700" algn="l"/>
              </a:tabLst>
            </a:pPr>
            <a:r>
              <a:rPr sz="280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2800" spc="-170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3200" b="1" u="heavy" spc="-20" dirty="0">
                <a:solidFill>
                  <a:srgbClr val="001F5F"/>
                </a:solidFill>
                <a:uFill>
                  <a:solidFill>
                    <a:srgbClr val="001F5F"/>
                  </a:solidFill>
                </a:uFill>
                <a:latin typeface="Arial" panose="020B0604020202020204"/>
                <a:cs typeface="Arial" panose="020B0604020202020204"/>
              </a:rPr>
              <a:t>data</a:t>
            </a:r>
            <a:r>
              <a:rPr sz="3200" b="1" u="heavy" spc="55" dirty="0">
                <a:solidFill>
                  <a:srgbClr val="001F5F"/>
                </a:solidFill>
                <a:uFill>
                  <a:solidFill>
                    <a:srgbClr val="001F5F"/>
                  </a:solidFill>
                </a:uFill>
                <a:latin typeface="Arial" panose="020B0604020202020204"/>
                <a:cs typeface="Arial" panose="020B0604020202020204"/>
              </a:rPr>
              <a:t> </a:t>
            </a:r>
            <a:r>
              <a:rPr sz="3200" b="1" u="heavy" spc="-15" dirty="0">
                <a:solidFill>
                  <a:srgbClr val="001F5F"/>
                </a:solidFill>
                <a:uFill>
                  <a:solidFill>
                    <a:srgbClr val="001F5F"/>
                  </a:solidFill>
                </a:uFill>
                <a:latin typeface="Arial" panose="020B0604020202020204"/>
                <a:cs typeface="Arial" panose="020B0604020202020204"/>
              </a:rPr>
              <a:t>model</a:t>
            </a:r>
            <a:r>
              <a:rPr sz="3200" b="1" spc="-15" dirty="0">
                <a:solidFill>
                  <a:srgbClr val="001F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spc="-40" dirty="0">
                <a:solidFill>
                  <a:srgbClr val="FFFFFF"/>
                </a:solidFill>
                <a:latin typeface="Arial MT"/>
                <a:cs typeface="Arial MT"/>
              </a:rPr>
              <a:t>that</a:t>
            </a:r>
            <a:r>
              <a:rPr sz="2800" spc="1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800" spc="-35" dirty="0">
                <a:solidFill>
                  <a:srgbClr val="FFFFFF"/>
                </a:solidFill>
                <a:latin typeface="Arial MT"/>
                <a:cs typeface="Arial MT"/>
              </a:rPr>
              <a:t>captures</a:t>
            </a:r>
            <a:r>
              <a:rPr sz="2800" spc="2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2800" spc="-20" dirty="0">
                <a:solidFill>
                  <a:srgbClr val="FFFFFF"/>
                </a:solidFill>
                <a:latin typeface="Arial MT"/>
                <a:cs typeface="Arial MT"/>
              </a:rPr>
              <a:t> current</a:t>
            </a:r>
            <a:r>
              <a:rPr sz="2800" spc="1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800" spc="-15" dirty="0">
                <a:solidFill>
                  <a:srgbClr val="FFFFFF"/>
                </a:solidFill>
                <a:latin typeface="Arial MT"/>
                <a:cs typeface="Arial MT"/>
              </a:rPr>
              <a:t>state</a:t>
            </a:r>
            <a:r>
              <a:rPr sz="2800" spc="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800" spc="-65" dirty="0">
                <a:solidFill>
                  <a:srgbClr val="FFFFFF"/>
                </a:solidFill>
                <a:latin typeface="Arial MT"/>
                <a:cs typeface="Arial MT"/>
              </a:rPr>
              <a:t>of</a:t>
            </a:r>
            <a:r>
              <a:rPr sz="2800" spc="1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28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800" spc="-75" dirty="0">
                <a:solidFill>
                  <a:srgbClr val="FFFFFF"/>
                </a:solidFill>
                <a:latin typeface="Arial MT"/>
                <a:cs typeface="Arial MT"/>
              </a:rPr>
              <a:t>ledger.</a:t>
            </a:r>
            <a:endParaRPr sz="2800">
              <a:latin typeface="Arial MT"/>
              <a:cs typeface="Arial MT"/>
            </a:endParaRPr>
          </a:p>
          <a:p>
            <a:pPr marL="520700" indent="-508635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520700" algn="l"/>
                <a:tab pos="520700" algn="l"/>
              </a:tabLst>
            </a:pPr>
            <a:r>
              <a:rPr sz="280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2800" spc="-165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3200" b="1" u="heavy" spc="-45" dirty="0">
                <a:solidFill>
                  <a:srgbClr val="001F5F"/>
                </a:solidFill>
                <a:uFill>
                  <a:solidFill>
                    <a:srgbClr val="001F5F"/>
                  </a:solidFill>
                </a:uFill>
                <a:latin typeface="Arial" panose="020B0604020202020204"/>
                <a:cs typeface="Arial" panose="020B0604020202020204"/>
              </a:rPr>
              <a:t>language</a:t>
            </a:r>
            <a:r>
              <a:rPr sz="3200" b="1" u="heavy" spc="290" dirty="0">
                <a:solidFill>
                  <a:srgbClr val="001F5F"/>
                </a:solidFill>
                <a:uFill>
                  <a:solidFill>
                    <a:srgbClr val="001F5F"/>
                  </a:solidFill>
                </a:uFill>
                <a:latin typeface="Arial" panose="020B0604020202020204"/>
                <a:cs typeface="Arial" panose="020B0604020202020204"/>
              </a:rPr>
              <a:t> </a:t>
            </a:r>
            <a:r>
              <a:rPr sz="3200" b="1" u="heavy" spc="-20" dirty="0">
                <a:solidFill>
                  <a:srgbClr val="001F5F"/>
                </a:solidFill>
                <a:uFill>
                  <a:solidFill>
                    <a:srgbClr val="001F5F"/>
                  </a:solidFill>
                </a:uFill>
                <a:latin typeface="Arial" panose="020B0604020202020204"/>
                <a:cs typeface="Arial" panose="020B0604020202020204"/>
              </a:rPr>
              <a:t>of</a:t>
            </a:r>
            <a:r>
              <a:rPr sz="3200" b="1" u="heavy" spc="45" dirty="0">
                <a:solidFill>
                  <a:srgbClr val="001F5F"/>
                </a:solidFill>
                <a:uFill>
                  <a:solidFill>
                    <a:srgbClr val="001F5F"/>
                  </a:solidFill>
                </a:uFill>
                <a:latin typeface="Arial" panose="020B0604020202020204"/>
                <a:cs typeface="Arial" panose="020B0604020202020204"/>
              </a:rPr>
              <a:t> </a:t>
            </a:r>
            <a:r>
              <a:rPr sz="3200" b="1" u="heavy" spc="-35" dirty="0">
                <a:solidFill>
                  <a:srgbClr val="001F5F"/>
                </a:solidFill>
                <a:uFill>
                  <a:solidFill>
                    <a:srgbClr val="001F5F"/>
                  </a:solidFill>
                </a:uFill>
                <a:latin typeface="Arial" panose="020B0604020202020204"/>
                <a:cs typeface="Arial" panose="020B0604020202020204"/>
              </a:rPr>
              <a:t>transactions</a:t>
            </a:r>
            <a:r>
              <a:rPr sz="3200" b="1" spc="220" dirty="0">
                <a:solidFill>
                  <a:srgbClr val="001F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spc="-40" dirty="0">
                <a:solidFill>
                  <a:srgbClr val="FFFFFF"/>
                </a:solidFill>
                <a:latin typeface="Arial MT"/>
                <a:cs typeface="Arial MT"/>
              </a:rPr>
              <a:t>that</a:t>
            </a:r>
            <a:r>
              <a:rPr sz="2800" spc="1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800" spc="-50" dirty="0">
                <a:solidFill>
                  <a:srgbClr val="FFFFFF"/>
                </a:solidFill>
                <a:latin typeface="Arial MT"/>
                <a:cs typeface="Arial MT"/>
              </a:rPr>
              <a:t>changes</a:t>
            </a:r>
            <a:r>
              <a:rPr sz="2800" spc="38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28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800" spc="-65" dirty="0">
                <a:solidFill>
                  <a:srgbClr val="FFFFFF"/>
                </a:solidFill>
                <a:latin typeface="Arial MT"/>
                <a:cs typeface="Arial MT"/>
              </a:rPr>
              <a:t>ledger</a:t>
            </a:r>
            <a:r>
              <a:rPr sz="2800" spc="37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800" spc="-30" dirty="0">
                <a:solidFill>
                  <a:srgbClr val="FFFFFF"/>
                </a:solidFill>
                <a:latin typeface="Arial MT"/>
                <a:cs typeface="Arial MT"/>
              </a:rPr>
              <a:t>state.</a:t>
            </a:r>
            <a:endParaRPr sz="2800">
              <a:latin typeface="Arial MT"/>
              <a:cs typeface="Arial MT"/>
            </a:endParaRPr>
          </a:p>
          <a:p>
            <a:pPr marL="520700" marR="109220" indent="-508635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520700" algn="l"/>
                <a:tab pos="520700" algn="l"/>
              </a:tabLst>
            </a:pPr>
            <a:r>
              <a:rPr sz="280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2800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3200" b="1" u="heavy" spc="-25" dirty="0">
                <a:solidFill>
                  <a:srgbClr val="001F5F"/>
                </a:solidFill>
                <a:uFill>
                  <a:solidFill>
                    <a:srgbClr val="001F5F"/>
                  </a:solidFill>
                </a:uFill>
                <a:latin typeface="Arial" panose="020B0604020202020204"/>
                <a:cs typeface="Arial" panose="020B0604020202020204"/>
              </a:rPr>
              <a:t>protocol</a:t>
            </a:r>
            <a:r>
              <a:rPr sz="3200" b="1" spc="-25" dirty="0">
                <a:solidFill>
                  <a:srgbClr val="001F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spc="-35" dirty="0">
                <a:solidFill>
                  <a:srgbClr val="FFFFFF"/>
                </a:solidFill>
                <a:latin typeface="Arial MT"/>
                <a:cs typeface="Arial MT"/>
              </a:rPr>
              <a:t>used </a:t>
            </a:r>
            <a:r>
              <a:rPr sz="2800" spc="5" dirty="0">
                <a:solidFill>
                  <a:srgbClr val="FFFFFF"/>
                </a:solidFill>
                <a:latin typeface="Arial MT"/>
                <a:cs typeface="Arial MT"/>
              </a:rPr>
              <a:t>to </a:t>
            </a:r>
            <a:r>
              <a:rPr sz="2800" spc="-45" dirty="0">
                <a:solidFill>
                  <a:srgbClr val="FFFFFF"/>
                </a:solidFill>
                <a:latin typeface="Arial MT"/>
                <a:cs typeface="Arial MT"/>
              </a:rPr>
              <a:t>build</a:t>
            </a:r>
            <a:r>
              <a:rPr sz="28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800" spc="-30" dirty="0">
                <a:solidFill>
                  <a:srgbClr val="FFFFFF"/>
                </a:solidFill>
                <a:latin typeface="Arial MT"/>
                <a:cs typeface="Arial MT"/>
              </a:rPr>
              <a:t>consensus</a:t>
            </a:r>
            <a:r>
              <a:rPr sz="28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800" spc="-60" dirty="0">
                <a:solidFill>
                  <a:srgbClr val="FFFFFF"/>
                </a:solidFill>
                <a:latin typeface="Arial MT"/>
                <a:cs typeface="Arial MT"/>
              </a:rPr>
              <a:t>among</a:t>
            </a:r>
            <a:r>
              <a:rPr sz="2800" spc="-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800" spc="-30" dirty="0">
                <a:solidFill>
                  <a:srgbClr val="FFFFFF"/>
                </a:solidFill>
                <a:latin typeface="Arial MT"/>
                <a:cs typeface="Arial MT"/>
              </a:rPr>
              <a:t>participants </a:t>
            </a:r>
            <a:r>
              <a:rPr sz="28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800" spc="-50" dirty="0">
                <a:solidFill>
                  <a:srgbClr val="FFFFFF"/>
                </a:solidFill>
                <a:latin typeface="Arial MT"/>
                <a:cs typeface="Arial MT"/>
              </a:rPr>
              <a:t>around</a:t>
            </a:r>
            <a:r>
              <a:rPr sz="2800" spc="3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800" spc="-20" dirty="0">
                <a:solidFill>
                  <a:srgbClr val="FFFFFF"/>
                </a:solidFill>
                <a:latin typeface="Arial MT"/>
                <a:cs typeface="Arial MT"/>
              </a:rPr>
              <a:t>which</a:t>
            </a:r>
            <a:r>
              <a:rPr sz="2800" spc="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800" spc="-30" dirty="0">
                <a:solidFill>
                  <a:srgbClr val="FFFFFF"/>
                </a:solidFill>
                <a:latin typeface="Arial MT"/>
                <a:cs typeface="Arial MT"/>
              </a:rPr>
              <a:t>transactions</a:t>
            </a:r>
            <a:r>
              <a:rPr sz="2800" spc="38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800" spc="-40" dirty="0">
                <a:solidFill>
                  <a:srgbClr val="FFFFFF"/>
                </a:solidFill>
                <a:latin typeface="Arial MT"/>
                <a:cs typeface="Arial MT"/>
              </a:rPr>
              <a:t>will</a:t>
            </a:r>
            <a:r>
              <a:rPr sz="2800" spc="2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800" spc="-20" dirty="0">
                <a:solidFill>
                  <a:srgbClr val="FFFFFF"/>
                </a:solidFill>
                <a:latin typeface="Arial MT"/>
                <a:cs typeface="Arial MT"/>
              </a:rPr>
              <a:t>be </a:t>
            </a:r>
            <a:r>
              <a:rPr sz="2800" spc="-40" dirty="0">
                <a:solidFill>
                  <a:srgbClr val="FFFFFF"/>
                </a:solidFill>
                <a:latin typeface="Arial MT"/>
                <a:cs typeface="Arial MT"/>
              </a:rPr>
              <a:t>accepted,</a:t>
            </a:r>
            <a:r>
              <a:rPr sz="2800" spc="3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800" spc="-55" dirty="0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r>
              <a:rPr sz="2800" spc="1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800" spc="-35" dirty="0">
                <a:solidFill>
                  <a:srgbClr val="FFFFFF"/>
                </a:solidFill>
                <a:latin typeface="Arial MT"/>
                <a:cs typeface="Arial MT"/>
              </a:rPr>
              <a:t>in</a:t>
            </a:r>
            <a:r>
              <a:rPr sz="2800" spc="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800" spc="-45" dirty="0">
                <a:solidFill>
                  <a:srgbClr val="FFFFFF"/>
                </a:solidFill>
                <a:latin typeface="Arial MT"/>
                <a:cs typeface="Arial MT"/>
              </a:rPr>
              <a:t>what</a:t>
            </a:r>
            <a:r>
              <a:rPr sz="2800" spc="2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800" spc="-65" dirty="0">
                <a:solidFill>
                  <a:srgbClr val="FFFFFF"/>
                </a:solidFill>
                <a:latin typeface="Arial MT"/>
                <a:cs typeface="Arial MT"/>
              </a:rPr>
              <a:t>order, </a:t>
            </a:r>
            <a:r>
              <a:rPr sz="2800" spc="-76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800" spc="-20" dirty="0">
                <a:solidFill>
                  <a:srgbClr val="FFFFFF"/>
                </a:solidFill>
                <a:latin typeface="Arial MT"/>
                <a:cs typeface="Arial MT"/>
              </a:rPr>
              <a:t>by</a:t>
            </a:r>
            <a:r>
              <a:rPr sz="2800" spc="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28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800" spc="-75" dirty="0">
                <a:solidFill>
                  <a:srgbClr val="FFFFFF"/>
                </a:solidFill>
                <a:latin typeface="Arial MT"/>
                <a:cs typeface="Arial MT"/>
              </a:rPr>
              <a:t>ledger.</a:t>
            </a:r>
            <a:endParaRPr sz="2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1105" y="274319"/>
            <a:ext cx="8577580" cy="1073785"/>
          </a:xfrm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 marL="12700" marR="5080">
              <a:lnSpc>
                <a:spcPts val="3930"/>
              </a:lnSpc>
              <a:spcBef>
                <a:spcPts val="560"/>
              </a:spcBef>
            </a:pPr>
            <a:r>
              <a:rPr b="0" spc="-565" dirty="0">
                <a:latin typeface="Microsoft Sans Serif" panose="020B0604020202020204"/>
                <a:cs typeface="Microsoft Sans Serif" panose="020B0604020202020204"/>
              </a:rPr>
              <a:t>B</a:t>
            </a:r>
            <a:r>
              <a:rPr b="0" spc="-645" dirty="0">
                <a:latin typeface="Microsoft Sans Serif" panose="020B0604020202020204"/>
                <a:cs typeface="Microsoft Sans Serif" panose="020B0604020202020204"/>
              </a:rPr>
              <a:t>L</a:t>
            </a:r>
            <a:r>
              <a:rPr b="0" spc="-10" dirty="0">
                <a:latin typeface="Microsoft Sans Serif" panose="020B0604020202020204"/>
                <a:cs typeface="Microsoft Sans Serif" panose="020B0604020202020204"/>
              </a:rPr>
              <a:t>O</a:t>
            </a:r>
            <a:r>
              <a:rPr b="0" spc="-440" dirty="0">
                <a:latin typeface="Microsoft Sans Serif" panose="020B0604020202020204"/>
                <a:cs typeface="Microsoft Sans Serif" panose="020B0604020202020204"/>
              </a:rPr>
              <a:t>C</a:t>
            </a:r>
            <a:r>
              <a:rPr b="0" spc="-484" dirty="0">
                <a:latin typeface="Microsoft Sans Serif" panose="020B0604020202020204"/>
                <a:cs typeface="Microsoft Sans Serif" panose="020B0604020202020204"/>
              </a:rPr>
              <a:t>K</a:t>
            </a:r>
            <a:r>
              <a:rPr b="0" spc="-440" dirty="0">
                <a:latin typeface="Microsoft Sans Serif" panose="020B0604020202020204"/>
                <a:cs typeface="Microsoft Sans Serif" panose="020B0604020202020204"/>
              </a:rPr>
              <a:t>CH</a:t>
            </a:r>
            <a:r>
              <a:rPr b="0" spc="-240" dirty="0">
                <a:latin typeface="Microsoft Sans Serif" panose="020B0604020202020204"/>
                <a:cs typeface="Microsoft Sans Serif" panose="020B0604020202020204"/>
              </a:rPr>
              <a:t>A</a:t>
            </a:r>
            <a:r>
              <a:rPr b="0" spc="-200" dirty="0">
                <a:latin typeface="Microsoft Sans Serif" panose="020B0604020202020204"/>
                <a:cs typeface="Microsoft Sans Serif" panose="020B0604020202020204"/>
              </a:rPr>
              <a:t>I</a:t>
            </a:r>
            <a:r>
              <a:rPr b="0" spc="-200" dirty="0">
                <a:latin typeface="Microsoft Sans Serif" panose="020B0604020202020204"/>
                <a:cs typeface="Microsoft Sans Serif" panose="020B0604020202020204"/>
              </a:rPr>
              <a:t>N</a:t>
            </a:r>
            <a:r>
              <a:rPr b="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b="0" spc="-10" dirty="0">
                <a:latin typeface="Microsoft Sans Serif" panose="020B0604020202020204"/>
                <a:cs typeface="Microsoft Sans Serif" panose="020B0604020202020204"/>
              </a:rPr>
              <a:t>O</a:t>
            </a:r>
            <a:r>
              <a:rPr b="0" spc="-800" dirty="0">
                <a:latin typeface="Microsoft Sans Serif" panose="020B0604020202020204"/>
                <a:cs typeface="Microsoft Sans Serif" panose="020B0604020202020204"/>
              </a:rPr>
              <a:t>R</a:t>
            </a:r>
            <a:r>
              <a:rPr b="0" spc="-4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b="0" spc="-440" dirty="0">
                <a:latin typeface="Microsoft Sans Serif" panose="020B0604020202020204"/>
                <a:cs typeface="Microsoft Sans Serif" panose="020B0604020202020204"/>
              </a:rPr>
              <a:t>H</a:t>
            </a:r>
            <a:r>
              <a:rPr b="0" spc="-85" dirty="0">
                <a:latin typeface="Microsoft Sans Serif" panose="020B0604020202020204"/>
                <a:cs typeface="Microsoft Sans Serif" panose="020B0604020202020204"/>
              </a:rPr>
              <a:t>O</a:t>
            </a:r>
            <a:r>
              <a:rPr b="0" spc="204" dirty="0">
                <a:latin typeface="Microsoft Sans Serif" panose="020B0604020202020204"/>
                <a:cs typeface="Microsoft Sans Serif" panose="020B0604020202020204"/>
              </a:rPr>
              <a:t>W</a:t>
            </a:r>
            <a:r>
              <a:rPr b="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b="0" spc="-685" dirty="0">
                <a:latin typeface="Microsoft Sans Serif" panose="020B0604020202020204"/>
                <a:cs typeface="Microsoft Sans Serif" panose="020B0604020202020204"/>
              </a:rPr>
              <a:t>T</a:t>
            </a:r>
            <a:r>
              <a:rPr b="0" spc="-25" dirty="0">
                <a:latin typeface="Microsoft Sans Serif" panose="020B0604020202020204"/>
                <a:cs typeface="Microsoft Sans Serif" panose="020B0604020202020204"/>
              </a:rPr>
              <a:t>O</a:t>
            </a:r>
            <a:r>
              <a:rPr b="0" spc="2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b="0" spc="-440" dirty="0">
                <a:latin typeface="Microsoft Sans Serif" panose="020B0604020202020204"/>
                <a:cs typeface="Microsoft Sans Serif" panose="020B0604020202020204"/>
              </a:rPr>
              <a:t>C</a:t>
            </a:r>
            <a:r>
              <a:rPr b="0" spc="-645" dirty="0">
                <a:latin typeface="Microsoft Sans Serif" panose="020B0604020202020204"/>
                <a:cs typeface="Microsoft Sans Serif" panose="020B0604020202020204"/>
              </a:rPr>
              <a:t>L</a:t>
            </a:r>
            <a:r>
              <a:rPr b="0" spc="-10" dirty="0">
                <a:latin typeface="Microsoft Sans Serif" panose="020B0604020202020204"/>
                <a:cs typeface="Microsoft Sans Serif" panose="020B0604020202020204"/>
              </a:rPr>
              <a:t>O</a:t>
            </a:r>
            <a:r>
              <a:rPr b="0" spc="-509" dirty="0">
                <a:latin typeface="Microsoft Sans Serif" panose="020B0604020202020204"/>
                <a:cs typeface="Microsoft Sans Serif" panose="020B0604020202020204"/>
              </a:rPr>
              <a:t>NE</a:t>
            </a:r>
            <a:r>
              <a:rPr b="0" spc="3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pc="-385" dirty="0">
                <a:latin typeface="Arial" panose="020B0604020202020204"/>
                <a:cs typeface="Arial" panose="020B0604020202020204"/>
              </a:rPr>
              <a:t>P</a:t>
            </a:r>
            <a:r>
              <a:rPr spc="-385" dirty="0">
                <a:latin typeface="Arial" panose="020B0604020202020204"/>
                <a:cs typeface="Arial" panose="020B0604020202020204"/>
              </a:rPr>
              <a:t>H</a:t>
            </a:r>
            <a:r>
              <a:rPr spc="-325" dirty="0">
                <a:latin typeface="Arial" panose="020B0604020202020204"/>
                <a:cs typeface="Arial" panose="020B0604020202020204"/>
              </a:rPr>
              <a:t>Y</a:t>
            </a:r>
            <a:r>
              <a:rPr spc="-725" dirty="0">
                <a:latin typeface="Arial" panose="020B0604020202020204"/>
                <a:cs typeface="Arial" panose="020B0604020202020204"/>
              </a:rPr>
              <a:t>S</a:t>
            </a:r>
            <a:r>
              <a:rPr spc="-50" dirty="0">
                <a:latin typeface="Arial" panose="020B0604020202020204"/>
                <a:cs typeface="Arial" panose="020B0604020202020204"/>
              </a:rPr>
              <a:t>I</a:t>
            </a:r>
            <a:r>
              <a:rPr spc="-525" dirty="0">
                <a:latin typeface="Arial" panose="020B0604020202020204"/>
                <a:cs typeface="Arial" panose="020B0604020202020204"/>
              </a:rPr>
              <a:t>C</a:t>
            </a:r>
            <a:r>
              <a:rPr spc="-280" dirty="0">
                <a:latin typeface="Arial" panose="020B0604020202020204"/>
                <a:cs typeface="Arial" panose="020B0604020202020204"/>
              </a:rPr>
              <a:t>AL  </a:t>
            </a:r>
            <a:r>
              <a:rPr spc="-445" dirty="0">
                <a:latin typeface="Arial" panose="020B0604020202020204"/>
                <a:cs typeface="Arial" panose="020B0604020202020204"/>
              </a:rPr>
              <a:t>T</a:t>
            </a:r>
            <a:r>
              <a:rPr spc="-520" dirty="0">
                <a:latin typeface="Arial" panose="020B0604020202020204"/>
                <a:cs typeface="Arial" panose="020B0604020202020204"/>
              </a:rPr>
              <a:t>R</a:t>
            </a:r>
            <a:r>
              <a:rPr spc="-320" dirty="0">
                <a:latin typeface="Arial" panose="020B0604020202020204"/>
                <a:cs typeface="Arial" panose="020B0604020202020204"/>
              </a:rPr>
              <a:t>AN</a:t>
            </a:r>
            <a:r>
              <a:rPr spc="-325" dirty="0">
                <a:latin typeface="Arial" panose="020B0604020202020204"/>
                <a:cs typeface="Arial" panose="020B0604020202020204"/>
              </a:rPr>
              <a:t>S</a:t>
            </a:r>
            <a:r>
              <a:rPr spc="-280" dirty="0">
                <a:latin typeface="Arial" panose="020B0604020202020204"/>
                <a:cs typeface="Arial" panose="020B0604020202020204"/>
              </a:rPr>
              <a:t>A</a:t>
            </a:r>
            <a:r>
              <a:rPr spc="-520" dirty="0">
                <a:latin typeface="Arial" panose="020B0604020202020204"/>
                <a:cs typeface="Arial" panose="020B0604020202020204"/>
              </a:rPr>
              <a:t>C</a:t>
            </a:r>
            <a:r>
              <a:rPr spc="-445" dirty="0">
                <a:latin typeface="Arial" panose="020B0604020202020204"/>
                <a:cs typeface="Arial" panose="020B0604020202020204"/>
              </a:rPr>
              <a:t>T</a:t>
            </a:r>
            <a:r>
              <a:rPr spc="-45" dirty="0">
                <a:latin typeface="Arial" panose="020B0604020202020204"/>
                <a:cs typeface="Arial" panose="020B0604020202020204"/>
              </a:rPr>
              <a:t>I</a:t>
            </a:r>
            <a:r>
              <a:rPr spc="-165" dirty="0">
                <a:latin typeface="Arial" panose="020B0604020202020204"/>
                <a:cs typeface="Arial" panose="020B0604020202020204"/>
              </a:rPr>
              <a:t>O</a:t>
            </a:r>
            <a:r>
              <a:rPr spc="-120" dirty="0">
                <a:latin typeface="Arial" panose="020B0604020202020204"/>
                <a:cs typeface="Arial" panose="020B0604020202020204"/>
              </a:rPr>
              <a:t>N</a:t>
            </a:r>
            <a:r>
              <a:rPr spc="-40" dirty="0">
                <a:latin typeface="Arial" panose="020B0604020202020204"/>
                <a:cs typeface="Arial" panose="020B0604020202020204"/>
              </a:rPr>
              <a:t> </a:t>
            </a:r>
            <a:r>
              <a:rPr b="0" spc="-685" dirty="0">
                <a:latin typeface="Microsoft Sans Serif" panose="020B0604020202020204"/>
                <a:cs typeface="Microsoft Sans Serif" panose="020B0604020202020204"/>
              </a:rPr>
              <a:t>T</a:t>
            </a:r>
            <a:r>
              <a:rPr b="0" spc="-25" dirty="0">
                <a:latin typeface="Microsoft Sans Serif" panose="020B0604020202020204"/>
                <a:cs typeface="Microsoft Sans Serif" panose="020B0604020202020204"/>
              </a:rPr>
              <a:t>O</a:t>
            </a:r>
            <a:r>
              <a:rPr b="0" spc="2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pc="-290" dirty="0">
                <a:latin typeface="Arial" panose="020B0604020202020204"/>
                <a:cs typeface="Arial" panose="020B0604020202020204"/>
              </a:rPr>
              <a:t>D</a:t>
            </a:r>
            <a:r>
              <a:rPr spc="-50" dirty="0">
                <a:latin typeface="Arial" panose="020B0604020202020204"/>
                <a:cs typeface="Arial" panose="020B0604020202020204"/>
              </a:rPr>
              <a:t>I</a:t>
            </a:r>
            <a:r>
              <a:rPr spc="-285" dirty="0">
                <a:latin typeface="Arial" panose="020B0604020202020204"/>
                <a:cs typeface="Arial" panose="020B0604020202020204"/>
              </a:rPr>
              <a:t>G</a:t>
            </a:r>
            <a:r>
              <a:rPr spc="-85" dirty="0">
                <a:latin typeface="Arial" panose="020B0604020202020204"/>
                <a:cs typeface="Arial" panose="020B0604020202020204"/>
              </a:rPr>
              <a:t>I</a:t>
            </a:r>
            <a:r>
              <a:rPr spc="-685" dirty="0">
                <a:latin typeface="Arial" panose="020B0604020202020204"/>
                <a:cs typeface="Arial" panose="020B0604020202020204"/>
              </a:rPr>
              <a:t>T</a:t>
            </a:r>
            <a:r>
              <a:rPr spc="-395" dirty="0">
                <a:latin typeface="Arial" panose="020B0604020202020204"/>
                <a:cs typeface="Arial" panose="020B0604020202020204"/>
              </a:rPr>
              <a:t>AL</a:t>
            </a:r>
            <a:r>
              <a:rPr spc="-220" dirty="0">
                <a:latin typeface="Arial" panose="020B0604020202020204"/>
                <a:cs typeface="Arial" panose="020B0604020202020204"/>
              </a:rPr>
              <a:t> </a:t>
            </a:r>
            <a:r>
              <a:rPr spc="-445" dirty="0">
                <a:latin typeface="Arial" panose="020B0604020202020204"/>
                <a:cs typeface="Arial" panose="020B0604020202020204"/>
              </a:rPr>
              <a:t>T</a:t>
            </a:r>
            <a:r>
              <a:rPr spc="-520" dirty="0">
                <a:latin typeface="Arial" panose="020B0604020202020204"/>
                <a:cs typeface="Arial" panose="020B0604020202020204"/>
              </a:rPr>
              <a:t>R</a:t>
            </a:r>
            <a:r>
              <a:rPr spc="-320" dirty="0">
                <a:latin typeface="Arial" panose="020B0604020202020204"/>
                <a:cs typeface="Arial" panose="020B0604020202020204"/>
              </a:rPr>
              <a:t>AN</a:t>
            </a:r>
            <a:r>
              <a:rPr spc="-325" dirty="0">
                <a:latin typeface="Arial" panose="020B0604020202020204"/>
                <a:cs typeface="Arial" panose="020B0604020202020204"/>
              </a:rPr>
              <a:t>S</a:t>
            </a:r>
            <a:r>
              <a:rPr spc="-280" dirty="0">
                <a:latin typeface="Arial" panose="020B0604020202020204"/>
                <a:cs typeface="Arial" panose="020B0604020202020204"/>
              </a:rPr>
              <a:t>A</a:t>
            </a:r>
            <a:r>
              <a:rPr spc="-520" dirty="0">
                <a:latin typeface="Arial" panose="020B0604020202020204"/>
                <a:cs typeface="Arial" panose="020B0604020202020204"/>
              </a:rPr>
              <a:t>C</a:t>
            </a:r>
            <a:r>
              <a:rPr spc="-445" dirty="0">
                <a:latin typeface="Arial" panose="020B0604020202020204"/>
                <a:cs typeface="Arial" panose="020B0604020202020204"/>
              </a:rPr>
              <a:t>T</a:t>
            </a:r>
            <a:r>
              <a:rPr spc="-50" dirty="0">
                <a:latin typeface="Arial" panose="020B0604020202020204"/>
                <a:cs typeface="Arial" panose="020B0604020202020204"/>
              </a:rPr>
              <a:t>I</a:t>
            </a:r>
            <a:r>
              <a:rPr spc="-165" dirty="0">
                <a:latin typeface="Arial" panose="020B0604020202020204"/>
                <a:cs typeface="Arial" panose="020B0604020202020204"/>
              </a:rPr>
              <a:t>O</a:t>
            </a:r>
            <a:r>
              <a:rPr spc="-120" dirty="0">
                <a:latin typeface="Arial" panose="020B0604020202020204"/>
                <a:cs typeface="Arial" panose="020B0604020202020204"/>
              </a:rPr>
              <a:t>N</a:t>
            </a:r>
            <a:endParaRPr spc="-120" dirty="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924560" y="2367279"/>
            <a:ext cx="3556000" cy="1645920"/>
            <a:chOff x="924560" y="2367279"/>
            <a:chExt cx="3556000" cy="1645920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788160" y="2743199"/>
              <a:ext cx="2692400" cy="84327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41600" y="3403599"/>
              <a:ext cx="599439" cy="6096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24560" y="2367279"/>
              <a:ext cx="1117600" cy="1117600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1184275" y="3444557"/>
            <a:ext cx="60769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2000" b="1" spc="-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20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20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084320" y="2367279"/>
            <a:ext cx="1107439" cy="11176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4310379" y="3410267"/>
            <a:ext cx="6242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20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2000" b="1" spc="-1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20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580639" y="2783839"/>
            <a:ext cx="731519" cy="741679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452880" y="1828800"/>
            <a:ext cx="3271520" cy="436879"/>
          </a:xfrm>
          <a:prstGeom prst="rect">
            <a:avLst/>
          </a:prstGeom>
        </p:spPr>
      </p:pic>
      <p:grpSp>
        <p:nvGrpSpPr>
          <p:cNvPr id="12" name="object 12"/>
          <p:cNvGrpSpPr/>
          <p:nvPr/>
        </p:nvGrpSpPr>
        <p:grpSpPr>
          <a:xfrm>
            <a:off x="6431279" y="2214879"/>
            <a:ext cx="3556000" cy="1178560"/>
            <a:chOff x="6431279" y="2214879"/>
            <a:chExt cx="3556000" cy="1178560"/>
          </a:xfrm>
        </p:grpSpPr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294879" y="2539999"/>
              <a:ext cx="2692400" cy="853439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31279" y="2214879"/>
              <a:ext cx="1117600" cy="1117600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6695693" y="3292855"/>
            <a:ext cx="60769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2000" b="1" spc="-1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20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en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16" name="object 1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591040" y="2214879"/>
            <a:ext cx="1107440" cy="1117600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9821926" y="3259137"/>
            <a:ext cx="6242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20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2000" b="1" spc="-1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20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7122159" y="1788160"/>
            <a:ext cx="2936240" cy="1910080"/>
            <a:chOff x="7122159" y="1788160"/>
            <a:chExt cx="2936240" cy="1910080"/>
          </a:xfrm>
        </p:grpSpPr>
        <p:pic>
          <p:nvPicPr>
            <p:cNvPr id="19" name="object 1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199119" y="2550160"/>
              <a:ext cx="579120" cy="568960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122159" y="1788160"/>
              <a:ext cx="2936240" cy="396239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294879" y="2529840"/>
              <a:ext cx="599440" cy="426720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325359" y="3068320"/>
              <a:ext cx="487679" cy="436879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178799" y="3078480"/>
              <a:ext cx="619759" cy="619760"/>
            </a:xfrm>
            <a:prstGeom prst="rect">
              <a:avLst/>
            </a:prstGeom>
          </p:spPr>
        </p:pic>
      </p:grpSp>
      <p:sp>
        <p:nvSpPr>
          <p:cNvPr id="24" name="object 24"/>
          <p:cNvSpPr txBox="1"/>
          <p:nvPr/>
        </p:nvSpPr>
        <p:spPr>
          <a:xfrm>
            <a:off x="1221105" y="4131564"/>
            <a:ext cx="4370070" cy="1283335"/>
          </a:xfrm>
          <a:prstGeom prst="rect">
            <a:avLst/>
          </a:prstGeom>
        </p:spPr>
        <p:txBody>
          <a:bodyPr vert="horz" wrap="square" lIns="0" tIns="112395" rIns="0" bIns="0" rtlCol="0">
            <a:spAutoFit/>
          </a:bodyPr>
          <a:lstStyle/>
          <a:p>
            <a:pPr marL="297180" indent="-285115">
              <a:lnSpc>
                <a:spcPct val="100000"/>
              </a:lnSpc>
              <a:spcBef>
                <a:spcPts val="885"/>
              </a:spcBef>
              <a:buSzPct val="128000"/>
              <a:buFont typeface="Wingdings" panose="05000000000000000000"/>
              <a:buChar char=""/>
              <a:tabLst>
                <a:tab pos="297815" algn="l"/>
              </a:tabLst>
            </a:pPr>
            <a:r>
              <a:rPr sz="1250" b="1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Easily</a:t>
            </a:r>
            <a:r>
              <a:rPr sz="1250" b="1" spc="9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50" b="1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Verifiable.</a:t>
            </a:r>
            <a:endParaRPr sz="1250">
              <a:latin typeface="Arial" panose="020B0604020202020204"/>
              <a:cs typeface="Arial" panose="020B0604020202020204"/>
            </a:endParaRPr>
          </a:p>
          <a:p>
            <a:pPr marL="297180" indent="-285115">
              <a:lnSpc>
                <a:spcPct val="100000"/>
              </a:lnSpc>
              <a:spcBef>
                <a:spcPts val="1305"/>
              </a:spcBef>
              <a:buSzPct val="128000"/>
              <a:buFont typeface="Wingdings" panose="05000000000000000000"/>
              <a:buChar char=""/>
              <a:tabLst>
                <a:tab pos="297815" algn="l"/>
              </a:tabLst>
            </a:pPr>
            <a:r>
              <a:rPr sz="1250" b="1" spc="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No</a:t>
            </a:r>
            <a:r>
              <a:rPr sz="1250" b="1" spc="-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50" b="1" spc="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need</a:t>
            </a:r>
            <a:r>
              <a:rPr sz="1250" b="1" spc="7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50" b="1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for</a:t>
            </a:r>
            <a:r>
              <a:rPr sz="1250" b="1" spc="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50" b="1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1250" b="1" spc="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5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third-party</a:t>
            </a:r>
            <a:r>
              <a:rPr sz="1250" b="1" spc="2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5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1250" b="1" spc="7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50" b="1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validate</a:t>
            </a:r>
            <a:r>
              <a:rPr sz="1250" b="1" spc="1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5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1250" b="1" spc="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5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transaction.</a:t>
            </a:r>
            <a:endParaRPr sz="1250">
              <a:latin typeface="Arial" panose="020B0604020202020204"/>
              <a:cs typeface="Arial" panose="020B0604020202020204"/>
            </a:endParaRPr>
          </a:p>
          <a:p>
            <a:pPr marL="297180" marR="124460" indent="-285115">
              <a:lnSpc>
                <a:spcPct val="128000"/>
              </a:lnSpc>
              <a:spcBef>
                <a:spcPts val="965"/>
              </a:spcBef>
              <a:buSzPct val="128000"/>
              <a:buFont typeface="Wingdings" panose="05000000000000000000"/>
              <a:buChar char=""/>
              <a:tabLst>
                <a:tab pos="297815" algn="l"/>
              </a:tabLst>
            </a:pPr>
            <a:r>
              <a:rPr sz="125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Imen</a:t>
            </a:r>
            <a:r>
              <a:rPr sz="1250" b="1" spc="7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50" b="1" spc="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does</a:t>
            </a:r>
            <a:r>
              <a:rPr sz="1250" b="1" spc="6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50" b="1" spc="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not </a:t>
            </a:r>
            <a:r>
              <a:rPr sz="1250" b="1" spc="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have</a:t>
            </a:r>
            <a:r>
              <a:rPr sz="1250" b="1" spc="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5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1250" b="1" spc="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50" b="1" spc="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money</a:t>
            </a:r>
            <a:r>
              <a:rPr sz="1250" b="1" spc="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50" b="1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anymore</a:t>
            </a:r>
            <a:r>
              <a:rPr sz="1250" b="1" spc="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50" b="1" spc="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1250" b="1" spc="9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50" b="1" spc="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Sami </a:t>
            </a:r>
            <a:r>
              <a:rPr sz="1250" b="1" spc="-3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50" b="1" spc="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has</a:t>
            </a:r>
            <a:r>
              <a:rPr sz="1250" b="1" spc="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50" b="1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it</a:t>
            </a:r>
            <a:r>
              <a:rPr sz="1250" b="1" spc="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50" b="1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in</a:t>
            </a:r>
            <a:r>
              <a:rPr sz="1250" b="1" spc="6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50" b="1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his</a:t>
            </a:r>
            <a:r>
              <a:rPr sz="1250" b="1" spc="5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50" b="1" spc="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hands.</a:t>
            </a:r>
            <a:endParaRPr sz="125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684391" y="4138469"/>
            <a:ext cx="4403090" cy="1649095"/>
          </a:xfrm>
          <a:prstGeom prst="rect">
            <a:avLst/>
          </a:prstGeom>
        </p:spPr>
        <p:txBody>
          <a:bodyPr vert="horz" wrap="square" lIns="0" tIns="111760" rIns="0" bIns="0" rtlCol="0">
            <a:spAutoFit/>
          </a:bodyPr>
          <a:lstStyle/>
          <a:p>
            <a:pPr marL="296545" indent="-284480">
              <a:lnSpc>
                <a:spcPct val="100000"/>
              </a:lnSpc>
              <a:spcBef>
                <a:spcPts val="880"/>
              </a:spcBef>
              <a:buSzPct val="128000"/>
              <a:buFont typeface="Wingdings" panose="05000000000000000000"/>
              <a:buChar char=""/>
              <a:tabLst>
                <a:tab pos="297180" algn="l"/>
              </a:tabLst>
            </a:pPr>
            <a:r>
              <a:rPr sz="1250" b="1" spc="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What</a:t>
            </a:r>
            <a:r>
              <a:rPr sz="1250" b="1" spc="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50" b="1" spc="-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if</a:t>
            </a:r>
            <a:r>
              <a:rPr sz="1250" b="1" spc="10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5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1250" b="1" spc="6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50" b="1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third</a:t>
            </a:r>
            <a:r>
              <a:rPr sz="1250" b="1" spc="1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50" b="1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trusted</a:t>
            </a:r>
            <a:r>
              <a:rPr sz="1250" b="1" spc="1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50" b="1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party</a:t>
            </a:r>
            <a:r>
              <a:rPr sz="1250" b="1" spc="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50" b="1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duplicates</a:t>
            </a:r>
            <a:r>
              <a:rPr sz="1250" b="1" spc="1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5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1250" b="1" spc="6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5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asset?</a:t>
            </a:r>
            <a:endParaRPr sz="1250">
              <a:latin typeface="Arial" panose="020B0604020202020204"/>
              <a:cs typeface="Arial" panose="020B0604020202020204"/>
            </a:endParaRPr>
          </a:p>
          <a:p>
            <a:pPr marL="296545" indent="-284480">
              <a:lnSpc>
                <a:spcPct val="100000"/>
              </a:lnSpc>
              <a:spcBef>
                <a:spcPts val="1305"/>
              </a:spcBef>
              <a:buSzPct val="128000"/>
              <a:buFont typeface="Wingdings" panose="05000000000000000000"/>
              <a:buChar char=""/>
              <a:tabLst>
                <a:tab pos="297180" algn="l"/>
              </a:tabLst>
            </a:pPr>
            <a:r>
              <a:rPr sz="1250" b="1" spc="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He</a:t>
            </a:r>
            <a:r>
              <a:rPr sz="1250" b="1" spc="-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50" b="1" spc="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can</a:t>
            </a:r>
            <a:r>
              <a:rPr sz="1250" b="1" spc="6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50" b="1" spc="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even</a:t>
            </a:r>
            <a:r>
              <a:rPr sz="1250" b="1" spc="6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50" b="1" spc="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add</a:t>
            </a:r>
            <a:r>
              <a:rPr sz="1250" b="1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5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1250" b="1" spc="6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50" b="1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his</a:t>
            </a:r>
            <a:r>
              <a:rPr sz="1250" b="1" spc="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50" b="1" spc="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account</a:t>
            </a:r>
            <a:r>
              <a:rPr sz="1250" b="1" spc="1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50" b="1" spc="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whenever</a:t>
            </a:r>
            <a:r>
              <a:rPr sz="1250" b="1" spc="-5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50" b="1" spc="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he</a:t>
            </a:r>
            <a:r>
              <a:rPr sz="1250" b="1" spc="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50" b="1" spc="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wants.</a:t>
            </a:r>
            <a:endParaRPr sz="1250">
              <a:latin typeface="Arial" panose="020B0604020202020204"/>
              <a:cs typeface="Arial" panose="020B0604020202020204"/>
            </a:endParaRPr>
          </a:p>
          <a:p>
            <a:pPr marL="296545" indent="-284480">
              <a:lnSpc>
                <a:spcPct val="100000"/>
              </a:lnSpc>
              <a:spcBef>
                <a:spcPts val="1385"/>
              </a:spcBef>
              <a:buSzPct val="128000"/>
              <a:buFont typeface="Wingdings" panose="05000000000000000000"/>
              <a:buChar char=""/>
              <a:tabLst>
                <a:tab pos="297180" algn="l"/>
              </a:tabLst>
            </a:pPr>
            <a:r>
              <a:rPr sz="1250" b="1" spc="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He</a:t>
            </a:r>
            <a:r>
              <a:rPr sz="1250" b="1" spc="-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50" b="1" spc="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can</a:t>
            </a:r>
            <a:r>
              <a:rPr sz="1250" b="1" spc="6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5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impose</a:t>
            </a:r>
            <a:r>
              <a:rPr sz="1250" b="1" spc="1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5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high</a:t>
            </a:r>
            <a:r>
              <a:rPr sz="1250" b="1" spc="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5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commissions</a:t>
            </a:r>
            <a:endParaRPr sz="1250">
              <a:latin typeface="Arial" panose="020B0604020202020204"/>
              <a:cs typeface="Arial" panose="020B0604020202020204"/>
            </a:endParaRPr>
          </a:p>
          <a:p>
            <a:pPr marL="296545" marR="195580" indent="-284480">
              <a:lnSpc>
                <a:spcPct val="128000"/>
              </a:lnSpc>
              <a:spcBef>
                <a:spcPts val="965"/>
              </a:spcBef>
              <a:buSzPct val="128000"/>
              <a:buFont typeface="Wingdings" panose="05000000000000000000"/>
              <a:buChar char=""/>
              <a:tabLst>
                <a:tab pos="297180" algn="l"/>
              </a:tabLst>
            </a:pPr>
            <a:r>
              <a:rPr sz="1250" b="1" spc="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What </a:t>
            </a:r>
            <a:r>
              <a:rPr sz="1250" b="1" spc="-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If</a:t>
            </a:r>
            <a:r>
              <a:rPr sz="1250" b="1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50" b="1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his service</a:t>
            </a:r>
            <a:r>
              <a:rPr sz="125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50" b="1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is </a:t>
            </a:r>
            <a:r>
              <a:rPr sz="1250" b="1" spc="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hacked </a:t>
            </a:r>
            <a:r>
              <a:rPr sz="125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: </a:t>
            </a:r>
            <a:r>
              <a:rPr sz="1250" b="1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service unavailable </a:t>
            </a:r>
            <a:r>
              <a:rPr sz="1250" b="1" spc="-3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50" b="1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(SPOF)</a:t>
            </a:r>
            <a:endParaRPr sz="125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221105" y="5560377"/>
            <a:ext cx="2640330" cy="5969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97180" indent="-285115">
              <a:lnSpc>
                <a:spcPct val="100000"/>
              </a:lnSpc>
              <a:spcBef>
                <a:spcPts val="130"/>
              </a:spcBef>
              <a:buSzPct val="128000"/>
              <a:buFont typeface="Wingdings" panose="05000000000000000000"/>
              <a:buChar char=""/>
              <a:tabLst>
                <a:tab pos="297815" algn="l"/>
              </a:tabLst>
            </a:pPr>
            <a:r>
              <a:rPr sz="125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Instant</a:t>
            </a:r>
            <a:r>
              <a:rPr sz="1250" b="1" spc="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50" b="1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transfer</a:t>
            </a:r>
            <a:r>
              <a:rPr sz="1250" b="1" spc="1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50" b="1" spc="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of</a:t>
            </a:r>
            <a:r>
              <a:rPr sz="125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the</a:t>
            </a:r>
            <a:r>
              <a:rPr sz="1250" b="1" spc="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50" b="1" spc="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asset</a:t>
            </a:r>
            <a:endParaRPr sz="125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5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</a:pPr>
            <a:endParaRPr sz="1050">
              <a:latin typeface="Microsoft Sans Serif" panose="020B0604020202020204"/>
              <a:cs typeface="Microsoft Sans Serif" panose="020B0604020202020204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12990" y="3566159"/>
            <a:ext cx="944918" cy="1034021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1483360" y="2286000"/>
            <a:ext cx="3870960" cy="1117600"/>
            <a:chOff x="1483360" y="2286000"/>
            <a:chExt cx="3870960" cy="11176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83360" y="2540000"/>
              <a:ext cx="3048000" cy="84327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246880" y="2286000"/>
              <a:ext cx="1107439" cy="1117600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221105" y="274319"/>
            <a:ext cx="8577580" cy="1073785"/>
          </a:xfrm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 marL="12700" marR="5080">
              <a:lnSpc>
                <a:spcPts val="3930"/>
              </a:lnSpc>
              <a:spcBef>
                <a:spcPts val="560"/>
              </a:spcBef>
            </a:pPr>
            <a:r>
              <a:rPr b="0" spc="-565" dirty="0">
                <a:latin typeface="Microsoft Sans Serif" panose="020B0604020202020204"/>
                <a:cs typeface="Microsoft Sans Serif" panose="020B0604020202020204"/>
              </a:rPr>
              <a:t>B</a:t>
            </a:r>
            <a:r>
              <a:rPr b="0" spc="-645" dirty="0">
                <a:latin typeface="Microsoft Sans Serif" panose="020B0604020202020204"/>
                <a:cs typeface="Microsoft Sans Serif" panose="020B0604020202020204"/>
              </a:rPr>
              <a:t>L</a:t>
            </a:r>
            <a:r>
              <a:rPr b="0" spc="-10" dirty="0">
                <a:latin typeface="Microsoft Sans Serif" panose="020B0604020202020204"/>
                <a:cs typeface="Microsoft Sans Serif" panose="020B0604020202020204"/>
              </a:rPr>
              <a:t>O</a:t>
            </a:r>
            <a:r>
              <a:rPr b="0" spc="-440" dirty="0">
                <a:latin typeface="Microsoft Sans Serif" panose="020B0604020202020204"/>
                <a:cs typeface="Microsoft Sans Serif" panose="020B0604020202020204"/>
              </a:rPr>
              <a:t>C</a:t>
            </a:r>
            <a:r>
              <a:rPr b="0" spc="-484" dirty="0">
                <a:latin typeface="Microsoft Sans Serif" panose="020B0604020202020204"/>
                <a:cs typeface="Microsoft Sans Serif" panose="020B0604020202020204"/>
              </a:rPr>
              <a:t>K</a:t>
            </a:r>
            <a:r>
              <a:rPr b="0" spc="-440" dirty="0">
                <a:latin typeface="Microsoft Sans Serif" panose="020B0604020202020204"/>
                <a:cs typeface="Microsoft Sans Serif" panose="020B0604020202020204"/>
              </a:rPr>
              <a:t>CH</a:t>
            </a:r>
            <a:r>
              <a:rPr b="0" spc="-240" dirty="0">
                <a:latin typeface="Microsoft Sans Serif" panose="020B0604020202020204"/>
                <a:cs typeface="Microsoft Sans Serif" panose="020B0604020202020204"/>
              </a:rPr>
              <a:t>A</a:t>
            </a:r>
            <a:r>
              <a:rPr b="0" spc="-200" dirty="0">
                <a:latin typeface="Microsoft Sans Serif" panose="020B0604020202020204"/>
                <a:cs typeface="Microsoft Sans Serif" panose="020B0604020202020204"/>
              </a:rPr>
              <a:t>I</a:t>
            </a:r>
            <a:r>
              <a:rPr b="0" spc="-200" dirty="0">
                <a:latin typeface="Microsoft Sans Serif" panose="020B0604020202020204"/>
                <a:cs typeface="Microsoft Sans Serif" panose="020B0604020202020204"/>
              </a:rPr>
              <a:t>N</a:t>
            </a:r>
            <a:r>
              <a:rPr b="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b="0" spc="-10" dirty="0">
                <a:latin typeface="Microsoft Sans Serif" panose="020B0604020202020204"/>
                <a:cs typeface="Microsoft Sans Serif" panose="020B0604020202020204"/>
              </a:rPr>
              <a:t>O</a:t>
            </a:r>
            <a:r>
              <a:rPr b="0" spc="-800" dirty="0">
                <a:latin typeface="Microsoft Sans Serif" panose="020B0604020202020204"/>
                <a:cs typeface="Microsoft Sans Serif" panose="020B0604020202020204"/>
              </a:rPr>
              <a:t>R</a:t>
            </a:r>
            <a:r>
              <a:rPr b="0" spc="-4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b="0" spc="-440" dirty="0">
                <a:latin typeface="Microsoft Sans Serif" panose="020B0604020202020204"/>
                <a:cs typeface="Microsoft Sans Serif" panose="020B0604020202020204"/>
              </a:rPr>
              <a:t>H</a:t>
            </a:r>
            <a:r>
              <a:rPr b="0" spc="-85" dirty="0">
                <a:latin typeface="Microsoft Sans Serif" panose="020B0604020202020204"/>
                <a:cs typeface="Microsoft Sans Serif" panose="020B0604020202020204"/>
              </a:rPr>
              <a:t>O</a:t>
            </a:r>
            <a:r>
              <a:rPr b="0" spc="204" dirty="0">
                <a:latin typeface="Microsoft Sans Serif" panose="020B0604020202020204"/>
                <a:cs typeface="Microsoft Sans Serif" panose="020B0604020202020204"/>
              </a:rPr>
              <a:t>W</a:t>
            </a:r>
            <a:r>
              <a:rPr b="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b="0" spc="-685" dirty="0">
                <a:latin typeface="Microsoft Sans Serif" panose="020B0604020202020204"/>
                <a:cs typeface="Microsoft Sans Serif" panose="020B0604020202020204"/>
              </a:rPr>
              <a:t>T</a:t>
            </a:r>
            <a:r>
              <a:rPr b="0" spc="-25" dirty="0">
                <a:latin typeface="Microsoft Sans Serif" panose="020B0604020202020204"/>
                <a:cs typeface="Microsoft Sans Serif" panose="020B0604020202020204"/>
              </a:rPr>
              <a:t>O</a:t>
            </a:r>
            <a:r>
              <a:rPr b="0" spc="2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b="0" spc="-440" dirty="0">
                <a:latin typeface="Microsoft Sans Serif" panose="020B0604020202020204"/>
                <a:cs typeface="Microsoft Sans Serif" panose="020B0604020202020204"/>
              </a:rPr>
              <a:t>C</a:t>
            </a:r>
            <a:r>
              <a:rPr b="0" spc="-645" dirty="0">
                <a:latin typeface="Microsoft Sans Serif" panose="020B0604020202020204"/>
                <a:cs typeface="Microsoft Sans Serif" panose="020B0604020202020204"/>
              </a:rPr>
              <a:t>L</a:t>
            </a:r>
            <a:r>
              <a:rPr b="0" spc="-10" dirty="0">
                <a:latin typeface="Microsoft Sans Serif" panose="020B0604020202020204"/>
                <a:cs typeface="Microsoft Sans Serif" panose="020B0604020202020204"/>
              </a:rPr>
              <a:t>O</a:t>
            </a:r>
            <a:r>
              <a:rPr b="0" spc="-509" dirty="0">
                <a:latin typeface="Microsoft Sans Serif" panose="020B0604020202020204"/>
                <a:cs typeface="Microsoft Sans Serif" panose="020B0604020202020204"/>
              </a:rPr>
              <a:t>NE</a:t>
            </a:r>
            <a:r>
              <a:rPr b="0" spc="3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pc="-385" dirty="0">
                <a:latin typeface="Arial" panose="020B0604020202020204"/>
                <a:cs typeface="Arial" panose="020B0604020202020204"/>
              </a:rPr>
              <a:t>P</a:t>
            </a:r>
            <a:r>
              <a:rPr spc="-385" dirty="0">
                <a:latin typeface="Arial" panose="020B0604020202020204"/>
                <a:cs typeface="Arial" panose="020B0604020202020204"/>
              </a:rPr>
              <a:t>H</a:t>
            </a:r>
            <a:r>
              <a:rPr spc="-325" dirty="0">
                <a:latin typeface="Arial" panose="020B0604020202020204"/>
                <a:cs typeface="Arial" panose="020B0604020202020204"/>
              </a:rPr>
              <a:t>Y</a:t>
            </a:r>
            <a:r>
              <a:rPr spc="-725" dirty="0">
                <a:latin typeface="Arial" panose="020B0604020202020204"/>
                <a:cs typeface="Arial" panose="020B0604020202020204"/>
              </a:rPr>
              <a:t>S</a:t>
            </a:r>
            <a:r>
              <a:rPr spc="-50" dirty="0">
                <a:latin typeface="Arial" panose="020B0604020202020204"/>
                <a:cs typeface="Arial" panose="020B0604020202020204"/>
              </a:rPr>
              <a:t>I</a:t>
            </a:r>
            <a:r>
              <a:rPr spc="-525" dirty="0">
                <a:latin typeface="Arial" panose="020B0604020202020204"/>
                <a:cs typeface="Arial" panose="020B0604020202020204"/>
              </a:rPr>
              <a:t>C</a:t>
            </a:r>
            <a:r>
              <a:rPr spc="-280" dirty="0">
                <a:latin typeface="Arial" panose="020B0604020202020204"/>
                <a:cs typeface="Arial" panose="020B0604020202020204"/>
              </a:rPr>
              <a:t>AL  </a:t>
            </a:r>
            <a:r>
              <a:rPr spc="-445" dirty="0">
                <a:latin typeface="Arial" panose="020B0604020202020204"/>
                <a:cs typeface="Arial" panose="020B0604020202020204"/>
              </a:rPr>
              <a:t>T</a:t>
            </a:r>
            <a:r>
              <a:rPr spc="-520" dirty="0">
                <a:latin typeface="Arial" panose="020B0604020202020204"/>
                <a:cs typeface="Arial" panose="020B0604020202020204"/>
              </a:rPr>
              <a:t>R</a:t>
            </a:r>
            <a:r>
              <a:rPr spc="-320" dirty="0">
                <a:latin typeface="Arial" panose="020B0604020202020204"/>
                <a:cs typeface="Arial" panose="020B0604020202020204"/>
              </a:rPr>
              <a:t>AN</a:t>
            </a:r>
            <a:r>
              <a:rPr spc="-325" dirty="0">
                <a:latin typeface="Arial" panose="020B0604020202020204"/>
                <a:cs typeface="Arial" panose="020B0604020202020204"/>
              </a:rPr>
              <a:t>S</a:t>
            </a:r>
            <a:r>
              <a:rPr spc="-280" dirty="0">
                <a:latin typeface="Arial" panose="020B0604020202020204"/>
                <a:cs typeface="Arial" panose="020B0604020202020204"/>
              </a:rPr>
              <a:t>A</a:t>
            </a:r>
            <a:r>
              <a:rPr spc="-520" dirty="0">
                <a:latin typeface="Arial" panose="020B0604020202020204"/>
                <a:cs typeface="Arial" panose="020B0604020202020204"/>
              </a:rPr>
              <a:t>C</a:t>
            </a:r>
            <a:r>
              <a:rPr spc="-445" dirty="0">
                <a:latin typeface="Arial" panose="020B0604020202020204"/>
                <a:cs typeface="Arial" panose="020B0604020202020204"/>
              </a:rPr>
              <a:t>T</a:t>
            </a:r>
            <a:r>
              <a:rPr spc="-45" dirty="0">
                <a:latin typeface="Arial" panose="020B0604020202020204"/>
                <a:cs typeface="Arial" panose="020B0604020202020204"/>
              </a:rPr>
              <a:t>I</a:t>
            </a:r>
            <a:r>
              <a:rPr spc="-165" dirty="0">
                <a:latin typeface="Arial" panose="020B0604020202020204"/>
                <a:cs typeface="Arial" panose="020B0604020202020204"/>
              </a:rPr>
              <a:t>O</a:t>
            </a:r>
            <a:r>
              <a:rPr spc="-120" dirty="0">
                <a:latin typeface="Arial" panose="020B0604020202020204"/>
                <a:cs typeface="Arial" panose="020B0604020202020204"/>
              </a:rPr>
              <a:t>N</a:t>
            </a:r>
            <a:r>
              <a:rPr spc="-40" dirty="0">
                <a:latin typeface="Arial" panose="020B0604020202020204"/>
                <a:cs typeface="Arial" panose="020B0604020202020204"/>
              </a:rPr>
              <a:t> </a:t>
            </a:r>
            <a:r>
              <a:rPr b="0" spc="-685" dirty="0">
                <a:latin typeface="Microsoft Sans Serif" panose="020B0604020202020204"/>
                <a:cs typeface="Microsoft Sans Serif" panose="020B0604020202020204"/>
              </a:rPr>
              <a:t>T</a:t>
            </a:r>
            <a:r>
              <a:rPr b="0" spc="-25" dirty="0">
                <a:latin typeface="Microsoft Sans Serif" panose="020B0604020202020204"/>
                <a:cs typeface="Microsoft Sans Serif" panose="020B0604020202020204"/>
              </a:rPr>
              <a:t>O</a:t>
            </a:r>
            <a:r>
              <a:rPr b="0" spc="2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pc="-290" dirty="0">
                <a:latin typeface="Arial" panose="020B0604020202020204"/>
                <a:cs typeface="Arial" panose="020B0604020202020204"/>
              </a:rPr>
              <a:t>D</a:t>
            </a:r>
            <a:r>
              <a:rPr spc="-50" dirty="0">
                <a:latin typeface="Arial" panose="020B0604020202020204"/>
                <a:cs typeface="Arial" panose="020B0604020202020204"/>
              </a:rPr>
              <a:t>I</a:t>
            </a:r>
            <a:r>
              <a:rPr spc="-285" dirty="0">
                <a:latin typeface="Arial" panose="020B0604020202020204"/>
                <a:cs typeface="Arial" panose="020B0604020202020204"/>
              </a:rPr>
              <a:t>G</a:t>
            </a:r>
            <a:r>
              <a:rPr spc="-85" dirty="0">
                <a:latin typeface="Arial" panose="020B0604020202020204"/>
                <a:cs typeface="Arial" panose="020B0604020202020204"/>
              </a:rPr>
              <a:t>I</a:t>
            </a:r>
            <a:r>
              <a:rPr spc="-685" dirty="0">
                <a:latin typeface="Arial" panose="020B0604020202020204"/>
                <a:cs typeface="Arial" panose="020B0604020202020204"/>
              </a:rPr>
              <a:t>T</a:t>
            </a:r>
            <a:r>
              <a:rPr spc="-395" dirty="0">
                <a:latin typeface="Arial" panose="020B0604020202020204"/>
                <a:cs typeface="Arial" panose="020B0604020202020204"/>
              </a:rPr>
              <a:t>AL</a:t>
            </a:r>
            <a:r>
              <a:rPr spc="-220" dirty="0">
                <a:latin typeface="Arial" panose="020B0604020202020204"/>
                <a:cs typeface="Arial" panose="020B0604020202020204"/>
              </a:rPr>
              <a:t> </a:t>
            </a:r>
            <a:r>
              <a:rPr spc="-445" dirty="0">
                <a:latin typeface="Arial" panose="020B0604020202020204"/>
                <a:cs typeface="Arial" panose="020B0604020202020204"/>
              </a:rPr>
              <a:t>T</a:t>
            </a:r>
            <a:r>
              <a:rPr spc="-520" dirty="0">
                <a:latin typeface="Arial" panose="020B0604020202020204"/>
                <a:cs typeface="Arial" panose="020B0604020202020204"/>
              </a:rPr>
              <a:t>R</a:t>
            </a:r>
            <a:r>
              <a:rPr spc="-320" dirty="0">
                <a:latin typeface="Arial" panose="020B0604020202020204"/>
                <a:cs typeface="Arial" panose="020B0604020202020204"/>
              </a:rPr>
              <a:t>AN</a:t>
            </a:r>
            <a:r>
              <a:rPr spc="-325" dirty="0">
                <a:latin typeface="Arial" panose="020B0604020202020204"/>
                <a:cs typeface="Arial" panose="020B0604020202020204"/>
              </a:rPr>
              <a:t>S</a:t>
            </a:r>
            <a:r>
              <a:rPr spc="-280" dirty="0">
                <a:latin typeface="Arial" panose="020B0604020202020204"/>
                <a:cs typeface="Arial" panose="020B0604020202020204"/>
              </a:rPr>
              <a:t>A</a:t>
            </a:r>
            <a:r>
              <a:rPr spc="-520" dirty="0">
                <a:latin typeface="Arial" panose="020B0604020202020204"/>
                <a:cs typeface="Arial" panose="020B0604020202020204"/>
              </a:rPr>
              <a:t>C</a:t>
            </a:r>
            <a:r>
              <a:rPr spc="-445" dirty="0">
                <a:latin typeface="Arial" panose="020B0604020202020204"/>
                <a:cs typeface="Arial" panose="020B0604020202020204"/>
              </a:rPr>
              <a:t>T</a:t>
            </a:r>
            <a:r>
              <a:rPr spc="-50" dirty="0">
                <a:latin typeface="Arial" panose="020B0604020202020204"/>
                <a:cs typeface="Arial" panose="020B0604020202020204"/>
              </a:rPr>
              <a:t>I</a:t>
            </a:r>
            <a:r>
              <a:rPr spc="-165" dirty="0">
                <a:latin typeface="Arial" panose="020B0604020202020204"/>
                <a:cs typeface="Arial" panose="020B0604020202020204"/>
              </a:rPr>
              <a:t>O</a:t>
            </a:r>
            <a:r>
              <a:rPr spc="-120" dirty="0">
                <a:latin typeface="Arial" panose="020B0604020202020204"/>
                <a:cs typeface="Arial" panose="020B0604020202020204"/>
              </a:rPr>
              <a:t>N</a:t>
            </a:r>
            <a:endParaRPr spc="-120" dirty="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7741919" y="2072639"/>
            <a:ext cx="4368800" cy="2875280"/>
            <a:chOff x="7741919" y="2072639"/>
            <a:chExt cx="4368800" cy="2875280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207065" y="2498597"/>
              <a:ext cx="936726" cy="1028547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975599" y="2448559"/>
              <a:ext cx="3037840" cy="249936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026399" y="2793999"/>
              <a:ext cx="345440" cy="345439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752079" y="2458719"/>
              <a:ext cx="497840" cy="538479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016239" y="3759200"/>
              <a:ext cx="345440" cy="345439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741919" y="3423919"/>
              <a:ext cx="497840" cy="538479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326879" y="2529839"/>
              <a:ext cx="345440" cy="335279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042399" y="2204719"/>
              <a:ext cx="497840" cy="538479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667999" y="3637279"/>
              <a:ext cx="345440" cy="345439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403839" y="3302000"/>
              <a:ext cx="497840" cy="53848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099039" y="3078479"/>
              <a:ext cx="345440" cy="345439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824719" y="2743199"/>
              <a:ext cx="497840" cy="538479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656319" y="2743199"/>
              <a:ext cx="335279" cy="335279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381999" y="2397759"/>
              <a:ext cx="497840" cy="538479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737599" y="3789679"/>
              <a:ext cx="345440" cy="345439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473439" y="3454400"/>
              <a:ext cx="497840" cy="538480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387839" y="3637279"/>
              <a:ext cx="345440" cy="345439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113519" y="3302000"/>
              <a:ext cx="508000" cy="538480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038079" y="4023360"/>
              <a:ext cx="345440" cy="345439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773919" y="3688079"/>
              <a:ext cx="497840" cy="538480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499599" y="4287519"/>
              <a:ext cx="345440" cy="345439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235439" y="3952239"/>
              <a:ext cx="497840" cy="538480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839199" y="4572000"/>
              <a:ext cx="345440" cy="345439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575039" y="4236719"/>
              <a:ext cx="497840" cy="538480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165839" y="2743199"/>
              <a:ext cx="386079" cy="375920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871199" y="2367279"/>
              <a:ext cx="548640" cy="599439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993119" y="2072639"/>
              <a:ext cx="1117600" cy="1107439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4503165" y="3363023"/>
            <a:ext cx="60833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2000" b="1" spc="-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2000" b="1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20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36" name="object 36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579119" y="2286000"/>
            <a:ext cx="1107440" cy="1117600"/>
          </a:xfrm>
          <a:prstGeom prst="rect">
            <a:avLst/>
          </a:prstGeom>
        </p:spPr>
      </p:pic>
      <p:sp>
        <p:nvSpPr>
          <p:cNvPr id="37" name="object 37"/>
          <p:cNvSpPr txBox="1"/>
          <p:nvPr/>
        </p:nvSpPr>
        <p:spPr>
          <a:xfrm>
            <a:off x="802005" y="3328987"/>
            <a:ext cx="6248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2000" b="1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2000" b="1" spc="-1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20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6400800" y="3403600"/>
            <a:ext cx="1391920" cy="1107440"/>
            <a:chOff x="6400800" y="3403600"/>
            <a:chExt cx="1391920" cy="1107440"/>
          </a:xfrm>
        </p:grpSpPr>
        <p:pic>
          <p:nvPicPr>
            <p:cNvPr id="39" name="object 39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508239" y="4124959"/>
              <a:ext cx="284479" cy="284480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705600" y="4124959"/>
              <a:ext cx="375920" cy="375919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400800" y="3749040"/>
              <a:ext cx="558800" cy="599440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502400" y="3403600"/>
              <a:ext cx="1117600" cy="1107439"/>
            </a:xfrm>
            <a:prstGeom prst="rect">
              <a:avLst/>
            </a:prstGeom>
          </p:spPr>
        </p:pic>
      </p:grpSp>
      <p:sp>
        <p:nvSpPr>
          <p:cNvPr id="43" name="object 43"/>
          <p:cNvSpPr txBox="1"/>
          <p:nvPr/>
        </p:nvSpPr>
        <p:spPr>
          <a:xfrm>
            <a:off x="1121092" y="5828982"/>
            <a:ext cx="596265" cy="2457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-5" dirty="0">
                <a:solidFill>
                  <a:srgbClr val="FFFFFF"/>
                </a:solidFill>
                <a:latin typeface="Arial MT"/>
                <a:cs typeface="Arial MT"/>
              </a:rPr>
              <a:t>hi</a:t>
            </a:r>
            <a:r>
              <a:rPr sz="1450" spc="-90" dirty="0">
                <a:solidFill>
                  <a:srgbClr val="FFFFFF"/>
                </a:solidFill>
                <a:latin typeface="Arial MT"/>
                <a:cs typeface="Arial MT"/>
              </a:rPr>
              <a:t>m</a:t>
            </a:r>
            <a:r>
              <a:rPr sz="1450" spc="-5" dirty="0">
                <a:solidFill>
                  <a:srgbClr val="FFFFFF"/>
                </a:solidFill>
                <a:latin typeface="Arial MT"/>
                <a:cs typeface="Arial MT"/>
              </a:rPr>
              <a:t>self</a:t>
            </a:r>
            <a:endParaRPr sz="1450">
              <a:latin typeface="Arial MT"/>
              <a:cs typeface="Arial MT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3942079" y="1412239"/>
            <a:ext cx="285750" cy="0"/>
          </a:xfrm>
          <a:custGeom>
            <a:avLst/>
            <a:gdLst/>
            <a:ahLst/>
            <a:cxnLst/>
            <a:rect l="l" t="t" r="r" b="b"/>
            <a:pathLst>
              <a:path w="285750">
                <a:moveTo>
                  <a:pt x="0" y="0"/>
                </a:moveTo>
                <a:lnTo>
                  <a:pt x="285750" y="0"/>
                </a:lnTo>
              </a:path>
            </a:pathLst>
          </a:custGeom>
          <a:ln w="40640">
            <a:solidFill>
              <a:srgbClr val="006FC0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45" name="object 45"/>
          <p:cNvGrpSpPr/>
          <p:nvPr/>
        </p:nvGrpSpPr>
        <p:grpSpPr>
          <a:xfrm>
            <a:off x="2011679" y="2367279"/>
            <a:ext cx="1341120" cy="924560"/>
            <a:chOff x="2011679" y="2367279"/>
            <a:chExt cx="1341120" cy="924560"/>
          </a:xfrm>
        </p:grpSpPr>
        <p:pic>
          <p:nvPicPr>
            <p:cNvPr id="46" name="object 46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661919" y="2570479"/>
              <a:ext cx="690880" cy="690879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011679" y="2367279"/>
              <a:ext cx="924559" cy="924560"/>
            </a:xfrm>
            <a:prstGeom prst="rect">
              <a:avLst/>
            </a:prstGeom>
          </p:spPr>
        </p:pic>
      </p:grpSp>
      <p:sp>
        <p:nvSpPr>
          <p:cNvPr id="48" name="object 48"/>
          <p:cNvSpPr txBox="1"/>
          <p:nvPr/>
        </p:nvSpPr>
        <p:spPr>
          <a:xfrm>
            <a:off x="2316860" y="3250628"/>
            <a:ext cx="49339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Da</a:t>
            </a:r>
            <a:r>
              <a:rPr sz="20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20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1595119" y="1828800"/>
            <a:ext cx="2621280" cy="46735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31115" rIns="0" bIns="0" rtlCol="0">
            <a:spAutoFit/>
          </a:bodyPr>
          <a:lstStyle/>
          <a:p>
            <a:pPr marL="97155">
              <a:lnSpc>
                <a:spcPct val="100000"/>
              </a:lnSpc>
              <a:spcBef>
                <a:spcPts val="245"/>
              </a:spcBef>
            </a:pPr>
            <a:r>
              <a:rPr sz="2400" b="1" spc="-430" dirty="0">
                <a:solidFill>
                  <a:srgbClr val="12466F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2400" b="1" spc="-220" dirty="0">
                <a:solidFill>
                  <a:srgbClr val="12466F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2400" b="1" spc="-265" dirty="0">
                <a:solidFill>
                  <a:srgbClr val="12466F"/>
                </a:solidFill>
                <a:latin typeface="Arial" panose="020B0604020202020204"/>
                <a:cs typeface="Arial" panose="020B0604020202020204"/>
              </a:rPr>
              <a:t>u</a:t>
            </a:r>
            <a:r>
              <a:rPr sz="2400" b="1" spc="-220" dirty="0">
                <a:solidFill>
                  <a:srgbClr val="12466F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2400" b="1" spc="-170" dirty="0">
                <a:solidFill>
                  <a:srgbClr val="12466F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2400" b="1" spc="-215" dirty="0">
                <a:solidFill>
                  <a:srgbClr val="12466F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2400" b="1" spc="-195" dirty="0">
                <a:solidFill>
                  <a:srgbClr val="12466F"/>
                </a:solidFill>
                <a:latin typeface="Arial" panose="020B0604020202020204"/>
                <a:cs typeface="Arial" panose="020B0604020202020204"/>
              </a:rPr>
              <a:t>d</a:t>
            </a:r>
            <a:r>
              <a:rPr sz="2400" b="1" spc="60" dirty="0">
                <a:solidFill>
                  <a:srgbClr val="12466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-170" dirty="0">
                <a:solidFill>
                  <a:srgbClr val="12466F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2400" b="1" spc="-165" dirty="0">
                <a:solidFill>
                  <a:srgbClr val="12466F"/>
                </a:solidFill>
                <a:latin typeface="Arial" panose="020B0604020202020204"/>
                <a:cs typeface="Arial" panose="020B0604020202020204"/>
              </a:rPr>
              <a:t>h</a:t>
            </a:r>
            <a:r>
              <a:rPr sz="2400" b="1" spc="-60" dirty="0">
                <a:solidFill>
                  <a:srgbClr val="12466F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2400" b="1" spc="-220" dirty="0">
                <a:solidFill>
                  <a:srgbClr val="12466F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2400" b="1" spc="-185" dirty="0">
                <a:solidFill>
                  <a:srgbClr val="12466F"/>
                </a:solidFill>
                <a:latin typeface="Arial" panose="020B0604020202020204"/>
                <a:cs typeface="Arial" panose="020B0604020202020204"/>
              </a:rPr>
              <a:t>d</a:t>
            </a:r>
            <a:r>
              <a:rPr sz="2400" b="1" spc="-80" dirty="0">
                <a:solidFill>
                  <a:srgbClr val="12466F"/>
                </a:solidFill>
                <a:latin typeface="Arial" panose="020B0604020202020204"/>
                <a:cs typeface="Arial" panose="020B0604020202020204"/>
              </a:rPr>
              <a:t>-</a:t>
            </a:r>
            <a:r>
              <a:rPr sz="2400" b="1" spc="-135" dirty="0">
                <a:solidFill>
                  <a:srgbClr val="12466F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2400" b="1" spc="-110" dirty="0">
                <a:solidFill>
                  <a:srgbClr val="12466F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2400" b="1" spc="-140" dirty="0">
                <a:solidFill>
                  <a:srgbClr val="12466F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2400" b="1" spc="-170" dirty="0">
                <a:solidFill>
                  <a:srgbClr val="12466F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2400" b="1" spc="-60" dirty="0">
                <a:solidFill>
                  <a:srgbClr val="12466F"/>
                </a:solidFill>
                <a:latin typeface="Arial" panose="020B0604020202020204"/>
                <a:cs typeface="Arial" panose="020B0604020202020204"/>
              </a:rPr>
              <a:t>y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9418319" y="1168400"/>
            <a:ext cx="863600" cy="873760"/>
            <a:chOff x="9418319" y="1168400"/>
            <a:chExt cx="863600" cy="873760"/>
          </a:xfrm>
        </p:grpSpPr>
        <p:pic>
          <p:nvPicPr>
            <p:cNvPr id="51" name="object 5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794239" y="1605280"/>
              <a:ext cx="487679" cy="436879"/>
            </a:xfrm>
            <a:prstGeom prst="rect">
              <a:avLst/>
            </a:prstGeom>
          </p:spPr>
        </p:pic>
        <p:pic>
          <p:nvPicPr>
            <p:cNvPr id="52" name="object 52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9418319" y="1168400"/>
              <a:ext cx="701040" cy="690879"/>
            </a:xfrm>
            <a:prstGeom prst="rect">
              <a:avLst/>
            </a:prstGeom>
          </p:spPr>
        </p:pic>
      </p:grpSp>
      <p:sp>
        <p:nvSpPr>
          <p:cNvPr id="53" name="object 53"/>
          <p:cNvSpPr txBox="1"/>
          <p:nvPr/>
        </p:nvSpPr>
        <p:spPr>
          <a:xfrm>
            <a:off x="9922891" y="1328102"/>
            <a:ext cx="2190115" cy="6731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97180" indent="-285115">
              <a:lnSpc>
                <a:spcPts val="1710"/>
              </a:lnSpc>
              <a:spcBef>
                <a:spcPts val="90"/>
              </a:spcBef>
              <a:buFont typeface="Wingdings" panose="05000000000000000000"/>
              <a:buChar char=""/>
              <a:tabLst>
                <a:tab pos="297180" algn="l"/>
                <a:tab pos="297815" algn="l"/>
              </a:tabLst>
            </a:pPr>
            <a:r>
              <a:rPr sz="1450" b="1" spc="-5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Sa</a:t>
            </a:r>
            <a:r>
              <a:rPr sz="1450" b="1" spc="60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1450" b="1" spc="-5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1450" b="1" spc="-90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50" b="1" spc="-5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Rul</a:t>
            </a:r>
            <a:r>
              <a:rPr sz="1450" b="1" spc="-15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1450" b="1" spc="-5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s</a:t>
            </a:r>
            <a:endParaRPr sz="1450">
              <a:latin typeface="Arial" panose="020B0604020202020204"/>
              <a:cs typeface="Arial" panose="020B0604020202020204"/>
            </a:endParaRPr>
          </a:p>
          <a:p>
            <a:pPr marL="297180" indent="-285115">
              <a:lnSpc>
                <a:spcPts val="1680"/>
              </a:lnSpc>
              <a:buFont typeface="Wingdings" panose="05000000000000000000"/>
              <a:buChar char=""/>
              <a:tabLst>
                <a:tab pos="297180" algn="l"/>
                <a:tab pos="297815" algn="l"/>
              </a:tabLst>
            </a:pPr>
            <a:r>
              <a:rPr sz="1450" b="1" spc="-5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Con</a:t>
            </a:r>
            <a:r>
              <a:rPr sz="1450" b="1" spc="-15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1450" b="1" spc="70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1450" b="1" spc="-5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ns</a:t>
            </a:r>
            <a:r>
              <a:rPr sz="1450" b="1" spc="-95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u</a:t>
            </a:r>
            <a:r>
              <a:rPr sz="1450" b="1" spc="-5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1450" b="1" spc="-165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50" b="1" spc="-5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Alg</a:t>
            </a:r>
            <a:r>
              <a:rPr sz="1450" b="1" spc="-15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1450" b="1" spc="-5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ri</a:t>
            </a:r>
            <a:r>
              <a:rPr sz="1450" b="1" spc="-90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1450" b="1" spc="-10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hm</a:t>
            </a:r>
            <a:endParaRPr sz="1450">
              <a:latin typeface="Arial" panose="020B0604020202020204"/>
              <a:cs typeface="Arial" panose="020B0604020202020204"/>
            </a:endParaRPr>
          </a:p>
          <a:p>
            <a:pPr marL="297180" indent="-285115">
              <a:lnSpc>
                <a:spcPts val="1710"/>
              </a:lnSpc>
              <a:buFont typeface="Wingdings" panose="05000000000000000000"/>
              <a:buChar char=""/>
              <a:tabLst>
                <a:tab pos="297180" algn="l"/>
                <a:tab pos="297815" algn="l"/>
              </a:tabLst>
            </a:pPr>
            <a:r>
              <a:rPr sz="1450" b="1" spc="-5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Si</a:t>
            </a:r>
            <a:r>
              <a:rPr sz="1450" b="1" spc="-10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1450" b="1" spc="-5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gle</a:t>
            </a:r>
            <a:r>
              <a:rPr sz="1450" b="1" spc="-90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50" b="1" spc="-5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so</a:t>
            </a:r>
            <a:r>
              <a:rPr sz="1450" b="1" spc="-10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u</a:t>
            </a:r>
            <a:r>
              <a:rPr sz="1450" b="1" spc="-5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rce</a:t>
            </a:r>
            <a:r>
              <a:rPr sz="1450" b="1" spc="-170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50" b="1" spc="-5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of</a:t>
            </a:r>
            <a:r>
              <a:rPr sz="1450" b="1" spc="-165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50" b="1" spc="-90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1450" b="1" spc="-5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ruth</a:t>
            </a:r>
            <a:endParaRPr sz="145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11260201" y="3148393"/>
            <a:ext cx="60833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2000" b="1" spc="-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2000" b="1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20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6075679" y="1686560"/>
            <a:ext cx="3190240" cy="46735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33020" rIns="0" bIns="0" rtlCol="0">
            <a:spAutoFit/>
          </a:bodyPr>
          <a:lstStyle/>
          <a:p>
            <a:pPr marL="173355">
              <a:lnSpc>
                <a:spcPct val="100000"/>
              </a:lnSpc>
              <a:spcBef>
                <a:spcPts val="260"/>
              </a:spcBef>
            </a:pPr>
            <a:r>
              <a:rPr sz="2400" b="1" spc="-365" dirty="0">
                <a:solidFill>
                  <a:srgbClr val="12466F"/>
                </a:solidFill>
                <a:latin typeface="Arial" panose="020B0604020202020204"/>
                <a:cs typeface="Arial" panose="020B0604020202020204"/>
              </a:rPr>
              <a:t>B</a:t>
            </a:r>
            <a:r>
              <a:rPr sz="2400" b="1" spc="-125" dirty="0">
                <a:solidFill>
                  <a:srgbClr val="12466F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2400" b="1" spc="-254" dirty="0">
                <a:solidFill>
                  <a:srgbClr val="12466F"/>
                </a:solidFill>
                <a:latin typeface="Arial" panose="020B0604020202020204"/>
                <a:cs typeface="Arial" panose="020B0604020202020204"/>
              </a:rPr>
              <a:t>oc</a:t>
            </a:r>
            <a:r>
              <a:rPr sz="2400" b="1" spc="-280" dirty="0">
                <a:solidFill>
                  <a:srgbClr val="12466F"/>
                </a:solidFill>
                <a:latin typeface="Arial" panose="020B0604020202020204"/>
                <a:cs typeface="Arial" panose="020B0604020202020204"/>
              </a:rPr>
              <a:t>k</a:t>
            </a:r>
            <a:r>
              <a:rPr sz="2400" b="1" spc="-375" dirty="0">
                <a:solidFill>
                  <a:srgbClr val="12466F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2400" b="1" spc="-135" dirty="0">
                <a:solidFill>
                  <a:srgbClr val="12466F"/>
                </a:solidFill>
                <a:latin typeface="Arial" panose="020B0604020202020204"/>
                <a:cs typeface="Arial" panose="020B0604020202020204"/>
              </a:rPr>
              <a:t>h</a:t>
            </a:r>
            <a:r>
              <a:rPr sz="2400" b="1" spc="-110" dirty="0">
                <a:solidFill>
                  <a:srgbClr val="12466F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2400" b="1" spc="-35" dirty="0">
                <a:solidFill>
                  <a:srgbClr val="12466F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2400" b="1" spc="-195" dirty="0">
                <a:solidFill>
                  <a:srgbClr val="12466F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2400" b="1" spc="-10" dirty="0">
                <a:solidFill>
                  <a:srgbClr val="12466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-430" dirty="0">
                <a:solidFill>
                  <a:srgbClr val="12466F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2400" b="1" spc="-215" dirty="0">
                <a:solidFill>
                  <a:srgbClr val="12466F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2400" b="1" spc="-375" dirty="0">
                <a:solidFill>
                  <a:srgbClr val="12466F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2400" b="1" spc="-195" dirty="0">
                <a:solidFill>
                  <a:srgbClr val="12466F"/>
                </a:solidFill>
                <a:latin typeface="Arial" panose="020B0604020202020204"/>
                <a:cs typeface="Arial" panose="020B0604020202020204"/>
              </a:rPr>
              <a:t>h</a:t>
            </a:r>
            <a:r>
              <a:rPr sz="2400" b="1" spc="-185" dirty="0">
                <a:solidFill>
                  <a:srgbClr val="12466F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2400" b="1" spc="-165" dirty="0">
                <a:solidFill>
                  <a:srgbClr val="12466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2400" b="1" spc="-55" dirty="0">
                <a:solidFill>
                  <a:srgbClr val="12466F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2400" b="1" spc="-195" dirty="0">
                <a:solidFill>
                  <a:srgbClr val="12466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2400" b="1" spc="-180" dirty="0">
                <a:solidFill>
                  <a:srgbClr val="12466F"/>
                </a:solidFill>
                <a:latin typeface="Arial" panose="020B0604020202020204"/>
                <a:cs typeface="Arial" panose="020B0604020202020204"/>
              </a:rPr>
              <a:t>g</a:t>
            </a:r>
            <a:r>
              <a:rPr sz="2400" b="1" spc="-60" dirty="0">
                <a:solidFill>
                  <a:srgbClr val="12466F"/>
                </a:solidFill>
                <a:latin typeface="Arial" panose="020B0604020202020204"/>
                <a:cs typeface="Arial" panose="020B0604020202020204"/>
              </a:rPr>
              <a:t>y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836612" y="3680479"/>
            <a:ext cx="4450080" cy="2485390"/>
          </a:xfrm>
          <a:prstGeom prst="rect">
            <a:avLst/>
          </a:prstGeom>
        </p:spPr>
        <p:txBody>
          <a:bodyPr vert="horz" wrap="square" lIns="0" tIns="114935" rIns="0" bIns="0" rtlCol="0">
            <a:spAutoFit/>
          </a:bodyPr>
          <a:lstStyle/>
          <a:p>
            <a:pPr marL="297180" indent="-284480">
              <a:lnSpc>
                <a:spcPct val="100000"/>
              </a:lnSpc>
              <a:spcBef>
                <a:spcPts val="905"/>
              </a:spcBef>
              <a:buSzPct val="121000"/>
              <a:buFont typeface="Wingdings" panose="05000000000000000000"/>
              <a:buChar char=""/>
              <a:tabLst>
                <a:tab pos="297180" algn="l"/>
              </a:tabLst>
            </a:pPr>
            <a:r>
              <a:rPr sz="1450" spc="-5" dirty="0">
                <a:solidFill>
                  <a:srgbClr val="FFFFFF"/>
                </a:solidFill>
                <a:latin typeface="Arial MT"/>
                <a:cs typeface="Arial MT"/>
              </a:rPr>
              <a:t>What</a:t>
            </a:r>
            <a:r>
              <a:rPr sz="1450" spc="-8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50" spc="-5" dirty="0">
                <a:solidFill>
                  <a:srgbClr val="FFFFFF"/>
                </a:solidFill>
                <a:latin typeface="Arial MT"/>
                <a:cs typeface="Arial MT"/>
              </a:rPr>
              <a:t>if</a:t>
            </a:r>
            <a:r>
              <a:rPr sz="1450" spc="-8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50" spc="-5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1450" spc="-8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50" spc="-5" dirty="0">
                <a:solidFill>
                  <a:srgbClr val="FFFFFF"/>
                </a:solidFill>
                <a:latin typeface="Arial MT"/>
                <a:cs typeface="Arial MT"/>
              </a:rPr>
              <a:t>thir</a:t>
            </a:r>
            <a:r>
              <a:rPr sz="1450" spc="-5" dirty="0">
                <a:solidFill>
                  <a:srgbClr val="FFFFFF"/>
                </a:solidFill>
                <a:latin typeface="Arial MT"/>
                <a:cs typeface="Arial MT"/>
              </a:rPr>
              <a:t>d</a:t>
            </a:r>
            <a:r>
              <a:rPr sz="1450" spc="-8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50" spc="-5" dirty="0">
                <a:solidFill>
                  <a:srgbClr val="FFFFFF"/>
                </a:solidFill>
                <a:latin typeface="Arial MT"/>
                <a:cs typeface="Arial MT"/>
              </a:rPr>
              <a:t>trus</a:t>
            </a:r>
            <a:r>
              <a:rPr sz="1450" spc="-5" dirty="0">
                <a:solidFill>
                  <a:srgbClr val="FFFFFF"/>
                </a:solidFill>
                <a:latin typeface="Arial MT"/>
                <a:cs typeface="Arial MT"/>
              </a:rPr>
              <a:t>ted</a:t>
            </a:r>
            <a:r>
              <a:rPr sz="1450" spc="-1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50" spc="-5" dirty="0">
                <a:solidFill>
                  <a:srgbClr val="FFFFFF"/>
                </a:solidFill>
                <a:latin typeface="Arial MT"/>
                <a:cs typeface="Arial MT"/>
              </a:rPr>
              <a:t>party</a:t>
            </a:r>
            <a:r>
              <a:rPr sz="1450" spc="-8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50" spc="-5" dirty="0">
                <a:solidFill>
                  <a:srgbClr val="FFFFFF"/>
                </a:solidFill>
                <a:latin typeface="Arial MT"/>
                <a:cs typeface="Arial MT"/>
              </a:rPr>
              <a:t>dupli</a:t>
            </a:r>
            <a:r>
              <a:rPr sz="1450" spc="-5" dirty="0">
                <a:solidFill>
                  <a:srgbClr val="FFFFFF"/>
                </a:solidFill>
                <a:latin typeface="Arial MT"/>
                <a:cs typeface="Arial MT"/>
              </a:rPr>
              <a:t>cates</a:t>
            </a:r>
            <a:r>
              <a:rPr sz="1450" spc="-1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50" spc="-5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1450" spc="-1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50" spc="-5" dirty="0">
                <a:solidFill>
                  <a:srgbClr val="FFFFFF"/>
                </a:solidFill>
                <a:latin typeface="Arial MT"/>
                <a:cs typeface="Arial MT"/>
              </a:rPr>
              <a:t>asset</a:t>
            </a:r>
            <a:r>
              <a:rPr sz="1450" spc="-5" dirty="0">
                <a:solidFill>
                  <a:srgbClr val="FFFFFF"/>
                </a:solidFill>
                <a:latin typeface="Arial MT"/>
                <a:cs typeface="Arial MT"/>
              </a:rPr>
              <a:t>?</a:t>
            </a:r>
            <a:endParaRPr sz="1450">
              <a:latin typeface="Arial MT"/>
              <a:cs typeface="Arial MT"/>
            </a:endParaRPr>
          </a:p>
          <a:p>
            <a:pPr marL="297180" indent="-284480">
              <a:lnSpc>
                <a:spcPct val="100000"/>
              </a:lnSpc>
              <a:spcBef>
                <a:spcPts val="1305"/>
              </a:spcBef>
              <a:buSzPct val="121000"/>
              <a:buFont typeface="Wingdings" panose="05000000000000000000"/>
              <a:buChar char=""/>
              <a:tabLst>
                <a:tab pos="297180" algn="l"/>
              </a:tabLst>
            </a:pPr>
            <a:r>
              <a:rPr sz="1450" spc="-5" dirty="0">
                <a:solidFill>
                  <a:srgbClr val="FFFFFF"/>
                </a:solidFill>
                <a:latin typeface="Arial MT"/>
                <a:cs typeface="Arial MT"/>
              </a:rPr>
              <a:t>He</a:t>
            </a:r>
            <a:r>
              <a:rPr sz="1450" spc="-8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50" spc="-5" dirty="0">
                <a:solidFill>
                  <a:srgbClr val="FFFFFF"/>
                </a:solidFill>
                <a:latin typeface="Arial MT"/>
                <a:cs typeface="Arial MT"/>
              </a:rPr>
              <a:t>can</a:t>
            </a:r>
            <a:r>
              <a:rPr sz="1450" spc="-8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50" spc="-5" dirty="0">
                <a:solidFill>
                  <a:srgbClr val="FFFFFF"/>
                </a:solidFill>
                <a:latin typeface="Arial MT"/>
                <a:cs typeface="Arial MT"/>
              </a:rPr>
              <a:t>even</a:t>
            </a:r>
            <a:r>
              <a:rPr sz="1450" spc="-8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50" spc="-5" dirty="0">
                <a:solidFill>
                  <a:srgbClr val="FFFFFF"/>
                </a:solidFill>
                <a:latin typeface="Arial MT"/>
                <a:cs typeface="Arial MT"/>
              </a:rPr>
              <a:t>add</a:t>
            </a:r>
            <a:r>
              <a:rPr sz="1450" spc="-8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50" spc="-5" dirty="0">
                <a:solidFill>
                  <a:srgbClr val="FFFFFF"/>
                </a:solidFill>
                <a:latin typeface="Arial MT"/>
                <a:cs typeface="Arial MT"/>
              </a:rPr>
              <a:t>to</a:t>
            </a:r>
            <a:r>
              <a:rPr sz="1450" spc="-8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50" spc="-5" dirty="0">
                <a:solidFill>
                  <a:srgbClr val="FFFFFF"/>
                </a:solidFill>
                <a:latin typeface="Arial MT"/>
                <a:cs typeface="Arial MT"/>
              </a:rPr>
              <a:t>his</a:t>
            </a:r>
            <a:r>
              <a:rPr sz="1450" spc="-8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50" spc="-5" dirty="0">
                <a:solidFill>
                  <a:srgbClr val="FFFFFF"/>
                </a:solidFill>
                <a:latin typeface="Arial MT"/>
                <a:cs typeface="Arial MT"/>
              </a:rPr>
              <a:t>accoun</a:t>
            </a:r>
            <a:r>
              <a:rPr sz="1450" spc="-5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1450" spc="-1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50" spc="-5" dirty="0">
                <a:solidFill>
                  <a:srgbClr val="FFFFFF"/>
                </a:solidFill>
                <a:latin typeface="Arial MT"/>
                <a:cs typeface="Arial MT"/>
              </a:rPr>
              <a:t>wheneve</a:t>
            </a:r>
            <a:r>
              <a:rPr sz="1450" spc="-5" dirty="0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sz="1450" spc="-1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50" spc="-5" dirty="0">
                <a:solidFill>
                  <a:srgbClr val="FFFFFF"/>
                </a:solidFill>
                <a:latin typeface="Arial MT"/>
                <a:cs typeface="Arial MT"/>
              </a:rPr>
              <a:t>he</a:t>
            </a:r>
            <a:r>
              <a:rPr sz="1450" spc="-8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50" spc="-5" dirty="0">
                <a:solidFill>
                  <a:srgbClr val="FFFFFF"/>
                </a:solidFill>
                <a:latin typeface="Arial MT"/>
                <a:cs typeface="Arial MT"/>
              </a:rPr>
              <a:t>wants</a:t>
            </a:r>
            <a:r>
              <a:rPr sz="1450" spc="-5" dirty="0">
                <a:solidFill>
                  <a:srgbClr val="FFFFFF"/>
                </a:solidFill>
                <a:latin typeface="Arial MT"/>
                <a:cs typeface="Arial MT"/>
              </a:rPr>
              <a:t>.</a:t>
            </a:r>
            <a:endParaRPr sz="1450">
              <a:latin typeface="Arial MT"/>
              <a:cs typeface="Arial MT"/>
            </a:endParaRPr>
          </a:p>
          <a:p>
            <a:pPr marL="297180" indent="-284480">
              <a:lnSpc>
                <a:spcPct val="100000"/>
              </a:lnSpc>
              <a:spcBef>
                <a:spcPts val="1225"/>
              </a:spcBef>
              <a:buSzPct val="121000"/>
              <a:buFont typeface="Wingdings" panose="05000000000000000000"/>
              <a:buChar char=""/>
              <a:tabLst>
                <a:tab pos="297180" algn="l"/>
              </a:tabLst>
            </a:pPr>
            <a:r>
              <a:rPr sz="1450" spc="-10" dirty="0">
                <a:solidFill>
                  <a:srgbClr val="FFFFFF"/>
                </a:solidFill>
                <a:latin typeface="Arial MT"/>
                <a:cs typeface="Arial MT"/>
              </a:rPr>
              <a:t>He</a:t>
            </a:r>
            <a:r>
              <a:rPr sz="1450" spc="-8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50" spc="-10" dirty="0">
                <a:solidFill>
                  <a:srgbClr val="FFFFFF"/>
                </a:solidFill>
                <a:latin typeface="Arial MT"/>
                <a:cs typeface="Arial MT"/>
              </a:rPr>
              <a:t>ca</a:t>
            </a:r>
            <a:r>
              <a:rPr sz="1450" spc="-10" dirty="0">
                <a:solidFill>
                  <a:srgbClr val="FFFFFF"/>
                </a:solidFill>
                <a:latin typeface="Arial MT"/>
                <a:cs typeface="Arial MT"/>
              </a:rPr>
              <a:t>n</a:t>
            </a:r>
            <a:r>
              <a:rPr sz="1450" spc="-9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50" spc="-5" dirty="0">
                <a:solidFill>
                  <a:srgbClr val="FFFFFF"/>
                </a:solidFill>
                <a:latin typeface="Arial MT"/>
                <a:cs typeface="Arial MT"/>
              </a:rPr>
              <a:t>request</a:t>
            </a:r>
            <a:r>
              <a:rPr sz="1450" spc="-17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50" spc="-5" dirty="0">
                <a:solidFill>
                  <a:srgbClr val="FFFFFF"/>
                </a:solidFill>
                <a:latin typeface="Arial MT"/>
                <a:cs typeface="Arial MT"/>
              </a:rPr>
              <a:t>high</a:t>
            </a:r>
            <a:r>
              <a:rPr sz="1450" spc="-8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50" spc="-5" dirty="0">
                <a:solidFill>
                  <a:srgbClr val="FFFFFF"/>
                </a:solidFill>
                <a:latin typeface="Arial MT"/>
                <a:cs typeface="Arial MT"/>
              </a:rPr>
              <a:t>fees</a:t>
            </a:r>
            <a:endParaRPr sz="1450">
              <a:latin typeface="Arial MT"/>
              <a:cs typeface="Arial MT"/>
            </a:endParaRPr>
          </a:p>
          <a:p>
            <a:pPr marL="297180" indent="-284480">
              <a:lnSpc>
                <a:spcPct val="100000"/>
              </a:lnSpc>
              <a:spcBef>
                <a:spcPts val="1305"/>
              </a:spcBef>
              <a:buSzPct val="121000"/>
              <a:buFont typeface="Wingdings" panose="05000000000000000000"/>
              <a:buChar char=""/>
              <a:tabLst>
                <a:tab pos="297180" algn="l"/>
              </a:tabLst>
            </a:pPr>
            <a:r>
              <a:rPr sz="1450" spc="-5" dirty="0">
                <a:solidFill>
                  <a:srgbClr val="FFFFFF"/>
                </a:solidFill>
                <a:latin typeface="Arial MT"/>
                <a:cs typeface="Arial MT"/>
              </a:rPr>
              <a:t>What</a:t>
            </a:r>
            <a:r>
              <a:rPr sz="1450" spc="-8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50" spc="-85" dirty="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sz="1450" spc="-5" dirty="0">
                <a:solidFill>
                  <a:srgbClr val="FFFFFF"/>
                </a:solidFill>
                <a:latin typeface="Arial MT"/>
                <a:cs typeface="Arial MT"/>
              </a:rPr>
              <a:t>f</a:t>
            </a:r>
            <a:r>
              <a:rPr sz="145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50" spc="-5" dirty="0">
                <a:solidFill>
                  <a:srgbClr val="FFFFFF"/>
                </a:solidFill>
                <a:latin typeface="Arial MT"/>
                <a:cs typeface="Arial MT"/>
              </a:rPr>
              <a:t>hi</a:t>
            </a:r>
            <a:r>
              <a:rPr sz="1450" spc="-5" dirty="0">
                <a:solidFill>
                  <a:srgbClr val="FFFFFF"/>
                </a:solidFill>
                <a:latin typeface="Arial MT"/>
                <a:cs typeface="Arial MT"/>
              </a:rPr>
              <a:t>s</a:t>
            </a:r>
            <a:r>
              <a:rPr sz="1450" spc="-8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50" spc="-5" dirty="0">
                <a:solidFill>
                  <a:srgbClr val="FFFFFF"/>
                </a:solidFill>
                <a:latin typeface="Arial MT"/>
                <a:cs typeface="Arial MT"/>
              </a:rPr>
              <a:t>serv</a:t>
            </a:r>
            <a:r>
              <a:rPr sz="1450" spc="-5" dirty="0">
                <a:solidFill>
                  <a:srgbClr val="FFFFFF"/>
                </a:solidFill>
                <a:latin typeface="Arial MT"/>
                <a:cs typeface="Arial MT"/>
              </a:rPr>
              <a:t>ice</a:t>
            </a:r>
            <a:r>
              <a:rPr sz="1450" spc="-1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50" spc="-5" dirty="0">
                <a:solidFill>
                  <a:srgbClr val="FFFFFF"/>
                </a:solidFill>
                <a:latin typeface="Arial MT"/>
                <a:cs typeface="Arial MT"/>
              </a:rPr>
              <a:t>is</a:t>
            </a:r>
            <a:r>
              <a:rPr sz="14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50" spc="-5" dirty="0">
                <a:solidFill>
                  <a:srgbClr val="FFFFFF"/>
                </a:solidFill>
                <a:latin typeface="Arial MT"/>
                <a:cs typeface="Arial MT"/>
              </a:rPr>
              <a:t>hacked</a:t>
            </a:r>
            <a:r>
              <a:rPr sz="1450" spc="-1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50" spc="-5" dirty="0">
                <a:solidFill>
                  <a:srgbClr val="FFFFFF"/>
                </a:solidFill>
                <a:latin typeface="Arial MT"/>
                <a:cs typeface="Arial MT"/>
              </a:rPr>
              <a:t>:</a:t>
            </a:r>
            <a:r>
              <a:rPr sz="145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50" spc="-5" dirty="0">
                <a:solidFill>
                  <a:srgbClr val="FFFFFF"/>
                </a:solidFill>
                <a:latin typeface="Arial MT"/>
                <a:cs typeface="Arial MT"/>
              </a:rPr>
              <a:t>service</a:t>
            </a:r>
            <a:r>
              <a:rPr sz="1450" spc="-1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50" spc="-5" dirty="0">
                <a:solidFill>
                  <a:srgbClr val="FFFFFF"/>
                </a:solidFill>
                <a:latin typeface="Arial MT"/>
                <a:cs typeface="Arial MT"/>
              </a:rPr>
              <a:t>unavai</a:t>
            </a:r>
            <a:r>
              <a:rPr sz="1450" spc="-5" dirty="0">
                <a:solidFill>
                  <a:srgbClr val="FFFFFF"/>
                </a:solidFill>
                <a:latin typeface="Arial MT"/>
                <a:cs typeface="Arial MT"/>
              </a:rPr>
              <a:t>labl</a:t>
            </a:r>
            <a:r>
              <a:rPr sz="1450" spc="-5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endParaRPr sz="1450">
              <a:latin typeface="Arial MT"/>
              <a:cs typeface="Arial MT"/>
            </a:endParaRPr>
          </a:p>
          <a:p>
            <a:pPr marL="297180">
              <a:lnSpc>
                <a:spcPct val="100000"/>
              </a:lnSpc>
              <a:spcBef>
                <a:spcPts val="265"/>
              </a:spcBef>
            </a:pPr>
            <a:r>
              <a:rPr sz="1450" spc="-10" dirty="0">
                <a:solidFill>
                  <a:srgbClr val="FFFFFF"/>
                </a:solidFill>
                <a:latin typeface="Arial MT"/>
                <a:cs typeface="Arial MT"/>
              </a:rPr>
              <a:t>(SPOF)</a:t>
            </a:r>
            <a:endParaRPr sz="1450">
              <a:latin typeface="Arial MT"/>
              <a:cs typeface="Arial MT"/>
            </a:endParaRPr>
          </a:p>
          <a:p>
            <a:pPr marL="297180" indent="-284480">
              <a:lnSpc>
                <a:spcPct val="100000"/>
              </a:lnSpc>
              <a:spcBef>
                <a:spcPts val="1300"/>
              </a:spcBef>
              <a:buSzPct val="121000"/>
              <a:buFont typeface="Wingdings" panose="05000000000000000000"/>
              <a:buChar char=""/>
              <a:tabLst>
                <a:tab pos="297180" algn="l"/>
              </a:tabLst>
            </a:pPr>
            <a:r>
              <a:rPr sz="1450" spc="70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1450" spc="-5" dirty="0">
                <a:solidFill>
                  <a:srgbClr val="FFFFFF"/>
                </a:solidFill>
                <a:latin typeface="Arial MT"/>
                <a:cs typeface="Arial MT"/>
              </a:rPr>
              <a:t>he</a:t>
            </a:r>
            <a:r>
              <a:rPr sz="1450" spc="-1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50" spc="-5" dirty="0">
                <a:solidFill>
                  <a:srgbClr val="FFFFFF"/>
                </a:solidFill>
                <a:latin typeface="Arial MT"/>
                <a:cs typeface="Arial MT"/>
              </a:rPr>
              <a:t>end</a:t>
            </a:r>
            <a:r>
              <a:rPr sz="1450" spc="-8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50" spc="-5" dirty="0">
                <a:solidFill>
                  <a:srgbClr val="FFFFFF"/>
                </a:solidFill>
                <a:latin typeface="Arial MT"/>
                <a:cs typeface="Arial MT"/>
              </a:rPr>
              <a:t>user</a:t>
            </a:r>
            <a:r>
              <a:rPr sz="1450" spc="-1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50" spc="-5" dirty="0">
                <a:solidFill>
                  <a:srgbClr val="FFFFFF"/>
                </a:solidFill>
                <a:latin typeface="Arial MT"/>
                <a:cs typeface="Arial MT"/>
              </a:rPr>
              <a:t>does</a:t>
            </a:r>
            <a:r>
              <a:rPr sz="1450" spc="-8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50" spc="-5" dirty="0">
                <a:solidFill>
                  <a:srgbClr val="FFFFFF"/>
                </a:solidFill>
                <a:latin typeface="Arial MT"/>
                <a:cs typeface="Arial MT"/>
              </a:rPr>
              <a:t>not</a:t>
            </a:r>
            <a:r>
              <a:rPr sz="1450" spc="-8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50" spc="-5" dirty="0">
                <a:solidFill>
                  <a:srgbClr val="FFFFFF"/>
                </a:solidFill>
                <a:latin typeface="Arial MT"/>
                <a:cs typeface="Arial MT"/>
              </a:rPr>
              <a:t>have</a:t>
            </a:r>
            <a:r>
              <a:rPr sz="1450" spc="-8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50" spc="-5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1450" spc="-8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50" spc="-90" dirty="0">
                <a:solidFill>
                  <a:srgbClr val="FFFFFF"/>
                </a:solidFill>
                <a:latin typeface="Arial MT"/>
                <a:cs typeface="Arial MT"/>
              </a:rPr>
              <a:t>m</a:t>
            </a:r>
            <a:r>
              <a:rPr sz="1450" spc="-5" dirty="0">
                <a:solidFill>
                  <a:srgbClr val="FFFFFF"/>
                </a:solidFill>
                <a:latin typeface="Arial MT"/>
                <a:cs typeface="Arial MT"/>
              </a:rPr>
              <a:t>eans</a:t>
            </a:r>
            <a:r>
              <a:rPr sz="1450" spc="-8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50" spc="-5" dirty="0">
                <a:solidFill>
                  <a:srgbClr val="FFFFFF"/>
                </a:solidFill>
                <a:latin typeface="Arial MT"/>
                <a:cs typeface="Arial MT"/>
              </a:rPr>
              <a:t>to</a:t>
            </a:r>
            <a:r>
              <a:rPr sz="1450" spc="-8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50" spc="-5" dirty="0">
                <a:solidFill>
                  <a:srgbClr val="FFFFFF"/>
                </a:solidFill>
                <a:latin typeface="Arial MT"/>
                <a:cs typeface="Arial MT"/>
              </a:rPr>
              <a:t>check</a:t>
            </a:r>
            <a:r>
              <a:rPr sz="1450" spc="-8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50" spc="-5" dirty="0">
                <a:solidFill>
                  <a:srgbClr val="FFFFFF"/>
                </a:solidFill>
                <a:latin typeface="Arial MT"/>
                <a:cs typeface="Arial MT"/>
              </a:rPr>
              <a:t>by</a:t>
            </a:r>
            <a:endParaRPr sz="1450">
              <a:latin typeface="Arial MT"/>
              <a:cs typeface="Arial MT"/>
            </a:endParaRPr>
          </a:p>
          <a:p>
            <a:pPr marL="396875">
              <a:lnSpc>
                <a:spcPct val="100000"/>
              </a:lnSpc>
              <a:spcBef>
                <a:spcPts val="1385"/>
              </a:spcBef>
            </a:pPr>
            <a:endParaRPr sz="105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5801359" y="4440173"/>
            <a:ext cx="5989955" cy="18122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948055">
              <a:lnSpc>
                <a:spcPct val="100000"/>
              </a:lnSpc>
              <a:spcBef>
                <a:spcPts val="105"/>
              </a:spcBef>
            </a:pPr>
            <a:r>
              <a:rPr sz="2000" b="1" spc="-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Sami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322580" indent="-285115">
              <a:lnSpc>
                <a:spcPct val="100000"/>
              </a:lnSpc>
              <a:spcBef>
                <a:spcPts val="1750"/>
              </a:spcBef>
              <a:buSzPct val="121000"/>
              <a:buFont typeface="Wingdings" panose="05000000000000000000"/>
              <a:buChar char=""/>
              <a:tabLst>
                <a:tab pos="323215" algn="l"/>
              </a:tabLst>
            </a:pPr>
            <a:r>
              <a:rPr sz="1450" spc="70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1450" spc="-5" dirty="0">
                <a:solidFill>
                  <a:srgbClr val="FFFFFF"/>
                </a:solidFill>
                <a:latin typeface="Arial MT"/>
                <a:cs typeface="Arial MT"/>
              </a:rPr>
              <a:t>he</a:t>
            </a:r>
            <a:r>
              <a:rPr sz="1450" spc="-17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50" spc="-5" dirty="0">
                <a:solidFill>
                  <a:srgbClr val="FFFFFF"/>
                </a:solidFill>
                <a:latin typeface="Arial MT"/>
                <a:cs typeface="Arial MT"/>
              </a:rPr>
              <a:t>Le</a:t>
            </a:r>
            <a:r>
              <a:rPr sz="1450" spc="-15" dirty="0">
                <a:solidFill>
                  <a:srgbClr val="FFFFFF"/>
                </a:solidFill>
                <a:latin typeface="Arial MT"/>
                <a:cs typeface="Arial MT"/>
              </a:rPr>
              <a:t>d</a:t>
            </a:r>
            <a:r>
              <a:rPr sz="1450" spc="-5" dirty="0">
                <a:solidFill>
                  <a:srgbClr val="FFFFFF"/>
                </a:solidFill>
                <a:latin typeface="Arial MT"/>
                <a:cs typeface="Arial MT"/>
              </a:rPr>
              <a:t>ger</a:t>
            </a:r>
            <a:r>
              <a:rPr sz="1450" spc="-17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50" spc="-5" dirty="0">
                <a:solidFill>
                  <a:srgbClr val="FFFFFF"/>
                </a:solidFill>
                <a:latin typeface="Arial MT"/>
                <a:cs typeface="Arial MT"/>
              </a:rPr>
              <a:t>is</a:t>
            </a:r>
            <a:r>
              <a:rPr sz="1450" spc="-8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50" spc="-5" dirty="0">
                <a:solidFill>
                  <a:srgbClr val="FFFFFF"/>
                </a:solidFill>
                <a:latin typeface="Arial MT"/>
                <a:cs typeface="Arial MT"/>
              </a:rPr>
              <a:t>no</a:t>
            </a:r>
            <a:r>
              <a:rPr sz="145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50" spc="-5" dirty="0">
                <a:solidFill>
                  <a:srgbClr val="FFFFFF"/>
                </a:solidFill>
                <a:latin typeface="Arial MT"/>
                <a:cs typeface="Arial MT"/>
              </a:rPr>
              <a:t>lon</a:t>
            </a:r>
            <a:r>
              <a:rPr sz="1450" spc="-15" dirty="0">
                <a:solidFill>
                  <a:srgbClr val="FFFFFF"/>
                </a:solidFill>
                <a:latin typeface="Arial MT"/>
                <a:cs typeface="Arial MT"/>
              </a:rPr>
              <a:t>g</a:t>
            </a:r>
            <a:r>
              <a:rPr sz="1450" spc="-5" dirty="0">
                <a:solidFill>
                  <a:srgbClr val="FFFFFF"/>
                </a:solidFill>
                <a:latin typeface="Arial MT"/>
                <a:cs typeface="Arial MT"/>
              </a:rPr>
              <a:t>er</a:t>
            </a:r>
            <a:r>
              <a:rPr sz="1450" spc="-16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50" spc="-5" dirty="0">
                <a:solidFill>
                  <a:srgbClr val="FFFFFF"/>
                </a:solidFill>
                <a:latin typeface="Arial MT"/>
                <a:cs typeface="Arial MT"/>
              </a:rPr>
              <a:t>own</a:t>
            </a:r>
            <a:r>
              <a:rPr sz="1450" spc="-15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1450" spc="-5" dirty="0">
                <a:solidFill>
                  <a:srgbClr val="FFFFFF"/>
                </a:solidFill>
                <a:latin typeface="Arial MT"/>
                <a:cs typeface="Arial MT"/>
              </a:rPr>
              <a:t>d</a:t>
            </a:r>
            <a:r>
              <a:rPr sz="1450" spc="-16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50" spc="-5" dirty="0">
                <a:solidFill>
                  <a:srgbClr val="FFFFFF"/>
                </a:solidFill>
                <a:latin typeface="Arial MT"/>
                <a:cs typeface="Arial MT"/>
              </a:rPr>
              <a:t>by</a:t>
            </a:r>
            <a:r>
              <a:rPr sz="1450" spc="-9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50" spc="-5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145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50" spc="-5" dirty="0">
                <a:solidFill>
                  <a:srgbClr val="FFFFFF"/>
                </a:solidFill>
                <a:latin typeface="Arial MT"/>
                <a:cs typeface="Arial MT"/>
              </a:rPr>
              <a:t>s</a:t>
            </a:r>
            <a:r>
              <a:rPr sz="1450" spc="-10" dirty="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sz="1450" spc="-5" dirty="0">
                <a:solidFill>
                  <a:srgbClr val="FFFFFF"/>
                </a:solidFill>
                <a:latin typeface="Arial MT"/>
                <a:cs typeface="Arial MT"/>
              </a:rPr>
              <a:t>ngle</a:t>
            </a:r>
            <a:r>
              <a:rPr sz="1450" spc="-17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50" spc="-5" dirty="0">
                <a:solidFill>
                  <a:srgbClr val="FFFFFF"/>
                </a:solidFill>
                <a:latin typeface="Arial MT"/>
                <a:cs typeface="Arial MT"/>
              </a:rPr>
              <a:t>en</a:t>
            </a:r>
            <a:r>
              <a:rPr sz="1450" spc="-15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1450" spc="-5" dirty="0">
                <a:solidFill>
                  <a:srgbClr val="FFFFFF"/>
                </a:solidFill>
                <a:latin typeface="Arial MT"/>
                <a:cs typeface="Arial MT"/>
              </a:rPr>
              <a:t>ity</a:t>
            </a:r>
            <a:endParaRPr sz="1450">
              <a:latin typeface="Arial MT"/>
              <a:cs typeface="Arial MT"/>
            </a:endParaRPr>
          </a:p>
          <a:p>
            <a:pPr marL="322580" indent="-285115">
              <a:lnSpc>
                <a:spcPct val="100000"/>
              </a:lnSpc>
              <a:spcBef>
                <a:spcPts val="985"/>
              </a:spcBef>
              <a:buSzPct val="121000"/>
              <a:buFont typeface="Wingdings" panose="05000000000000000000"/>
              <a:buChar char=""/>
              <a:tabLst>
                <a:tab pos="323215" algn="l"/>
              </a:tabLst>
            </a:pPr>
            <a:r>
              <a:rPr sz="1450" spc="-25" dirty="0">
                <a:solidFill>
                  <a:srgbClr val="FFFFFF"/>
                </a:solidFill>
                <a:latin typeface="Arial MT"/>
                <a:cs typeface="Arial MT"/>
              </a:rPr>
              <a:t>Validation</a:t>
            </a:r>
            <a:r>
              <a:rPr sz="1450" spc="-16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50" spc="-5" dirty="0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r>
              <a:rPr sz="1450" spc="-8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50" spc="-5" dirty="0">
                <a:solidFill>
                  <a:srgbClr val="FFFFFF"/>
                </a:solidFill>
                <a:latin typeface="Arial MT"/>
                <a:cs typeface="Arial MT"/>
              </a:rPr>
              <a:t>verification</a:t>
            </a:r>
            <a:r>
              <a:rPr sz="1450" spc="-16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50" spc="-5" dirty="0">
                <a:solidFill>
                  <a:srgbClr val="FFFFFF"/>
                </a:solidFill>
                <a:latin typeface="Arial MT"/>
                <a:cs typeface="Arial MT"/>
              </a:rPr>
              <a:t>of</a:t>
            </a:r>
            <a:r>
              <a:rPr sz="1450" spc="-8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50" spc="-5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1450" spc="-8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50" spc="-10" dirty="0">
                <a:solidFill>
                  <a:srgbClr val="FFFFFF"/>
                </a:solidFill>
                <a:latin typeface="Arial MT"/>
                <a:cs typeface="Arial MT"/>
              </a:rPr>
              <a:t>Ledger</a:t>
            </a:r>
            <a:r>
              <a:rPr sz="1450" spc="-16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50" spc="-5" dirty="0">
                <a:solidFill>
                  <a:srgbClr val="FFFFFF"/>
                </a:solidFill>
                <a:latin typeface="Arial MT"/>
                <a:cs typeface="Arial MT"/>
              </a:rPr>
              <a:t>is</a:t>
            </a:r>
            <a:r>
              <a:rPr sz="1450" spc="-8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50" spc="-5" dirty="0">
                <a:solidFill>
                  <a:srgbClr val="FFFFFF"/>
                </a:solidFill>
                <a:latin typeface="Arial MT"/>
                <a:cs typeface="Arial MT"/>
              </a:rPr>
              <a:t>no </a:t>
            </a:r>
            <a:r>
              <a:rPr sz="1450" spc="-10" dirty="0">
                <a:solidFill>
                  <a:srgbClr val="FFFFFF"/>
                </a:solidFill>
                <a:latin typeface="Arial MT"/>
                <a:cs typeface="Arial MT"/>
              </a:rPr>
              <a:t>longer</a:t>
            </a:r>
            <a:r>
              <a:rPr sz="1450" spc="-1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50" spc="-5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1450" spc="-8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50" spc="-20" dirty="0">
                <a:solidFill>
                  <a:srgbClr val="FFFFFF"/>
                </a:solidFill>
                <a:latin typeface="Arial MT"/>
                <a:cs typeface="Arial MT"/>
              </a:rPr>
              <a:t>monopoly</a:t>
            </a:r>
            <a:endParaRPr sz="1450">
              <a:latin typeface="Arial MT"/>
              <a:cs typeface="Arial MT"/>
            </a:endParaRPr>
          </a:p>
          <a:p>
            <a:pPr marL="322580" indent="-285115">
              <a:lnSpc>
                <a:spcPct val="100000"/>
              </a:lnSpc>
              <a:spcBef>
                <a:spcPts val="900"/>
              </a:spcBef>
              <a:buSzPct val="121000"/>
              <a:buFont typeface="Wingdings" panose="05000000000000000000"/>
              <a:buChar char=""/>
              <a:tabLst>
                <a:tab pos="323215" algn="l"/>
              </a:tabLst>
            </a:pPr>
            <a:r>
              <a:rPr sz="1450" spc="-10" dirty="0">
                <a:solidFill>
                  <a:srgbClr val="FFFFFF"/>
                </a:solidFill>
                <a:latin typeface="Arial MT"/>
                <a:cs typeface="Arial MT"/>
              </a:rPr>
              <a:t>Consensus</a:t>
            </a:r>
            <a:r>
              <a:rPr sz="1450" spc="-16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50" spc="-5" dirty="0">
                <a:solidFill>
                  <a:srgbClr val="FFFFFF"/>
                </a:solidFill>
                <a:latin typeface="Arial MT"/>
                <a:cs typeface="Arial MT"/>
              </a:rPr>
              <a:t>rules</a:t>
            </a:r>
            <a:r>
              <a:rPr sz="1450" spc="-1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50" spc="-10" dirty="0">
                <a:solidFill>
                  <a:srgbClr val="FFFFFF"/>
                </a:solidFill>
                <a:latin typeface="Arial MT"/>
                <a:cs typeface="Arial MT"/>
              </a:rPr>
              <a:t>guarantee</a:t>
            </a:r>
            <a:r>
              <a:rPr sz="1450" spc="-17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50" spc="-5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1450" spc="-16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50" spc="-5" dirty="0">
                <a:solidFill>
                  <a:srgbClr val="FFFFFF"/>
                </a:solidFill>
                <a:latin typeface="Arial MT"/>
                <a:cs typeface="Arial MT"/>
              </a:rPr>
              <a:t>security</a:t>
            </a:r>
            <a:r>
              <a:rPr sz="1450" spc="-17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50" spc="-5" dirty="0">
                <a:solidFill>
                  <a:srgbClr val="FFFFFF"/>
                </a:solidFill>
                <a:latin typeface="Arial MT"/>
                <a:cs typeface="Arial MT"/>
              </a:rPr>
              <a:t>of</a:t>
            </a:r>
            <a:r>
              <a:rPr sz="14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50" spc="-10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1450" spc="-8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50" spc="-10" dirty="0">
                <a:solidFill>
                  <a:srgbClr val="FFFFFF"/>
                </a:solidFill>
                <a:latin typeface="Arial MT"/>
                <a:cs typeface="Arial MT"/>
              </a:rPr>
              <a:t>Ledger</a:t>
            </a:r>
            <a:endParaRPr sz="1450">
              <a:latin typeface="Arial MT"/>
              <a:cs typeface="Arial MT"/>
            </a:endParaRPr>
          </a:p>
          <a:p>
            <a:pPr marL="322580" marR="30480" indent="-285115">
              <a:lnSpc>
                <a:spcPts val="1680"/>
              </a:lnSpc>
              <a:spcBef>
                <a:spcPts val="1095"/>
              </a:spcBef>
              <a:buSzPct val="121000"/>
              <a:buFont typeface="Wingdings" panose="05000000000000000000"/>
              <a:buChar char=""/>
              <a:tabLst>
                <a:tab pos="323215" algn="l"/>
              </a:tabLst>
            </a:pPr>
            <a:endParaRPr sz="14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160" y="0"/>
            <a:ext cx="1161227" cy="236727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3545840"/>
            <a:ext cx="223520" cy="660400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0" y="4480559"/>
            <a:ext cx="721360" cy="2377440"/>
            <a:chOff x="0" y="4480559"/>
            <a:chExt cx="721360" cy="2377440"/>
          </a:xfrm>
        </p:grpSpPr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4480559"/>
              <a:ext cx="243840" cy="236727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23520" y="4866639"/>
              <a:ext cx="497839" cy="1991360"/>
            </a:xfrm>
            <a:prstGeom prst="rect">
              <a:avLst/>
            </a:prstGeom>
          </p:spPr>
        </p:pic>
      </p:grpSp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1375961" y="0"/>
            <a:ext cx="521398" cy="62992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1531600" y="5547359"/>
            <a:ext cx="508000" cy="130048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1633200" y="0"/>
            <a:ext cx="386079" cy="1727200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1440159" y="4866640"/>
            <a:ext cx="386080" cy="1981199"/>
          </a:xfrm>
          <a:prstGeom prst="rect">
            <a:avLst/>
          </a:prstGeom>
        </p:spPr>
      </p:pic>
      <p:grpSp>
        <p:nvGrpSpPr>
          <p:cNvPr id="12" name="object 12"/>
          <p:cNvGrpSpPr/>
          <p:nvPr/>
        </p:nvGrpSpPr>
        <p:grpSpPr>
          <a:xfrm>
            <a:off x="0" y="0"/>
            <a:ext cx="11687175" cy="6847840"/>
            <a:chOff x="0" y="0"/>
            <a:chExt cx="11687175" cy="6847840"/>
          </a:xfrm>
        </p:grpSpPr>
        <p:sp>
          <p:nvSpPr>
            <p:cNvPr id="13" name="object 13"/>
            <p:cNvSpPr/>
            <p:nvPr/>
          </p:nvSpPr>
          <p:spPr>
            <a:xfrm>
              <a:off x="0" y="0"/>
              <a:ext cx="6096000" cy="6847840"/>
            </a:xfrm>
            <a:custGeom>
              <a:avLst/>
              <a:gdLst/>
              <a:ahLst/>
              <a:cxnLst/>
              <a:rect l="l" t="t" r="r" b="b"/>
              <a:pathLst>
                <a:path w="6096000" h="6847840">
                  <a:moveTo>
                    <a:pt x="6096000" y="0"/>
                  </a:moveTo>
                  <a:lnTo>
                    <a:pt x="0" y="0"/>
                  </a:lnTo>
                  <a:lnTo>
                    <a:pt x="0" y="6847840"/>
                  </a:lnTo>
                  <a:lnTo>
                    <a:pt x="6096000" y="6847840"/>
                  </a:lnTo>
                  <a:lnTo>
                    <a:pt x="6096000" y="0"/>
                  </a:lnTo>
                  <a:close/>
                </a:path>
              </a:pathLst>
            </a:custGeom>
            <a:solidFill>
              <a:srgbClr val="F7F5F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513080" y="6466839"/>
              <a:ext cx="11168380" cy="0"/>
            </a:xfrm>
            <a:custGeom>
              <a:avLst/>
              <a:gdLst/>
              <a:ahLst/>
              <a:cxnLst/>
              <a:rect l="l" t="t" r="r" b="b"/>
              <a:pathLst>
                <a:path w="11168380">
                  <a:moveTo>
                    <a:pt x="0" y="0"/>
                  </a:moveTo>
                  <a:lnTo>
                    <a:pt x="11168126" y="0"/>
                  </a:lnTo>
                </a:path>
              </a:pathLst>
            </a:custGeom>
            <a:ln w="10170">
              <a:solidFill>
                <a:srgbClr val="D2584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6" name="object 16"/>
          <p:cNvGrpSpPr/>
          <p:nvPr/>
        </p:nvGrpSpPr>
        <p:grpSpPr>
          <a:xfrm>
            <a:off x="304482" y="325120"/>
            <a:ext cx="11534775" cy="6492875"/>
            <a:chOff x="304482" y="325120"/>
            <a:chExt cx="11534775" cy="6492875"/>
          </a:xfrm>
        </p:grpSpPr>
        <p:pic>
          <p:nvPicPr>
            <p:cNvPr id="17" name="object 1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1328400" y="325120"/>
              <a:ext cx="355600" cy="304800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320040" y="685800"/>
              <a:ext cx="11511280" cy="6126480"/>
            </a:xfrm>
            <a:custGeom>
              <a:avLst/>
              <a:gdLst/>
              <a:ahLst/>
              <a:cxnLst/>
              <a:rect l="l" t="t" r="r" b="b"/>
              <a:pathLst>
                <a:path w="11511280" h="6126480">
                  <a:moveTo>
                    <a:pt x="0" y="6126480"/>
                  </a:moveTo>
                  <a:lnTo>
                    <a:pt x="11511280" y="6126480"/>
                  </a:lnTo>
                  <a:lnTo>
                    <a:pt x="11511280" y="0"/>
                  </a:lnTo>
                  <a:lnTo>
                    <a:pt x="0" y="0"/>
                  </a:lnTo>
                  <a:lnTo>
                    <a:pt x="0" y="6126480"/>
                  </a:lnTo>
                  <a:close/>
                </a:path>
              </a:pathLst>
            </a:custGeom>
            <a:ln w="10170">
              <a:solidFill>
                <a:srgbClr val="00518B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309880" y="3530599"/>
              <a:ext cx="11523980" cy="8255"/>
            </a:xfrm>
            <a:custGeom>
              <a:avLst/>
              <a:gdLst/>
              <a:ahLst/>
              <a:cxnLst/>
              <a:rect l="l" t="t" r="r" b="b"/>
              <a:pathLst>
                <a:path w="11523980" h="8254">
                  <a:moveTo>
                    <a:pt x="0" y="0"/>
                  </a:moveTo>
                  <a:lnTo>
                    <a:pt x="11523599" y="8000"/>
                  </a:lnTo>
                </a:path>
              </a:pathLst>
            </a:custGeom>
            <a:ln w="10170">
              <a:solidFill>
                <a:srgbClr val="629FCC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/>
          <p:cNvSpPr txBox="1"/>
          <p:nvPr/>
        </p:nvSpPr>
        <p:spPr>
          <a:xfrm>
            <a:off x="6288404" y="1139824"/>
            <a:ext cx="4907280" cy="12528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5080">
              <a:lnSpc>
                <a:spcPct val="101000"/>
              </a:lnSpc>
              <a:spcBef>
                <a:spcPts val="60"/>
              </a:spcBef>
            </a:pPr>
            <a:r>
              <a:rPr sz="1850" i="1" spc="-1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Nodes </a:t>
            </a:r>
            <a:r>
              <a:rPr sz="1850" i="1" spc="-2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of </a:t>
            </a:r>
            <a:r>
              <a:rPr sz="1850" i="1" spc="-5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a distributed </a:t>
            </a:r>
            <a:r>
              <a:rPr sz="1850" i="1" spc="-15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database</a:t>
            </a:r>
            <a:r>
              <a:rPr sz="1850" i="1" spc="-1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400" i="1" spc="-1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trust </a:t>
            </a:r>
            <a:r>
              <a:rPr sz="1850" i="1" spc="-15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each </a:t>
            </a:r>
            <a:r>
              <a:rPr sz="1850" i="1" spc="-1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1850" i="1" spc="5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other </a:t>
            </a:r>
            <a:r>
              <a:rPr sz="1850" i="1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and </a:t>
            </a:r>
            <a:r>
              <a:rPr sz="1850" i="1" spc="-1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collaborate</a:t>
            </a:r>
            <a:r>
              <a:rPr sz="1850" i="1" spc="-5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with </a:t>
            </a:r>
            <a:r>
              <a:rPr sz="1850" i="1" spc="-15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each </a:t>
            </a:r>
            <a:r>
              <a:rPr sz="1850" i="1" spc="5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other </a:t>
            </a:r>
            <a:r>
              <a:rPr sz="1850" i="1" spc="-1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to </a:t>
            </a:r>
            <a:r>
              <a:rPr sz="1850" i="1" spc="-5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1850" i="1" spc="5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present</a:t>
            </a:r>
            <a:r>
              <a:rPr sz="1850" i="1" spc="35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1850" i="1" spc="-5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a</a:t>
            </a:r>
            <a:r>
              <a:rPr sz="1850" i="1" spc="2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1850" i="1" spc="-5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consistent,</a:t>
            </a:r>
            <a:r>
              <a:rPr sz="1850" i="1" spc="2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1850" i="1" spc="-1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secure</a:t>
            </a:r>
            <a:r>
              <a:rPr sz="1850" i="1" spc="125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1850" i="1" spc="-5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truth</a:t>
            </a:r>
            <a:r>
              <a:rPr sz="1850" i="1" spc="4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1850" i="1" spc="-1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to</a:t>
            </a:r>
            <a:r>
              <a:rPr sz="1850" i="1" spc="1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1850" i="1" spc="2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the</a:t>
            </a:r>
            <a:r>
              <a:rPr sz="1850" i="1" spc="-35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1850" i="1" spc="5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rest</a:t>
            </a:r>
            <a:r>
              <a:rPr sz="1850" i="1" spc="-45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1850" i="1" spc="-2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of </a:t>
            </a:r>
            <a:r>
              <a:rPr sz="1850" i="1" spc="-43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1850" i="1" spc="2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the</a:t>
            </a:r>
            <a:r>
              <a:rPr sz="1850" i="1" spc="-4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1850" i="1" spc="-5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world.</a:t>
            </a:r>
            <a:endParaRPr sz="1850">
              <a:latin typeface="Georgia" panose="02040502050405020303"/>
              <a:cs typeface="Georgia" panose="02040502050405020303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314959" y="680719"/>
            <a:ext cx="3982720" cy="5699760"/>
            <a:chOff x="314959" y="680719"/>
            <a:chExt cx="3982720" cy="5699760"/>
          </a:xfrm>
        </p:grpSpPr>
        <p:pic>
          <p:nvPicPr>
            <p:cNvPr id="22" name="object 2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07999" y="3495040"/>
              <a:ext cx="3789679" cy="2885440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14959" y="680719"/>
              <a:ext cx="3982720" cy="2326640"/>
            </a:xfrm>
            <a:prstGeom prst="rect">
              <a:avLst/>
            </a:prstGeom>
          </p:spPr>
        </p:pic>
      </p:grpSp>
      <p:sp>
        <p:nvSpPr>
          <p:cNvPr id="24" name="object 24"/>
          <p:cNvSpPr txBox="1"/>
          <p:nvPr/>
        </p:nvSpPr>
        <p:spPr>
          <a:xfrm>
            <a:off x="1296924" y="3122612"/>
            <a:ext cx="2625725" cy="3067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850" b="1" i="1" spc="-30" dirty="0">
                <a:solidFill>
                  <a:srgbClr val="990000"/>
                </a:solidFill>
                <a:latin typeface="Georgia" panose="02040502050405020303"/>
                <a:cs typeface="Georgia" panose="02040502050405020303"/>
              </a:rPr>
              <a:t>D</a:t>
            </a:r>
            <a:r>
              <a:rPr sz="1850" b="1" i="1" spc="-40" dirty="0">
                <a:solidFill>
                  <a:srgbClr val="990000"/>
                </a:solidFill>
                <a:latin typeface="Georgia" panose="02040502050405020303"/>
                <a:cs typeface="Georgia" panose="02040502050405020303"/>
              </a:rPr>
              <a:t>i</a:t>
            </a:r>
            <a:r>
              <a:rPr sz="1850" b="1" i="1" dirty="0">
                <a:solidFill>
                  <a:srgbClr val="990000"/>
                </a:solidFill>
                <a:latin typeface="Georgia" panose="02040502050405020303"/>
                <a:cs typeface="Georgia" panose="02040502050405020303"/>
              </a:rPr>
              <a:t>s</a:t>
            </a:r>
            <a:r>
              <a:rPr sz="1850" b="1" i="1" spc="20" dirty="0">
                <a:solidFill>
                  <a:srgbClr val="990000"/>
                </a:solidFill>
                <a:latin typeface="Georgia" panose="02040502050405020303"/>
                <a:cs typeface="Georgia" panose="02040502050405020303"/>
              </a:rPr>
              <a:t>t</a:t>
            </a:r>
            <a:r>
              <a:rPr sz="1850" b="1" i="1" spc="-30" dirty="0">
                <a:solidFill>
                  <a:srgbClr val="990000"/>
                </a:solidFill>
                <a:latin typeface="Georgia" panose="02040502050405020303"/>
                <a:cs typeface="Georgia" panose="02040502050405020303"/>
              </a:rPr>
              <a:t>r</a:t>
            </a:r>
            <a:r>
              <a:rPr sz="1850" b="1" i="1" spc="-40" dirty="0">
                <a:solidFill>
                  <a:srgbClr val="990000"/>
                </a:solidFill>
                <a:latin typeface="Georgia" panose="02040502050405020303"/>
                <a:cs typeface="Georgia" panose="02040502050405020303"/>
              </a:rPr>
              <a:t>i</a:t>
            </a:r>
            <a:r>
              <a:rPr sz="1850" b="1" i="1" spc="-5" dirty="0">
                <a:solidFill>
                  <a:srgbClr val="990000"/>
                </a:solidFill>
                <a:latin typeface="Georgia" panose="02040502050405020303"/>
                <a:cs typeface="Georgia" panose="02040502050405020303"/>
              </a:rPr>
              <a:t>b</a:t>
            </a:r>
            <a:r>
              <a:rPr sz="1850" b="1" i="1" spc="10" dirty="0">
                <a:solidFill>
                  <a:srgbClr val="990000"/>
                </a:solidFill>
                <a:latin typeface="Georgia" panose="02040502050405020303"/>
                <a:cs typeface="Georgia" panose="02040502050405020303"/>
              </a:rPr>
              <a:t>u</a:t>
            </a:r>
            <a:r>
              <a:rPr sz="1850" b="1" i="1" spc="20" dirty="0">
                <a:solidFill>
                  <a:srgbClr val="990000"/>
                </a:solidFill>
                <a:latin typeface="Georgia" panose="02040502050405020303"/>
                <a:cs typeface="Georgia" panose="02040502050405020303"/>
              </a:rPr>
              <a:t>t</a:t>
            </a:r>
            <a:r>
              <a:rPr sz="1850" b="1" i="1" spc="5" dirty="0">
                <a:solidFill>
                  <a:srgbClr val="990000"/>
                </a:solidFill>
                <a:latin typeface="Georgia" panose="02040502050405020303"/>
                <a:cs typeface="Georgia" panose="02040502050405020303"/>
              </a:rPr>
              <a:t>e</a:t>
            </a:r>
            <a:r>
              <a:rPr sz="1850" b="1" i="1" spc="-5" dirty="0">
                <a:solidFill>
                  <a:srgbClr val="990000"/>
                </a:solidFill>
                <a:latin typeface="Georgia" panose="02040502050405020303"/>
                <a:cs typeface="Georgia" panose="02040502050405020303"/>
              </a:rPr>
              <a:t>d</a:t>
            </a:r>
            <a:r>
              <a:rPr sz="1850" b="1" i="1" spc="-150" dirty="0">
                <a:solidFill>
                  <a:srgbClr val="990000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1850" b="1" i="1" spc="-30" dirty="0">
                <a:solidFill>
                  <a:srgbClr val="990000"/>
                </a:solidFill>
                <a:latin typeface="Georgia" panose="02040502050405020303"/>
                <a:cs typeface="Georgia" panose="02040502050405020303"/>
              </a:rPr>
              <a:t>Da</a:t>
            </a:r>
            <a:r>
              <a:rPr sz="1850" b="1" i="1" spc="20" dirty="0">
                <a:solidFill>
                  <a:srgbClr val="990000"/>
                </a:solidFill>
                <a:latin typeface="Georgia" panose="02040502050405020303"/>
                <a:cs typeface="Georgia" panose="02040502050405020303"/>
              </a:rPr>
              <a:t>t</a:t>
            </a:r>
            <a:r>
              <a:rPr sz="1850" b="1" i="1" spc="-25" dirty="0">
                <a:solidFill>
                  <a:srgbClr val="990000"/>
                </a:solidFill>
                <a:latin typeface="Georgia" panose="02040502050405020303"/>
                <a:cs typeface="Georgia" panose="02040502050405020303"/>
              </a:rPr>
              <a:t>a</a:t>
            </a:r>
            <a:r>
              <a:rPr sz="1850" b="1" i="1" spc="-5" dirty="0">
                <a:solidFill>
                  <a:srgbClr val="990000"/>
                </a:solidFill>
                <a:latin typeface="Georgia" panose="02040502050405020303"/>
                <a:cs typeface="Georgia" panose="02040502050405020303"/>
              </a:rPr>
              <a:t>b</a:t>
            </a:r>
            <a:r>
              <a:rPr sz="1850" b="1" i="1" spc="-20" dirty="0">
                <a:solidFill>
                  <a:srgbClr val="990000"/>
                </a:solidFill>
                <a:latin typeface="Georgia" panose="02040502050405020303"/>
                <a:cs typeface="Georgia" panose="02040502050405020303"/>
              </a:rPr>
              <a:t>a</a:t>
            </a:r>
            <a:r>
              <a:rPr sz="1850" b="1" i="1" dirty="0">
                <a:solidFill>
                  <a:srgbClr val="990000"/>
                </a:solidFill>
                <a:latin typeface="Georgia" panose="02040502050405020303"/>
                <a:cs typeface="Georgia" panose="02040502050405020303"/>
              </a:rPr>
              <a:t>s</a:t>
            </a:r>
            <a:r>
              <a:rPr sz="1850" b="1" i="1" spc="-5" dirty="0">
                <a:solidFill>
                  <a:srgbClr val="990000"/>
                </a:solidFill>
                <a:latin typeface="Georgia" panose="02040502050405020303"/>
                <a:cs typeface="Georgia" panose="02040502050405020303"/>
              </a:rPr>
              <a:t>e</a:t>
            </a:r>
            <a:endParaRPr sz="1850">
              <a:latin typeface="Georgia" panose="02040502050405020303"/>
              <a:cs typeface="Georgia" panose="02040502050405020303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63600" y="6416675"/>
            <a:ext cx="3923029" cy="3067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850" b="1" i="1" spc="-25" dirty="0">
                <a:solidFill>
                  <a:srgbClr val="990000"/>
                </a:solidFill>
                <a:latin typeface="Georgia" panose="02040502050405020303"/>
                <a:cs typeface="Georgia" panose="02040502050405020303"/>
              </a:rPr>
              <a:t>D</a:t>
            </a:r>
            <a:r>
              <a:rPr sz="1850" b="1" i="1" spc="-40" dirty="0">
                <a:solidFill>
                  <a:srgbClr val="990000"/>
                </a:solidFill>
                <a:latin typeface="Georgia" panose="02040502050405020303"/>
                <a:cs typeface="Georgia" panose="02040502050405020303"/>
              </a:rPr>
              <a:t>i</a:t>
            </a:r>
            <a:r>
              <a:rPr sz="1850" b="1" i="1" dirty="0">
                <a:solidFill>
                  <a:srgbClr val="990000"/>
                </a:solidFill>
                <a:latin typeface="Georgia" panose="02040502050405020303"/>
                <a:cs typeface="Georgia" panose="02040502050405020303"/>
              </a:rPr>
              <a:t>s</a:t>
            </a:r>
            <a:r>
              <a:rPr sz="1850" b="1" i="1" spc="20" dirty="0">
                <a:solidFill>
                  <a:srgbClr val="990000"/>
                </a:solidFill>
                <a:latin typeface="Georgia" panose="02040502050405020303"/>
                <a:cs typeface="Georgia" panose="02040502050405020303"/>
              </a:rPr>
              <a:t>t</a:t>
            </a:r>
            <a:r>
              <a:rPr sz="1850" b="1" i="1" spc="-30" dirty="0">
                <a:solidFill>
                  <a:srgbClr val="990000"/>
                </a:solidFill>
                <a:latin typeface="Georgia" panose="02040502050405020303"/>
                <a:cs typeface="Georgia" panose="02040502050405020303"/>
              </a:rPr>
              <a:t>r</a:t>
            </a:r>
            <a:r>
              <a:rPr sz="1850" b="1" i="1" spc="-40" dirty="0">
                <a:solidFill>
                  <a:srgbClr val="990000"/>
                </a:solidFill>
                <a:latin typeface="Georgia" panose="02040502050405020303"/>
                <a:cs typeface="Georgia" panose="02040502050405020303"/>
              </a:rPr>
              <a:t>i</a:t>
            </a:r>
            <a:r>
              <a:rPr sz="1850" b="1" i="1" spc="-5" dirty="0">
                <a:solidFill>
                  <a:srgbClr val="990000"/>
                </a:solidFill>
                <a:latin typeface="Georgia" panose="02040502050405020303"/>
                <a:cs typeface="Georgia" panose="02040502050405020303"/>
              </a:rPr>
              <a:t>b</a:t>
            </a:r>
            <a:r>
              <a:rPr sz="1850" b="1" i="1" spc="10" dirty="0">
                <a:solidFill>
                  <a:srgbClr val="990000"/>
                </a:solidFill>
                <a:latin typeface="Georgia" panose="02040502050405020303"/>
                <a:cs typeface="Georgia" panose="02040502050405020303"/>
              </a:rPr>
              <a:t>u</a:t>
            </a:r>
            <a:r>
              <a:rPr sz="1850" b="1" i="1" spc="20" dirty="0">
                <a:solidFill>
                  <a:srgbClr val="990000"/>
                </a:solidFill>
                <a:latin typeface="Georgia" panose="02040502050405020303"/>
                <a:cs typeface="Georgia" panose="02040502050405020303"/>
              </a:rPr>
              <a:t>t</a:t>
            </a:r>
            <a:r>
              <a:rPr sz="1850" b="1" i="1" spc="5" dirty="0">
                <a:solidFill>
                  <a:srgbClr val="990000"/>
                </a:solidFill>
                <a:latin typeface="Georgia" panose="02040502050405020303"/>
                <a:cs typeface="Georgia" panose="02040502050405020303"/>
              </a:rPr>
              <a:t>e</a:t>
            </a:r>
            <a:r>
              <a:rPr sz="1850" b="1" i="1" spc="-5" dirty="0">
                <a:solidFill>
                  <a:srgbClr val="990000"/>
                </a:solidFill>
                <a:latin typeface="Georgia" panose="02040502050405020303"/>
                <a:cs typeface="Georgia" panose="02040502050405020303"/>
              </a:rPr>
              <a:t>d</a:t>
            </a:r>
            <a:r>
              <a:rPr sz="1850" b="1" i="1" spc="-155" dirty="0">
                <a:solidFill>
                  <a:srgbClr val="990000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1850" b="1" i="1" spc="5" dirty="0">
                <a:solidFill>
                  <a:srgbClr val="990000"/>
                </a:solidFill>
                <a:latin typeface="Georgia" panose="02040502050405020303"/>
                <a:cs typeface="Georgia" panose="02040502050405020303"/>
              </a:rPr>
              <a:t>L</a:t>
            </a:r>
            <a:r>
              <a:rPr sz="1850" b="1" i="1" spc="5" dirty="0">
                <a:solidFill>
                  <a:srgbClr val="990000"/>
                </a:solidFill>
                <a:latin typeface="Georgia" panose="02040502050405020303"/>
                <a:cs typeface="Georgia" panose="02040502050405020303"/>
              </a:rPr>
              <a:t>e</a:t>
            </a:r>
            <a:r>
              <a:rPr sz="1850" b="1" i="1" spc="-30" dirty="0">
                <a:solidFill>
                  <a:srgbClr val="990000"/>
                </a:solidFill>
                <a:latin typeface="Georgia" panose="02040502050405020303"/>
                <a:cs typeface="Georgia" panose="02040502050405020303"/>
              </a:rPr>
              <a:t>d</a:t>
            </a:r>
            <a:r>
              <a:rPr sz="1850" b="1" i="1" spc="-10" dirty="0">
                <a:solidFill>
                  <a:srgbClr val="990000"/>
                </a:solidFill>
                <a:latin typeface="Georgia" panose="02040502050405020303"/>
                <a:cs typeface="Georgia" panose="02040502050405020303"/>
              </a:rPr>
              <a:t>g</a:t>
            </a:r>
            <a:r>
              <a:rPr sz="1850" b="1" i="1" spc="10" dirty="0">
                <a:solidFill>
                  <a:srgbClr val="990000"/>
                </a:solidFill>
                <a:latin typeface="Georgia" panose="02040502050405020303"/>
                <a:cs typeface="Georgia" panose="02040502050405020303"/>
              </a:rPr>
              <a:t>e</a:t>
            </a:r>
            <a:r>
              <a:rPr sz="1850" b="1" i="1" spc="-5" dirty="0">
                <a:solidFill>
                  <a:srgbClr val="990000"/>
                </a:solidFill>
                <a:latin typeface="Georgia" panose="02040502050405020303"/>
                <a:cs typeface="Georgia" panose="02040502050405020303"/>
              </a:rPr>
              <a:t>r</a:t>
            </a:r>
            <a:r>
              <a:rPr sz="1850" b="1" i="1" spc="-165" dirty="0">
                <a:solidFill>
                  <a:srgbClr val="990000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1850" b="1" i="1" spc="-30" dirty="0">
                <a:solidFill>
                  <a:srgbClr val="990000"/>
                </a:solidFill>
                <a:latin typeface="Georgia" panose="02040502050405020303"/>
                <a:cs typeface="Georgia" panose="02040502050405020303"/>
              </a:rPr>
              <a:t>(</a:t>
            </a:r>
            <a:r>
              <a:rPr sz="1850" b="1" i="1" spc="-50" dirty="0">
                <a:solidFill>
                  <a:srgbClr val="990000"/>
                </a:solidFill>
                <a:latin typeface="Georgia" panose="02040502050405020303"/>
                <a:cs typeface="Georgia" panose="02040502050405020303"/>
              </a:rPr>
              <a:t>B</a:t>
            </a:r>
            <a:r>
              <a:rPr sz="1850" b="1" i="1" spc="-20" dirty="0">
                <a:solidFill>
                  <a:srgbClr val="990000"/>
                </a:solidFill>
                <a:latin typeface="Georgia" panose="02040502050405020303"/>
                <a:cs typeface="Georgia" panose="02040502050405020303"/>
              </a:rPr>
              <a:t>l</a:t>
            </a:r>
            <a:r>
              <a:rPr sz="1850" b="1" i="1" spc="25" dirty="0">
                <a:solidFill>
                  <a:srgbClr val="990000"/>
                </a:solidFill>
                <a:latin typeface="Georgia" panose="02040502050405020303"/>
                <a:cs typeface="Georgia" panose="02040502050405020303"/>
              </a:rPr>
              <a:t>o</a:t>
            </a:r>
            <a:r>
              <a:rPr sz="1850" b="1" i="1" spc="-35" dirty="0">
                <a:solidFill>
                  <a:srgbClr val="990000"/>
                </a:solidFill>
                <a:latin typeface="Georgia" panose="02040502050405020303"/>
                <a:cs typeface="Georgia" panose="02040502050405020303"/>
              </a:rPr>
              <a:t>c</a:t>
            </a:r>
            <a:r>
              <a:rPr sz="1850" b="1" i="1" spc="15" dirty="0">
                <a:solidFill>
                  <a:srgbClr val="990000"/>
                </a:solidFill>
                <a:latin typeface="Georgia" panose="02040502050405020303"/>
                <a:cs typeface="Georgia" panose="02040502050405020303"/>
              </a:rPr>
              <a:t>k</a:t>
            </a:r>
            <a:r>
              <a:rPr sz="1850" b="1" i="1" spc="-35" dirty="0">
                <a:solidFill>
                  <a:srgbClr val="990000"/>
                </a:solidFill>
                <a:latin typeface="Georgia" panose="02040502050405020303"/>
                <a:cs typeface="Georgia" panose="02040502050405020303"/>
              </a:rPr>
              <a:t>c</a:t>
            </a:r>
            <a:r>
              <a:rPr sz="1850" b="1" i="1" spc="25" dirty="0">
                <a:solidFill>
                  <a:srgbClr val="990000"/>
                </a:solidFill>
                <a:latin typeface="Georgia" panose="02040502050405020303"/>
                <a:cs typeface="Georgia" panose="02040502050405020303"/>
              </a:rPr>
              <a:t>h</a:t>
            </a:r>
            <a:r>
              <a:rPr sz="1850" b="1" i="1" spc="-100" dirty="0">
                <a:solidFill>
                  <a:srgbClr val="990000"/>
                </a:solidFill>
                <a:latin typeface="Georgia" panose="02040502050405020303"/>
                <a:cs typeface="Georgia" panose="02040502050405020303"/>
              </a:rPr>
              <a:t>a</a:t>
            </a:r>
            <a:r>
              <a:rPr sz="1850" b="1" i="1" spc="-40" dirty="0">
                <a:solidFill>
                  <a:srgbClr val="990000"/>
                </a:solidFill>
                <a:latin typeface="Georgia" panose="02040502050405020303"/>
                <a:cs typeface="Georgia" panose="02040502050405020303"/>
              </a:rPr>
              <a:t>i</a:t>
            </a:r>
            <a:r>
              <a:rPr sz="1850" b="1" i="1" spc="-5" dirty="0">
                <a:solidFill>
                  <a:srgbClr val="990000"/>
                </a:solidFill>
                <a:latin typeface="Georgia" panose="02040502050405020303"/>
                <a:cs typeface="Georgia" panose="02040502050405020303"/>
              </a:rPr>
              <a:t>n</a:t>
            </a:r>
            <a:r>
              <a:rPr sz="1850" b="1" i="1" spc="-5" dirty="0">
                <a:solidFill>
                  <a:srgbClr val="990000"/>
                </a:solidFill>
                <a:latin typeface="Georgia" panose="02040502050405020303"/>
                <a:cs typeface="Georgia" panose="02040502050405020303"/>
              </a:rPr>
              <a:t>)</a:t>
            </a:r>
            <a:endParaRPr sz="1850">
              <a:latin typeface="Georgia" panose="02040502050405020303"/>
              <a:cs typeface="Georgia" panose="02040502050405020303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288404" y="4224718"/>
            <a:ext cx="5415280" cy="95758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ts val="2195"/>
              </a:lnSpc>
              <a:spcBef>
                <a:spcPts val="90"/>
              </a:spcBef>
            </a:pPr>
            <a:r>
              <a:rPr sz="1850" i="1" spc="-1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Nodes</a:t>
            </a:r>
            <a:r>
              <a:rPr sz="1850" i="1" spc="35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1850" i="1" spc="-2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of</a:t>
            </a:r>
            <a:r>
              <a:rPr sz="1850" i="1" spc="7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1850" i="1" spc="-5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a</a:t>
            </a:r>
            <a:r>
              <a:rPr sz="1850" i="1" spc="2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1850" i="1" spc="-5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distributed</a:t>
            </a:r>
            <a:r>
              <a:rPr sz="1850" i="1" spc="95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1850" i="1" spc="-5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ledger</a:t>
            </a:r>
            <a:endParaRPr sz="1850">
              <a:latin typeface="Georgia" panose="02040502050405020303"/>
              <a:cs typeface="Georgia" panose="02040502050405020303"/>
            </a:endParaRPr>
          </a:p>
          <a:p>
            <a:pPr marL="12700" marR="5080">
              <a:lnSpc>
                <a:spcPts val="2410"/>
              </a:lnSpc>
              <a:spcBef>
                <a:spcPts val="430"/>
              </a:spcBef>
            </a:pPr>
            <a:r>
              <a:rPr sz="1850" i="1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(Blockchain) </a:t>
            </a:r>
            <a:r>
              <a:rPr sz="2400" b="1" i="1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can not </a:t>
            </a:r>
            <a:r>
              <a:rPr sz="2400" b="1" i="1" spc="2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trust </a:t>
            </a:r>
            <a:r>
              <a:rPr sz="1850" i="1" spc="-2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each </a:t>
            </a:r>
            <a:r>
              <a:rPr sz="1850" i="1" spc="5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other </a:t>
            </a:r>
            <a:r>
              <a:rPr sz="1850" i="1" spc="-5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and so </a:t>
            </a:r>
            <a:r>
              <a:rPr sz="1850" i="1" spc="-434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1850" i="1" spc="-15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must</a:t>
            </a:r>
            <a:r>
              <a:rPr sz="1850" i="1" spc="114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1850" i="1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independently</a:t>
            </a:r>
            <a:r>
              <a:rPr sz="1850" i="1" spc="-5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1850" b="1" i="1" spc="-15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verify</a:t>
            </a:r>
            <a:r>
              <a:rPr sz="1850" b="1" i="1" spc="145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1850" i="1" spc="-15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data</a:t>
            </a:r>
            <a:r>
              <a:rPr sz="1850" i="1" spc="95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1850" i="1" spc="15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they</a:t>
            </a:r>
            <a:r>
              <a:rPr sz="1850" i="1" spc="-4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1850" i="1" spc="-5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receive</a:t>
            </a:r>
            <a:r>
              <a:rPr sz="1850" i="1" spc="45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1850" i="1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from</a:t>
            </a:r>
            <a:endParaRPr sz="1850">
              <a:latin typeface="Georgia" panose="02040502050405020303"/>
              <a:cs typeface="Georgia" panose="02040502050405020303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288404" y="5160708"/>
            <a:ext cx="5570855" cy="591185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>
              <a:lnSpc>
                <a:spcPct val="101000"/>
              </a:lnSpc>
              <a:spcBef>
                <a:spcPts val="70"/>
              </a:spcBef>
            </a:pPr>
            <a:r>
              <a:rPr sz="1850" i="1" spc="-15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each</a:t>
            </a:r>
            <a:r>
              <a:rPr sz="1850" i="1" spc="11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1850" i="1" spc="5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other</a:t>
            </a:r>
            <a:r>
              <a:rPr sz="1850" i="1" spc="-15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1850" i="1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and</a:t>
            </a:r>
            <a:r>
              <a:rPr sz="1850" i="1" spc="15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1850" i="1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only</a:t>
            </a:r>
            <a:r>
              <a:rPr sz="1850" i="1" spc="4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1850" i="1" spc="15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share</a:t>
            </a:r>
            <a:r>
              <a:rPr sz="1850" i="1" spc="-35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1850" i="1" spc="-15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data</a:t>
            </a:r>
            <a:r>
              <a:rPr sz="1850" i="1" spc="10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1850" i="1" spc="15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they</a:t>
            </a:r>
            <a:r>
              <a:rPr sz="1850" i="1" spc="-35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1850" i="1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are</a:t>
            </a:r>
            <a:r>
              <a:rPr sz="1850" i="1" spc="-35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1850" i="1" spc="-5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happy</a:t>
            </a:r>
            <a:r>
              <a:rPr sz="1850" i="1" spc="12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1850" i="1" spc="-1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to</a:t>
            </a:r>
            <a:r>
              <a:rPr sz="1850" i="1" spc="1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1850" i="1" spc="5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be </a:t>
            </a:r>
            <a:r>
              <a:rPr sz="1850" i="1" spc="-43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1850" i="1" spc="-5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broadly</a:t>
            </a:r>
            <a:r>
              <a:rPr sz="1850" i="1" spc="114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1850" i="1" spc="5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shared.</a:t>
            </a:r>
            <a:endParaRPr sz="1850">
              <a:latin typeface="Georgia" panose="02040502050405020303"/>
              <a:cs typeface="Georgia" panose="02040502050405020303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656201" y="2890519"/>
            <a:ext cx="453961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>
                <a:solidFill>
                  <a:srgbClr val="FF0000"/>
                </a:solidFill>
                <a:latin typeface="Georgia" panose="02040502050405020303"/>
                <a:cs typeface="Georgia" panose="02040502050405020303"/>
              </a:rPr>
              <a:t>It’s</a:t>
            </a:r>
            <a:r>
              <a:rPr sz="3600" spc="-120" dirty="0">
                <a:solidFill>
                  <a:srgbClr val="FF0000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3600" spc="-10" dirty="0">
                <a:solidFill>
                  <a:srgbClr val="FF0000"/>
                </a:solidFill>
                <a:latin typeface="Georgia" panose="02040502050405020303"/>
                <a:cs typeface="Georgia" panose="02040502050405020303"/>
              </a:rPr>
              <a:t>All</a:t>
            </a:r>
            <a:r>
              <a:rPr sz="3600" spc="10" dirty="0">
                <a:solidFill>
                  <a:srgbClr val="FF0000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3600" spc="-15" dirty="0">
                <a:solidFill>
                  <a:srgbClr val="FF0000"/>
                </a:solidFill>
                <a:latin typeface="Georgia" panose="02040502050405020303"/>
                <a:cs typeface="Georgia" panose="02040502050405020303"/>
              </a:rPr>
              <a:t>About</a:t>
            </a:r>
            <a:r>
              <a:rPr sz="3600" spc="35" dirty="0">
                <a:solidFill>
                  <a:srgbClr val="FF0000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3600" spc="5" dirty="0">
                <a:solidFill>
                  <a:srgbClr val="FF0000"/>
                </a:solidFill>
                <a:latin typeface="Georgia" panose="02040502050405020303"/>
                <a:cs typeface="Georgia" panose="02040502050405020303"/>
              </a:rPr>
              <a:t>the</a:t>
            </a:r>
            <a:r>
              <a:rPr sz="3600" spc="-25" dirty="0">
                <a:solidFill>
                  <a:srgbClr val="FF0000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800" b="1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Georgia" panose="02040502050405020303"/>
                <a:cs typeface="Georgia" panose="02040502050405020303"/>
              </a:rPr>
              <a:t>Trust</a:t>
            </a:r>
            <a:endParaRPr sz="2800">
              <a:latin typeface="Georgia" panose="02040502050405020303"/>
              <a:cs typeface="Georgia" panose="02040502050405020303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805170" y="3439795"/>
            <a:ext cx="2241550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b="1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Georgia" panose="02040502050405020303"/>
                <a:cs typeface="Georgia" panose="02040502050405020303"/>
              </a:rPr>
              <a:t>Boundary!!!</a:t>
            </a:r>
            <a:endParaRPr sz="2800">
              <a:latin typeface="Georgia" panose="02040502050405020303"/>
              <a:cs typeface="Georgia" panose="02040502050405020303"/>
            </a:endParaRPr>
          </a:p>
        </p:txBody>
      </p:sp>
      <p:sp>
        <p:nvSpPr>
          <p:cNvPr id="30" name="object 30"/>
          <p:cNvSpPr txBox="1">
            <a:spLocks noGrp="1"/>
          </p:cNvSpPr>
          <p:nvPr>
            <p:ph type="title"/>
          </p:nvPr>
        </p:nvSpPr>
        <p:spPr>
          <a:xfrm>
            <a:off x="777557" y="67881"/>
            <a:ext cx="1022540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0" spc="-20" dirty="0">
                <a:solidFill>
                  <a:srgbClr val="252525"/>
                </a:solidFill>
                <a:latin typeface="Arial MT"/>
                <a:cs typeface="Arial MT"/>
              </a:rPr>
              <a:t>DISTRIBUTED</a:t>
            </a:r>
            <a:r>
              <a:rPr sz="3200" b="0" spc="160" dirty="0">
                <a:solidFill>
                  <a:srgbClr val="252525"/>
                </a:solidFill>
                <a:latin typeface="Arial MT"/>
                <a:cs typeface="Arial MT"/>
              </a:rPr>
              <a:t> </a:t>
            </a:r>
            <a:r>
              <a:rPr sz="3200" b="0" spc="-50" dirty="0">
                <a:solidFill>
                  <a:srgbClr val="252525"/>
                </a:solidFill>
                <a:latin typeface="Arial MT"/>
                <a:cs typeface="Arial MT"/>
              </a:rPr>
              <a:t>DATABASE</a:t>
            </a:r>
            <a:r>
              <a:rPr sz="3200" b="0" spc="-55" dirty="0">
                <a:solidFill>
                  <a:srgbClr val="252525"/>
                </a:solidFill>
                <a:latin typeface="Arial MT"/>
                <a:cs typeface="Arial MT"/>
              </a:rPr>
              <a:t> </a:t>
            </a:r>
            <a:r>
              <a:rPr sz="3200" b="0" spc="10" dirty="0">
                <a:solidFill>
                  <a:srgbClr val="252525"/>
                </a:solidFill>
                <a:latin typeface="Arial MT"/>
                <a:cs typeface="Arial MT"/>
              </a:rPr>
              <a:t>VS</a:t>
            </a:r>
            <a:r>
              <a:rPr sz="3200" b="0" spc="-60" dirty="0">
                <a:solidFill>
                  <a:srgbClr val="252525"/>
                </a:solidFill>
                <a:latin typeface="Arial MT"/>
                <a:cs typeface="Arial MT"/>
              </a:rPr>
              <a:t> </a:t>
            </a:r>
            <a:r>
              <a:rPr sz="3200" b="0" spc="-20" dirty="0">
                <a:solidFill>
                  <a:srgbClr val="252525"/>
                </a:solidFill>
                <a:latin typeface="Arial MT"/>
                <a:cs typeface="Arial MT"/>
              </a:rPr>
              <a:t>DISTRIBUTED</a:t>
            </a:r>
            <a:r>
              <a:rPr sz="3200" b="0" spc="165" dirty="0">
                <a:solidFill>
                  <a:srgbClr val="252525"/>
                </a:solidFill>
                <a:latin typeface="Arial MT"/>
                <a:cs typeface="Arial MT"/>
              </a:rPr>
              <a:t> </a:t>
            </a:r>
            <a:r>
              <a:rPr sz="3200" b="0" dirty="0">
                <a:solidFill>
                  <a:srgbClr val="252525"/>
                </a:solidFill>
                <a:latin typeface="Arial MT"/>
                <a:cs typeface="Arial MT"/>
              </a:rPr>
              <a:t>LEDGER</a:t>
            </a:r>
            <a:endParaRPr sz="3200">
              <a:latin typeface="Arial MT"/>
              <a:cs typeface="Arial MT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948814" y="1564322"/>
            <a:ext cx="1428750" cy="3067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850" b="1" spc="-360" dirty="0">
                <a:solidFill>
                  <a:srgbClr val="0D3553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1850" b="1" spc="-75" dirty="0">
                <a:solidFill>
                  <a:srgbClr val="0D3553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1850" b="1" spc="-75" dirty="0">
                <a:solidFill>
                  <a:srgbClr val="0D3553"/>
                </a:solidFill>
                <a:latin typeface="Arial" panose="020B0604020202020204"/>
                <a:cs typeface="Arial" panose="020B0604020202020204"/>
              </a:rPr>
              <a:t>x</a:t>
            </a:r>
            <a:r>
              <a:rPr sz="1850" b="1" spc="-175" dirty="0">
                <a:solidFill>
                  <a:srgbClr val="0D3553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1850" b="1" spc="-310" dirty="0">
                <a:solidFill>
                  <a:srgbClr val="0D3553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1850" b="1" spc="-40" dirty="0">
                <a:solidFill>
                  <a:srgbClr val="0D3553"/>
                </a:solidFill>
                <a:latin typeface="Arial" panose="020B0604020202020204"/>
                <a:cs typeface="Arial" panose="020B0604020202020204"/>
              </a:rPr>
              <a:t>,</a:t>
            </a:r>
            <a:r>
              <a:rPr sz="1850" b="1" spc="-114" dirty="0">
                <a:solidFill>
                  <a:srgbClr val="0D3553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50" b="1" spc="-380" dirty="0">
                <a:solidFill>
                  <a:srgbClr val="0D3553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1850" b="1" spc="-75" dirty="0">
                <a:solidFill>
                  <a:srgbClr val="0D3553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1850" b="1" spc="-60" dirty="0">
                <a:solidFill>
                  <a:srgbClr val="0D3553"/>
                </a:solidFill>
                <a:latin typeface="Arial" panose="020B0604020202020204"/>
                <a:cs typeface="Arial" panose="020B0604020202020204"/>
              </a:rPr>
              <a:t>f</a:t>
            </a:r>
            <a:r>
              <a:rPr sz="1850" b="1" spc="-90" dirty="0">
                <a:solidFill>
                  <a:srgbClr val="0D3553"/>
                </a:solidFill>
                <a:latin typeface="Arial" panose="020B0604020202020204"/>
                <a:cs typeface="Arial" panose="020B0604020202020204"/>
              </a:rPr>
              <a:t>t,</a:t>
            </a:r>
            <a:r>
              <a:rPr sz="1850" b="1" spc="-114" dirty="0">
                <a:solidFill>
                  <a:srgbClr val="0D3553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50" b="1" spc="-10" dirty="0">
                <a:solidFill>
                  <a:srgbClr val="0D3553"/>
                </a:solidFill>
                <a:latin typeface="Arial" panose="020B0604020202020204"/>
                <a:cs typeface="Arial" panose="020B0604020202020204"/>
              </a:rPr>
              <a:t>…</a:t>
            </a:r>
            <a:endParaRPr sz="185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948814" y="4843462"/>
            <a:ext cx="1113790" cy="3067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850" b="1" spc="-229" dirty="0">
                <a:solidFill>
                  <a:srgbClr val="0D3553"/>
                </a:solidFill>
                <a:latin typeface="Arial" panose="020B0604020202020204"/>
                <a:cs typeface="Arial" panose="020B0604020202020204"/>
              </a:rPr>
              <a:t>PoW,PoS,…</a:t>
            </a:r>
            <a:endParaRPr sz="185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1105" y="1018539"/>
            <a:ext cx="7735570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0" spc="-565" dirty="0">
                <a:latin typeface="Microsoft Sans Serif" panose="020B0604020202020204"/>
                <a:cs typeface="Microsoft Sans Serif" panose="020B0604020202020204"/>
              </a:rPr>
              <a:t>B</a:t>
            </a:r>
            <a:r>
              <a:rPr b="0" spc="-645" dirty="0">
                <a:latin typeface="Microsoft Sans Serif" panose="020B0604020202020204"/>
                <a:cs typeface="Microsoft Sans Serif" panose="020B0604020202020204"/>
              </a:rPr>
              <a:t>L</a:t>
            </a:r>
            <a:r>
              <a:rPr b="0" spc="-10" dirty="0">
                <a:latin typeface="Microsoft Sans Serif" panose="020B0604020202020204"/>
                <a:cs typeface="Microsoft Sans Serif" panose="020B0604020202020204"/>
              </a:rPr>
              <a:t>O</a:t>
            </a:r>
            <a:r>
              <a:rPr b="0" spc="-440" dirty="0">
                <a:latin typeface="Microsoft Sans Serif" panose="020B0604020202020204"/>
                <a:cs typeface="Microsoft Sans Serif" panose="020B0604020202020204"/>
              </a:rPr>
              <a:t>C</a:t>
            </a:r>
            <a:r>
              <a:rPr b="0" spc="-484" dirty="0">
                <a:latin typeface="Microsoft Sans Serif" panose="020B0604020202020204"/>
                <a:cs typeface="Microsoft Sans Serif" panose="020B0604020202020204"/>
              </a:rPr>
              <a:t>K</a:t>
            </a:r>
            <a:r>
              <a:rPr b="0" spc="-440" dirty="0">
                <a:latin typeface="Microsoft Sans Serif" panose="020B0604020202020204"/>
                <a:cs typeface="Microsoft Sans Serif" panose="020B0604020202020204"/>
              </a:rPr>
              <a:t>CH</a:t>
            </a:r>
            <a:r>
              <a:rPr b="0" spc="-240" dirty="0">
                <a:latin typeface="Microsoft Sans Serif" panose="020B0604020202020204"/>
                <a:cs typeface="Microsoft Sans Serif" panose="020B0604020202020204"/>
              </a:rPr>
              <a:t>A</a:t>
            </a:r>
            <a:r>
              <a:rPr b="0" spc="-200" dirty="0">
                <a:latin typeface="Microsoft Sans Serif" panose="020B0604020202020204"/>
                <a:cs typeface="Microsoft Sans Serif" panose="020B0604020202020204"/>
              </a:rPr>
              <a:t>I</a:t>
            </a:r>
            <a:r>
              <a:rPr b="0" spc="-200" dirty="0">
                <a:latin typeface="Microsoft Sans Serif" panose="020B0604020202020204"/>
                <a:cs typeface="Microsoft Sans Serif" panose="020B0604020202020204"/>
              </a:rPr>
              <a:t>N</a:t>
            </a:r>
            <a:r>
              <a:rPr b="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b="0" spc="-440" dirty="0">
                <a:latin typeface="Microsoft Sans Serif" panose="020B0604020202020204"/>
                <a:cs typeface="Microsoft Sans Serif" panose="020B0604020202020204"/>
              </a:rPr>
              <a:t>D</a:t>
            </a:r>
            <a:r>
              <a:rPr b="0" spc="-805" dirty="0">
                <a:latin typeface="Microsoft Sans Serif" panose="020B0604020202020204"/>
                <a:cs typeface="Microsoft Sans Serif" panose="020B0604020202020204"/>
              </a:rPr>
              <a:t>E</a:t>
            </a:r>
            <a:r>
              <a:rPr b="0" spc="-605" dirty="0">
                <a:latin typeface="Microsoft Sans Serif" panose="020B0604020202020204"/>
                <a:cs typeface="Microsoft Sans Serif" panose="020B0604020202020204"/>
              </a:rPr>
              <a:t>F</a:t>
            </a:r>
            <a:r>
              <a:rPr b="0" spc="-250" dirty="0">
                <a:latin typeface="Microsoft Sans Serif" panose="020B0604020202020204"/>
                <a:cs typeface="Microsoft Sans Serif" panose="020B0604020202020204"/>
              </a:rPr>
              <a:t>IN</a:t>
            </a:r>
            <a:r>
              <a:rPr b="0" spc="-125" dirty="0">
                <a:latin typeface="Microsoft Sans Serif" panose="020B0604020202020204"/>
                <a:cs typeface="Microsoft Sans Serif" panose="020B0604020202020204"/>
              </a:rPr>
              <a:t>I</a:t>
            </a:r>
            <a:r>
              <a:rPr b="0" spc="-605" dirty="0">
                <a:latin typeface="Microsoft Sans Serif" panose="020B0604020202020204"/>
                <a:cs typeface="Microsoft Sans Serif" panose="020B0604020202020204"/>
              </a:rPr>
              <a:t>T</a:t>
            </a:r>
            <a:r>
              <a:rPr b="0" spc="-70" dirty="0">
                <a:latin typeface="Microsoft Sans Serif" panose="020B0604020202020204"/>
                <a:cs typeface="Microsoft Sans Serif" panose="020B0604020202020204"/>
              </a:rPr>
              <a:t>I</a:t>
            </a:r>
            <a:r>
              <a:rPr b="0" spc="-145" dirty="0">
                <a:latin typeface="Microsoft Sans Serif" panose="020B0604020202020204"/>
                <a:cs typeface="Microsoft Sans Serif" panose="020B0604020202020204"/>
              </a:rPr>
              <a:t>O</a:t>
            </a:r>
            <a:r>
              <a:rPr b="0" spc="-200" dirty="0">
                <a:latin typeface="Microsoft Sans Serif" panose="020B0604020202020204"/>
                <a:cs typeface="Microsoft Sans Serif" panose="020B0604020202020204"/>
              </a:rPr>
              <a:t>N</a:t>
            </a:r>
            <a:r>
              <a:rPr b="0" spc="-14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b="0" spc="-245" dirty="0">
                <a:latin typeface="Microsoft Sans Serif" panose="020B0604020202020204"/>
                <a:cs typeface="Microsoft Sans Serif" panose="020B0604020202020204"/>
              </a:rPr>
              <a:t>(</a:t>
            </a:r>
            <a:r>
              <a:rPr b="0" spc="-440" dirty="0">
                <a:latin typeface="Microsoft Sans Serif" panose="020B0604020202020204"/>
                <a:cs typeface="Microsoft Sans Serif" panose="020B0604020202020204"/>
              </a:rPr>
              <a:t>C</a:t>
            </a:r>
            <a:r>
              <a:rPr b="0" spc="-10" dirty="0">
                <a:latin typeface="Microsoft Sans Serif" panose="020B0604020202020204"/>
                <a:cs typeface="Microsoft Sans Serif" panose="020B0604020202020204"/>
              </a:rPr>
              <a:t>O</a:t>
            </a:r>
            <a:r>
              <a:rPr b="0" spc="-310" dirty="0">
                <a:latin typeface="Microsoft Sans Serif" panose="020B0604020202020204"/>
                <a:cs typeface="Microsoft Sans Serif" panose="020B0604020202020204"/>
              </a:rPr>
              <a:t>N</a:t>
            </a:r>
            <a:r>
              <a:rPr b="0" spc="-330" dirty="0">
                <a:latin typeface="Microsoft Sans Serif" panose="020B0604020202020204"/>
                <a:cs typeface="Microsoft Sans Serif" panose="020B0604020202020204"/>
              </a:rPr>
              <a:t>C</a:t>
            </a:r>
            <a:r>
              <a:rPr b="0" spc="-805" dirty="0">
                <a:latin typeface="Microsoft Sans Serif" panose="020B0604020202020204"/>
                <a:cs typeface="Microsoft Sans Serif" panose="020B0604020202020204"/>
              </a:rPr>
              <a:t>E</a:t>
            </a:r>
            <a:r>
              <a:rPr b="0" spc="-565" dirty="0">
                <a:latin typeface="Microsoft Sans Serif" panose="020B0604020202020204"/>
                <a:cs typeface="Microsoft Sans Serif" panose="020B0604020202020204"/>
              </a:rPr>
              <a:t>P</a:t>
            </a:r>
            <a:r>
              <a:rPr b="0" spc="-605" dirty="0">
                <a:latin typeface="Microsoft Sans Serif" panose="020B0604020202020204"/>
                <a:cs typeface="Microsoft Sans Serif" panose="020B0604020202020204"/>
              </a:rPr>
              <a:t>T</a:t>
            </a:r>
            <a:r>
              <a:rPr b="0" spc="-440" dirty="0">
                <a:latin typeface="Microsoft Sans Serif" panose="020B0604020202020204"/>
                <a:cs typeface="Microsoft Sans Serif" panose="020B0604020202020204"/>
              </a:rPr>
              <a:t>U</a:t>
            </a:r>
            <a:r>
              <a:rPr b="0" spc="-240" dirty="0">
                <a:latin typeface="Microsoft Sans Serif" panose="020B0604020202020204"/>
                <a:cs typeface="Microsoft Sans Serif" panose="020B0604020202020204"/>
              </a:rPr>
              <a:t>A</a:t>
            </a:r>
            <a:r>
              <a:rPr b="0" spc="-645" dirty="0">
                <a:latin typeface="Microsoft Sans Serif" panose="020B0604020202020204"/>
                <a:cs typeface="Microsoft Sans Serif" panose="020B0604020202020204"/>
              </a:rPr>
              <a:t>L</a:t>
            </a:r>
            <a:r>
              <a:rPr b="0" spc="-225" dirty="0">
                <a:latin typeface="Microsoft Sans Serif" panose="020B0604020202020204"/>
                <a:cs typeface="Microsoft Sans Serif" panose="020B0604020202020204"/>
              </a:rPr>
              <a:t>)</a:t>
            </a:r>
            <a:endParaRPr b="0" spc="-225" dirty="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-4445" algn="ctr">
              <a:lnSpc>
                <a:spcPct val="100000"/>
              </a:lnSpc>
              <a:spcBef>
                <a:spcPts val="105"/>
              </a:spcBef>
            </a:pPr>
            <a:r>
              <a:rPr spc="-25" dirty="0"/>
              <a:t>Blockchain</a:t>
            </a:r>
            <a:r>
              <a:rPr spc="204" dirty="0"/>
              <a:t> </a:t>
            </a:r>
            <a:r>
              <a:rPr spc="-40" dirty="0"/>
              <a:t>is</a:t>
            </a:r>
            <a:r>
              <a:rPr spc="65" dirty="0"/>
              <a:t> </a:t>
            </a:r>
            <a:r>
              <a:rPr dirty="0"/>
              <a:t>a</a:t>
            </a:r>
            <a:r>
              <a:rPr spc="45" dirty="0"/>
              <a:t> </a:t>
            </a:r>
            <a:r>
              <a:rPr b="1" spc="-20" dirty="0">
                <a:solidFill>
                  <a:srgbClr val="21FFFF"/>
                </a:solidFill>
                <a:latin typeface="Arial" panose="020B0604020202020204"/>
                <a:cs typeface="Arial" panose="020B0604020202020204"/>
              </a:rPr>
              <a:t>paradigm</a:t>
            </a:r>
            <a:r>
              <a:rPr b="1" spc="95" dirty="0">
                <a:solidFill>
                  <a:srgbClr val="21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b="1" spc="-35" dirty="0">
                <a:solidFill>
                  <a:srgbClr val="21FFFF"/>
                </a:solidFill>
                <a:latin typeface="Arial" panose="020B0604020202020204"/>
                <a:cs typeface="Arial" panose="020B0604020202020204"/>
              </a:rPr>
              <a:t>shift</a:t>
            </a:r>
            <a:r>
              <a:rPr b="1" spc="140" dirty="0">
                <a:solidFill>
                  <a:srgbClr val="21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pc="-40" dirty="0"/>
              <a:t>in</a:t>
            </a:r>
            <a:r>
              <a:rPr spc="40" dirty="0"/>
              <a:t> </a:t>
            </a:r>
            <a:r>
              <a:rPr spc="-40" dirty="0"/>
              <a:t>the</a:t>
            </a:r>
            <a:r>
              <a:rPr spc="120" dirty="0"/>
              <a:t> </a:t>
            </a:r>
            <a:r>
              <a:rPr spc="-5" dirty="0"/>
              <a:t>way</a:t>
            </a:r>
            <a:r>
              <a:rPr spc="-20" dirty="0"/>
              <a:t> </a:t>
            </a:r>
            <a:r>
              <a:rPr dirty="0"/>
              <a:t>we</a:t>
            </a:r>
            <a:r>
              <a:rPr spc="-25" dirty="0"/>
              <a:t> </a:t>
            </a:r>
            <a:r>
              <a:rPr spc="-20" dirty="0"/>
              <a:t>approach </a:t>
            </a:r>
            <a:r>
              <a:rPr spc="-15" dirty="0"/>
              <a:t> </a:t>
            </a:r>
            <a:r>
              <a:rPr spc="-50" dirty="0"/>
              <a:t>designing</a:t>
            </a:r>
            <a:r>
              <a:rPr spc="375" dirty="0"/>
              <a:t> </a:t>
            </a:r>
            <a:r>
              <a:rPr u="heavy" spc="-25" dirty="0">
                <a:solidFill>
                  <a:srgbClr val="0D3553"/>
                </a:solidFill>
                <a:uFill>
                  <a:solidFill>
                    <a:srgbClr val="0D3553"/>
                  </a:solidFill>
                </a:uFill>
              </a:rPr>
              <a:t>economic</a:t>
            </a:r>
            <a:r>
              <a:rPr u="heavy" spc="145" dirty="0">
                <a:solidFill>
                  <a:srgbClr val="0D3553"/>
                </a:solidFill>
                <a:uFill>
                  <a:solidFill>
                    <a:srgbClr val="0D3553"/>
                  </a:solidFill>
                </a:uFill>
              </a:rPr>
              <a:t> </a:t>
            </a:r>
            <a:r>
              <a:rPr u="heavy" spc="-35" dirty="0">
                <a:solidFill>
                  <a:srgbClr val="0D3553"/>
                </a:solidFill>
                <a:uFill>
                  <a:solidFill>
                    <a:srgbClr val="0D3553"/>
                  </a:solidFill>
                </a:uFill>
              </a:rPr>
              <a:t>systems</a:t>
            </a:r>
            <a:r>
              <a:rPr u="heavy" spc="215" dirty="0">
                <a:solidFill>
                  <a:srgbClr val="0D3553"/>
                </a:solidFill>
                <a:uFill>
                  <a:solidFill>
                    <a:srgbClr val="0D3553"/>
                  </a:solidFill>
                </a:uFill>
              </a:rPr>
              <a:t> </a:t>
            </a:r>
            <a:r>
              <a:rPr spc="-50" dirty="0">
                <a:solidFill>
                  <a:srgbClr val="0D0D0D"/>
                </a:solidFill>
              </a:rPr>
              <a:t>involving</a:t>
            </a:r>
            <a:r>
              <a:rPr spc="375" dirty="0">
                <a:solidFill>
                  <a:srgbClr val="0D0D0D"/>
                </a:solidFill>
              </a:rPr>
              <a:t> </a:t>
            </a:r>
            <a:r>
              <a:rPr b="1" spc="-25" dirty="0">
                <a:solidFill>
                  <a:srgbClr val="0D0D0D"/>
                </a:solidFill>
                <a:latin typeface="Arial" panose="020B0604020202020204"/>
                <a:cs typeface="Arial" panose="020B0604020202020204"/>
              </a:rPr>
              <a:t>multiple</a:t>
            </a:r>
            <a:r>
              <a:rPr b="1" spc="125" dirty="0">
                <a:solidFill>
                  <a:srgbClr val="0D0D0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b="1" spc="-10" dirty="0">
                <a:solidFill>
                  <a:srgbClr val="0D0D0D"/>
                </a:solidFill>
                <a:latin typeface="Arial" panose="020B0604020202020204"/>
                <a:cs typeface="Arial" panose="020B0604020202020204"/>
              </a:rPr>
              <a:t>peers</a:t>
            </a:r>
            <a:r>
              <a:rPr b="1" spc="60" dirty="0">
                <a:solidFill>
                  <a:srgbClr val="0D0D0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pc="-20" dirty="0"/>
              <a:t>with</a:t>
            </a:r>
            <a:endParaRPr spc="-20" dirty="0"/>
          </a:p>
          <a:p>
            <a:pPr marL="255905" marR="259080" algn="ctr">
              <a:lnSpc>
                <a:spcPct val="102000"/>
              </a:lnSpc>
              <a:spcBef>
                <a:spcPts val="325"/>
              </a:spcBef>
            </a:pPr>
            <a:r>
              <a:rPr spc="-40" dirty="0">
                <a:solidFill>
                  <a:srgbClr val="FF0000"/>
                </a:solidFill>
              </a:rPr>
              <a:t>divergent</a:t>
            </a:r>
            <a:r>
              <a:rPr spc="300" dirty="0">
                <a:solidFill>
                  <a:srgbClr val="FF0000"/>
                </a:solidFill>
              </a:rPr>
              <a:t> </a:t>
            </a:r>
            <a:r>
              <a:rPr spc="-40" dirty="0">
                <a:solidFill>
                  <a:srgbClr val="FF0000"/>
                </a:solidFill>
              </a:rPr>
              <a:t>interests</a:t>
            </a:r>
            <a:r>
              <a:rPr spc="285" dirty="0">
                <a:solidFill>
                  <a:srgbClr val="FF0000"/>
                </a:solidFill>
              </a:rPr>
              <a:t> </a:t>
            </a:r>
            <a:r>
              <a:rPr sz="2000" spc="-5" dirty="0">
                <a:solidFill>
                  <a:srgbClr val="001F5F"/>
                </a:solidFill>
              </a:rPr>
              <a:t>(~zero-sum</a:t>
            </a:r>
            <a:r>
              <a:rPr sz="2000" spc="20" dirty="0">
                <a:solidFill>
                  <a:srgbClr val="001F5F"/>
                </a:solidFill>
              </a:rPr>
              <a:t> game)</a:t>
            </a:r>
            <a:r>
              <a:rPr sz="2000" spc="295" dirty="0">
                <a:solidFill>
                  <a:srgbClr val="001F5F"/>
                </a:solidFill>
              </a:rPr>
              <a:t> </a:t>
            </a:r>
            <a:r>
              <a:rPr spc="-40" dirty="0">
                <a:solidFill>
                  <a:srgbClr val="D6EBB7"/>
                </a:solidFill>
              </a:rPr>
              <a:t>but</a:t>
            </a:r>
            <a:r>
              <a:rPr spc="140" dirty="0">
                <a:solidFill>
                  <a:srgbClr val="D6EBB7"/>
                </a:solidFill>
              </a:rPr>
              <a:t> </a:t>
            </a:r>
            <a:r>
              <a:rPr spc="-30" dirty="0">
                <a:solidFill>
                  <a:srgbClr val="D6EBB7"/>
                </a:solidFill>
              </a:rPr>
              <a:t>find</a:t>
            </a:r>
            <a:r>
              <a:rPr spc="55" dirty="0">
                <a:solidFill>
                  <a:srgbClr val="D6EBB7"/>
                </a:solidFill>
              </a:rPr>
              <a:t> </a:t>
            </a:r>
            <a:r>
              <a:rPr spc="-40" dirty="0">
                <a:solidFill>
                  <a:srgbClr val="D6EBB7"/>
                </a:solidFill>
              </a:rPr>
              <a:t>it</a:t>
            </a:r>
            <a:r>
              <a:rPr spc="60" dirty="0">
                <a:solidFill>
                  <a:srgbClr val="D6EBB7"/>
                </a:solidFill>
              </a:rPr>
              <a:t> </a:t>
            </a:r>
            <a:r>
              <a:rPr spc="-20" dirty="0">
                <a:solidFill>
                  <a:srgbClr val="D6EBB7"/>
                </a:solidFill>
              </a:rPr>
              <a:t>profitable</a:t>
            </a:r>
            <a:r>
              <a:rPr spc="210" dirty="0">
                <a:solidFill>
                  <a:srgbClr val="D6EBB7"/>
                </a:solidFill>
              </a:rPr>
              <a:t> </a:t>
            </a:r>
            <a:r>
              <a:rPr spc="-5" dirty="0">
                <a:solidFill>
                  <a:srgbClr val="D6EBB7"/>
                </a:solidFill>
              </a:rPr>
              <a:t>to</a:t>
            </a:r>
            <a:r>
              <a:rPr spc="-25" dirty="0">
                <a:solidFill>
                  <a:srgbClr val="D6EBB7"/>
                </a:solidFill>
              </a:rPr>
              <a:t> </a:t>
            </a:r>
            <a:r>
              <a:rPr spc="-10" dirty="0">
                <a:solidFill>
                  <a:srgbClr val="D6EBB7"/>
                </a:solidFill>
              </a:rPr>
              <a:t>be </a:t>
            </a:r>
            <a:r>
              <a:rPr spc="-875" dirty="0">
                <a:solidFill>
                  <a:srgbClr val="D6EBB7"/>
                </a:solidFill>
              </a:rPr>
              <a:t> </a:t>
            </a:r>
            <a:r>
              <a:rPr spc="-20" dirty="0">
                <a:solidFill>
                  <a:srgbClr val="D6EBB7"/>
                </a:solidFill>
              </a:rPr>
              <a:t>part</a:t>
            </a:r>
            <a:r>
              <a:rPr spc="50" dirty="0">
                <a:solidFill>
                  <a:srgbClr val="D6EBB7"/>
                </a:solidFill>
              </a:rPr>
              <a:t> </a:t>
            </a:r>
            <a:r>
              <a:rPr spc="-15" dirty="0">
                <a:solidFill>
                  <a:srgbClr val="D6EBB7"/>
                </a:solidFill>
              </a:rPr>
              <a:t>of</a:t>
            </a:r>
            <a:r>
              <a:rPr spc="-25" dirty="0">
                <a:solidFill>
                  <a:srgbClr val="D6EBB7"/>
                </a:solidFill>
              </a:rPr>
              <a:t> </a:t>
            </a:r>
            <a:r>
              <a:rPr spc="-40" dirty="0">
                <a:solidFill>
                  <a:srgbClr val="D6EBB7"/>
                </a:solidFill>
              </a:rPr>
              <a:t>the</a:t>
            </a:r>
            <a:r>
              <a:rPr spc="140" dirty="0">
                <a:solidFill>
                  <a:srgbClr val="D6EBB7"/>
                </a:solidFill>
              </a:rPr>
              <a:t> </a:t>
            </a:r>
            <a:r>
              <a:rPr u="heavy" spc="-15" dirty="0">
                <a:solidFill>
                  <a:srgbClr val="D6EBB7"/>
                </a:solidFill>
                <a:uFill>
                  <a:solidFill>
                    <a:srgbClr val="D6EBB7"/>
                  </a:solidFill>
                </a:uFill>
              </a:rPr>
              <a:t>same</a:t>
            </a:r>
            <a:r>
              <a:rPr u="heavy" spc="45" dirty="0">
                <a:solidFill>
                  <a:srgbClr val="D6EBB7"/>
                </a:solidFill>
                <a:uFill>
                  <a:solidFill>
                    <a:srgbClr val="D6EBB7"/>
                  </a:solidFill>
                </a:uFill>
              </a:rPr>
              <a:t> </a:t>
            </a:r>
            <a:r>
              <a:rPr u="heavy" spc="-30" dirty="0">
                <a:solidFill>
                  <a:srgbClr val="D6EBB7"/>
                </a:solidFill>
                <a:uFill>
                  <a:solidFill>
                    <a:srgbClr val="D6EBB7"/>
                  </a:solidFill>
                </a:uFill>
              </a:rPr>
              <a:t>system</a:t>
            </a:r>
            <a:r>
              <a:rPr spc="-30" dirty="0">
                <a:solidFill>
                  <a:srgbClr val="D6EBB7"/>
                </a:solidFill>
              </a:rPr>
              <a:t>.</a:t>
            </a:r>
            <a:endParaRPr sz="2000"/>
          </a:p>
          <a:p>
            <a:pPr marL="3170555">
              <a:lnSpc>
                <a:spcPct val="100000"/>
              </a:lnSpc>
              <a:spcBef>
                <a:spcPts val="2290"/>
              </a:spcBef>
            </a:pPr>
            <a:r>
              <a:rPr sz="2000" spc="-35" dirty="0"/>
              <a:t>The</a:t>
            </a:r>
            <a:r>
              <a:rPr sz="2000" spc="85" dirty="0"/>
              <a:t> </a:t>
            </a:r>
            <a:r>
              <a:rPr sz="2000" dirty="0"/>
              <a:t>traits</a:t>
            </a:r>
            <a:r>
              <a:rPr sz="2000" spc="-40" dirty="0"/>
              <a:t> </a:t>
            </a:r>
            <a:r>
              <a:rPr sz="2000" dirty="0"/>
              <a:t>of </a:t>
            </a:r>
            <a:r>
              <a:rPr sz="2000" spc="20" dirty="0"/>
              <a:t>such</a:t>
            </a:r>
            <a:r>
              <a:rPr sz="2000" spc="-150" dirty="0"/>
              <a:t> </a:t>
            </a:r>
            <a:r>
              <a:rPr sz="2000" spc="15" dirty="0"/>
              <a:t>systems</a:t>
            </a:r>
            <a:r>
              <a:rPr sz="2000" spc="-120" dirty="0"/>
              <a:t> </a:t>
            </a:r>
            <a:r>
              <a:rPr sz="2000" spc="-10" dirty="0"/>
              <a:t>are</a:t>
            </a:r>
            <a:r>
              <a:rPr sz="2000" spc="5" dirty="0"/>
              <a:t> </a:t>
            </a:r>
            <a:r>
              <a:rPr sz="2000" dirty="0"/>
              <a:t>:</a:t>
            </a:r>
            <a:endParaRPr sz="2000"/>
          </a:p>
          <a:p>
            <a:pPr marL="974090" indent="-346075">
              <a:lnSpc>
                <a:spcPct val="100000"/>
              </a:lnSpc>
              <a:spcBef>
                <a:spcPts val="10"/>
              </a:spcBef>
              <a:buFont typeface="Wingdings" panose="05000000000000000000"/>
              <a:buChar char=""/>
              <a:tabLst>
                <a:tab pos="974725" algn="l"/>
              </a:tabLst>
            </a:pPr>
            <a:r>
              <a:rPr b="1" spc="-20" dirty="0">
                <a:solidFill>
                  <a:srgbClr val="FBCA88"/>
                </a:solidFill>
                <a:latin typeface="Arial" panose="020B0604020202020204"/>
                <a:cs typeface="Arial" panose="020B0604020202020204"/>
              </a:rPr>
              <a:t>Decentralized</a:t>
            </a:r>
            <a:r>
              <a:rPr b="1" spc="-125" dirty="0">
                <a:solidFill>
                  <a:srgbClr val="FBCA8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dirty="0">
                <a:solidFill>
                  <a:srgbClr val="89C4A7"/>
                </a:solidFill>
              </a:rPr>
              <a:t>,</a:t>
            </a:r>
            <a:r>
              <a:rPr sz="2000" spc="-75" dirty="0">
                <a:solidFill>
                  <a:srgbClr val="89C4A7"/>
                </a:solidFill>
              </a:rPr>
              <a:t> </a:t>
            </a:r>
            <a:r>
              <a:rPr sz="2000" spc="-20" dirty="0"/>
              <a:t>governed</a:t>
            </a:r>
            <a:r>
              <a:rPr sz="2000" spc="90" dirty="0"/>
              <a:t> </a:t>
            </a:r>
            <a:r>
              <a:rPr sz="2000" dirty="0"/>
              <a:t>by</a:t>
            </a:r>
            <a:r>
              <a:rPr sz="2000" spc="40" dirty="0"/>
              <a:t> </a:t>
            </a:r>
            <a:r>
              <a:rPr sz="2000" dirty="0"/>
              <a:t>rules</a:t>
            </a:r>
            <a:r>
              <a:rPr sz="2000" spc="-40" dirty="0"/>
              <a:t> </a:t>
            </a:r>
            <a:r>
              <a:rPr sz="2000" dirty="0"/>
              <a:t>but</a:t>
            </a:r>
            <a:r>
              <a:rPr sz="2000" spc="-70" dirty="0"/>
              <a:t> </a:t>
            </a:r>
            <a:r>
              <a:rPr sz="2000" spc="15" dirty="0"/>
              <a:t>without</a:t>
            </a:r>
            <a:r>
              <a:rPr sz="2000" spc="-155" dirty="0"/>
              <a:t> </a:t>
            </a:r>
            <a:r>
              <a:rPr sz="2000" spc="-5" dirty="0"/>
              <a:t>rulers</a:t>
            </a:r>
            <a:r>
              <a:rPr sz="2000" spc="35" dirty="0"/>
              <a:t> </a:t>
            </a:r>
            <a:r>
              <a:rPr sz="2000" dirty="0"/>
              <a:t>:</a:t>
            </a:r>
            <a:r>
              <a:rPr sz="2000" spc="95" dirty="0"/>
              <a:t> </a:t>
            </a:r>
            <a:r>
              <a:rPr sz="2000" b="1" spc="-10" dirty="0">
                <a:latin typeface="Arial" panose="020B0604020202020204"/>
                <a:cs typeface="Arial" panose="020B0604020202020204"/>
              </a:rPr>
              <a:t>Protocols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R="389255" algn="ctr">
              <a:lnSpc>
                <a:spcPct val="100000"/>
              </a:lnSpc>
            </a:pPr>
            <a:r>
              <a:rPr sz="2000" spc="30" dirty="0"/>
              <a:t>i</a:t>
            </a:r>
            <a:r>
              <a:rPr sz="2000" dirty="0"/>
              <a:t>n</a:t>
            </a:r>
            <a:r>
              <a:rPr sz="2000" spc="35" dirty="0"/>
              <a:t>s</a:t>
            </a:r>
            <a:r>
              <a:rPr sz="2000" dirty="0"/>
              <a:t>t</a:t>
            </a:r>
            <a:r>
              <a:rPr sz="2000" spc="5" dirty="0"/>
              <a:t>e</a:t>
            </a:r>
            <a:r>
              <a:rPr sz="2000" dirty="0"/>
              <a:t>ad</a:t>
            </a:r>
            <a:r>
              <a:rPr sz="2000" spc="-155" dirty="0"/>
              <a:t> </a:t>
            </a:r>
            <a:r>
              <a:rPr sz="2000" dirty="0"/>
              <a:t>o</a:t>
            </a:r>
            <a:r>
              <a:rPr sz="2000" dirty="0"/>
              <a:t>f</a:t>
            </a:r>
            <a:r>
              <a:rPr sz="2000" spc="30" dirty="0"/>
              <a:t> </a:t>
            </a:r>
            <a:r>
              <a:rPr sz="2000" b="1" spc="20" dirty="0">
                <a:latin typeface="Arial" panose="020B0604020202020204"/>
                <a:cs typeface="Arial" panose="020B0604020202020204"/>
              </a:rPr>
              <a:t>P</a:t>
            </a:r>
            <a:r>
              <a:rPr sz="2000" b="1" dirty="0">
                <a:latin typeface="Arial" panose="020B0604020202020204"/>
                <a:cs typeface="Arial" panose="020B0604020202020204"/>
              </a:rPr>
              <a:t>l</a:t>
            </a:r>
            <a:r>
              <a:rPr sz="2000" b="1" spc="10" dirty="0">
                <a:latin typeface="Arial" panose="020B0604020202020204"/>
                <a:cs typeface="Arial" panose="020B0604020202020204"/>
              </a:rPr>
              <a:t>a</a:t>
            </a:r>
            <a:r>
              <a:rPr sz="2000" b="1" spc="-30" dirty="0">
                <a:latin typeface="Arial" panose="020B0604020202020204"/>
                <a:cs typeface="Arial" panose="020B0604020202020204"/>
              </a:rPr>
              <a:t>tf</a:t>
            </a:r>
            <a:r>
              <a:rPr sz="2000" b="1" spc="-25" dirty="0">
                <a:latin typeface="Arial" panose="020B0604020202020204"/>
                <a:cs typeface="Arial" panose="020B0604020202020204"/>
              </a:rPr>
              <a:t>o</a:t>
            </a:r>
            <a:r>
              <a:rPr sz="2000" b="1" spc="20" dirty="0">
                <a:latin typeface="Arial" panose="020B0604020202020204"/>
                <a:cs typeface="Arial" panose="020B0604020202020204"/>
              </a:rPr>
              <a:t>r</a:t>
            </a:r>
            <a:r>
              <a:rPr sz="2000" b="1" spc="-100" dirty="0">
                <a:latin typeface="Arial" panose="020B0604020202020204"/>
                <a:cs typeface="Arial" panose="020B0604020202020204"/>
              </a:rPr>
              <a:t>m</a:t>
            </a:r>
            <a:r>
              <a:rPr sz="2000" b="1" spc="5" dirty="0">
                <a:latin typeface="Arial" panose="020B0604020202020204"/>
                <a:cs typeface="Arial" panose="020B0604020202020204"/>
              </a:rPr>
              <a:t>s</a:t>
            </a:r>
            <a:r>
              <a:rPr sz="2000" dirty="0"/>
              <a:t>.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1330325" lvl="1" indent="-346710">
              <a:lnSpc>
                <a:spcPct val="100000"/>
              </a:lnSpc>
              <a:spcBef>
                <a:spcPts val="5"/>
              </a:spcBef>
              <a:buFont typeface="Wingdings" panose="05000000000000000000"/>
              <a:buChar char=""/>
              <a:tabLst>
                <a:tab pos="1330960" algn="l"/>
              </a:tabLst>
            </a:pPr>
            <a:r>
              <a:rPr sz="3200" b="1" spc="-200" dirty="0">
                <a:solidFill>
                  <a:srgbClr val="FBCA88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3200" b="1" spc="30" dirty="0">
                <a:solidFill>
                  <a:srgbClr val="FBCA88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3200" b="1" spc="-120" dirty="0">
                <a:solidFill>
                  <a:srgbClr val="FBCA88"/>
                </a:solidFill>
                <a:latin typeface="Arial" panose="020B0604020202020204"/>
                <a:cs typeface="Arial" panose="020B0604020202020204"/>
              </a:rPr>
              <a:t>u</a:t>
            </a:r>
            <a:r>
              <a:rPr sz="3200" b="1" spc="-20" dirty="0">
                <a:solidFill>
                  <a:srgbClr val="FBCA88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3200" b="1" dirty="0">
                <a:solidFill>
                  <a:srgbClr val="FBCA88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3200" b="1" spc="-200" dirty="0">
                <a:solidFill>
                  <a:srgbClr val="FBCA8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30" dirty="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s</a:t>
            </a:r>
            <a:r>
              <a:rPr sz="20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5" dirty="0">
                <a:solidFill>
                  <a:srgbClr val="FFFFFF"/>
                </a:solidFill>
                <a:latin typeface="Arial MT"/>
                <a:cs typeface="Arial MT"/>
              </a:rPr>
              <a:t>de</a:t>
            </a:r>
            <a:r>
              <a:rPr sz="2000" spc="-30" dirty="0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sz="2000" spc="30" dirty="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sz="2000" spc="-125" dirty="0">
                <a:solidFill>
                  <a:srgbClr val="FFFFFF"/>
                </a:solidFill>
                <a:latin typeface="Arial MT"/>
                <a:cs typeface="Arial MT"/>
              </a:rPr>
              <a:t>v</a:t>
            </a:r>
            <a:r>
              <a:rPr sz="2000" spc="5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d</a:t>
            </a:r>
            <a:r>
              <a:rPr sz="20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f</a:t>
            </a:r>
            <a:r>
              <a:rPr sz="2000" spc="-30" dirty="0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sz="2000" spc="5" dirty="0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m</a:t>
            </a:r>
            <a:r>
              <a:rPr sz="2000" spc="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2000" spc="10" dirty="0">
                <a:solidFill>
                  <a:srgbClr val="FFFFFF"/>
                </a:solidFill>
                <a:latin typeface="Arial MT"/>
                <a:cs typeface="Arial MT"/>
              </a:rPr>
              <a:t>h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20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10" dirty="0">
                <a:solidFill>
                  <a:srgbClr val="FFFFFF"/>
                </a:solidFill>
                <a:latin typeface="Arial MT"/>
                <a:cs typeface="Arial MT"/>
              </a:rPr>
              <a:t>n</a:t>
            </a:r>
            <a:r>
              <a:rPr sz="2000" spc="5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2000" spc="75" dirty="0">
                <a:solidFill>
                  <a:srgbClr val="FFFFFF"/>
                </a:solidFill>
                <a:latin typeface="Arial MT"/>
                <a:cs typeface="Arial MT"/>
              </a:rPr>
              <a:t>w</a:t>
            </a:r>
            <a:r>
              <a:rPr sz="2000" spc="5" dirty="0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sz="2000" spc="-30" dirty="0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k</a:t>
            </a:r>
            <a:r>
              <a:rPr sz="2000" spc="-1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5" dirty="0">
                <a:solidFill>
                  <a:srgbClr val="FFFFFF"/>
                </a:solidFill>
                <a:latin typeface="Arial MT"/>
                <a:cs typeface="Arial MT"/>
              </a:rPr>
              <a:t>no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20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f</a:t>
            </a:r>
            <a:r>
              <a:rPr sz="2000" spc="-25" dirty="0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sz="2000" spc="5" dirty="0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m</a:t>
            </a:r>
            <a:r>
              <a:rPr sz="2000" spc="-6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5" dirty="0">
                <a:solidFill>
                  <a:srgbClr val="FFFFFF"/>
                </a:solidFill>
                <a:latin typeface="Arial MT"/>
                <a:cs typeface="Arial MT"/>
              </a:rPr>
              <a:t>h</a:t>
            </a:r>
            <a:r>
              <a:rPr sz="2000" spc="30" dirty="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sz="2000" spc="5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2000" spc="-30" dirty="0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sz="2000" spc="5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2000" spc="-30" dirty="0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sz="2000" spc="35" dirty="0">
                <a:solidFill>
                  <a:srgbClr val="FFFFFF"/>
                </a:solidFill>
                <a:latin typeface="Arial MT"/>
                <a:cs typeface="Arial MT"/>
              </a:rPr>
              <a:t>c</a:t>
            </a:r>
            <a:r>
              <a:rPr sz="2000" spc="5" dirty="0">
                <a:solidFill>
                  <a:srgbClr val="FFFFFF"/>
                </a:solidFill>
                <a:latin typeface="Arial MT"/>
                <a:cs typeface="Arial MT"/>
              </a:rPr>
              <a:t>h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y</a:t>
            </a:r>
            <a:r>
              <a:rPr sz="20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Arial MT"/>
                <a:cs typeface="Arial MT"/>
              </a:rPr>
              <a:t>(</a:t>
            </a:r>
            <a:r>
              <a:rPr sz="2000" spc="-185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2000" spc="-30" dirty="0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sz="2000" spc="5" dirty="0">
                <a:solidFill>
                  <a:srgbClr val="FFFFFF"/>
                </a:solidFill>
                <a:latin typeface="Arial MT"/>
                <a:cs typeface="Arial MT"/>
              </a:rPr>
              <a:t>u</a:t>
            </a:r>
            <a:r>
              <a:rPr sz="2000" spc="35" dirty="0">
                <a:solidFill>
                  <a:srgbClr val="FFFFFF"/>
                </a:solidFill>
                <a:latin typeface="Arial MT"/>
                <a:cs typeface="Arial MT"/>
              </a:rPr>
              <a:t>s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2000" spc="35" dirty="0">
                <a:solidFill>
                  <a:srgbClr val="FFFFFF"/>
                </a:solidFill>
                <a:latin typeface="Arial MT"/>
                <a:cs typeface="Arial MT"/>
              </a:rPr>
              <a:t>l</a:t>
            </a:r>
            <a:r>
              <a:rPr sz="2000" spc="5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2000" spc="35" dirty="0">
                <a:solidFill>
                  <a:srgbClr val="FFFFFF"/>
                </a:solidFill>
                <a:latin typeface="Arial MT"/>
                <a:cs typeface="Arial MT"/>
              </a:rPr>
              <a:t>ss</a:t>
            </a:r>
            <a:r>
              <a:rPr sz="2000" spc="-30" dirty="0">
                <a:solidFill>
                  <a:srgbClr val="FFFFFF"/>
                </a:solidFill>
                <a:latin typeface="Arial MT"/>
                <a:cs typeface="Arial MT"/>
              </a:rPr>
              <a:t>)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.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1105" y="650240"/>
            <a:ext cx="7819390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0" spc="-565" dirty="0">
                <a:latin typeface="Microsoft Sans Serif" panose="020B0604020202020204"/>
                <a:cs typeface="Microsoft Sans Serif" panose="020B0604020202020204"/>
              </a:rPr>
              <a:t>B</a:t>
            </a:r>
            <a:r>
              <a:rPr b="0" spc="-200" dirty="0">
                <a:latin typeface="Microsoft Sans Serif" panose="020B0604020202020204"/>
                <a:cs typeface="Microsoft Sans Serif" panose="020B0604020202020204"/>
              </a:rPr>
              <a:t>I</a:t>
            </a:r>
            <a:r>
              <a:rPr b="0" spc="-25" dirty="0">
                <a:latin typeface="Microsoft Sans Serif" panose="020B0604020202020204"/>
                <a:cs typeface="Microsoft Sans Serif" panose="020B0604020202020204"/>
              </a:rPr>
              <a:t>G</a:t>
            </a:r>
            <a:r>
              <a:rPr b="0" spc="-5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b="0" spc="-565" dirty="0">
                <a:latin typeface="Microsoft Sans Serif" panose="020B0604020202020204"/>
                <a:cs typeface="Microsoft Sans Serif" panose="020B0604020202020204"/>
              </a:rPr>
              <a:t>S</a:t>
            </a:r>
            <a:r>
              <a:rPr b="0" spc="-440" dirty="0">
                <a:latin typeface="Microsoft Sans Serif" panose="020B0604020202020204"/>
                <a:cs typeface="Microsoft Sans Serif" panose="020B0604020202020204"/>
              </a:rPr>
              <a:t>H</a:t>
            </a:r>
            <a:r>
              <a:rPr b="0" spc="-200" dirty="0">
                <a:latin typeface="Microsoft Sans Serif" panose="020B0604020202020204"/>
                <a:cs typeface="Microsoft Sans Serif" panose="020B0604020202020204"/>
              </a:rPr>
              <a:t>I</a:t>
            </a:r>
            <a:r>
              <a:rPr b="0" spc="-605" dirty="0">
                <a:latin typeface="Microsoft Sans Serif" panose="020B0604020202020204"/>
                <a:cs typeface="Microsoft Sans Serif" panose="020B0604020202020204"/>
              </a:rPr>
              <a:t>F</a:t>
            </a:r>
            <a:r>
              <a:rPr b="0" spc="-625" dirty="0">
                <a:latin typeface="Microsoft Sans Serif" panose="020B0604020202020204"/>
                <a:cs typeface="Microsoft Sans Serif" panose="020B0604020202020204"/>
              </a:rPr>
              <a:t>T</a:t>
            </a:r>
            <a:r>
              <a:rPr b="0" spc="2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b="0" spc="-200" dirty="0">
                <a:latin typeface="Microsoft Sans Serif" panose="020B0604020202020204"/>
                <a:cs typeface="Microsoft Sans Serif" panose="020B0604020202020204"/>
              </a:rPr>
              <a:t>I</a:t>
            </a:r>
            <a:r>
              <a:rPr b="0" spc="-200" dirty="0">
                <a:latin typeface="Microsoft Sans Serif" panose="020B0604020202020204"/>
                <a:cs typeface="Microsoft Sans Serif" panose="020B0604020202020204"/>
              </a:rPr>
              <a:t>N</a:t>
            </a:r>
            <a:r>
              <a:rPr b="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b="0" spc="-640" dirty="0">
                <a:latin typeface="Microsoft Sans Serif" panose="020B0604020202020204"/>
                <a:cs typeface="Microsoft Sans Serif" panose="020B0604020202020204"/>
              </a:rPr>
              <a:t>B</a:t>
            </a:r>
            <a:r>
              <a:rPr b="0" spc="-440" dirty="0">
                <a:latin typeface="Microsoft Sans Serif" panose="020B0604020202020204"/>
                <a:cs typeface="Microsoft Sans Serif" panose="020B0604020202020204"/>
              </a:rPr>
              <a:t>U</a:t>
            </a:r>
            <a:r>
              <a:rPr b="0" spc="-565" dirty="0">
                <a:latin typeface="Microsoft Sans Serif" panose="020B0604020202020204"/>
                <a:cs typeface="Microsoft Sans Serif" panose="020B0604020202020204"/>
              </a:rPr>
              <a:t>S</a:t>
            </a:r>
            <a:r>
              <a:rPr b="0" spc="-200" dirty="0">
                <a:latin typeface="Microsoft Sans Serif" panose="020B0604020202020204"/>
                <a:cs typeface="Microsoft Sans Serif" panose="020B0604020202020204"/>
              </a:rPr>
              <a:t>I</a:t>
            </a:r>
            <a:r>
              <a:rPr b="0" spc="-530" dirty="0">
                <a:latin typeface="Microsoft Sans Serif" panose="020B0604020202020204"/>
                <a:cs typeface="Microsoft Sans Serif" panose="020B0604020202020204"/>
              </a:rPr>
              <a:t>N</a:t>
            </a:r>
            <a:r>
              <a:rPr b="0" spc="-475" dirty="0">
                <a:latin typeface="Microsoft Sans Serif" panose="020B0604020202020204"/>
                <a:cs typeface="Microsoft Sans Serif" panose="020B0604020202020204"/>
              </a:rPr>
              <a:t>E</a:t>
            </a:r>
            <a:r>
              <a:rPr b="0" spc="-565" dirty="0">
                <a:latin typeface="Microsoft Sans Serif" panose="020B0604020202020204"/>
                <a:cs typeface="Microsoft Sans Serif" panose="020B0604020202020204"/>
              </a:rPr>
              <a:t>S</a:t>
            </a:r>
            <a:r>
              <a:rPr b="0" spc="-600" dirty="0">
                <a:latin typeface="Microsoft Sans Serif" panose="020B0604020202020204"/>
                <a:cs typeface="Microsoft Sans Serif" panose="020B0604020202020204"/>
              </a:rPr>
              <a:t>S</a:t>
            </a:r>
            <a:r>
              <a:rPr b="0" spc="-11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b="0" spc="-204" dirty="0">
                <a:latin typeface="Microsoft Sans Serif" panose="020B0604020202020204"/>
                <a:cs typeface="Microsoft Sans Serif" panose="020B0604020202020204"/>
              </a:rPr>
              <a:t>M</a:t>
            </a:r>
            <a:r>
              <a:rPr b="0" spc="-10" dirty="0">
                <a:latin typeface="Microsoft Sans Serif" panose="020B0604020202020204"/>
                <a:cs typeface="Microsoft Sans Serif" panose="020B0604020202020204"/>
              </a:rPr>
              <a:t>O</a:t>
            </a:r>
            <a:r>
              <a:rPr b="0" spc="-440" dirty="0">
                <a:latin typeface="Microsoft Sans Serif" panose="020B0604020202020204"/>
                <a:cs typeface="Microsoft Sans Serif" panose="020B0604020202020204"/>
              </a:rPr>
              <a:t>D</a:t>
            </a:r>
            <a:r>
              <a:rPr b="0" spc="-810" dirty="0">
                <a:latin typeface="Microsoft Sans Serif" panose="020B0604020202020204"/>
                <a:cs typeface="Microsoft Sans Serif" panose="020B0604020202020204"/>
              </a:rPr>
              <a:t>E</a:t>
            </a:r>
            <a:r>
              <a:rPr b="0" spc="-650" dirty="0">
                <a:latin typeface="Microsoft Sans Serif" panose="020B0604020202020204"/>
                <a:cs typeface="Microsoft Sans Serif" panose="020B0604020202020204"/>
              </a:rPr>
              <a:t>L</a:t>
            </a:r>
            <a:r>
              <a:rPr b="0" spc="-600" dirty="0">
                <a:latin typeface="Microsoft Sans Serif" panose="020B0604020202020204"/>
                <a:cs typeface="Microsoft Sans Serif" panose="020B0604020202020204"/>
              </a:rPr>
              <a:t>S</a:t>
            </a:r>
            <a:r>
              <a:rPr b="0" spc="-2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b="0" spc="-440" dirty="0">
                <a:latin typeface="Microsoft Sans Serif" panose="020B0604020202020204"/>
                <a:cs typeface="Microsoft Sans Serif" panose="020B0604020202020204"/>
              </a:rPr>
              <a:t>D</a:t>
            </a:r>
            <a:r>
              <a:rPr b="0" spc="-805" dirty="0">
                <a:latin typeface="Microsoft Sans Serif" panose="020B0604020202020204"/>
                <a:cs typeface="Microsoft Sans Serif" panose="020B0604020202020204"/>
              </a:rPr>
              <a:t>E</a:t>
            </a:r>
            <a:r>
              <a:rPr b="0" spc="-565" dirty="0">
                <a:latin typeface="Microsoft Sans Serif" panose="020B0604020202020204"/>
                <a:cs typeface="Microsoft Sans Serif" panose="020B0604020202020204"/>
              </a:rPr>
              <a:t>S</a:t>
            </a:r>
            <a:r>
              <a:rPr b="0" spc="-200" dirty="0">
                <a:latin typeface="Microsoft Sans Serif" panose="020B0604020202020204"/>
                <a:cs typeface="Microsoft Sans Serif" panose="020B0604020202020204"/>
              </a:rPr>
              <a:t>I</a:t>
            </a:r>
            <a:r>
              <a:rPr b="0" spc="-10" dirty="0">
                <a:latin typeface="Microsoft Sans Serif" panose="020B0604020202020204"/>
                <a:cs typeface="Microsoft Sans Serif" panose="020B0604020202020204"/>
              </a:rPr>
              <a:t>G</a:t>
            </a:r>
            <a:r>
              <a:rPr b="0" spc="-400" dirty="0">
                <a:latin typeface="Microsoft Sans Serif" panose="020B0604020202020204"/>
                <a:cs typeface="Microsoft Sans Serif" panose="020B0604020202020204"/>
              </a:rPr>
              <a:t>NS</a:t>
            </a:r>
            <a:endParaRPr b="0" spc="-400" dirty="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40142" y="1597660"/>
            <a:ext cx="9948545" cy="13455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b="1" i="1" spc="-4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Business</a:t>
            </a:r>
            <a:r>
              <a:rPr sz="2800" b="1" i="1" spc="-1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i="1" spc="-4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models</a:t>
            </a:r>
            <a:r>
              <a:rPr sz="2800" b="1" i="1" spc="-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i="1" spc="-2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are</a:t>
            </a:r>
            <a:r>
              <a:rPr sz="2800" b="1" i="1" spc="-4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i="1" spc="-3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increasingly</a:t>
            </a:r>
            <a:r>
              <a:rPr sz="2800" b="1" i="1" spc="-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i="1" spc="-3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based</a:t>
            </a:r>
            <a:r>
              <a:rPr sz="2800" b="1" i="1" spc="-1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i="1" spc="-44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on</a:t>
            </a:r>
            <a:r>
              <a:rPr sz="2800" b="1" i="1" spc="-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i="1" spc="-29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2800" b="1" i="1" spc="-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i="1" spc="-30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reduction</a:t>
            </a:r>
            <a:r>
              <a:rPr sz="2800" b="1" i="1" spc="-1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i="1" spc="-2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of</a:t>
            </a:r>
            <a:r>
              <a:rPr sz="2800" b="1" i="1" spc="2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i="1" u="heavy" spc="-29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cs typeface="Arial" panose="020B0604020202020204"/>
              </a:rPr>
              <a:t>intermediaries</a:t>
            </a:r>
            <a:endParaRPr sz="28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600">
              <a:latin typeface="Arial" panose="020B0604020202020204"/>
              <a:cs typeface="Arial" panose="020B0604020202020204"/>
            </a:endParaRPr>
          </a:p>
          <a:p>
            <a:pPr marL="338455">
              <a:lnSpc>
                <a:spcPct val="100000"/>
              </a:lnSpc>
              <a:tabLst>
                <a:tab pos="4140835" algn="l"/>
                <a:tab pos="8124825" algn="l"/>
              </a:tabLst>
            </a:pPr>
            <a:r>
              <a:rPr sz="2400" b="1" spc="-260" dirty="0">
                <a:solidFill>
                  <a:srgbClr val="434343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2400" b="1" spc="-90" dirty="0">
                <a:solidFill>
                  <a:srgbClr val="434343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2400" b="1" spc="20" dirty="0">
                <a:solidFill>
                  <a:srgbClr val="434343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2400" b="1" spc="-165" dirty="0">
                <a:solidFill>
                  <a:srgbClr val="434343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2400" b="1" spc="-80" dirty="0">
                <a:solidFill>
                  <a:srgbClr val="434343"/>
                </a:solidFill>
                <a:latin typeface="Arial" panose="020B0604020202020204"/>
                <a:cs typeface="Arial" panose="020B0604020202020204"/>
              </a:rPr>
              <a:t>f</a:t>
            </a:r>
            <a:r>
              <a:rPr sz="2400" b="1" spc="-229" dirty="0">
                <a:solidFill>
                  <a:srgbClr val="434343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2400" b="1" spc="-95" dirty="0">
                <a:solidFill>
                  <a:srgbClr val="434343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2400" b="1" spc="-235" dirty="0">
                <a:solidFill>
                  <a:srgbClr val="434343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2400" b="1" spc="-90" dirty="0">
                <a:solidFill>
                  <a:srgbClr val="434343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-480" dirty="0">
                <a:solidFill>
                  <a:srgbClr val="434343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2400" b="1" spc="-375" dirty="0">
                <a:solidFill>
                  <a:srgbClr val="434343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2400" b="1" spc="-195" dirty="0">
                <a:solidFill>
                  <a:srgbClr val="434343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2400" b="1" spc="-185" dirty="0">
                <a:solidFill>
                  <a:srgbClr val="434343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2400" b="1" spc="-175" dirty="0">
                <a:solidFill>
                  <a:srgbClr val="434343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2400" b="1" spc="-310" dirty="0">
                <a:solidFill>
                  <a:srgbClr val="434343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2400" b="1" spc="-60" dirty="0">
                <a:solidFill>
                  <a:srgbClr val="434343"/>
                </a:solidFill>
                <a:latin typeface="Arial" panose="020B0604020202020204"/>
                <a:cs typeface="Arial" panose="020B0604020202020204"/>
              </a:rPr>
              <a:t>y</a:t>
            </a:r>
            <a:r>
              <a:rPr sz="2400" b="1" dirty="0">
                <a:solidFill>
                  <a:srgbClr val="434343"/>
                </a:solidFill>
                <a:latin typeface="Arial" panose="020B0604020202020204"/>
                <a:cs typeface="Arial" panose="020B0604020202020204"/>
              </a:rPr>
              <a:t>	</a:t>
            </a:r>
            <a:r>
              <a:rPr sz="2400" b="1" spc="-484" dirty="0">
                <a:solidFill>
                  <a:srgbClr val="434343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2400" b="1" spc="-135" dirty="0">
                <a:solidFill>
                  <a:srgbClr val="434343"/>
                </a:solidFill>
                <a:latin typeface="Arial" panose="020B0604020202020204"/>
                <a:cs typeface="Arial" panose="020B0604020202020204"/>
              </a:rPr>
              <a:t>h</a:t>
            </a:r>
            <a:r>
              <a:rPr sz="2400" b="1" spc="-110" dirty="0">
                <a:solidFill>
                  <a:srgbClr val="434343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2400" b="1" spc="-215" dirty="0">
                <a:solidFill>
                  <a:srgbClr val="434343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2400" b="1" spc="-30" dirty="0">
                <a:solidFill>
                  <a:srgbClr val="434343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2400" b="1" spc="-195" dirty="0">
                <a:solidFill>
                  <a:srgbClr val="434343"/>
                </a:solidFill>
                <a:latin typeface="Arial" panose="020B0604020202020204"/>
                <a:cs typeface="Arial" panose="020B0604020202020204"/>
              </a:rPr>
              <a:t>ng</a:t>
            </a:r>
            <a:r>
              <a:rPr sz="2400" b="1" spc="-15" dirty="0">
                <a:solidFill>
                  <a:srgbClr val="434343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-475" dirty="0">
                <a:solidFill>
                  <a:srgbClr val="434343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2400" b="1" spc="-375" dirty="0">
                <a:solidFill>
                  <a:srgbClr val="434343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2400" b="1" spc="-195" dirty="0">
                <a:solidFill>
                  <a:srgbClr val="434343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2400" b="1" spc="-185" dirty="0">
                <a:solidFill>
                  <a:srgbClr val="434343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2400" b="1" spc="-175" dirty="0">
                <a:solidFill>
                  <a:srgbClr val="434343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2400" b="1" spc="-310" dirty="0">
                <a:solidFill>
                  <a:srgbClr val="434343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2400" b="1" spc="-60" dirty="0">
                <a:solidFill>
                  <a:srgbClr val="434343"/>
                </a:solidFill>
                <a:latin typeface="Arial" panose="020B0604020202020204"/>
                <a:cs typeface="Arial" panose="020B0604020202020204"/>
              </a:rPr>
              <a:t>y</a:t>
            </a:r>
            <a:r>
              <a:rPr sz="2400" b="1" dirty="0">
                <a:solidFill>
                  <a:srgbClr val="434343"/>
                </a:solidFill>
                <a:latin typeface="Arial" panose="020B0604020202020204"/>
                <a:cs typeface="Arial" panose="020B0604020202020204"/>
              </a:rPr>
              <a:t>	</a:t>
            </a:r>
            <a:r>
              <a:rPr sz="2400" b="1" spc="-215" dirty="0">
                <a:solidFill>
                  <a:srgbClr val="434343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2400" b="1" spc="-175" dirty="0">
                <a:solidFill>
                  <a:srgbClr val="434343"/>
                </a:solidFill>
                <a:latin typeface="Arial" panose="020B0604020202020204"/>
                <a:cs typeface="Arial" panose="020B0604020202020204"/>
              </a:rPr>
              <a:t>2</a:t>
            </a:r>
            <a:r>
              <a:rPr sz="2400" b="1" spc="-330" dirty="0">
                <a:solidFill>
                  <a:srgbClr val="434343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2400" b="1" spc="-30" dirty="0">
                <a:solidFill>
                  <a:srgbClr val="434343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-480" dirty="0">
                <a:solidFill>
                  <a:srgbClr val="434343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2400" b="1" spc="-375" dirty="0">
                <a:solidFill>
                  <a:srgbClr val="434343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2400" b="1" spc="-195" dirty="0">
                <a:solidFill>
                  <a:srgbClr val="434343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2400" b="1" spc="-190" dirty="0">
                <a:solidFill>
                  <a:srgbClr val="434343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2400" b="1" spc="-175" dirty="0">
                <a:solidFill>
                  <a:srgbClr val="434343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2400" b="1" spc="-310" dirty="0">
                <a:solidFill>
                  <a:srgbClr val="434343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2400" b="1" spc="-60" dirty="0">
                <a:solidFill>
                  <a:srgbClr val="434343"/>
                </a:solidFill>
                <a:latin typeface="Arial" panose="020B0604020202020204"/>
                <a:cs typeface="Arial" panose="020B0604020202020204"/>
              </a:rPr>
              <a:t>y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014720" y="5080000"/>
            <a:ext cx="640079" cy="64008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46240" y="5242559"/>
            <a:ext cx="1158240" cy="32511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474720" y="5120640"/>
            <a:ext cx="640079" cy="64008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143760" y="5110479"/>
            <a:ext cx="1046480" cy="66040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149840" y="4917440"/>
            <a:ext cx="1046479" cy="104648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194800" y="5039359"/>
            <a:ext cx="731520" cy="731519"/>
          </a:xfrm>
          <a:prstGeom prst="rect">
            <a:avLst/>
          </a:prstGeom>
        </p:spPr>
      </p:pic>
      <p:sp>
        <p:nvSpPr>
          <p:cNvPr id="10" name="object 10"/>
          <p:cNvSpPr/>
          <p:nvPr/>
        </p:nvSpPr>
        <p:spPr>
          <a:xfrm>
            <a:off x="4257040" y="2926079"/>
            <a:ext cx="457200" cy="3068320"/>
          </a:xfrm>
          <a:custGeom>
            <a:avLst/>
            <a:gdLst/>
            <a:ahLst/>
            <a:cxnLst/>
            <a:rect l="l" t="t" r="r" b="b"/>
            <a:pathLst>
              <a:path w="457200" h="3068320">
                <a:moveTo>
                  <a:pt x="228600" y="0"/>
                </a:moveTo>
                <a:lnTo>
                  <a:pt x="0" y="0"/>
                </a:lnTo>
                <a:lnTo>
                  <a:pt x="0" y="3068320"/>
                </a:lnTo>
                <a:lnTo>
                  <a:pt x="228600" y="3068320"/>
                </a:lnTo>
                <a:lnTo>
                  <a:pt x="457200" y="1534160"/>
                </a:lnTo>
                <a:lnTo>
                  <a:pt x="228600" y="0"/>
                </a:lnTo>
                <a:close/>
              </a:path>
            </a:pathLst>
          </a:custGeom>
          <a:solidFill>
            <a:srgbClr val="82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8077200" y="2926079"/>
            <a:ext cx="457200" cy="3068320"/>
          </a:xfrm>
          <a:custGeom>
            <a:avLst/>
            <a:gdLst/>
            <a:ahLst/>
            <a:cxnLst/>
            <a:rect l="l" t="t" r="r" b="b"/>
            <a:pathLst>
              <a:path w="457200" h="3068320">
                <a:moveTo>
                  <a:pt x="228600" y="0"/>
                </a:moveTo>
                <a:lnTo>
                  <a:pt x="0" y="0"/>
                </a:lnTo>
                <a:lnTo>
                  <a:pt x="0" y="3068320"/>
                </a:lnTo>
                <a:lnTo>
                  <a:pt x="228600" y="3068320"/>
                </a:lnTo>
                <a:lnTo>
                  <a:pt x="457200" y="1534160"/>
                </a:lnTo>
                <a:lnTo>
                  <a:pt x="228600" y="0"/>
                </a:lnTo>
                <a:close/>
              </a:path>
            </a:pathLst>
          </a:custGeom>
          <a:solidFill>
            <a:srgbClr val="82FFFF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2" name="object 1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615439" y="3251200"/>
            <a:ext cx="2092960" cy="1483360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344159" y="3251200"/>
            <a:ext cx="2103119" cy="1483360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9235440" y="3251200"/>
            <a:ext cx="2089911" cy="1483360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056639" y="5120640"/>
            <a:ext cx="863599" cy="802640"/>
          </a:xfrm>
          <a:prstGeom prst="rect">
            <a:avLst/>
          </a:prstGeom>
        </p:spPr>
      </p:pic>
      <p:grpSp>
        <p:nvGrpSpPr>
          <p:cNvPr id="16" name="object 16"/>
          <p:cNvGrpSpPr/>
          <p:nvPr/>
        </p:nvGrpSpPr>
        <p:grpSpPr>
          <a:xfrm>
            <a:off x="4876800" y="4998720"/>
            <a:ext cx="2032000" cy="1524000"/>
            <a:chOff x="4876800" y="4998720"/>
            <a:chExt cx="2032000" cy="1524000"/>
          </a:xfrm>
        </p:grpSpPr>
        <p:pic>
          <p:nvPicPr>
            <p:cNvPr id="17" name="object 1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876800" y="4998720"/>
              <a:ext cx="1056639" cy="80264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628640" y="5801360"/>
              <a:ext cx="1280160" cy="721359"/>
            </a:xfrm>
            <a:prstGeom prst="rect">
              <a:avLst/>
            </a:prstGeom>
          </p:spPr>
        </p:pic>
      </p:grpSp>
      <p:sp>
        <p:nvSpPr>
          <p:cNvPr id="22" name="object 22"/>
          <p:cNvSpPr txBox="1"/>
          <p:nvPr/>
        </p:nvSpPr>
        <p:spPr>
          <a:xfrm>
            <a:off x="4034409" y="6378755"/>
            <a:ext cx="675640" cy="3581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640"/>
              </a:lnSpc>
            </a:pPr>
            <a:r>
              <a:rPr sz="2400" b="1" spc="-60" dirty="0">
                <a:solidFill>
                  <a:srgbClr val="E6FFFF"/>
                </a:solidFill>
                <a:latin typeface="Arial" panose="020B0604020202020204"/>
                <a:cs typeface="Arial" panose="020B0604020202020204"/>
              </a:rPr>
              <a:t>2010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830566" y="6378755"/>
            <a:ext cx="676910" cy="3581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640"/>
              </a:lnSpc>
            </a:pPr>
            <a:r>
              <a:rPr sz="2400" b="1" spc="-55" dirty="0">
                <a:solidFill>
                  <a:srgbClr val="E6FFFF"/>
                </a:solidFill>
                <a:latin typeface="Arial" panose="020B0604020202020204"/>
                <a:cs typeface="Arial" panose="020B0604020202020204"/>
              </a:rPr>
              <a:t>2015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0811129" y="5971540"/>
            <a:ext cx="167640" cy="17272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endParaRPr sz="1050">
              <a:latin typeface="Microsoft Sans Serif" panose="020B0604020202020204"/>
              <a:cs typeface="Microsoft Sans Serif" panose="020B0604020202020204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4550</Words>
  <Application>WPS Presentation</Application>
  <PresentationFormat>On-screen Show (4:3)</PresentationFormat>
  <Paragraphs>190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32" baseType="lpstr">
      <vt:lpstr>Arial</vt:lpstr>
      <vt:lpstr>SimSun</vt:lpstr>
      <vt:lpstr>Wingdings</vt:lpstr>
      <vt:lpstr>Calibri</vt:lpstr>
      <vt:lpstr>Arial MT</vt:lpstr>
      <vt:lpstr>Microsoft Sans Serif</vt:lpstr>
      <vt:lpstr>Arial</vt:lpstr>
      <vt:lpstr>Wingdings</vt:lpstr>
      <vt:lpstr>Georgia</vt:lpstr>
      <vt:lpstr>Times New Roman</vt:lpstr>
      <vt:lpstr>Microsoft YaHei</vt:lpstr>
      <vt:lpstr>Arial Unicode MS</vt:lpstr>
      <vt:lpstr>Calibri</vt:lpstr>
      <vt:lpstr>Office Theme</vt:lpstr>
      <vt:lpstr>BLOCKCHAIN AS A SECURITY  BRICK FOR SOFTWARE  APPLICATIONS</vt:lpstr>
      <vt:lpstr>AGENDA</vt:lpstr>
      <vt:lpstr>BLOCKCHAIN DEFINITION (TECHNICAL)</vt:lpstr>
      <vt:lpstr>3 BASIC COMPONENTS</vt:lpstr>
      <vt:lpstr>BLOCKCHAIN OR HOW TO CLONE PHYSICAL  TRANSACTION TO DIGITAL TRANSACTION</vt:lpstr>
      <vt:lpstr>BLOCKCHAIN OR HOW TO CLONE PHYSICAL  TRANSACTION TO DIGITAL TRANSACTION</vt:lpstr>
      <vt:lpstr>DISTRIBUTED DATABASE VS DISTRIBUTED LEDGER</vt:lpstr>
      <vt:lpstr>BLOCKCHAIN DEFINITION (CONCEPTUAL)</vt:lpstr>
      <vt:lpstr>BIG SHIFT IN BUSINESS MODELS DESIGNS</vt:lpstr>
      <vt:lpstr>BLOCKCHAIN &amp; INTERNET OF VALUE</vt:lpstr>
      <vt:lpstr>EMBEDDED SECURITY IN BLOCKCHAIN DESIGN</vt:lpstr>
      <vt:lpstr>DAPPS SECURITY REQUIREMENTS</vt:lpstr>
      <vt:lpstr>BLOCKCHAIN SECURITY FOR IOT</vt:lpstr>
      <vt:lpstr>ICO DAPP DEMO</vt:lpstr>
      <vt:lpstr>DApp reference Architecture</vt:lpstr>
      <vt:lpstr>Steps</vt:lpstr>
      <vt:lpstr>Creating the Front-end</vt:lpstr>
      <vt:lpstr>Step 6 : Interacting with the DApp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BLOCKCHAIN AS A SECURITY       BRICK </dc:title>
  <dc:creator>Sami Belhadj</dc:creator>
  <cp:lastModifiedBy>Home</cp:lastModifiedBy>
  <cp:revision>2</cp:revision>
  <dcterms:created xsi:type="dcterms:W3CDTF">2023-10-07T16:19:49Z</dcterms:created>
  <dcterms:modified xsi:type="dcterms:W3CDTF">2023-10-07T16:24:45Z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2020-12-05T05:30:00Z</vt:filetime>
  </property>
  <property fmtid="{D5CDD505-2E9C-101B-9397-08002B2CF9AE}" pid="3" name="Creator">
    <vt:lpwstr>Microsoft® PowerPoint® 2013</vt:lpwstr>
  </property>
  <property fmtid="{D5CDD505-2E9C-101B-9397-08002B2CF9AE}" pid="4" name="LastSaved">
    <vt:filetime>2023-10-07T05:30:00Z</vt:filetime>
  </property>
  <property fmtid="{D5CDD505-2E9C-101B-9397-08002B2CF9AE}" pid="5" name="ICV">
    <vt:lpwstr>CBA00B75AD3B444E8D372CCF7135BBF8_12</vt:lpwstr>
  </property>
  <property fmtid="{D5CDD505-2E9C-101B-9397-08002B2CF9AE}" pid="6" name="KSOProductBuildVer">
    <vt:lpwstr>1033-12.2.0.13215</vt:lpwstr>
  </property>
</Properties>
</file>