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764" r:id="rId2"/>
    <p:sldId id="1015" r:id="rId3"/>
    <p:sldId id="829" r:id="rId4"/>
    <p:sldId id="830" r:id="rId5"/>
    <p:sldId id="1020" r:id="rId6"/>
    <p:sldId id="1023" r:id="rId7"/>
    <p:sldId id="1021" r:id="rId8"/>
    <p:sldId id="1024" r:id="rId9"/>
    <p:sldId id="1025" r:id="rId10"/>
    <p:sldId id="1016" r:id="rId11"/>
    <p:sldId id="768" r:id="rId12"/>
    <p:sldId id="769" r:id="rId13"/>
    <p:sldId id="785" r:id="rId14"/>
    <p:sldId id="770" r:id="rId15"/>
    <p:sldId id="771" r:id="rId16"/>
    <p:sldId id="772" r:id="rId17"/>
    <p:sldId id="773" r:id="rId18"/>
    <p:sldId id="779" r:id="rId19"/>
    <p:sldId id="774" r:id="rId20"/>
    <p:sldId id="796" r:id="rId21"/>
    <p:sldId id="775" r:id="rId22"/>
    <p:sldId id="776" r:id="rId23"/>
    <p:sldId id="777" r:id="rId24"/>
    <p:sldId id="795" r:id="rId25"/>
    <p:sldId id="783" r:id="rId26"/>
    <p:sldId id="1403" r:id="rId27"/>
    <p:sldId id="1455" r:id="rId28"/>
    <p:sldId id="1404" r:id="rId29"/>
    <p:sldId id="912" r:id="rId30"/>
    <p:sldId id="907" r:id="rId31"/>
    <p:sldId id="908" r:id="rId32"/>
    <p:sldId id="909" r:id="rId33"/>
    <p:sldId id="910" r:id="rId34"/>
    <p:sldId id="1443" r:id="rId35"/>
    <p:sldId id="918" r:id="rId36"/>
    <p:sldId id="1048" r:id="rId37"/>
    <p:sldId id="1456" r:id="rId38"/>
    <p:sldId id="1125" r:id="rId39"/>
    <p:sldId id="1014" r:id="rId40"/>
    <p:sldId id="1049" r:id="rId41"/>
    <p:sldId id="1223" r:id="rId42"/>
    <p:sldId id="1040" r:id="rId43"/>
    <p:sldId id="1457" r:id="rId44"/>
    <p:sldId id="932" r:id="rId45"/>
    <p:sldId id="1346" r:id="rId46"/>
    <p:sldId id="1345" r:id="rId47"/>
    <p:sldId id="1018" r:id="rId48"/>
    <p:sldId id="939" r:id="rId49"/>
    <p:sldId id="1220" r:id="rId50"/>
    <p:sldId id="1222" r:id="rId51"/>
    <p:sldId id="1451" r:id="rId52"/>
    <p:sldId id="951" r:id="rId53"/>
    <p:sldId id="1193" r:id="rId54"/>
    <p:sldId id="1194" r:id="rId55"/>
    <p:sldId id="1303" r:id="rId56"/>
    <p:sldId id="1419" r:id="rId57"/>
    <p:sldId id="1111" r:id="rId58"/>
    <p:sldId id="1005" r:id="rId59"/>
    <p:sldId id="1004" r:id="rId60"/>
    <p:sldId id="1001" r:id="rId61"/>
    <p:sldId id="1203" r:id="rId62"/>
    <p:sldId id="1344" r:id="rId63"/>
    <p:sldId id="1343" r:id="rId64"/>
    <p:sldId id="1458" r:id="rId65"/>
    <p:sldId id="1459" r:id="rId66"/>
    <p:sldId id="1418" r:id="rId67"/>
    <p:sldId id="1187" r:id="rId68"/>
    <p:sldId id="1460" r:id="rId69"/>
    <p:sldId id="1134" r:id="rId70"/>
    <p:sldId id="1461" r:id="rId71"/>
    <p:sldId id="1026" r:id="rId72"/>
    <p:sldId id="1173" r:id="rId73"/>
    <p:sldId id="1386" r:id="rId74"/>
    <p:sldId id="102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Bagewadi" userId="36cfc45a62cfc770" providerId="LiveId" clId="{A663EB36-6AF8-4E3F-A444-4711A08799C4}"/>
    <pc:docChg chg="undo custSel addSld delSld modSld">
      <pc:chgData name="Tarun Bagewadi" userId="36cfc45a62cfc770" providerId="LiveId" clId="{A663EB36-6AF8-4E3F-A444-4711A08799C4}" dt="2020-12-06T10:10:43.551" v="68" actId="27636"/>
      <pc:docMkLst>
        <pc:docMk/>
      </pc:docMkLst>
      <pc:sldChg chg="modSp add mod modTransition">
        <pc:chgData name="Tarun Bagewadi" userId="36cfc45a62cfc770" providerId="LiveId" clId="{A663EB36-6AF8-4E3F-A444-4711A08799C4}" dt="2020-12-06T10:02:53.237" v="1" actId="27636"/>
        <pc:sldMkLst>
          <pc:docMk/>
          <pc:sldMk cId="0" sldId="764"/>
        </pc:sldMkLst>
        <pc:spChg chg="mod">
          <ac:chgData name="Tarun Bagewadi" userId="36cfc45a62cfc770" providerId="LiveId" clId="{A663EB36-6AF8-4E3F-A444-4711A08799C4}" dt="2020-12-06T10:02:53.237" v="1" actId="27636"/>
          <ac:spMkLst>
            <pc:docMk/>
            <pc:sldMk cId="0" sldId="764"/>
            <ac:spMk id="4099" creationId="{CE6BA524-1234-42B8-B1E0-9E7168612C45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68"/>
        </pc:sldMkLst>
      </pc:sldChg>
      <pc:sldChg chg="modSp add mod">
        <pc:chgData name="Tarun Bagewadi" userId="36cfc45a62cfc770" providerId="LiveId" clId="{A663EB36-6AF8-4E3F-A444-4711A08799C4}" dt="2020-12-06T10:02:53.427" v="6" actId="27636"/>
        <pc:sldMkLst>
          <pc:docMk/>
          <pc:sldMk cId="0" sldId="769"/>
        </pc:sldMkLst>
        <pc:spChg chg="mod">
          <ac:chgData name="Tarun Bagewadi" userId="36cfc45a62cfc770" providerId="LiveId" clId="{A663EB36-6AF8-4E3F-A444-4711A08799C4}" dt="2020-12-06T10:02:53.418" v="5" actId="27636"/>
          <ac:spMkLst>
            <pc:docMk/>
            <pc:sldMk cId="0" sldId="769"/>
            <ac:spMk id="15363" creationId="{F71207D0-EEF2-4151-8EFE-5C9D479674D6}"/>
          </ac:spMkLst>
        </pc:spChg>
        <pc:spChg chg="mod">
          <ac:chgData name="Tarun Bagewadi" userId="36cfc45a62cfc770" providerId="LiveId" clId="{A663EB36-6AF8-4E3F-A444-4711A08799C4}" dt="2020-12-06T10:02:53.427" v="6" actId="27636"/>
          <ac:spMkLst>
            <pc:docMk/>
            <pc:sldMk cId="0" sldId="769"/>
            <ac:spMk id="15364" creationId="{B2AAEE23-27C3-487D-97F7-18E6A67A7DD8}"/>
          </ac:spMkLst>
        </pc:spChg>
      </pc:sldChg>
      <pc:sldChg chg="modSp add mod">
        <pc:chgData name="Tarun Bagewadi" userId="36cfc45a62cfc770" providerId="LiveId" clId="{A663EB36-6AF8-4E3F-A444-4711A08799C4}" dt="2020-12-06T10:02:53.449" v="9" actId="27636"/>
        <pc:sldMkLst>
          <pc:docMk/>
          <pc:sldMk cId="0" sldId="770"/>
        </pc:sldMkLst>
        <pc:spChg chg="mod">
          <ac:chgData name="Tarun Bagewadi" userId="36cfc45a62cfc770" providerId="LiveId" clId="{A663EB36-6AF8-4E3F-A444-4711A08799C4}" dt="2020-12-06T10:02:53.439" v="8" actId="27636"/>
          <ac:spMkLst>
            <pc:docMk/>
            <pc:sldMk cId="0" sldId="770"/>
            <ac:spMk id="17411" creationId="{DF8DCCED-628D-4829-8957-D3C3D4B6F9E7}"/>
          </ac:spMkLst>
        </pc:spChg>
        <pc:spChg chg="mod">
          <ac:chgData name="Tarun Bagewadi" userId="36cfc45a62cfc770" providerId="LiveId" clId="{A663EB36-6AF8-4E3F-A444-4711A08799C4}" dt="2020-12-06T10:02:53.449" v="9" actId="27636"/>
          <ac:spMkLst>
            <pc:docMk/>
            <pc:sldMk cId="0" sldId="770"/>
            <ac:spMk id="17412" creationId="{432D510A-1E86-41C4-A8D1-7A394505FE5F}"/>
          </ac:spMkLst>
        </pc:spChg>
      </pc:sldChg>
      <pc:sldChg chg="modSp add mod">
        <pc:chgData name="Tarun Bagewadi" userId="36cfc45a62cfc770" providerId="LiveId" clId="{A663EB36-6AF8-4E3F-A444-4711A08799C4}" dt="2020-12-06T10:02:53.461" v="10" actId="27636"/>
        <pc:sldMkLst>
          <pc:docMk/>
          <pc:sldMk cId="0" sldId="771"/>
        </pc:sldMkLst>
        <pc:spChg chg="mod">
          <ac:chgData name="Tarun Bagewadi" userId="36cfc45a62cfc770" providerId="LiveId" clId="{A663EB36-6AF8-4E3F-A444-4711A08799C4}" dt="2020-12-06T10:02:53.461" v="10" actId="27636"/>
          <ac:spMkLst>
            <pc:docMk/>
            <pc:sldMk cId="0" sldId="771"/>
            <ac:spMk id="18436" creationId="{2959B92A-E9E4-4A27-99B4-B191FE74BBD0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72"/>
        </pc:sldMkLst>
      </pc:sldChg>
      <pc:sldChg chg="add">
        <pc:chgData name="Tarun Bagewadi" userId="36cfc45a62cfc770" providerId="LiveId" clId="{A663EB36-6AF8-4E3F-A444-4711A08799C4}" dt="2020-12-06T10:02:53.119" v="0"/>
        <pc:sldMkLst>
          <pc:docMk/>
          <pc:sldMk cId="0" sldId="773"/>
        </pc:sldMkLst>
      </pc:sldChg>
      <pc:sldChg chg="modSp add mod">
        <pc:chgData name="Tarun Bagewadi" userId="36cfc45a62cfc770" providerId="LiveId" clId="{A663EB36-6AF8-4E3F-A444-4711A08799C4}" dt="2020-12-06T10:02:53.499" v="12" actId="27636"/>
        <pc:sldMkLst>
          <pc:docMk/>
          <pc:sldMk cId="0" sldId="774"/>
        </pc:sldMkLst>
        <pc:spChg chg="mod">
          <ac:chgData name="Tarun Bagewadi" userId="36cfc45a62cfc770" providerId="LiveId" clId="{A663EB36-6AF8-4E3F-A444-4711A08799C4}" dt="2020-12-06T10:02:53.499" v="12" actId="27636"/>
          <ac:spMkLst>
            <pc:docMk/>
            <pc:sldMk cId="0" sldId="774"/>
            <ac:spMk id="22531" creationId="{2CC0642B-F6CD-47F7-B848-DC0ED6E915BE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75"/>
        </pc:sldMkLst>
      </pc:sldChg>
      <pc:sldChg chg="modSp add mod modTransition">
        <pc:chgData name="Tarun Bagewadi" userId="36cfc45a62cfc770" providerId="LiveId" clId="{A663EB36-6AF8-4E3F-A444-4711A08799C4}" dt="2020-12-06T10:02:53.512" v="13" actId="27636"/>
        <pc:sldMkLst>
          <pc:docMk/>
          <pc:sldMk cId="0" sldId="776"/>
        </pc:sldMkLst>
        <pc:spChg chg="mod">
          <ac:chgData name="Tarun Bagewadi" userId="36cfc45a62cfc770" providerId="LiveId" clId="{A663EB36-6AF8-4E3F-A444-4711A08799C4}" dt="2020-12-06T10:02:53.512" v="13" actId="27636"/>
          <ac:spMkLst>
            <pc:docMk/>
            <pc:sldMk cId="0" sldId="776"/>
            <ac:spMk id="25604" creationId="{0CABF024-C629-4819-96D2-CAF1EA100D80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77"/>
        </pc:sldMkLst>
      </pc:sldChg>
      <pc:sldChg chg="modSp add mod modTransition">
        <pc:chgData name="Tarun Bagewadi" userId="36cfc45a62cfc770" providerId="LiveId" clId="{A663EB36-6AF8-4E3F-A444-4711A08799C4}" dt="2020-12-06T10:02:53.491" v="11" actId="27636"/>
        <pc:sldMkLst>
          <pc:docMk/>
          <pc:sldMk cId="0" sldId="779"/>
        </pc:sldMkLst>
        <pc:spChg chg="mod">
          <ac:chgData name="Tarun Bagewadi" userId="36cfc45a62cfc770" providerId="LiveId" clId="{A663EB36-6AF8-4E3F-A444-4711A08799C4}" dt="2020-12-06T10:02:53.491" v="11" actId="27636"/>
          <ac:spMkLst>
            <pc:docMk/>
            <pc:sldMk cId="0" sldId="779"/>
            <ac:spMk id="21508" creationId="{912C8390-30FA-4CF4-8164-4813CE95B81A}"/>
          </ac:spMkLst>
        </pc:spChg>
      </pc:sldChg>
      <pc:sldChg chg="add">
        <pc:chgData name="Tarun Bagewadi" userId="36cfc45a62cfc770" providerId="LiveId" clId="{A663EB36-6AF8-4E3F-A444-4711A08799C4}" dt="2020-12-06T10:02:53.119" v="0"/>
        <pc:sldMkLst>
          <pc:docMk/>
          <pc:sldMk cId="0" sldId="783"/>
        </pc:sldMkLst>
      </pc:sldChg>
      <pc:sldChg chg="modSp add mod">
        <pc:chgData name="Tarun Bagewadi" userId="36cfc45a62cfc770" providerId="LiveId" clId="{A663EB36-6AF8-4E3F-A444-4711A08799C4}" dt="2020-12-06T10:02:53.436" v="7" actId="27636"/>
        <pc:sldMkLst>
          <pc:docMk/>
          <pc:sldMk cId="0" sldId="785"/>
        </pc:sldMkLst>
        <pc:spChg chg="mod">
          <ac:chgData name="Tarun Bagewadi" userId="36cfc45a62cfc770" providerId="LiveId" clId="{A663EB36-6AF8-4E3F-A444-4711A08799C4}" dt="2020-12-06T10:02:53.436" v="7" actId="27636"/>
          <ac:spMkLst>
            <pc:docMk/>
            <pc:sldMk cId="0" sldId="785"/>
            <ac:spMk id="16389" creationId="{4E7797EC-04BD-4EE2-A4CE-A8C957CFFC73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95"/>
        </pc:sldMkLst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796"/>
        </pc:sldMkLst>
      </pc:sldChg>
      <pc:sldChg chg="modSp add mod">
        <pc:chgData name="Tarun Bagewadi" userId="36cfc45a62cfc770" providerId="LiveId" clId="{A663EB36-6AF8-4E3F-A444-4711A08799C4}" dt="2020-12-06T10:02:53.254" v="2" actId="27636"/>
        <pc:sldMkLst>
          <pc:docMk/>
          <pc:sldMk cId="0" sldId="829"/>
        </pc:sldMkLst>
        <pc:spChg chg="mod">
          <ac:chgData name="Tarun Bagewadi" userId="36cfc45a62cfc770" providerId="LiveId" clId="{A663EB36-6AF8-4E3F-A444-4711A08799C4}" dt="2020-12-06T10:02:53.254" v="2" actId="27636"/>
          <ac:spMkLst>
            <pc:docMk/>
            <pc:sldMk cId="0" sldId="829"/>
            <ac:spMk id="6148" creationId="{F2888B66-530D-4502-88C4-1EE91891D077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830"/>
        </pc:sldMkLst>
      </pc:sldChg>
      <pc:sldChg chg="modSp add mod modTransition">
        <pc:chgData name="Tarun Bagewadi" userId="36cfc45a62cfc770" providerId="LiveId" clId="{A663EB36-6AF8-4E3F-A444-4711A08799C4}" dt="2020-12-06T10:07:14.037" v="20" actId="27636"/>
        <pc:sldMkLst>
          <pc:docMk/>
          <pc:sldMk cId="0" sldId="907"/>
        </pc:sldMkLst>
        <pc:spChg chg="mod">
          <ac:chgData name="Tarun Bagewadi" userId="36cfc45a62cfc770" providerId="LiveId" clId="{A663EB36-6AF8-4E3F-A444-4711A08799C4}" dt="2020-12-06T10:07:14.037" v="20" actId="27636"/>
          <ac:spMkLst>
            <pc:docMk/>
            <pc:sldMk cId="0" sldId="907"/>
            <ac:spMk id="7171" creationId="{58A33DEB-ED50-4219-94E6-97DF2C138D7A}"/>
          </ac:spMkLst>
        </pc:spChg>
        <pc:spChg chg="mod">
          <ac:chgData name="Tarun Bagewadi" userId="36cfc45a62cfc770" providerId="LiveId" clId="{A663EB36-6AF8-4E3F-A444-4711A08799C4}" dt="2020-12-06T10:07:14.029" v="19" actId="27636"/>
          <ac:spMkLst>
            <pc:docMk/>
            <pc:sldMk cId="0" sldId="907"/>
            <ac:spMk id="7172" creationId="{3E0C1861-D33B-4C74-AFC0-0D27BED16A25}"/>
          </ac:spMkLst>
        </pc:spChg>
      </pc:sldChg>
      <pc:sldChg chg="modSp add mod modTransition">
        <pc:chgData name="Tarun Bagewadi" userId="36cfc45a62cfc770" providerId="LiveId" clId="{A663EB36-6AF8-4E3F-A444-4711A08799C4}" dt="2020-12-06T10:07:14.054" v="21" actId="27636"/>
        <pc:sldMkLst>
          <pc:docMk/>
          <pc:sldMk cId="0" sldId="908"/>
        </pc:sldMkLst>
        <pc:spChg chg="mod">
          <ac:chgData name="Tarun Bagewadi" userId="36cfc45a62cfc770" providerId="LiveId" clId="{A663EB36-6AF8-4E3F-A444-4711A08799C4}" dt="2020-12-06T10:07:14.054" v="21" actId="27636"/>
          <ac:spMkLst>
            <pc:docMk/>
            <pc:sldMk cId="0" sldId="908"/>
            <ac:spMk id="8195" creationId="{C266C922-DA52-44E8-8FE3-C2E3F83E54E4}"/>
          </ac:spMkLst>
        </pc:spChg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909"/>
        </pc:sldMkLst>
      </pc:sldChg>
      <pc:sldChg chg="modSp add mod modTransition">
        <pc:chgData name="Tarun Bagewadi" userId="36cfc45a62cfc770" providerId="LiveId" clId="{A663EB36-6AF8-4E3F-A444-4711A08799C4}" dt="2020-12-06T10:07:14.062" v="22" actId="27636"/>
        <pc:sldMkLst>
          <pc:docMk/>
          <pc:sldMk cId="0" sldId="910"/>
        </pc:sldMkLst>
        <pc:spChg chg="mod">
          <ac:chgData name="Tarun Bagewadi" userId="36cfc45a62cfc770" providerId="LiveId" clId="{A663EB36-6AF8-4E3F-A444-4711A08799C4}" dt="2020-12-06T10:07:14.062" v="22" actId="27636"/>
          <ac:spMkLst>
            <pc:docMk/>
            <pc:sldMk cId="0" sldId="910"/>
            <ac:spMk id="10243" creationId="{79B98B57-B6DE-498A-B7B8-467550C781FC}"/>
          </ac:spMkLst>
        </pc:spChg>
      </pc:sldChg>
      <pc:sldChg chg="modSp add mod modTransition">
        <pc:chgData name="Tarun Bagewadi" userId="36cfc45a62cfc770" providerId="LiveId" clId="{A663EB36-6AF8-4E3F-A444-4711A08799C4}" dt="2020-12-06T10:07:13.991" v="18" actId="27636"/>
        <pc:sldMkLst>
          <pc:docMk/>
          <pc:sldMk cId="0" sldId="912"/>
        </pc:sldMkLst>
        <pc:spChg chg="mod">
          <ac:chgData name="Tarun Bagewadi" userId="36cfc45a62cfc770" providerId="LiveId" clId="{A663EB36-6AF8-4E3F-A444-4711A08799C4}" dt="2020-12-06T10:07:13.991" v="18" actId="27636"/>
          <ac:spMkLst>
            <pc:docMk/>
            <pc:sldMk cId="0" sldId="912"/>
            <ac:spMk id="6148" creationId="{0E426063-A0BB-43D9-9358-C0C7C90714B8}"/>
          </ac:spMkLst>
        </pc:spChg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918"/>
        </pc:sldMkLst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932"/>
        </pc:sldMkLst>
      </pc:sldChg>
      <pc:sldChg chg="modSp add mod modTransition">
        <pc:chgData name="Tarun Bagewadi" userId="36cfc45a62cfc770" providerId="LiveId" clId="{A663EB36-6AF8-4E3F-A444-4711A08799C4}" dt="2020-12-06T10:07:14.172" v="35" actId="27636"/>
        <pc:sldMkLst>
          <pc:docMk/>
          <pc:sldMk cId="0" sldId="939"/>
        </pc:sldMkLst>
        <pc:spChg chg="mod">
          <ac:chgData name="Tarun Bagewadi" userId="36cfc45a62cfc770" providerId="LiveId" clId="{A663EB36-6AF8-4E3F-A444-4711A08799C4}" dt="2020-12-06T10:07:14.172" v="35" actId="27636"/>
          <ac:spMkLst>
            <pc:docMk/>
            <pc:sldMk cId="0" sldId="939"/>
            <ac:spMk id="25603" creationId="{79AE22C4-2672-44E9-91C6-7BEC31E17A6C}"/>
          </ac:spMkLst>
        </pc:spChg>
      </pc:sldChg>
      <pc:sldChg chg="modSp add mod modTransition">
        <pc:chgData name="Tarun Bagewadi" userId="36cfc45a62cfc770" providerId="LiveId" clId="{A663EB36-6AF8-4E3F-A444-4711A08799C4}" dt="2020-12-06T10:07:14.189" v="39" actId="27636"/>
        <pc:sldMkLst>
          <pc:docMk/>
          <pc:sldMk cId="0" sldId="951"/>
        </pc:sldMkLst>
        <pc:spChg chg="mod">
          <ac:chgData name="Tarun Bagewadi" userId="36cfc45a62cfc770" providerId="LiveId" clId="{A663EB36-6AF8-4E3F-A444-4711A08799C4}" dt="2020-12-06T10:07:14.189" v="39" actId="27636"/>
          <ac:spMkLst>
            <pc:docMk/>
            <pc:sldMk cId="0" sldId="951"/>
            <ac:spMk id="29701" creationId="{CA6BC16E-4566-4237-8FDE-2DD80CCAA1C3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469" v="60" actId="27636"/>
        <pc:sldMkLst>
          <pc:docMk/>
          <pc:sldMk cId="0" sldId="1001"/>
        </pc:sldMkLst>
        <pc:spChg chg="mod">
          <ac:chgData name="Tarun Bagewadi" userId="36cfc45a62cfc770" providerId="LiveId" clId="{A663EB36-6AF8-4E3F-A444-4711A08799C4}" dt="2020-12-06T10:10:43.469" v="60" actId="27636"/>
          <ac:spMkLst>
            <pc:docMk/>
            <pc:sldMk cId="0" sldId="1001"/>
            <ac:spMk id="10242" creationId="{122FBC92-EBCD-463F-B5AB-8C5092A01A68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004"/>
        </pc:sldMkLst>
      </pc:sldChg>
      <pc:sldChg chg="modSp add del mod modTransition">
        <pc:chgData name="Tarun Bagewadi" userId="36cfc45a62cfc770" providerId="LiveId" clId="{A663EB36-6AF8-4E3F-A444-4711A08799C4}" dt="2020-12-06T10:10:43.469" v="59" actId="27636"/>
        <pc:sldMkLst>
          <pc:docMk/>
          <pc:sldMk cId="0" sldId="1005"/>
        </pc:sldMkLst>
        <pc:spChg chg="mod">
          <ac:chgData name="Tarun Bagewadi" userId="36cfc45a62cfc770" providerId="LiveId" clId="{A663EB36-6AF8-4E3F-A444-4711A08799C4}" dt="2020-12-06T10:10:43.469" v="59" actId="27636"/>
          <ac:spMkLst>
            <pc:docMk/>
            <pc:sldMk cId="0" sldId="1005"/>
            <ac:spMk id="8195" creationId="{A58AE3E8-4DAE-4F96-9816-F8E9740A119C}"/>
          </ac:spMkLst>
        </pc:spChg>
      </pc:sldChg>
      <pc:sldChg chg="modSp add mod modTransition">
        <pc:chgData name="Tarun Bagewadi" userId="36cfc45a62cfc770" providerId="LiveId" clId="{A663EB36-6AF8-4E3F-A444-4711A08799C4}" dt="2020-12-06T10:07:14.111" v="27" actId="27636"/>
        <pc:sldMkLst>
          <pc:docMk/>
          <pc:sldMk cId="0" sldId="1014"/>
        </pc:sldMkLst>
        <pc:spChg chg="mod">
          <ac:chgData name="Tarun Bagewadi" userId="36cfc45a62cfc770" providerId="LiveId" clId="{A663EB36-6AF8-4E3F-A444-4711A08799C4}" dt="2020-12-06T10:07:14.104" v="26" actId="27636"/>
          <ac:spMkLst>
            <pc:docMk/>
            <pc:sldMk cId="0" sldId="1014"/>
            <ac:spMk id="16387" creationId="{A35FAF0F-C749-49EC-942F-D87606331514}"/>
          </ac:spMkLst>
        </pc:spChg>
        <pc:spChg chg="mod">
          <ac:chgData name="Tarun Bagewadi" userId="36cfc45a62cfc770" providerId="LiveId" clId="{A663EB36-6AF8-4E3F-A444-4711A08799C4}" dt="2020-12-06T10:07:14.111" v="27" actId="27636"/>
          <ac:spMkLst>
            <pc:docMk/>
            <pc:sldMk cId="0" sldId="1014"/>
            <ac:spMk id="16389" creationId="{ACF58302-B4E3-4621-B75C-4D028428047A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1015"/>
        </pc:sldMkLst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1016"/>
        </pc:sldMkLst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1018"/>
        </pc:sldMkLst>
      </pc:sldChg>
      <pc:sldChg chg="modSp add mod modTransition">
        <pc:chgData name="Tarun Bagewadi" userId="36cfc45a62cfc770" providerId="LiveId" clId="{A663EB36-6AF8-4E3F-A444-4711A08799C4}" dt="2020-12-06T10:02:53.375" v="3" actId="27636"/>
        <pc:sldMkLst>
          <pc:docMk/>
          <pc:sldMk cId="0" sldId="1020"/>
        </pc:sldMkLst>
        <pc:spChg chg="mod">
          <ac:chgData name="Tarun Bagewadi" userId="36cfc45a62cfc770" providerId="LiveId" clId="{A663EB36-6AF8-4E3F-A444-4711A08799C4}" dt="2020-12-06T10:02:53.375" v="3" actId="27636"/>
          <ac:spMkLst>
            <pc:docMk/>
            <pc:sldMk cId="0" sldId="1020"/>
            <ac:spMk id="8196" creationId="{178503ED-C908-49D0-B876-7D281E8B866E}"/>
          </ac:spMkLst>
        </pc:spChg>
      </pc:sldChg>
      <pc:sldChg chg="modSp add mod modTransition">
        <pc:chgData name="Tarun Bagewadi" userId="36cfc45a62cfc770" providerId="LiveId" clId="{A663EB36-6AF8-4E3F-A444-4711A08799C4}" dt="2020-12-06T10:02:53.391" v="4" actId="27636"/>
        <pc:sldMkLst>
          <pc:docMk/>
          <pc:sldMk cId="0" sldId="1021"/>
        </pc:sldMkLst>
        <pc:spChg chg="mod">
          <ac:chgData name="Tarun Bagewadi" userId="36cfc45a62cfc770" providerId="LiveId" clId="{A663EB36-6AF8-4E3F-A444-4711A08799C4}" dt="2020-12-06T10:02:53.391" v="4" actId="27636"/>
          <ac:spMkLst>
            <pc:docMk/>
            <pc:sldMk cId="0" sldId="1021"/>
            <ac:spMk id="10244" creationId="{16FC58CE-5551-4D7F-B062-14A933511101}"/>
          </ac:spMkLst>
        </pc:spChg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1023"/>
        </pc:sldMkLst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1024"/>
        </pc:sldMkLst>
      </pc:sldChg>
      <pc:sldChg chg="add modTransition">
        <pc:chgData name="Tarun Bagewadi" userId="36cfc45a62cfc770" providerId="LiveId" clId="{A663EB36-6AF8-4E3F-A444-4711A08799C4}" dt="2020-12-06T10:02:53.119" v="0"/>
        <pc:sldMkLst>
          <pc:docMk/>
          <pc:sldMk cId="0" sldId="1025"/>
        </pc:sldMkLst>
      </pc:sldChg>
      <pc:sldChg chg="modSp add del">
        <pc:chgData name="Tarun Bagewadi" userId="36cfc45a62cfc770" providerId="LiveId" clId="{A663EB36-6AF8-4E3F-A444-4711A08799C4}" dt="2020-12-06T10:10:43.412" v="56"/>
        <pc:sldMkLst>
          <pc:docMk/>
          <pc:sldMk cId="0" sldId="1026"/>
        </pc:sldMkLst>
        <pc:spChg chg="mod">
          <ac:chgData name="Tarun Bagewadi" userId="36cfc45a62cfc770" providerId="LiveId" clId="{A663EB36-6AF8-4E3F-A444-4711A08799C4}" dt="2020-12-06T10:10:43.412" v="56"/>
          <ac:spMkLst>
            <pc:docMk/>
            <pc:sldMk cId="0" sldId="1026"/>
            <ac:spMk id="21509" creationId="{5AE949FC-E7A1-4CC4-85BF-98E5A10F939B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551" v="68" actId="27636"/>
        <pc:sldMkLst>
          <pc:docMk/>
          <pc:sldMk cId="0" sldId="1027"/>
        </pc:sldMkLst>
        <pc:spChg chg="mod">
          <ac:chgData name="Tarun Bagewadi" userId="36cfc45a62cfc770" providerId="LiveId" clId="{A663EB36-6AF8-4E3F-A444-4711A08799C4}" dt="2020-12-06T10:10:43.551" v="67" actId="27636"/>
          <ac:spMkLst>
            <pc:docMk/>
            <pc:sldMk cId="0" sldId="1027"/>
            <ac:spMk id="24578" creationId="{DB311F3E-FCF1-4A53-ACE8-3D00B809B5F5}"/>
          </ac:spMkLst>
        </pc:spChg>
        <pc:spChg chg="mod">
          <ac:chgData name="Tarun Bagewadi" userId="36cfc45a62cfc770" providerId="LiveId" clId="{A663EB36-6AF8-4E3F-A444-4711A08799C4}" dt="2020-12-06T10:10:43.551" v="68" actId="27636"/>
          <ac:spMkLst>
            <pc:docMk/>
            <pc:sldMk cId="0" sldId="1027"/>
            <ac:spMk id="24579" creationId="{8434B0CF-9C27-48EE-867B-EE3C5E4CA94C}"/>
          </ac:spMkLst>
        </pc:spChg>
      </pc:sldChg>
      <pc:sldChg chg="modSp add mod">
        <pc:chgData name="Tarun Bagewadi" userId="36cfc45a62cfc770" providerId="LiveId" clId="{A663EB36-6AF8-4E3F-A444-4711A08799C4}" dt="2020-12-06T10:07:14.134" v="30" actId="27636"/>
        <pc:sldMkLst>
          <pc:docMk/>
          <pc:sldMk cId="0" sldId="1040"/>
        </pc:sldMkLst>
        <pc:spChg chg="mod">
          <ac:chgData name="Tarun Bagewadi" userId="36cfc45a62cfc770" providerId="LiveId" clId="{A663EB36-6AF8-4E3F-A444-4711A08799C4}" dt="2020-12-06T10:07:14.134" v="30" actId="27636"/>
          <ac:spMkLst>
            <pc:docMk/>
            <pc:sldMk cId="0" sldId="1040"/>
            <ac:spMk id="19459" creationId="{C819A1E2-2FDC-45BA-8239-8686F6720A4B}"/>
          </ac:spMkLst>
        </pc:spChg>
      </pc:sldChg>
      <pc:sldChg chg="modSp add mod modTransition">
        <pc:chgData name="Tarun Bagewadi" userId="36cfc45a62cfc770" providerId="LiveId" clId="{A663EB36-6AF8-4E3F-A444-4711A08799C4}" dt="2020-12-06T10:07:14.088" v="25" actId="27636"/>
        <pc:sldMkLst>
          <pc:docMk/>
          <pc:sldMk cId="0" sldId="1048"/>
        </pc:sldMkLst>
        <pc:spChg chg="mod">
          <ac:chgData name="Tarun Bagewadi" userId="36cfc45a62cfc770" providerId="LiveId" clId="{A663EB36-6AF8-4E3F-A444-4711A08799C4}" dt="2020-12-06T10:07:14.088" v="25" actId="27636"/>
          <ac:spMkLst>
            <pc:docMk/>
            <pc:sldMk cId="0" sldId="1048"/>
            <ac:spMk id="13315" creationId="{8FF9EBEB-6B5E-4F80-A04D-1A2B24D96A09}"/>
          </ac:spMkLst>
        </pc:spChg>
      </pc:sldChg>
      <pc:sldChg chg="modSp add mod modTransition">
        <pc:chgData name="Tarun Bagewadi" userId="36cfc45a62cfc770" providerId="LiveId" clId="{A663EB36-6AF8-4E3F-A444-4711A08799C4}" dt="2020-12-06T10:07:14.122" v="28" actId="27636"/>
        <pc:sldMkLst>
          <pc:docMk/>
          <pc:sldMk cId="0" sldId="1049"/>
        </pc:sldMkLst>
        <pc:spChg chg="mod">
          <ac:chgData name="Tarun Bagewadi" userId="36cfc45a62cfc770" providerId="LiveId" clId="{A663EB36-6AF8-4E3F-A444-4711A08799C4}" dt="2020-12-06T10:07:14.122" v="28" actId="27636"/>
          <ac:spMkLst>
            <pc:docMk/>
            <pc:sldMk cId="0" sldId="1049"/>
            <ac:spMk id="17411" creationId="{A4F7E9B9-BC43-42FD-87A7-C37BD86BEF72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111"/>
        </pc:sldMkLst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1125"/>
        </pc:sldMkLst>
      </pc:sldChg>
      <pc:sldChg chg="modSp add del mod modTransition">
        <pc:chgData name="Tarun Bagewadi" userId="36cfc45a62cfc770" providerId="LiveId" clId="{A663EB36-6AF8-4E3F-A444-4711A08799C4}" dt="2020-12-06T10:10:43.531" v="65" actId="27636"/>
        <pc:sldMkLst>
          <pc:docMk/>
          <pc:sldMk cId="0" sldId="1134"/>
        </pc:sldMkLst>
        <pc:spChg chg="mod">
          <ac:chgData name="Tarun Bagewadi" userId="36cfc45a62cfc770" providerId="LiveId" clId="{A663EB36-6AF8-4E3F-A444-4711A08799C4}" dt="2020-12-06T10:10:43.531" v="65" actId="27636"/>
          <ac:spMkLst>
            <pc:docMk/>
            <pc:sldMk cId="0" sldId="1134"/>
            <ac:spMk id="19458" creationId="{277F0BC6-183E-4BEA-8E0B-C0D8752E6909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173"/>
        </pc:sldMkLst>
      </pc:sldChg>
      <pc:sldChg chg="modSp add del mod">
        <pc:chgData name="Tarun Bagewadi" userId="36cfc45a62cfc770" providerId="LiveId" clId="{A663EB36-6AF8-4E3F-A444-4711A08799C4}" dt="2020-12-06T10:10:43.518" v="63" actId="27636"/>
        <pc:sldMkLst>
          <pc:docMk/>
          <pc:sldMk cId="0" sldId="1187"/>
        </pc:sldMkLst>
        <pc:spChg chg="mod">
          <ac:chgData name="Tarun Bagewadi" userId="36cfc45a62cfc770" providerId="LiveId" clId="{A663EB36-6AF8-4E3F-A444-4711A08799C4}" dt="2020-12-06T10:10:43.518" v="63" actId="27636"/>
          <ac:spMkLst>
            <pc:docMk/>
            <pc:sldMk cId="0" sldId="1187"/>
            <ac:spMk id="17411" creationId="{29C706D9-297F-43D2-9B3E-53730BDAA30F}"/>
          </ac:spMkLst>
        </pc:spChg>
        <pc:spChg chg="mod">
          <ac:chgData name="Tarun Bagewadi" userId="36cfc45a62cfc770" providerId="LiveId" clId="{A663EB36-6AF8-4E3F-A444-4711A08799C4}" dt="2020-12-06T10:10:43.412" v="56"/>
          <ac:spMkLst>
            <pc:docMk/>
            <pc:sldMk cId="0" sldId="1187"/>
            <ac:spMk id="17413" creationId="{39697B43-11DC-4079-967E-307ED6E75CB1}"/>
          </ac:spMkLst>
        </pc:spChg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1193"/>
        </pc:sldMkLst>
      </pc:sldChg>
      <pc:sldChg chg="modSp add mod modTransition">
        <pc:chgData name="Tarun Bagewadi" userId="36cfc45a62cfc770" providerId="LiveId" clId="{A663EB36-6AF8-4E3F-A444-4711A08799C4}" dt="2020-12-06T10:07:14.213" v="40" actId="27636"/>
        <pc:sldMkLst>
          <pc:docMk/>
          <pc:sldMk cId="0" sldId="1194"/>
        </pc:sldMkLst>
        <pc:spChg chg="mod">
          <ac:chgData name="Tarun Bagewadi" userId="36cfc45a62cfc770" providerId="LiveId" clId="{A663EB36-6AF8-4E3F-A444-4711A08799C4}" dt="2020-12-06T10:07:14.213" v="40" actId="27636"/>
          <ac:spMkLst>
            <pc:docMk/>
            <pc:sldMk cId="0" sldId="1194"/>
            <ac:spMk id="31748" creationId="{8DAEB4B1-5E3E-496E-86B0-37BB1EB4DEBD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203"/>
        </pc:sldMkLst>
      </pc:sldChg>
      <pc:sldChg chg="modSp add mod modTransition">
        <pc:chgData name="Tarun Bagewadi" userId="36cfc45a62cfc770" providerId="LiveId" clId="{A663EB36-6AF8-4E3F-A444-4711A08799C4}" dt="2020-12-06T10:07:14.179" v="36" actId="27636"/>
        <pc:sldMkLst>
          <pc:docMk/>
          <pc:sldMk cId="0" sldId="1220"/>
        </pc:sldMkLst>
        <pc:spChg chg="mod">
          <ac:chgData name="Tarun Bagewadi" userId="36cfc45a62cfc770" providerId="LiveId" clId="{A663EB36-6AF8-4E3F-A444-4711A08799C4}" dt="2020-12-06T10:07:14.179" v="36" actId="27636"/>
          <ac:spMkLst>
            <pc:docMk/>
            <pc:sldMk cId="0" sldId="1220"/>
            <ac:spMk id="26627" creationId="{4BF1C6B1-6180-4048-A509-0B1D4363675E}"/>
          </ac:spMkLst>
        </pc:spChg>
      </pc:sldChg>
      <pc:sldChg chg="modSp add mod">
        <pc:chgData name="Tarun Bagewadi" userId="36cfc45a62cfc770" providerId="LiveId" clId="{A663EB36-6AF8-4E3F-A444-4711A08799C4}" dt="2020-12-06T10:07:14.180" v="37" actId="27636"/>
        <pc:sldMkLst>
          <pc:docMk/>
          <pc:sldMk cId="0" sldId="1222"/>
        </pc:sldMkLst>
        <pc:spChg chg="mod">
          <ac:chgData name="Tarun Bagewadi" userId="36cfc45a62cfc770" providerId="LiveId" clId="{A663EB36-6AF8-4E3F-A444-4711A08799C4}" dt="2020-12-06T10:07:14.180" v="37" actId="27636"/>
          <ac:spMkLst>
            <pc:docMk/>
            <pc:sldMk cId="0" sldId="1222"/>
            <ac:spMk id="27651" creationId="{58E4D1D3-5AC1-4AC4-B420-6152B7F2A070}"/>
          </ac:spMkLst>
        </pc:spChg>
      </pc:sldChg>
      <pc:sldChg chg="modSp add mod">
        <pc:chgData name="Tarun Bagewadi" userId="36cfc45a62cfc770" providerId="LiveId" clId="{A663EB36-6AF8-4E3F-A444-4711A08799C4}" dt="2020-12-06T10:07:14.128" v="29" actId="27636"/>
        <pc:sldMkLst>
          <pc:docMk/>
          <pc:sldMk cId="0" sldId="1223"/>
        </pc:sldMkLst>
        <pc:spChg chg="mod">
          <ac:chgData name="Tarun Bagewadi" userId="36cfc45a62cfc770" providerId="LiveId" clId="{A663EB36-6AF8-4E3F-A444-4711A08799C4}" dt="2020-12-06T10:07:14.128" v="29" actId="27636"/>
          <ac:spMkLst>
            <pc:docMk/>
            <pc:sldMk cId="0" sldId="1223"/>
            <ac:spMk id="18435" creationId="{DAA83A64-3F29-4B97-90D8-1FB4BF5BD922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450" v="57" actId="27636"/>
        <pc:sldMkLst>
          <pc:docMk/>
          <pc:sldMk cId="0" sldId="1303"/>
        </pc:sldMkLst>
        <pc:spChg chg="mod">
          <ac:chgData name="Tarun Bagewadi" userId="36cfc45a62cfc770" providerId="LiveId" clId="{A663EB36-6AF8-4E3F-A444-4711A08799C4}" dt="2020-12-06T10:10:43.450" v="57" actId="27636"/>
          <ac:spMkLst>
            <pc:docMk/>
            <pc:sldMk cId="0" sldId="1303"/>
            <ac:spMk id="5123" creationId="{1103A46A-2E87-4DBC-A55A-7C5429A17F86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485" v="61" actId="27636"/>
        <pc:sldMkLst>
          <pc:docMk/>
          <pc:sldMk cId="0" sldId="1343"/>
        </pc:sldMkLst>
        <pc:spChg chg="mod">
          <ac:chgData name="Tarun Bagewadi" userId="36cfc45a62cfc770" providerId="LiveId" clId="{A663EB36-6AF8-4E3F-A444-4711A08799C4}" dt="2020-12-06T10:10:43.485" v="61" actId="27636"/>
          <ac:spMkLst>
            <pc:docMk/>
            <pc:sldMk cId="0" sldId="1343"/>
            <ac:spMk id="13315" creationId="{5EE5B8D7-7362-4B5E-8A73-3CD9D08A4F83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344"/>
        </pc:sldMkLst>
      </pc:sldChg>
      <pc:sldChg chg="modSp add mod modTransition">
        <pc:chgData name="Tarun Bagewadi" userId="36cfc45a62cfc770" providerId="LiveId" clId="{A663EB36-6AF8-4E3F-A444-4711A08799C4}" dt="2020-12-06T10:07:14.165" v="34" actId="27636"/>
        <pc:sldMkLst>
          <pc:docMk/>
          <pc:sldMk cId="0" sldId="1345"/>
        </pc:sldMkLst>
        <pc:spChg chg="mod">
          <ac:chgData name="Tarun Bagewadi" userId="36cfc45a62cfc770" providerId="LiveId" clId="{A663EB36-6AF8-4E3F-A444-4711A08799C4}" dt="2020-12-06T10:07:14.165" v="34" actId="27636"/>
          <ac:spMkLst>
            <pc:docMk/>
            <pc:sldMk cId="0" sldId="1345"/>
            <ac:spMk id="23555" creationId="{1D1C1688-9DDE-4991-BB26-5C829CBC6F20}"/>
          </ac:spMkLst>
        </pc:spChg>
      </pc:sldChg>
      <pc:sldChg chg="modSp add mod modTransition">
        <pc:chgData name="Tarun Bagewadi" userId="36cfc45a62cfc770" providerId="LiveId" clId="{A663EB36-6AF8-4E3F-A444-4711A08799C4}" dt="2020-12-06T10:07:14.157" v="33" actId="27636"/>
        <pc:sldMkLst>
          <pc:docMk/>
          <pc:sldMk cId="0" sldId="1346"/>
        </pc:sldMkLst>
        <pc:spChg chg="mod">
          <ac:chgData name="Tarun Bagewadi" userId="36cfc45a62cfc770" providerId="LiveId" clId="{A663EB36-6AF8-4E3F-A444-4711A08799C4}" dt="2020-12-06T10:07:14.157" v="33" actId="27636"/>
          <ac:spMkLst>
            <pc:docMk/>
            <pc:sldMk cId="0" sldId="1346"/>
            <ac:spMk id="22531" creationId="{773EB3A6-B4C9-4953-A729-F0C697708870}"/>
          </ac:spMkLst>
        </pc:spChg>
        <pc:spChg chg="mod">
          <ac:chgData name="Tarun Bagewadi" userId="36cfc45a62cfc770" providerId="LiveId" clId="{A663EB36-6AF8-4E3F-A444-4711A08799C4}" dt="2020-12-06T10:07:14.156" v="32" actId="27636"/>
          <ac:spMkLst>
            <pc:docMk/>
            <pc:sldMk cId="0" sldId="1346"/>
            <ac:spMk id="22532" creationId="{E2F30BC7-D190-45A4-8A2B-45CE53B218B6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386"/>
        </pc:sldMkLst>
      </pc:sldChg>
      <pc:sldChg chg="modSp add mod modTransition">
        <pc:chgData name="Tarun Bagewadi" userId="36cfc45a62cfc770" providerId="LiveId" clId="{A663EB36-6AF8-4E3F-A444-4711A08799C4}" dt="2020-12-06T10:07:13.971" v="15" actId="27636"/>
        <pc:sldMkLst>
          <pc:docMk/>
          <pc:sldMk cId="0" sldId="1403"/>
        </pc:sldMkLst>
        <pc:spChg chg="mod">
          <ac:chgData name="Tarun Bagewadi" userId="36cfc45a62cfc770" providerId="LiveId" clId="{A663EB36-6AF8-4E3F-A444-4711A08799C4}" dt="2020-12-06T10:07:13.971" v="15" actId="27636"/>
          <ac:spMkLst>
            <pc:docMk/>
            <pc:sldMk cId="0" sldId="1403"/>
            <ac:spMk id="3076" creationId="{3AB41693-4529-4FDB-870D-5299762CB324}"/>
          </ac:spMkLst>
        </pc:spChg>
      </pc:sldChg>
      <pc:sldChg chg="modSp add mod modTransition">
        <pc:chgData name="Tarun Bagewadi" userId="36cfc45a62cfc770" providerId="LiveId" clId="{A663EB36-6AF8-4E3F-A444-4711A08799C4}" dt="2020-12-06T10:07:13.988" v="17" actId="27636"/>
        <pc:sldMkLst>
          <pc:docMk/>
          <pc:sldMk cId="0" sldId="1404"/>
        </pc:sldMkLst>
        <pc:spChg chg="mod">
          <ac:chgData name="Tarun Bagewadi" userId="36cfc45a62cfc770" providerId="LiveId" clId="{A663EB36-6AF8-4E3F-A444-4711A08799C4}" dt="2020-12-06T10:07:13.984" v="16" actId="27636"/>
          <ac:spMkLst>
            <pc:docMk/>
            <pc:sldMk cId="0" sldId="1404"/>
            <ac:spMk id="5123" creationId="{35EA3166-0E47-40E0-A7AC-1E6E1114A297}"/>
          </ac:spMkLst>
        </pc:spChg>
        <pc:spChg chg="mod">
          <ac:chgData name="Tarun Bagewadi" userId="36cfc45a62cfc770" providerId="LiveId" clId="{A663EB36-6AF8-4E3F-A444-4711A08799C4}" dt="2020-12-06T10:07:13.988" v="17" actId="27636"/>
          <ac:spMkLst>
            <pc:docMk/>
            <pc:sldMk cId="0" sldId="1404"/>
            <ac:spMk id="5124" creationId="{96DACD54-3DF9-48E1-AA5A-630DB6F7B35E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502" v="62" actId="27636"/>
        <pc:sldMkLst>
          <pc:docMk/>
          <pc:sldMk cId="0" sldId="1418"/>
        </pc:sldMkLst>
        <pc:spChg chg="mod">
          <ac:chgData name="Tarun Bagewadi" userId="36cfc45a62cfc770" providerId="LiveId" clId="{A663EB36-6AF8-4E3F-A444-4711A08799C4}" dt="2020-12-06T10:10:43.502" v="62" actId="27636"/>
          <ac:spMkLst>
            <pc:docMk/>
            <pc:sldMk cId="0" sldId="1418"/>
            <ac:spMk id="16388" creationId="{605954F3-C0D1-4BCF-BD5B-0362DC4352A3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458" v="58" actId="27636"/>
        <pc:sldMkLst>
          <pc:docMk/>
          <pc:sldMk cId="0" sldId="1419"/>
        </pc:sldMkLst>
        <pc:spChg chg="mod">
          <ac:chgData name="Tarun Bagewadi" userId="36cfc45a62cfc770" providerId="LiveId" clId="{A663EB36-6AF8-4E3F-A444-4711A08799C4}" dt="2020-12-06T10:10:43.458" v="58" actId="27636"/>
          <ac:spMkLst>
            <pc:docMk/>
            <pc:sldMk cId="0" sldId="1419"/>
            <ac:spMk id="6148" creationId="{CAB65210-915C-4526-A203-16862971171B}"/>
          </ac:spMkLst>
        </pc:spChg>
      </pc:sldChg>
      <pc:sldChg chg="modSp add mod modTransition">
        <pc:chgData name="Tarun Bagewadi" userId="36cfc45a62cfc770" providerId="LiveId" clId="{A663EB36-6AF8-4E3F-A444-4711A08799C4}" dt="2020-12-06T10:07:14.073" v="24" actId="27636"/>
        <pc:sldMkLst>
          <pc:docMk/>
          <pc:sldMk cId="0" sldId="1443"/>
        </pc:sldMkLst>
        <pc:spChg chg="mod">
          <ac:chgData name="Tarun Bagewadi" userId="36cfc45a62cfc770" providerId="LiveId" clId="{A663EB36-6AF8-4E3F-A444-4711A08799C4}" dt="2020-12-06T10:07:14.073" v="24" actId="27636"/>
          <ac:spMkLst>
            <pc:docMk/>
            <pc:sldMk cId="0" sldId="1443"/>
            <ac:spMk id="11267" creationId="{BB8A1872-D0E9-4F49-88D2-45DE762C34D6}"/>
          </ac:spMkLst>
        </pc:spChg>
        <pc:spChg chg="mod">
          <ac:chgData name="Tarun Bagewadi" userId="36cfc45a62cfc770" providerId="LiveId" clId="{A663EB36-6AF8-4E3F-A444-4711A08799C4}" dt="2020-12-06T10:07:14.073" v="23" actId="27636"/>
          <ac:spMkLst>
            <pc:docMk/>
            <pc:sldMk cId="0" sldId="1443"/>
            <ac:spMk id="11268" creationId="{A1A0BE32-1790-453F-8ECC-B84FEC965444}"/>
          </ac:spMkLst>
        </pc:spChg>
      </pc:sldChg>
      <pc:sldChg chg="modSp add mod modTransition">
        <pc:chgData name="Tarun Bagewadi" userId="36cfc45a62cfc770" providerId="LiveId" clId="{A663EB36-6AF8-4E3F-A444-4711A08799C4}" dt="2020-12-06T10:07:14.189" v="38" actId="27636"/>
        <pc:sldMkLst>
          <pc:docMk/>
          <pc:sldMk cId="0" sldId="1451"/>
        </pc:sldMkLst>
        <pc:spChg chg="mod">
          <ac:chgData name="Tarun Bagewadi" userId="36cfc45a62cfc770" providerId="LiveId" clId="{A663EB36-6AF8-4E3F-A444-4711A08799C4}" dt="2020-12-06T10:07:14.189" v="38" actId="27636"/>
          <ac:spMkLst>
            <pc:docMk/>
            <pc:sldMk cId="0" sldId="1451"/>
            <ac:spMk id="28675" creationId="{B905FD05-AEFB-4722-BF05-5374277B2786}"/>
          </ac:spMkLst>
        </pc:spChg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1455"/>
        </pc:sldMkLst>
      </pc:sldChg>
      <pc:sldChg chg="add modTransition">
        <pc:chgData name="Tarun Bagewadi" userId="36cfc45a62cfc770" providerId="LiveId" clId="{A663EB36-6AF8-4E3F-A444-4711A08799C4}" dt="2020-12-06T10:07:13.927" v="14"/>
        <pc:sldMkLst>
          <pc:docMk/>
          <pc:sldMk cId="0" sldId="1456"/>
        </pc:sldMkLst>
      </pc:sldChg>
      <pc:sldChg chg="modSp add mod">
        <pc:chgData name="Tarun Bagewadi" userId="36cfc45a62cfc770" providerId="LiveId" clId="{A663EB36-6AF8-4E3F-A444-4711A08799C4}" dt="2020-12-06T10:07:14.140" v="31" actId="27636"/>
        <pc:sldMkLst>
          <pc:docMk/>
          <pc:sldMk cId="0" sldId="1457"/>
        </pc:sldMkLst>
        <pc:spChg chg="mod">
          <ac:chgData name="Tarun Bagewadi" userId="36cfc45a62cfc770" providerId="LiveId" clId="{A663EB36-6AF8-4E3F-A444-4711A08799C4}" dt="2020-12-06T10:07:14.140" v="31" actId="27636"/>
          <ac:spMkLst>
            <pc:docMk/>
            <pc:sldMk cId="0" sldId="1457"/>
            <ac:spMk id="20483" creationId="{E3576C73-B182-41FF-9FE0-3AC3A6D14B55}"/>
          </ac:spMkLst>
        </pc:spChg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458"/>
        </pc:sldMkLst>
      </pc:sldChg>
      <pc:sldChg chg="add del modTransition">
        <pc:chgData name="Tarun Bagewadi" userId="36cfc45a62cfc770" providerId="LiveId" clId="{A663EB36-6AF8-4E3F-A444-4711A08799C4}" dt="2020-12-06T10:10:43.412" v="56"/>
        <pc:sldMkLst>
          <pc:docMk/>
          <pc:sldMk cId="0" sldId="1459"/>
        </pc:sldMkLst>
      </pc:sldChg>
      <pc:sldChg chg="modSp add del mod modTransition">
        <pc:chgData name="Tarun Bagewadi" userId="36cfc45a62cfc770" providerId="LiveId" clId="{A663EB36-6AF8-4E3F-A444-4711A08799C4}" dt="2020-12-06T10:10:43.523" v="64" actId="27636"/>
        <pc:sldMkLst>
          <pc:docMk/>
          <pc:sldMk cId="0" sldId="1460"/>
        </pc:sldMkLst>
        <pc:spChg chg="mod">
          <ac:chgData name="Tarun Bagewadi" userId="36cfc45a62cfc770" providerId="LiveId" clId="{A663EB36-6AF8-4E3F-A444-4711A08799C4}" dt="2020-12-06T10:10:43.523" v="64" actId="27636"/>
          <ac:spMkLst>
            <pc:docMk/>
            <pc:sldMk cId="0" sldId="1460"/>
            <ac:spMk id="18434" creationId="{A216FF02-FE44-4DDE-9D0C-8FCF1F045BD7}"/>
          </ac:spMkLst>
        </pc:spChg>
      </pc:sldChg>
      <pc:sldChg chg="modSp add del mod modTransition">
        <pc:chgData name="Tarun Bagewadi" userId="36cfc45a62cfc770" providerId="LiveId" clId="{A663EB36-6AF8-4E3F-A444-4711A08799C4}" dt="2020-12-06T10:10:43.535" v="66" actId="27636"/>
        <pc:sldMkLst>
          <pc:docMk/>
          <pc:sldMk cId="0" sldId="1461"/>
        </pc:sldMkLst>
        <pc:spChg chg="mod">
          <ac:chgData name="Tarun Bagewadi" userId="36cfc45a62cfc770" providerId="LiveId" clId="{A663EB36-6AF8-4E3F-A444-4711A08799C4}" dt="2020-12-06T10:10:43.535" v="66" actId="27636"/>
          <ac:spMkLst>
            <pc:docMk/>
            <pc:sldMk cId="0" sldId="1461"/>
            <ac:spMk id="20482" creationId="{4DBD9A0B-6E28-45C2-8530-BC41DC12281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BAEE-89D0-43A3-B544-2846E065671A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229-9162-4D87-A8DD-3A99F0F57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0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3E9003D-9711-4872-A176-139677C04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8EAA83-8B4C-469D-9F2F-8AFCBF2EEB4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C5FBF27-A2E2-405F-B559-33AF517510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8008AC3-2E5E-4628-9C6D-748E872BF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C0FF924-F616-45BA-B3E2-EA0730278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6D9AC8-FF55-4770-B4CE-D7CFEBAC914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88A5660-62E3-4CD2-9C23-B69C6A11F5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7007B8F-1C47-4D1E-8CFE-E63297567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4C9517-890F-4401-AECD-3276E246B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92C681-BBFC-4BAE-9BA3-FF2D08DD33A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FA8B5BF-1D5F-4EB6-8E04-CF7A59B065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5471AB3-3EEB-4D25-993D-6B79350CF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89334DA-A51D-448E-A14D-BA6BC981E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D83AF2-794F-41CF-8E03-0CDE9246410D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8CAF7E2-56FE-4952-90AD-147B4D0E9D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7661C1D-DB0B-443D-9C80-3C4C3C459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9ACE8A2-4852-4AF7-A451-999E2935F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39A75E-DF48-43C1-89C0-BF6173F1D97A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E4D64AA-0AFB-4B7B-9F8A-FB6E84A223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F624BD2-0F80-452B-BD99-A8F14634D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A265E39-FD40-45FE-B407-0C8B4EE3B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B9BDCB-2AD7-4CCF-929B-206E9DF4DB49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E6AD9F6-6A4E-4743-8C88-35DB85CA3F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F558114-B19C-4AC9-88DE-B50BB5ED8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158229B-1B70-4055-AE2A-599CBB72C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3BA6B9-10F9-4C00-ACBF-358036913F37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6323BBC-8CD2-4BB1-853E-984263BA53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F958EF1-9FA9-4D8A-A797-252D4DB4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7A8B4CA-3B28-4F3B-9C97-69EB86234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E8D8B8-9215-4970-8A38-86FDEAE2C353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878C4B0-8DD4-4AE2-AD58-913E30A567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5259A96-2638-4F7F-905C-8C27E466B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F01EB1F-5D33-41A2-98E9-8C35DB026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0EE974-2920-4CF0-9E75-3AB6D607FC4A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074B536-42E4-42BA-87C3-676A2A4A90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EFB09D9-9166-4741-A5B6-9E6B27A3C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F33E899-04B2-4BC6-A6A3-DC3F94910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3ECE44-48BB-431E-814C-C08853411C75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AD5E58A-31E0-4F38-B047-7F990EE0C5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673100"/>
            <a:ext cx="4692650" cy="3519488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3BBE810-E067-4425-A458-1660DF926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D08D60B-C790-42CA-A188-3FAA3A033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89069F-261A-4FF3-B403-F151B76056E6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F6B6ECD-4413-4241-853E-9908213673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0E895E9-1EEA-4C65-BA5F-333A4B50E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4A1CF1F-2375-44A3-9B5A-9A89D7788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21135A-508E-47AB-B17D-425B0DB9B610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F3A43A2-FE6B-44A0-8ABF-B7BF95ED0E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3A4DAEF-B915-4EE0-95F3-FA3A5C6C3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3514F17-114C-4629-BE50-4343FE0B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8341F4-BAA3-4C71-BD71-6DBB14E2D2F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5DDBA8F-0731-4593-8CF1-806A45E969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55B90E7-900F-436C-89ED-1EC7364C0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0B95479-6025-4B58-89F9-F32D25AD5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FF8524-E4F6-46DB-B23A-8FA35DA4C55A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A98E7B3-C395-40E0-8D3D-FB3E240851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204AF50-912F-47DF-A68E-433E9F214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0FC62B7-6BA6-4EF8-B55A-9BB7C659B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584283-9273-4269-B90B-E529A85C7DFA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1A4ED6F-9396-4390-87B6-4726BF28CE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881C583-26EC-4518-8DEB-7C7D1767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 We need to </a:t>
            </a:r>
            <a:r>
              <a:rPr lang="en-US" altLang="en-US" b="1"/>
              <a:t>label</a:t>
            </a:r>
            <a:r>
              <a:rPr lang="en-US" altLang="en-US"/>
              <a:t> the dark plotted points as </a:t>
            </a:r>
            <a:r>
              <a:rPr lang="en-US" altLang="en-US" b="1"/>
              <a:t>Q1, Median, Q3</a:t>
            </a:r>
            <a:r>
              <a:rPr lang="en-US" altLang="en-US"/>
              <a:t> – that would help in understanding this graph.</a:t>
            </a:r>
          </a:p>
          <a:p>
            <a:r>
              <a:rPr lang="en-US" altLang="en-US"/>
              <a:t>Tell audience: There is a shift in distribution of branch 1 WRT branch 2 in that the unit prices of items sold at branch 1 tend to be lower than those at branch 2.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2D3C18D-5E14-4D5C-ABFE-BDF786745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E7D8A2-B3D7-48F2-88C6-C0C4B86B7BED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6BF558C-BAA4-485E-A3E4-AC13E44EDA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F39DBCF-1689-4475-A69B-1779D901E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1760842-A0BC-431D-9A0C-F355392C1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E28BC6-32B0-4CB1-90B7-AED81BC4BB17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5FC5175-E8F7-4273-BCB3-FB8A19A9F6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C00E76D-411B-4159-886B-55D7A272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CC35C62-8A04-4651-A97F-26AC271AC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9120C4-64FF-4D37-84A5-A2622F7A31F7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0D2CCE7-48BB-4A6C-8E03-577814294A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015E308-B92E-49B9-80B9-352C13BB6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9D7E036-28B4-41B9-8870-AC1FEDFE8ED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9F0A14B-0CE8-4E29-8C55-511DA5698A4B}" type="slidenum">
              <a:rPr lang="zh-CN" altLang="en-US" sz="1200">
                <a:latin typeface="Times New Roman" panose="02020603050405020304" pitchFamily="18" charset="0"/>
              </a:rPr>
              <a:pPr algn="r"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81CF7AA-1F45-4FEC-AE22-1D497608D5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D10C1DF-51F0-48F0-8F98-0AEF94A4C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72B75B5-5C64-4DAC-B65E-C6CC87C91D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A0B6452-DD48-4175-A907-057958770378}" type="slidenum">
              <a:rPr lang="en-US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B260FFB-0CE2-46A0-BC12-ABD32965AB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7D3BAFF-4A8B-49BE-B317-32CA8A802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27EABA9-FD80-4D2D-A41A-8FBA8596D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FB76FE-6990-41AA-BB5D-6DCA3DFF4AD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91E0C3F-51F0-4E1C-AD6A-F7F19914A3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5515B5B-333B-473F-AA8E-F8CB69A39D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4D49109-97A0-4803-BE82-B2FDDE9F0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BA408C-E84A-4BB5-A343-4B1AC83EE2A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ADA58AB-CBE0-4A6C-9CBC-A13FB2282F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F02DF92-0292-49A8-BC6B-075CFD1244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CB25044-896F-4140-974E-FA4B70A5F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7ABFE5-8182-4B15-8996-46406C085C86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BB4DF80-F488-43FB-886A-5AE9831CDE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5DF81F8-3234-4299-885E-048968085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D316338-EBC8-49C8-B65E-B742A9CF0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BE85D9-02B3-40CA-9B7F-A73EA8975529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83A65B9-59B9-4BF0-A03A-BFF5F91B89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EFC39CE-FF89-4066-B596-E138C8883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1282110-E1D5-4754-B4D8-06B5EA438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01C862-9E34-4EDF-91C8-750AF109AADB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2716C36-E9EF-44CE-842C-639B3E6BF4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0CA009F-1D1C-41D9-B5B4-B103E0475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1455902-FCDF-4A13-B73E-C74650C1B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5131F7-37EE-4970-9133-DB32CDAD6AF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0A179A5-A574-48B6-943F-D9152AEE53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F60E6A8-E18B-46DC-BE76-81D8AE444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EEBB5C4-78DA-4B9A-85D6-BCB4C8AF61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85DB32A-0AAB-474C-B0B1-DFE041488432}" type="slidenum">
              <a:rPr lang="en-US" altLang="en-US" sz="1200">
                <a:latin typeface="Times New Roman" panose="02020603050405020304" pitchFamily="18" charset="0"/>
              </a:rPr>
              <a:pPr algn="r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C454736-D300-4D63-977C-D45C7D3805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34E8AC4-B87F-4B05-AE8F-1341E9309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6CECF8E-9C7A-4514-8DC9-171C7A7A7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FACE76-09A5-4FE3-B1B8-FBC3C3501C7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B52E2F2-67DB-44B0-86E5-3EF2B3911B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FDF9BFC-28B9-44D2-8E56-B49452A3E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E8DEFCA-05F3-4194-9FDB-AC5644D45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77B472-0A77-4830-99C9-DD9B6E6A16DE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C4314A8-CC76-4250-8F8C-4BEF3EEBE2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87F6BC5-00BF-41B5-A1FA-08335C333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77E2771-94E4-4EFA-AD56-33FEC056A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931D8DBC-30D7-4CE9-BE32-16B27E86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324036BE-B510-445C-9245-5566F8288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323AB3-EC7E-4749-B2D0-77AD7BC81E80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3867C86-686C-41AD-A1C1-71C7BD928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7F454-E431-49CA-AE29-CCCC925922D9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BEA1BE7-86F9-4E0D-8F8F-E9B9B04075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072470A-F948-4778-A96D-2E1F34B07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9970FB5-AA25-4E07-8E2F-B4916D057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D0FE67-E716-489D-90C6-2EB45352087F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125837-CED7-4590-A3A5-BB909B05A4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22D5152-5244-4291-9560-219CBD1CE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4458D83-A83A-4D02-BE6D-65D6741DF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630159-43B6-4F9C-AC05-739319B7E42F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43E7904-F4D8-45FC-9A94-8FA640BE17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E146F2B-52F0-47A4-9B30-1FC1EDFE7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E7A222A-1CE5-4401-9594-C51FACD3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ADFF70-373E-4581-9B77-718DD0824FA2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10CAA83-4047-4C5A-B250-6EC5A5E168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C8486B8-4535-40C6-A78B-701163CD3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EB7AAB7-F29A-4B39-89B6-031794435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612DF9-BFEF-41DE-99D7-5346871FD297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63A7937-4473-4259-B499-305F2A9784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1337F9D-A579-42B8-A3CD-4BCEF05B4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32F7193-B28A-4742-BDE1-6D222C1AD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281B38-F891-4FED-8B2A-41F243BAB5A5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7E17B24-D030-456D-8C73-DC60A8316F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6418ECE-D6E2-47BE-B5C2-908DA7695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E42692E-3634-45D6-912D-54AE36974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7CEBC3-FA0E-419D-A339-68BFBC022FEF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DB64A38-0CD3-4AA7-9E2E-A53085293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02C4524-24AD-455D-99BE-D4E3DBA6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8304664-D88A-4B23-93C5-CC594E4C1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943ACE-3C38-4547-B3A1-B797868A5C4C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C02C217C-D0B6-426E-BF11-F9782DC54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F61892-9576-4CBD-9241-5F5F6AA8EB46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87A5820-F7D7-4B6B-8FF5-BBB6471BF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C0AC00-8414-49B0-A0C3-8DCF7DC7535A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DAA25A7-5FC6-4B80-B888-FC836941D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15EA26-2C71-415A-86D0-7DB7585C5B68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911EB14-4604-446E-85F4-6266310E83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18FC914-E5F1-4B54-9213-611613B58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F9024778-CCF0-4E29-B97F-54D49CEE8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ED2485-B691-4A89-A5A3-DC62593456D6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6D9B074-774F-45B9-82B9-E41EB731B1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0F90C0E-EF56-457D-92B9-AFA34C07EA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9D4E7FA-6026-46E5-BAE6-F8A9F4512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AA14DA-D36C-4D2D-817D-A52FC3D096E5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656646A-1714-468A-85FF-0035DAAF02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905FF2B-2E63-4BE9-A168-94088BD53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C3FB905-1B54-4F1F-B1C3-F12E31E95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3A60E4-FF43-42DE-8A4F-08271EBDBDFD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CA7AC9C-A66E-4F06-A2D2-75B965E7AC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55111D1-D561-4D2B-BC12-EB4542F2E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2A641A73-8DB9-45EE-98DA-C6F757B236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07E5E48E-E29A-42E8-AF9E-9C43963D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3EE37B67-959F-406D-8F83-6BA7F06D6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60C763-5835-4E7E-AA2F-D3A4740B0326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88ED984-C3B8-412E-BEDF-1F09608615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3635A7A-5292-48B9-93A9-A767B5886474}" type="slidenum">
              <a:rPr lang="en-US" altLang="en-US" sz="1200">
                <a:latin typeface="Times New Roman" panose="02020603050405020304" pitchFamily="18" charset="0"/>
              </a:rPr>
              <a:pPr algn="r"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B3C8A5E-0569-4130-B453-D9AAE43B57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7D17D32-E2E0-4072-92CE-9DAC8EF63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828BCCE-CB9A-4CE8-8E80-8F48C294C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69FB10-E915-487E-94FA-875404DDC4C2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F678CAF-3EAB-4F9F-9111-6B62B51A2C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3BE25F7-57DC-4020-9396-A5AFD0750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B033747-2F2A-43B4-9292-C87CD9E11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8D7CF6-9AFE-4808-85C4-9DCDFCF05AE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E258B54-8CA7-42A9-B070-307B41DABF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B931A83-2942-4947-BDBE-16D3D7847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A9FD091-B86B-4A40-A7B2-2CA0C5DE7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00AFA9-2CD4-4380-B46F-8CE57F6C4BEF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2701BF30-2DAE-4626-8AA6-017262BDCB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65AD79E-28A8-40F2-A458-DF107C441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BC751DF-8671-449A-9D16-A2629741ED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517B5A1-2D5D-4A94-BF87-57DE8E1644AE}" type="slidenum">
              <a:rPr lang="zh-CN" altLang="en-US" sz="1200">
                <a:latin typeface="Times New Roman" panose="02020603050405020304" pitchFamily="18" charset="0"/>
              </a:rPr>
              <a:pPr algn="r"/>
              <a:t>55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EFD2B5A-BCC1-4331-A6BC-3966A3E97B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7A47EC5-7F73-4975-8D3D-59A68C466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93DC7E62-28CC-41F7-A151-9176BCE9F7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153826E-0922-40FE-859A-FB97562E0EA3}" type="slidenum">
              <a:rPr lang="en-US" altLang="en-US" sz="1200">
                <a:latin typeface="Times New Roman" panose="02020603050405020304" pitchFamily="18" charset="0"/>
              </a:rPr>
              <a:pPr algn="r"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2CF0132-4BC5-4CD5-894D-09E691A40F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65CA248-2659-4CDB-8D57-5EAE591E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407EB0F-95C4-49EE-A6C1-BFE75036D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F12341-2F64-4463-927B-D4837004B835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1B2BFDE-E8FB-4F64-BDCB-91E1DEA4B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0CA0DC-B456-4753-B6DA-176E4F1C3C9D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A6683834-EEBF-47B3-96DF-D53293168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90C7AB-8DF3-4672-B79E-1CEF32A24521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52C064F-BC31-47E9-A916-15100E66F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5C957D-240B-4949-BADC-D2C2133E55EA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A3103528-54FA-4B90-B080-94521C0B5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40A71524-8E82-4097-A864-FA41124F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CF22CB55-EA84-498B-8092-D519B85A5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118128-21B5-4307-9FAE-D92DAB810924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C6BDB9E-138B-4EB6-934B-4696C48EB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DFF9E1-C1E7-4111-8BC8-279E102FD862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21E65DA-4444-47FD-A514-68A2ECA367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C0D50C7-D11F-4AAA-8A9F-B5E805CC9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DA6C27C-C5F6-40BF-81B2-EC9492D187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6FE678C-9454-4293-97B6-A4ABEFCC6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9E7C7E5D-3DA1-48E1-ADE0-106A18930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6AB7AE-289A-45E5-AB51-84664ECE052D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9BA163F-5A59-4763-A6B9-6DA5E263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A08EBB-8489-48B3-B229-FD2E187B4389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E3AD3856-1361-42F9-9DFA-D98B0B490C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D128CE-9374-4DBC-804A-987A7A74B83C}" type="slidenum">
              <a:rPr lang="en-US" altLang="en-US" sz="1200">
                <a:latin typeface="Times New Roman" panose="02020603050405020304" pitchFamily="18" charset="0"/>
              </a:rPr>
              <a:pPr algn="r"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603D801-9FDF-4B1B-8E07-004D2CD9C0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6FF41B2B-0C84-4C94-8F63-94B03D08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F500E010-4C63-4719-AB7D-98FAC256A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5EE0AA-3D5F-4983-BD8E-6AD5F49A32B4}" type="slidenum">
              <a:rPr lang="en-US" altLang="en-US" sz="1200">
                <a:latin typeface="Times New Roman" panose="02020603050405020304" pitchFamily="18" charset="0"/>
              </a:rPr>
              <a:pPr/>
              <a:t>67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CA762A6-FBD7-4537-A3C4-5FD9BC4A6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6CCBB7-F1C1-4CB9-9BFC-267A659458CB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2672124-CFAD-441C-B5F6-1D719F9207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2532CF1-D37E-4359-AB55-F951255A9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12EC2F45-FE43-41D4-88DC-C7202D74F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0EFC2E-4EB1-44D7-A9FE-59B74B5545C6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4FBA25DC-91D1-48C5-924F-D6E2CCC6E6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9E9EC2FB-A964-41BB-A6A0-61C41032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C932200B-B167-4465-A42F-DE1DBF23F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706EE4-38DB-419C-8BF9-C575283F13A1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AC94E93D-FBCE-44D4-B767-6A5C8A23F5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DC224B1-82FB-4A68-9CB3-C36A96B35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EA0E874-1EC7-4585-BA21-1CE51C36B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7E8CA1-94DD-4250-84EA-2E375F4B1CB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BD4470-E37C-419F-96C7-77A6471EE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3836DAD-0C27-403E-963E-998B0817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4323D3AD-3DF5-41CE-A745-31CC71212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EE913C-BFB7-4176-B12B-635EC83432EA}" type="slidenum">
              <a:rPr lang="en-US" altLang="en-US" sz="1200"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DB89EDC-46F2-465A-A2EC-007E2C9A08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026848B-FB69-4622-BE01-C5A6F431A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6B179E57-2201-44DE-8C71-11FB37E4E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4B9BAF-A876-40B6-A084-99289A00229A}" type="slidenum">
              <a:rPr lang="en-US" altLang="en-US" sz="1200">
                <a:latin typeface="Times New Roman" panose="02020603050405020304" pitchFamily="18" charset="0"/>
              </a:rPr>
              <a:pPr/>
              <a:t>72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1F5A150-BAA8-4D2C-A7FA-280AFC51E6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882167C3-62A1-4771-9950-9D07F7C04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278DECD6-5DDA-42CD-9664-5C69AD50EA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E59D3ED-2C7A-4A30-BDD5-9E1F5502FF61}" type="slidenum">
              <a:rPr lang="en-US" altLang="en-US" sz="1200">
                <a:latin typeface="Times New Roman" panose="02020603050405020304" pitchFamily="18" charset="0"/>
              </a:rPr>
              <a:pPr algn="r"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9AFDCD9-3DFD-4856-9E93-9906A61DBF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C3FB5BB9-4C00-4ECD-A70C-F8844DE8E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52578A0D-8374-4A66-8F8E-BAFA220E4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9F6EFC-2CED-4A09-9916-E452DF8D9841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81FF4476-1BF0-4FDF-989E-86BCCFFB06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E8F5BAA-803A-4A28-B8B4-F307272FE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CEE3112-949E-46FF-B788-8367F1CEF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C172DA-C0D9-4278-8BE3-18861F65C30D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8A78486-4449-40B5-86B9-6329BCED59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20B4324-1ADB-4F68-B0E2-6A3961EFA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81F781A-2D0A-4E22-BC6A-5191B38C5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45AD81-29EC-4F5C-BCA2-9C02C5698093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EDD2321-3624-4636-85C5-A77068E7F3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A730377-6690-47F3-AAAA-C2A52E3F9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ED75-F9DF-4841-A5EB-FFE73448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E60E-3A8B-41E1-B196-422EC87D5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7423-16C4-4F0B-9A01-A6CDB356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5474-1DC3-42A9-B845-A561297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5FCC-E9BE-4B08-927D-FB3315B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118E-F066-4721-BFB1-2385160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2544-9536-412D-BC16-D1D0C60F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FDE4-57CE-4C29-B504-7E9CCE3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953-1ACC-4070-897C-F31266C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1F1C-1B2C-4669-A1D9-E7680E3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8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6972-346F-464B-8BA8-19DA01A0F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6ACA7-0CE2-48D1-BD8F-58D00A86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BC79-C10E-41CB-BDFD-6C59455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E642-DC38-4B23-B2AA-2805F589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A9AB-1028-4724-8E07-AA110966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8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57C6A60-DD32-48B9-B087-554188C502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C9A91-2A5B-4131-A140-83B9D15A5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94494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7ADB6A06-058B-42FF-A184-C39E993366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7ECF0-4BA4-402C-A70B-0EF1569DE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66050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3104F48D-5FC1-4367-A59F-1B0CF3E4B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15608-2ACD-4AF9-9FCB-9FC9685BE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69617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0FF71DFC-D92C-4DBD-8C9A-D5775A6A50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F3305-8999-4D1D-80DA-0B6E3C2A8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41020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831C-50FF-403D-894D-218A0031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8B8-7539-4D50-8A73-2EA04B7F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8E42-07E5-4A8E-BE1D-966F716B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5BE9-FAD0-4F59-BF76-4B6BA77C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B0FF-4DCC-4E86-B7A2-E85DD987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5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92DE-8396-49AA-BD4F-F9BFDB90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E17-A302-4E11-8DB3-DFF1DAC0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14F0-1208-4402-BA1B-7EB2086C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0087-EF74-470D-93B6-83EA60A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5E73-BB0E-4BF9-9E0A-EAAA033A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A243-A45F-439B-B922-8C4514C6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D3E4-80A2-4432-9FBC-6C431A6D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48E0-86F5-4A2C-B6A2-3479BEB2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D835-22A2-4597-A0A4-EF3FDB5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1852-5D61-4282-935D-A0D9212E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CA2F-F6BD-49A5-BB14-DCEA004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3CAA-367B-4518-AB9F-BCADAFDE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1801-234A-4B87-919D-E49CA4F3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C5A49-605F-4FA8-BA45-3AE9C378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9EBD3-58D0-4EBC-BA42-CA952ACC1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143ED-CC13-496E-A32A-C4CC9DD0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AAC32-6BD3-43CB-A591-EC7155FA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D6CBE-5DB8-4EDE-A2E8-C04DF14E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6A5FA-90EC-4164-9F25-7E0DDA15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6309-F706-4126-BA80-8F5BE0D5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4CD2C-32E3-4E45-ABA5-950C7D8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91FC-118E-46E4-A753-240CB89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E31ED-51EF-46B0-8A46-B002895A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B4F19-F52E-40F8-A9F8-6600E892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BEE2C-D4B5-42FB-BBFC-2A6B1CF5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9A4D1-0147-4FC0-811D-4D4A2B8A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9DA-AAD6-4E49-8C02-57DEC0D0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B769-9E27-4687-8EF1-DDFC8F05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04A57-8605-47F8-966D-ADC352CB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E0E4-CEB7-45BA-9610-D27CA935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10B7-09AB-4139-9CCB-82B9EAE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79D2-00A9-4330-9063-C8D239A6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69DA-B6B9-498E-A5B0-44DB1600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3D093-471B-491E-A830-B04196A0F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8FF2B-F01B-4236-8B43-473AE5430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D57A-D5E9-4868-9B9C-C6C0D4A5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48B6-EB31-4E67-8FC7-178F8661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DB089-323B-467D-BA1B-5E140406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881CA-7C3F-45B8-BF6A-ADE3302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1428-D86A-47BC-894C-F0310F66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2AD4-F082-440B-ABC9-7FF4DA9BB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1666-BF30-49E9-ABD4-C2089BC4E95F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B550-CB0B-456A-8B20-B2681240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3E5-6377-453F-8817-1468F501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2CD7-1422-4EB3-9D67-EA6AC3AF4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jpe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3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3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40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FC34DFF-6933-4C83-BBBC-9F384CBB6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B6D532-BB4F-45DA-A641-6CE76F20879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1026">
            <a:extLst>
              <a:ext uri="{FF2B5EF4-FFF2-40B4-BE49-F238E27FC236}">
                <a16:creationId xmlns:a16="http://schemas.microsoft.com/office/drawing/2014/main" id="{CE6BA524-1234-42B8-B1E0-9E7168612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2895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r>
              <a:rPr lang="en-US" altLang="en-US" sz="6000"/>
              <a:t> </a:t>
            </a:r>
            <a:br>
              <a:rPr lang="en-US" altLang="en-US" sz="6000"/>
            </a:br>
            <a:br>
              <a:rPr lang="en-US" altLang="en-US" sz="6000"/>
            </a:br>
            <a:r>
              <a:rPr lang="en-US" altLang="en-US" sz="2800"/>
              <a:t>— Chapter 2 —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CE27BAB7-21E3-4BDC-8589-4A7A579B0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114800"/>
            <a:ext cx="8305800" cy="24384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/>
              <a:t>Jiawei Han, Micheline Kamber, and Jian Pei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/>
              <a:t>University of Illinois at Urbana-Champaign 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/>
              <a:t>Simon Fraser University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/>
              <a:t>©2011 Han, Kamber, and Pei. 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B4A4C8F-E40D-47C1-A51E-E458E5670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B3BEF3-4BCD-47F5-BC73-B6537C7187A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3DFF9F5-874B-4846-A530-22C802579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Chapter 2: Getting to Know Your Data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5C63AA-9AAC-4F43-AAD0-44CE0F03E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800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/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13317" name="AutoShape 4">
            <a:extLst>
              <a:ext uri="{FF2B5EF4-FFF2-40B4-BE49-F238E27FC236}">
                <a16:creationId xmlns:a16="http://schemas.microsoft.com/office/drawing/2014/main" id="{588A8E46-D7ED-4F4C-8AFC-FA913D4E834C}"/>
              </a:ext>
            </a:extLst>
          </p:cNvPr>
          <p:cNvSpPr>
            <a:spLocks noChangeArrowheads="1"/>
          </p:cNvSpPr>
          <p:nvPr/>
        </p:nvSpPr>
        <p:spPr bwMode="auto">
          <a:xfrm rot="9694931">
            <a:off x="8305800" y="2590801"/>
            <a:ext cx="4508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143A85BF-C26E-4365-9C79-A44ACD35E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301939-FB70-45D2-8E01-32722D9C80A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531532A-3F41-4586-8C05-F83CEE065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Basic Statistical Descriptions of Data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44D6FF8-CEAB-40C2-938F-AEB05FCA9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257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en-US" altLang="en-US" sz="2400" u="sng"/>
              <a:t>Motivation</a:t>
            </a:r>
          </a:p>
          <a:p>
            <a:pPr lvl="1" eaLnBrk="1" hangingPunct="1">
              <a:buSzPct val="80000"/>
            </a:pPr>
            <a:r>
              <a:rPr lang="en-US" altLang="en-US"/>
              <a:t>To better understand the data: central tendency, variation and spread</a:t>
            </a:r>
          </a:p>
          <a:p>
            <a:pPr eaLnBrk="1" hangingPunct="1">
              <a:buSzPct val="80000"/>
            </a:pPr>
            <a:r>
              <a:rPr lang="en-US" altLang="en-US" sz="2400" u="sng"/>
              <a:t>Data dispersion characteristics</a:t>
            </a:r>
            <a:r>
              <a:rPr lang="en-US" altLang="en-US" sz="2400"/>
              <a:t> </a:t>
            </a:r>
          </a:p>
          <a:p>
            <a:pPr lvl="1" eaLnBrk="1" hangingPunct="1">
              <a:buSzPct val="80000"/>
            </a:pPr>
            <a:r>
              <a:rPr lang="en-US" altLang="en-US"/>
              <a:t>median, max, min, quantiles, outliers, variance, etc.</a:t>
            </a:r>
          </a:p>
          <a:p>
            <a:pPr eaLnBrk="1" hangingPunct="1">
              <a:buSzPct val="80000"/>
            </a:pPr>
            <a:r>
              <a:rPr lang="en-US" altLang="en-US" sz="2400" u="sng"/>
              <a:t>Numerical dimensions</a:t>
            </a:r>
            <a:r>
              <a:rPr lang="en-US" altLang="en-US" sz="2400"/>
              <a:t> correspond to sorted intervals</a:t>
            </a:r>
          </a:p>
          <a:p>
            <a:pPr lvl="1" eaLnBrk="1" hangingPunct="1">
              <a:buSzPct val="80000"/>
            </a:pPr>
            <a:r>
              <a:rPr lang="en-US" altLang="en-US"/>
              <a:t>Data dispersion: analyzed with multiple granularities of precision</a:t>
            </a:r>
          </a:p>
          <a:p>
            <a:pPr lvl="1" eaLnBrk="1" hangingPunct="1">
              <a:buSzPct val="80000"/>
            </a:pPr>
            <a:r>
              <a:rPr lang="en-US" altLang="en-US"/>
              <a:t>Boxplot or quantile analysis on sorted intervals</a:t>
            </a:r>
          </a:p>
          <a:p>
            <a:pPr eaLnBrk="1" hangingPunct="1">
              <a:buSzPct val="80000"/>
            </a:pPr>
            <a:r>
              <a:rPr lang="en-US" altLang="en-US" sz="2400" u="sng"/>
              <a:t>Dispersion analysis on computed measures</a:t>
            </a:r>
            <a:endParaRPr lang="en-US" altLang="en-US" sz="2400"/>
          </a:p>
          <a:p>
            <a:pPr lvl="1" eaLnBrk="1" hangingPunct="1">
              <a:buSzPct val="80000"/>
            </a:pPr>
            <a:r>
              <a:rPr lang="en-US" altLang="en-US"/>
              <a:t>Folding measures into numerical dimensions</a:t>
            </a:r>
          </a:p>
          <a:p>
            <a:pPr lvl="1" eaLnBrk="1" hangingPunct="1">
              <a:buSzPct val="80000"/>
            </a:pPr>
            <a:r>
              <a:rPr lang="en-US" altLang="en-US"/>
              <a:t>Boxplot or quantile analysis on the transformed cube</a:t>
            </a: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>
            <a:extLst>
              <a:ext uri="{FF2B5EF4-FFF2-40B4-BE49-F238E27FC236}">
                <a16:creationId xmlns:a16="http://schemas.microsoft.com/office/drawing/2014/main" id="{00298F9B-91E6-4A0D-91AB-98F19F525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90A275-3EED-4868-81CC-4B688866466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71207D0-EEF2-4151-8EFE-5C9D47967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Measuring the Central Tendency</a:t>
            </a:r>
            <a:endParaRPr lang="en-US" altLang="en-US" sz="4000">
              <a:solidFill>
                <a:srgbClr val="170981"/>
              </a:solidFill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2AAEE23-27C3-487D-97F7-18E6A67A7D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64770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/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en-US" sz="1800"/>
              <a:t>Note: </a:t>
            </a:r>
            <a:r>
              <a:rPr lang="en-US" altLang="en-US" sz="1800" i="1"/>
              <a:t>n</a:t>
            </a:r>
            <a:r>
              <a:rPr lang="en-US" altLang="en-US" sz="1800"/>
              <a:t> is sample size and </a:t>
            </a:r>
            <a:r>
              <a:rPr lang="en-US" altLang="en-US" sz="1800" i="1"/>
              <a:t>N</a:t>
            </a:r>
            <a:r>
              <a:rPr lang="en-US" altLang="en-US" sz="1800"/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/>
              <a:t>Median</a:t>
            </a:r>
            <a:r>
              <a:rPr lang="en-US" altLang="en-US" sz="1800"/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Estimated by interpolation (for </a:t>
            </a:r>
            <a:r>
              <a:rPr lang="en-US" altLang="en-US" sz="1800" i="1">
                <a:solidFill>
                  <a:schemeClr val="tx2"/>
                </a:solidFill>
              </a:rPr>
              <a:t>grouped data</a:t>
            </a:r>
            <a:r>
              <a:rPr lang="en-US" altLang="en-US" sz="1800"/>
              <a:t>):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/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Unimodal, bimodal, trimodal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/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D7163091-AF36-4C6C-9B3A-E9B757B54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1143000"/>
          <a:ext cx="175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D7163091-AF36-4C6C-9B3A-E9B757B54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1752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AE896D22-EBA9-4FC0-99FD-677DBD087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9812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AE896D22-EBA9-4FC0-99FD-677DBD087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1600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EF7AF8A3-C911-4068-AEAB-E8FEE1E06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343400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387600" imgH="469900" progId="Equation.3">
                  <p:embed/>
                </p:oleObj>
              </mc:Choice>
              <mc:Fallback>
                <p:oleObj name="Equation" r:id="rId8" imgW="2387600" imgH="469900" progId="Equation.3">
                  <p:embed/>
                  <p:pic>
                    <p:nvPicPr>
                      <p:cNvPr id="15367" name="Object 6">
                        <a:extLst>
                          <a:ext uri="{FF2B5EF4-FFF2-40B4-BE49-F238E27FC236}">
                            <a16:creationId xmlns:a16="http://schemas.microsoft.com/office/drawing/2014/main" id="{EF7AF8A3-C911-4068-AEAB-E8FEE1E06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464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D9797EAF-F91A-4693-8B34-36D58B9C6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60960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2197100" imgH="203200" progId="Equation.3">
                  <p:embed/>
                </p:oleObj>
              </mc:Choice>
              <mc:Fallback>
                <p:oleObj name="Equation" r:id="rId10" imgW="2197100" imgH="203200" progId="Equation.3">
                  <p:embed/>
                  <p:pic>
                    <p:nvPicPr>
                      <p:cNvPr id="15368" name="Object 7">
                        <a:extLst>
                          <a:ext uri="{FF2B5EF4-FFF2-40B4-BE49-F238E27FC236}">
                            <a16:creationId xmlns:a16="http://schemas.microsoft.com/office/drawing/2014/main" id="{D9797EAF-F91A-4693-8B34-36D58B9C6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6096000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>
            <a:extLst>
              <a:ext uri="{FF2B5EF4-FFF2-40B4-BE49-F238E27FC236}">
                <a16:creationId xmlns:a16="http://schemas.microsoft.com/office/drawing/2014/main" id="{3F4DE210-2E06-4DD0-82A1-A247BBBF5E6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9525000" y="1130301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596900" imgH="431800" progId="Equation.3">
                  <p:embed/>
                </p:oleObj>
              </mc:Choice>
              <mc:Fallback>
                <p:oleObj name="Equation" r:id="rId12" imgW="596900" imgH="431800" progId="Equation.3">
                  <p:embed/>
                  <p:pic>
                    <p:nvPicPr>
                      <p:cNvPr id="15369" name="Object 8">
                        <a:extLst>
                          <a:ext uri="{FF2B5EF4-FFF2-40B4-BE49-F238E27FC236}">
                            <a16:creationId xmlns:a16="http://schemas.microsoft.com/office/drawing/2014/main" id="{3F4DE210-2E06-4DD0-82A1-A247BBBF5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1130301"/>
                        <a:ext cx="1066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12">
            <a:extLst>
              <a:ext uri="{FF2B5EF4-FFF2-40B4-BE49-F238E27FC236}">
                <a16:creationId xmlns:a16="http://schemas.microsoft.com/office/drawing/2014/main" id="{379FAC2C-BAEE-42BD-B098-E19670EA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3505200"/>
            <a:ext cx="23161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5">
            <a:extLst>
              <a:ext uri="{FF2B5EF4-FFF2-40B4-BE49-F238E27FC236}">
                <a16:creationId xmlns:a16="http://schemas.microsoft.com/office/drawing/2014/main" id="{34B96595-541F-480E-8A7E-BFF9EA43483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1676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2D5841-2EF2-417F-A7DD-FB59953A344B}" type="datetime4">
              <a:rPr lang="en-US" altLang="en-US" sz="1200"/>
              <a:pPr eaLnBrk="1" hangingPunct="1"/>
              <a:t>December 6, 2020</a:t>
            </a:fld>
            <a:endParaRPr lang="en-US" altLang="en-US" sz="1200"/>
          </a:p>
        </p:txBody>
      </p:sp>
      <p:sp>
        <p:nvSpPr>
          <p:cNvPr id="16387" name="Footer Placeholder 6">
            <a:extLst>
              <a:ext uri="{FF2B5EF4-FFF2-40B4-BE49-F238E27FC236}">
                <a16:creationId xmlns:a16="http://schemas.microsoft.com/office/drawing/2014/main" id="{D417DFAD-C217-4E5A-BE69-6FC28E61AF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648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16388" name="Slide Number Placeholder 7">
            <a:extLst>
              <a:ext uri="{FF2B5EF4-FFF2-40B4-BE49-F238E27FC236}">
                <a16:creationId xmlns:a16="http://schemas.microsoft.com/office/drawing/2014/main" id="{E5692C01-B37E-49D0-BE6A-7E654C5AA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791873-663A-405D-9BE9-5CCF3FF7178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4E7797EC-04BD-4EE2-A4CE-A8C957CFF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867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 </a:t>
            </a:r>
            <a:r>
              <a:rPr lang="en-US" altLang="en-US"/>
              <a:t>Symmetric vs. Skewed Data</a:t>
            </a:r>
            <a:endParaRPr lang="en-US" altLang="en-US" sz="3200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7F488A07-ECB2-4179-B7E7-9A32F21878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1"/>
            <a:ext cx="5334000" cy="12557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tx2"/>
                </a:solidFill>
              </a:rPr>
              <a:t>Median, mean and mode of symmetric, positively and negatively skewed data</a:t>
            </a:r>
          </a:p>
        </p:txBody>
      </p:sp>
      <p:pic>
        <p:nvPicPr>
          <p:cNvPr id="16391" name="Picture 6" descr="rightskewed">
            <a:extLst>
              <a:ext uri="{FF2B5EF4-FFF2-40B4-BE49-F238E27FC236}">
                <a16:creationId xmlns:a16="http://schemas.microsoft.com/office/drawing/2014/main" id="{2EC48F69-A4A7-4D07-A179-BA1ACD520D19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2819401"/>
            <a:ext cx="4800600" cy="4048125"/>
          </a:xfrm>
          <a:noFill/>
        </p:spPr>
      </p:pic>
      <p:pic>
        <p:nvPicPr>
          <p:cNvPr id="16392" name="Picture 8" descr="leftskewed">
            <a:extLst>
              <a:ext uri="{FF2B5EF4-FFF2-40B4-BE49-F238E27FC236}">
                <a16:creationId xmlns:a16="http://schemas.microsoft.com/office/drawing/2014/main" id="{6BB3650B-539E-497E-B298-7D0A128FDD45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086100"/>
            <a:ext cx="4876800" cy="3771900"/>
          </a:xfrm>
          <a:noFill/>
        </p:spPr>
      </p:pic>
      <p:pic>
        <p:nvPicPr>
          <p:cNvPr id="16393" name="Picture 10" descr="ha02skew1">
            <a:extLst>
              <a:ext uri="{FF2B5EF4-FFF2-40B4-BE49-F238E27FC236}">
                <a16:creationId xmlns:a16="http://schemas.microsoft.com/office/drawing/2014/main" id="{9CBD5484-BF32-41C8-9D24-D58498F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11">
            <a:extLst>
              <a:ext uri="{FF2B5EF4-FFF2-40B4-BE49-F238E27FC236}">
                <a16:creationId xmlns:a16="http://schemas.microsoft.com/office/drawing/2014/main" id="{5D630F70-7527-4A8A-8B18-0C8A1CC9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CD1BBAB9-00E6-4BCA-9E7C-2B015ABD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24E22950-6B22-4B20-91B4-BEEBDB71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447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symmetric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FB0C7045-B94B-4368-9550-95C5C531C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956074-4561-4B95-9852-2734880DF70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F8DCCED-628D-4829-8957-D3C3D4B6F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32D510A-1E86-41C4-A8D1-7A394505FE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610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Quartiles</a:t>
            </a:r>
            <a:r>
              <a:rPr lang="en-US" altLang="en-US" sz="1800"/>
              <a:t>: Q</a:t>
            </a:r>
            <a:r>
              <a:rPr lang="en-US" altLang="en-US" sz="1800" baseline="-25000"/>
              <a:t>1</a:t>
            </a:r>
            <a:r>
              <a:rPr lang="en-US" altLang="en-US" sz="1800"/>
              <a:t> (25</a:t>
            </a:r>
            <a:r>
              <a:rPr lang="en-US" altLang="en-US" sz="1800" baseline="30000"/>
              <a:t>th</a:t>
            </a:r>
            <a:r>
              <a:rPr lang="en-US" altLang="en-US" sz="1800"/>
              <a:t> percentile), Q</a:t>
            </a:r>
            <a:r>
              <a:rPr lang="en-US" altLang="en-US" sz="1800" baseline="-25000"/>
              <a:t>3</a:t>
            </a:r>
            <a:r>
              <a:rPr lang="en-US" altLang="en-US" sz="1800"/>
              <a:t> (75</a:t>
            </a:r>
            <a:r>
              <a:rPr lang="en-US" altLang="en-US" sz="1800" baseline="30000"/>
              <a:t>th</a:t>
            </a:r>
            <a:r>
              <a:rPr lang="en-US" altLang="en-US" sz="1800"/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Inter-quartile range</a:t>
            </a:r>
            <a:r>
              <a:rPr lang="en-US" altLang="en-US" sz="1800"/>
              <a:t>: IQR = Q</a:t>
            </a:r>
            <a:r>
              <a:rPr lang="en-US" altLang="en-US" sz="1800" baseline="-25000"/>
              <a:t>3 </a:t>
            </a:r>
            <a:r>
              <a:rPr lang="en-US" altLang="en-US" sz="1800"/>
              <a:t>–</a:t>
            </a:r>
            <a:r>
              <a:rPr lang="en-US" altLang="en-US" sz="1800" baseline="-25000"/>
              <a:t> </a:t>
            </a:r>
            <a:r>
              <a:rPr lang="en-US" altLang="en-US" sz="1800"/>
              <a:t>Q</a:t>
            </a:r>
            <a:r>
              <a:rPr lang="en-US" altLang="en-US" sz="1800" baseline="-25000"/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Five number summary</a:t>
            </a:r>
            <a:r>
              <a:rPr lang="en-US" altLang="en-US" sz="1800"/>
              <a:t>: min, Q</a:t>
            </a:r>
            <a:r>
              <a:rPr lang="en-US" altLang="en-US" sz="1800" baseline="-25000"/>
              <a:t>1</a:t>
            </a:r>
            <a:r>
              <a:rPr lang="en-US" altLang="en-US" sz="1800"/>
              <a:t>, median,</a:t>
            </a:r>
            <a:r>
              <a:rPr lang="en-US" altLang="en-US" sz="1800" baseline="-25000"/>
              <a:t> </a:t>
            </a:r>
            <a:r>
              <a:rPr lang="en-US" altLang="en-US" sz="1800"/>
              <a:t>Q</a:t>
            </a:r>
            <a:r>
              <a:rPr lang="en-US" altLang="en-US" sz="1800" baseline="-25000"/>
              <a:t>3</a:t>
            </a:r>
            <a:r>
              <a:rPr lang="en-US" altLang="en-US" sz="1800"/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Boxplot</a:t>
            </a:r>
            <a:r>
              <a:rPr lang="en-US" altLang="en-US" sz="1800"/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Outlier</a:t>
            </a:r>
            <a:r>
              <a:rPr lang="en-US" altLang="en-US" sz="1800"/>
              <a:t>: usually, a value higher/lower than 1.5 x IQR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Variance and standard deviation (</a:t>
            </a:r>
            <a:r>
              <a:rPr lang="en-US" altLang="en-US" sz="1800" i="1"/>
              <a:t>sample:</a:t>
            </a:r>
            <a:r>
              <a:rPr lang="en-US" altLang="en-US" sz="1800"/>
              <a:t> </a:t>
            </a:r>
            <a:r>
              <a:rPr lang="en-US" altLang="en-US" sz="1800" i="1"/>
              <a:t>s, population: </a:t>
            </a:r>
            <a:r>
              <a:rPr lang="el-GR" altLang="en-US" sz="1800" i="1"/>
              <a:t>σ</a:t>
            </a:r>
            <a:r>
              <a:rPr lang="en-US" altLang="en-US" sz="1800" i="1"/>
              <a:t>)</a:t>
            </a:r>
            <a:endParaRPr lang="en-US" altLang="en-US" sz="180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Variance</a:t>
            </a:r>
            <a:r>
              <a:rPr lang="en-US" altLang="en-US" sz="1800"/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b="1"/>
              <a:t>Standard deviation</a:t>
            </a:r>
            <a:r>
              <a:rPr lang="en-US" altLang="en-US" sz="1800" i="1"/>
              <a:t> s (or </a:t>
            </a:r>
            <a:r>
              <a:rPr lang="el-GR" altLang="en-US" sz="1800" i="1"/>
              <a:t>σ</a:t>
            </a:r>
            <a:r>
              <a:rPr lang="en-US" altLang="en-US" sz="1800" i="1"/>
              <a:t>) </a:t>
            </a:r>
            <a:r>
              <a:rPr lang="en-US" altLang="en-US" sz="1800"/>
              <a:t>is the square root of variance </a:t>
            </a:r>
            <a:r>
              <a:rPr lang="en-US" altLang="en-US" sz="1800" i="1"/>
              <a:t>s</a:t>
            </a:r>
            <a:r>
              <a:rPr lang="en-US" altLang="en-US" sz="1800" i="1" baseline="30000"/>
              <a:t>2 (</a:t>
            </a:r>
            <a:r>
              <a:rPr lang="en-US" altLang="en-US" sz="1800" i="1"/>
              <a:t>or</a:t>
            </a:r>
            <a:r>
              <a:rPr lang="en-US" altLang="en-US" sz="1800" i="1" baseline="30000"/>
              <a:t> </a:t>
            </a:r>
            <a:r>
              <a:rPr lang="el-GR" altLang="en-US" sz="1800" i="1"/>
              <a:t>σ</a:t>
            </a:r>
            <a:r>
              <a:rPr lang="en-US" altLang="en-US" sz="1800" i="1" baseline="30000"/>
              <a:t>2)</a:t>
            </a:r>
          </a:p>
        </p:txBody>
      </p:sp>
      <p:graphicFrame>
        <p:nvGraphicFramePr>
          <p:cNvPr id="17413" name="Object 10">
            <a:extLst>
              <a:ext uri="{FF2B5EF4-FFF2-40B4-BE49-F238E27FC236}">
                <a16:creationId xmlns:a16="http://schemas.microsoft.com/office/drawing/2014/main" id="{97AB7997-F0A3-479C-A411-304171704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18088"/>
          <a:ext cx="4267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17413" name="Object 10">
                        <a:extLst>
                          <a:ext uri="{FF2B5EF4-FFF2-40B4-BE49-F238E27FC236}">
                            <a16:creationId xmlns:a16="http://schemas.microsoft.com/office/drawing/2014/main" id="{97AB7997-F0A3-479C-A411-304171704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18088"/>
                        <a:ext cx="4267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1">
            <a:extLst>
              <a:ext uri="{FF2B5EF4-FFF2-40B4-BE49-F238E27FC236}">
                <a16:creationId xmlns:a16="http://schemas.microsoft.com/office/drawing/2014/main" id="{B019E58F-C95B-4D30-BB0C-C28AD52E323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629400" y="50546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235200" imgH="431800" progId="Equation.3">
                  <p:embed/>
                </p:oleObj>
              </mc:Choice>
              <mc:Fallback>
                <p:oleObj name="Equation" r:id="rId6" imgW="2235200" imgH="431800" progId="Equation.3">
                  <p:embed/>
                  <p:pic>
                    <p:nvPicPr>
                      <p:cNvPr id="17414" name="Object 11">
                        <a:extLst>
                          <a:ext uri="{FF2B5EF4-FFF2-40B4-BE49-F238E27FC236}">
                            <a16:creationId xmlns:a16="http://schemas.microsoft.com/office/drawing/2014/main" id="{B019E58F-C95B-4D30-BB0C-C28AD52E3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54600"/>
                        <a:ext cx="366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B9ED143A-6F70-4678-9B22-81F018789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9CE9B2-BD8C-4D8E-82CF-05FCF541705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pic>
        <p:nvPicPr>
          <p:cNvPr id="18435" name="Picture 1035" descr="box plot">
            <a:extLst>
              <a:ext uri="{FF2B5EF4-FFF2-40B4-BE49-F238E27FC236}">
                <a16:creationId xmlns:a16="http://schemas.microsoft.com/office/drawing/2014/main" id="{BBA8D7D3-4F26-4A7C-BECB-F192614D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2362200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>
            <a:extLst>
              <a:ext uri="{FF2B5EF4-FFF2-40B4-BE49-F238E27FC236}">
                <a16:creationId xmlns:a16="http://schemas.microsoft.com/office/drawing/2014/main" id="{2959B92A-E9E4-4A27-99B4-B191FE74B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518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 </a:t>
            </a:r>
            <a:r>
              <a:rPr lang="en-US" altLang="en-US"/>
              <a:t>Boxplot Analysis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869A9DC-BC71-4F79-8286-7F434109A5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6096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Five-number summary</a:t>
            </a:r>
            <a:r>
              <a:rPr lang="en-US" altLang="en-US" sz="2000"/>
              <a:t> of a 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Minimum, Q1, Median,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Boxplot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The ends of the box are at the first and third quartiles, i.e., the height of the box is IQR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Whiskers: two lines outside the box extended to Minimum and Maximum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Outliers: points beyond a specified outlier threshold, plotted individually</a:t>
            </a:r>
          </a:p>
        </p:txBody>
      </p:sp>
      <p:pic>
        <p:nvPicPr>
          <p:cNvPr id="18438" name="Picture 1038" descr="three">
            <a:extLst>
              <a:ext uri="{FF2B5EF4-FFF2-40B4-BE49-F238E27FC236}">
                <a16:creationId xmlns:a16="http://schemas.microsoft.com/office/drawing/2014/main" id="{A3B5EF76-C490-419A-96AB-2F3E13DA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6" y="114300"/>
            <a:ext cx="3933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7D6F388E-E736-4023-96A7-31B52F30299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1676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DAF317-F548-4BDF-9021-AEC8D12AA1AF}" type="datetime4">
              <a:rPr lang="en-US" altLang="en-US" sz="1200"/>
              <a:pPr eaLnBrk="1" hangingPunct="1"/>
              <a:t>December 6, 2020</a:t>
            </a:fld>
            <a:endParaRPr lang="en-US" altLang="en-US" sz="12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C2DCBB70-E48F-446A-BF3B-234B2E2FAC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648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42CA6D75-9662-4A36-B459-55999C2F3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F5B191-136C-48A7-9F22-675DA6BBA93D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CE4E2A9-1479-4694-8424-9200FC0D0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200"/>
              <a:t>Visualization of Data Dispersion: 3-D Boxplots</a:t>
            </a:r>
            <a:endParaRPr lang="en-US" altLang="en-US"/>
          </a:p>
        </p:txBody>
      </p:sp>
      <p:pic>
        <p:nvPicPr>
          <p:cNvPr id="19462" name="Picture 3" descr="1">
            <a:extLst>
              <a:ext uri="{FF2B5EF4-FFF2-40B4-BE49-F238E27FC236}">
                <a16:creationId xmlns:a16="http://schemas.microsoft.com/office/drawing/2014/main" id="{C891264B-6AAA-4BEB-A014-64E92F6D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>
            <a:extLst>
              <a:ext uri="{FF2B5EF4-FFF2-40B4-BE49-F238E27FC236}">
                <a16:creationId xmlns:a16="http://schemas.microsoft.com/office/drawing/2014/main" id="{C4089D47-BBE7-4711-AB26-A080F49A1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DA9E7B-12AB-4136-8D8A-34C1781A2A46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9DEE8F7-C260-4824-A261-3FBF4006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Properties of Normal Distribution Curve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21555BC-3CF1-4C4A-BFA8-4A26EF707B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The normal (distribution) curve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From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–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 to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+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: contains about 68% of the measurements  (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: mean, 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: standard deviation)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 From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–2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 to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+2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: contains about 95% of it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From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–3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 to </a:t>
            </a:r>
            <a:r>
              <a:rPr lang="el-GR" altLang="en-US">
                <a:solidFill>
                  <a:schemeClr val="tx2"/>
                </a:solidFill>
              </a:rPr>
              <a:t>μ</a:t>
            </a:r>
            <a:r>
              <a:rPr lang="en-US" altLang="en-US">
                <a:solidFill>
                  <a:schemeClr val="tx2"/>
                </a:solidFill>
              </a:rPr>
              <a:t>+3</a:t>
            </a:r>
            <a:r>
              <a:rPr lang="el-GR" altLang="en-US">
                <a:solidFill>
                  <a:schemeClr val="tx2"/>
                </a:solidFill>
              </a:rPr>
              <a:t>σ</a:t>
            </a:r>
            <a:r>
              <a:rPr lang="en-US" altLang="en-US">
                <a:solidFill>
                  <a:schemeClr val="tx2"/>
                </a:solidFill>
              </a:rPr>
              <a:t>: contains about 99.7% of it</a:t>
            </a:r>
          </a:p>
          <a:p>
            <a:pPr lvl="1" eaLnBrk="1" hangingPunct="1"/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0485" name="Picture 5" descr="normal1-95">
            <a:extLst>
              <a:ext uri="{FF2B5EF4-FFF2-40B4-BE49-F238E27FC236}">
                <a16:creationId xmlns:a16="http://schemas.microsoft.com/office/drawing/2014/main" id="{62C533CE-F869-4144-85E9-E754B43E6A5F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729038"/>
            <a:ext cx="2895600" cy="2590800"/>
          </a:xfrm>
          <a:noFill/>
        </p:spPr>
      </p:pic>
      <p:pic>
        <p:nvPicPr>
          <p:cNvPr id="20486" name="Picture 7" descr="normal1-68">
            <a:extLst>
              <a:ext uri="{FF2B5EF4-FFF2-40B4-BE49-F238E27FC236}">
                <a16:creationId xmlns:a16="http://schemas.microsoft.com/office/drawing/2014/main" id="{1E2DF466-D4B8-4F0B-8087-3CEC791021C9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886200"/>
            <a:ext cx="2986088" cy="2438400"/>
          </a:xfrm>
          <a:noFill/>
        </p:spPr>
      </p:pic>
      <p:pic>
        <p:nvPicPr>
          <p:cNvPr id="20487" name="Picture 9" descr="normal1-99">
            <a:extLst>
              <a:ext uri="{FF2B5EF4-FFF2-40B4-BE49-F238E27FC236}">
                <a16:creationId xmlns:a16="http://schemas.microsoft.com/office/drawing/2014/main" id="{1AF16F12-090A-48C3-844C-B88ACF56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4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6D677F39-C8A8-4BFB-BAAB-99A9B4996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C69EB3-4F8E-4704-AFB0-206629A618E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1536BBB-96E8-4AFD-ABC4-1E48FA4BB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Graphic Displays of Basic Statistical Descriptions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12C8390-30FA-4CF4-8164-4813CE95B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/>
              <a:t>Boxplot</a:t>
            </a:r>
            <a:r>
              <a:rPr lang="en-US" altLang="en-US" sz="2400"/>
              <a:t>: graphic display of five-number summary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/>
              <a:t>Histogram</a:t>
            </a:r>
            <a:r>
              <a:rPr lang="en-US" altLang="en-US" sz="2400"/>
              <a:t>: x-axis are values, y-axis repres. frequencies 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/>
              <a:t>Quantile plot</a:t>
            </a:r>
            <a:r>
              <a:rPr lang="en-US" altLang="en-US" sz="2400"/>
              <a:t>:  each value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  </a:t>
            </a:r>
            <a:r>
              <a:rPr lang="en-US" altLang="en-US" sz="2400"/>
              <a:t>is paired with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 </a:t>
            </a:r>
            <a:r>
              <a:rPr lang="en-US" altLang="en-US" sz="2400"/>
              <a:t> indicating that approximately 100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 </a:t>
            </a:r>
            <a:r>
              <a:rPr lang="en-US" altLang="en-US" sz="2400"/>
              <a:t>% of data  are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 </a:t>
            </a:r>
            <a:endParaRPr lang="en-US" altLang="en-US" sz="240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/>
              <a:t>Quantile-quantile (q-q) plot</a:t>
            </a:r>
            <a:r>
              <a:rPr lang="en-US" altLang="en-US" sz="2400"/>
              <a:t>: graphs the quantiles of one univariant distribution against the corresponding quantiles of another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/>
              <a:t>Scatter plot</a:t>
            </a:r>
            <a:r>
              <a:rPr lang="en-US" altLang="en-US" sz="2400"/>
              <a:t>: each pair of values is a pair of coordinates and plotted as points in the 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53D99A86-6F02-44D4-8197-EA8AFF9A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1526AF-70F4-489F-B4DC-179A36C8D42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2CC0642B-F6CD-47F7-B848-DC0ED6E91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Histogram Analysis</a:t>
            </a:r>
          </a:p>
        </p:txBody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E981AB8A-C451-4108-8757-FE5AB0C63B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46482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Differs from a bar chart in that it is the </a:t>
            </a:r>
            <a:r>
              <a:rPr lang="en-US" altLang="en-US" sz="2000" i="1"/>
              <a:t>area</a:t>
            </a:r>
            <a:r>
              <a:rPr lang="en-US" altLang="en-US" sz="2000"/>
              <a:t> of the bar that denotes the value, not the height as in bar charts, a crucial distinction when the categories are not of uniform width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The categories are usually specified as non-overlapping intervals of some variable. 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/>
          </a:p>
        </p:txBody>
      </p:sp>
      <p:graphicFrame>
        <p:nvGraphicFramePr>
          <p:cNvPr id="22533" name="Object 1029">
            <a:extLst>
              <a:ext uri="{FF2B5EF4-FFF2-40B4-BE49-F238E27FC236}">
                <a16:creationId xmlns:a16="http://schemas.microsoft.com/office/drawing/2014/main" id="{16372444-491F-4A27-BFB0-083A69F0BA80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6096000" y="1447800"/>
          <a:ext cx="5410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hart" r:id="rId4" imgW="9894181" imgH="4809952" progId="MSGraph.Chart.8">
                  <p:embed followColorScheme="full"/>
                </p:oleObj>
              </mc:Choice>
              <mc:Fallback>
                <p:oleObj name="Chart" r:id="rId4" imgW="9894181" imgH="4809952" progId="MSGraph.Chart.8">
                  <p:embed followColorScheme="full"/>
                  <p:pic>
                    <p:nvPicPr>
                      <p:cNvPr id="22533" name="Object 1029">
                        <a:extLst>
                          <a:ext uri="{FF2B5EF4-FFF2-40B4-BE49-F238E27FC236}">
                            <a16:creationId xmlns:a16="http://schemas.microsoft.com/office/drawing/2014/main" id="{16372444-491F-4A27-BFB0-083A69F0BA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5410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35DFE985-C0D1-46CC-B554-2CF2BECA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2229D85-9624-4809-97F7-DD0831AB8CC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D60BA95-A404-4D4A-BD9F-815C7A0D2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Chapter 2: Getting to Know Your Data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38156AF-0BC1-478B-9613-570BA2E2E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800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/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id="{D9AD6008-9DC6-4AE6-807D-8A079C7B8BB0}"/>
              </a:ext>
            </a:extLst>
          </p:cNvPr>
          <p:cNvSpPr>
            <a:spLocks noChangeArrowheads="1"/>
          </p:cNvSpPr>
          <p:nvPr/>
        </p:nvSpPr>
        <p:spPr bwMode="auto">
          <a:xfrm rot="9694931">
            <a:off x="8153400" y="1676401"/>
            <a:ext cx="4508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5941D0F3-6774-4243-B546-48C838DBE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6C0B85-C05A-4DAC-9DA6-068E88D4313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AB9A680-FA9F-4531-9A74-CCF131757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Histograms Often Tell More than Boxplots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560ECBFC-EE0D-45D6-A2E0-AB8E61A8311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1295401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SmartDraw" r:id="rId4" imgW="3063240" imgH="1691640" progId="SmartDraw.2">
                  <p:embed/>
                </p:oleObj>
              </mc:Choice>
              <mc:Fallback>
                <p:oleObj name="SmartDraw" r:id="rId4" imgW="3063240" imgH="1691640" progId="SmartDraw.2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560ECBFC-EE0D-45D6-A2E0-AB8E61A83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1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>
            <a:extLst>
              <a:ext uri="{FF2B5EF4-FFF2-40B4-BE49-F238E27FC236}">
                <a16:creationId xmlns:a16="http://schemas.microsoft.com/office/drawing/2014/main" id="{E6D52450-FC5A-4B3C-A452-FFF28F19B93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981200" y="4043364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SmartDraw" r:id="rId6" imgW="3063240" imgH="1691640" progId="SmartDraw.2">
                  <p:embed/>
                </p:oleObj>
              </mc:Choice>
              <mc:Fallback>
                <p:oleObj name="SmartDraw" r:id="rId6" imgW="3063240" imgH="1691640" progId="SmartDraw.2">
                  <p:embed/>
                  <p:pic>
                    <p:nvPicPr>
                      <p:cNvPr id="23557" name="Object 7">
                        <a:extLst>
                          <a:ext uri="{FF2B5EF4-FFF2-40B4-BE49-F238E27FC236}">
                            <a16:creationId xmlns:a16="http://schemas.microsoft.com/office/drawing/2014/main" id="{E6D52450-FC5A-4B3C-A452-FFF28F19B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43364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>
            <a:extLst>
              <a:ext uri="{FF2B5EF4-FFF2-40B4-BE49-F238E27FC236}">
                <a16:creationId xmlns:a16="http://schemas.microsoft.com/office/drawing/2014/main" id="{B801428B-9463-4DAA-9BD6-3FE54961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2414"/>
            <a:ext cx="36576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The two histograms shown in the left may have the same boxplot representation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/>
              <a:t>The same values for: min, Q1, median, Q3, max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But they have rather different data distributions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430FBE45-A64A-4EAE-8635-2CD6591827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648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BEE0AEF-2EFA-454C-B5F1-EA17DF512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C084F3-602C-47D1-84E2-A8943190F5BC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BD2E247-7BC2-4D22-80D8-87A05083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Quantile Plot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062F502-93D7-4731-9D8E-DC8CA7963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31914"/>
            <a:ext cx="8382000" cy="2478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Displays all of the data (allowing the user to assess both the overall behavior and unusual occurrences)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Plots </a:t>
            </a:r>
            <a:r>
              <a:rPr lang="en-US" altLang="en-US" sz="2400" b="1"/>
              <a:t>quantile</a:t>
            </a:r>
            <a:r>
              <a:rPr lang="en-US" altLang="en-US" sz="2400"/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For a data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data sorted in increasing order,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indicates that approximately 100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% of the data are below or equal to the value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</a:p>
        </p:txBody>
      </p:sp>
      <p:pic>
        <p:nvPicPr>
          <p:cNvPr id="24582" name="Picture 8">
            <a:extLst>
              <a:ext uri="{FF2B5EF4-FFF2-40B4-BE49-F238E27FC236}">
                <a16:creationId xmlns:a16="http://schemas.microsoft.com/office/drawing/2014/main" id="{6A2F1E14-1D28-453C-80D0-899F8590C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02038"/>
            <a:ext cx="64008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F2421063-91AD-484E-AA2F-DECE0D653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CA478B-5750-4B9D-9258-01F61BA89DD9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72A022A-ABCA-46A8-A721-9DC787AFC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Quantile-Quantile (Q-Q) Plot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ABF024-C629-4819-96D2-CAF1EA100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382000" cy="190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Graphs the quantiles of one univariate distribution against the corresponding quantiles of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View: Is there is a shift in going from one distribution to another?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shows unit price of items sold at Branch 1 vs. Branch 2 for each quantile.  Unit prices of items sold at Branch 1 tend to be lower than those at Branch 2.</a:t>
            </a:r>
          </a:p>
        </p:txBody>
      </p:sp>
      <p:pic>
        <p:nvPicPr>
          <p:cNvPr id="25605" name="Picture 8">
            <a:extLst>
              <a:ext uri="{FF2B5EF4-FFF2-40B4-BE49-F238E27FC236}">
                <a16:creationId xmlns:a16="http://schemas.microsoft.com/office/drawing/2014/main" id="{26BE0892-2993-48A8-9BBD-71705CCA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3136900"/>
            <a:ext cx="602932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60DA93B-3D22-4B79-930B-B53E54538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B577C6-E611-4D68-9D70-81FFDD67CB7E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68515F51-C37F-4AA3-A3A6-67C72F35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 plot</a:t>
            </a:r>
          </a:p>
        </p:txBody>
      </p:sp>
      <p:sp>
        <p:nvSpPr>
          <p:cNvPr id="26628" name="Rectangle 1027">
            <a:extLst>
              <a:ext uri="{FF2B5EF4-FFF2-40B4-BE49-F238E27FC236}">
                <a16:creationId xmlns:a16="http://schemas.microsoft.com/office/drawing/2014/main" id="{BA0FD34F-D942-49A5-B559-E8E3F34E5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1779588"/>
          </a:xfrm>
        </p:spPr>
        <p:txBody>
          <a:bodyPr/>
          <a:lstStyle/>
          <a:p>
            <a:pPr eaLnBrk="1" hangingPunct="1"/>
            <a:r>
              <a:rPr lang="en-US" altLang="en-US" sz="2400"/>
              <a:t>Provides a first look at bivariate data to see clusters of points, outliers, etc</a:t>
            </a:r>
          </a:p>
          <a:p>
            <a:pPr eaLnBrk="1" hangingPunct="1"/>
            <a:r>
              <a:rPr lang="en-US" altLang="en-US" sz="2400"/>
              <a:t>Each pair of values is treated as a pair of coordinates and plotted as points in the plane</a:t>
            </a:r>
          </a:p>
        </p:txBody>
      </p:sp>
      <p:pic>
        <p:nvPicPr>
          <p:cNvPr id="26629" name="Picture 8">
            <a:extLst>
              <a:ext uri="{FF2B5EF4-FFF2-40B4-BE49-F238E27FC236}">
                <a16:creationId xmlns:a16="http://schemas.microsoft.com/office/drawing/2014/main" id="{C221F4A6-61E7-48AF-B881-9B308672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1"/>
            <a:ext cx="7391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864EBD45-B0E5-44A1-A403-93D41934A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0F593E-F3C1-4E30-865E-DAD6E550C72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33A3CBD-79DF-4B33-A5D0-33AD6176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Positively and Negatively Correlated Data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5C87389-3E30-4D15-AE27-5D4DE7A51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0" y="4906964"/>
            <a:ext cx="4267200" cy="14128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180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/>
              <a:t>The right half is negative correlated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pic>
        <p:nvPicPr>
          <p:cNvPr id="27653" name="Picture 4" descr="ha02correl1">
            <a:extLst>
              <a:ext uri="{FF2B5EF4-FFF2-40B4-BE49-F238E27FC236}">
                <a16:creationId xmlns:a16="http://schemas.microsoft.com/office/drawing/2014/main" id="{11359238-33FB-4FAD-9395-F65E4FF7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33655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 descr="ha02correl2">
            <a:extLst>
              <a:ext uri="{FF2B5EF4-FFF2-40B4-BE49-F238E27FC236}">
                <a16:creationId xmlns:a16="http://schemas.microsoft.com/office/drawing/2014/main" id="{EAB00305-8D0B-4D58-94CE-891DA688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381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" descr="fig46">
            <a:extLst>
              <a:ext uri="{FF2B5EF4-FFF2-40B4-BE49-F238E27FC236}">
                <a16:creationId xmlns:a16="http://schemas.microsoft.com/office/drawing/2014/main" id="{04B94DA8-8ED1-45C3-8348-A6D3DE20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350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7">
            <a:extLst>
              <a:ext uri="{FF2B5EF4-FFF2-40B4-BE49-F238E27FC236}">
                <a16:creationId xmlns:a16="http://schemas.microsoft.com/office/drawing/2014/main" id="{DE46D4C9-449D-4221-9E9C-F841A482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426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8">
            <a:extLst>
              <a:ext uri="{FF2B5EF4-FFF2-40B4-BE49-F238E27FC236}">
                <a16:creationId xmlns:a16="http://schemas.microsoft.com/office/drawing/2014/main" id="{9E18E9AE-8EFB-4EA5-8B17-D15FF7D35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A2F04A-29E2-4784-A22A-1C859F8C6B0B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pic>
        <p:nvPicPr>
          <p:cNvPr id="28675" name="Picture 3" descr="fig18-1">
            <a:extLst>
              <a:ext uri="{FF2B5EF4-FFF2-40B4-BE49-F238E27FC236}">
                <a16:creationId xmlns:a16="http://schemas.microsoft.com/office/drawing/2014/main" id="{5D538C5B-DB3A-49CF-BB08-DD980F58FAD7}"/>
              </a:ext>
            </a:extLst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0"/>
            <a:ext cx="4038600" cy="3733800"/>
          </a:xfrm>
          <a:noFill/>
        </p:spPr>
      </p:pic>
      <p:pic>
        <p:nvPicPr>
          <p:cNvPr id="28676" name="Picture 4" descr="fig18-2">
            <a:extLst>
              <a:ext uri="{FF2B5EF4-FFF2-40B4-BE49-F238E27FC236}">
                <a16:creationId xmlns:a16="http://schemas.microsoft.com/office/drawing/2014/main" id="{85AD6946-83B1-4FD1-AD5E-14A87C5B9441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3352800"/>
            <a:ext cx="4191000" cy="3505200"/>
          </a:xfrm>
          <a:noFill/>
        </p:spPr>
      </p:pic>
      <p:pic>
        <p:nvPicPr>
          <p:cNvPr id="28677" name="Picture 5" descr="fig18-3">
            <a:extLst>
              <a:ext uri="{FF2B5EF4-FFF2-40B4-BE49-F238E27FC236}">
                <a16:creationId xmlns:a16="http://schemas.microsoft.com/office/drawing/2014/main" id="{8C524F70-F815-4EBC-BCDD-FB25FF686E27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01838"/>
            <a:ext cx="4267200" cy="3606800"/>
          </a:xfrm>
          <a:noFill/>
        </p:spPr>
      </p:pic>
      <p:sp>
        <p:nvSpPr>
          <p:cNvPr id="28678" name="Rectangle 2">
            <a:extLst>
              <a:ext uri="{FF2B5EF4-FFF2-40B4-BE49-F238E27FC236}">
                <a16:creationId xmlns:a16="http://schemas.microsoft.com/office/drawing/2014/main" id="{3F0BB469-8F14-45EE-BE32-5A179B464CD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 Uncorrelated Data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CECBC3F3-0116-46D7-8E64-334AA6DAAA80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417EBD0-834D-46B6-800B-2A98B333493B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26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3DB9AFA8-9DEF-4D3C-BEFD-7D810E3C67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8839200" cy="3886200"/>
          </a:xfrm>
        </p:spPr>
        <p:txBody>
          <a:bodyPr/>
          <a:lstStyle/>
          <a:p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3200"/>
              <a:t>— Chapter 8</a:t>
            </a:r>
            <a:r>
              <a:rPr lang="en-US" altLang="en-US" sz="2800"/>
              <a:t> —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AB41693-4529-4FDB-870D-5299762CB3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4419600"/>
            <a:ext cx="8610600" cy="1905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\Pictures\2011\2011_09_Athens\2011_09_05\IMG_2577.JPG">
            <a:extLst>
              <a:ext uri="{FF2B5EF4-FFF2-40B4-BE49-F238E27FC236}">
                <a16:creationId xmlns:a16="http://schemas.microsoft.com/office/drawing/2014/main" id="{B93CCDEA-D5C8-4B1F-A6A6-B50D588E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9D1DBC5E-D5D2-40BA-BFF2-E1041A066C4E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2089ADC-ED27-4B6D-8FD4-07D206091BA7}" type="slidenum">
              <a:rPr lang="en-US" altLang="en-US" sz="1400" b="1">
                <a:latin typeface="Calibri" panose="020F0502020204030204" pitchFamily="34" charset="0"/>
              </a:rPr>
              <a:pPr algn="r" eaLnBrk="1" hangingPunct="1"/>
              <a:t>28</a:t>
            </a:fld>
            <a:endParaRPr lang="en-US" altLang="en-US" sz="1400" b="1"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5EA3166-0E47-40E0-A7AC-1E6E1114A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Chapter 8. Classification: Basic Concepts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6DACD54-3DF9-48E1-AA5A-630DB6F7B3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382000" cy="5105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5125" name="AutoShape 8">
            <a:extLst>
              <a:ext uri="{FF2B5EF4-FFF2-40B4-BE49-F238E27FC236}">
                <a16:creationId xmlns:a16="http://schemas.microsoft.com/office/drawing/2014/main" id="{E5646B8C-CC7B-4180-8361-33E558D9CE0A}"/>
              </a:ext>
            </a:extLst>
          </p:cNvPr>
          <p:cNvSpPr>
            <a:spLocks noChangeArrowheads="1"/>
          </p:cNvSpPr>
          <p:nvPr/>
        </p:nvSpPr>
        <p:spPr bwMode="auto">
          <a:xfrm rot="9803581">
            <a:off x="6781800" y="1371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9014B8EC-D87A-4F3A-BD99-695B81B6B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7BD833-C39E-4ECA-961A-0500EAD7570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19255D6-68CD-4390-B81B-4A148F6C4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Supervised vs. Unsupervised Learning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E426063-A0BB-43D9-9358-C0C7C9071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Supervised learning (classification)</a:t>
            </a:r>
            <a:endParaRPr lang="en-US" altLang="en-US" sz="2400"/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Supervision: The training data (observations, measurements, etc.) are accompanied by </a:t>
            </a:r>
            <a:r>
              <a:rPr lang="en-US" altLang="en-US" b="1"/>
              <a:t>labels</a:t>
            </a:r>
            <a:r>
              <a:rPr lang="en-US" altLang="en-US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Unsupervised learning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7">
            <a:extLst>
              <a:ext uri="{FF2B5EF4-FFF2-40B4-BE49-F238E27FC236}">
                <a16:creationId xmlns:a16="http://schemas.microsoft.com/office/drawing/2014/main" id="{ED4C6BE3-8374-4A7B-A4FE-5E04ED415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52F029-5E53-43AC-9E8A-454BE7E5ECD0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D9ADFDE-72D4-41CF-962A-92B86A878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Types of Data Sets</a:t>
            </a:r>
            <a:r>
              <a:rPr lang="en-US" altLang="en-US" sz="320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2888B66-530D-4502-88C4-1EE91891D0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4419600" cy="5181600"/>
          </a:xfrm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Record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Relational records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Data matrix, e.g., numerical matrix, crosstabs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Document data: text documents: term-frequency vector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Transaction data</a:t>
            </a:r>
            <a:endParaRPr lang="en-US" altLang="en-US" sz="1400"/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Graph and network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World Wide Web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Social or information networks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Ordered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Video data: sequence of images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Temporal data: time-series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Sequential Data: transaction sequences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Genetic sequence data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Spatial, image and multimedia: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Spatial data: maps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Image data: 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400"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15885E37-620C-43BC-A9DA-ED13B755902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92264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15885E37-620C-43BC-A9DA-ED13B7559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92264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C39D1C86-5C73-41FB-98F1-3125E0D12A3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553200" y="4191001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C39D1C86-5C73-41FB-98F1-3125E0D12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1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99CE47F1-2BA0-4D0B-94CE-939648C59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F99291-E4AD-4235-8811-04F054A25F85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8A33DEB-ED50-4219-94E6-97DF2C138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5029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Classification</a:t>
            </a:r>
            <a:r>
              <a:rPr lang="en-US" altLang="en-US" sz="200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classifies data (constructs a model) based on the training set and the values (</a:t>
            </a:r>
            <a:r>
              <a:rPr lang="en-US" altLang="en-US">
                <a:solidFill>
                  <a:schemeClr val="hlink"/>
                </a:solidFill>
              </a:rPr>
              <a:t>class labels</a:t>
            </a:r>
            <a:r>
              <a:rPr lang="en-US" altLang="en-US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Numeric 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/>
              <a:t>Web page categorization: which category it is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E0C1861-D33B-4C74-AFC0-0D27BED1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4775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Prediction Problems: Classification vs. Numeric Prediction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08F4253-E772-403B-B668-6FCC40FD2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FB3A53-4E04-4D4B-885F-06DD6E35EA7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266C922-DA52-44E8-8FE3-C2E3F83E5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01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Classification—A Two-Step Process</a:t>
            </a:r>
            <a:r>
              <a:rPr lang="en-US" altLang="en-US" sz="2800"/>
              <a:t> </a:t>
            </a:r>
            <a:endParaRPr lang="en-US" altLang="en-US" sz="32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47A9665-F4ED-4C9A-A495-0340D4D14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Model construction</a:t>
            </a:r>
            <a:r>
              <a:rPr lang="en-US" altLang="en-US" sz="2000"/>
              <a:t>: describing a set of predetermined classes</a:t>
            </a:r>
          </a:p>
          <a:p>
            <a:pPr lvl="1" eaLnBrk="1" hangingPunct="1"/>
            <a:r>
              <a:rPr lang="en-US" altLang="en-US" sz="2000"/>
              <a:t>Each tuple/sample is assumed to belong to a predefined class, as determined by the </a:t>
            </a:r>
            <a:r>
              <a:rPr lang="en-US" altLang="en-US" sz="200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sz="2000"/>
              <a:t>The set of tuples used for model construction is </a:t>
            </a:r>
            <a:r>
              <a:rPr lang="en-US" altLang="en-US" sz="200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sz="200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Model usage</a:t>
            </a:r>
            <a:r>
              <a:rPr lang="en-US" altLang="en-US" sz="2000"/>
              <a:t>: for classifying future or unknown objects</a:t>
            </a:r>
          </a:p>
          <a:p>
            <a:pPr lvl="1" eaLnBrk="1" hangingPunct="1"/>
            <a:r>
              <a:rPr lang="en-US" altLang="en-US" sz="2000">
                <a:solidFill>
                  <a:schemeClr val="hlink"/>
                </a:solidFill>
              </a:rPr>
              <a:t>Estimate accuracy</a:t>
            </a:r>
            <a:r>
              <a:rPr lang="en-US" altLang="en-US" sz="2000"/>
              <a:t> of the model</a:t>
            </a:r>
          </a:p>
          <a:p>
            <a:pPr lvl="2" eaLnBrk="1" hangingPunct="1"/>
            <a:r>
              <a:rPr lang="en-US" altLang="en-US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>
                <a:solidFill>
                  <a:schemeClr val="hlink"/>
                </a:solidFill>
              </a:rPr>
              <a:t>Accuracy</a:t>
            </a:r>
            <a:r>
              <a:rPr lang="en-US" altLang="en-US"/>
              <a:t> rate is the percentage of test set samples that are correctly classified by the model</a:t>
            </a:r>
          </a:p>
          <a:p>
            <a:pPr lvl="2" eaLnBrk="1" hangingPunct="1"/>
            <a:r>
              <a:rPr lang="en-US" altLang="en-US">
                <a:solidFill>
                  <a:schemeClr val="hlink"/>
                </a:solidFill>
              </a:rPr>
              <a:t>Test set</a:t>
            </a:r>
            <a:r>
              <a:rPr lang="en-US" altLang="en-US"/>
              <a:t> is independent of training set (otherwise overfitting) </a:t>
            </a:r>
          </a:p>
          <a:p>
            <a:pPr lvl="1" eaLnBrk="1" hangingPunct="1"/>
            <a:r>
              <a:rPr lang="en-US" altLang="en-US" sz="2000"/>
              <a:t>If the accuracy is acceptable, use the model to </a:t>
            </a:r>
            <a:r>
              <a:rPr lang="en-US" altLang="en-US" sz="200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altLang="en-US" sz="2000"/>
              <a:t>Note: If </a:t>
            </a:r>
            <a:r>
              <a:rPr lang="en-US" altLang="en-US" sz="2000" i="1"/>
              <a:t>the test set </a:t>
            </a:r>
            <a:r>
              <a:rPr lang="en-US" altLang="en-US" sz="2000"/>
              <a:t>is used to select models, it is called </a:t>
            </a:r>
            <a:r>
              <a:rPr lang="en-US" altLang="en-US" sz="200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F3E36D1A-C614-404D-A6A5-81333D47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08DC25-AE12-4BF9-AA71-1969C90D51AE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04BECF6-3563-47C2-9B62-8AA265480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Process (1): Model Construction</a:t>
            </a:r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B56BF821-FB94-4543-AFE7-1C3395FADDA2}"/>
              </a:ext>
            </a:extLst>
          </p:cNvPr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9233" name="Picture 4">
              <a:extLst>
                <a:ext uri="{FF2B5EF4-FFF2-40B4-BE49-F238E27FC236}">
                  <a16:creationId xmlns:a16="http://schemas.microsoft.com/office/drawing/2014/main" id="{99540567-2585-4686-B287-1166DB43A0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>
              <a:extLst>
                <a:ext uri="{FF2B5EF4-FFF2-40B4-BE49-F238E27FC236}">
                  <a16:creationId xmlns:a16="http://schemas.microsoft.com/office/drawing/2014/main" id="{0BAD7DC4-E055-4801-AA20-36F8DC27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>
            <a:extLst>
              <a:ext uri="{FF2B5EF4-FFF2-40B4-BE49-F238E27FC236}">
                <a16:creationId xmlns:a16="http://schemas.microsoft.com/office/drawing/2014/main" id="{13D7974F-6757-4180-850B-B4769935B260}"/>
              </a:ext>
            </a:extLst>
          </p:cNvPr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9221" name="Object 0">
                        <a:extLst>
                          <a:ext uri="{FF2B5EF4-FFF2-40B4-BE49-F238E27FC236}">
                            <a16:creationId xmlns:a16="http://schemas.microsoft.com/office/drawing/2014/main" id="{13D7974F-6757-4180-850B-B4769935B2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>
            <a:extLst>
              <a:ext uri="{FF2B5EF4-FFF2-40B4-BE49-F238E27FC236}">
                <a16:creationId xmlns:a16="http://schemas.microsoft.com/office/drawing/2014/main" id="{D531FAB5-5DC9-4101-9FBE-C08125F70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8">
            <a:extLst>
              <a:ext uri="{FF2B5EF4-FFF2-40B4-BE49-F238E27FC236}">
                <a16:creationId xmlns:a16="http://schemas.microsoft.com/office/drawing/2014/main" id="{209B6CF1-BD42-4320-969D-DC5BEB003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Rectangle 9">
            <a:extLst>
              <a:ext uri="{FF2B5EF4-FFF2-40B4-BE49-F238E27FC236}">
                <a16:creationId xmlns:a16="http://schemas.microsoft.com/office/drawing/2014/main" id="{D14F7B81-579D-41FC-8BE0-B13D0DB7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>
            <a:extLst>
              <a:ext uri="{FF2B5EF4-FFF2-40B4-BE49-F238E27FC236}">
                <a16:creationId xmlns:a16="http://schemas.microsoft.com/office/drawing/2014/main" id="{A301C71E-C225-4874-8EF3-480B57318285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11">
            <a:extLst>
              <a:ext uri="{FF2B5EF4-FFF2-40B4-BE49-F238E27FC236}">
                <a16:creationId xmlns:a16="http://schemas.microsoft.com/office/drawing/2014/main" id="{8AB2C518-2CC4-47FA-A601-88A754DA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>
            <a:extLst>
              <a:ext uri="{FF2B5EF4-FFF2-40B4-BE49-F238E27FC236}">
                <a16:creationId xmlns:a16="http://schemas.microsoft.com/office/drawing/2014/main" id="{C8CB536A-3A00-48AC-821C-D8301BBCC40B}"/>
              </a:ext>
            </a:extLst>
          </p:cNvPr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9231" name="Picture 13">
              <a:extLst>
                <a:ext uri="{FF2B5EF4-FFF2-40B4-BE49-F238E27FC236}">
                  <a16:creationId xmlns:a16="http://schemas.microsoft.com/office/drawing/2014/main" id="{792A88B1-A85F-4E19-A05E-2981312B44B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5B1AD43E-C874-455A-B83F-7B4404A5B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>
            <a:extLst>
              <a:ext uri="{FF2B5EF4-FFF2-40B4-BE49-F238E27FC236}">
                <a16:creationId xmlns:a16="http://schemas.microsoft.com/office/drawing/2014/main" id="{29956AF8-AD25-4616-82E2-6929A68BA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9" name="Line 16">
            <a:extLst>
              <a:ext uri="{FF2B5EF4-FFF2-40B4-BE49-F238E27FC236}">
                <a16:creationId xmlns:a16="http://schemas.microsoft.com/office/drawing/2014/main" id="{32E55884-563C-4072-B2D3-5EA1D7057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AutoShape 17">
            <a:extLst>
              <a:ext uri="{FF2B5EF4-FFF2-40B4-BE49-F238E27FC236}">
                <a16:creationId xmlns:a16="http://schemas.microsoft.com/office/drawing/2014/main" id="{96BE691A-E986-4B20-A328-B4B41950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4EFD2007-338B-4368-BA46-22C4806AD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71354F-5113-43EE-B555-8B936720A91C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9B98B57-B6DE-498A-B7B8-467550C78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Process (2): Using the Model in Prediction </a:t>
            </a:r>
          </a:p>
        </p:txBody>
      </p:sp>
      <p:grpSp>
        <p:nvGrpSpPr>
          <p:cNvPr id="10244" name="Group 3">
            <a:extLst>
              <a:ext uri="{FF2B5EF4-FFF2-40B4-BE49-F238E27FC236}">
                <a16:creationId xmlns:a16="http://schemas.microsoft.com/office/drawing/2014/main" id="{B22BDB43-1114-4B81-8CD8-0C224ADFF0BA}"/>
              </a:ext>
            </a:extLst>
          </p:cNvPr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0262" name="Picture 4">
              <a:extLst>
                <a:ext uri="{FF2B5EF4-FFF2-40B4-BE49-F238E27FC236}">
                  <a16:creationId xmlns:a16="http://schemas.microsoft.com/office/drawing/2014/main" id="{43DCD102-89C0-4BFC-AC70-1548C18E65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>
              <a:extLst>
                <a:ext uri="{FF2B5EF4-FFF2-40B4-BE49-F238E27FC236}">
                  <a16:creationId xmlns:a16="http://schemas.microsoft.com/office/drawing/2014/main" id="{1BDBD29F-D853-44B1-A94D-AA7B44A8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>
            <a:extLst>
              <a:ext uri="{FF2B5EF4-FFF2-40B4-BE49-F238E27FC236}">
                <a16:creationId xmlns:a16="http://schemas.microsoft.com/office/drawing/2014/main" id="{87E7A6EA-2472-4B7D-A535-6AA3F768400C}"/>
              </a:ext>
            </a:extLst>
          </p:cNvPr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0260" name="Picture 7">
              <a:extLst>
                <a:ext uri="{FF2B5EF4-FFF2-40B4-BE49-F238E27FC236}">
                  <a16:creationId xmlns:a16="http://schemas.microsoft.com/office/drawing/2014/main" id="{B4F59EBC-7247-4202-A9DE-CB31C8C2FD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>
              <a:extLst>
                <a:ext uri="{FF2B5EF4-FFF2-40B4-BE49-F238E27FC236}">
                  <a16:creationId xmlns:a16="http://schemas.microsoft.com/office/drawing/2014/main" id="{3E4DD58A-5351-435C-8EAC-D097EB00B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>
            <a:extLst>
              <a:ext uri="{FF2B5EF4-FFF2-40B4-BE49-F238E27FC236}">
                <a16:creationId xmlns:a16="http://schemas.microsoft.com/office/drawing/2014/main" id="{6FD69D33-B2B4-4126-8C0C-BE455F54E334}"/>
              </a:ext>
            </a:extLst>
          </p:cNvPr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10246" name="Object 1024">
                        <a:extLst>
                          <a:ext uri="{FF2B5EF4-FFF2-40B4-BE49-F238E27FC236}">
                            <a16:creationId xmlns:a16="http://schemas.microsoft.com/office/drawing/2014/main" id="{6FD69D33-B2B4-4126-8C0C-BE455F54E3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>
            <a:extLst>
              <a:ext uri="{FF2B5EF4-FFF2-40B4-BE49-F238E27FC236}">
                <a16:creationId xmlns:a16="http://schemas.microsoft.com/office/drawing/2014/main" id="{E83E7CA5-CF7A-47A2-924F-534CB0E4F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11">
            <a:extLst>
              <a:ext uri="{FF2B5EF4-FFF2-40B4-BE49-F238E27FC236}">
                <a16:creationId xmlns:a16="http://schemas.microsoft.com/office/drawing/2014/main" id="{ACDDE8B2-A637-4074-A09A-FC69AF6B2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AutoShape 12">
            <a:extLst>
              <a:ext uri="{FF2B5EF4-FFF2-40B4-BE49-F238E27FC236}">
                <a16:creationId xmlns:a16="http://schemas.microsoft.com/office/drawing/2014/main" id="{0851DBFA-495B-4EAC-9408-4125210C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Freeform 13">
            <a:extLst>
              <a:ext uri="{FF2B5EF4-FFF2-40B4-BE49-F238E27FC236}">
                <a16:creationId xmlns:a16="http://schemas.microsoft.com/office/drawing/2014/main" id="{CDA38124-0366-430F-BF50-7095BC51B613}"/>
              </a:ext>
            </a:extLst>
          </p:cNvPr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0251" name="Group 14">
            <a:extLst>
              <a:ext uri="{FF2B5EF4-FFF2-40B4-BE49-F238E27FC236}">
                <a16:creationId xmlns:a16="http://schemas.microsoft.com/office/drawing/2014/main" id="{D174C926-DD3E-486B-86EB-5033B281E09B}"/>
              </a:ext>
            </a:extLst>
          </p:cNvPr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0258" name="Picture 15">
              <a:extLst>
                <a:ext uri="{FF2B5EF4-FFF2-40B4-BE49-F238E27FC236}">
                  <a16:creationId xmlns:a16="http://schemas.microsoft.com/office/drawing/2014/main" id="{34B437EB-3A3A-4080-B72F-BBADCE2260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>
              <a:extLst>
                <a:ext uri="{FF2B5EF4-FFF2-40B4-BE49-F238E27FC236}">
                  <a16:creationId xmlns:a16="http://schemas.microsoft.com/office/drawing/2014/main" id="{15D6A299-2DCA-43E8-839B-9135006C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>
            <a:extLst>
              <a:ext uri="{FF2B5EF4-FFF2-40B4-BE49-F238E27FC236}">
                <a16:creationId xmlns:a16="http://schemas.microsoft.com/office/drawing/2014/main" id="{A690E5A5-A66F-4B39-8226-14347C2A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>
            <a:extLst>
              <a:ext uri="{FF2B5EF4-FFF2-40B4-BE49-F238E27FC236}">
                <a16:creationId xmlns:a16="http://schemas.microsoft.com/office/drawing/2014/main" id="{C76A19A5-2DED-410B-BA6D-680A6BF0B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19">
            <a:extLst>
              <a:ext uri="{FF2B5EF4-FFF2-40B4-BE49-F238E27FC236}">
                <a16:creationId xmlns:a16="http://schemas.microsoft.com/office/drawing/2014/main" id="{0AE77C18-8D8A-437F-B6DF-D3A4D0DA5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Freeform 20">
            <a:extLst>
              <a:ext uri="{FF2B5EF4-FFF2-40B4-BE49-F238E27FC236}">
                <a16:creationId xmlns:a16="http://schemas.microsoft.com/office/drawing/2014/main" id="{F3836F90-50B8-4AAB-A7BD-722DC0FE400E}"/>
              </a:ext>
            </a:extLst>
          </p:cNvPr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10256" name="Picture 21">
            <a:extLst>
              <a:ext uri="{FF2B5EF4-FFF2-40B4-BE49-F238E27FC236}">
                <a16:creationId xmlns:a16="http://schemas.microsoft.com/office/drawing/2014/main" id="{F96FD084-D61F-47F4-95BD-8C6777BF9F93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>
            <a:extLst>
              <a:ext uri="{FF2B5EF4-FFF2-40B4-BE49-F238E27FC236}">
                <a16:creationId xmlns:a16="http://schemas.microsoft.com/office/drawing/2014/main" id="{ABC6F702-92A7-4F57-99D2-791EE72B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>
            <a:extLst>
              <a:ext uri="{FF2B5EF4-FFF2-40B4-BE49-F238E27FC236}">
                <a16:creationId xmlns:a16="http://schemas.microsoft.com/office/drawing/2014/main" id="{ABB999B5-4FA0-4D12-8703-07DBE7495323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A8F1B59-97A2-44C4-BB13-DA46B15A1B43}" type="slidenum">
              <a:rPr lang="en-US" altLang="en-US" sz="1400" b="1">
                <a:latin typeface="Calibri" panose="020F0502020204030204" pitchFamily="34" charset="0"/>
              </a:rPr>
              <a:pPr algn="r" eaLnBrk="1" hangingPunct="1"/>
              <a:t>34</a:t>
            </a:fld>
            <a:endParaRPr lang="en-US" altLang="en-US" sz="1400" b="1">
              <a:latin typeface="Calibri" panose="020F050202020403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B8A1872-D0E9-4F49-88D2-45DE762C34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Chapter 8. Classification: Basic Concepts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1A0BE32-1790-453F-8ECC-B84FEC96544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8800" y="1447800"/>
            <a:ext cx="8382000" cy="5105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11269" name="AutoShape 8">
            <a:extLst>
              <a:ext uri="{FF2B5EF4-FFF2-40B4-BE49-F238E27FC236}">
                <a16:creationId xmlns:a16="http://schemas.microsoft.com/office/drawing/2014/main" id="{D7C05216-FBFA-48C7-B3F7-B5B44DA4B355}"/>
              </a:ext>
            </a:extLst>
          </p:cNvPr>
          <p:cNvSpPr>
            <a:spLocks noChangeArrowheads="1"/>
          </p:cNvSpPr>
          <p:nvPr/>
        </p:nvSpPr>
        <p:spPr bwMode="auto">
          <a:xfrm rot="9803581">
            <a:off x="6096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E936FF51-124B-4CF7-B53B-732F44B5B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2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B7BAC9-7514-45D8-9904-A3009054A9C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FF9CBA1-6698-4F1B-990B-F1B630923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Decision Tree Induction: An Example</a:t>
            </a:r>
            <a:endParaRPr lang="en-US" altLang="en-US" i="1">
              <a:solidFill>
                <a:srgbClr val="170981"/>
              </a:solidFill>
            </a:endParaRPr>
          </a:p>
        </p:txBody>
      </p:sp>
      <p:grpSp>
        <p:nvGrpSpPr>
          <p:cNvPr id="12292" name="Group 63">
            <a:extLst>
              <a:ext uri="{FF2B5EF4-FFF2-40B4-BE49-F238E27FC236}">
                <a16:creationId xmlns:a16="http://schemas.microsoft.com/office/drawing/2014/main" id="{3F3181FC-2B9D-40E8-8A28-E24CA1FFB43F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2819401"/>
            <a:ext cx="6311900" cy="3814763"/>
            <a:chOff x="766" y="1152"/>
            <a:chExt cx="3976" cy="2403"/>
          </a:xfrm>
        </p:grpSpPr>
        <p:sp>
          <p:nvSpPr>
            <p:cNvPr id="12295" name="Rectangle 3">
              <a:extLst>
                <a:ext uri="{FF2B5EF4-FFF2-40B4-BE49-F238E27FC236}">
                  <a16:creationId xmlns:a16="http://schemas.microsoft.com/office/drawing/2014/main" id="{2DF2BB50-341B-4FC0-85DE-E976B6BA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296" name="Rectangle 4">
              <a:extLst>
                <a:ext uri="{FF2B5EF4-FFF2-40B4-BE49-F238E27FC236}">
                  <a16:creationId xmlns:a16="http://schemas.microsoft.com/office/drawing/2014/main" id="{E8654AC1-F466-41E5-BEDA-6C2C89D9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66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297" name="Rectangle 5">
              <a:extLst>
                <a:ext uri="{FF2B5EF4-FFF2-40B4-BE49-F238E27FC236}">
                  <a16:creationId xmlns:a16="http://schemas.microsoft.com/office/drawing/2014/main" id="{8BAB5B35-B086-4317-A7B6-9257A471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298" name="Rectangle 6">
              <a:extLst>
                <a:ext uri="{FF2B5EF4-FFF2-40B4-BE49-F238E27FC236}">
                  <a16:creationId xmlns:a16="http://schemas.microsoft.com/office/drawing/2014/main" id="{7DD29DB5-67D8-4BEC-A20A-D38D5F138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AA738EF8-19C4-445A-B184-4A7D0F17A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3A637BF7-B8AC-4463-893B-E3BCB97C0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1" name="Line 13">
              <a:extLst>
                <a:ext uri="{FF2B5EF4-FFF2-40B4-BE49-F238E27FC236}">
                  <a16:creationId xmlns:a16="http://schemas.microsoft.com/office/drawing/2014/main" id="{3DCC8A93-9A87-42A8-8F29-DFB8DE92B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6B3F487B-19E1-4E68-B000-AC0D4473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Rectangle 15">
              <a:extLst>
                <a:ext uri="{FF2B5EF4-FFF2-40B4-BE49-F238E27FC236}">
                  <a16:creationId xmlns:a16="http://schemas.microsoft.com/office/drawing/2014/main" id="{F67FCB71-E07C-4459-8687-E7320802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Line 16">
              <a:extLst>
                <a:ext uri="{FF2B5EF4-FFF2-40B4-BE49-F238E27FC236}">
                  <a16:creationId xmlns:a16="http://schemas.microsoft.com/office/drawing/2014/main" id="{859BC78D-439C-414B-9032-8852F42A2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5" name="Line 17">
              <a:extLst>
                <a:ext uri="{FF2B5EF4-FFF2-40B4-BE49-F238E27FC236}">
                  <a16:creationId xmlns:a16="http://schemas.microsoft.com/office/drawing/2014/main" id="{E2817083-5CA0-4A06-A889-51DC2BDC5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6" name="Line 18">
              <a:extLst>
                <a:ext uri="{FF2B5EF4-FFF2-40B4-BE49-F238E27FC236}">
                  <a16:creationId xmlns:a16="http://schemas.microsoft.com/office/drawing/2014/main" id="{390E6D06-57FC-4EA1-996D-C56F823DC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Line 19">
              <a:extLst>
                <a:ext uri="{FF2B5EF4-FFF2-40B4-BE49-F238E27FC236}">
                  <a16:creationId xmlns:a16="http://schemas.microsoft.com/office/drawing/2014/main" id="{2EF42FC3-70FB-414E-A779-4260BC5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Line 24">
              <a:extLst>
                <a:ext uri="{FF2B5EF4-FFF2-40B4-BE49-F238E27FC236}">
                  <a16:creationId xmlns:a16="http://schemas.microsoft.com/office/drawing/2014/main" id="{4D4DB082-E2E3-4282-B3DD-C759CB14A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9" name="Rectangle 25">
              <a:extLst>
                <a:ext uri="{FF2B5EF4-FFF2-40B4-BE49-F238E27FC236}">
                  <a16:creationId xmlns:a16="http://schemas.microsoft.com/office/drawing/2014/main" id="{8A95C0D7-46E7-4E5E-A509-92F605786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0" name="Rectangle 27">
              <a:extLst>
                <a:ext uri="{FF2B5EF4-FFF2-40B4-BE49-F238E27FC236}">
                  <a16:creationId xmlns:a16="http://schemas.microsoft.com/office/drawing/2014/main" id="{23C753FE-7A96-4DD8-BD88-D14172732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1" name="Rectangle 28">
              <a:extLst>
                <a:ext uri="{FF2B5EF4-FFF2-40B4-BE49-F238E27FC236}">
                  <a16:creationId xmlns:a16="http://schemas.microsoft.com/office/drawing/2014/main" id="{4E018CFA-0DC6-47EB-A4FA-43C8C72B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2" name="Rectangle 29">
              <a:extLst>
                <a:ext uri="{FF2B5EF4-FFF2-40B4-BE49-F238E27FC236}">
                  <a16:creationId xmlns:a16="http://schemas.microsoft.com/office/drawing/2014/main" id="{09E95C53-B38D-4473-998D-AE9E4AA3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3" name="Rectangle 30">
              <a:extLst>
                <a:ext uri="{FF2B5EF4-FFF2-40B4-BE49-F238E27FC236}">
                  <a16:creationId xmlns:a16="http://schemas.microsoft.com/office/drawing/2014/main" id="{56ED0774-1359-48CD-8278-08A9FC858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14" name="Rectangle 62">
              <a:extLst>
                <a:ext uri="{FF2B5EF4-FFF2-40B4-BE49-F238E27FC236}">
                  <a16:creationId xmlns:a16="http://schemas.microsoft.com/office/drawing/2014/main" id="{637E974A-2863-4E6C-8979-538AABE491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56844">
              <a:off x="3166" y="321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315" name="Rectangle 9">
              <a:extLst>
                <a:ext uri="{FF2B5EF4-FFF2-40B4-BE49-F238E27FC236}">
                  <a16:creationId xmlns:a16="http://schemas.microsoft.com/office/drawing/2014/main" id="{0AB819A8-9708-4983-AD22-CA00A22F0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316" name="Rectangle 10">
              <a:extLst>
                <a:ext uri="{FF2B5EF4-FFF2-40B4-BE49-F238E27FC236}">
                  <a16:creationId xmlns:a16="http://schemas.microsoft.com/office/drawing/2014/main" id="{3BDE3227-A2E5-4BB2-AB8C-5C8C5CCE8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784"/>
              <a:ext cx="815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317" name="Rectangle 8">
              <a:extLst>
                <a:ext uri="{FF2B5EF4-FFF2-40B4-BE49-F238E27FC236}">
                  <a16:creationId xmlns:a16="http://schemas.microsoft.com/office/drawing/2014/main" id="{9183A642-B769-4A2A-A755-CB09A312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318" name="Rectangle 7">
              <a:extLst>
                <a:ext uri="{FF2B5EF4-FFF2-40B4-BE49-F238E27FC236}">
                  <a16:creationId xmlns:a16="http://schemas.microsoft.com/office/drawing/2014/main" id="{45EA487E-F57B-47F7-ABD5-CE23DFD9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>
            <a:extLst>
              <a:ext uri="{FF2B5EF4-FFF2-40B4-BE49-F238E27FC236}">
                <a16:creationId xmlns:a16="http://schemas.microsoft.com/office/drawing/2014/main" id="{2BF6C2FA-0F0B-4071-9C0B-981342616706}"/>
              </a:ext>
            </a:extLst>
          </p:cNvPr>
          <p:cNvGraphicFramePr>
            <a:graphicFrameLocks/>
          </p:cNvGraphicFramePr>
          <p:nvPr/>
        </p:nvGraphicFramePr>
        <p:xfrm>
          <a:off x="6716714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4" imgW="5772150" imgH="4457700" progId="Excel.Sheet.8">
                  <p:embed/>
                </p:oleObj>
              </mc:Choice>
              <mc:Fallback>
                <p:oleObj name="Worksheet" r:id="rId4" imgW="5772150" imgH="4457700" progId="Excel.Sheet.8">
                  <p:embed/>
                  <p:pic>
                    <p:nvPicPr>
                      <p:cNvPr id="12293" name="Object 1024">
                        <a:extLst>
                          <a:ext uri="{FF2B5EF4-FFF2-40B4-BE49-F238E27FC236}">
                            <a16:creationId xmlns:a16="http://schemas.microsoft.com/office/drawing/2014/main" id="{2BF6C2FA-0F0B-4071-9C0B-9813426167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4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>
            <a:extLst>
              <a:ext uri="{FF2B5EF4-FFF2-40B4-BE49-F238E27FC236}">
                <a16:creationId xmlns:a16="http://schemas.microsoft.com/office/drawing/2014/main" id="{252A952E-17A3-467B-A2BC-4A604CF4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latin typeface="Calibri" panose="020F0502020204030204" pitchFamily="34" charset="0"/>
              </a:rPr>
              <a:t>Training data set: Buys_computer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latin typeface="Calibri" panose="020F0502020204030204" pitchFamily="34" charset="0"/>
              </a:rPr>
              <a:t>The data set follows an example of Quinlan’s ID3 (Playing Tennis)</a:t>
            </a:r>
          </a:p>
          <a:p>
            <a:pPr eaLnBrk="1" hangingPunct="1"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latin typeface="Calibri" panose="020F0502020204030204" pitchFamily="34" charset="0"/>
              </a:rPr>
              <a:t>Resulting tree: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BDF418F6-2995-451F-AB2B-7F95606AC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E3A1DE-4047-486C-9ADA-D3DFB82A3781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8FF9EBEB-6B5E-4F80-A04D-1A2B24D96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Algorithm for Decision Tree Induction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DDBC7C1E-E524-4EDA-AB24-1EA13CD44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Tree is constructed in a </a:t>
            </a:r>
            <a:r>
              <a:rPr lang="en-US" altLang="en-US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Test attributes are selected on the basis of a heuristic or statistical measure (e.g., </a:t>
            </a:r>
            <a:r>
              <a:rPr lang="en-US" altLang="en-US">
                <a:solidFill>
                  <a:schemeClr val="hlink"/>
                </a:solidFill>
              </a:rPr>
              <a:t>information gain</a:t>
            </a:r>
            <a:r>
              <a:rPr lang="en-US" altLang="en-US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There are no remaining attributes for further partitioning – </a:t>
            </a:r>
            <a:r>
              <a:rPr lang="en-US" altLang="en-US">
                <a:solidFill>
                  <a:schemeClr val="hlink"/>
                </a:solidFill>
              </a:rPr>
              <a:t>majority voting</a:t>
            </a:r>
            <a:r>
              <a:rPr lang="en-US" altLang="en-US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There are no samples left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84582B9-C436-4D15-B626-590F22EB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Brief Review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B24D-E29F-4A48-A112-A5A8E6A823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EA663E6-329D-452F-9706-01F26C440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CEEF7F-6E11-48EA-A9E2-72795DA0F00D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pic>
        <p:nvPicPr>
          <p:cNvPr id="14341" name="Picture 2" descr="http://upload.wikimedia.org/wikipedia/commons/thumb/2/22/Binary_entropy_plot.svg/200px-Binary_entropy_plot.svg.png">
            <a:extLst>
              <a:ext uri="{FF2B5EF4-FFF2-40B4-BE49-F238E27FC236}">
                <a16:creationId xmlns:a16="http://schemas.microsoft.com/office/drawing/2014/main" id="{0212ECBD-4AC7-4DDB-B5AF-C9838E60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191001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>
            <a:extLst>
              <a:ext uri="{FF2B5EF4-FFF2-40B4-BE49-F238E27FC236}">
                <a16:creationId xmlns:a16="http://schemas.microsoft.com/office/drawing/2014/main" id="{A51D9B70-53E9-4488-B8E8-EFD4A2CC8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m =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CAF28C8E-8132-4419-A32D-EB48D1E32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A3E5D4-B771-437D-B7B9-BC13D9022B6B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BC21A8-E656-436E-957C-EAC315F0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tx2"/>
                </a:solidFill>
                <a:latin typeface="Berlin Sans FB Demi" panose="020E0802020502020306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499D0CF-583C-4655-94F2-5F5DDD46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Calibri" panose="020F0502020204030204" pitchFamily="34" charset="0"/>
              </a:rPr>
              <a:t>Let </a:t>
            </a:r>
            <a:r>
              <a:rPr lang="en-US" altLang="en-US" sz="2400" i="1">
                <a:latin typeface="Calibri" panose="020F0502020204030204" pitchFamily="34" charset="0"/>
              </a:rPr>
              <a:t>p</a:t>
            </a:r>
            <a:r>
              <a:rPr lang="en-US" altLang="en-US" sz="2400" i="1" baseline="-25000">
                <a:latin typeface="Calibri" panose="020F0502020204030204" pitchFamily="34" charset="0"/>
              </a:rPr>
              <a:t>i</a:t>
            </a:r>
            <a:r>
              <a:rPr lang="en-US" altLang="en-US" sz="2400"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en-US" sz="2400" baseline="-25000">
                <a:latin typeface="Calibri" panose="020F0502020204030204" pitchFamily="34" charset="0"/>
              </a:rPr>
              <a:t>i</a:t>
            </a:r>
            <a:r>
              <a:rPr lang="en-US" altLang="en-US" sz="2400">
                <a:latin typeface="Calibri" panose="020F0502020204030204" pitchFamily="34" charset="0"/>
              </a:rPr>
              <a:t>, estimated by |C</a:t>
            </a:r>
            <a:r>
              <a:rPr lang="en-US" altLang="en-US" sz="2400" i="1" baseline="-25000">
                <a:latin typeface="Calibri" panose="020F0502020204030204" pitchFamily="34" charset="0"/>
              </a:rPr>
              <a:t>i</a:t>
            </a:r>
            <a:r>
              <a:rPr lang="en-US" altLang="en-US" sz="2400" baseline="-25000">
                <a:latin typeface="Calibri" panose="020F0502020204030204" pitchFamily="34" charset="0"/>
              </a:rPr>
              <a:t>, D</a:t>
            </a:r>
            <a:r>
              <a:rPr lang="en-US" altLang="en-US" sz="2400">
                <a:latin typeface="Calibri" panose="020F0502020204030204" pitchFamily="34" charset="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en-US" sz="2400">
                <a:latin typeface="Calibri" panose="020F0502020204030204" pitchFamily="34" charset="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en-US" sz="2400"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en-US" sz="2400">
                <a:latin typeface="Calibri" panose="020F0502020204030204" pitchFamily="34" charset="0"/>
              </a:rPr>
              <a:t> by branching on attribute A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B6969224-8DFF-4037-B453-3CDEF477F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4726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B6969224-8DFF-4037-B453-3CDEF477F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6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E20D0B08-05C8-4A6A-A889-CD9EDA5F8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43401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E20D0B08-05C8-4A6A-A889-CD9EDA5F8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43401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1106AACF-23A4-4A7D-8115-0E5FD2299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2738" y="5822951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15367" name="Object 6">
                        <a:extLst>
                          <a:ext uri="{FF2B5EF4-FFF2-40B4-BE49-F238E27FC236}">
                            <a16:creationId xmlns:a16="http://schemas.microsoft.com/office/drawing/2014/main" id="{1106AACF-23A4-4A7D-8115-0E5FD2299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5822951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70187C34-C57B-49C0-9E1D-5CAB513F6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731CB9-FE8F-4B3A-9D46-9C27373D7C22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5FAF0F-C749-49EC-942F-D87606331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Attribute Selection: Information Gain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8116288-0AD4-4A45-840C-B401116D58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N: buys_computer = “no”</a:t>
            </a:r>
            <a:endParaRPr lang="en-US" altLang="en-US" sz="200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ACF58302-B4E3-4621-B75C-4D02842804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2743200"/>
            <a:ext cx="4152900" cy="2209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45DC7BA4-088E-48A2-B9ED-AEA8AC8C2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908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Worksheet" r:id="rId4" imgW="3352800" imgH="1438250" progId="Excel.Sheet.8">
                  <p:embed/>
                </p:oleObj>
              </mc:Choice>
              <mc:Fallback>
                <p:oleObj name="Worksheet" r:id="rId4" imgW="3352800" imgH="1438250" progId="Excel.Sheet.8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45DC7BA4-088E-48A2-B9ED-AEA8AC8C2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>
            <a:extLst>
              <a:ext uri="{FF2B5EF4-FFF2-40B4-BE49-F238E27FC236}">
                <a16:creationId xmlns:a16="http://schemas.microsoft.com/office/drawing/2014/main" id="{3E51FB5A-F5A5-42C2-A012-B812CD1C1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16391" name="Object 6">
                        <a:extLst>
                          <a:ext uri="{FF2B5EF4-FFF2-40B4-BE49-F238E27FC236}">
                            <a16:creationId xmlns:a16="http://schemas.microsoft.com/office/drawing/2014/main" id="{3E51FB5A-F5A5-42C2-A012-B812CD1C1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>
            <a:extLst>
              <a:ext uri="{FF2B5EF4-FFF2-40B4-BE49-F238E27FC236}">
                <a16:creationId xmlns:a16="http://schemas.microsoft.com/office/drawing/2014/main" id="{2A43D742-FA82-4E2C-8E40-49CD253D9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3594100" imgH="1193800" progId="Equation.3">
                  <p:embed/>
                </p:oleObj>
              </mc:Choice>
              <mc:Fallback>
                <p:oleObj name="Equation" r:id="rId8" imgW="3594100" imgH="1193800" progId="Equation.3">
                  <p:embed/>
                  <p:pic>
                    <p:nvPicPr>
                      <p:cNvPr id="16392" name="Object 7">
                        <a:extLst>
                          <a:ext uri="{FF2B5EF4-FFF2-40B4-BE49-F238E27FC236}">
                            <a16:creationId xmlns:a16="http://schemas.microsoft.com/office/drawing/2014/main" id="{2A43D742-FA82-4E2C-8E40-49CD253D9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>
            <a:extLst>
              <a:ext uri="{FF2B5EF4-FFF2-40B4-BE49-F238E27FC236}">
                <a16:creationId xmlns:a16="http://schemas.microsoft.com/office/drawing/2014/main" id="{E044BF38-81B4-484E-9AB0-159E6F35A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2552700" imgH="241300" progId="Equation.3">
                  <p:embed/>
                </p:oleObj>
              </mc:Choice>
              <mc:Fallback>
                <p:oleObj name="Equation" r:id="rId10" imgW="2552700" imgH="241300" progId="Equation.3">
                  <p:embed/>
                  <p:pic>
                    <p:nvPicPr>
                      <p:cNvPr id="16393" name="Object 8">
                        <a:extLst>
                          <a:ext uri="{FF2B5EF4-FFF2-40B4-BE49-F238E27FC236}">
                            <a16:creationId xmlns:a16="http://schemas.microsoft.com/office/drawing/2014/main" id="{E044BF38-81B4-484E-9AB0-159E6F35A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>
            <a:extLst>
              <a:ext uri="{FF2B5EF4-FFF2-40B4-BE49-F238E27FC236}">
                <a16:creationId xmlns:a16="http://schemas.microsoft.com/office/drawing/2014/main" id="{9D7069F0-AC8B-4156-B6A0-8867FE580018}"/>
              </a:ext>
            </a:extLst>
          </p:cNvPr>
          <p:cNvGraphicFramePr>
            <a:graphicFrameLocks/>
          </p:cNvGraphicFramePr>
          <p:nvPr/>
        </p:nvGraphicFramePr>
        <p:xfrm>
          <a:off x="1676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12" imgW="6115431" imgH="4458208" progId="Excel.Sheet.8">
                  <p:embed/>
                </p:oleObj>
              </mc:Choice>
              <mc:Fallback>
                <p:oleObj name="Worksheet" r:id="rId12" imgW="6115431" imgH="4458208" progId="Excel.Sheet.8">
                  <p:embed/>
                  <p:pic>
                    <p:nvPicPr>
                      <p:cNvPr id="16394" name="Object 9">
                        <a:extLst>
                          <a:ext uri="{FF2B5EF4-FFF2-40B4-BE49-F238E27FC236}">
                            <a16:creationId xmlns:a16="http://schemas.microsoft.com/office/drawing/2014/main" id="{9D7069F0-AC8B-4156-B6A0-8867FE5800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>
            <a:extLst>
              <a:ext uri="{FF2B5EF4-FFF2-40B4-BE49-F238E27FC236}">
                <a16:creationId xmlns:a16="http://schemas.microsoft.com/office/drawing/2014/main" id="{BCE1998A-A455-4720-B553-7D790E0B0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743201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583947" imgH="393529" progId="Equation.3">
                  <p:embed/>
                </p:oleObj>
              </mc:Choice>
              <mc:Fallback>
                <p:oleObj name="Equation" r:id="rId14" imgW="583947" imgH="393529" progId="Equation.3">
                  <p:embed/>
                  <p:pic>
                    <p:nvPicPr>
                      <p:cNvPr id="16395" name="Object 10">
                        <a:extLst>
                          <a:ext uri="{FF2B5EF4-FFF2-40B4-BE49-F238E27FC236}">
                            <a16:creationId xmlns:a16="http://schemas.microsoft.com/office/drawing/2014/main" id="{BCE1998A-A455-4720-B553-7D790E0B0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43201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>
            <a:extLst>
              <a:ext uri="{FF2B5EF4-FFF2-40B4-BE49-F238E27FC236}">
                <a16:creationId xmlns:a16="http://schemas.microsoft.com/office/drawing/2014/main" id="{696C00F5-B9CA-48A5-B5CA-48D9B67F0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3314700" imgH="393700" progId="Equation.3">
                  <p:embed/>
                </p:oleObj>
              </mc:Choice>
              <mc:Fallback>
                <p:oleObj name="Equation" r:id="rId16" imgW="3314700" imgH="393700" progId="Equation.3">
                  <p:embed/>
                  <p:pic>
                    <p:nvPicPr>
                      <p:cNvPr id="16396" name="Object 11">
                        <a:extLst>
                          <a:ext uri="{FF2B5EF4-FFF2-40B4-BE49-F238E27FC236}">
                            <a16:creationId xmlns:a16="http://schemas.microsoft.com/office/drawing/2014/main" id="{696C00F5-B9CA-48A5-B5CA-48D9B67F0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1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641C03EF-DC26-4646-B6AF-C86F844C8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D6B666-D7D1-4D95-B78D-9AFAF95C9D33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41F2622-733B-4C23-8723-A4EB4CA5C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Important Characteristics of Structured Data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521B0F9-D468-46BF-B2AF-9F67D8541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013700" cy="5029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altLang="en-US"/>
              <a:t>Dimensionality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/>
              <a:t>Curse of dimensionality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/>
              <a:t>Sparsity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/>
              <a:t>Only presence counts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/>
              <a:t>Resolution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/>
              <a:t>Patterns depend on the scale</a:t>
            </a:r>
            <a:r>
              <a:rPr lang="en-US" altLang="en-US" sz="3200"/>
              <a:t> 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/>
              <a:t>Distribution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/>
              <a:t>Centrality and dispersion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632EA81-4092-4713-BCEB-8C942DD00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E0E51E-A1DB-4902-BFB8-7E4034DCBED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4F7E9B9-BC43-42FD-87A7-C37BD86BE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Computing Information-Gain for Continuous-Valued Attributes</a:t>
            </a:r>
            <a:endParaRPr lang="en-US" altLang="en-US" i="1">
              <a:solidFill>
                <a:srgbClr val="CC0000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0E692CC-64E4-4F59-BDC5-4CA399048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Must determine the </a:t>
            </a:r>
            <a:r>
              <a:rPr lang="en-US" altLang="en-US" sz="2400" i="1">
                <a:solidFill>
                  <a:schemeClr val="hlink"/>
                </a:solidFill>
              </a:rPr>
              <a:t>best split point</a:t>
            </a:r>
            <a:r>
              <a:rPr lang="en-US" altLang="en-US" sz="240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/>
              <a:t>Typically, the midpoint between each pair of adjacent values is considered as a possible </a:t>
            </a:r>
            <a:r>
              <a:rPr lang="en-US" altLang="en-US" i="1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/>
              <a:t>(a</a:t>
            </a:r>
            <a:r>
              <a:rPr lang="en-US" altLang="en-US" baseline="-25000"/>
              <a:t>i</a:t>
            </a:r>
            <a:r>
              <a:rPr lang="en-US" altLang="en-US"/>
              <a:t>+a</a:t>
            </a:r>
            <a:r>
              <a:rPr lang="en-US" altLang="en-US" baseline="-25000"/>
              <a:t>i+1</a:t>
            </a:r>
            <a:r>
              <a:rPr lang="en-US" altLang="en-US"/>
              <a:t>)/2 is the midpoint between the values of a</a:t>
            </a:r>
            <a:r>
              <a:rPr lang="en-US" altLang="en-US" baseline="-25000"/>
              <a:t>i</a:t>
            </a:r>
            <a:r>
              <a:rPr lang="en-US" altLang="en-US"/>
              <a:t> and a</a:t>
            </a:r>
            <a:r>
              <a:rPr lang="en-US" altLang="en-US" baseline="-2500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/>
              <a:t>The point with the </a:t>
            </a:r>
            <a:r>
              <a:rPr lang="en-US" altLang="en-US" i="1"/>
              <a:t>minimum expected information requirement</a:t>
            </a:r>
            <a:r>
              <a:rPr lang="en-US" altLang="en-US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>
            <a:extLst>
              <a:ext uri="{FF2B5EF4-FFF2-40B4-BE49-F238E27FC236}">
                <a16:creationId xmlns:a16="http://schemas.microsoft.com/office/drawing/2014/main" id="{1E58B4AB-B597-42EB-954D-8EBD39344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950E4-95E4-4310-B716-E8E262F603F5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18435" name="Rectangle 2050">
            <a:extLst>
              <a:ext uri="{FF2B5EF4-FFF2-40B4-BE49-F238E27FC236}">
                <a16:creationId xmlns:a16="http://schemas.microsoft.com/office/drawing/2014/main" id="{DAA83A64-3F29-4B97-90D8-1FB4BF5BD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Gain Ratio for Attribute Selection (C4.5)</a:t>
            </a:r>
            <a:endParaRPr lang="en-US" altLang="en-US" i="1">
              <a:solidFill>
                <a:srgbClr val="CC0000"/>
              </a:solidFill>
            </a:endParaRPr>
          </a:p>
        </p:txBody>
      </p:sp>
      <p:sp>
        <p:nvSpPr>
          <p:cNvPr id="18436" name="Rectangle 2051">
            <a:extLst>
              <a:ext uri="{FF2B5EF4-FFF2-40B4-BE49-F238E27FC236}">
                <a16:creationId xmlns:a16="http://schemas.microsoft.com/office/drawing/2014/main" id="{EC64F7B9-6C5B-4EE8-9B6F-47B9D8621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Information gain measure is biased towards attributes with a large number of values</a:t>
            </a:r>
          </a:p>
          <a:p>
            <a:pPr eaLnBrk="1" hangingPunct="1"/>
            <a:r>
              <a:rPr lang="en-US" altLang="en-US" sz="2400"/>
              <a:t>C4.5 (a successor of ID3) uses gain ratio to overcome the problem (normalization to information gain)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/>
            <a:r>
              <a:rPr lang="en-US" altLang="en-US"/>
              <a:t>GainRatio(A) = Gain(A)/SplitInfo(A)</a:t>
            </a:r>
          </a:p>
          <a:p>
            <a:pPr eaLnBrk="1" hangingPunct="1"/>
            <a:r>
              <a:rPr lang="en-US" altLang="en-US" sz="2400"/>
              <a:t>Ex.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gain_ratio(income) = 0.029/1.557 = 0.019</a:t>
            </a:r>
          </a:p>
          <a:p>
            <a:pPr eaLnBrk="1" hangingPunct="1"/>
            <a:r>
              <a:rPr lang="en-US" altLang="en-US" sz="240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>
            <a:extLst>
              <a:ext uri="{FF2B5EF4-FFF2-40B4-BE49-F238E27FC236}">
                <a16:creationId xmlns:a16="http://schemas.microsoft.com/office/drawing/2014/main" id="{464BA631-245B-45D3-AD8B-0780BCF50D9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505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18437" name="Object 2048">
                        <a:extLst>
                          <a:ext uri="{FF2B5EF4-FFF2-40B4-BE49-F238E27FC236}">
                            <a16:creationId xmlns:a16="http://schemas.microsoft.com/office/drawing/2014/main" id="{464BA631-245B-45D3-AD8B-0780BCF50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0" descr="8splitinfo">
            <a:extLst>
              <a:ext uri="{FF2B5EF4-FFF2-40B4-BE49-F238E27FC236}">
                <a16:creationId xmlns:a16="http://schemas.microsoft.com/office/drawing/2014/main" id="{802BCCFD-A111-421E-AB0F-76389B58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1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09AFEA6A-5AA2-499A-8F5A-0F5AFB28C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892AAA-B3D4-4002-849E-A52045BD080E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C819A1E2-2FDC-45BA-8239-8686F6720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Gini Index (CART, IBM IntelligentMiner)</a:t>
            </a:r>
          </a:p>
        </p:txBody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CA23D812-A662-4318-9378-47F5EABD3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5344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If a data set </a:t>
            </a:r>
            <a:r>
              <a:rPr lang="en-US" altLang="en-US" sz="2400" i="1"/>
              <a:t>D </a:t>
            </a:r>
            <a:r>
              <a:rPr lang="en-US" altLang="en-US" sz="2400"/>
              <a:t>contains examples from </a:t>
            </a:r>
            <a:r>
              <a:rPr lang="en-US" altLang="en-US" sz="2400" i="1"/>
              <a:t>n</a:t>
            </a:r>
            <a:r>
              <a:rPr lang="en-US" altLang="en-US" sz="2400"/>
              <a:t> classes, gini index,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en-US" sz="2400"/>
              <a:t>    		where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j</a:t>
            </a:r>
            <a:r>
              <a:rPr lang="en-US" altLang="en-US" sz="2400"/>
              <a:t> is the relative frequency of class </a:t>
            </a:r>
            <a:r>
              <a:rPr lang="en-US" altLang="en-US" sz="2400" i="1"/>
              <a:t>j</a:t>
            </a:r>
            <a:r>
              <a:rPr lang="en-US" altLang="en-US" sz="2400"/>
              <a:t> in </a:t>
            </a:r>
            <a:r>
              <a:rPr lang="en-US" altLang="en-US" sz="2400" i="1"/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If a data set </a:t>
            </a:r>
            <a:r>
              <a:rPr lang="en-US" altLang="en-US" sz="2400" i="1"/>
              <a:t>D</a:t>
            </a:r>
            <a:r>
              <a:rPr lang="en-US" altLang="en-US" sz="2400"/>
              <a:t>  is split on A into two subsets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2</a:t>
            </a:r>
            <a:r>
              <a:rPr lang="en-US" altLang="en-US" sz="2400"/>
              <a:t>, the </a:t>
            </a:r>
            <a:r>
              <a:rPr lang="en-US" altLang="en-US" sz="2400" i="1"/>
              <a:t>gini</a:t>
            </a:r>
            <a:r>
              <a:rPr lang="en-US" altLang="en-US" sz="2400"/>
              <a:t> index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Reduction 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The attribute provides the smallest </a:t>
            </a:r>
            <a:r>
              <a:rPr lang="en-US" altLang="en-US" sz="2400" i="1"/>
              <a:t>gini</a:t>
            </a:r>
            <a:r>
              <a:rPr lang="en-US" altLang="en-US" sz="2400" i="1" baseline="-25000"/>
              <a:t>split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(or the largest reduction in impurity) is chosen to split the node (</a:t>
            </a:r>
            <a:r>
              <a:rPr lang="en-US" altLang="en-US" sz="2400" i="1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400"/>
              <a:t>)</a:t>
            </a:r>
          </a:p>
        </p:txBody>
      </p:sp>
      <p:graphicFrame>
        <p:nvGraphicFramePr>
          <p:cNvPr id="19461" name="Object 1024">
            <a:extLst>
              <a:ext uri="{FF2B5EF4-FFF2-40B4-BE49-F238E27FC236}">
                <a16:creationId xmlns:a16="http://schemas.microsoft.com/office/drawing/2014/main" id="{192C302A-D8AE-486A-9942-0B6A405B49B9}"/>
              </a:ext>
            </a:extLst>
          </p:cNvPr>
          <p:cNvGraphicFramePr>
            <a:graphicFrameLocks/>
          </p:cNvGraphicFramePr>
          <p:nvPr/>
        </p:nvGraphicFramePr>
        <p:xfrm>
          <a:off x="5410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19461" name="Object 1024">
                        <a:extLst>
                          <a:ext uri="{FF2B5EF4-FFF2-40B4-BE49-F238E27FC236}">
                            <a16:creationId xmlns:a16="http://schemas.microsoft.com/office/drawing/2014/main" id="{192C302A-D8AE-486A-9942-0B6A405B49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>
            <a:extLst>
              <a:ext uri="{FF2B5EF4-FFF2-40B4-BE49-F238E27FC236}">
                <a16:creationId xmlns:a16="http://schemas.microsoft.com/office/drawing/2014/main" id="{35DC7907-81A0-483D-9B4F-105C8EA31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717926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19462" name="Object 1025">
                        <a:extLst>
                          <a:ext uri="{FF2B5EF4-FFF2-40B4-BE49-F238E27FC236}">
                            <a16:creationId xmlns:a16="http://schemas.microsoft.com/office/drawing/2014/main" id="{35DC7907-81A0-483D-9B4F-105C8EA31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17926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>
            <a:extLst>
              <a:ext uri="{FF2B5EF4-FFF2-40B4-BE49-F238E27FC236}">
                <a16:creationId xmlns:a16="http://schemas.microsoft.com/office/drawing/2014/main" id="{FAF2C00D-04B0-4811-BD72-BC2DCC12561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81600" y="4811714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19463" name="Object 1026">
                        <a:extLst>
                          <a:ext uri="{FF2B5EF4-FFF2-40B4-BE49-F238E27FC236}">
                            <a16:creationId xmlns:a16="http://schemas.microsoft.com/office/drawing/2014/main" id="{FAF2C00D-04B0-4811-BD72-BC2DCC125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11714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7">
            <a:extLst>
              <a:ext uri="{FF2B5EF4-FFF2-40B4-BE49-F238E27FC236}">
                <a16:creationId xmlns:a16="http://schemas.microsoft.com/office/drawing/2014/main" id="{61C3CF45-D86E-45DC-ACAC-434A79D7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DF3C4A-594D-41EC-8074-B06C03B8F7E1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E3576C73-B182-41FF-9FE0-3AC3A6D14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Computation of Gini Index </a:t>
            </a:r>
          </a:p>
        </p:txBody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9BDA925F-0434-457C-8FF7-08BE76CF26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Ex.  D has 9 tuples in buys_computer = “yes” and 5 in “no”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Suppose the attribute income partitions D into 10 in D</a:t>
            </a:r>
            <a:r>
              <a:rPr lang="en-US" altLang="en-US" sz="2400" baseline="-25000"/>
              <a:t>1</a:t>
            </a:r>
            <a:r>
              <a:rPr lang="en-US" altLang="en-US" sz="2400"/>
              <a:t>: {low, medium} and 4 in D</a:t>
            </a:r>
            <a:r>
              <a:rPr lang="en-US" altLang="en-US" sz="2400" baseline="-25000"/>
              <a:t>2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 Gini</a:t>
            </a:r>
            <a:r>
              <a:rPr lang="en-US" altLang="en-US" baseline="-25000"/>
              <a:t>{low,high}</a:t>
            </a:r>
            <a:r>
              <a:rPr lang="en-US" altLang="en-US"/>
              <a:t> is 0.458; Gini</a:t>
            </a:r>
            <a:r>
              <a:rPr lang="en-US" altLang="en-US" baseline="-25000"/>
              <a:t>{medium,high}</a:t>
            </a:r>
            <a:r>
              <a:rPr lang="en-US" altLang="en-US"/>
              <a:t> is 0.450.  Thus, split on the {low,medium} (and {high}) since it has the lowest Gini index</a:t>
            </a:r>
          </a:p>
          <a:p>
            <a:pPr eaLnBrk="1" hangingPunct="1"/>
            <a:r>
              <a:rPr lang="en-US" altLang="en-US" sz="2400"/>
              <a:t>All attributes are assumed continuous-valued</a:t>
            </a:r>
          </a:p>
          <a:p>
            <a:pPr eaLnBrk="1" hangingPunct="1"/>
            <a:r>
              <a:rPr lang="en-US" altLang="en-US" sz="2400"/>
              <a:t>May need other tools, e.g., clustering, to get the possible split values</a:t>
            </a:r>
          </a:p>
          <a:p>
            <a:pPr eaLnBrk="1" hangingPunct="1"/>
            <a:r>
              <a:rPr lang="en-US" altLang="en-US" sz="2400"/>
              <a:t>Can be modified for categorical attributes</a:t>
            </a: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228FFD07-89E6-4BE6-879A-2104B39CC12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334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228FFD07-89E6-4BE6-879A-2104B39CC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F6C767C8-25A4-44FF-822A-E01EDE459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6351" y="2514601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20486" name="Object 3">
                        <a:extLst>
                          <a:ext uri="{FF2B5EF4-FFF2-40B4-BE49-F238E27FC236}">
                            <a16:creationId xmlns:a16="http://schemas.microsoft.com/office/drawing/2014/main" id="{F6C767C8-25A4-44FF-822A-E01EDE459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2514601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>
            <a:extLst>
              <a:ext uri="{FF2B5EF4-FFF2-40B4-BE49-F238E27FC236}">
                <a16:creationId xmlns:a16="http://schemas.microsoft.com/office/drawing/2014/main" id="{8A2AE38C-28BE-4F52-B1FA-5FFA1280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082AC193-285D-4FAE-88AB-995F341BCA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C77105-A6C0-4A0F-9856-9C6EFFA2543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B721FC9-E6AF-482C-9032-EA05EEEE0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Comparing Attribute Selection Measures</a:t>
            </a:r>
            <a:endParaRPr lang="en-US" altLang="en-US" sz="280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DA04D36-DB66-4B4F-BC70-4A2A014A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Information gain</a:t>
            </a:r>
            <a:r>
              <a:rPr lang="en-US" alt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Gain ratio</a:t>
            </a:r>
            <a:r>
              <a:rPr lang="en-US" alt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/>
              <a:t>Gini index</a:t>
            </a:r>
            <a:r>
              <a:rPr lang="en-US" altLang="en-US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tends to favor tests that result in equal-sized partitions and purity in both partitions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999FB853-12CB-4273-B65B-7B40DD13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AFFA85-6C18-4685-86B8-02455AB7F2A0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73EB3A6-B4C9-4953-A729-F0C69770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Other Attribute Selection Measures</a:t>
            </a:r>
            <a:endParaRPr lang="en-US" altLang="en-US" sz="32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2F30BC7-D190-45A4-8A2B-45CE53B21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2578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CHAID</a:t>
            </a:r>
            <a:r>
              <a:rPr lang="en-US" altLang="en-US" sz="2000"/>
              <a:t>: a popular decision tree algorithm, measure based on </a:t>
            </a:r>
            <a:r>
              <a:rPr lang="el-GR" altLang="en-US" sz="2000"/>
              <a:t>χ</a:t>
            </a:r>
            <a:r>
              <a:rPr lang="en-US" altLang="en-US" sz="2000" baseline="30000"/>
              <a:t>2</a:t>
            </a:r>
            <a:r>
              <a:rPr lang="en-US" altLang="en-US" sz="200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C-SEP</a:t>
            </a:r>
            <a:r>
              <a:rPr lang="en-US" altLang="en-US" sz="2000"/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G-statistic</a:t>
            </a:r>
            <a:r>
              <a:rPr lang="en-US" altLang="en-US" sz="2000"/>
              <a:t>: has a close approximation to </a:t>
            </a:r>
            <a:r>
              <a:rPr lang="el-GR" altLang="en-US" sz="2000"/>
              <a:t>χ</a:t>
            </a:r>
            <a:r>
              <a:rPr lang="en-US" altLang="en-US" sz="2000" baseline="30000"/>
              <a:t>2</a:t>
            </a:r>
            <a:r>
              <a:rPr lang="en-US" altLang="en-US" sz="200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MDL (Minimal Description Length) principle</a:t>
            </a:r>
            <a:r>
              <a:rPr lang="en-US" altLang="en-US" sz="200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u="sng"/>
              <a:t>CART</a:t>
            </a:r>
            <a:r>
              <a:rPr lang="en-US" altLang="en-US" sz="2000"/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 Most give good results, none is significantly superior than others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287BAA3-7F5E-4E38-8B23-2BACA24C2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AC4C94-7070-4979-9D42-3AF85110FA5F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D1C1688-9DDE-4991-BB26-5C829CBC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Overfitting and Tree Pruning</a:t>
            </a:r>
            <a:endParaRPr lang="en-US" altLang="en-US" sz="32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B9D887B-8232-4173-84B2-8928BC1D3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u="sng"/>
              <a:t>Overfitting</a:t>
            </a:r>
            <a:r>
              <a:rPr lang="en-US" altLang="en-US" sz="2400"/>
              <a:t>:  An induced tree may overfit the training data </a:t>
            </a:r>
          </a:p>
          <a:p>
            <a:pPr lvl="1" eaLnBrk="1" hangingPunct="1"/>
            <a:r>
              <a:rPr lang="en-US" altLang="en-US"/>
              <a:t>Too many branches, some may reflect anomalies due to noise or outliers</a:t>
            </a:r>
          </a:p>
          <a:p>
            <a:pPr lvl="1" eaLnBrk="1" hangingPunct="1"/>
            <a:r>
              <a:rPr lang="en-US" altLang="en-US"/>
              <a:t>Poor accuracy for unseen samples</a:t>
            </a:r>
          </a:p>
          <a:p>
            <a:pPr eaLnBrk="1" hangingPunct="1"/>
            <a:r>
              <a:rPr lang="en-US" altLang="en-US" sz="2400"/>
              <a:t>Two approaches to avoid overfitting </a:t>
            </a:r>
          </a:p>
          <a:p>
            <a:pPr lvl="1" eaLnBrk="1" hangingPunct="1"/>
            <a:r>
              <a:rPr lang="en-US" altLang="en-US" u="sng"/>
              <a:t>Prepruning</a:t>
            </a:r>
            <a:r>
              <a:rPr lang="en-US" altLang="en-US"/>
              <a:t>: </a:t>
            </a:r>
            <a:r>
              <a:rPr lang="en-US" altLang="en-US" i="1"/>
              <a:t>Halt tree construction early</a:t>
            </a:r>
            <a:r>
              <a:rPr lang="en-US" altLang="en-US"/>
              <a:t> </a:t>
            </a:r>
            <a:r>
              <a:rPr lang="en-US" altLang="en-US">
                <a:cs typeface="Tahoma" panose="020B0604030504040204" pitchFamily="34" charset="0"/>
              </a:rPr>
              <a:t>̵</a:t>
            </a:r>
            <a:r>
              <a:rPr lang="en-US" altLang="en-US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altLang="en-US"/>
              <a:t>Difficult to choose an appropriate threshold</a:t>
            </a:r>
          </a:p>
          <a:p>
            <a:pPr lvl="1" eaLnBrk="1" hangingPunct="1"/>
            <a:r>
              <a:rPr lang="en-US" altLang="en-US" u="sng"/>
              <a:t>Postpruning</a:t>
            </a:r>
            <a:r>
              <a:rPr lang="en-US" altLang="en-US"/>
              <a:t>: </a:t>
            </a:r>
            <a:r>
              <a:rPr lang="en-US" altLang="en-US" i="1"/>
              <a:t>Remove branches</a:t>
            </a:r>
            <a:r>
              <a:rPr lang="en-US" altLang="en-US"/>
              <a:t> from a “fully grown” tree—get a sequence of progressively pruned trees</a:t>
            </a:r>
          </a:p>
          <a:p>
            <a:pPr lvl="2" eaLnBrk="1" hangingPunct="1"/>
            <a:r>
              <a:rPr lang="en-US" altLang="en-US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33CC4F1-3651-41D1-8C92-22EB5959E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72A896-6541-47CF-8DB8-FF4D9E88BB40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B35D59B-270B-44B5-801F-6235A4753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0620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Enhancements to Basic Decision Tree Induction</a:t>
            </a:r>
          </a:p>
        </p:txBody>
      </p:sp>
      <p:sp>
        <p:nvSpPr>
          <p:cNvPr id="24580" name="AutoShape 3">
            <a:extLst>
              <a:ext uri="{FF2B5EF4-FFF2-40B4-BE49-F238E27FC236}">
                <a16:creationId xmlns:a16="http://schemas.microsoft.com/office/drawing/2014/main" id="{2B97FF63-9E2C-4D10-B283-EF1B8B7684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752600" y="1371600"/>
            <a:ext cx="8534400" cy="5105400"/>
          </a:xfrm>
          <a:prstGeom prst="flowChartProcess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Allow for </a:t>
            </a:r>
            <a:r>
              <a:rPr lang="en-US" altLang="en-US" sz="2400" b="1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Handle </a:t>
            </a:r>
            <a:r>
              <a:rPr lang="en-US" altLang="en-US" sz="2400" b="1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b="1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/>
              <a:t>This reduces fragmentation, repetition, and replication</a:t>
            </a:r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C3702366-239D-4250-9E01-FEFDA2F3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59F9E8E1-4E69-4927-AC23-577070F43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24583" name="Line 6">
            <a:extLst>
              <a:ext uri="{FF2B5EF4-FFF2-40B4-BE49-F238E27FC236}">
                <a16:creationId xmlns:a16="http://schemas.microsoft.com/office/drawing/2014/main" id="{FBB784E7-368F-4E63-9A35-E9813E28E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8B6EE27-D5A9-4013-AB49-02232F92D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26E352-5DCF-48B0-9FC6-1F741E701EB3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9AE22C4-2672-44E9-91C6-7BEC31E17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936038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Classification in Large Databases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646491F-9417-4DE6-9B67-F78F287E4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4038" y="1371600"/>
            <a:ext cx="8539162" cy="515143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</a:rPr>
              <a:t>RainForest </a:t>
            </a:r>
            <a:r>
              <a:rPr lang="en-US" altLang="en-US" sz="2400"/>
              <a:t>(VLDB’98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Builds an AVC-list (attribute, value, class label)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0A36CEA-7379-4EEC-A918-A3039019B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653D6F1-83C8-4189-B8A7-B94B643E5987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26627" name="Rectangle 3074">
            <a:extLst>
              <a:ext uri="{FF2B5EF4-FFF2-40B4-BE49-F238E27FC236}">
                <a16:creationId xmlns:a16="http://schemas.microsoft.com/office/drawing/2014/main" id="{4BF1C6B1-6180-4048-A509-0B1D43636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Scalability Framework for RainForest</a:t>
            </a:r>
            <a:endParaRPr lang="en-US" altLang="ko-KR" sz="2800">
              <a:latin typeface="Arial" panose="020B0604020202020204" pitchFamily="34" charset="0"/>
              <a:ea typeface="Gulim" panose="020B0503020000020004" pitchFamily="34" charset="-127"/>
            </a:endParaRPr>
          </a:p>
        </p:txBody>
      </p:sp>
      <p:sp>
        <p:nvSpPr>
          <p:cNvPr id="26628" name="Rectangle 3075">
            <a:extLst>
              <a:ext uri="{FF2B5EF4-FFF2-40B4-BE49-F238E27FC236}">
                <a16:creationId xmlns:a16="http://schemas.microsoft.com/office/drawing/2014/main" id="{E2C5179F-4B75-4A47-A03C-F180E1778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Separates the scalability aspects from the criteria that determine the quality of the tree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Builds an AVC-list</a:t>
            </a:r>
            <a:r>
              <a:rPr lang="en-US" altLang="ko-KR" sz="2400" b="1">
                <a:latin typeface="Arial" panose="020B0604020202020204" pitchFamily="34" charset="0"/>
                <a:ea typeface="Gulim" panose="020B0503020000020004" pitchFamily="34" charset="-127"/>
              </a:rPr>
              <a:t>: AVC (Attribute, Value, Class_label)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panose="020B0604020202020204" pitchFamily="34" charset="0"/>
                <a:ea typeface="Gulim" panose="020B0503020000020004" pitchFamily="34" charset="-127"/>
              </a:rPr>
              <a:t>AVC-set  </a:t>
            </a: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(of an attribute </a:t>
            </a:r>
            <a:r>
              <a:rPr lang="en-US" altLang="ko-KR" sz="2400" i="1">
                <a:latin typeface="Arial" panose="020B0604020202020204" pitchFamily="34" charset="0"/>
                <a:ea typeface="Gulim" panose="020B0503020000020004" pitchFamily="34" charset="-127"/>
              </a:rPr>
              <a:t>X</a:t>
            </a: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>
                <a:latin typeface="Arial" panose="020B0604020202020204" pitchFamily="34" charset="0"/>
                <a:ea typeface="Gulim" panose="020B0503020000020004" pitchFamily="34" charset="-127"/>
              </a:rPr>
              <a:t>Projection of training dataset onto the attribute </a:t>
            </a:r>
            <a:r>
              <a:rPr lang="en-US" altLang="ko-KR" i="1">
                <a:latin typeface="Arial" panose="020B0604020202020204" pitchFamily="34" charset="0"/>
                <a:ea typeface="Gulim" panose="020B0503020000020004" pitchFamily="34" charset="-127"/>
              </a:rPr>
              <a:t>X</a:t>
            </a:r>
            <a:r>
              <a:rPr lang="en-US" altLang="ko-KR">
                <a:latin typeface="Arial" panose="020B0604020202020204" pitchFamily="34" charset="0"/>
                <a:ea typeface="Gulim" panose="020B0503020000020004" pitchFamily="34" charset="-127"/>
              </a:rPr>
              <a:t> and class label where counts of individual class label are aggregated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 b="1">
                <a:latin typeface="Arial" panose="020B0604020202020204" pitchFamily="34" charset="0"/>
                <a:ea typeface="Gulim" panose="020B0503020000020004" pitchFamily="34" charset="-127"/>
              </a:rPr>
              <a:t>AVC-group  </a:t>
            </a: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(of a node </a:t>
            </a:r>
            <a:r>
              <a:rPr lang="en-US" altLang="ko-KR" sz="2400" i="1">
                <a:latin typeface="Arial" panose="020B0604020202020204" pitchFamily="34" charset="0"/>
                <a:ea typeface="Gulim" panose="020B0503020000020004" pitchFamily="34" charset="-127"/>
              </a:rPr>
              <a:t>n</a:t>
            </a: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 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>
                <a:latin typeface="Arial" panose="020B0604020202020204" pitchFamily="34" charset="0"/>
                <a:ea typeface="Gulim" panose="020B0503020000020004" pitchFamily="34" charset="-127"/>
              </a:rPr>
              <a:t>Set of AVC-sets of all predictor attributes at the node </a:t>
            </a:r>
            <a:r>
              <a:rPr lang="en-US" altLang="ko-KR" i="1">
                <a:latin typeface="Arial" panose="020B0604020202020204" pitchFamily="34" charset="0"/>
                <a:ea typeface="Gulim" panose="020B0503020000020004" pitchFamily="34" charset="-127"/>
              </a:rPr>
              <a:t>n</a:t>
            </a:r>
            <a:r>
              <a:rPr lang="en-US" altLang="ko-KR" b="1">
                <a:latin typeface="Arial" panose="020B0604020202020204" pitchFamily="34" charset="0"/>
                <a:ea typeface="Gulim" panose="020B0503020000020004" pitchFamily="34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A543DAA9-0BBF-4985-8F68-F4EAD4DEA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31E81F-D61F-4771-8FAB-1CD399CE4C82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4983B42-F765-45FE-97DC-750686816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 Objects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78503ED-C908-49D0-B876-7D281E8B8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data object</a:t>
            </a:r>
            <a:r>
              <a:rPr lang="en-US" altLang="en-US" sz="240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samples , examples, instances, data points, objects, tuples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objects are described by </a:t>
            </a:r>
            <a:r>
              <a:rPr lang="en-US" altLang="en-US" sz="2400" b="1"/>
              <a:t>attributes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Database rows -&gt; data objects; columns -&gt;attributes.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8">
            <a:extLst>
              <a:ext uri="{FF2B5EF4-FFF2-40B4-BE49-F238E27FC236}">
                <a16:creationId xmlns:a16="http://schemas.microsoft.com/office/drawing/2014/main" id="{24F8202F-E18A-4488-9AD9-16BAF77C4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1169E3-ABC4-4909-B49C-A26AFAB71672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8E4D1D3-5AC1-4AC4-B420-6152B7F2A07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Rainforest:  Training Set and Its AVC Sets </a:t>
            </a:r>
          </a:p>
        </p:txBody>
      </p:sp>
      <p:graphicFrame>
        <p:nvGraphicFramePr>
          <p:cNvPr id="1678460" name="Group 124">
            <a:extLst>
              <a:ext uri="{FF2B5EF4-FFF2-40B4-BE49-F238E27FC236}">
                <a16:creationId xmlns:a16="http://schemas.microsoft.com/office/drawing/2014/main" id="{DB1AE597-6AE8-4348-B0B7-09D945EED87B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5867400" y="4800600"/>
          <a:ext cx="2400300" cy="1485901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8471" name="Group 135">
            <a:extLst>
              <a:ext uri="{FF2B5EF4-FFF2-40B4-BE49-F238E27FC236}">
                <a16:creationId xmlns:a16="http://schemas.microsoft.com/office/drawing/2014/main" id="{53B5D80B-F2BE-481A-BF6C-D58FA976741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019800" y="1981200"/>
          <a:ext cx="1981200" cy="1714501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8511" name="Group 175">
            <a:extLst>
              <a:ext uri="{FF2B5EF4-FFF2-40B4-BE49-F238E27FC236}">
                <a16:creationId xmlns:a16="http://schemas.microsoft.com/office/drawing/2014/main" id="{B69E0E33-F2A4-4B29-B247-B1030B335C07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8267700" y="4876801"/>
          <a:ext cx="2400300" cy="1401764"/>
        </p:xfrm>
        <a:graphic>
          <a:graphicData uri="http://schemas.openxmlformats.org/drawingml/2006/table">
            <a:tbl>
              <a:tblPr/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718" name="Object 3">
            <a:extLst>
              <a:ext uri="{FF2B5EF4-FFF2-40B4-BE49-F238E27FC236}">
                <a16:creationId xmlns:a16="http://schemas.microsoft.com/office/drawing/2014/main" id="{ADF52929-76C3-425D-B1E2-AE80E001B108}"/>
              </a:ext>
            </a:extLst>
          </p:cNvPr>
          <p:cNvGraphicFramePr>
            <a:graphicFrameLocks/>
          </p:cNvGraphicFramePr>
          <p:nvPr>
            <p:ph type="body" idx="4294967295"/>
          </p:nvPr>
        </p:nvGraphicFramePr>
        <p:xfrm>
          <a:off x="1524000" y="1905000"/>
          <a:ext cx="4216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Worksheet" r:id="rId4" imgW="4457700" imgH="4457700" progId="Excel.Sheet.8">
                  <p:embed/>
                </p:oleObj>
              </mc:Choice>
              <mc:Fallback>
                <p:oleObj name="Worksheet" r:id="rId4" imgW="4457700" imgH="4457700" progId="Excel.Sheet.8">
                  <p:embed/>
                  <p:pic>
                    <p:nvPicPr>
                      <p:cNvPr id="27718" name="Object 3">
                        <a:extLst>
                          <a:ext uri="{FF2B5EF4-FFF2-40B4-BE49-F238E27FC236}">
                            <a16:creationId xmlns:a16="http://schemas.microsoft.com/office/drawing/2014/main" id="{ADF52929-76C3-425D-B1E2-AE80E001B1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19" name="Rectangle 128">
            <a:extLst>
              <a:ext uri="{FF2B5EF4-FFF2-40B4-BE49-F238E27FC236}">
                <a16:creationId xmlns:a16="http://schemas.microsoft.com/office/drawing/2014/main" id="{3C628E8E-0D42-46AE-8977-04AB3313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1524001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AVC-set on </a:t>
            </a:r>
            <a:r>
              <a:rPr lang="en-US" altLang="ko-KR" sz="2000" i="1">
                <a:ea typeface="Gulim" panose="020B0503020000020004" pitchFamily="34" charset="-127"/>
              </a:rPr>
              <a:t>income</a:t>
            </a:r>
            <a:endParaRPr lang="en-US" altLang="en-US" sz="2000" i="1"/>
          </a:p>
        </p:txBody>
      </p:sp>
      <p:sp>
        <p:nvSpPr>
          <p:cNvPr id="27720" name="Rectangle 129">
            <a:extLst>
              <a:ext uri="{FF2B5EF4-FFF2-40B4-BE49-F238E27FC236}">
                <a16:creationId xmlns:a16="http://schemas.microsoft.com/office/drawing/2014/main" id="{27F1C118-51A2-42DC-A001-B77AA85A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1524001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AVC-set on </a:t>
            </a:r>
            <a:r>
              <a:rPr lang="en-US" altLang="ko-KR" sz="2000" i="1">
                <a:ea typeface="Gulim" panose="020B0503020000020004" pitchFamily="34" charset="-127"/>
              </a:rPr>
              <a:t>Age</a:t>
            </a:r>
            <a:endParaRPr lang="en-US" altLang="en-US" sz="2000" i="1"/>
          </a:p>
        </p:txBody>
      </p:sp>
      <p:sp>
        <p:nvSpPr>
          <p:cNvPr id="27721" name="Rectangle 130">
            <a:extLst>
              <a:ext uri="{FF2B5EF4-FFF2-40B4-BE49-F238E27FC236}">
                <a16:creationId xmlns:a16="http://schemas.microsoft.com/office/drawing/2014/main" id="{80074605-40FF-496A-A746-FC97B627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1"/>
            <a:ext cx="237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AVC-set on </a:t>
            </a:r>
            <a:r>
              <a:rPr lang="en-US" altLang="ko-KR" sz="2000" i="1">
                <a:ea typeface="Gulim" panose="020B0503020000020004" pitchFamily="34" charset="-127"/>
              </a:rPr>
              <a:t>Student</a:t>
            </a:r>
            <a:endParaRPr lang="en-US" altLang="en-US" sz="2000" i="1"/>
          </a:p>
        </p:txBody>
      </p:sp>
      <p:sp>
        <p:nvSpPr>
          <p:cNvPr id="27722" name="Rectangle 132">
            <a:extLst>
              <a:ext uri="{FF2B5EF4-FFF2-40B4-BE49-F238E27FC236}">
                <a16:creationId xmlns:a16="http://schemas.microsoft.com/office/drawing/2014/main" id="{B5AC424C-B574-4C68-9498-BE6174AB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Training Examples</a:t>
            </a:r>
            <a:endParaRPr lang="en-US" altLang="en-US" sz="2400" i="1"/>
          </a:p>
        </p:txBody>
      </p:sp>
      <p:graphicFrame>
        <p:nvGraphicFramePr>
          <p:cNvPr id="1678504" name="Group 168">
            <a:extLst>
              <a:ext uri="{FF2B5EF4-FFF2-40B4-BE49-F238E27FC236}">
                <a16:creationId xmlns:a16="http://schemas.microsoft.com/office/drawing/2014/main" id="{71570461-56EA-4A4F-84C5-1B154184488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8305800" y="1905000"/>
          <a:ext cx="2209800" cy="1828800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48" name="Rectangle 167">
            <a:extLst>
              <a:ext uri="{FF2B5EF4-FFF2-40B4-BE49-F238E27FC236}">
                <a16:creationId xmlns:a16="http://schemas.microsoft.com/office/drawing/2014/main" id="{2DA58E77-ABC7-4EB9-84EE-56BAD435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114801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AVC-set on </a:t>
            </a:r>
          </a:p>
          <a:p>
            <a:pPr algn="ctr" eaLnBrk="1" hangingPunct="1"/>
            <a:r>
              <a:rPr lang="en-US" altLang="ko-KR" sz="2000" i="1">
                <a:ea typeface="Gulim" panose="020B0503020000020004" pitchFamily="34" charset="-127"/>
              </a:rPr>
              <a:t>credit_rating</a:t>
            </a:r>
            <a:endParaRPr lang="en-US" altLang="en-US" sz="2000" i="1"/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403BB508-6088-4178-8FEB-4C62D2DDCDE8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D6FF61B-DB26-4C9B-9A66-7F8B424037C9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905FD05-AEFB-4722-BF05-5374277B2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BOAT (Bootstrapped Optimistic Algorithm for Tree Construction)</a:t>
            </a:r>
            <a:endParaRPr lang="en-US" altLang="ko-KR" b="0">
              <a:latin typeface="Arial" panose="020B0604020202020204" pitchFamily="34" charset="0"/>
              <a:ea typeface="Gulim" panose="020B0503020000020004" pitchFamily="34" charset="-127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0102736-A449-41A8-8CB0-81E0DF4283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Use a statistical technique called </a:t>
            </a:r>
            <a:r>
              <a:rPr lang="en-US" altLang="en-US" sz="2400" i="1">
                <a:latin typeface="Arial" panose="020B0604020202020204" pitchFamily="34" charset="0"/>
              </a:rPr>
              <a:t>bootstrapping</a:t>
            </a:r>
            <a:r>
              <a:rPr lang="en-US" altLang="en-US" sz="2400">
                <a:latin typeface="Arial" panose="020B0604020202020204" pitchFamily="34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These trees are examined and used to construct a new tree </a:t>
            </a:r>
            <a:r>
              <a:rPr lang="en-US" altLang="ko-KR" sz="2400" i="1">
                <a:latin typeface="Arial" panose="020B0604020202020204" pitchFamily="34" charset="0"/>
                <a:ea typeface="Gulim" panose="020B0503020000020004" pitchFamily="34" charset="-127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>
                <a:latin typeface="Arial" panose="020B0604020202020204" pitchFamily="34" charset="0"/>
                <a:ea typeface="Gulim" panose="020B0503020000020004" pitchFamily="34" charset="-127"/>
              </a:rPr>
              <a:t>It turns out that</a:t>
            </a:r>
            <a:r>
              <a:rPr lang="en-US" altLang="ko-KR" i="1">
                <a:latin typeface="Arial" panose="020B0604020202020204" pitchFamily="34" charset="0"/>
                <a:ea typeface="Gulim" panose="020B0503020000020004" pitchFamily="34" charset="-127"/>
              </a:rPr>
              <a:t> T’</a:t>
            </a:r>
            <a:r>
              <a:rPr lang="en-US" altLang="ko-KR">
                <a:latin typeface="Arial" panose="020B0604020202020204" pitchFamily="34" charset="0"/>
                <a:ea typeface="Gulim" panose="020B0503020000020004" pitchFamily="34" charset="-127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503020000020004" pitchFamily="34" charset="-127"/>
              </a:rPr>
              <a:t>Adv: requires only two scans of DB, an incremental alg.</a:t>
            </a:r>
          </a:p>
          <a:p>
            <a:pPr eaLnBrk="1" hangingPunct="1">
              <a:lnSpc>
                <a:spcPct val="130000"/>
              </a:lnSpc>
            </a:pPr>
            <a:endParaRPr lang="en-US" altLang="ko-KR" sz="2400">
              <a:latin typeface="Arial" panose="020B0604020202020204" pitchFamily="34" charset="0"/>
              <a:ea typeface="Gulim" panose="020B0503020000020004" pitchFamily="34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5050E64D-9ED7-482B-8A89-2CF20929132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233A9E-11FD-41FD-911B-63ED0FB98DBF}" type="datetime4">
              <a:rPr lang="en-US" altLang="en-US"/>
              <a:pPr eaLnBrk="1" hangingPunct="1"/>
              <a:t>December 6, 2020</a:t>
            </a:fld>
            <a:endParaRPr lang="en-US" altLang="en-US"/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94403915-F250-4CB9-8B28-419693A932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Mining: Concepts and Techniques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80D22D6E-E8F7-4F0A-B2CF-88EA2F63E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40FD1B-8DD2-4E1E-B097-4ED6EE1E6E17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CA6BC16E-4566-4237-8FDE-2DD80CCAA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406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Presentation of Classification Results</a:t>
            </a:r>
            <a:endParaRPr lang="en-US" altLang="en-US" sz="2400"/>
          </a:p>
        </p:txBody>
      </p:sp>
      <p:pic>
        <p:nvPicPr>
          <p:cNvPr id="29702" name="Picture 3" descr="class2">
            <a:extLst>
              <a:ext uri="{FF2B5EF4-FFF2-40B4-BE49-F238E27FC236}">
                <a16:creationId xmlns:a16="http://schemas.microsoft.com/office/drawing/2014/main" id="{68EB1497-6817-48B8-A2F7-09FD9CC2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DDD83183-07C0-45C7-B34C-40E4EA676E9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18288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5F394A-181F-4ADD-9B8B-775FE4E40A61}" type="datetime4">
              <a:rPr lang="en-US" altLang="en-US"/>
              <a:pPr eaLnBrk="1" hangingPunct="1"/>
              <a:t>December 6, 2020</a:t>
            </a:fld>
            <a:endParaRPr lang="en-US" altLang="en-US"/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53B28C14-970C-488C-A3FA-6CDF558C42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Mining: Concepts and Techniques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284D83AF-73F9-4A84-ADBB-23D7C1B11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977256-825A-4C1A-9C6A-AC11D2DF027C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30725" name="Rectangle 2050">
            <a:extLst>
              <a:ext uri="{FF2B5EF4-FFF2-40B4-BE49-F238E27FC236}">
                <a16:creationId xmlns:a16="http://schemas.microsoft.com/office/drawing/2014/main" id="{7D9699DB-C7C1-4D30-BF20-CFE23F898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Visualization of a Decision Tree in SGI/MineSet 3.0</a:t>
            </a:r>
          </a:p>
        </p:txBody>
      </p:sp>
      <p:pic>
        <p:nvPicPr>
          <p:cNvPr id="30726" name="Picture 2051">
            <a:extLst>
              <a:ext uri="{FF2B5EF4-FFF2-40B4-BE49-F238E27FC236}">
                <a16:creationId xmlns:a16="http://schemas.microsoft.com/office/drawing/2014/main" id="{90166786-4B65-48F9-A082-9DAD185C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B2A7E51C-12BC-4DA3-9845-EF9CD74064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8768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Mining: Concepts and Techniques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E0D13456-C0E1-4A30-A79F-10BFC5FFA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E1E1F2-813E-4309-A3C4-C7C6526BF8D1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DAEB4B1-5E3E-496E-86B0-37BB1EB4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Interactive Visual Mining</a:t>
            </a:r>
            <a:r>
              <a:rPr lang="en-US" altLang="en-US"/>
              <a:t> by Perception-Based Classification (PBC)</a:t>
            </a:r>
          </a:p>
        </p:txBody>
      </p:sp>
      <p:pic>
        <p:nvPicPr>
          <p:cNvPr id="31749" name="Picture 3">
            <a:extLst>
              <a:ext uri="{FF2B5EF4-FFF2-40B4-BE49-F238E27FC236}">
                <a16:creationId xmlns:a16="http://schemas.microsoft.com/office/drawing/2014/main" id="{CD793625-2B69-4EEA-994D-396C709B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696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B1C40F-D6CD-488B-8D16-AFD5CED66E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152400"/>
            <a:ext cx="8077200" cy="3886200"/>
          </a:xfrm>
        </p:spPr>
        <p:txBody>
          <a:bodyPr/>
          <a:lstStyle/>
          <a:p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3200"/>
              <a:t>— Chapter 10</a:t>
            </a:r>
            <a:r>
              <a:rPr lang="en-US" altLang="en-US" sz="2800"/>
              <a:t> —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103A46A-2E87-4DBC-A55A-7C5429A17F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4419600"/>
            <a:ext cx="8610600" cy="19050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©2011 Han, Kamber &amp; Pei.  All rights reserved.</a:t>
            </a:r>
          </a:p>
        </p:txBody>
      </p:sp>
      <p:sp>
        <p:nvSpPr>
          <p:cNvPr id="5124" name="Slide Number Placeholder 6">
            <a:extLst>
              <a:ext uri="{FF2B5EF4-FFF2-40B4-BE49-F238E27FC236}">
                <a16:creationId xmlns:a16="http://schemas.microsoft.com/office/drawing/2014/main" id="{FC49FCCF-E513-45F7-9140-86CC7EB32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4D3D7C-2FD8-453D-A4CD-D3AB5FA826AD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6C16D9D3-4C2B-4302-A780-285DF057362C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A0B67B9-7CD2-4C41-95AE-1DC8987BCDF9}" type="slidenum">
              <a:rPr lang="en-US" altLang="en-US" sz="1200"/>
              <a:pPr algn="r" eaLnBrk="1" hangingPunct="1"/>
              <a:t>56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9095442-742A-4E95-BCC3-D0927088F2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Chapter 10. </a:t>
            </a:r>
            <a:r>
              <a:rPr lang="en-AU" altLang="zh-TW" sz="3200">
                <a:ea typeface="PMingLiU" panose="020B0604030504040204" pitchFamily="18" charset="-120"/>
              </a:rPr>
              <a:t>Cluster Analysis: Basic Concepts and Methods</a:t>
            </a:r>
            <a:endParaRPr lang="en-US" altLang="en-US" sz="3200">
              <a:ea typeface="PMingLiU" panose="020B0604030504040204" pitchFamily="18" charset="-12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AB65210-915C-4526-A203-1686297117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22325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C0721165-BCDC-4A56-B766-14F73CF6AE6D}"/>
              </a:ext>
            </a:extLst>
          </p:cNvPr>
          <p:cNvSpPr>
            <a:spLocks noChangeArrowheads="1"/>
          </p:cNvSpPr>
          <p:nvPr/>
        </p:nvSpPr>
        <p:spPr bwMode="auto">
          <a:xfrm rot="9867012">
            <a:off x="7467600" y="15240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Slide Number Placeholder 5">
            <a:extLst>
              <a:ext uri="{FF2B5EF4-FFF2-40B4-BE49-F238E27FC236}">
                <a16:creationId xmlns:a16="http://schemas.microsoft.com/office/drawing/2014/main" id="{1AD09737-304C-4223-B4B6-B8469C936AF9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0F8120E-DCDB-4E14-9791-3B477D818137}" type="slidenum">
              <a:rPr lang="en-US" altLang="en-US" sz="1200"/>
              <a:pPr algn="r" eaLnBrk="1" hangingPunct="1"/>
              <a:t>56</a:t>
            </a:fld>
            <a:endParaRPr lang="en-US" altLang="en-US"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18B43AE-0F11-4DD6-B814-6E7A7DEA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11D31D-36F3-436B-B882-EA7D968DC4CC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9E3692B-651A-4A5D-83EF-2B4AAF069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297738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What is Cluster Analysis?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0587B3C-5B20-4EF1-837E-7A4782CC5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868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/>
              <a:t>Cluster: A collection of data objects</a:t>
            </a:r>
          </a:p>
          <a:p>
            <a:pPr lvl="1" eaLnBrk="1" hangingPunct="1"/>
            <a:r>
              <a:rPr lang="en-US" altLang="en-US"/>
              <a:t>similar (or related) to one another within the same group</a:t>
            </a:r>
          </a:p>
          <a:p>
            <a:pPr lvl="1" eaLnBrk="1" hangingPunct="1"/>
            <a:r>
              <a:rPr lang="en-US" altLang="en-US"/>
              <a:t>dissimilar (or unrelated) to the objects in other groups</a:t>
            </a:r>
          </a:p>
          <a:p>
            <a:pPr eaLnBrk="1" hangingPunct="1"/>
            <a:r>
              <a:rPr lang="en-US" altLang="en-US" sz="2400"/>
              <a:t>Cluster analysis (or </a:t>
            </a:r>
            <a:r>
              <a:rPr lang="en-US" altLang="en-US" sz="2400" i="1"/>
              <a:t>clustering</a:t>
            </a:r>
            <a:r>
              <a:rPr lang="en-US" altLang="en-US" sz="2400"/>
              <a:t>, </a:t>
            </a:r>
            <a:r>
              <a:rPr lang="en-US" altLang="en-US" sz="2400" i="1"/>
              <a:t>data segmentation, …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/>
              <a:t>Finding similarities between data according to the characteristics found in the data and grouping similar data objects into clusters</a:t>
            </a:r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Unsupervised learning</a:t>
            </a:r>
            <a:r>
              <a:rPr lang="en-US" altLang="en-US" sz="2400"/>
              <a:t>: no predefined classes (i.e., </a:t>
            </a:r>
            <a:r>
              <a:rPr lang="en-US" altLang="en-US" sz="2400" i="1"/>
              <a:t>learning by observations</a:t>
            </a:r>
            <a:r>
              <a:rPr lang="en-US" altLang="en-US" sz="2400"/>
              <a:t> vs. learning by examples: supervised)</a:t>
            </a:r>
          </a:p>
          <a:p>
            <a:pPr eaLnBrk="1" hangingPunct="1"/>
            <a:r>
              <a:rPr lang="en-US" altLang="en-US" sz="2400"/>
              <a:t>Typical applications</a:t>
            </a:r>
          </a:p>
          <a:p>
            <a:pPr lvl="1" eaLnBrk="1" hangingPunct="1"/>
            <a:r>
              <a:rPr lang="en-US" altLang="en-US"/>
              <a:t>As a </a:t>
            </a:r>
            <a:r>
              <a:rPr lang="en-US" altLang="en-US">
                <a:solidFill>
                  <a:schemeClr val="hlink"/>
                </a:solidFill>
              </a:rPr>
              <a:t>stand-alone tool</a:t>
            </a:r>
            <a:r>
              <a:rPr lang="en-US" altLang="en-US"/>
              <a:t> to get insight into data distribution </a:t>
            </a:r>
          </a:p>
          <a:p>
            <a:pPr lvl="1" eaLnBrk="1" hangingPunct="1"/>
            <a:r>
              <a:rPr lang="en-US" altLang="en-US"/>
              <a:t>As a </a:t>
            </a:r>
            <a:r>
              <a:rPr lang="en-US" altLang="en-US">
                <a:solidFill>
                  <a:schemeClr val="hlink"/>
                </a:solidFill>
              </a:rPr>
              <a:t>preprocessing step</a:t>
            </a:r>
            <a:r>
              <a:rPr lang="en-US" altLang="en-US"/>
              <a:t> for other algorithms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5909986-13CF-4992-954F-167CAC3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1C5916-A108-4C1F-9511-7F2F92A59346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58AE3E8-4DAE-4F96-9816-F8E9740A1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7620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Clustering for Data Understanding and Applications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AD5FF7A-1B0C-4A4B-B764-048BD58C1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000"/>
              <a:t>Biology: taxonomy of living things: kingdom, phylum, class, order, family, genus and species</a:t>
            </a:r>
          </a:p>
          <a:p>
            <a:pPr eaLnBrk="1" hangingPunct="1"/>
            <a:r>
              <a:rPr lang="en-US" altLang="en-US" sz="2000"/>
              <a:t>Information retrieval: document clustering</a:t>
            </a:r>
          </a:p>
          <a:p>
            <a:pPr eaLnBrk="1" hangingPunct="1"/>
            <a:r>
              <a:rPr lang="en-US" altLang="en-US" sz="2000"/>
              <a:t>Land use: Identification of areas of similar land use in an earth observation database</a:t>
            </a:r>
          </a:p>
          <a:p>
            <a:pPr eaLnBrk="1" hangingPunct="1"/>
            <a:r>
              <a:rPr lang="en-US" altLang="en-US" sz="2000"/>
              <a:t>Marketing: Help marketers discover distinct groups in their customer bases, and then use this knowledge to develop targeted marketing programs</a:t>
            </a:r>
          </a:p>
          <a:p>
            <a:pPr eaLnBrk="1" hangingPunct="1"/>
            <a:r>
              <a:rPr lang="en-US" altLang="en-US" sz="2000"/>
              <a:t>City-planning: Identifying groups of houses according to their house type, value, and geographical location</a:t>
            </a:r>
          </a:p>
          <a:p>
            <a:pPr eaLnBrk="1" hangingPunct="1"/>
            <a:r>
              <a:rPr lang="en-US" altLang="en-US" sz="2000"/>
              <a:t>Earth-quake studies: Observed earth quake epicenters should be clustered along continent faults</a:t>
            </a:r>
          </a:p>
          <a:p>
            <a:pPr eaLnBrk="1" hangingPunct="1"/>
            <a:r>
              <a:rPr lang="en-US" altLang="en-US" sz="2000"/>
              <a:t>Climate: understanding earth climate, find patterns of atmospheric and ocean</a:t>
            </a:r>
          </a:p>
          <a:p>
            <a:pPr eaLnBrk="1" hangingPunct="1"/>
            <a:r>
              <a:rPr lang="en-US" altLang="en-US" sz="2000"/>
              <a:t>Economic Science: market resarch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3B0D400B-FCB4-453B-9CF1-0DCA11E6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34547A5-5C85-4112-BB29-E464C8511ED7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9A163B7-26CA-469A-A2BA-CDBEB4B04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458200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Clustering as a Preprocessing Tool (Utility)</a:t>
            </a:r>
            <a:endParaRPr lang="en-US" altLang="en-US" sz="28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EAB3616-443B-425D-8DF5-8C4038065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Summarization: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Preprocessing for regression, PCA, classification, and association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Compression: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Image processing: vector quantization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Finding K-nearest Neighbors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Localizing search to one or a small number of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Outlier detection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Outliers are often viewed as those “far away” from any cluster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7E94CB75-1EB7-4CF3-9199-BFB72B033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E1DCEA-C001-4081-8BEF-A0FDE8BDC1F5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603AF07-E9EE-4841-BE6C-29DB9AC68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30438FF-B519-4382-B58E-E4C4BDFDB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b="1"/>
              <a:t>Attribute (</a:t>
            </a:r>
            <a:r>
              <a:rPr lang="en-US" altLang="en-US"/>
              <a:t>or</a:t>
            </a:r>
            <a:r>
              <a:rPr lang="en-US" altLang="en-US" b="1"/>
              <a:t> dimensions, features, variables</a:t>
            </a:r>
            <a:r>
              <a:rPr lang="en-US" altLang="en-US"/>
              <a:t>): a data field, representing a characteristic or feature of a data object.</a:t>
            </a:r>
          </a:p>
          <a:p>
            <a:pPr lvl="1" eaLnBrk="1" hangingPunct="1"/>
            <a:r>
              <a:rPr lang="en-US" altLang="en-US" i="1"/>
              <a:t>E.g., customer _ID, name, address</a:t>
            </a:r>
          </a:p>
          <a:p>
            <a:pPr eaLnBrk="1" hangingPunct="1"/>
            <a:r>
              <a:rPr lang="en-US" altLang="en-US"/>
              <a:t>Types:</a:t>
            </a:r>
          </a:p>
          <a:p>
            <a:pPr lvl="1" eaLnBrk="1" hangingPunct="1"/>
            <a:r>
              <a:rPr lang="en-US" altLang="en-US"/>
              <a:t>Nominal</a:t>
            </a:r>
          </a:p>
          <a:p>
            <a:pPr lvl="1" eaLnBrk="1" hangingPunct="1"/>
            <a:r>
              <a:rPr lang="en-US" altLang="en-US"/>
              <a:t>Binary</a:t>
            </a:r>
          </a:p>
          <a:p>
            <a:pPr lvl="1" eaLnBrk="1" hangingPunct="1"/>
            <a:r>
              <a:rPr lang="en-US" altLang="en-US"/>
              <a:t>Numeric: quantitative</a:t>
            </a:r>
          </a:p>
          <a:p>
            <a:pPr lvl="2" eaLnBrk="1" hangingPunct="1"/>
            <a:r>
              <a:rPr lang="en-US" altLang="en-US" sz="2800"/>
              <a:t>Interval-scaled</a:t>
            </a:r>
          </a:p>
          <a:p>
            <a:pPr lvl="2" eaLnBrk="1" hangingPunct="1"/>
            <a:r>
              <a:rPr lang="en-US" altLang="en-US" sz="2800"/>
              <a:t>Ratio-scaled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2FBC92-EBCD-463F-B5AB-8C5092A0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296150" cy="533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Quality: What Is Good Clustering?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35146A7-DCDD-4769-9E3E-196503FE5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A </a:t>
            </a:r>
            <a:r>
              <a:rPr lang="en-US" altLang="en-US" sz="2400" u="sng"/>
              <a:t>good clustering</a:t>
            </a:r>
            <a:r>
              <a:rPr lang="en-US" altLang="en-US" sz="2400"/>
              <a:t> 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high </a:t>
            </a:r>
            <a:r>
              <a:rPr lang="en-US" altLang="en-US" u="sng"/>
              <a:t>intra-class</a:t>
            </a:r>
            <a:r>
              <a:rPr lang="en-US" altLang="en-US"/>
              <a:t> similarity: </a:t>
            </a:r>
            <a:r>
              <a:rPr lang="en-US" altLang="en-US">
                <a:solidFill>
                  <a:schemeClr val="hlink"/>
                </a:solidFill>
              </a:rPr>
              <a:t>cohesive</a:t>
            </a:r>
            <a:r>
              <a:rPr lang="en-US" altLang="en-US"/>
              <a:t> within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low </a:t>
            </a:r>
            <a:r>
              <a:rPr lang="en-US" altLang="en-US" u="sng"/>
              <a:t>inter-class</a:t>
            </a:r>
            <a:r>
              <a:rPr lang="en-US" altLang="en-US"/>
              <a:t> similarity: </a:t>
            </a:r>
            <a:r>
              <a:rPr lang="en-US" altLang="en-US">
                <a:solidFill>
                  <a:schemeClr val="hlink"/>
                </a:solidFill>
              </a:rPr>
              <a:t>distinctive</a:t>
            </a:r>
            <a:r>
              <a:rPr lang="en-US" altLang="en-US"/>
              <a:t> between clusters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/>
              <a:t>The </a:t>
            </a:r>
            <a:r>
              <a:rPr lang="en-US" altLang="en-US" sz="2400" u="sng"/>
              <a:t>quality</a:t>
            </a:r>
            <a:r>
              <a:rPr lang="en-US" altLang="en-US" sz="2400"/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the similarity measure used by the method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its implementation,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Its ability to discover some or all of the </a:t>
            </a:r>
            <a:r>
              <a:rPr lang="en-US" altLang="en-US" u="sng"/>
              <a:t>hidden</a:t>
            </a:r>
            <a:r>
              <a:rPr lang="en-US" altLang="en-US"/>
              <a:t> patterns</a:t>
            </a:r>
          </a:p>
        </p:txBody>
      </p:sp>
      <p:sp>
        <p:nvSpPr>
          <p:cNvPr id="10244" name="Slide Number Placeholder 6">
            <a:extLst>
              <a:ext uri="{FF2B5EF4-FFF2-40B4-BE49-F238E27FC236}">
                <a16:creationId xmlns:a16="http://schemas.microsoft.com/office/drawing/2014/main" id="{B6343E9A-BB45-4CD2-9528-6B52FF1D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2952C9-B058-41E7-B25E-61D72C2A3AA1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F000087-A291-4BB2-BAE1-CF9750A8B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7056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Measure the Quality of Clustering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FC4DF89-EB9B-46DE-87B3-A89D4500F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457200" indent="-457200"/>
            <a:r>
              <a:rPr lang="en-US" altLang="en-US" sz="2400">
                <a:solidFill>
                  <a:schemeClr val="hlink"/>
                </a:solidFill>
              </a:rPr>
              <a:t>Dissimilarity/Similarity metric</a:t>
            </a:r>
            <a:endParaRPr lang="en-US" altLang="en-US" sz="2400"/>
          </a:p>
          <a:p>
            <a:pPr marL="914400" lvl="1" indent="-457200"/>
            <a:r>
              <a:rPr lang="en-US" altLang="en-US"/>
              <a:t>Similarity is expressed in terms of a distance function, typically metric: </a:t>
            </a:r>
            <a:r>
              <a:rPr lang="en-US" altLang="en-US" i="1"/>
              <a:t>d</a:t>
            </a:r>
            <a:r>
              <a:rPr lang="en-US" altLang="en-US"/>
              <a:t>(</a:t>
            </a:r>
            <a:r>
              <a:rPr lang="en-US" altLang="en-US" i="1"/>
              <a:t>i, j</a:t>
            </a:r>
            <a:r>
              <a:rPr lang="en-US" altLang="en-US"/>
              <a:t>)</a:t>
            </a:r>
          </a:p>
          <a:p>
            <a:pPr marL="914400" lvl="1" indent="-457200"/>
            <a:r>
              <a:rPr lang="en-US" altLang="en-US"/>
              <a:t>The definitions of </a:t>
            </a:r>
            <a:r>
              <a:rPr lang="en-US" altLang="en-US">
                <a:solidFill>
                  <a:schemeClr val="hlink"/>
                </a:solidFill>
              </a:rPr>
              <a:t>distance functions</a:t>
            </a:r>
            <a:r>
              <a:rPr lang="en-US" altLang="en-US"/>
              <a:t> are usually rather different for interval-scaled, boolean, categorical, ordinal ratio, and vector variables</a:t>
            </a:r>
          </a:p>
          <a:p>
            <a:pPr marL="914400" lvl="1" indent="-457200"/>
            <a:r>
              <a:rPr lang="en-US" altLang="en-US"/>
              <a:t>Weights should be associated with different variables based on applications and data semantics</a:t>
            </a:r>
            <a:endParaRPr lang="en-US" altLang="en-US">
              <a:sym typeface="Symbol" panose="05050102010706020507" pitchFamily="18" charset="2"/>
            </a:endParaRPr>
          </a:p>
          <a:p>
            <a:pPr marL="457200" indent="-457200"/>
            <a:r>
              <a:rPr lang="en-US" altLang="en-US" sz="2400"/>
              <a:t>Quality of clustering:</a:t>
            </a:r>
          </a:p>
          <a:p>
            <a:pPr marL="914400" lvl="1" indent="-457200"/>
            <a:r>
              <a:rPr lang="en-US" altLang="en-US"/>
              <a:t>There is usually a separate “quality” function that measures the “goodness” of a cluster.</a:t>
            </a:r>
          </a:p>
          <a:p>
            <a:pPr marL="914400" lvl="1" indent="-457200"/>
            <a:r>
              <a:rPr lang="en-US" altLang="en-US"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marL="1371600" lvl="2" indent="-457200"/>
            <a:r>
              <a:rPr lang="en-US" altLang="en-US">
                <a:sym typeface="Symbol" panose="05050102010706020507" pitchFamily="18" charset="2"/>
              </a:rPr>
              <a:t> The answer is typically highly subjective</a:t>
            </a:r>
          </a:p>
        </p:txBody>
      </p:sp>
      <p:sp>
        <p:nvSpPr>
          <p:cNvPr id="11268" name="Slide Number Placeholder 6">
            <a:extLst>
              <a:ext uri="{FF2B5EF4-FFF2-40B4-BE49-F238E27FC236}">
                <a16:creationId xmlns:a16="http://schemas.microsoft.com/office/drawing/2014/main" id="{1223A27A-6303-424E-91AB-2F26A679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368AFF-FACD-4442-846C-86FDD0821504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2B4EEF4-86B3-4FF9-8EA5-D9A1FCFE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Considerations for Cluster Analysis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997DEE9-55DD-487E-A184-A70E280F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000"/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en-US" sz="2000"/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en-US" sz="2000"/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en-US" sz="2000"/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en-US" sz="2000"/>
              <a:t>Full space (often when low dimensional) vs. subspaces (often in high-dimensional clustering)</a:t>
            </a:r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BFD7B55B-47AB-40EF-AD41-A301A888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58EE45A-C0F4-4B91-AFA1-BC7CD29EF989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7A4406E-691F-437D-A50A-82BBB08D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and Challenges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EE5B8D7-7362-4B5E-8A73-3CD9D08A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/>
              <a:t>Scalability</a:t>
            </a:r>
          </a:p>
          <a:p>
            <a:pPr lvl="1"/>
            <a:r>
              <a:rPr lang="en-US" altLang="en-US" sz="2000"/>
              <a:t>Clustering all the data instead of only on samples</a:t>
            </a:r>
          </a:p>
          <a:p>
            <a:r>
              <a:rPr lang="en-US" altLang="en-US" sz="2000"/>
              <a:t>Ability to deal with different types of attributes</a:t>
            </a:r>
          </a:p>
          <a:p>
            <a:pPr lvl="1"/>
            <a:r>
              <a:rPr lang="en-US" altLang="en-US" sz="2000"/>
              <a:t>Numerical, binary, categorical, ordinal, linked, and mixture of these </a:t>
            </a:r>
          </a:p>
          <a:p>
            <a:r>
              <a:rPr lang="en-US" altLang="en-US" sz="2000"/>
              <a:t>Constraint-based clustering</a:t>
            </a:r>
          </a:p>
          <a:p>
            <a:pPr marL="742950" lvl="2" indent="-342900">
              <a:buSzPct val="60000"/>
            </a:pPr>
            <a:r>
              <a:rPr lang="en-US" altLang="en-US"/>
              <a:t>User may give inputs on constraints</a:t>
            </a:r>
          </a:p>
          <a:p>
            <a:pPr marL="742950" lvl="2" indent="-342900">
              <a:buSzPct val="60000"/>
            </a:pPr>
            <a:r>
              <a:rPr lang="en-US" altLang="en-US"/>
              <a:t>Use domain knowledge to determine input parameters</a:t>
            </a:r>
          </a:p>
          <a:p>
            <a:r>
              <a:rPr lang="en-US" altLang="en-US" sz="2000"/>
              <a:t>Interpretability and usability</a:t>
            </a:r>
          </a:p>
          <a:p>
            <a:r>
              <a:rPr lang="en-US" altLang="en-US" sz="2000"/>
              <a:t>Others </a:t>
            </a:r>
          </a:p>
          <a:p>
            <a:pPr lvl="1"/>
            <a:r>
              <a:rPr lang="en-US" altLang="en-US" sz="2000"/>
              <a:t>Discovery of clusters with arbitrary shape</a:t>
            </a:r>
          </a:p>
          <a:p>
            <a:pPr lvl="1"/>
            <a:r>
              <a:rPr lang="en-US" altLang="en-US" sz="2000"/>
              <a:t>Ability to deal with noisy data</a:t>
            </a:r>
          </a:p>
          <a:p>
            <a:pPr lvl="1"/>
            <a:r>
              <a:rPr lang="en-US" altLang="en-US" sz="2000"/>
              <a:t>Incremental clustering and insensitivity to input order</a:t>
            </a:r>
          </a:p>
          <a:p>
            <a:pPr lvl="1"/>
            <a:r>
              <a:rPr lang="en-US" altLang="en-US" sz="2000"/>
              <a:t>High dimensionality</a:t>
            </a:r>
          </a:p>
        </p:txBody>
      </p:sp>
      <p:sp>
        <p:nvSpPr>
          <p:cNvPr id="13316" name="Slide Number Placeholder 6">
            <a:extLst>
              <a:ext uri="{FF2B5EF4-FFF2-40B4-BE49-F238E27FC236}">
                <a16:creationId xmlns:a16="http://schemas.microsoft.com/office/drawing/2014/main" id="{A58EE4AE-9EAD-4435-9F12-2BDE440B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77A249-5116-47DE-925D-94C03BDF662D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84FC8F-653C-4E65-8935-ED7F8DB91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3246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Major Clustering Approaches (I)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5D6827-E835-419F-9110-94E8C0899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000" u="sng"/>
              <a:t>Partitioning approach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Construct various partitions and then evaluate them by some criterion, e.g., minimizing the sum of square errors</a:t>
            </a:r>
          </a:p>
          <a:p>
            <a:pPr lvl="1" eaLnBrk="1" hangingPunct="1"/>
            <a:r>
              <a:rPr lang="en-US" altLang="en-US" sz="2000"/>
              <a:t>Typical methods: k-means, k-medoids, CLARANS</a:t>
            </a:r>
          </a:p>
          <a:p>
            <a:pPr eaLnBrk="1" hangingPunct="1"/>
            <a:r>
              <a:rPr lang="en-US" altLang="en-US" sz="2000" u="sng"/>
              <a:t>Hierarchical approach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Create a hierarchical decomposition of the set of data (or objects) using some criterion</a:t>
            </a:r>
          </a:p>
          <a:p>
            <a:pPr lvl="1" eaLnBrk="1" hangingPunct="1"/>
            <a:r>
              <a:rPr lang="en-US" altLang="en-US" sz="2000"/>
              <a:t>Typical methods: Diana, Agnes, BIRCH, CAMELEON</a:t>
            </a:r>
          </a:p>
          <a:p>
            <a:pPr eaLnBrk="1" hangingPunct="1"/>
            <a:r>
              <a:rPr lang="en-US" altLang="en-US" sz="2000" u="sng"/>
              <a:t>Density-based approach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Based on connectivity and density functions</a:t>
            </a:r>
          </a:p>
          <a:p>
            <a:pPr lvl="1" eaLnBrk="1" hangingPunct="1"/>
            <a:r>
              <a:rPr lang="en-US" altLang="en-US" sz="2000"/>
              <a:t>Typical methods: DBSACN, OPTICS, DenClue</a:t>
            </a:r>
          </a:p>
          <a:p>
            <a:pPr eaLnBrk="1" hangingPunct="1"/>
            <a:r>
              <a:rPr lang="en-US" altLang="en-US" sz="2000" u="sng"/>
              <a:t>Grid-based approach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based on a multiple-level granularity structure</a:t>
            </a:r>
          </a:p>
          <a:p>
            <a:pPr lvl="1" eaLnBrk="1" hangingPunct="1"/>
            <a:r>
              <a:rPr lang="en-US" altLang="en-US" sz="2000"/>
              <a:t>Typical methods: STING, WaveCluster, CLIQUE</a:t>
            </a:r>
          </a:p>
        </p:txBody>
      </p:sp>
      <p:sp>
        <p:nvSpPr>
          <p:cNvPr id="14340" name="Slide Number Placeholder 6">
            <a:extLst>
              <a:ext uri="{FF2B5EF4-FFF2-40B4-BE49-F238E27FC236}">
                <a16:creationId xmlns:a16="http://schemas.microsoft.com/office/drawing/2014/main" id="{3902127D-5180-4B27-95FC-08154B05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ED1541-4660-4EAC-A198-4D6C3A0CC364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F37E10-CAD3-4874-969E-4A037694A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63246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Major Clustering Approaches (II)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ED5B02-6839-4915-92B7-54B7185C1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000" u="sng"/>
              <a:t>Model-based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A model is hypothesized for each of the clusters and tries to find the best fit of that model to each other</a:t>
            </a:r>
          </a:p>
          <a:p>
            <a:pPr lvl="1" eaLnBrk="1" hangingPunct="1"/>
            <a:r>
              <a:rPr lang="en-US" altLang="en-US" sz="2000"/>
              <a:t>Typical methods:</a:t>
            </a:r>
            <a:r>
              <a:rPr lang="en-US" altLang="en-US" sz="2000" b="1"/>
              <a:t> </a:t>
            </a:r>
            <a:r>
              <a:rPr lang="en-US" altLang="en-US" sz="2000"/>
              <a:t>EM, SOM, COBWEB</a:t>
            </a:r>
          </a:p>
          <a:p>
            <a:pPr eaLnBrk="1" hangingPunct="1"/>
            <a:r>
              <a:rPr lang="en-US" altLang="en-US" sz="2000" u="sng"/>
              <a:t>Frequent pattern-based:</a:t>
            </a:r>
          </a:p>
          <a:p>
            <a:pPr lvl="1" eaLnBrk="1" hangingPunct="1"/>
            <a:r>
              <a:rPr lang="en-US" altLang="en-US" sz="2000"/>
              <a:t>Based on the analysis of frequent patterns</a:t>
            </a:r>
          </a:p>
          <a:p>
            <a:pPr lvl="1" eaLnBrk="1" hangingPunct="1"/>
            <a:r>
              <a:rPr lang="en-US" altLang="en-US" sz="2000"/>
              <a:t>Typical methods: p-Cluster</a:t>
            </a:r>
          </a:p>
          <a:p>
            <a:pPr eaLnBrk="1" hangingPunct="1"/>
            <a:r>
              <a:rPr lang="en-US" altLang="en-US" sz="2000" u="sng"/>
              <a:t>User-guided or constraint-based</a:t>
            </a:r>
            <a:r>
              <a:rPr lang="en-US" altLang="en-US" sz="2000"/>
              <a:t>: </a:t>
            </a:r>
          </a:p>
          <a:p>
            <a:pPr lvl="1" eaLnBrk="1" hangingPunct="1"/>
            <a:r>
              <a:rPr lang="en-US" altLang="en-US" sz="2000"/>
              <a:t>Clustering by considering user-specified or application-specific constraints</a:t>
            </a:r>
          </a:p>
          <a:p>
            <a:pPr lvl="1" eaLnBrk="1" hangingPunct="1"/>
            <a:r>
              <a:rPr lang="en-US" altLang="en-US" sz="2000"/>
              <a:t>Typical methods: COD (obstacles), constrained clustering</a:t>
            </a:r>
          </a:p>
          <a:p>
            <a:pPr eaLnBrk="1" hangingPunct="1"/>
            <a:r>
              <a:rPr lang="en-US" altLang="en-US" sz="2000" u="sng"/>
              <a:t>Link-based clustering</a:t>
            </a:r>
            <a:r>
              <a:rPr lang="en-US" altLang="en-US" sz="2000"/>
              <a:t>:</a:t>
            </a:r>
          </a:p>
          <a:p>
            <a:pPr lvl="1" eaLnBrk="1" hangingPunct="1"/>
            <a:r>
              <a:rPr lang="en-US" altLang="en-US" sz="2000"/>
              <a:t>Objects are often linked together in various ways</a:t>
            </a:r>
          </a:p>
          <a:p>
            <a:pPr lvl="1" eaLnBrk="1" hangingPunct="1"/>
            <a:r>
              <a:rPr lang="en-US" altLang="en-US" sz="2000"/>
              <a:t>Massive links can be used to cluster objects: SimRank, LinkClus</a:t>
            </a:r>
          </a:p>
        </p:txBody>
      </p:sp>
      <p:sp>
        <p:nvSpPr>
          <p:cNvPr id="15364" name="Slide Number Placeholder 6">
            <a:extLst>
              <a:ext uri="{FF2B5EF4-FFF2-40B4-BE49-F238E27FC236}">
                <a16:creationId xmlns:a16="http://schemas.microsoft.com/office/drawing/2014/main" id="{63892BF7-FCBF-4793-9240-2F8333D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B2DFD-12E1-420A-A536-CB26AFEB20E7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29B81DA-4D18-4BE4-9026-DA09A517E4B6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22CD3EF-A8B9-4DB1-8F21-0EB9982B0225}" type="slidenum">
              <a:rPr lang="en-US" altLang="en-US" sz="1200"/>
              <a:pPr algn="r" eaLnBrk="1" hangingPunct="1"/>
              <a:t>66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F5D7352-5A66-496B-802E-2DE8BBD6FE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Chapter 10. </a:t>
            </a:r>
            <a:r>
              <a:rPr lang="en-AU" altLang="zh-TW" sz="3200">
                <a:ea typeface="PMingLiU" panose="020B0604030504040204" pitchFamily="18" charset="-120"/>
              </a:rPr>
              <a:t>Cluster Analysis: Basic Concepts and Methods</a:t>
            </a:r>
            <a:endParaRPr lang="en-US" altLang="en-US" sz="3200">
              <a:ea typeface="PMingLiU" panose="020B0604030504040204" pitchFamily="18" charset="-12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05954F3-C0D1-4BCF-BD5B-0362DC4352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371600"/>
            <a:ext cx="8223250" cy="51816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Grid-Based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12C48F41-BA1B-4CF8-9D92-C57F272A99EF}"/>
              </a:ext>
            </a:extLst>
          </p:cNvPr>
          <p:cNvSpPr>
            <a:spLocks noChangeArrowheads="1"/>
          </p:cNvSpPr>
          <p:nvPr/>
        </p:nvSpPr>
        <p:spPr bwMode="auto">
          <a:xfrm rot="9867012">
            <a:off x="5943600" y="22098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151E4838-6F8E-4249-B844-7C7288519509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C2DEC9C-28BF-4DE1-B675-A16521EB3901}" type="slidenum">
              <a:rPr lang="en-US" altLang="en-US" sz="1200"/>
              <a:pPr algn="r" eaLnBrk="1" hangingPunct="1"/>
              <a:t>66</a:t>
            </a:fld>
            <a:endParaRPr lang="en-US" altLang="en-US" sz="1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E453038-78B2-434B-9F7A-46B46A3A0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Partitioning Algorithms: Basic Concept</a:t>
            </a:r>
            <a:endParaRPr lang="en-US" altLang="en-US" sz="2800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9C706D9-297F-43D2-9B3E-53730BDAA3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534400" cy="5105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/>
              <a:t>Partitioning method:</a:t>
            </a:r>
            <a:r>
              <a:rPr lang="en-US" altLang="en-US" sz="2000"/>
              <a:t> Partitioning a database </a:t>
            </a:r>
            <a:r>
              <a:rPr lang="en-US" altLang="en-US" sz="2000" b="1" i="1"/>
              <a:t>D</a:t>
            </a:r>
            <a:r>
              <a:rPr lang="en-US" altLang="en-US" sz="2000"/>
              <a:t> of </a:t>
            </a:r>
            <a:r>
              <a:rPr lang="en-US" altLang="en-US" sz="2000" b="1" i="1"/>
              <a:t>n</a:t>
            </a:r>
            <a:r>
              <a:rPr lang="en-US" altLang="en-US" sz="2000"/>
              <a:t> objects into a set of </a:t>
            </a:r>
            <a:r>
              <a:rPr lang="en-US" altLang="en-US" sz="2000" b="1" i="1"/>
              <a:t>k</a:t>
            </a:r>
            <a:r>
              <a:rPr lang="en-US" altLang="en-US" sz="2000"/>
              <a:t> clusters, such that the sum of squared distances is minimized (where c</a:t>
            </a:r>
            <a:r>
              <a:rPr lang="en-US" altLang="en-US" sz="2000" baseline="-25000"/>
              <a:t>i</a:t>
            </a:r>
            <a:r>
              <a:rPr lang="en-US" altLang="en-US" sz="2000"/>
              <a:t> is the centroid or medoid of cluster C</a:t>
            </a:r>
            <a:r>
              <a:rPr lang="en-US" altLang="en-US" sz="2000" baseline="-25000"/>
              <a:t>i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/>
          </a:p>
          <a:p>
            <a:pPr eaLnBrk="1" hangingPunct="1">
              <a:lnSpc>
                <a:spcPct val="110000"/>
              </a:lnSpc>
            </a:pPr>
            <a:endParaRPr lang="en-US" altLang="en-US" sz="2000"/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Given </a:t>
            </a:r>
            <a:r>
              <a:rPr lang="en-US" altLang="en-US" sz="2000" i="1"/>
              <a:t>k</a:t>
            </a:r>
            <a:r>
              <a:rPr lang="en-US" altLang="en-US" sz="2000"/>
              <a:t>, find a partition of </a:t>
            </a:r>
            <a:r>
              <a:rPr lang="en-US" altLang="en-US" sz="2000" i="1"/>
              <a:t>k clusters </a:t>
            </a:r>
            <a:r>
              <a:rPr lang="en-US" altLang="en-US" sz="2000"/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Heuristic methods: </a:t>
            </a:r>
            <a:r>
              <a:rPr lang="en-US" altLang="en-US" sz="2000" i="1"/>
              <a:t>k-means</a:t>
            </a:r>
            <a:r>
              <a:rPr lang="en-US" altLang="en-US" sz="2000"/>
              <a:t> and </a:t>
            </a:r>
            <a:r>
              <a:rPr lang="en-US" altLang="en-US" sz="2000" i="1"/>
              <a:t>k-medoids</a:t>
            </a:r>
            <a:r>
              <a:rPr lang="en-US" altLang="en-US" sz="2000"/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/>
              <a:t>k-means</a:t>
            </a:r>
            <a:r>
              <a:rPr lang="en-US" altLang="en-US" sz="2000"/>
              <a:t> (MacQueen’67, Lloyd’57/’82):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 u="sng"/>
              <a:t>k-medoids</a:t>
            </a:r>
            <a:r>
              <a:rPr lang="en-US" altLang="en-US" sz="2000"/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2BC0E234-FFD3-44E9-8637-5AFF090CB17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8200" y="2590801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333500" imgH="254000" progId="Equation.3">
                  <p:embed/>
                </p:oleObj>
              </mc:Choice>
              <mc:Fallback>
                <p:oleObj name="Equation" r:id="rId4" imgW="1333500" imgH="2540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2BC0E234-FFD3-44E9-8637-5AFF090CB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1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Slide Number Placeholder 7">
            <a:extLst>
              <a:ext uri="{FF2B5EF4-FFF2-40B4-BE49-F238E27FC236}">
                <a16:creationId xmlns:a16="http://schemas.microsoft.com/office/drawing/2014/main" id="{39697B43-11DC-4079-967E-307ED6E7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36AE907-76AB-4B46-BE67-AB34F3BCFCB1}" type="slidenum">
              <a:rPr lang="en-US" altLang="en-US" smtClean="0"/>
              <a:pPr/>
              <a:t>67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216FF02-FE44-4DDE-9D0C-8FCF1F045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492126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The </a:t>
            </a:r>
            <a:r>
              <a:rPr lang="en-US" altLang="en-US" sz="3200" i="1"/>
              <a:t>K-Means</a:t>
            </a:r>
            <a:r>
              <a:rPr lang="en-US" altLang="en-US" sz="3200"/>
              <a:t> Clustering Method</a:t>
            </a:r>
            <a:r>
              <a:rPr lang="en-US" altLang="en-US" sz="2400" b="1"/>
              <a:t> </a:t>
            </a:r>
            <a:endParaRPr lang="en-US" altLang="en-US" sz="28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01709A-7DCB-4835-90D4-53DDEEA58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Given </a:t>
            </a:r>
            <a:r>
              <a:rPr lang="en-US" altLang="en-US" sz="2400" i="1"/>
              <a:t>k</a:t>
            </a:r>
            <a:r>
              <a:rPr lang="en-US" altLang="en-US" sz="2400"/>
              <a:t>, the </a:t>
            </a:r>
            <a:r>
              <a:rPr lang="en-US" altLang="en-US" sz="2400" i="1"/>
              <a:t>k-means</a:t>
            </a:r>
            <a:r>
              <a:rPr lang="en-US" altLang="en-US" sz="2400"/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Partition objects into </a:t>
            </a:r>
            <a:r>
              <a:rPr lang="en-US" altLang="en-US" i="1">
                <a:solidFill>
                  <a:srgbClr val="000000"/>
                </a:solidFill>
              </a:rPr>
              <a:t>k</a:t>
            </a:r>
            <a:r>
              <a:rPr lang="en-US" altLang="en-US">
                <a:solidFill>
                  <a:srgbClr val="000000"/>
                </a:solidFill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Compute seed points as the centroids of the clusters of the current partitioning (the centroid is the center, i.e., </a:t>
            </a:r>
            <a:r>
              <a:rPr lang="en-US" altLang="en-US" i="1">
                <a:solidFill>
                  <a:schemeClr val="hlink"/>
                </a:solidFill>
              </a:rPr>
              <a:t>mean point</a:t>
            </a:r>
            <a:r>
              <a:rPr lang="en-US" altLang="en-US">
                <a:solidFill>
                  <a:srgbClr val="000000"/>
                </a:solidFill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>
                <a:solidFill>
                  <a:srgbClr val="000000"/>
                </a:solidFill>
              </a:rPr>
              <a:t>Go back to Step 2, stop when the assignment does not change</a:t>
            </a:r>
          </a:p>
        </p:txBody>
      </p:sp>
      <p:sp>
        <p:nvSpPr>
          <p:cNvPr id="18436" name="Slide Number Placeholder 6">
            <a:extLst>
              <a:ext uri="{FF2B5EF4-FFF2-40B4-BE49-F238E27FC236}">
                <a16:creationId xmlns:a16="http://schemas.microsoft.com/office/drawing/2014/main" id="{1791C3B3-52D1-4234-B9C9-3D66483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CD6870-AC0A-42DF-96E9-E4B9701CF87B}" type="slidenum">
              <a:rPr lang="en-US" altLang="en-US" sz="1200"/>
              <a:pPr eaLnBrk="1" hangingPunct="1"/>
              <a:t>68</a:t>
            </a:fld>
            <a:endParaRPr lang="en-US" altLang="en-US"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77F0BC6-183E-4BEA-8E0B-C0D8752E6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solidFill>
                  <a:srgbClr val="170981"/>
                </a:solidFill>
                <a:ea typeface="Gulim" panose="020B0600000101010101" pitchFamily="34" charset="-127"/>
              </a:rPr>
              <a:t>An Example of </a:t>
            </a:r>
            <a:r>
              <a:rPr lang="en-US" altLang="ko-KR" i="1">
                <a:solidFill>
                  <a:srgbClr val="170981"/>
                </a:solidFill>
                <a:ea typeface="Gulim" panose="020B0600000101010101" pitchFamily="34" charset="-127"/>
              </a:rPr>
              <a:t>K-Means</a:t>
            </a:r>
            <a:r>
              <a:rPr lang="en-US" altLang="ko-KR">
                <a:solidFill>
                  <a:srgbClr val="170981"/>
                </a:solidFill>
                <a:ea typeface="Gulim" panose="020B0600000101010101" pitchFamily="34" charset="-127"/>
              </a:rPr>
              <a:t> Clustering</a:t>
            </a:r>
            <a:endParaRPr lang="en-US" altLang="ko-KR" sz="2800" b="1">
              <a:solidFill>
                <a:srgbClr val="170981"/>
              </a:solidFill>
              <a:ea typeface="Gulim" panose="020B0600000101010101" pitchFamily="34" charset="-127"/>
            </a:endParaRPr>
          </a:p>
        </p:txBody>
      </p:sp>
      <p:sp>
        <p:nvSpPr>
          <p:cNvPr id="19459" name="Line 93">
            <a:extLst>
              <a:ext uri="{FF2B5EF4-FFF2-40B4-BE49-F238E27FC236}">
                <a16:creationId xmlns:a16="http://schemas.microsoft.com/office/drawing/2014/main" id="{33B22475-A1B9-42F3-86B6-0FC470B75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Text Box 181">
            <a:extLst>
              <a:ext uri="{FF2B5EF4-FFF2-40B4-BE49-F238E27FC236}">
                <a16:creationId xmlns:a16="http://schemas.microsoft.com/office/drawing/2014/main" id="{D6580BAC-E7FA-46EC-94D7-0D30074C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1771650"/>
            <a:ext cx="1143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19461" name="Line 183">
            <a:extLst>
              <a:ext uri="{FF2B5EF4-FFF2-40B4-BE49-F238E27FC236}">
                <a16:creationId xmlns:a16="http://schemas.microsoft.com/office/drawing/2014/main" id="{0B65CB18-9120-47B8-986F-F7B60906F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2" name="Text Box 185">
            <a:extLst>
              <a:ext uri="{FF2B5EF4-FFF2-40B4-BE49-F238E27FC236}">
                <a16:creationId xmlns:a16="http://schemas.microsoft.com/office/drawing/2014/main" id="{F7B18EC2-DD38-4B77-B6DB-27465E96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4384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19463" name="Text Box 190">
            <a:extLst>
              <a:ext uri="{FF2B5EF4-FFF2-40B4-BE49-F238E27FC236}">
                <a16:creationId xmlns:a16="http://schemas.microsoft.com/office/drawing/2014/main" id="{331C6E63-C47E-4202-8A5C-ECB0D1421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4953001"/>
            <a:ext cx="106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</p:txBody>
      </p:sp>
      <p:sp>
        <p:nvSpPr>
          <p:cNvPr id="19464" name="Text Box 191">
            <a:extLst>
              <a:ext uri="{FF2B5EF4-FFF2-40B4-BE49-F238E27FC236}">
                <a16:creationId xmlns:a16="http://schemas.microsoft.com/office/drawing/2014/main" id="{FA77F9A9-FC44-4C46-9865-D1E3DF1A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00" y="3581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19465" name="Line 192">
            <a:extLst>
              <a:ext uri="{FF2B5EF4-FFF2-40B4-BE49-F238E27FC236}">
                <a16:creationId xmlns:a16="http://schemas.microsoft.com/office/drawing/2014/main" id="{9C407C29-45CC-4B9B-9B50-AB7F77015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1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6" name="Text Box 193">
            <a:extLst>
              <a:ext uri="{FF2B5EF4-FFF2-40B4-BE49-F238E27FC236}">
                <a16:creationId xmlns:a16="http://schemas.microsoft.com/office/drawing/2014/main" id="{98637490-3F69-4400-9801-5C11CC1D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35052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Loop if needed</a:t>
            </a:r>
          </a:p>
        </p:txBody>
      </p:sp>
      <p:sp>
        <p:nvSpPr>
          <p:cNvPr id="19467" name="Slide Number Placeholder 196">
            <a:extLst>
              <a:ext uri="{FF2B5EF4-FFF2-40B4-BE49-F238E27FC236}">
                <a16:creationId xmlns:a16="http://schemas.microsoft.com/office/drawing/2014/main" id="{9B8467DE-108B-4C2B-B933-EA022A3B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63247BF-FA38-4658-8A75-0AFDC21A678C}" type="slidenum">
              <a:rPr lang="en-US" altLang="en-US" sz="1200"/>
              <a:pPr eaLnBrk="1" hangingPunct="1"/>
              <a:t>69</a:t>
            </a:fld>
            <a:endParaRPr lang="en-US" altLang="en-US" sz="1200"/>
          </a:p>
        </p:txBody>
      </p:sp>
      <p:graphicFrame>
        <p:nvGraphicFramePr>
          <p:cNvPr id="19468" name="Object 196">
            <a:extLst>
              <a:ext uri="{FF2B5EF4-FFF2-40B4-BE49-F238E27FC236}">
                <a16:creationId xmlns:a16="http://schemas.microsoft.com/office/drawing/2014/main" id="{8BE89DC7-8E84-4509-86EC-C8BAB6884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1447801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SmartDraw" r:id="rId4" imgW="3479292" imgH="3255264" progId="SmartDraw.2">
                  <p:embed/>
                </p:oleObj>
              </mc:Choice>
              <mc:Fallback>
                <p:oleObj name="SmartDraw" r:id="rId4" imgW="3479292" imgH="3255264" progId="SmartDraw.2">
                  <p:embed/>
                  <p:pic>
                    <p:nvPicPr>
                      <p:cNvPr id="19468" name="Object 196">
                        <a:extLst>
                          <a:ext uri="{FF2B5EF4-FFF2-40B4-BE49-F238E27FC236}">
                            <a16:creationId xmlns:a16="http://schemas.microsoft.com/office/drawing/2014/main" id="{8BE89DC7-8E84-4509-86EC-C8BAB6884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1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97">
            <a:extLst>
              <a:ext uri="{FF2B5EF4-FFF2-40B4-BE49-F238E27FC236}">
                <a16:creationId xmlns:a16="http://schemas.microsoft.com/office/drawing/2014/main" id="{038BD770-B08C-44B2-9BCF-C8E2D4A0D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1447801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SmartDraw" r:id="rId6" imgW="3479292" imgH="3255264" progId="SmartDraw.2">
                  <p:embed/>
                </p:oleObj>
              </mc:Choice>
              <mc:Fallback>
                <p:oleObj name="SmartDraw" r:id="rId6" imgW="3479292" imgH="3255264" progId="SmartDraw.2">
                  <p:embed/>
                  <p:pic>
                    <p:nvPicPr>
                      <p:cNvPr id="19469" name="Object 197">
                        <a:extLst>
                          <a:ext uri="{FF2B5EF4-FFF2-40B4-BE49-F238E27FC236}">
                            <a16:creationId xmlns:a16="http://schemas.microsoft.com/office/drawing/2014/main" id="{038BD770-B08C-44B2-9BCF-C8E2D4A0D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7801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98">
            <a:extLst>
              <a:ext uri="{FF2B5EF4-FFF2-40B4-BE49-F238E27FC236}">
                <a16:creationId xmlns:a16="http://schemas.microsoft.com/office/drawing/2014/main" id="{472B40D1-9AD1-4589-B518-BDE9FCC8C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SmartDraw" r:id="rId8" imgW="3479292" imgH="3255264" progId="SmartDraw.2">
                  <p:embed/>
                </p:oleObj>
              </mc:Choice>
              <mc:Fallback>
                <p:oleObj name="SmartDraw" r:id="rId8" imgW="3479292" imgH="3255264" progId="SmartDraw.2">
                  <p:embed/>
                  <p:pic>
                    <p:nvPicPr>
                      <p:cNvPr id="19470" name="Object 198">
                        <a:extLst>
                          <a:ext uri="{FF2B5EF4-FFF2-40B4-BE49-F238E27FC236}">
                            <a16:creationId xmlns:a16="http://schemas.microsoft.com/office/drawing/2014/main" id="{472B40D1-9AD1-4589-B518-BDE9FCC8C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99">
            <a:extLst>
              <a:ext uri="{FF2B5EF4-FFF2-40B4-BE49-F238E27FC236}">
                <a16:creationId xmlns:a16="http://schemas.microsoft.com/office/drawing/2014/main" id="{955A6260-FA18-414D-8436-C0A26437B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SmartDraw" r:id="rId10" imgW="3479292" imgH="3255264" progId="SmartDraw.2">
                  <p:embed/>
                </p:oleObj>
              </mc:Choice>
              <mc:Fallback>
                <p:oleObj name="SmartDraw" r:id="rId10" imgW="3479292" imgH="3255264" progId="SmartDraw.2">
                  <p:embed/>
                  <p:pic>
                    <p:nvPicPr>
                      <p:cNvPr id="19471" name="Object 199">
                        <a:extLst>
                          <a:ext uri="{FF2B5EF4-FFF2-40B4-BE49-F238E27FC236}">
                            <a16:creationId xmlns:a16="http://schemas.microsoft.com/office/drawing/2014/main" id="{955A6260-FA18-414D-8436-C0A26437B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200">
            <a:extLst>
              <a:ext uri="{FF2B5EF4-FFF2-40B4-BE49-F238E27FC236}">
                <a16:creationId xmlns:a16="http://schemas.microsoft.com/office/drawing/2014/main" id="{FD5088D7-2334-4CAD-B818-A7FC60B53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3962401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SmartDraw" r:id="rId12" imgW="3479292" imgH="3255264" progId="SmartDraw.2">
                  <p:embed/>
                </p:oleObj>
              </mc:Choice>
              <mc:Fallback>
                <p:oleObj name="SmartDraw" r:id="rId12" imgW="3479292" imgH="3255264" progId="SmartDraw.2">
                  <p:embed/>
                  <p:pic>
                    <p:nvPicPr>
                      <p:cNvPr id="19472" name="Object 200">
                        <a:extLst>
                          <a:ext uri="{FF2B5EF4-FFF2-40B4-BE49-F238E27FC236}">
                            <a16:creationId xmlns:a16="http://schemas.microsoft.com/office/drawing/2014/main" id="{FD5088D7-2334-4CAD-B818-A7FC60B53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962401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92">
            <a:extLst>
              <a:ext uri="{FF2B5EF4-FFF2-40B4-BE49-F238E27FC236}">
                <a16:creationId xmlns:a16="http://schemas.microsoft.com/office/drawing/2014/main" id="{584FFE23-729C-4949-93EE-78E278BB8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74" name="Text Box 181">
            <a:extLst>
              <a:ext uri="{FF2B5EF4-FFF2-40B4-BE49-F238E27FC236}">
                <a16:creationId xmlns:a16="http://schemas.microsoft.com/office/drawing/2014/main" id="{8FC591E8-4073-43AB-92CF-D7E50951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429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19475" name="Line 93">
            <a:extLst>
              <a:ext uri="{FF2B5EF4-FFF2-40B4-BE49-F238E27FC236}">
                <a16:creationId xmlns:a16="http://schemas.microsoft.com/office/drawing/2014/main" id="{8C14454C-03BB-4D9D-9F66-A4D5B1C572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7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6" name="Rectangle 3">
            <a:extLst>
              <a:ext uri="{FF2B5EF4-FFF2-40B4-BE49-F238E27FC236}">
                <a16:creationId xmlns:a16="http://schemas.microsoft.com/office/drawing/2014/main" id="{4C6CB64E-3C18-4188-B557-FC75AB66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358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Partition objects into </a:t>
            </a:r>
            <a:r>
              <a:rPr lang="en-US" altLang="en-US" sz="1600" i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nonempty subsets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latin typeface="Arial" panose="020B0604020202020204" pitchFamily="34" charset="0"/>
              </a:rPr>
              <a:t>Repeat</a:t>
            </a: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Compute centroid (i.e., mean point) for each partition 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Assign each object to the cluster of its nearest centroid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Until no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F4AFD0C-676E-4CE3-8075-5A5094DC5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764A1B-EDAE-4228-91A8-C4F26BC1A36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D6A7BAD-DF6D-408E-944E-037ECD20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Attribute Types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6FC58CE-5551-4D7F-B062-14A933511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92100" indent="-292100"/>
            <a:r>
              <a:rPr lang="en-US" altLang="en-US" sz="2000" b="1"/>
              <a:t>Nominal:</a:t>
            </a:r>
            <a:r>
              <a:rPr lang="en-US" altLang="en-US" sz="2000"/>
              <a:t> categories, states, or “names of things”</a:t>
            </a:r>
          </a:p>
          <a:p>
            <a:pPr marL="749300" lvl="1" indent="-342900"/>
            <a:r>
              <a:rPr lang="en-US" altLang="en-US" sz="2000" i="1"/>
              <a:t>Hair_color = </a:t>
            </a:r>
            <a:r>
              <a:rPr lang="en-US" altLang="en-US" sz="2000"/>
              <a:t>{</a:t>
            </a:r>
            <a:r>
              <a:rPr lang="en-US" altLang="en-US" sz="2000" i="1"/>
              <a:t>auburn, black, blond, brown, grey, red, white</a:t>
            </a:r>
            <a:r>
              <a:rPr lang="en-US" altLang="en-US" sz="2000"/>
              <a:t>}</a:t>
            </a:r>
          </a:p>
          <a:p>
            <a:pPr marL="749300" lvl="1" indent="-342900"/>
            <a:r>
              <a:rPr lang="en-US" altLang="en-US" sz="2000"/>
              <a:t>marital status, occupation, ID numbers, zip codes</a:t>
            </a:r>
          </a:p>
          <a:p>
            <a:pPr marL="292100" indent="-292100"/>
            <a:r>
              <a:rPr lang="en-US" altLang="en-US" sz="2000" b="1"/>
              <a:t>Binary</a:t>
            </a:r>
          </a:p>
          <a:p>
            <a:pPr marL="749300" lvl="1" indent="-342900"/>
            <a:r>
              <a:rPr lang="en-US" altLang="en-US" sz="2000"/>
              <a:t>Nominal attribute with only 2 states (0 and 1)</a:t>
            </a:r>
          </a:p>
          <a:p>
            <a:pPr marL="749300" lvl="1" indent="-342900"/>
            <a:r>
              <a:rPr lang="en-US" altLang="en-US" sz="2000" u="sng"/>
              <a:t>Symmetric binary</a:t>
            </a:r>
            <a:r>
              <a:rPr lang="en-US" altLang="en-US" sz="2000"/>
              <a:t>: both outcomes equally important</a:t>
            </a:r>
          </a:p>
          <a:p>
            <a:pPr marL="1257300" lvl="2" indent="-393700"/>
            <a:r>
              <a:rPr lang="en-US" altLang="en-US"/>
              <a:t>e.g., gender</a:t>
            </a:r>
          </a:p>
          <a:p>
            <a:pPr marL="749300" lvl="1" indent="-342900"/>
            <a:r>
              <a:rPr lang="en-US" altLang="en-US" sz="2000" u="sng"/>
              <a:t>Asymmetric binary</a:t>
            </a:r>
            <a:r>
              <a:rPr lang="en-US" altLang="en-US" sz="2000"/>
              <a:t>: outcomes not equally important.  </a:t>
            </a:r>
          </a:p>
          <a:p>
            <a:pPr marL="1257300" lvl="2" indent="-393700"/>
            <a:r>
              <a:rPr lang="en-US" altLang="en-US"/>
              <a:t>e.g., medical test (positive vs. negative)</a:t>
            </a:r>
          </a:p>
          <a:p>
            <a:pPr marL="1257300" lvl="2" indent="-393700"/>
            <a:r>
              <a:rPr lang="en-US" altLang="en-US"/>
              <a:t>Convention: assign 1 to most important outcome (e.g., HIV positive)</a:t>
            </a:r>
          </a:p>
          <a:p>
            <a:pPr marL="292100" indent="-292100"/>
            <a:r>
              <a:rPr lang="en-US" altLang="en-US" sz="2000" b="1"/>
              <a:t>Ordinal</a:t>
            </a:r>
          </a:p>
          <a:p>
            <a:pPr marL="749300" lvl="1" indent="-342900"/>
            <a:r>
              <a:rPr lang="en-US" altLang="en-US" sz="2000"/>
              <a:t>Values have a meaningful order (ranking) but magnitude between successive values is not known.</a:t>
            </a:r>
          </a:p>
          <a:p>
            <a:pPr marL="749300" lvl="1" indent="-342900"/>
            <a:r>
              <a:rPr lang="en-US" altLang="en-US" sz="2000" i="1"/>
              <a:t>Size = </a:t>
            </a:r>
            <a:r>
              <a:rPr lang="en-US" altLang="en-US" sz="2000"/>
              <a:t>{</a:t>
            </a:r>
            <a:r>
              <a:rPr lang="en-US" altLang="en-US" sz="2000" i="1"/>
              <a:t>small, medium, large</a:t>
            </a:r>
            <a:r>
              <a:rPr lang="en-US" altLang="en-US" sz="2000"/>
              <a:t>}</a:t>
            </a:r>
            <a:r>
              <a:rPr lang="en-US" altLang="en-US" sz="2000" i="1"/>
              <a:t>,</a:t>
            </a:r>
            <a:r>
              <a:rPr lang="en-US" altLang="en-US" sz="2000"/>
              <a:t> grades, army rankings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DBD9A0B-6E28-45C2-8530-BC41DC122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36563"/>
            <a:ext cx="7439025" cy="442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Comments on the </a:t>
            </a:r>
            <a:r>
              <a:rPr lang="en-US" altLang="en-US" sz="3200" i="1"/>
              <a:t>K-Means</a:t>
            </a:r>
            <a:r>
              <a:rPr lang="en-US" altLang="en-US" sz="3200"/>
              <a:t> Method</a:t>
            </a:r>
            <a:endParaRPr lang="en-US" altLang="en-US" sz="24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444B78-7F1C-45A0-8473-DBEADE9F8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Strength:</a:t>
            </a:r>
            <a:r>
              <a:rPr lang="en-US" altLang="en-US" sz="2000"/>
              <a:t> </a:t>
            </a:r>
            <a:r>
              <a:rPr lang="en-US" altLang="en-US" sz="2000" i="1"/>
              <a:t>Efficient</a:t>
            </a:r>
            <a:r>
              <a:rPr lang="en-US" altLang="en-US" sz="2000"/>
              <a:t>: </a:t>
            </a:r>
            <a:r>
              <a:rPr lang="en-US" altLang="en-US" sz="2000" i="1"/>
              <a:t>O</a:t>
            </a:r>
            <a:r>
              <a:rPr lang="en-US" altLang="en-US" sz="2000"/>
              <a:t>(</a:t>
            </a:r>
            <a:r>
              <a:rPr lang="en-US" altLang="en-US" sz="2000" i="1"/>
              <a:t>tkn</a:t>
            </a:r>
            <a:r>
              <a:rPr lang="en-US" altLang="en-US" sz="2000"/>
              <a:t>), where </a:t>
            </a:r>
            <a:r>
              <a:rPr lang="en-US" altLang="en-US" sz="2000" i="1"/>
              <a:t>n</a:t>
            </a:r>
            <a:r>
              <a:rPr lang="en-US" altLang="en-US" sz="2000"/>
              <a:t> is # objects, </a:t>
            </a:r>
            <a:r>
              <a:rPr lang="en-US" altLang="en-US" sz="2000" i="1"/>
              <a:t>k</a:t>
            </a:r>
            <a:r>
              <a:rPr lang="en-US" altLang="en-US" sz="2000"/>
              <a:t> is # clusters, and </a:t>
            </a:r>
            <a:r>
              <a:rPr lang="en-US" altLang="en-US" sz="2000" i="1"/>
              <a:t>t  </a:t>
            </a:r>
            <a:r>
              <a:rPr lang="en-US" altLang="en-US" sz="2000"/>
              <a:t>is # iterations. Normally, </a:t>
            </a:r>
            <a:r>
              <a:rPr lang="en-US" altLang="en-US" sz="2000" i="1"/>
              <a:t>k</a:t>
            </a:r>
            <a:r>
              <a:rPr lang="en-US" altLang="en-US" sz="2000"/>
              <a:t>, </a:t>
            </a:r>
            <a:r>
              <a:rPr lang="en-US" altLang="en-US" sz="2000" i="1"/>
              <a:t>t</a:t>
            </a:r>
            <a:r>
              <a:rPr lang="en-US" altLang="en-US" sz="2000"/>
              <a:t> &lt;&lt; </a:t>
            </a:r>
            <a:r>
              <a:rPr lang="en-US" altLang="en-US" sz="2000" i="1"/>
              <a:t>n</a:t>
            </a:r>
            <a:r>
              <a:rPr lang="en-US" altLang="en-US" sz="2000"/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>
                <a:ea typeface="Gulim" panose="020B0600000101010101" pitchFamily="34" charset="-127"/>
              </a:rPr>
              <a:t>Comparing: PAM: O(k(n-k)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 ), CLARA: O(ks</a:t>
            </a:r>
            <a:r>
              <a:rPr lang="en-US" altLang="ko-KR" baseline="30000">
                <a:ea typeface="Gulim" panose="020B0600000101010101" pitchFamily="34" charset="-127"/>
              </a:rPr>
              <a:t>2</a:t>
            </a:r>
            <a:r>
              <a:rPr lang="en-US" altLang="ko-KR">
                <a:ea typeface="Gulim" panose="020B0600000101010101" pitchFamily="34" charset="-127"/>
              </a:rPr>
              <a:t> + k(n-k))</a:t>
            </a: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Comment:</a:t>
            </a:r>
            <a:r>
              <a:rPr lang="en-US" altLang="en-US" sz="2000"/>
              <a:t> Often terminates at a </a:t>
            </a:r>
            <a:r>
              <a:rPr lang="en-US" altLang="en-US" sz="2000" i="1"/>
              <a:t>local optimal</a:t>
            </a:r>
            <a:r>
              <a:rPr lang="en-US" altLang="en-US" sz="200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Weakness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Applicable only to objects in a continuous n-dimensional space </a:t>
            </a:r>
            <a:endParaRPr lang="en-US" altLang="en-US" sz="2000" i="1"/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In comparison, k-medoids can be applied to a wide range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Need to specify </a:t>
            </a:r>
            <a:r>
              <a:rPr lang="en-US" altLang="en-US" sz="2000" i="1"/>
              <a:t>k, </a:t>
            </a:r>
            <a:r>
              <a:rPr lang="en-US" altLang="en-US" sz="2000"/>
              <a:t>the </a:t>
            </a:r>
            <a:r>
              <a:rPr lang="en-US" altLang="en-US" sz="2000" i="1"/>
              <a:t>number</a:t>
            </a:r>
            <a:r>
              <a:rPr lang="en-US" altLang="en-US" sz="2000"/>
              <a:t> of clusters, in advance (there are ways to automatically determine the best k (see Hastie et al., 2009)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Sensitive to noisy data and </a:t>
            </a:r>
            <a:r>
              <a:rPr lang="en-US" altLang="en-US" sz="2000" i="1"/>
              <a:t>outliers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Not suitable to discover clusters with </a:t>
            </a:r>
            <a:r>
              <a:rPr lang="en-US" altLang="en-US" sz="2000" i="1"/>
              <a:t>non-convex shapes</a:t>
            </a:r>
          </a:p>
        </p:txBody>
      </p:sp>
      <p:sp>
        <p:nvSpPr>
          <p:cNvPr id="20484" name="Slide Number Placeholder 6">
            <a:extLst>
              <a:ext uri="{FF2B5EF4-FFF2-40B4-BE49-F238E27FC236}">
                <a16:creationId xmlns:a16="http://schemas.microsoft.com/office/drawing/2014/main" id="{F0854618-4298-49AB-9AB6-4CDC7D9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843697-8A11-43E7-9E9F-E97DF9441ED9}" type="slidenum">
              <a:rPr lang="en-US" altLang="en-US" sz="1200"/>
              <a:pPr eaLnBrk="1" hangingPunct="1"/>
              <a:t>70</a:t>
            </a:fld>
            <a:endParaRPr lang="en-US" altLang="en-US"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3970CCD-FA2D-4958-B546-E8AF60947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Variations of the </a:t>
            </a:r>
            <a:r>
              <a:rPr lang="en-US" altLang="en-US" sz="3200" i="1"/>
              <a:t>K-Means</a:t>
            </a:r>
            <a:r>
              <a:rPr lang="en-US" altLang="en-US" sz="3200"/>
              <a:t> Method</a:t>
            </a:r>
            <a:endParaRPr lang="en-US" altLang="en-US" sz="2400" b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F4E7BA2-043E-4C58-9D67-3EC765C748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/>
              <a:t>Most of the variants of the </a:t>
            </a:r>
            <a:r>
              <a:rPr lang="en-US" altLang="en-US" sz="2000" i="1"/>
              <a:t>k-means</a:t>
            </a:r>
            <a:r>
              <a:rPr lang="en-US" altLang="en-US" sz="2000"/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Selection of the initial </a:t>
            </a:r>
            <a:r>
              <a:rPr lang="en-US" altLang="en-US" sz="2000" i="1"/>
              <a:t>k</a:t>
            </a:r>
            <a:r>
              <a:rPr lang="en-US" altLang="en-US" sz="2000"/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Handling categorical data: </a:t>
            </a:r>
            <a:r>
              <a:rPr lang="en-US" altLang="en-US" sz="2000" i="1"/>
              <a:t>k-modes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Replacing means of clusters with </a:t>
            </a:r>
            <a:r>
              <a:rPr lang="en-US" altLang="en-US" sz="2000" u="sng"/>
              <a:t>modes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Using a </a:t>
            </a:r>
            <a:r>
              <a:rPr lang="en-US" altLang="en-US" sz="2000" u="sng"/>
              <a:t>frequency</a:t>
            </a:r>
            <a:r>
              <a:rPr lang="en-US" altLang="en-US" sz="2000"/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/>
              <a:t>A mixture of categorical and numerical data: </a:t>
            </a:r>
            <a:r>
              <a:rPr lang="en-US" altLang="en-US" sz="2000" i="1"/>
              <a:t>k-prototype</a:t>
            </a:r>
            <a:r>
              <a:rPr lang="en-US" altLang="en-US" sz="2000"/>
              <a:t> method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D5401638-8435-4F8E-ACFD-989BD8B2EB2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20000" y="1981200"/>
          <a:ext cx="2687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SmartDraw" r:id="rId4" imgW="2688336" imgH="1371600" progId="SmartDraw.2">
                  <p:embed/>
                </p:oleObj>
              </mc:Choice>
              <mc:Fallback>
                <p:oleObj name="SmartDraw" r:id="rId4" imgW="2688336" imgH="1371600" progId="SmartDraw.2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D5401638-8435-4F8E-ACFD-989BD8B2E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81200"/>
                        <a:ext cx="2687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5AE949FC-E7A1-4CC4-85BF-98E5A10F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A36AE907-76AB-4B46-BE67-AB34F3BCFCB1}" type="slidenum">
              <a:rPr lang="en-US" altLang="en-US" smtClean="0"/>
              <a:pPr/>
              <a:t>71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34AB3012-2E64-4068-A8CA-FEF43C98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Gulim" panose="020B0600000101010101" pitchFamily="34" charset="-127"/>
              </a:rPr>
              <a:t>What Is the Problem of the K-Means Method?</a:t>
            </a:r>
            <a:endParaRPr lang="en-US" altLang="en-US" sz="3200">
              <a:ea typeface="Gulim" panose="020B0600000101010101" pitchFamily="34" charset="-127"/>
            </a:endParaRP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BBB74EED-A17E-4750-8EA0-8B08B57B1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>
                <a:ea typeface="Gulim" panose="020B0600000101010101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>
                <a:ea typeface="Gulim" panose="020B0600000101010101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>
                <a:ea typeface="Gulim" panose="020B0600000101010101" pitchFamily="34" charset="-127"/>
              </a:rPr>
              <a:t>K-Medoids:  Instead of taking the </a:t>
            </a:r>
            <a:r>
              <a:rPr lang="en-US" altLang="ko-KR" sz="2000" b="1">
                <a:ea typeface="Gulim" panose="020B0600000101010101" pitchFamily="34" charset="-127"/>
              </a:rPr>
              <a:t>mean</a:t>
            </a:r>
            <a:r>
              <a:rPr lang="en-US" altLang="ko-KR" sz="200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000" b="1">
                <a:ea typeface="Gulim" panose="020B0600000101010101" pitchFamily="34" charset="-127"/>
              </a:rPr>
              <a:t>medoids</a:t>
            </a:r>
            <a:r>
              <a:rPr lang="en-US" altLang="ko-KR" sz="2000">
                <a:ea typeface="Gulim" panose="020B0600000101010101" pitchFamily="34" charset="-127"/>
              </a:rPr>
              <a:t> can be used, which is the </a:t>
            </a:r>
            <a:r>
              <a:rPr lang="en-US" altLang="ko-KR" sz="2000" b="1">
                <a:ea typeface="Gulim" panose="020B0600000101010101" pitchFamily="34" charset="-127"/>
              </a:rPr>
              <a:t>most centrally located</a:t>
            </a:r>
            <a:r>
              <a:rPr lang="en-US" altLang="ko-KR" sz="2000">
                <a:ea typeface="Gulim" panose="020B0600000101010101" pitchFamily="34" charset="-127"/>
              </a:rPr>
              <a:t> object in a cluster</a:t>
            </a:r>
          </a:p>
        </p:txBody>
      </p:sp>
      <p:grpSp>
        <p:nvGrpSpPr>
          <p:cNvPr id="2" name="Group 1028">
            <a:extLst>
              <a:ext uri="{FF2B5EF4-FFF2-40B4-BE49-F238E27FC236}">
                <a16:creationId xmlns:a16="http://schemas.microsoft.com/office/drawing/2014/main" id="{219DFE79-DE1F-4B09-8FA5-6E98FB895CC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24400"/>
            <a:ext cx="5257800" cy="1765300"/>
            <a:chOff x="1344" y="3072"/>
            <a:chExt cx="3312" cy="1112"/>
          </a:xfrm>
        </p:grpSpPr>
        <p:grpSp>
          <p:nvGrpSpPr>
            <p:cNvPr id="22534" name="Group 1029">
              <a:extLst>
                <a:ext uri="{FF2B5EF4-FFF2-40B4-BE49-F238E27FC236}">
                  <a16:creationId xmlns:a16="http://schemas.microsoft.com/office/drawing/2014/main" id="{9E06E791-A4F2-417B-8B86-CF58EAC48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22621" name="Rectangle 1030">
                <a:extLst>
                  <a:ext uri="{FF2B5EF4-FFF2-40B4-BE49-F238E27FC236}">
                    <a16:creationId xmlns:a16="http://schemas.microsoft.com/office/drawing/2014/main" id="{A217549D-C571-4D0A-AA3A-CA059E598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2" name="Rectangle 1031">
                <a:extLst>
                  <a:ext uri="{FF2B5EF4-FFF2-40B4-BE49-F238E27FC236}">
                    <a16:creationId xmlns:a16="http://schemas.microsoft.com/office/drawing/2014/main" id="{211F39F2-8048-4796-A53B-D896BA14D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3" name="Line 1032">
                <a:extLst>
                  <a:ext uri="{FF2B5EF4-FFF2-40B4-BE49-F238E27FC236}">
                    <a16:creationId xmlns:a16="http://schemas.microsoft.com/office/drawing/2014/main" id="{802B13E7-0A41-4FCD-A0FA-22839002A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4" name="Line 1033">
                <a:extLst>
                  <a:ext uri="{FF2B5EF4-FFF2-40B4-BE49-F238E27FC236}">
                    <a16:creationId xmlns:a16="http://schemas.microsoft.com/office/drawing/2014/main" id="{85B7B75A-F5CA-49B6-BD90-03BD786F2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5" name="Line 1034">
                <a:extLst>
                  <a:ext uri="{FF2B5EF4-FFF2-40B4-BE49-F238E27FC236}">
                    <a16:creationId xmlns:a16="http://schemas.microsoft.com/office/drawing/2014/main" id="{F559B853-E8C3-49D2-85A5-8FEE22DC1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6" name="Line 1035">
                <a:extLst>
                  <a:ext uri="{FF2B5EF4-FFF2-40B4-BE49-F238E27FC236}">
                    <a16:creationId xmlns:a16="http://schemas.microsoft.com/office/drawing/2014/main" id="{3CD62E0D-0E6A-4E2F-A3BF-0750035C6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7" name="Line 1036">
                <a:extLst>
                  <a:ext uri="{FF2B5EF4-FFF2-40B4-BE49-F238E27FC236}">
                    <a16:creationId xmlns:a16="http://schemas.microsoft.com/office/drawing/2014/main" id="{0525555B-5A8D-4E74-923E-9BB580001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8" name="Line 1037">
                <a:extLst>
                  <a:ext uri="{FF2B5EF4-FFF2-40B4-BE49-F238E27FC236}">
                    <a16:creationId xmlns:a16="http://schemas.microsoft.com/office/drawing/2014/main" id="{311A9512-7B3E-4436-82F3-8493C4ED3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29" name="Line 1038">
                <a:extLst>
                  <a:ext uri="{FF2B5EF4-FFF2-40B4-BE49-F238E27FC236}">
                    <a16:creationId xmlns:a16="http://schemas.microsoft.com/office/drawing/2014/main" id="{B4D11978-FE0B-41EE-BCA0-56F906D26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0" name="Line 1039">
                <a:extLst>
                  <a:ext uri="{FF2B5EF4-FFF2-40B4-BE49-F238E27FC236}">
                    <a16:creationId xmlns:a16="http://schemas.microsoft.com/office/drawing/2014/main" id="{FBD05EBC-7B5F-463F-BA2E-9329EF969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1" name="Line 1040">
                <a:extLst>
                  <a:ext uri="{FF2B5EF4-FFF2-40B4-BE49-F238E27FC236}">
                    <a16:creationId xmlns:a16="http://schemas.microsoft.com/office/drawing/2014/main" id="{8F0E2C89-EBFF-40D9-861B-FC4A84A56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2" name="Line 1041">
                <a:extLst>
                  <a:ext uri="{FF2B5EF4-FFF2-40B4-BE49-F238E27FC236}">
                    <a16:creationId xmlns:a16="http://schemas.microsoft.com/office/drawing/2014/main" id="{18EE8CFA-A943-4E5E-A263-61898F5A2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3" name="Line 1042">
                <a:extLst>
                  <a:ext uri="{FF2B5EF4-FFF2-40B4-BE49-F238E27FC236}">
                    <a16:creationId xmlns:a16="http://schemas.microsoft.com/office/drawing/2014/main" id="{4040F4E3-2D7C-4E4C-9A48-3DDF3F4E2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4" name="Line 1043">
                <a:extLst>
                  <a:ext uri="{FF2B5EF4-FFF2-40B4-BE49-F238E27FC236}">
                    <a16:creationId xmlns:a16="http://schemas.microsoft.com/office/drawing/2014/main" id="{87632EB4-617A-4013-951A-98D835A5F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5" name="Line 1044">
                <a:extLst>
                  <a:ext uri="{FF2B5EF4-FFF2-40B4-BE49-F238E27FC236}">
                    <a16:creationId xmlns:a16="http://schemas.microsoft.com/office/drawing/2014/main" id="{08510EDB-1A3E-4236-A172-6FE15F488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6" name="Line 1045">
                <a:extLst>
                  <a:ext uri="{FF2B5EF4-FFF2-40B4-BE49-F238E27FC236}">
                    <a16:creationId xmlns:a16="http://schemas.microsoft.com/office/drawing/2014/main" id="{89F2CA0D-2162-4AD8-807A-79723D7D5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7" name="Line 1046">
                <a:extLst>
                  <a:ext uri="{FF2B5EF4-FFF2-40B4-BE49-F238E27FC236}">
                    <a16:creationId xmlns:a16="http://schemas.microsoft.com/office/drawing/2014/main" id="{65976A88-3B3A-4DE4-871A-E90870194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8" name="Line 1047">
                <a:extLst>
                  <a:ext uri="{FF2B5EF4-FFF2-40B4-BE49-F238E27FC236}">
                    <a16:creationId xmlns:a16="http://schemas.microsoft.com/office/drawing/2014/main" id="{742EE4EB-5E6E-47BD-A2C7-7809A4BE6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39" name="Line 1048">
                <a:extLst>
                  <a:ext uri="{FF2B5EF4-FFF2-40B4-BE49-F238E27FC236}">
                    <a16:creationId xmlns:a16="http://schemas.microsoft.com/office/drawing/2014/main" id="{993D40C9-4E8E-430D-AE11-358AD208A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0" name="Line 1049">
                <a:extLst>
                  <a:ext uri="{FF2B5EF4-FFF2-40B4-BE49-F238E27FC236}">
                    <a16:creationId xmlns:a16="http://schemas.microsoft.com/office/drawing/2014/main" id="{F095D910-94A7-4748-B993-466D5BC65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1" name="Line 1050">
                <a:extLst>
                  <a:ext uri="{FF2B5EF4-FFF2-40B4-BE49-F238E27FC236}">
                    <a16:creationId xmlns:a16="http://schemas.microsoft.com/office/drawing/2014/main" id="{58D11F44-94C2-42E4-82E0-E130E3B31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2" name="Line 1051">
                <a:extLst>
                  <a:ext uri="{FF2B5EF4-FFF2-40B4-BE49-F238E27FC236}">
                    <a16:creationId xmlns:a16="http://schemas.microsoft.com/office/drawing/2014/main" id="{0CAA1AEE-6B2B-49B7-83F9-0B0884B81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3" name="Rectangle 1052">
                <a:extLst>
                  <a:ext uri="{FF2B5EF4-FFF2-40B4-BE49-F238E27FC236}">
                    <a16:creationId xmlns:a16="http://schemas.microsoft.com/office/drawing/2014/main" id="{6C227D29-D892-488F-A34F-8091F4A6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44" name="Line 1053">
                <a:extLst>
                  <a:ext uri="{FF2B5EF4-FFF2-40B4-BE49-F238E27FC236}">
                    <a16:creationId xmlns:a16="http://schemas.microsoft.com/office/drawing/2014/main" id="{BC0D5D92-7372-4050-ADBE-AE3058427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5" name="Line 1054">
                <a:extLst>
                  <a:ext uri="{FF2B5EF4-FFF2-40B4-BE49-F238E27FC236}">
                    <a16:creationId xmlns:a16="http://schemas.microsoft.com/office/drawing/2014/main" id="{A33A4D2C-62EC-42D5-B3EE-B127532E0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6" name="Line 1055">
                <a:extLst>
                  <a:ext uri="{FF2B5EF4-FFF2-40B4-BE49-F238E27FC236}">
                    <a16:creationId xmlns:a16="http://schemas.microsoft.com/office/drawing/2014/main" id="{30EC28F5-492F-478E-8D5D-FBF208B56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7" name="Line 1056">
                <a:extLst>
                  <a:ext uri="{FF2B5EF4-FFF2-40B4-BE49-F238E27FC236}">
                    <a16:creationId xmlns:a16="http://schemas.microsoft.com/office/drawing/2014/main" id="{A22E01B5-0AEC-44FB-B959-28096FEE6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8" name="Line 1057">
                <a:extLst>
                  <a:ext uri="{FF2B5EF4-FFF2-40B4-BE49-F238E27FC236}">
                    <a16:creationId xmlns:a16="http://schemas.microsoft.com/office/drawing/2014/main" id="{F1A4268C-1F9A-404C-8A1F-B1BDE4A6F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49" name="Line 1058">
                <a:extLst>
                  <a:ext uri="{FF2B5EF4-FFF2-40B4-BE49-F238E27FC236}">
                    <a16:creationId xmlns:a16="http://schemas.microsoft.com/office/drawing/2014/main" id="{82ADFB1B-63AC-488D-8AE8-0A102BC09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0" name="Line 1059">
                <a:extLst>
                  <a:ext uri="{FF2B5EF4-FFF2-40B4-BE49-F238E27FC236}">
                    <a16:creationId xmlns:a16="http://schemas.microsoft.com/office/drawing/2014/main" id="{365DF398-08B4-48D8-84E6-509EFC58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1" name="Line 1060">
                <a:extLst>
                  <a:ext uri="{FF2B5EF4-FFF2-40B4-BE49-F238E27FC236}">
                    <a16:creationId xmlns:a16="http://schemas.microsoft.com/office/drawing/2014/main" id="{0D4BC8AE-6A90-4112-8D95-182C5A672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2" name="Line 1061">
                <a:extLst>
                  <a:ext uri="{FF2B5EF4-FFF2-40B4-BE49-F238E27FC236}">
                    <a16:creationId xmlns:a16="http://schemas.microsoft.com/office/drawing/2014/main" id="{3AA9770C-420C-45D6-924D-D1C8BE206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3" name="Line 1062">
                <a:extLst>
                  <a:ext uri="{FF2B5EF4-FFF2-40B4-BE49-F238E27FC236}">
                    <a16:creationId xmlns:a16="http://schemas.microsoft.com/office/drawing/2014/main" id="{400E0BF0-2EB1-4BCB-AAE4-7B55D1ECF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4" name="Line 1063">
                <a:extLst>
                  <a:ext uri="{FF2B5EF4-FFF2-40B4-BE49-F238E27FC236}">
                    <a16:creationId xmlns:a16="http://schemas.microsoft.com/office/drawing/2014/main" id="{B1E8664E-B168-45BF-894A-E39A14E80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5" name="Line 1064">
                <a:extLst>
                  <a:ext uri="{FF2B5EF4-FFF2-40B4-BE49-F238E27FC236}">
                    <a16:creationId xmlns:a16="http://schemas.microsoft.com/office/drawing/2014/main" id="{0973D8F9-8576-48B1-8E2C-2E85FBA1B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6" name="Line 1065">
                <a:extLst>
                  <a:ext uri="{FF2B5EF4-FFF2-40B4-BE49-F238E27FC236}">
                    <a16:creationId xmlns:a16="http://schemas.microsoft.com/office/drawing/2014/main" id="{0F072949-36FC-4F62-92F1-6145B1491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7" name="Line 1066">
                <a:extLst>
                  <a:ext uri="{FF2B5EF4-FFF2-40B4-BE49-F238E27FC236}">
                    <a16:creationId xmlns:a16="http://schemas.microsoft.com/office/drawing/2014/main" id="{64F05DDD-7D4F-480A-AAF5-C4645499E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8" name="Line 1067">
                <a:extLst>
                  <a:ext uri="{FF2B5EF4-FFF2-40B4-BE49-F238E27FC236}">
                    <a16:creationId xmlns:a16="http://schemas.microsoft.com/office/drawing/2014/main" id="{B852AC27-3BD3-495C-8CCC-695E0469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59" name="Line 1068">
                <a:extLst>
                  <a:ext uri="{FF2B5EF4-FFF2-40B4-BE49-F238E27FC236}">
                    <a16:creationId xmlns:a16="http://schemas.microsoft.com/office/drawing/2014/main" id="{9475ABC1-A1C5-4796-B18F-79C2D01B6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0" name="Line 1069">
                <a:extLst>
                  <a:ext uri="{FF2B5EF4-FFF2-40B4-BE49-F238E27FC236}">
                    <a16:creationId xmlns:a16="http://schemas.microsoft.com/office/drawing/2014/main" id="{28A87EB1-9D82-4588-AB50-A28B3B5A6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1" name="Line 1070">
                <a:extLst>
                  <a:ext uri="{FF2B5EF4-FFF2-40B4-BE49-F238E27FC236}">
                    <a16:creationId xmlns:a16="http://schemas.microsoft.com/office/drawing/2014/main" id="{A625D66A-3BDE-4A3C-BE37-8005D3793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2" name="Line 1071">
                <a:extLst>
                  <a:ext uri="{FF2B5EF4-FFF2-40B4-BE49-F238E27FC236}">
                    <a16:creationId xmlns:a16="http://schemas.microsoft.com/office/drawing/2014/main" id="{C12D1794-5732-41E4-92BE-D20D2C04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3" name="Line 1072">
                <a:extLst>
                  <a:ext uri="{FF2B5EF4-FFF2-40B4-BE49-F238E27FC236}">
                    <a16:creationId xmlns:a16="http://schemas.microsoft.com/office/drawing/2014/main" id="{F26F9231-8D62-4927-988B-984597EA8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4" name="Line 1073">
                <a:extLst>
                  <a:ext uri="{FF2B5EF4-FFF2-40B4-BE49-F238E27FC236}">
                    <a16:creationId xmlns:a16="http://schemas.microsoft.com/office/drawing/2014/main" id="{ED32E875-1B15-4696-B5F5-39DD870FE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5" name="Line 1074">
                <a:extLst>
                  <a:ext uri="{FF2B5EF4-FFF2-40B4-BE49-F238E27FC236}">
                    <a16:creationId xmlns:a16="http://schemas.microsoft.com/office/drawing/2014/main" id="{8AB9C854-B171-4340-98D5-17FD0B9BC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6" name="Line 1075">
                <a:extLst>
                  <a:ext uri="{FF2B5EF4-FFF2-40B4-BE49-F238E27FC236}">
                    <a16:creationId xmlns:a16="http://schemas.microsoft.com/office/drawing/2014/main" id="{A1B906B7-FE41-41C1-9A75-6E7C2B25C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7" name="Line 1076">
                <a:extLst>
                  <a:ext uri="{FF2B5EF4-FFF2-40B4-BE49-F238E27FC236}">
                    <a16:creationId xmlns:a16="http://schemas.microsoft.com/office/drawing/2014/main" id="{6C5B001D-F6B8-487E-A986-FF55FD976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8" name="Freeform 1077">
                <a:extLst>
                  <a:ext uri="{FF2B5EF4-FFF2-40B4-BE49-F238E27FC236}">
                    <a16:creationId xmlns:a16="http://schemas.microsoft.com/office/drawing/2014/main" id="{864E1364-427D-40A4-8307-4C6303C49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69" name="Freeform 1078">
                <a:extLst>
                  <a:ext uri="{FF2B5EF4-FFF2-40B4-BE49-F238E27FC236}">
                    <a16:creationId xmlns:a16="http://schemas.microsoft.com/office/drawing/2014/main" id="{1F93DFE1-A050-4229-B3CF-91F9EE55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0" name="Freeform 1079">
                <a:extLst>
                  <a:ext uri="{FF2B5EF4-FFF2-40B4-BE49-F238E27FC236}">
                    <a16:creationId xmlns:a16="http://schemas.microsoft.com/office/drawing/2014/main" id="{7E6FDAE6-573D-4894-A86B-57E817C36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1" name="Freeform 1080">
                <a:extLst>
                  <a:ext uri="{FF2B5EF4-FFF2-40B4-BE49-F238E27FC236}">
                    <a16:creationId xmlns:a16="http://schemas.microsoft.com/office/drawing/2014/main" id="{63746059-E012-423D-87C0-640B86568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2" name="Freeform 1081">
                <a:extLst>
                  <a:ext uri="{FF2B5EF4-FFF2-40B4-BE49-F238E27FC236}">
                    <a16:creationId xmlns:a16="http://schemas.microsoft.com/office/drawing/2014/main" id="{ED5F7668-6E46-4A6E-865E-DFC38907B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3" name="Freeform 1082">
                <a:extLst>
                  <a:ext uri="{FF2B5EF4-FFF2-40B4-BE49-F238E27FC236}">
                    <a16:creationId xmlns:a16="http://schemas.microsoft.com/office/drawing/2014/main" id="{A4EC057F-164D-416A-9EBC-0AF3CFC7E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4" name="Freeform 1083">
                <a:extLst>
                  <a:ext uri="{FF2B5EF4-FFF2-40B4-BE49-F238E27FC236}">
                    <a16:creationId xmlns:a16="http://schemas.microsoft.com/office/drawing/2014/main" id="{E4E5DC3D-5621-4962-8261-4372ACF87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5" name="Freeform 1084">
                <a:extLst>
                  <a:ext uri="{FF2B5EF4-FFF2-40B4-BE49-F238E27FC236}">
                    <a16:creationId xmlns:a16="http://schemas.microsoft.com/office/drawing/2014/main" id="{A6E29E45-320F-4A29-A367-DF9904C31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6" name="Freeform 1085">
                <a:extLst>
                  <a:ext uri="{FF2B5EF4-FFF2-40B4-BE49-F238E27FC236}">
                    <a16:creationId xmlns:a16="http://schemas.microsoft.com/office/drawing/2014/main" id="{B5A0ABFA-7054-427E-B1D0-6EB7B3F88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7" name="Freeform 1086">
                <a:extLst>
                  <a:ext uri="{FF2B5EF4-FFF2-40B4-BE49-F238E27FC236}">
                    <a16:creationId xmlns:a16="http://schemas.microsoft.com/office/drawing/2014/main" id="{65D4CF78-CF60-4505-83A0-1D7DA669D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678" name="Rectangle 1087">
                <a:extLst>
                  <a:ext uri="{FF2B5EF4-FFF2-40B4-BE49-F238E27FC236}">
                    <a16:creationId xmlns:a16="http://schemas.microsoft.com/office/drawing/2014/main" id="{EF1B2824-DDAD-434C-A8B5-5EB2AA87E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79" name="Rectangle 1088">
                <a:extLst>
                  <a:ext uri="{FF2B5EF4-FFF2-40B4-BE49-F238E27FC236}">
                    <a16:creationId xmlns:a16="http://schemas.microsoft.com/office/drawing/2014/main" id="{6D0907EC-2DCA-4198-86E2-ED1116549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0" name="Rectangle 1089">
                <a:extLst>
                  <a:ext uri="{FF2B5EF4-FFF2-40B4-BE49-F238E27FC236}">
                    <a16:creationId xmlns:a16="http://schemas.microsoft.com/office/drawing/2014/main" id="{D1CACC34-5250-41E7-AA10-CCD1198A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1" name="Rectangle 1090">
                <a:extLst>
                  <a:ext uri="{FF2B5EF4-FFF2-40B4-BE49-F238E27FC236}">
                    <a16:creationId xmlns:a16="http://schemas.microsoft.com/office/drawing/2014/main" id="{3634A08E-446D-469F-9498-BBBBC12A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2" name="Rectangle 1091">
                <a:extLst>
                  <a:ext uri="{FF2B5EF4-FFF2-40B4-BE49-F238E27FC236}">
                    <a16:creationId xmlns:a16="http://schemas.microsoft.com/office/drawing/2014/main" id="{14C7627E-022E-4875-BF05-02AD4A04D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3" name="Rectangle 1092">
                <a:extLst>
                  <a:ext uri="{FF2B5EF4-FFF2-40B4-BE49-F238E27FC236}">
                    <a16:creationId xmlns:a16="http://schemas.microsoft.com/office/drawing/2014/main" id="{4F18FBF4-597A-4A94-89F9-07CA5CB8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4" name="Rectangle 1093">
                <a:extLst>
                  <a:ext uri="{FF2B5EF4-FFF2-40B4-BE49-F238E27FC236}">
                    <a16:creationId xmlns:a16="http://schemas.microsoft.com/office/drawing/2014/main" id="{32C10EFD-880F-46FA-AFF6-50C49BD80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5" name="Rectangle 1094">
                <a:extLst>
                  <a:ext uri="{FF2B5EF4-FFF2-40B4-BE49-F238E27FC236}">
                    <a16:creationId xmlns:a16="http://schemas.microsoft.com/office/drawing/2014/main" id="{CB6525D6-190F-43F0-BF9C-7FAEA17ED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6" name="Rectangle 1095">
                <a:extLst>
                  <a:ext uri="{FF2B5EF4-FFF2-40B4-BE49-F238E27FC236}">
                    <a16:creationId xmlns:a16="http://schemas.microsoft.com/office/drawing/2014/main" id="{F36967B9-98E3-4151-88D6-6C5D75757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7" name="Rectangle 1096">
                <a:extLst>
                  <a:ext uri="{FF2B5EF4-FFF2-40B4-BE49-F238E27FC236}">
                    <a16:creationId xmlns:a16="http://schemas.microsoft.com/office/drawing/2014/main" id="{55BF22B3-36B9-44B2-9C79-0341FEEB5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8" name="Rectangle 1097">
                <a:extLst>
                  <a:ext uri="{FF2B5EF4-FFF2-40B4-BE49-F238E27FC236}">
                    <a16:creationId xmlns:a16="http://schemas.microsoft.com/office/drawing/2014/main" id="{6FAEB3F6-ADA9-43C7-9ECC-C126482B1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89" name="Rectangle 1098">
                <a:extLst>
                  <a:ext uri="{FF2B5EF4-FFF2-40B4-BE49-F238E27FC236}">
                    <a16:creationId xmlns:a16="http://schemas.microsoft.com/office/drawing/2014/main" id="{9D16FACC-0987-4A63-8352-E455C5C4E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0" name="Rectangle 1099">
                <a:extLst>
                  <a:ext uri="{FF2B5EF4-FFF2-40B4-BE49-F238E27FC236}">
                    <a16:creationId xmlns:a16="http://schemas.microsoft.com/office/drawing/2014/main" id="{1E654909-33EE-49CA-9E80-F7CCC10F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1" name="Rectangle 1100">
                <a:extLst>
                  <a:ext uri="{FF2B5EF4-FFF2-40B4-BE49-F238E27FC236}">
                    <a16:creationId xmlns:a16="http://schemas.microsoft.com/office/drawing/2014/main" id="{B6FC966E-7005-470B-8C9C-115C4CAA4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2" name="Rectangle 1101">
                <a:extLst>
                  <a:ext uri="{FF2B5EF4-FFF2-40B4-BE49-F238E27FC236}">
                    <a16:creationId xmlns:a16="http://schemas.microsoft.com/office/drawing/2014/main" id="{4A794094-C7BE-440C-8BF6-8D1A21EB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3" name="Rectangle 1102">
                <a:extLst>
                  <a:ext uri="{FF2B5EF4-FFF2-40B4-BE49-F238E27FC236}">
                    <a16:creationId xmlns:a16="http://schemas.microsoft.com/office/drawing/2014/main" id="{C7247EA7-1890-48D3-9642-EB24079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4" name="Rectangle 1103">
                <a:extLst>
                  <a:ext uri="{FF2B5EF4-FFF2-40B4-BE49-F238E27FC236}">
                    <a16:creationId xmlns:a16="http://schemas.microsoft.com/office/drawing/2014/main" id="{85A7DECB-A4FE-4D51-A29D-7BFD06B5F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5" name="Rectangle 1104">
                <a:extLst>
                  <a:ext uri="{FF2B5EF4-FFF2-40B4-BE49-F238E27FC236}">
                    <a16:creationId xmlns:a16="http://schemas.microsoft.com/office/drawing/2014/main" id="{B54FBD2B-EE73-4D11-8FD9-DACB78D21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6" name="Rectangle 1105">
                <a:extLst>
                  <a:ext uri="{FF2B5EF4-FFF2-40B4-BE49-F238E27FC236}">
                    <a16:creationId xmlns:a16="http://schemas.microsoft.com/office/drawing/2014/main" id="{B121A391-9CF3-4C0C-AF1A-F2BD526E7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7" name="Rectangle 1106">
                <a:extLst>
                  <a:ext uri="{FF2B5EF4-FFF2-40B4-BE49-F238E27FC236}">
                    <a16:creationId xmlns:a16="http://schemas.microsoft.com/office/drawing/2014/main" id="{976C4E8B-FA71-41AA-B794-533AF87BC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8" name="Rectangle 1107">
                <a:extLst>
                  <a:ext uri="{FF2B5EF4-FFF2-40B4-BE49-F238E27FC236}">
                    <a16:creationId xmlns:a16="http://schemas.microsoft.com/office/drawing/2014/main" id="{F6794016-C7CC-4E38-B5C7-0DEC9F6D0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99" name="Rectangle 1108">
                <a:extLst>
                  <a:ext uri="{FF2B5EF4-FFF2-40B4-BE49-F238E27FC236}">
                    <a16:creationId xmlns:a16="http://schemas.microsoft.com/office/drawing/2014/main" id="{1B15D3DB-4C0A-4163-900B-11129E2B1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700" name="Rectangle 1109">
                <a:extLst>
                  <a:ext uri="{FF2B5EF4-FFF2-40B4-BE49-F238E27FC236}">
                    <a16:creationId xmlns:a16="http://schemas.microsoft.com/office/drawing/2014/main" id="{FD7C6F1C-54AA-422F-9F1E-4E96A5B0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2535" name="Group 1110">
              <a:extLst>
                <a:ext uri="{FF2B5EF4-FFF2-40B4-BE49-F238E27FC236}">
                  <a16:creationId xmlns:a16="http://schemas.microsoft.com/office/drawing/2014/main" id="{DF03600F-15D9-4B11-818A-2958643DE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22537" name="Rectangle 1111">
                <a:extLst>
                  <a:ext uri="{FF2B5EF4-FFF2-40B4-BE49-F238E27FC236}">
                    <a16:creationId xmlns:a16="http://schemas.microsoft.com/office/drawing/2014/main" id="{D6809CE4-75C9-485D-85BA-A417DBB86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38" name="Rectangle 1112">
                <a:extLst>
                  <a:ext uri="{FF2B5EF4-FFF2-40B4-BE49-F238E27FC236}">
                    <a16:creationId xmlns:a16="http://schemas.microsoft.com/office/drawing/2014/main" id="{2BD3086D-4D6C-4C9C-B713-0318487D5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39" name="Line 1113">
                <a:extLst>
                  <a:ext uri="{FF2B5EF4-FFF2-40B4-BE49-F238E27FC236}">
                    <a16:creationId xmlns:a16="http://schemas.microsoft.com/office/drawing/2014/main" id="{F7C1DE99-1AE4-4936-BB65-6885F64C4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0" name="Line 1114">
                <a:extLst>
                  <a:ext uri="{FF2B5EF4-FFF2-40B4-BE49-F238E27FC236}">
                    <a16:creationId xmlns:a16="http://schemas.microsoft.com/office/drawing/2014/main" id="{77D2A794-B51E-4399-9BFB-21E8C2AD7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1" name="Line 1115">
                <a:extLst>
                  <a:ext uri="{FF2B5EF4-FFF2-40B4-BE49-F238E27FC236}">
                    <a16:creationId xmlns:a16="http://schemas.microsoft.com/office/drawing/2014/main" id="{64A6C4B5-AD1B-4DE3-9C1B-2B276374C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2" name="Line 1116">
                <a:extLst>
                  <a:ext uri="{FF2B5EF4-FFF2-40B4-BE49-F238E27FC236}">
                    <a16:creationId xmlns:a16="http://schemas.microsoft.com/office/drawing/2014/main" id="{0A5D1E29-A328-4313-B8B0-14C02980D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3" name="Line 1117">
                <a:extLst>
                  <a:ext uri="{FF2B5EF4-FFF2-40B4-BE49-F238E27FC236}">
                    <a16:creationId xmlns:a16="http://schemas.microsoft.com/office/drawing/2014/main" id="{172F516A-2EDE-44B4-B983-BCEE95D91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4" name="Line 1118">
                <a:extLst>
                  <a:ext uri="{FF2B5EF4-FFF2-40B4-BE49-F238E27FC236}">
                    <a16:creationId xmlns:a16="http://schemas.microsoft.com/office/drawing/2014/main" id="{E4616B9F-9D14-461A-9BB1-C3B4EC12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5" name="Line 1119">
                <a:extLst>
                  <a:ext uri="{FF2B5EF4-FFF2-40B4-BE49-F238E27FC236}">
                    <a16:creationId xmlns:a16="http://schemas.microsoft.com/office/drawing/2014/main" id="{CEB83FDE-42BB-4A69-B38D-8F06E9345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6" name="Line 1120">
                <a:extLst>
                  <a:ext uri="{FF2B5EF4-FFF2-40B4-BE49-F238E27FC236}">
                    <a16:creationId xmlns:a16="http://schemas.microsoft.com/office/drawing/2014/main" id="{30E9865A-9610-4A47-ACE7-C37B6C25F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7" name="Line 1121">
                <a:extLst>
                  <a:ext uri="{FF2B5EF4-FFF2-40B4-BE49-F238E27FC236}">
                    <a16:creationId xmlns:a16="http://schemas.microsoft.com/office/drawing/2014/main" id="{CA49A8C1-AA27-499B-A59F-E73EABACC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8" name="Line 1122">
                <a:extLst>
                  <a:ext uri="{FF2B5EF4-FFF2-40B4-BE49-F238E27FC236}">
                    <a16:creationId xmlns:a16="http://schemas.microsoft.com/office/drawing/2014/main" id="{57EDDA5C-F0C9-46FB-A0C2-36E59F04D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9" name="Line 1123">
                <a:extLst>
                  <a:ext uri="{FF2B5EF4-FFF2-40B4-BE49-F238E27FC236}">
                    <a16:creationId xmlns:a16="http://schemas.microsoft.com/office/drawing/2014/main" id="{4D410043-DEE7-40B1-AAAE-8FDA9208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0" name="Line 1124">
                <a:extLst>
                  <a:ext uri="{FF2B5EF4-FFF2-40B4-BE49-F238E27FC236}">
                    <a16:creationId xmlns:a16="http://schemas.microsoft.com/office/drawing/2014/main" id="{B9454C64-6455-49F5-8868-F71A0EA4C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1" name="Line 1125">
                <a:extLst>
                  <a:ext uri="{FF2B5EF4-FFF2-40B4-BE49-F238E27FC236}">
                    <a16:creationId xmlns:a16="http://schemas.microsoft.com/office/drawing/2014/main" id="{1EB19F24-D85D-4D6A-8D3B-B7AA9794A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2" name="Line 1126">
                <a:extLst>
                  <a:ext uri="{FF2B5EF4-FFF2-40B4-BE49-F238E27FC236}">
                    <a16:creationId xmlns:a16="http://schemas.microsoft.com/office/drawing/2014/main" id="{9B217637-1639-4119-B495-3CF275F47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3" name="Line 1127">
                <a:extLst>
                  <a:ext uri="{FF2B5EF4-FFF2-40B4-BE49-F238E27FC236}">
                    <a16:creationId xmlns:a16="http://schemas.microsoft.com/office/drawing/2014/main" id="{D5CDFB0C-AC13-4160-94A7-C2CFE0845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4" name="Line 1128">
                <a:extLst>
                  <a:ext uri="{FF2B5EF4-FFF2-40B4-BE49-F238E27FC236}">
                    <a16:creationId xmlns:a16="http://schemas.microsoft.com/office/drawing/2014/main" id="{3E6F4581-8C0D-45F7-8FFB-5F725A62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5" name="Line 1129">
                <a:extLst>
                  <a:ext uri="{FF2B5EF4-FFF2-40B4-BE49-F238E27FC236}">
                    <a16:creationId xmlns:a16="http://schemas.microsoft.com/office/drawing/2014/main" id="{BD276966-D9FA-4FB1-B85C-63B397ADB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6" name="Line 1130">
                <a:extLst>
                  <a:ext uri="{FF2B5EF4-FFF2-40B4-BE49-F238E27FC236}">
                    <a16:creationId xmlns:a16="http://schemas.microsoft.com/office/drawing/2014/main" id="{A661CE69-BA57-4E78-A1E1-BB2609099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7" name="Line 1131">
                <a:extLst>
                  <a:ext uri="{FF2B5EF4-FFF2-40B4-BE49-F238E27FC236}">
                    <a16:creationId xmlns:a16="http://schemas.microsoft.com/office/drawing/2014/main" id="{C26767E6-A650-4D9B-9292-DF29CBB31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8" name="Line 1132">
                <a:extLst>
                  <a:ext uri="{FF2B5EF4-FFF2-40B4-BE49-F238E27FC236}">
                    <a16:creationId xmlns:a16="http://schemas.microsoft.com/office/drawing/2014/main" id="{E7DBF9CF-FCD0-4560-8950-1AE62480F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9" name="Rectangle 1133">
                <a:extLst>
                  <a:ext uri="{FF2B5EF4-FFF2-40B4-BE49-F238E27FC236}">
                    <a16:creationId xmlns:a16="http://schemas.microsoft.com/office/drawing/2014/main" id="{E05462F3-6A15-4D0E-BE89-049708F20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60" name="Line 1134">
                <a:extLst>
                  <a:ext uri="{FF2B5EF4-FFF2-40B4-BE49-F238E27FC236}">
                    <a16:creationId xmlns:a16="http://schemas.microsoft.com/office/drawing/2014/main" id="{3BEFD663-A655-4B9E-8A74-22400993E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1" name="Line 1135">
                <a:extLst>
                  <a:ext uri="{FF2B5EF4-FFF2-40B4-BE49-F238E27FC236}">
                    <a16:creationId xmlns:a16="http://schemas.microsoft.com/office/drawing/2014/main" id="{2DF31D0E-14D1-4010-8124-D6CD28ECF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2" name="Line 1136">
                <a:extLst>
                  <a:ext uri="{FF2B5EF4-FFF2-40B4-BE49-F238E27FC236}">
                    <a16:creationId xmlns:a16="http://schemas.microsoft.com/office/drawing/2014/main" id="{B900B4AF-A87E-4E77-B778-548FC1D7A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3" name="Line 1137">
                <a:extLst>
                  <a:ext uri="{FF2B5EF4-FFF2-40B4-BE49-F238E27FC236}">
                    <a16:creationId xmlns:a16="http://schemas.microsoft.com/office/drawing/2014/main" id="{68388998-B9BC-49A2-80D4-3BDE0C32D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4" name="Line 1138">
                <a:extLst>
                  <a:ext uri="{FF2B5EF4-FFF2-40B4-BE49-F238E27FC236}">
                    <a16:creationId xmlns:a16="http://schemas.microsoft.com/office/drawing/2014/main" id="{8DF20820-A257-4E43-9F1F-13266DD36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5" name="Line 1139">
                <a:extLst>
                  <a:ext uri="{FF2B5EF4-FFF2-40B4-BE49-F238E27FC236}">
                    <a16:creationId xmlns:a16="http://schemas.microsoft.com/office/drawing/2014/main" id="{B76CE964-5411-4A21-BACE-417C4EEE1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6" name="Line 1140">
                <a:extLst>
                  <a:ext uri="{FF2B5EF4-FFF2-40B4-BE49-F238E27FC236}">
                    <a16:creationId xmlns:a16="http://schemas.microsoft.com/office/drawing/2014/main" id="{6F4C1443-52FE-4EC5-9200-ED0BF6D89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7" name="Line 1141">
                <a:extLst>
                  <a:ext uri="{FF2B5EF4-FFF2-40B4-BE49-F238E27FC236}">
                    <a16:creationId xmlns:a16="http://schemas.microsoft.com/office/drawing/2014/main" id="{8812AE5D-B1A9-4CA2-86F3-F51035764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8" name="Line 1142">
                <a:extLst>
                  <a:ext uri="{FF2B5EF4-FFF2-40B4-BE49-F238E27FC236}">
                    <a16:creationId xmlns:a16="http://schemas.microsoft.com/office/drawing/2014/main" id="{E5AFC1AA-33F7-4656-A2AC-B8229A7ED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69" name="Line 1143">
                <a:extLst>
                  <a:ext uri="{FF2B5EF4-FFF2-40B4-BE49-F238E27FC236}">
                    <a16:creationId xmlns:a16="http://schemas.microsoft.com/office/drawing/2014/main" id="{1D31137C-27EB-459C-A70D-4EA90BCA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0" name="Line 1144">
                <a:extLst>
                  <a:ext uri="{FF2B5EF4-FFF2-40B4-BE49-F238E27FC236}">
                    <a16:creationId xmlns:a16="http://schemas.microsoft.com/office/drawing/2014/main" id="{29310BFF-4DA1-491E-8D28-01278DF86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1" name="Line 1145">
                <a:extLst>
                  <a:ext uri="{FF2B5EF4-FFF2-40B4-BE49-F238E27FC236}">
                    <a16:creationId xmlns:a16="http://schemas.microsoft.com/office/drawing/2014/main" id="{EF229674-39B6-4D51-BE11-B5D1392B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2" name="Line 1146">
                <a:extLst>
                  <a:ext uri="{FF2B5EF4-FFF2-40B4-BE49-F238E27FC236}">
                    <a16:creationId xmlns:a16="http://schemas.microsoft.com/office/drawing/2014/main" id="{EFC65668-86EE-4113-91D7-721CCFEF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3" name="Line 1147">
                <a:extLst>
                  <a:ext uri="{FF2B5EF4-FFF2-40B4-BE49-F238E27FC236}">
                    <a16:creationId xmlns:a16="http://schemas.microsoft.com/office/drawing/2014/main" id="{05E7FC5A-4AFB-4D48-A2A4-80380BC25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4" name="Line 1148">
                <a:extLst>
                  <a:ext uri="{FF2B5EF4-FFF2-40B4-BE49-F238E27FC236}">
                    <a16:creationId xmlns:a16="http://schemas.microsoft.com/office/drawing/2014/main" id="{12128C1B-7957-4712-9101-4C5CAC960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5" name="Line 1149">
                <a:extLst>
                  <a:ext uri="{FF2B5EF4-FFF2-40B4-BE49-F238E27FC236}">
                    <a16:creationId xmlns:a16="http://schemas.microsoft.com/office/drawing/2014/main" id="{0D018ECB-DE16-4C0A-9912-3BC4CD2FD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6" name="Line 1150">
                <a:extLst>
                  <a:ext uri="{FF2B5EF4-FFF2-40B4-BE49-F238E27FC236}">
                    <a16:creationId xmlns:a16="http://schemas.microsoft.com/office/drawing/2014/main" id="{83CB16A6-C236-4734-9459-35BE02A7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7" name="Line 1151">
                <a:extLst>
                  <a:ext uri="{FF2B5EF4-FFF2-40B4-BE49-F238E27FC236}">
                    <a16:creationId xmlns:a16="http://schemas.microsoft.com/office/drawing/2014/main" id="{00A7B725-C91D-40A8-92AD-6BEBD27D2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8" name="Line 1152">
                <a:extLst>
                  <a:ext uri="{FF2B5EF4-FFF2-40B4-BE49-F238E27FC236}">
                    <a16:creationId xmlns:a16="http://schemas.microsoft.com/office/drawing/2014/main" id="{6EFD7F50-5FE4-437D-A2C5-998888568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79" name="Line 1153">
                <a:extLst>
                  <a:ext uri="{FF2B5EF4-FFF2-40B4-BE49-F238E27FC236}">
                    <a16:creationId xmlns:a16="http://schemas.microsoft.com/office/drawing/2014/main" id="{B6F5EE37-4E00-40B4-BED1-A26A37857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0" name="Line 1154">
                <a:extLst>
                  <a:ext uri="{FF2B5EF4-FFF2-40B4-BE49-F238E27FC236}">
                    <a16:creationId xmlns:a16="http://schemas.microsoft.com/office/drawing/2014/main" id="{8252F952-058C-4C8E-AD13-3C96B032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1" name="Line 1155">
                <a:extLst>
                  <a:ext uri="{FF2B5EF4-FFF2-40B4-BE49-F238E27FC236}">
                    <a16:creationId xmlns:a16="http://schemas.microsoft.com/office/drawing/2014/main" id="{55AC6349-C347-435E-A8CC-AA95195D7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2" name="Line 1156">
                <a:extLst>
                  <a:ext uri="{FF2B5EF4-FFF2-40B4-BE49-F238E27FC236}">
                    <a16:creationId xmlns:a16="http://schemas.microsoft.com/office/drawing/2014/main" id="{BB122965-6393-4506-B24C-1192248B2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3" name="Line 1157">
                <a:extLst>
                  <a:ext uri="{FF2B5EF4-FFF2-40B4-BE49-F238E27FC236}">
                    <a16:creationId xmlns:a16="http://schemas.microsoft.com/office/drawing/2014/main" id="{5DE96403-F3A5-43C8-8313-1AF05A411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4" name="Freeform 1158">
                <a:extLst>
                  <a:ext uri="{FF2B5EF4-FFF2-40B4-BE49-F238E27FC236}">
                    <a16:creationId xmlns:a16="http://schemas.microsoft.com/office/drawing/2014/main" id="{8ED06099-1895-4C8A-8DBD-F7BD2AA44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5" name="Freeform 1159">
                <a:extLst>
                  <a:ext uri="{FF2B5EF4-FFF2-40B4-BE49-F238E27FC236}">
                    <a16:creationId xmlns:a16="http://schemas.microsoft.com/office/drawing/2014/main" id="{B9AFB08D-37D1-4B3E-AB7E-EA598ADF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6" name="Freeform 1160">
                <a:extLst>
                  <a:ext uri="{FF2B5EF4-FFF2-40B4-BE49-F238E27FC236}">
                    <a16:creationId xmlns:a16="http://schemas.microsoft.com/office/drawing/2014/main" id="{44DB83BE-E681-4C0F-AB1C-4C7C5B78B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7" name="Freeform 1161">
                <a:extLst>
                  <a:ext uri="{FF2B5EF4-FFF2-40B4-BE49-F238E27FC236}">
                    <a16:creationId xmlns:a16="http://schemas.microsoft.com/office/drawing/2014/main" id="{296B435A-4EEA-4BEE-A1C5-F411CB3A6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8" name="Freeform 1162">
                <a:extLst>
                  <a:ext uri="{FF2B5EF4-FFF2-40B4-BE49-F238E27FC236}">
                    <a16:creationId xmlns:a16="http://schemas.microsoft.com/office/drawing/2014/main" id="{C279E146-D403-46AC-96D0-2BF7289EF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89" name="Freeform 1163">
                <a:extLst>
                  <a:ext uri="{FF2B5EF4-FFF2-40B4-BE49-F238E27FC236}">
                    <a16:creationId xmlns:a16="http://schemas.microsoft.com/office/drawing/2014/main" id="{240A4896-7782-4BE0-A82C-2DD697DC5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90" name="Freeform 1164">
                <a:extLst>
                  <a:ext uri="{FF2B5EF4-FFF2-40B4-BE49-F238E27FC236}">
                    <a16:creationId xmlns:a16="http://schemas.microsoft.com/office/drawing/2014/main" id="{01B20854-001D-4A68-8B1D-22C784809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91" name="Freeform 1165">
                <a:extLst>
                  <a:ext uri="{FF2B5EF4-FFF2-40B4-BE49-F238E27FC236}">
                    <a16:creationId xmlns:a16="http://schemas.microsoft.com/office/drawing/2014/main" id="{6A10B59C-13D1-40D5-82B0-9AC2E3B9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92" name="Freeform 1166">
                <a:extLst>
                  <a:ext uri="{FF2B5EF4-FFF2-40B4-BE49-F238E27FC236}">
                    <a16:creationId xmlns:a16="http://schemas.microsoft.com/office/drawing/2014/main" id="{A7CE4155-5D09-41FE-9B8C-F99365A2C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93" name="Freeform 1167">
                <a:extLst>
                  <a:ext uri="{FF2B5EF4-FFF2-40B4-BE49-F238E27FC236}">
                    <a16:creationId xmlns:a16="http://schemas.microsoft.com/office/drawing/2014/main" id="{505C371D-C963-493F-A739-4E0CEF138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94" name="Rectangle 1168">
                <a:extLst>
                  <a:ext uri="{FF2B5EF4-FFF2-40B4-BE49-F238E27FC236}">
                    <a16:creationId xmlns:a16="http://schemas.microsoft.com/office/drawing/2014/main" id="{63289B1E-07A7-41FD-A1AC-7428DAC2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5" name="Rectangle 1169">
                <a:extLst>
                  <a:ext uri="{FF2B5EF4-FFF2-40B4-BE49-F238E27FC236}">
                    <a16:creationId xmlns:a16="http://schemas.microsoft.com/office/drawing/2014/main" id="{F5D11242-6325-41A7-AF43-A7BBEF3E1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6" name="Rectangle 1170">
                <a:extLst>
                  <a:ext uri="{FF2B5EF4-FFF2-40B4-BE49-F238E27FC236}">
                    <a16:creationId xmlns:a16="http://schemas.microsoft.com/office/drawing/2014/main" id="{1CAFF6F0-5D7E-4C2B-B4D1-31773BD4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7" name="Rectangle 1171">
                <a:extLst>
                  <a:ext uri="{FF2B5EF4-FFF2-40B4-BE49-F238E27FC236}">
                    <a16:creationId xmlns:a16="http://schemas.microsoft.com/office/drawing/2014/main" id="{2C772BB6-1E84-46DA-981E-5E406EB11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8" name="Rectangle 1172">
                <a:extLst>
                  <a:ext uri="{FF2B5EF4-FFF2-40B4-BE49-F238E27FC236}">
                    <a16:creationId xmlns:a16="http://schemas.microsoft.com/office/drawing/2014/main" id="{B42C5C97-16B5-4BCD-BB5E-53B010D3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599" name="Rectangle 1173">
                <a:extLst>
                  <a:ext uri="{FF2B5EF4-FFF2-40B4-BE49-F238E27FC236}">
                    <a16:creationId xmlns:a16="http://schemas.microsoft.com/office/drawing/2014/main" id="{EDDB5166-E381-4D24-A907-6FCD53742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0" name="Rectangle 1174">
                <a:extLst>
                  <a:ext uri="{FF2B5EF4-FFF2-40B4-BE49-F238E27FC236}">
                    <a16:creationId xmlns:a16="http://schemas.microsoft.com/office/drawing/2014/main" id="{D2E819E8-6D44-48E7-B819-22FA2DFD9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1" name="Rectangle 1175">
                <a:extLst>
                  <a:ext uri="{FF2B5EF4-FFF2-40B4-BE49-F238E27FC236}">
                    <a16:creationId xmlns:a16="http://schemas.microsoft.com/office/drawing/2014/main" id="{B33E4547-2CC3-4A32-80B7-1B6DDA1B8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2" name="Rectangle 1176">
                <a:extLst>
                  <a:ext uri="{FF2B5EF4-FFF2-40B4-BE49-F238E27FC236}">
                    <a16:creationId xmlns:a16="http://schemas.microsoft.com/office/drawing/2014/main" id="{4034A304-F07E-4F5B-89AA-5939B5C6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3" name="Rectangle 1177">
                <a:extLst>
                  <a:ext uri="{FF2B5EF4-FFF2-40B4-BE49-F238E27FC236}">
                    <a16:creationId xmlns:a16="http://schemas.microsoft.com/office/drawing/2014/main" id="{FCFFA0BE-66DF-4C16-8955-148B9FD8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4" name="Rectangle 1178">
                <a:extLst>
                  <a:ext uri="{FF2B5EF4-FFF2-40B4-BE49-F238E27FC236}">
                    <a16:creationId xmlns:a16="http://schemas.microsoft.com/office/drawing/2014/main" id="{8BBD96DD-C0A8-4AFC-BEB3-EC97FB15C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5" name="Rectangle 1179">
                <a:extLst>
                  <a:ext uri="{FF2B5EF4-FFF2-40B4-BE49-F238E27FC236}">
                    <a16:creationId xmlns:a16="http://schemas.microsoft.com/office/drawing/2014/main" id="{20F334E3-E7E7-4775-8AFB-6D37097D8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6" name="Rectangle 1180">
                <a:extLst>
                  <a:ext uri="{FF2B5EF4-FFF2-40B4-BE49-F238E27FC236}">
                    <a16:creationId xmlns:a16="http://schemas.microsoft.com/office/drawing/2014/main" id="{59650AE3-7341-4238-A82A-986E5F4B9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7" name="Rectangle 1181">
                <a:extLst>
                  <a:ext uri="{FF2B5EF4-FFF2-40B4-BE49-F238E27FC236}">
                    <a16:creationId xmlns:a16="http://schemas.microsoft.com/office/drawing/2014/main" id="{43A416CE-90DD-408B-9937-A80F2444C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8" name="Rectangle 1182">
                <a:extLst>
                  <a:ext uri="{FF2B5EF4-FFF2-40B4-BE49-F238E27FC236}">
                    <a16:creationId xmlns:a16="http://schemas.microsoft.com/office/drawing/2014/main" id="{199272F1-EEAE-46EF-B16D-A1721AA22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09" name="Rectangle 1183">
                <a:extLst>
                  <a:ext uri="{FF2B5EF4-FFF2-40B4-BE49-F238E27FC236}">
                    <a16:creationId xmlns:a16="http://schemas.microsoft.com/office/drawing/2014/main" id="{15D402B1-9419-44DC-9250-7948C5801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0" name="Rectangle 1184">
                <a:extLst>
                  <a:ext uri="{FF2B5EF4-FFF2-40B4-BE49-F238E27FC236}">
                    <a16:creationId xmlns:a16="http://schemas.microsoft.com/office/drawing/2014/main" id="{2A7B4E11-1340-473D-8A5D-FB8939B0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1" name="Rectangle 1185">
                <a:extLst>
                  <a:ext uri="{FF2B5EF4-FFF2-40B4-BE49-F238E27FC236}">
                    <a16:creationId xmlns:a16="http://schemas.microsoft.com/office/drawing/2014/main" id="{AC9E2ADE-2AD2-46DA-AAF6-861CB6DEA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2" name="Rectangle 1186">
                <a:extLst>
                  <a:ext uri="{FF2B5EF4-FFF2-40B4-BE49-F238E27FC236}">
                    <a16:creationId xmlns:a16="http://schemas.microsoft.com/office/drawing/2014/main" id="{B0ED39AB-8B63-4F0B-A0E1-66328211D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3" name="Rectangle 1187">
                <a:extLst>
                  <a:ext uri="{FF2B5EF4-FFF2-40B4-BE49-F238E27FC236}">
                    <a16:creationId xmlns:a16="http://schemas.microsoft.com/office/drawing/2014/main" id="{C079E5E2-4A00-4BF5-9950-B0165F2FA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4" name="Rectangle 1188">
                <a:extLst>
                  <a:ext uri="{FF2B5EF4-FFF2-40B4-BE49-F238E27FC236}">
                    <a16:creationId xmlns:a16="http://schemas.microsoft.com/office/drawing/2014/main" id="{91E62FCD-7CC7-4C3E-B376-852D5DF4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5" name="Rectangle 1189">
                <a:extLst>
                  <a:ext uri="{FF2B5EF4-FFF2-40B4-BE49-F238E27FC236}">
                    <a16:creationId xmlns:a16="http://schemas.microsoft.com/office/drawing/2014/main" id="{D2C3AE49-81A2-414B-AB89-F7B735158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22616" name="Rectangle 1190">
                <a:extLst>
                  <a:ext uri="{FF2B5EF4-FFF2-40B4-BE49-F238E27FC236}">
                    <a16:creationId xmlns:a16="http://schemas.microsoft.com/office/drawing/2014/main" id="{FD49AC2C-BB7A-447F-85F9-E211BE096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17" name="Freeform 1191">
                <a:extLst>
                  <a:ext uri="{FF2B5EF4-FFF2-40B4-BE49-F238E27FC236}">
                    <a16:creationId xmlns:a16="http://schemas.microsoft.com/office/drawing/2014/main" id="{8151616A-3C15-4F68-B2F9-E08EB654C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2830"/>
                <a:ext cx="130" cy="253"/>
              </a:xfrm>
              <a:custGeom>
                <a:avLst/>
                <a:gdLst>
                  <a:gd name="T0" fmla="*/ 2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2 h 896"/>
                  <a:gd name="T8" fmla="*/ 1 w 728"/>
                  <a:gd name="T9" fmla="*/ 3 h 896"/>
                  <a:gd name="T10" fmla="*/ 1 w 728"/>
                  <a:gd name="T11" fmla="*/ 8 h 896"/>
                  <a:gd name="T12" fmla="*/ 1 w 728"/>
                  <a:gd name="T13" fmla="*/ 9 h 896"/>
                  <a:gd name="T14" fmla="*/ 4 w 728"/>
                  <a:gd name="T15" fmla="*/ 10 h 896"/>
                  <a:gd name="T16" fmla="*/ 6 w 728"/>
                  <a:gd name="T17" fmla="*/ 10 h 896"/>
                  <a:gd name="T18" fmla="*/ 7 w 728"/>
                  <a:gd name="T19" fmla="*/ 9 h 896"/>
                  <a:gd name="T20" fmla="*/ 9 w 728"/>
                  <a:gd name="T21" fmla="*/ 7 h 896"/>
                  <a:gd name="T22" fmla="*/ 9 w 728"/>
                  <a:gd name="T23" fmla="*/ 7 h 896"/>
                  <a:gd name="T24" fmla="*/ 9 w 728"/>
                  <a:gd name="T25" fmla="*/ 6 h 896"/>
                  <a:gd name="T26" fmla="*/ 9 w 728"/>
                  <a:gd name="T27" fmla="*/ 3 h 896"/>
                  <a:gd name="T28" fmla="*/ 7 w 728"/>
                  <a:gd name="T29" fmla="*/ 1 h 896"/>
                  <a:gd name="T30" fmla="*/ 6 w 728"/>
                  <a:gd name="T31" fmla="*/ 1 h 896"/>
                  <a:gd name="T32" fmla="*/ 6 w 728"/>
                  <a:gd name="T33" fmla="*/ 1 h 896"/>
                  <a:gd name="T34" fmla="*/ 3 w 728"/>
                  <a:gd name="T35" fmla="*/ 0 h 896"/>
                  <a:gd name="T36" fmla="*/ 3 w 728"/>
                  <a:gd name="T37" fmla="*/ 1 h 896"/>
                  <a:gd name="T38" fmla="*/ 2 w 728"/>
                  <a:gd name="T39" fmla="*/ 1 h 896"/>
                  <a:gd name="T40" fmla="*/ 2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618" name="Freeform 1192">
                <a:extLst>
                  <a:ext uri="{FF2B5EF4-FFF2-40B4-BE49-F238E27FC236}">
                    <a16:creationId xmlns:a16="http://schemas.microsoft.com/office/drawing/2014/main" id="{DA310058-A1D4-4637-BC03-805E7137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3070"/>
                <a:ext cx="130" cy="253"/>
              </a:xfrm>
              <a:custGeom>
                <a:avLst/>
                <a:gdLst>
                  <a:gd name="T0" fmla="*/ 6 w 802"/>
                  <a:gd name="T1" fmla="*/ 1 h 889"/>
                  <a:gd name="T2" fmla="*/ 5 w 802"/>
                  <a:gd name="T3" fmla="*/ 2 h 889"/>
                  <a:gd name="T4" fmla="*/ 3 w 802"/>
                  <a:gd name="T5" fmla="*/ 3 h 889"/>
                  <a:gd name="T6" fmla="*/ 3 w 802"/>
                  <a:gd name="T7" fmla="*/ 4 h 889"/>
                  <a:gd name="T8" fmla="*/ 2 w 802"/>
                  <a:gd name="T9" fmla="*/ 4 h 889"/>
                  <a:gd name="T10" fmla="*/ 2 w 802"/>
                  <a:gd name="T11" fmla="*/ 4 h 889"/>
                  <a:gd name="T12" fmla="*/ 2 w 802"/>
                  <a:gd name="T13" fmla="*/ 5 h 889"/>
                  <a:gd name="T14" fmla="*/ 1 w 802"/>
                  <a:gd name="T15" fmla="*/ 6 h 889"/>
                  <a:gd name="T16" fmla="*/ 1 w 802"/>
                  <a:gd name="T17" fmla="*/ 6 h 889"/>
                  <a:gd name="T18" fmla="*/ 1 w 802"/>
                  <a:gd name="T19" fmla="*/ 7 h 889"/>
                  <a:gd name="T20" fmla="*/ 1 w 802"/>
                  <a:gd name="T21" fmla="*/ 7 h 889"/>
                  <a:gd name="T22" fmla="*/ 1 w 802"/>
                  <a:gd name="T23" fmla="*/ 8 h 889"/>
                  <a:gd name="T24" fmla="*/ 1 w 802"/>
                  <a:gd name="T25" fmla="*/ 10 h 889"/>
                  <a:gd name="T26" fmla="*/ 1 w 802"/>
                  <a:gd name="T27" fmla="*/ 10 h 889"/>
                  <a:gd name="T28" fmla="*/ 1 w 802"/>
                  <a:gd name="T29" fmla="*/ 10 h 889"/>
                  <a:gd name="T30" fmla="*/ 4 w 802"/>
                  <a:gd name="T31" fmla="*/ 10 h 889"/>
                  <a:gd name="T32" fmla="*/ 6 w 802"/>
                  <a:gd name="T33" fmla="*/ 10 h 889"/>
                  <a:gd name="T34" fmla="*/ 7 w 802"/>
                  <a:gd name="T35" fmla="*/ 9 h 889"/>
                  <a:gd name="T36" fmla="*/ 9 w 802"/>
                  <a:gd name="T37" fmla="*/ 7 h 889"/>
                  <a:gd name="T38" fmla="*/ 9 w 802"/>
                  <a:gd name="T39" fmla="*/ 7 h 889"/>
                  <a:gd name="T40" fmla="*/ 9 w 802"/>
                  <a:gd name="T41" fmla="*/ 6 h 889"/>
                  <a:gd name="T42" fmla="*/ 9 w 802"/>
                  <a:gd name="T43" fmla="*/ 5 h 889"/>
                  <a:gd name="T44" fmla="*/ 10 w 802"/>
                  <a:gd name="T45" fmla="*/ 5 h 889"/>
                  <a:gd name="T46" fmla="*/ 8 w 802"/>
                  <a:gd name="T47" fmla="*/ 0 h 889"/>
                  <a:gd name="T48" fmla="*/ 6 w 802"/>
                  <a:gd name="T49" fmla="*/ 1 h 889"/>
                  <a:gd name="T50" fmla="*/ 6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619" name="AutoShape 1193">
                <a:extLst>
                  <a:ext uri="{FF2B5EF4-FFF2-40B4-BE49-F238E27FC236}">
                    <a16:creationId xmlns:a16="http://schemas.microsoft.com/office/drawing/2014/main" id="{DEB71F0F-B82C-4859-B864-413D2B198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20" name="AutoShape 1194">
                <a:extLst>
                  <a:ext uri="{FF2B5EF4-FFF2-40B4-BE49-F238E27FC236}">
                    <a16:creationId xmlns:a16="http://schemas.microsoft.com/office/drawing/2014/main" id="{8515D499-0542-49DE-8790-BDDFA10EA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36" name="Line 1195">
              <a:extLst>
                <a:ext uri="{FF2B5EF4-FFF2-40B4-BE49-F238E27FC236}">
                  <a16:creationId xmlns:a16="http://schemas.microsoft.com/office/drawing/2014/main" id="{7C6E4E62-8F51-4D79-84A4-17B46DC16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2533" name="Slide Number Placeholder 174">
            <a:extLst>
              <a:ext uri="{FF2B5EF4-FFF2-40B4-BE49-F238E27FC236}">
                <a16:creationId xmlns:a16="http://schemas.microsoft.com/office/drawing/2014/main" id="{FCBEC2AE-0FC6-44BE-A3FA-452B2567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76FA0B-D7B1-44A2-A7C8-7A31F959CF0B}" type="slidenum">
              <a:rPr lang="en-US" altLang="en-US" sz="1200"/>
              <a:pPr eaLnBrk="1" hangingPunct="1"/>
              <a:t>72</a:t>
            </a:fld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CFF77C9F-CA44-4561-9898-58109409865D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41D60B0-F94D-431F-B0A9-C3FCB6B7DEBF}" type="slidenum">
              <a:rPr lang="en-US" altLang="en-US" sz="1200"/>
              <a:pPr algn="r" eaLnBrk="1" hangingPunct="1"/>
              <a:t>73</a:t>
            </a:fld>
            <a:endParaRPr lang="en-US" altLang="en-US" sz="1200"/>
          </a:p>
        </p:txBody>
      </p:sp>
      <p:sp>
        <p:nvSpPr>
          <p:cNvPr id="23555" name="Rectangle 2050">
            <a:extLst>
              <a:ext uri="{FF2B5EF4-FFF2-40B4-BE49-F238E27FC236}">
                <a16:creationId xmlns:a16="http://schemas.microsoft.com/office/drawing/2014/main" id="{019AAF98-1370-4089-86B8-1FA2FF7B4D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Gulim" panose="020B0600000101010101" pitchFamily="34" charset="-127"/>
              </a:rPr>
              <a:t>PAM: A Typical K-Medoids Algorithm</a:t>
            </a:r>
          </a:p>
        </p:txBody>
      </p:sp>
      <p:grpSp>
        <p:nvGrpSpPr>
          <p:cNvPr id="23556" name="Group 2051">
            <a:extLst>
              <a:ext uri="{FF2B5EF4-FFF2-40B4-BE49-F238E27FC236}">
                <a16:creationId xmlns:a16="http://schemas.microsoft.com/office/drawing/2014/main" id="{BB2969D8-859B-407F-ACF4-EA289202C735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1676400"/>
            <a:ext cx="2514600" cy="2362200"/>
            <a:chOff x="912" y="864"/>
            <a:chExt cx="1584" cy="1488"/>
          </a:xfrm>
        </p:grpSpPr>
        <p:graphicFrame>
          <p:nvGraphicFramePr>
            <p:cNvPr id="23817" name="Object 2052">
              <a:extLst>
                <a:ext uri="{FF2B5EF4-FFF2-40B4-BE49-F238E27FC236}">
                  <a16:creationId xmlns:a16="http://schemas.microsoft.com/office/drawing/2014/main" id="{8DC6479D-0D32-471B-ABCE-287186419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23817" name="Object 2052">
                          <a:extLst>
                            <a:ext uri="{FF2B5EF4-FFF2-40B4-BE49-F238E27FC236}">
                              <a16:creationId xmlns:a16="http://schemas.microsoft.com/office/drawing/2014/main" id="{8DC6479D-0D32-471B-ABCE-2871864194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18" name="Line 2053">
              <a:extLst>
                <a:ext uri="{FF2B5EF4-FFF2-40B4-BE49-F238E27FC236}">
                  <a16:creationId xmlns:a16="http://schemas.microsoft.com/office/drawing/2014/main" id="{15D482E0-1AC6-4C7B-9ACC-4E6AD0920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3819" name="Oval 2054">
              <a:extLst>
                <a:ext uri="{FF2B5EF4-FFF2-40B4-BE49-F238E27FC236}">
                  <a16:creationId xmlns:a16="http://schemas.microsoft.com/office/drawing/2014/main" id="{BFA03DF0-B333-474E-B7D4-965334C9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212"/>
              <a:ext cx="164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820" name="Oval 2055">
              <a:extLst>
                <a:ext uri="{FF2B5EF4-FFF2-40B4-BE49-F238E27FC236}">
                  <a16:creationId xmlns:a16="http://schemas.microsoft.com/office/drawing/2014/main" id="{B8E0C4AB-77D7-43DF-994F-04CE0490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1489"/>
              <a:ext cx="514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3557" name="Text Box 2056">
            <a:extLst>
              <a:ext uri="{FF2B5EF4-FFF2-40B4-BE49-F238E27FC236}">
                <a16:creationId xmlns:a16="http://schemas.microsoft.com/office/drawing/2014/main" id="{CA566058-6615-4A04-9A10-2921CDCE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888" y="1371600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1400">
                <a:ea typeface="Gulim" panose="020B0600000101010101" pitchFamily="34" charset="-127"/>
              </a:rPr>
              <a:t>Total Cost = 20</a:t>
            </a:r>
          </a:p>
        </p:txBody>
      </p:sp>
      <p:sp>
        <p:nvSpPr>
          <p:cNvPr id="23558" name="Rectangle 2057">
            <a:extLst>
              <a:ext uri="{FF2B5EF4-FFF2-40B4-BE49-F238E27FC236}">
                <a16:creationId xmlns:a16="http://schemas.microsoft.com/office/drawing/2014/main" id="{20B3CEFA-DB8B-4FCB-BC63-AFBFA45C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2058">
            <a:extLst>
              <a:ext uri="{FF2B5EF4-FFF2-40B4-BE49-F238E27FC236}">
                <a16:creationId xmlns:a16="http://schemas.microsoft.com/office/drawing/2014/main" id="{3EDFE9F6-BE44-4DA1-9790-F7E3B1A4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Line 2059">
            <a:extLst>
              <a:ext uri="{FF2B5EF4-FFF2-40B4-BE49-F238E27FC236}">
                <a16:creationId xmlns:a16="http://schemas.microsoft.com/office/drawing/2014/main" id="{BE03987B-0C27-4276-AF49-4641416AE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Line 2060">
            <a:extLst>
              <a:ext uri="{FF2B5EF4-FFF2-40B4-BE49-F238E27FC236}">
                <a16:creationId xmlns:a16="http://schemas.microsoft.com/office/drawing/2014/main" id="{D7A042C0-120F-4213-B7DD-AD207FC00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2" name="Line 2061">
            <a:extLst>
              <a:ext uri="{FF2B5EF4-FFF2-40B4-BE49-F238E27FC236}">
                <a16:creationId xmlns:a16="http://schemas.microsoft.com/office/drawing/2014/main" id="{340CC723-4765-44DF-BB17-3691BA841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1607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2062">
            <a:extLst>
              <a:ext uri="{FF2B5EF4-FFF2-40B4-BE49-F238E27FC236}">
                <a16:creationId xmlns:a16="http://schemas.microsoft.com/office/drawing/2014/main" id="{697FED16-4828-4871-811B-CF74EC115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976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2063">
            <a:extLst>
              <a:ext uri="{FF2B5EF4-FFF2-40B4-BE49-F238E27FC236}">
                <a16:creationId xmlns:a16="http://schemas.microsoft.com/office/drawing/2014/main" id="{BD84B41B-41BE-4B0E-8427-13FBED701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Line 2064">
            <a:extLst>
              <a:ext uri="{FF2B5EF4-FFF2-40B4-BE49-F238E27FC236}">
                <a16:creationId xmlns:a16="http://schemas.microsoft.com/office/drawing/2014/main" id="{9EDEED31-6E6B-485A-A464-81294B592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2065">
            <a:extLst>
              <a:ext uri="{FF2B5EF4-FFF2-40B4-BE49-F238E27FC236}">
                <a16:creationId xmlns:a16="http://schemas.microsoft.com/office/drawing/2014/main" id="{E735A2DF-98AC-4A4C-9B5C-20F312933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44633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7" name="Line 2066">
            <a:extLst>
              <a:ext uri="{FF2B5EF4-FFF2-40B4-BE49-F238E27FC236}">
                <a16:creationId xmlns:a16="http://schemas.microsoft.com/office/drawing/2014/main" id="{6A683749-99E5-43B7-BA39-5E9757DF8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26218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8" name="Line 2067">
            <a:extLst>
              <a:ext uri="{FF2B5EF4-FFF2-40B4-BE49-F238E27FC236}">
                <a16:creationId xmlns:a16="http://schemas.microsoft.com/office/drawing/2014/main" id="{FF9CD744-8EB3-42F2-9C3C-DBE00859F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2087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9" name="Line 2068">
            <a:extLst>
              <a:ext uri="{FF2B5EF4-FFF2-40B4-BE49-F238E27FC236}">
                <a16:creationId xmlns:a16="http://schemas.microsoft.com/office/drawing/2014/main" id="{64A588EB-417E-4EB1-A1B9-C48F8AA7E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19034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0" name="Line 2069">
            <a:extLst>
              <a:ext uri="{FF2B5EF4-FFF2-40B4-BE49-F238E27FC236}">
                <a16:creationId xmlns:a16="http://schemas.microsoft.com/office/drawing/2014/main" id="{3A671514-298F-4FF2-A628-3F2E9C48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26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1" name="Line 2070">
            <a:extLst>
              <a:ext uri="{FF2B5EF4-FFF2-40B4-BE49-F238E27FC236}">
                <a16:creationId xmlns:a16="http://schemas.microsoft.com/office/drawing/2014/main" id="{6D852D14-F31F-4571-8602-7D4C5D22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2" name="Line 2071">
            <a:extLst>
              <a:ext uri="{FF2B5EF4-FFF2-40B4-BE49-F238E27FC236}">
                <a16:creationId xmlns:a16="http://schemas.microsoft.com/office/drawing/2014/main" id="{280716AD-8740-4945-B825-2028AAA9B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3" name="Line 2072">
            <a:extLst>
              <a:ext uri="{FF2B5EF4-FFF2-40B4-BE49-F238E27FC236}">
                <a16:creationId xmlns:a16="http://schemas.microsoft.com/office/drawing/2014/main" id="{E6941E65-E23A-4198-A872-ACE0EF8AB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4" name="Line 2073">
            <a:extLst>
              <a:ext uri="{FF2B5EF4-FFF2-40B4-BE49-F238E27FC236}">
                <a16:creationId xmlns:a16="http://schemas.microsoft.com/office/drawing/2014/main" id="{FBCBD9A9-5AF4-4E89-805D-80E395C77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5" name="Line 2074">
            <a:extLst>
              <a:ext uri="{FF2B5EF4-FFF2-40B4-BE49-F238E27FC236}">
                <a16:creationId xmlns:a16="http://schemas.microsoft.com/office/drawing/2014/main" id="{3D780C15-3930-4155-8605-B8289EC36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6" name="Line 2075">
            <a:extLst>
              <a:ext uri="{FF2B5EF4-FFF2-40B4-BE49-F238E27FC236}">
                <a16:creationId xmlns:a16="http://schemas.microsoft.com/office/drawing/2014/main" id="{7CD49F07-9139-4BB9-BD7F-9EDDB96F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7" name="Line 2076">
            <a:extLst>
              <a:ext uri="{FF2B5EF4-FFF2-40B4-BE49-F238E27FC236}">
                <a16:creationId xmlns:a16="http://schemas.microsoft.com/office/drawing/2014/main" id="{D5E1D5BD-1F37-49D7-8473-936EFB4CF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8" name="Line 2077">
            <a:extLst>
              <a:ext uri="{FF2B5EF4-FFF2-40B4-BE49-F238E27FC236}">
                <a16:creationId xmlns:a16="http://schemas.microsoft.com/office/drawing/2014/main" id="{396D9DA2-259B-42BD-B727-14C563D94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79" name="Line 2078">
            <a:extLst>
              <a:ext uri="{FF2B5EF4-FFF2-40B4-BE49-F238E27FC236}">
                <a16:creationId xmlns:a16="http://schemas.microsoft.com/office/drawing/2014/main" id="{2C0B585E-5B65-4854-AE88-80E8CB454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0" name="Rectangle 2079">
            <a:extLst>
              <a:ext uri="{FF2B5EF4-FFF2-40B4-BE49-F238E27FC236}">
                <a16:creationId xmlns:a16="http://schemas.microsoft.com/office/drawing/2014/main" id="{9504EA2B-FFDA-459D-9E9E-8BD51246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1" name="Line 2080">
            <a:extLst>
              <a:ext uri="{FF2B5EF4-FFF2-40B4-BE49-F238E27FC236}">
                <a16:creationId xmlns:a16="http://schemas.microsoft.com/office/drawing/2014/main" id="{434E5B3C-F341-4DA2-90C7-AAA239E0B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2" name="Line 2081">
            <a:extLst>
              <a:ext uri="{FF2B5EF4-FFF2-40B4-BE49-F238E27FC236}">
                <a16:creationId xmlns:a16="http://schemas.microsoft.com/office/drawing/2014/main" id="{08443540-E26F-4A20-BD8B-6BF59CB1C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3" name="Line 2082">
            <a:extLst>
              <a:ext uri="{FF2B5EF4-FFF2-40B4-BE49-F238E27FC236}">
                <a16:creationId xmlns:a16="http://schemas.microsoft.com/office/drawing/2014/main" id="{E3AC9D55-9481-4615-B148-1083D7D46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4" name="Line 2083">
            <a:extLst>
              <a:ext uri="{FF2B5EF4-FFF2-40B4-BE49-F238E27FC236}">
                <a16:creationId xmlns:a16="http://schemas.microsoft.com/office/drawing/2014/main" id="{830EE1D8-5C08-4FDA-9336-3845CD406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5" name="Line 2084">
            <a:extLst>
              <a:ext uri="{FF2B5EF4-FFF2-40B4-BE49-F238E27FC236}">
                <a16:creationId xmlns:a16="http://schemas.microsoft.com/office/drawing/2014/main" id="{6A0CE1C7-A664-42B7-A897-B5AD90E8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31607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6" name="Line 2085">
            <a:extLst>
              <a:ext uri="{FF2B5EF4-FFF2-40B4-BE49-F238E27FC236}">
                <a16:creationId xmlns:a16="http://schemas.microsoft.com/office/drawing/2014/main" id="{64C62E96-7479-45B8-B28E-8BBAD1792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976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7" name="Line 2086">
            <a:extLst>
              <a:ext uri="{FF2B5EF4-FFF2-40B4-BE49-F238E27FC236}">
                <a16:creationId xmlns:a16="http://schemas.microsoft.com/office/drawing/2014/main" id="{8E696C66-8F9B-44B1-84A7-A6AB68921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8" name="Line 2087">
            <a:extLst>
              <a:ext uri="{FF2B5EF4-FFF2-40B4-BE49-F238E27FC236}">
                <a16:creationId xmlns:a16="http://schemas.microsoft.com/office/drawing/2014/main" id="{89AB8295-50D5-4072-A66D-3F2F57C60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89" name="Line 2088">
            <a:extLst>
              <a:ext uri="{FF2B5EF4-FFF2-40B4-BE49-F238E27FC236}">
                <a16:creationId xmlns:a16="http://schemas.microsoft.com/office/drawing/2014/main" id="{B3E04FC2-AC52-4B7A-BB46-E19AF5244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44633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0" name="Line 2089">
            <a:extLst>
              <a:ext uri="{FF2B5EF4-FFF2-40B4-BE49-F238E27FC236}">
                <a16:creationId xmlns:a16="http://schemas.microsoft.com/office/drawing/2014/main" id="{4FFC6974-37C2-4441-9EB7-C4EBED833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26218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1" name="Line 2090">
            <a:extLst>
              <a:ext uri="{FF2B5EF4-FFF2-40B4-BE49-F238E27FC236}">
                <a16:creationId xmlns:a16="http://schemas.microsoft.com/office/drawing/2014/main" id="{DD3A3C16-F2FE-480C-B4BF-847EB3556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2087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2" name="Line 2091">
            <a:extLst>
              <a:ext uri="{FF2B5EF4-FFF2-40B4-BE49-F238E27FC236}">
                <a16:creationId xmlns:a16="http://schemas.microsoft.com/office/drawing/2014/main" id="{E246D949-38C7-4A94-AA58-198869583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4" y="19034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3" name="Line 2092">
            <a:extLst>
              <a:ext uri="{FF2B5EF4-FFF2-40B4-BE49-F238E27FC236}">
                <a16:creationId xmlns:a16="http://schemas.microsoft.com/office/drawing/2014/main" id="{F1AA5641-7C96-4481-8B9C-E07EACCD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89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4" name="Line 2093">
            <a:extLst>
              <a:ext uri="{FF2B5EF4-FFF2-40B4-BE49-F238E27FC236}">
                <a16:creationId xmlns:a16="http://schemas.microsoft.com/office/drawing/2014/main" id="{EB9A5BFD-1707-4DDF-B324-6516F91EB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38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5" name="Line 2094">
            <a:extLst>
              <a:ext uri="{FF2B5EF4-FFF2-40B4-BE49-F238E27FC236}">
                <a16:creationId xmlns:a16="http://schemas.microsoft.com/office/drawing/2014/main" id="{80CC5803-B685-441F-8B29-E6B818EA0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6" name="Line 2095">
            <a:extLst>
              <a:ext uri="{FF2B5EF4-FFF2-40B4-BE49-F238E27FC236}">
                <a16:creationId xmlns:a16="http://schemas.microsoft.com/office/drawing/2014/main" id="{80443453-BC89-45B6-966E-40E7819D9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71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7" name="Line 2096">
            <a:extLst>
              <a:ext uri="{FF2B5EF4-FFF2-40B4-BE49-F238E27FC236}">
                <a16:creationId xmlns:a16="http://schemas.microsoft.com/office/drawing/2014/main" id="{9AB71E27-E32C-4577-882F-86E76447F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4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8" name="Line 2097">
            <a:extLst>
              <a:ext uri="{FF2B5EF4-FFF2-40B4-BE49-F238E27FC236}">
                <a16:creationId xmlns:a16="http://schemas.microsoft.com/office/drawing/2014/main" id="{B5F6EECB-9E10-40BE-A47D-5351666BAC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99" name="Line 2098">
            <a:extLst>
              <a:ext uri="{FF2B5EF4-FFF2-40B4-BE49-F238E27FC236}">
                <a16:creationId xmlns:a16="http://schemas.microsoft.com/office/drawing/2014/main" id="{54009B75-3903-4916-B71D-B7DC68F7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67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0" name="Line 2099">
            <a:extLst>
              <a:ext uri="{FF2B5EF4-FFF2-40B4-BE49-F238E27FC236}">
                <a16:creationId xmlns:a16="http://schemas.microsoft.com/office/drawing/2014/main" id="{A8EC3030-F910-4D5F-B9EF-063A50C47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1" name="Line 2100">
            <a:extLst>
              <a:ext uri="{FF2B5EF4-FFF2-40B4-BE49-F238E27FC236}">
                <a16:creationId xmlns:a16="http://schemas.microsoft.com/office/drawing/2014/main" id="{A730ED47-20D8-4E44-8D14-EABD5ACFD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99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2" name="Line 2101">
            <a:extLst>
              <a:ext uri="{FF2B5EF4-FFF2-40B4-BE49-F238E27FC236}">
                <a16:creationId xmlns:a16="http://schemas.microsoft.com/office/drawing/2014/main" id="{109B8414-A2DA-4060-9660-296B3A627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3" name="Line 2102">
            <a:extLst>
              <a:ext uri="{FF2B5EF4-FFF2-40B4-BE49-F238E27FC236}">
                <a16:creationId xmlns:a16="http://schemas.microsoft.com/office/drawing/2014/main" id="{01CB9B67-C42A-4805-85D7-94A952487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1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4" name="Line 2103">
            <a:extLst>
              <a:ext uri="{FF2B5EF4-FFF2-40B4-BE49-F238E27FC236}">
                <a16:creationId xmlns:a16="http://schemas.microsoft.com/office/drawing/2014/main" id="{68B033A1-F7F2-4D4F-9F77-8E7C9A5DF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8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605" name="Freeform 2104">
            <a:extLst>
              <a:ext uri="{FF2B5EF4-FFF2-40B4-BE49-F238E27FC236}">
                <a16:creationId xmlns:a16="http://schemas.microsoft.com/office/drawing/2014/main" id="{9E6ABA36-B88F-4A4A-B37B-E2B1837CD4F0}"/>
              </a:ext>
            </a:extLst>
          </p:cNvPr>
          <p:cNvSpPr>
            <a:spLocks/>
          </p:cNvSpPr>
          <p:nvPr/>
        </p:nvSpPr>
        <p:spPr bwMode="auto">
          <a:xfrm>
            <a:off x="2427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6" name="Freeform 2105">
            <a:extLst>
              <a:ext uri="{FF2B5EF4-FFF2-40B4-BE49-F238E27FC236}">
                <a16:creationId xmlns:a16="http://schemas.microsoft.com/office/drawing/2014/main" id="{3F12EF17-92FF-46E2-A956-DC6FC7B92450}"/>
              </a:ext>
            </a:extLst>
          </p:cNvPr>
          <p:cNvSpPr>
            <a:spLocks/>
          </p:cNvSpPr>
          <p:nvPr/>
        </p:nvSpPr>
        <p:spPr bwMode="auto">
          <a:xfrm>
            <a:off x="2220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7" name="Freeform 2106">
            <a:extLst>
              <a:ext uri="{FF2B5EF4-FFF2-40B4-BE49-F238E27FC236}">
                <a16:creationId xmlns:a16="http://schemas.microsoft.com/office/drawing/2014/main" id="{96677062-5C91-4AD4-BFC2-A685E24FD275}"/>
              </a:ext>
            </a:extLst>
          </p:cNvPr>
          <p:cNvSpPr>
            <a:spLocks/>
          </p:cNvSpPr>
          <p:nvPr/>
        </p:nvSpPr>
        <p:spPr bwMode="auto">
          <a:xfrm>
            <a:off x="3233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8" name="Freeform 2107">
            <a:extLst>
              <a:ext uri="{FF2B5EF4-FFF2-40B4-BE49-F238E27FC236}">
                <a16:creationId xmlns:a16="http://schemas.microsoft.com/office/drawing/2014/main" id="{4E3E93B0-D081-46FC-95FD-8FF90729513C}"/>
              </a:ext>
            </a:extLst>
          </p:cNvPr>
          <p:cNvSpPr>
            <a:spLocks/>
          </p:cNvSpPr>
          <p:nvPr/>
        </p:nvSpPr>
        <p:spPr bwMode="auto">
          <a:xfrm>
            <a:off x="2624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09" name="Freeform 2108">
            <a:extLst>
              <a:ext uri="{FF2B5EF4-FFF2-40B4-BE49-F238E27FC236}">
                <a16:creationId xmlns:a16="http://schemas.microsoft.com/office/drawing/2014/main" id="{7D448A58-D951-43C4-9BA4-E681FD0812A6}"/>
              </a:ext>
            </a:extLst>
          </p:cNvPr>
          <p:cNvSpPr>
            <a:spLocks/>
          </p:cNvSpPr>
          <p:nvPr/>
        </p:nvSpPr>
        <p:spPr bwMode="auto">
          <a:xfrm>
            <a:off x="3429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0" name="Freeform 2109">
            <a:extLst>
              <a:ext uri="{FF2B5EF4-FFF2-40B4-BE49-F238E27FC236}">
                <a16:creationId xmlns:a16="http://schemas.microsoft.com/office/drawing/2014/main" id="{FB2692AF-F6A2-4BF5-B2A8-FF1484BA7D61}"/>
              </a:ext>
            </a:extLst>
          </p:cNvPr>
          <p:cNvSpPr>
            <a:spLocks/>
          </p:cNvSpPr>
          <p:nvPr/>
        </p:nvSpPr>
        <p:spPr bwMode="auto">
          <a:xfrm>
            <a:off x="3025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1" name="Freeform 2110">
            <a:extLst>
              <a:ext uri="{FF2B5EF4-FFF2-40B4-BE49-F238E27FC236}">
                <a16:creationId xmlns:a16="http://schemas.microsoft.com/office/drawing/2014/main" id="{60F3BB63-8FE8-4D3C-87C6-E4709044E0FF}"/>
              </a:ext>
            </a:extLst>
          </p:cNvPr>
          <p:cNvSpPr>
            <a:spLocks/>
          </p:cNvSpPr>
          <p:nvPr/>
        </p:nvSpPr>
        <p:spPr bwMode="auto">
          <a:xfrm>
            <a:off x="3233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2" name="Freeform 2111">
            <a:extLst>
              <a:ext uri="{FF2B5EF4-FFF2-40B4-BE49-F238E27FC236}">
                <a16:creationId xmlns:a16="http://schemas.microsoft.com/office/drawing/2014/main" id="{17CDB49E-239B-42E0-85B2-B106A7FA9161}"/>
              </a:ext>
            </a:extLst>
          </p:cNvPr>
          <p:cNvSpPr>
            <a:spLocks/>
          </p:cNvSpPr>
          <p:nvPr/>
        </p:nvSpPr>
        <p:spPr bwMode="auto">
          <a:xfrm>
            <a:off x="3233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13" name="Rectangle 2112">
            <a:extLst>
              <a:ext uri="{FF2B5EF4-FFF2-40B4-BE49-F238E27FC236}">
                <a16:creationId xmlns:a16="http://schemas.microsoft.com/office/drawing/2014/main" id="{860E3BDE-F5ED-487F-A674-F29F772A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65918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4" name="Rectangle 2113">
            <a:extLst>
              <a:ext uri="{FF2B5EF4-FFF2-40B4-BE49-F238E27FC236}">
                <a16:creationId xmlns:a16="http://schemas.microsoft.com/office/drawing/2014/main" id="{09E12976-8BDF-478B-B41A-3730BCAF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48615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5" name="Rectangle 2114">
            <a:extLst>
              <a:ext uri="{FF2B5EF4-FFF2-40B4-BE49-F238E27FC236}">
                <a16:creationId xmlns:a16="http://schemas.microsoft.com/office/drawing/2014/main" id="{97930037-A310-4C53-B40D-54530AA8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30200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6" name="Rectangle 2115">
            <a:extLst>
              <a:ext uri="{FF2B5EF4-FFF2-40B4-BE49-F238E27FC236}">
                <a16:creationId xmlns:a16="http://schemas.microsoft.com/office/drawing/2014/main" id="{52D68419-38D3-4B96-BC32-546C96BD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312896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7" name="Rectangle 2116">
            <a:extLst>
              <a:ext uri="{FF2B5EF4-FFF2-40B4-BE49-F238E27FC236}">
                <a16:creationId xmlns:a16="http://schemas.microsoft.com/office/drawing/2014/main" id="{9D08338A-7098-440B-8E94-84323A8D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94481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8" name="Rectangle 2117">
            <a:extLst>
              <a:ext uri="{FF2B5EF4-FFF2-40B4-BE49-F238E27FC236}">
                <a16:creationId xmlns:a16="http://schemas.microsoft.com/office/drawing/2014/main" id="{EA80CD51-949E-4F64-BA0B-FD696E31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77018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19" name="Rectangle 2118">
            <a:extLst>
              <a:ext uri="{FF2B5EF4-FFF2-40B4-BE49-F238E27FC236}">
                <a16:creationId xmlns:a16="http://schemas.microsoft.com/office/drawing/2014/main" id="{3120013F-0F17-427F-BA1B-57F62D3A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5860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0" name="Rectangle 2119">
            <a:extLst>
              <a:ext uri="{FF2B5EF4-FFF2-40B4-BE49-F238E27FC236}">
                <a16:creationId xmlns:a16="http://schemas.microsoft.com/office/drawing/2014/main" id="{B18722F5-C986-48F8-A7F8-555A1B6E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41300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1" name="Rectangle 2120">
            <a:extLst>
              <a:ext uri="{FF2B5EF4-FFF2-40B4-BE49-F238E27FC236}">
                <a16:creationId xmlns:a16="http://schemas.microsoft.com/office/drawing/2014/main" id="{786AA72D-DAD1-4244-949B-FA593868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228850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2" name="Rectangle 2121">
            <a:extLst>
              <a:ext uri="{FF2B5EF4-FFF2-40B4-BE49-F238E27FC236}">
                <a16:creationId xmlns:a16="http://schemas.microsoft.com/office/drawing/2014/main" id="{2DAEBF7F-DF99-4A5D-90D8-3D9809EB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2055813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3" name="Rectangle 2122">
            <a:extLst>
              <a:ext uri="{FF2B5EF4-FFF2-40B4-BE49-F238E27FC236}">
                <a16:creationId xmlns:a16="http://schemas.microsoft.com/office/drawing/2014/main" id="{7FD3FBFE-ACB6-417C-B762-20FB566F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871663"/>
            <a:ext cx="6412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4" name="Rectangle 2123">
            <a:extLst>
              <a:ext uri="{FF2B5EF4-FFF2-40B4-BE49-F238E27FC236}">
                <a16:creationId xmlns:a16="http://schemas.microsoft.com/office/drawing/2014/main" id="{AB3BC7A7-A539-432B-AD9C-BB83CEDE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5" name="Rectangle 2124">
            <a:extLst>
              <a:ext uri="{FF2B5EF4-FFF2-40B4-BE49-F238E27FC236}">
                <a16:creationId xmlns:a16="http://schemas.microsoft.com/office/drawing/2014/main" id="{4FFD07F4-7283-4E48-AB4F-717C8AD4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6" name="Rectangle 2125">
            <a:extLst>
              <a:ext uri="{FF2B5EF4-FFF2-40B4-BE49-F238E27FC236}">
                <a16:creationId xmlns:a16="http://schemas.microsoft.com/office/drawing/2014/main" id="{22848F6F-84D2-40D4-BE47-32C25A6F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7" name="Rectangle 2126">
            <a:extLst>
              <a:ext uri="{FF2B5EF4-FFF2-40B4-BE49-F238E27FC236}">
                <a16:creationId xmlns:a16="http://schemas.microsoft.com/office/drawing/2014/main" id="{BC573B71-E594-4B9F-9175-533AD1BC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8" name="Rectangle 2127">
            <a:extLst>
              <a:ext uri="{FF2B5EF4-FFF2-40B4-BE49-F238E27FC236}">
                <a16:creationId xmlns:a16="http://schemas.microsoft.com/office/drawing/2014/main" id="{C2E7B1D6-C2E5-4CA6-BB62-2FE5D5E4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29" name="Rectangle 2128">
            <a:extLst>
              <a:ext uri="{FF2B5EF4-FFF2-40B4-BE49-F238E27FC236}">
                <a16:creationId xmlns:a16="http://schemas.microsoft.com/office/drawing/2014/main" id="{6CBAEACE-E6A7-458F-AA69-37B5AB18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0" name="Rectangle 2129">
            <a:extLst>
              <a:ext uri="{FF2B5EF4-FFF2-40B4-BE49-F238E27FC236}">
                <a16:creationId xmlns:a16="http://schemas.microsoft.com/office/drawing/2014/main" id="{6BA2153C-4845-4049-812B-E7AE69E5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1" name="Rectangle 2130">
            <a:extLst>
              <a:ext uri="{FF2B5EF4-FFF2-40B4-BE49-F238E27FC236}">
                <a16:creationId xmlns:a16="http://schemas.microsoft.com/office/drawing/2014/main" id="{88732FBE-5C88-45E5-9B8A-C9BB1502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2" name="Rectangle 2131">
            <a:extLst>
              <a:ext uri="{FF2B5EF4-FFF2-40B4-BE49-F238E27FC236}">
                <a16:creationId xmlns:a16="http://schemas.microsoft.com/office/drawing/2014/main" id="{1EE6A2CC-DB33-4E22-B6B9-00467F44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3" name="Rectangle 2132">
            <a:extLst>
              <a:ext uri="{FF2B5EF4-FFF2-40B4-BE49-F238E27FC236}">
                <a16:creationId xmlns:a16="http://schemas.microsoft.com/office/drawing/2014/main" id="{B2002425-83C0-4114-99C0-6429F2EC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767138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4" name="Rectangle 2133">
            <a:extLst>
              <a:ext uri="{FF2B5EF4-FFF2-40B4-BE49-F238E27FC236}">
                <a16:creationId xmlns:a16="http://schemas.microsoft.com/office/drawing/2014/main" id="{0FDBDFE3-53A8-433D-9069-A6CDFF63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767138"/>
            <a:ext cx="6412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3635" name="Rectangle 2134">
            <a:extLst>
              <a:ext uri="{FF2B5EF4-FFF2-40B4-BE49-F238E27FC236}">
                <a16:creationId xmlns:a16="http://schemas.microsoft.com/office/drawing/2014/main" id="{C6D34B37-1BD6-4FC5-A76F-2BAFFBCB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36" name="Freeform 2135">
            <a:extLst>
              <a:ext uri="{FF2B5EF4-FFF2-40B4-BE49-F238E27FC236}">
                <a16:creationId xmlns:a16="http://schemas.microsoft.com/office/drawing/2014/main" id="{9890D52A-2249-480D-8E7C-B4A6D3839A9F}"/>
              </a:ext>
            </a:extLst>
          </p:cNvPr>
          <p:cNvSpPr>
            <a:spLocks/>
          </p:cNvSpPr>
          <p:nvPr/>
        </p:nvSpPr>
        <p:spPr bwMode="auto">
          <a:xfrm>
            <a:off x="2438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7" name="Freeform 2136">
            <a:extLst>
              <a:ext uri="{FF2B5EF4-FFF2-40B4-BE49-F238E27FC236}">
                <a16:creationId xmlns:a16="http://schemas.microsoft.com/office/drawing/2014/main" id="{AB3E9425-BCE4-41FE-BFE6-4DD0DF869341}"/>
              </a:ext>
            </a:extLst>
          </p:cNvPr>
          <p:cNvSpPr>
            <a:spLocks/>
          </p:cNvSpPr>
          <p:nvPr/>
        </p:nvSpPr>
        <p:spPr bwMode="auto">
          <a:xfrm>
            <a:off x="3048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3638" name="Text Box 2137">
            <a:extLst>
              <a:ext uri="{FF2B5EF4-FFF2-40B4-BE49-F238E27FC236}">
                <a16:creationId xmlns:a16="http://schemas.microsoft.com/office/drawing/2014/main" id="{2A2E0E6B-9BD2-46E8-98F0-B53E7349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38862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23639" name="Line 2138">
            <a:extLst>
              <a:ext uri="{FF2B5EF4-FFF2-40B4-BE49-F238E27FC236}">
                <a16:creationId xmlns:a16="http://schemas.microsoft.com/office/drawing/2014/main" id="{9BFFBDD7-8F7D-420D-8C52-909D1DAA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640" name="Text Box 2139">
            <a:extLst>
              <a:ext uri="{FF2B5EF4-FFF2-40B4-BE49-F238E27FC236}">
                <a16:creationId xmlns:a16="http://schemas.microsoft.com/office/drawing/2014/main" id="{1F743B1B-9C40-4A17-9B00-77670BE2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62201"/>
            <a:ext cx="91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23641" name="Object 2140">
            <a:extLst>
              <a:ext uri="{FF2B5EF4-FFF2-40B4-BE49-F238E27FC236}">
                <a16:creationId xmlns:a16="http://schemas.microsoft.com/office/drawing/2014/main" id="{399B11A8-D700-4EA2-BF5F-FEB24A952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23641" name="Object 2140">
                        <a:extLst>
                          <a:ext uri="{FF2B5EF4-FFF2-40B4-BE49-F238E27FC236}">
                            <a16:creationId xmlns:a16="http://schemas.microsoft.com/office/drawing/2014/main" id="{399B11A8-D700-4EA2-BF5F-FEB24A952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42" name="Line 2141">
            <a:extLst>
              <a:ext uri="{FF2B5EF4-FFF2-40B4-BE49-F238E27FC236}">
                <a16:creationId xmlns:a16="http://schemas.microsoft.com/office/drawing/2014/main" id="{80A0C84A-58A8-49D4-B995-579422CA0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25" y="2689226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3643" name="Line 2142">
            <a:extLst>
              <a:ext uri="{FF2B5EF4-FFF2-40B4-BE49-F238E27FC236}">
                <a16:creationId xmlns:a16="http://schemas.microsoft.com/office/drawing/2014/main" id="{9A915305-2130-43A5-8FC2-14B6FB5E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644" name="Text Box 2143">
            <a:extLst>
              <a:ext uri="{FF2B5EF4-FFF2-40B4-BE49-F238E27FC236}">
                <a16:creationId xmlns:a16="http://schemas.microsoft.com/office/drawing/2014/main" id="{645C914E-6586-456D-9036-7CF37F32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0"/>
            <a:ext cx="9144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23645" name="Line 2144">
            <a:extLst>
              <a:ext uri="{FF2B5EF4-FFF2-40B4-BE49-F238E27FC236}">
                <a16:creationId xmlns:a16="http://schemas.microsoft.com/office/drawing/2014/main" id="{314E67D0-99FF-4A84-A05A-998D9ACC9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646" name="Text Box 2145">
            <a:extLst>
              <a:ext uri="{FF2B5EF4-FFF2-40B4-BE49-F238E27FC236}">
                <a16:creationId xmlns:a16="http://schemas.microsoft.com/office/drawing/2014/main" id="{59AA920B-D3CB-4060-A6B6-4AC7B45C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0386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Randomly select a nonmedoid object,O</a:t>
            </a:r>
            <a:r>
              <a:rPr lang="en-US" altLang="ko-KR" sz="1400" baseline="-25000">
                <a:ea typeface="Gulim" panose="020B0600000101010101" pitchFamily="34" charset="-127"/>
              </a:rPr>
              <a:t>ramdom</a:t>
            </a:r>
          </a:p>
        </p:txBody>
      </p:sp>
      <p:sp>
        <p:nvSpPr>
          <p:cNvPr id="23647" name="Line 2146">
            <a:extLst>
              <a:ext uri="{FF2B5EF4-FFF2-40B4-BE49-F238E27FC236}">
                <a16:creationId xmlns:a16="http://schemas.microsoft.com/office/drawing/2014/main" id="{9548E118-88BE-4B1D-80D7-7945CE448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648" name="Text Box 2147">
            <a:extLst>
              <a:ext uri="{FF2B5EF4-FFF2-40B4-BE49-F238E27FC236}">
                <a16:creationId xmlns:a16="http://schemas.microsoft.com/office/drawing/2014/main" id="{025D9ACC-0F93-4E44-82DD-09667EEC7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76800"/>
            <a:ext cx="1143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23649" name="Group 2148">
            <a:extLst>
              <a:ext uri="{FF2B5EF4-FFF2-40B4-BE49-F238E27FC236}">
                <a16:creationId xmlns:a16="http://schemas.microsoft.com/office/drawing/2014/main" id="{4886DAB3-AAD6-4E46-9617-6297E15F4E54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4611689"/>
            <a:ext cx="2176462" cy="2035175"/>
            <a:chOff x="2233" y="2905"/>
            <a:chExt cx="1371" cy="1282"/>
          </a:xfrm>
        </p:grpSpPr>
        <p:sp>
          <p:nvSpPr>
            <p:cNvPr id="23736" name="Rectangle 2149">
              <a:extLst>
                <a:ext uri="{FF2B5EF4-FFF2-40B4-BE49-F238E27FC236}">
                  <a16:creationId xmlns:a16="http://schemas.microsoft.com/office/drawing/2014/main" id="{08EB0CDF-6B9D-4CA9-8A54-819EDF37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7" name="Rectangle 2150">
              <a:extLst>
                <a:ext uri="{FF2B5EF4-FFF2-40B4-BE49-F238E27FC236}">
                  <a16:creationId xmlns:a16="http://schemas.microsoft.com/office/drawing/2014/main" id="{6DD12BBE-9FFA-4A32-A1F5-2442D691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8" name="Line 2151">
              <a:extLst>
                <a:ext uri="{FF2B5EF4-FFF2-40B4-BE49-F238E27FC236}">
                  <a16:creationId xmlns:a16="http://schemas.microsoft.com/office/drawing/2014/main" id="{C8D8FF09-B607-48CD-B5B5-906860FDB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39" name="Line 2152">
              <a:extLst>
                <a:ext uri="{FF2B5EF4-FFF2-40B4-BE49-F238E27FC236}">
                  <a16:creationId xmlns:a16="http://schemas.microsoft.com/office/drawing/2014/main" id="{339D7C8C-4A84-4AB9-AFA1-BA4C5E9A8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0" name="Line 2153">
              <a:extLst>
                <a:ext uri="{FF2B5EF4-FFF2-40B4-BE49-F238E27FC236}">
                  <a16:creationId xmlns:a16="http://schemas.microsoft.com/office/drawing/2014/main" id="{E931B7B4-B8E4-4093-8CFC-4119DA80B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1" name="Line 2154">
              <a:extLst>
                <a:ext uri="{FF2B5EF4-FFF2-40B4-BE49-F238E27FC236}">
                  <a16:creationId xmlns:a16="http://schemas.microsoft.com/office/drawing/2014/main" id="{8A8928F9-D6CD-44B7-A667-FD0B3D739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2" name="Line 2155">
              <a:extLst>
                <a:ext uri="{FF2B5EF4-FFF2-40B4-BE49-F238E27FC236}">
                  <a16:creationId xmlns:a16="http://schemas.microsoft.com/office/drawing/2014/main" id="{B6243E92-2778-4FA7-AAFF-9A9EE6A11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3" name="Line 2156">
              <a:extLst>
                <a:ext uri="{FF2B5EF4-FFF2-40B4-BE49-F238E27FC236}">
                  <a16:creationId xmlns:a16="http://schemas.microsoft.com/office/drawing/2014/main" id="{22799062-56D5-4CFF-A38C-41D44B584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4" name="Line 2157">
              <a:extLst>
                <a:ext uri="{FF2B5EF4-FFF2-40B4-BE49-F238E27FC236}">
                  <a16:creationId xmlns:a16="http://schemas.microsoft.com/office/drawing/2014/main" id="{EE78A99A-6C3D-4EFD-94C4-E1B2BE53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5" name="Line 2158">
              <a:extLst>
                <a:ext uri="{FF2B5EF4-FFF2-40B4-BE49-F238E27FC236}">
                  <a16:creationId xmlns:a16="http://schemas.microsoft.com/office/drawing/2014/main" id="{F5E7F0A4-A008-4ED8-92C9-9343A5F63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6" name="Line 2159">
              <a:extLst>
                <a:ext uri="{FF2B5EF4-FFF2-40B4-BE49-F238E27FC236}">
                  <a16:creationId xmlns:a16="http://schemas.microsoft.com/office/drawing/2014/main" id="{B2AA6965-8A5F-43E7-93D0-77D8761AA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7" name="Line 2160">
              <a:extLst>
                <a:ext uri="{FF2B5EF4-FFF2-40B4-BE49-F238E27FC236}">
                  <a16:creationId xmlns:a16="http://schemas.microsoft.com/office/drawing/2014/main" id="{BEC5DE58-AEAD-4268-8AE7-10B8A1CB9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8" name="Line 2161">
              <a:extLst>
                <a:ext uri="{FF2B5EF4-FFF2-40B4-BE49-F238E27FC236}">
                  <a16:creationId xmlns:a16="http://schemas.microsoft.com/office/drawing/2014/main" id="{0DF2C966-16DE-4523-B0CA-BE777232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49" name="Line 2162">
              <a:extLst>
                <a:ext uri="{FF2B5EF4-FFF2-40B4-BE49-F238E27FC236}">
                  <a16:creationId xmlns:a16="http://schemas.microsoft.com/office/drawing/2014/main" id="{AC88D8BB-8DCF-4947-B7FD-7485F69D7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0" name="Line 2163">
              <a:extLst>
                <a:ext uri="{FF2B5EF4-FFF2-40B4-BE49-F238E27FC236}">
                  <a16:creationId xmlns:a16="http://schemas.microsoft.com/office/drawing/2014/main" id="{F2CE9595-1970-4217-9B6A-A124F1D8D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1" name="Line 2164">
              <a:extLst>
                <a:ext uri="{FF2B5EF4-FFF2-40B4-BE49-F238E27FC236}">
                  <a16:creationId xmlns:a16="http://schemas.microsoft.com/office/drawing/2014/main" id="{045E0DB6-498B-4243-9849-2DF11EB77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2" name="Line 2165">
              <a:extLst>
                <a:ext uri="{FF2B5EF4-FFF2-40B4-BE49-F238E27FC236}">
                  <a16:creationId xmlns:a16="http://schemas.microsoft.com/office/drawing/2014/main" id="{348BB3E7-C075-4596-9D89-EBBD891E9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3" name="Line 2166">
              <a:extLst>
                <a:ext uri="{FF2B5EF4-FFF2-40B4-BE49-F238E27FC236}">
                  <a16:creationId xmlns:a16="http://schemas.microsoft.com/office/drawing/2014/main" id="{89766C3B-0025-4D5D-908D-0207C05CF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4" name="Line 2167">
              <a:extLst>
                <a:ext uri="{FF2B5EF4-FFF2-40B4-BE49-F238E27FC236}">
                  <a16:creationId xmlns:a16="http://schemas.microsoft.com/office/drawing/2014/main" id="{E142A215-EA0C-4C1F-93B0-72BE5EC36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5" name="Line 2168">
              <a:extLst>
                <a:ext uri="{FF2B5EF4-FFF2-40B4-BE49-F238E27FC236}">
                  <a16:creationId xmlns:a16="http://schemas.microsoft.com/office/drawing/2014/main" id="{73AA4795-42A0-4B3A-AC94-CBCB28AB8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6" name="Line 2169">
              <a:extLst>
                <a:ext uri="{FF2B5EF4-FFF2-40B4-BE49-F238E27FC236}">
                  <a16:creationId xmlns:a16="http://schemas.microsoft.com/office/drawing/2014/main" id="{5273C061-AB7B-4B6E-8EE5-7ABF5AC98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7" name="Line 2170">
              <a:extLst>
                <a:ext uri="{FF2B5EF4-FFF2-40B4-BE49-F238E27FC236}">
                  <a16:creationId xmlns:a16="http://schemas.microsoft.com/office/drawing/2014/main" id="{0660DAF5-07CC-46C3-A423-809767DEF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8" name="Rectangle 2171">
              <a:extLst>
                <a:ext uri="{FF2B5EF4-FFF2-40B4-BE49-F238E27FC236}">
                  <a16:creationId xmlns:a16="http://schemas.microsoft.com/office/drawing/2014/main" id="{86E0D802-BBBC-4392-8866-6EE8B4C7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59" name="Line 2172">
              <a:extLst>
                <a:ext uri="{FF2B5EF4-FFF2-40B4-BE49-F238E27FC236}">
                  <a16:creationId xmlns:a16="http://schemas.microsoft.com/office/drawing/2014/main" id="{CDE9BCD7-A1D0-4747-94DA-863EEF02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0" name="Line 2173">
              <a:extLst>
                <a:ext uri="{FF2B5EF4-FFF2-40B4-BE49-F238E27FC236}">
                  <a16:creationId xmlns:a16="http://schemas.microsoft.com/office/drawing/2014/main" id="{FE49E271-7397-4D5B-8201-A24414FD6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1" name="Line 2174">
              <a:extLst>
                <a:ext uri="{FF2B5EF4-FFF2-40B4-BE49-F238E27FC236}">
                  <a16:creationId xmlns:a16="http://schemas.microsoft.com/office/drawing/2014/main" id="{2BF81FBD-D20B-46A4-95D1-5CE4A9AFC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2" name="Line 2175">
              <a:extLst>
                <a:ext uri="{FF2B5EF4-FFF2-40B4-BE49-F238E27FC236}">
                  <a16:creationId xmlns:a16="http://schemas.microsoft.com/office/drawing/2014/main" id="{42ACC941-2623-4C13-9E85-4E88E8E53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" name="Line 2176">
              <a:extLst>
                <a:ext uri="{FF2B5EF4-FFF2-40B4-BE49-F238E27FC236}">
                  <a16:creationId xmlns:a16="http://schemas.microsoft.com/office/drawing/2014/main" id="{0A69EBDE-7229-4559-B702-0754942A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4" name="Line 2177">
              <a:extLst>
                <a:ext uri="{FF2B5EF4-FFF2-40B4-BE49-F238E27FC236}">
                  <a16:creationId xmlns:a16="http://schemas.microsoft.com/office/drawing/2014/main" id="{8F11C880-BDD7-45FF-8AF7-68CE75EE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" name="Line 2178">
              <a:extLst>
                <a:ext uri="{FF2B5EF4-FFF2-40B4-BE49-F238E27FC236}">
                  <a16:creationId xmlns:a16="http://schemas.microsoft.com/office/drawing/2014/main" id="{2C7CDE22-BB2A-4C48-B9E0-4EC29DAD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" name="Line 2179">
              <a:extLst>
                <a:ext uri="{FF2B5EF4-FFF2-40B4-BE49-F238E27FC236}">
                  <a16:creationId xmlns:a16="http://schemas.microsoft.com/office/drawing/2014/main" id="{1A3193A5-9256-4528-9C73-73C1BC28F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7" name="Line 2180">
              <a:extLst>
                <a:ext uri="{FF2B5EF4-FFF2-40B4-BE49-F238E27FC236}">
                  <a16:creationId xmlns:a16="http://schemas.microsoft.com/office/drawing/2014/main" id="{D362228D-491E-4460-8FD7-02083D606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8" name="Line 2181">
              <a:extLst>
                <a:ext uri="{FF2B5EF4-FFF2-40B4-BE49-F238E27FC236}">
                  <a16:creationId xmlns:a16="http://schemas.microsoft.com/office/drawing/2014/main" id="{6A85422B-B5CA-4181-8DD8-6526F689C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9" name="Line 2182">
              <a:extLst>
                <a:ext uri="{FF2B5EF4-FFF2-40B4-BE49-F238E27FC236}">
                  <a16:creationId xmlns:a16="http://schemas.microsoft.com/office/drawing/2014/main" id="{AC6F4DB2-DE85-4E89-BDA7-2C4399248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0" name="Line 2183">
              <a:extLst>
                <a:ext uri="{FF2B5EF4-FFF2-40B4-BE49-F238E27FC236}">
                  <a16:creationId xmlns:a16="http://schemas.microsoft.com/office/drawing/2014/main" id="{DF185DBE-A1FC-4B03-A018-10D2050C0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1" name="Line 2184">
              <a:extLst>
                <a:ext uri="{FF2B5EF4-FFF2-40B4-BE49-F238E27FC236}">
                  <a16:creationId xmlns:a16="http://schemas.microsoft.com/office/drawing/2014/main" id="{C6F85715-B1F7-42F2-94A5-0091E5E27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2" name="Line 2185">
              <a:extLst>
                <a:ext uri="{FF2B5EF4-FFF2-40B4-BE49-F238E27FC236}">
                  <a16:creationId xmlns:a16="http://schemas.microsoft.com/office/drawing/2014/main" id="{938FE7B6-628A-43E1-884E-74D260EBB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3" name="Line 2186">
              <a:extLst>
                <a:ext uri="{FF2B5EF4-FFF2-40B4-BE49-F238E27FC236}">
                  <a16:creationId xmlns:a16="http://schemas.microsoft.com/office/drawing/2014/main" id="{B82F8757-4599-4CF1-91AC-031890C73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4" name="Line 2187">
              <a:extLst>
                <a:ext uri="{FF2B5EF4-FFF2-40B4-BE49-F238E27FC236}">
                  <a16:creationId xmlns:a16="http://schemas.microsoft.com/office/drawing/2014/main" id="{9B2017E4-12D1-411B-9A30-66B9FE934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5" name="Line 2188">
              <a:extLst>
                <a:ext uri="{FF2B5EF4-FFF2-40B4-BE49-F238E27FC236}">
                  <a16:creationId xmlns:a16="http://schemas.microsoft.com/office/drawing/2014/main" id="{39BAC612-E9E5-4428-A3B5-9AA454B3E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6" name="Line 2189">
              <a:extLst>
                <a:ext uri="{FF2B5EF4-FFF2-40B4-BE49-F238E27FC236}">
                  <a16:creationId xmlns:a16="http://schemas.microsoft.com/office/drawing/2014/main" id="{70DE8EC1-4282-420F-BF85-B4108E7F4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7" name="Line 2190">
              <a:extLst>
                <a:ext uri="{FF2B5EF4-FFF2-40B4-BE49-F238E27FC236}">
                  <a16:creationId xmlns:a16="http://schemas.microsoft.com/office/drawing/2014/main" id="{04D3F1C5-5CC0-41F0-9605-BC2E47789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8" name="Line 2191">
              <a:extLst>
                <a:ext uri="{FF2B5EF4-FFF2-40B4-BE49-F238E27FC236}">
                  <a16:creationId xmlns:a16="http://schemas.microsoft.com/office/drawing/2014/main" id="{7D34B64C-A677-4C63-8494-4963F2D4B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79" name="Line 2192">
              <a:extLst>
                <a:ext uri="{FF2B5EF4-FFF2-40B4-BE49-F238E27FC236}">
                  <a16:creationId xmlns:a16="http://schemas.microsoft.com/office/drawing/2014/main" id="{59882D35-2DAA-4BE3-A6C5-07310E0FF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80" name="Line 2193">
              <a:extLst>
                <a:ext uri="{FF2B5EF4-FFF2-40B4-BE49-F238E27FC236}">
                  <a16:creationId xmlns:a16="http://schemas.microsoft.com/office/drawing/2014/main" id="{5C6EA3F6-2964-4640-B075-CDA2B6668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81" name="Line 2194">
              <a:extLst>
                <a:ext uri="{FF2B5EF4-FFF2-40B4-BE49-F238E27FC236}">
                  <a16:creationId xmlns:a16="http://schemas.microsoft.com/office/drawing/2014/main" id="{C8A7B7D6-8D9B-4F5C-BB2C-8B177CB67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82" name="Line 2195">
              <a:extLst>
                <a:ext uri="{FF2B5EF4-FFF2-40B4-BE49-F238E27FC236}">
                  <a16:creationId xmlns:a16="http://schemas.microsoft.com/office/drawing/2014/main" id="{58C0BE83-D31B-4B75-8CEE-181A1408D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83" name="Freeform 2196">
              <a:extLst>
                <a:ext uri="{FF2B5EF4-FFF2-40B4-BE49-F238E27FC236}">
                  <a16:creationId xmlns:a16="http://schemas.microsoft.com/office/drawing/2014/main" id="{4C185CD7-D879-4CA6-913F-FBCEF18E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4" name="Freeform 2197">
              <a:extLst>
                <a:ext uri="{FF2B5EF4-FFF2-40B4-BE49-F238E27FC236}">
                  <a16:creationId xmlns:a16="http://schemas.microsoft.com/office/drawing/2014/main" id="{E47E59CC-D359-42A1-B89E-69A86432F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5" name="Freeform 2198">
              <a:extLst>
                <a:ext uri="{FF2B5EF4-FFF2-40B4-BE49-F238E27FC236}">
                  <a16:creationId xmlns:a16="http://schemas.microsoft.com/office/drawing/2014/main" id="{D83452A2-8658-4929-A7CF-40E683385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6" name="Freeform 2199">
              <a:extLst>
                <a:ext uri="{FF2B5EF4-FFF2-40B4-BE49-F238E27FC236}">
                  <a16:creationId xmlns:a16="http://schemas.microsoft.com/office/drawing/2014/main" id="{80B2FBBD-D140-4419-856F-6EAA4371A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7" name="Freeform 2200">
              <a:extLst>
                <a:ext uri="{FF2B5EF4-FFF2-40B4-BE49-F238E27FC236}">
                  <a16:creationId xmlns:a16="http://schemas.microsoft.com/office/drawing/2014/main" id="{EB50C574-804C-4A01-A392-B6F8923FF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8" name="Freeform 2201">
              <a:extLst>
                <a:ext uri="{FF2B5EF4-FFF2-40B4-BE49-F238E27FC236}">
                  <a16:creationId xmlns:a16="http://schemas.microsoft.com/office/drawing/2014/main" id="{8D92CE73-C983-48B4-A337-254336A8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89" name="Freeform 2202">
              <a:extLst>
                <a:ext uri="{FF2B5EF4-FFF2-40B4-BE49-F238E27FC236}">
                  <a16:creationId xmlns:a16="http://schemas.microsoft.com/office/drawing/2014/main" id="{DA17F4D9-1782-4904-8B50-6BED4DF90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90" name="Freeform 2203">
              <a:extLst>
                <a:ext uri="{FF2B5EF4-FFF2-40B4-BE49-F238E27FC236}">
                  <a16:creationId xmlns:a16="http://schemas.microsoft.com/office/drawing/2014/main" id="{B1E57283-9792-4E89-9949-C89D281F9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91" name="Rectangle 2204">
              <a:extLst>
                <a:ext uri="{FF2B5EF4-FFF2-40B4-BE49-F238E27FC236}">
                  <a16:creationId xmlns:a16="http://schemas.microsoft.com/office/drawing/2014/main" id="{E81376F0-1159-4436-BE4A-1F563D23C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400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2" name="Rectangle 2205">
              <a:extLst>
                <a:ext uri="{FF2B5EF4-FFF2-40B4-BE49-F238E27FC236}">
                  <a16:creationId xmlns:a16="http://schemas.microsoft.com/office/drawing/2014/main" id="{1931599D-8581-489E-9DD1-45172E3A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91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3" name="Rectangle 2206">
              <a:extLst>
                <a:ext uri="{FF2B5EF4-FFF2-40B4-BE49-F238E27FC236}">
                  <a16:creationId xmlns:a16="http://schemas.microsoft.com/office/drawing/2014/main" id="{C7DD195F-2393-45F0-A5E5-9F97E05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805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4" name="Rectangle 2207">
              <a:extLst>
                <a:ext uri="{FF2B5EF4-FFF2-40B4-BE49-F238E27FC236}">
                  <a16:creationId xmlns:a16="http://schemas.microsoft.com/office/drawing/2014/main" id="{37F1BA91-7081-400C-9C7B-9BCC4E46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70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5" name="Rectangle 2208">
              <a:extLst>
                <a:ext uri="{FF2B5EF4-FFF2-40B4-BE49-F238E27FC236}">
                  <a16:creationId xmlns:a16="http://schemas.microsoft.com/office/drawing/2014/main" id="{7E7303E6-9CA6-4515-8DF9-EDD696471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601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6" name="Rectangle 2209">
              <a:extLst>
                <a:ext uri="{FF2B5EF4-FFF2-40B4-BE49-F238E27FC236}">
                  <a16:creationId xmlns:a16="http://schemas.microsoft.com/office/drawing/2014/main" id="{7232CB61-DC99-4183-A622-F997F38A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503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7" name="Rectangle 2210">
              <a:extLst>
                <a:ext uri="{FF2B5EF4-FFF2-40B4-BE49-F238E27FC236}">
                  <a16:creationId xmlns:a16="http://schemas.microsoft.com/office/drawing/2014/main" id="{60AD1E02-6235-4494-83C1-60D7DFA96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39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8" name="Rectangle 2211">
              <a:extLst>
                <a:ext uri="{FF2B5EF4-FFF2-40B4-BE49-F238E27FC236}">
                  <a16:creationId xmlns:a16="http://schemas.microsoft.com/office/drawing/2014/main" id="{71E3FC28-4D58-4DD8-AA7D-19F97E74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299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99" name="Rectangle 2212">
              <a:extLst>
                <a:ext uri="{FF2B5EF4-FFF2-40B4-BE49-F238E27FC236}">
                  <a16:creationId xmlns:a16="http://schemas.microsoft.com/office/drawing/2014/main" id="{E9FA1066-6615-48A5-B202-63D5915A8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194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0" name="Rectangle 2213">
              <a:extLst>
                <a:ext uri="{FF2B5EF4-FFF2-40B4-BE49-F238E27FC236}">
                  <a16:creationId xmlns:a16="http://schemas.microsoft.com/office/drawing/2014/main" id="{E2FB73D1-AB44-4BD8-86C0-EFD632A73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309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1" name="Rectangle 2214">
              <a:extLst>
                <a:ext uri="{FF2B5EF4-FFF2-40B4-BE49-F238E27FC236}">
                  <a16:creationId xmlns:a16="http://schemas.microsoft.com/office/drawing/2014/main" id="{6BDE9EFA-73B8-4479-9CFB-75A278A2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991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2" name="Rectangle 2215">
              <a:extLst>
                <a:ext uri="{FF2B5EF4-FFF2-40B4-BE49-F238E27FC236}">
                  <a16:creationId xmlns:a16="http://schemas.microsoft.com/office/drawing/2014/main" id="{5EA96246-0BF0-48C5-BE68-FD296CF6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3" name="Rectangle 2216">
              <a:extLst>
                <a:ext uri="{FF2B5EF4-FFF2-40B4-BE49-F238E27FC236}">
                  <a16:creationId xmlns:a16="http://schemas.microsoft.com/office/drawing/2014/main" id="{E1672E89-2DDE-4736-B654-DB1892DB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4" name="Rectangle 2217">
              <a:extLst>
                <a:ext uri="{FF2B5EF4-FFF2-40B4-BE49-F238E27FC236}">
                  <a16:creationId xmlns:a16="http://schemas.microsoft.com/office/drawing/2014/main" id="{9141584A-AE91-4412-B362-548BD8FD5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5" name="Rectangle 2218">
              <a:extLst>
                <a:ext uri="{FF2B5EF4-FFF2-40B4-BE49-F238E27FC236}">
                  <a16:creationId xmlns:a16="http://schemas.microsoft.com/office/drawing/2014/main" id="{2EC25BC7-A5FC-40E5-8C45-D42C05C5C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6" name="Rectangle 2219">
              <a:extLst>
                <a:ext uri="{FF2B5EF4-FFF2-40B4-BE49-F238E27FC236}">
                  <a16:creationId xmlns:a16="http://schemas.microsoft.com/office/drawing/2014/main" id="{1414614B-107D-48C8-9F17-A7E29E1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7" name="Rectangle 2220">
              <a:extLst>
                <a:ext uri="{FF2B5EF4-FFF2-40B4-BE49-F238E27FC236}">
                  <a16:creationId xmlns:a16="http://schemas.microsoft.com/office/drawing/2014/main" id="{4A5906AF-91BE-4FF5-8C83-4B371C7D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8" name="Rectangle 2221">
              <a:extLst>
                <a:ext uri="{FF2B5EF4-FFF2-40B4-BE49-F238E27FC236}">
                  <a16:creationId xmlns:a16="http://schemas.microsoft.com/office/drawing/2014/main" id="{8B0BD430-891E-4294-8111-36DFDCC5D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09" name="Rectangle 2222">
              <a:extLst>
                <a:ext uri="{FF2B5EF4-FFF2-40B4-BE49-F238E27FC236}">
                  <a16:creationId xmlns:a16="http://schemas.microsoft.com/office/drawing/2014/main" id="{1F0F21DD-64DB-4A93-B36A-0BE44FDA4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0" name="Rectangle 2223">
              <a:extLst>
                <a:ext uri="{FF2B5EF4-FFF2-40B4-BE49-F238E27FC236}">
                  <a16:creationId xmlns:a16="http://schemas.microsoft.com/office/drawing/2014/main" id="{79373197-206E-4ADC-AF79-F1445D8F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1" name="Rectangle 2224">
              <a:extLst>
                <a:ext uri="{FF2B5EF4-FFF2-40B4-BE49-F238E27FC236}">
                  <a16:creationId xmlns:a16="http://schemas.microsoft.com/office/drawing/2014/main" id="{1798FDCF-2920-4684-813F-D9ED9482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2" name="Rectangle 2225">
              <a:extLst>
                <a:ext uri="{FF2B5EF4-FFF2-40B4-BE49-F238E27FC236}">
                  <a16:creationId xmlns:a16="http://schemas.microsoft.com/office/drawing/2014/main" id="{3D2487B9-4092-449F-9176-F6239F3E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4070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813" name="Rectangle 2226">
              <a:extLst>
                <a:ext uri="{FF2B5EF4-FFF2-40B4-BE49-F238E27FC236}">
                  <a16:creationId xmlns:a16="http://schemas.microsoft.com/office/drawing/2014/main" id="{AC2B8513-DB88-444C-BEAA-A8838795C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814" name="Line 2227">
              <a:extLst>
                <a:ext uri="{FF2B5EF4-FFF2-40B4-BE49-F238E27FC236}">
                  <a16:creationId xmlns:a16="http://schemas.microsoft.com/office/drawing/2014/main" id="{86399342-93DD-468C-BCF5-E6F5C2CEE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3815" name="Freeform 2228">
              <a:extLst>
                <a:ext uri="{FF2B5EF4-FFF2-40B4-BE49-F238E27FC236}">
                  <a16:creationId xmlns:a16="http://schemas.microsoft.com/office/drawing/2014/main" id="{2516060C-6C21-4174-977B-53717BDF2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816" name="Freeform 2229">
              <a:extLst>
                <a:ext uri="{FF2B5EF4-FFF2-40B4-BE49-F238E27FC236}">
                  <a16:creationId xmlns:a16="http://schemas.microsoft.com/office/drawing/2014/main" id="{34566B8B-4BC0-4ADD-8C8F-D3E3A551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650" name="Rectangle 2230">
            <a:extLst>
              <a:ext uri="{FF2B5EF4-FFF2-40B4-BE49-F238E27FC236}">
                <a16:creationId xmlns:a16="http://schemas.microsoft.com/office/drawing/2014/main" id="{6F61F15C-C8D7-442A-B943-8AEFD666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4267200"/>
            <a:ext cx="140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1400">
                <a:ea typeface="Gulim" panose="020B0600000101010101" pitchFamily="34" charset="-127"/>
              </a:rPr>
              <a:t>Total Cost = 26</a:t>
            </a:r>
          </a:p>
        </p:txBody>
      </p:sp>
      <p:sp>
        <p:nvSpPr>
          <p:cNvPr id="23651" name="Line 2231">
            <a:extLst>
              <a:ext uri="{FF2B5EF4-FFF2-40B4-BE49-F238E27FC236}">
                <a16:creationId xmlns:a16="http://schemas.microsoft.com/office/drawing/2014/main" id="{9EC3C214-A3F3-44EA-95AF-9A81B4FA8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652" name="Text Box 2232">
            <a:extLst>
              <a:ext uri="{FF2B5EF4-FFF2-40B4-BE49-F238E27FC236}">
                <a16:creationId xmlns:a16="http://schemas.microsoft.com/office/drawing/2014/main" id="{C80ABEC8-224F-4E5A-B1A3-ECE6C37A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1"/>
            <a:ext cx="1219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Swapping O and O</a:t>
            </a:r>
            <a:r>
              <a:rPr lang="en-US" altLang="ko-KR" sz="1400" baseline="-25000">
                <a:ea typeface="Gulim" panose="020B0600000101010101" pitchFamily="34" charset="-127"/>
              </a:rPr>
              <a:t>ramdom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23653" name="Text Box 2233">
            <a:extLst>
              <a:ext uri="{FF2B5EF4-FFF2-40B4-BE49-F238E27FC236}">
                <a16:creationId xmlns:a16="http://schemas.microsoft.com/office/drawing/2014/main" id="{8648D9F6-A98D-4FFF-A3FB-FA203949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24401"/>
            <a:ext cx="1981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b="1">
                <a:ea typeface="Gulim" panose="020B0600000101010101" pitchFamily="34" charset="-127"/>
              </a:rPr>
              <a:t>Do loop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b="1">
                <a:ea typeface="Gulim" panose="020B0600000101010101" pitchFamily="34" charset="-127"/>
              </a:rPr>
              <a:t>Until no change</a:t>
            </a:r>
          </a:p>
        </p:txBody>
      </p:sp>
      <p:grpSp>
        <p:nvGrpSpPr>
          <p:cNvPr id="23654" name="Group 2234">
            <a:extLst>
              <a:ext uri="{FF2B5EF4-FFF2-40B4-BE49-F238E27FC236}">
                <a16:creationId xmlns:a16="http://schemas.microsoft.com/office/drawing/2014/main" id="{A2610FF6-8FAB-4135-AF20-EDD6161AD204}"/>
              </a:ext>
            </a:extLst>
          </p:cNvPr>
          <p:cNvGrpSpPr>
            <a:grpSpLocks/>
          </p:cNvGrpSpPr>
          <p:nvPr/>
        </p:nvGrpSpPr>
        <p:grpSpPr bwMode="auto">
          <a:xfrm>
            <a:off x="8345488" y="4611689"/>
            <a:ext cx="2176462" cy="2035175"/>
            <a:chOff x="4297" y="2905"/>
            <a:chExt cx="1371" cy="1282"/>
          </a:xfrm>
        </p:grpSpPr>
        <p:sp>
          <p:nvSpPr>
            <p:cNvPr id="23655" name="Rectangle 2235">
              <a:extLst>
                <a:ext uri="{FF2B5EF4-FFF2-40B4-BE49-F238E27FC236}">
                  <a16:creationId xmlns:a16="http://schemas.microsoft.com/office/drawing/2014/main" id="{6B86A7D9-271C-4496-85F0-0E1104389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56" name="Rectangle 2236">
              <a:extLst>
                <a:ext uri="{FF2B5EF4-FFF2-40B4-BE49-F238E27FC236}">
                  <a16:creationId xmlns:a16="http://schemas.microsoft.com/office/drawing/2014/main" id="{A207C4C0-B7CD-4D2E-84CB-3079153C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57" name="Line 2237">
              <a:extLst>
                <a:ext uri="{FF2B5EF4-FFF2-40B4-BE49-F238E27FC236}">
                  <a16:creationId xmlns:a16="http://schemas.microsoft.com/office/drawing/2014/main" id="{D1A3FD21-FAEC-46B3-85D8-7BCA683D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58" name="Line 2238">
              <a:extLst>
                <a:ext uri="{FF2B5EF4-FFF2-40B4-BE49-F238E27FC236}">
                  <a16:creationId xmlns:a16="http://schemas.microsoft.com/office/drawing/2014/main" id="{521ECC61-18D1-4ADF-BF7A-0E79C40EC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59" name="Line 2239">
              <a:extLst>
                <a:ext uri="{FF2B5EF4-FFF2-40B4-BE49-F238E27FC236}">
                  <a16:creationId xmlns:a16="http://schemas.microsoft.com/office/drawing/2014/main" id="{68FF5400-FB92-444A-972C-F626230A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0" name="Line 2240">
              <a:extLst>
                <a:ext uri="{FF2B5EF4-FFF2-40B4-BE49-F238E27FC236}">
                  <a16:creationId xmlns:a16="http://schemas.microsoft.com/office/drawing/2014/main" id="{D8FB2EBE-4336-4040-9C31-D01F24E0D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1" name="Line 2241">
              <a:extLst>
                <a:ext uri="{FF2B5EF4-FFF2-40B4-BE49-F238E27FC236}">
                  <a16:creationId xmlns:a16="http://schemas.microsoft.com/office/drawing/2014/main" id="{E778DFCA-1532-427A-B4A9-1DEEDF6AA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2" name="Line 2242">
              <a:extLst>
                <a:ext uri="{FF2B5EF4-FFF2-40B4-BE49-F238E27FC236}">
                  <a16:creationId xmlns:a16="http://schemas.microsoft.com/office/drawing/2014/main" id="{36CD42EE-6535-479D-BFE0-DE07D93C3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3" name="Line 2243">
              <a:extLst>
                <a:ext uri="{FF2B5EF4-FFF2-40B4-BE49-F238E27FC236}">
                  <a16:creationId xmlns:a16="http://schemas.microsoft.com/office/drawing/2014/main" id="{FA637AA4-A604-418C-AC9D-7D5F1B824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4" name="Line 2244">
              <a:extLst>
                <a:ext uri="{FF2B5EF4-FFF2-40B4-BE49-F238E27FC236}">
                  <a16:creationId xmlns:a16="http://schemas.microsoft.com/office/drawing/2014/main" id="{DB101EB7-E7ED-46B0-8F60-0E745689A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5" name="Line 2245">
              <a:extLst>
                <a:ext uri="{FF2B5EF4-FFF2-40B4-BE49-F238E27FC236}">
                  <a16:creationId xmlns:a16="http://schemas.microsoft.com/office/drawing/2014/main" id="{26CA9715-E383-4502-8723-70DF30A94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6" name="Line 2246">
              <a:extLst>
                <a:ext uri="{FF2B5EF4-FFF2-40B4-BE49-F238E27FC236}">
                  <a16:creationId xmlns:a16="http://schemas.microsoft.com/office/drawing/2014/main" id="{716BF0F2-60D0-40B1-8776-C3F0AA55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7" name="Line 2247">
              <a:extLst>
                <a:ext uri="{FF2B5EF4-FFF2-40B4-BE49-F238E27FC236}">
                  <a16:creationId xmlns:a16="http://schemas.microsoft.com/office/drawing/2014/main" id="{EBCCDD54-5650-46B1-BD0B-62491B949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8" name="Line 2248">
              <a:extLst>
                <a:ext uri="{FF2B5EF4-FFF2-40B4-BE49-F238E27FC236}">
                  <a16:creationId xmlns:a16="http://schemas.microsoft.com/office/drawing/2014/main" id="{2D525C38-026B-4C94-BEAB-72AF172E3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69" name="Line 2249">
              <a:extLst>
                <a:ext uri="{FF2B5EF4-FFF2-40B4-BE49-F238E27FC236}">
                  <a16:creationId xmlns:a16="http://schemas.microsoft.com/office/drawing/2014/main" id="{0A4FD688-EA4A-4E76-B3E9-E0684E549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0" name="Line 2250">
              <a:extLst>
                <a:ext uri="{FF2B5EF4-FFF2-40B4-BE49-F238E27FC236}">
                  <a16:creationId xmlns:a16="http://schemas.microsoft.com/office/drawing/2014/main" id="{E8902F1A-64AC-4AAB-B896-4408EBBEC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1" name="Line 2251">
              <a:extLst>
                <a:ext uri="{FF2B5EF4-FFF2-40B4-BE49-F238E27FC236}">
                  <a16:creationId xmlns:a16="http://schemas.microsoft.com/office/drawing/2014/main" id="{23C1BABE-CAE2-4715-9517-6331825A7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2" name="Line 2252">
              <a:extLst>
                <a:ext uri="{FF2B5EF4-FFF2-40B4-BE49-F238E27FC236}">
                  <a16:creationId xmlns:a16="http://schemas.microsoft.com/office/drawing/2014/main" id="{9668FC97-4B9E-4B07-BA5F-8722D6C23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3" name="Line 2253">
              <a:extLst>
                <a:ext uri="{FF2B5EF4-FFF2-40B4-BE49-F238E27FC236}">
                  <a16:creationId xmlns:a16="http://schemas.microsoft.com/office/drawing/2014/main" id="{2F862B08-42F4-4772-8C0F-F7E059A34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4" name="Line 2254">
              <a:extLst>
                <a:ext uri="{FF2B5EF4-FFF2-40B4-BE49-F238E27FC236}">
                  <a16:creationId xmlns:a16="http://schemas.microsoft.com/office/drawing/2014/main" id="{00E7EEE3-C796-41FE-A32C-69652C2BB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5" name="Line 2255">
              <a:extLst>
                <a:ext uri="{FF2B5EF4-FFF2-40B4-BE49-F238E27FC236}">
                  <a16:creationId xmlns:a16="http://schemas.microsoft.com/office/drawing/2014/main" id="{8B4EC45D-258F-402F-ADF2-F0EB23276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6" name="Line 2256">
              <a:extLst>
                <a:ext uri="{FF2B5EF4-FFF2-40B4-BE49-F238E27FC236}">
                  <a16:creationId xmlns:a16="http://schemas.microsoft.com/office/drawing/2014/main" id="{7BD14901-EE7D-495E-AAE8-766261D1B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7" name="Rectangle 2257">
              <a:extLst>
                <a:ext uri="{FF2B5EF4-FFF2-40B4-BE49-F238E27FC236}">
                  <a16:creationId xmlns:a16="http://schemas.microsoft.com/office/drawing/2014/main" id="{A4AF6264-F3D2-42B6-9625-EDE0EBB6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78" name="Line 2258">
              <a:extLst>
                <a:ext uri="{FF2B5EF4-FFF2-40B4-BE49-F238E27FC236}">
                  <a16:creationId xmlns:a16="http://schemas.microsoft.com/office/drawing/2014/main" id="{CAE83F28-1C84-4AA3-8CA4-8B98B133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79" name="Line 2259">
              <a:extLst>
                <a:ext uri="{FF2B5EF4-FFF2-40B4-BE49-F238E27FC236}">
                  <a16:creationId xmlns:a16="http://schemas.microsoft.com/office/drawing/2014/main" id="{BBE3FE52-B618-4EED-9841-0F818E0A7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0" name="Line 2260">
              <a:extLst>
                <a:ext uri="{FF2B5EF4-FFF2-40B4-BE49-F238E27FC236}">
                  <a16:creationId xmlns:a16="http://schemas.microsoft.com/office/drawing/2014/main" id="{75B57E5F-D2DB-4D1C-8DBA-04B982B18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1" name="Line 2261">
              <a:extLst>
                <a:ext uri="{FF2B5EF4-FFF2-40B4-BE49-F238E27FC236}">
                  <a16:creationId xmlns:a16="http://schemas.microsoft.com/office/drawing/2014/main" id="{725FDD99-4605-49E1-ADB6-31ACAB380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2" name="Line 2262">
              <a:extLst>
                <a:ext uri="{FF2B5EF4-FFF2-40B4-BE49-F238E27FC236}">
                  <a16:creationId xmlns:a16="http://schemas.microsoft.com/office/drawing/2014/main" id="{7EAFC150-386D-49D8-ACA8-23D87C77B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3" name="Line 2263">
              <a:extLst>
                <a:ext uri="{FF2B5EF4-FFF2-40B4-BE49-F238E27FC236}">
                  <a16:creationId xmlns:a16="http://schemas.microsoft.com/office/drawing/2014/main" id="{F67E8CB4-4089-44CD-85B6-A01EB9848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4" name="Line 2264">
              <a:extLst>
                <a:ext uri="{FF2B5EF4-FFF2-40B4-BE49-F238E27FC236}">
                  <a16:creationId xmlns:a16="http://schemas.microsoft.com/office/drawing/2014/main" id="{1F4C5E39-49C1-426F-BF88-EBAA77019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5" name="Line 2265">
              <a:extLst>
                <a:ext uri="{FF2B5EF4-FFF2-40B4-BE49-F238E27FC236}">
                  <a16:creationId xmlns:a16="http://schemas.microsoft.com/office/drawing/2014/main" id="{37FB788A-8D02-40E6-8889-0C0F4557C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6" name="Line 2266">
              <a:extLst>
                <a:ext uri="{FF2B5EF4-FFF2-40B4-BE49-F238E27FC236}">
                  <a16:creationId xmlns:a16="http://schemas.microsoft.com/office/drawing/2014/main" id="{F50AA297-04C6-4F3A-B65D-196C064F6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7" name="Line 2267">
              <a:extLst>
                <a:ext uri="{FF2B5EF4-FFF2-40B4-BE49-F238E27FC236}">
                  <a16:creationId xmlns:a16="http://schemas.microsoft.com/office/drawing/2014/main" id="{49EE333D-620E-49D2-B77E-D3D44ADE0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8" name="Line 2268">
              <a:extLst>
                <a:ext uri="{FF2B5EF4-FFF2-40B4-BE49-F238E27FC236}">
                  <a16:creationId xmlns:a16="http://schemas.microsoft.com/office/drawing/2014/main" id="{625058FA-A6C4-4100-97C4-585215158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89" name="Line 2269">
              <a:extLst>
                <a:ext uri="{FF2B5EF4-FFF2-40B4-BE49-F238E27FC236}">
                  <a16:creationId xmlns:a16="http://schemas.microsoft.com/office/drawing/2014/main" id="{9B065097-D008-4C66-B764-613545A6F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0" name="Line 2270">
              <a:extLst>
                <a:ext uri="{FF2B5EF4-FFF2-40B4-BE49-F238E27FC236}">
                  <a16:creationId xmlns:a16="http://schemas.microsoft.com/office/drawing/2014/main" id="{84B87D91-9BBF-4035-88E1-10C64C88C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1" name="Line 2271">
              <a:extLst>
                <a:ext uri="{FF2B5EF4-FFF2-40B4-BE49-F238E27FC236}">
                  <a16:creationId xmlns:a16="http://schemas.microsoft.com/office/drawing/2014/main" id="{07172D19-503B-49E4-AD1E-075958A7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2" name="Line 2272">
              <a:extLst>
                <a:ext uri="{FF2B5EF4-FFF2-40B4-BE49-F238E27FC236}">
                  <a16:creationId xmlns:a16="http://schemas.microsoft.com/office/drawing/2014/main" id="{70804F5F-22DF-4D7C-BF46-9EF5A8CD5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3" name="Line 2273">
              <a:extLst>
                <a:ext uri="{FF2B5EF4-FFF2-40B4-BE49-F238E27FC236}">
                  <a16:creationId xmlns:a16="http://schemas.microsoft.com/office/drawing/2014/main" id="{714A176B-4D90-456A-BBAA-FC5E4681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4" name="Line 2274">
              <a:extLst>
                <a:ext uri="{FF2B5EF4-FFF2-40B4-BE49-F238E27FC236}">
                  <a16:creationId xmlns:a16="http://schemas.microsoft.com/office/drawing/2014/main" id="{178529D6-3676-4335-8FE0-F15361297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5" name="Line 2275">
              <a:extLst>
                <a:ext uri="{FF2B5EF4-FFF2-40B4-BE49-F238E27FC236}">
                  <a16:creationId xmlns:a16="http://schemas.microsoft.com/office/drawing/2014/main" id="{7C25C50D-F5AC-4A7C-91DC-5B2E250F2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6" name="Line 2276">
              <a:extLst>
                <a:ext uri="{FF2B5EF4-FFF2-40B4-BE49-F238E27FC236}">
                  <a16:creationId xmlns:a16="http://schemas.microsoft.com/office/drawing/2014/main" id="{3984A489-78C7-4025-9153-96D237ED2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7" name="Line 2277">
              <a:extLst>
                <a:ext uri="{FF2B5EF4-FFF2-40B4-BE49-F238E27FC236}">
                  <a16:creationId xmlns:a16="http://schemas.microsoft.com/office/drawing/2014/main" id="{ACC4F4EB-F8AB-456D-85CD-D0971DD2E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8" name="Line 2278">
              <a:extLst>
                <a:ext uri="{FF2B5EF4-FFF2-40B4-BE49-F238E27FC236}">
                  <a16:creationId xmlns:a16="http://schemas.microsoft.com/office/drawing/2014/main" id="{BE41A0B7-6DCD-43C7-A780-B3B549828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99" name="Line 2279">
              <a:extLst>
                <a:ext uri="{FF2B5EF4-FFF2-40B4-BE49-F238E27FC236}">
                  <a16:creationId xmlns:a16="http://schemas.microsoft.com/office/drawing/2014/main" id="{44D65F3E-3C66-442C-A4A6-42321C1FB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00" name="Line 2280">
              <a:extLst>
                <a:ext uri="{FF2B5EF4-FFF2-40B4-BE49-F238E27FC236}">
                  <a16:creationId xmlns:a16="http://schemas.microsoft.com/office/drawing/2014/main" id="{B55944F4-6425-4608-AC69-AC0B480BE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01" name="Line 2281">
              <a:extLst>
                <a:ext uri="{FF2B5EF4-FFF2-40B4-BE49-F238E27FC236}">
                  <a16:creationId xmlns:a16="http://schemas.microsoft.com/office/drawing/2014/main" id="{F6364796-5CA8-413C-B5C6-33CA2711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02" name="Freeform 2282">
              <a:extLst>
                <a:ext uri="{FF2B5EF4-FFF2-40B4-BE49-F238E27FC236}">
                  <a16:creationId xmlns:a16="http://schemas.microsoft.com/office/drawing/2014/main" id="{7F680274-39E8-4FCC-B577-18F1C0EDE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3" name="Freeform 2283">
              <a:extLst>
                <a:ext uri="{FF2B5EF4-FFF2-40B4-BE49-F238E27FC236}">
                  <a16:creationId xmlns:a16="http://schemas.microsoft.com/office/drawing/2014/main" id="{CCE4E019-0E5A-42F2-82F1-59AA3042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4" name="Freeform 2284">
              <a:extLst>
                <a:ext uri="{FF2B5EF4-FFF2-40B4-BE49-F238E27FC236}">
                  <a16:creationId xmlns:a16="http://schemas.microsoft.com/office/drawing/2014/main" id="{A58568E2-6D6D-46A6-8DDE-6A7C16BC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5" name="Freeform 2285">
              <a:extLst>
                <a:ext uri="{FF2B5EF4-FFF2-40B4-BE49-F238E27FC236}">
                  <a16:creationId xmlns:a16="http://schemas.microsoft.com/office/drawing/2014/main" id="{9F351005-C9E4-43F9-AF00-02FB7138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6" name="Freeform 2286">
              <a:extLst>
                <a:ext uri="{FF2B5EF4-FFF2-40B4-BE49-F238E27FC236}">
                  <a16:creationId xmlns:a16="http://schemas.microsoft.com/office/drawing/2014/main" id="{DF3F0CA6-5009-4268-9093-6BACBF8F0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7" name="Freeform 2287">
              <a:extLst>
                <a:ext uri="{FF2B5EF4-FFF2-40B4-BE49-F238E27FC236}">
                  <a16:creationId xmlns:a16="http://schemas.microsoft.com/office/drawing/2014/main" id="{7AB70EFE-6F4A-493D-87C8-0F272DF73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8" name="Freeform 2288">
              <a:extLst>
                <a:ext uri="{FF2B5EF4-FFF2-40B4-BE49-F238E27FC236}">
                  <a16:creationId xmlns:a16="http://schemas.microsoft.com/office/drawing/2014/main" id="{56D2F409-6E46-4EE0-9FD7-6DAB866E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09" name="Freeform 2289">
              <a:extLst>
                <a:ext uri="{FF2B5EF4-FFF2-40B4-BE49-F238E27FC236}">
                  <a16:creationId xmlns:a16="http://schemas.microsoft.com/office/drawing/2014/main" id="{C812DD42-0813-4917-A8B6-97B3F15F3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10" name="Freeform 2290">
              <a:extLst>
                <a:ext uri="{FF2B5EF4-FFF2-40B4-BE49-F238E27FC236}">
                  <a16:creationId xmlns:a16="http://schemas.microsoft.com/office/drawing/2014/main" id="{740DA3C3-C165-4A24-B85F-32E972FF2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711" name="Rectangle 2291">
              <a:extLst>
                <a:ext uri="{FF2B5EF4-FFF2-40B4-BE49-F238E27FC236}">
                  <a16:creationId xmlns:a16="http://schemas.microsoft.com/office/drawing/2014/main" id="{D559C42E-F3F4-484B-B4B0-BDF7532C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400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2" name="Rectangle 2292">
              <a:extLst>
                <a:ext uri="{FF2B5EF4-FFF2-40B4-BE49-F238E27FC236}">
                  <a16:creationId xmlns:a16="http://schemas.microsoft.com/office/drawing/2014/main" id="{1F7C8E1D-37D8-439D-843E-9F71EF25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91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3" name="Rectangle 2293">
              <a:extLst>
                <a:ext uri="{FF2B5EF4-FFF2-40B4-BE49-F238E27FC236}">
                  <a16:creationId xmlns:a16="http://schemas.microsoft.com/office/drawing/2014/main" id="{E5C8EB21-A8B4-470E-A460-0C1DA135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805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4" name="Rectangle 2294">
              <a:extLst>
                <a:ext uri="{FF2B5EF4-FFF2-40B4-BE49-F238E27FC236}">
                  <a16:creationId xmlns:a16="http://schemas.microsoft.com/office/drawing/2014/main" id="{BFEB2AFF-2CFD-4B8C-94DD-FC1F89BD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70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5" name="Rectangle 2295">
              <a:extLst>
                <a:ext uri="{FF2B5EF4-FFF2-40B4-BE49-F238E27FC236}">
                  <a16:creationId xmlns:a16="http://schemas.microsoft.com/office/drawing/2014/main" id="{88A4181E-AF45-40EF-B2A4-744EFB5B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601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6" name="Rectangle 2296">
              <a:extLst>
                <a:ext uri="{FF2B5EF4-FFF2-40B4-BE49-F238E27FC236}">
                  <a16:creationId xmlns:a16="http://schemas.microsoft.com/office/drawing/2014/main" id="{03B153B5-6EF4-45DD-A372-F191738E5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503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7" name="Rectangle 2297">
              <a:extLst>
                <a:ext uri="{FF2B5EF4-FFF2-40B4-BE49-F238E27FC236}">
                  <a16:creationId xmlns:a16="http://schemas.microsoft.com/office/drawing/2014/main" id="{FB665BF0-4B70-461F-9C04-55607F91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398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8" name="Rectangle 2298">
              <a:extLst>
                <a:ext uri="{FF2B5EF4-FFF2-40B4-BE49-F238E27FC236}">
                  <a16:creationId xmlns:a16="http://schemas.microsoft.com/office/drawing/2014/main" id="{245AA94F-0CDD-42BB-A0E3-40646355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299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19" name="Rectangle 2299">
              <a:extLst>
                <a:ext uri="{FF2B5EF4-FFF2-40B4-BE49-F238E27FC236}">
                  <a16:creationId xmlns:a16="http://schemas.microsoft.com/office/drawing/2014/main" id="{338E0BEB-65B8-42E0-970B-D23312FF9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194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0" name="Rectangle 2300">
              <a:extLst>
                <a:ext uri="{FF2B5EF4-FFF2-40B4-BE49-F238E27FC236}">
                  <a16:creationId xmlns:a16="http://schemas.microsoft.com/office/drawing/2014/main" id="{621B0D15-11E3-4970-A82A-224D07A0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096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1" name="Rectangle 2301">
              <a:extLst>
                <a:ext uri="{FF2B5EF4-FFF2-40B4-BE49-F238E27FC236}">
                  <a16:creationId xmlns:a16="http://schemas.microsoft.com/office/drawing/2014/main" id="{702DD4F7-CD74-4682-B6A1-38222A5B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91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2" name="Rectangle 2302">
              <a:extLst>
                <a:ext uri="{FF2B5EF4-FFF2-40B4-BE49-F238E27FC236}">
                  <a16:creationId xmlns:a16="http://schemas.microsoft.com/office/drawing/2014/main" id="{8EDAD72E-ADD2-4CE9-BEE9-E4F6935B4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3" name="Rectangle 2303">
              <a:extLst>
                <a:ext uri="{FF2B5EF4-FFF2-40B4-BE49-F238E27FC236}">
                  <a16:creationId xmlns:a16="http://schemas.microsoft.com/office/drawing/2014/main" id="{A8FB4899-7DD2-4242-92FB-BD11EDCC9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4" name="Rectangle 2304">
              <a:extLst>
                <a:ext uri="{FF2B5EF4-FFF2-40B4-BE49-F238E27FC236}">
                  <a16:creationId xmlns:a16="http://schemas.microsoft.com/office/drawing/2014/main" id="{6CA60BB3-D82B-4F25-9A12-ACEAA574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5" name="Rectangle 2305">
              <a:extLst>
                <a:ext uri="{FF2B5EF4-FFF2-40B4-BE49-F238E27FC236}">
                  <a16:creationId xmlns:a16="http://schemas.microsoft.com/office/drawing/2014/main" id="{B275652F-45F2-474A-84EF-1E703552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6" name="Rectangle 2306">
              <a:extLst>
                <a:ext uri="{FF2B5EF4-FFF2-40B4-BE49-F238E27FC236}">
                  <a16:creationId xmlns:a16="http://schemas.microsoft.com/office/drawing/2014/main" id="{8BC25AD3-078F-424B-A6A7-69BFAE34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7" name="Rectangle 2307">
              <a:extLst>
                <a:ext uri="{FF2B5EF4-FFF2-40B4-BE49-F238E27FC236}">
                  <a16:creationId xmlns:a16="http://schemas.microsoft.com/office/drawing/2014/main" id="{1CCBDE95-80F5-4681-84C3-4730B1AFC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8" name="Rectangle 2308">
              <a:extLst>
                <a:ext uri="{FF2B5EF4-FFF2-40B4-BE49-F238E27FC236}">
                  <a16:creationId xmlns:a16="http://schemas.microsoft.com/office/drawing/2014/main" id="{20F270E7-9A30-49CD-B15F-1E5D0239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29" name="Rectangle 2309">
              <a:extLst>
                <a:ext uri="{FF2B5EF4-FFF2-40B4-BE49-F238E27FC236}">
                  <a16:creationId xmlns:a16="http://schemas.microsoft.com/office/drawing/2014/main" id="{28573455-9731-4F64-9C15-36C67E98D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0" name="Rectangle 2310">
              <a:extLst>
                <a:ext uri="{FF2B5EF4-FFF2-40B4-BE49-F238E27FC236}">
                  <a16:creationId xmlns:a16="http://schemas.microsoft.com/office/drawing/2014/main" id="{77A4B473-6D63-4DA7-B46A-C4F857C53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1" name="Rectangle 2311">
              <a:extLst>
                <a:ext uri="{FF2B5EF4-FFF2-40B4-BE49-F238E27FC236}">
                  <a16:creationId xmlns:a16="http://schemas.microsoft.com/office/drawing/2014/main" id="{592B587F-B272-4160-8B63-F89275B82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070"/>
              <a:ext cx="2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2" name="Rectangle 2312">
              <a:extLst>
                <a:ext uri="{FF2B5EF4-FFF2-40B4-BE49-F238E27FC236}">
                  <a16:creationId xmlns:a16="http://schemas.microsoft.com/office/drawing/2014/main" id="{BD7ADDFA-A19D-42C0-9B30-AFC067AE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" y="4070"/>
              <a:ext cx="4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23733" name="Rectangle 2313">
              <a:extLst>
                <a:ext uri="{FF2B5EF4-FFF2-40B4-BE49-F238E27FC236}">
                  <a16:creationId xmlns:a16="http://schemas.microsoft.com/office/drawing/2014/main" id="{A9B7819C-7BBC-4EAF-BD14-DCF6AD1F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734" name="Line 2314">
              <a:extLst>
                <a:ext uri="{FF2B5EF4-FFF2-40B4-BE49-F238E27FC236}">
                  <a16:creationId xmlns:a16="http://schemas.microsoft.com/office/drawing/2014/main" id="{C33DB086-D09B-4519-9006-EAE47DB3E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23735" name="Freeform 2315">
              <a:extLst>
                <a:ext uri="{FF2B5EF4-FFF2-40B4-BE49-F238E27FC236}">
                  <a16:creationId xmlns:a16="http://schemas.microsoft.com/office/drawing/2014/main" id="{2F94A2DD-C3A6-4343-AB51-F6E6661DF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B311F3E-FCF1-4A53-ACE8-3D00B809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1"/>
            <a:ext cx="87630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The K-Medoid Clustering Method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434B0CF-9C27-48EE-867B-EE3C5E4CA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i="1"/>
              <a:t>K</a:t>
            </a:r>
            <a:r>
              <a:rPr lang="en-US" altLang="en-US" sz="2000"/>
              <a:t>-</a:t>
            </a:r>
            <a:r>
              <a:rPr lang="en-US" altLang="en-US" sz="2000" i="1"/>
              <a:t>Medoids</a:t>
            </a:r>
            <a:r>
              <a:rPr lang="en-US" altLang="en-US" sz="2000"/>
              <a:t> Clustering: Find </a:t>
            </a:r>
            <a:r>
              <a:rPr lang="en-US" altLang="en-US" sz="2000" i="1"/>
              <a:t>representative</a:t>
            </a:r>
            <a:r>
              <a:rPr lang="en-US" altLang="en-US" sz="2000"/>
              <a:t> objects (</a:t>
            </a:r>
            <a:r>
              <a:rPr lang="en-US" altLang="en-US" sz="2000" u="sng"/>
              <a:t>medoids</a:t>
            </a:r>
            <a:r>
              <a:rPr lang="en-US" altLang="en-US" sz="2000"/>
              <a:t>) in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/>
              <a:t>PAM</a:t>
            </a:r>
            <a:r>
              <a:rPr lang="en-US" altLang="en-US" sz="2000"/>
              <a:t> (Partitioning Around Medoids, Kaufmann &amp; Rousseeuw 1987)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/>
              <a:t>Starts from an initial set of medoids and iteratively replaces one of the medoids by one of the non-medoids if it improves the total distance of the resulting clustering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i="1"/>
              <a:t>PAM</a:t>
            </a:r>
            <a:r>
              <a:rPr lang="en-US" altLang="en-US"/>
              <a:t> works effectively for small data sets, but does not scale well for large data sets (due to the computational complexity)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Efficiency improvement on PAM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/>
              <a:t>CLARA</a:t>
            </a:r>
            <a:r>
              <a:rPr lang="en-US" altLang="en-US" sz="2000"/>
              <a:t> (Kaufmann &amp; Rousseeuw, 1990): PAM on samples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i="1"/>
              <a:t>CLARANS</a:t>
            </a:r>
            <a:r>
              <a:rPr lang="en-US" altLang="en-US" sz="2000"/>
              <a:t> (Ng &amp; Han, 1994): Randomized re-sampling</a:t>
            </a:r>
          </a:p>
        </p:txBody>
      </p:sp>
      <p:sp>
        <p:nvSpPr>
          <p:cNvPr id="24580" name="Slide Number Placeholder 6">
            <a:extLst>
              <a:ext uri="{FF2B5EF4-FFF2-40B4-BE49-F238E27FC236}">
                <a16:creationId xmlns:a16="http://schemas.microsoft.com/office/drawing/2014/main" id="{DB4F8F3C-09C3-4941-BF52-065B2CA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DC343-B126-4196-A4CD-6F44D96A6855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FB29B01-D475-476C-A87B-1EF1B8881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5BF235-597C-4694-9BCF-88D15A69C09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7509E92-9B80-4A70-B449-41575EA74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Numeric Attribute Types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D595C9A-BE4E-47AD-9434-560527FC9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5257800"/>
          </a:xfrm>
        </p:spPr>
        <p:txBody>
          <a:bodyPr/>
          <a:lstStyle/>
          <a:p>
            <a:pPr marL="292100" indent="-292100"/>
            <a:r>
              <a:rPr lang="en-US" altLang="en-US" sz="2400"/>
              <a:t>Quantity (integer or real-valued)</a:t>
            </a:r>
          </a:p>
          <a:p>
            <a:pPr marL="292100" indent="-292100"/>
            <a:r>
              <a:rPr lang="en-US" altLang="en-US" sz="2400" b="1"/>
              <a:t>Interval</a:t>
            </a:r>
          </a:p>
          <a:p>
            <a:pPr marL="1257300" lvl="2" indent="-393700"/>
            <a:r>
              <a:rPr lang="en-US" altLang="en-US"/>
              <a:t>Measured on a scale of </a:t>
            </a:r>
            <a:r>
              <a:rPr lang="en-US" altLang="en-US" b="1"/>
              <a:t>equal-sized units</a:t>
            </a:r>
          </a:p>
          <a:p>
            <a:pPr marL="1257300" lvl="2" indent="-393700"/>
            <a:r>
              <a:rPr lang="en-US" altLang="en-US"/>
              <a:t>Values have order</a:t>
            </a:r>
          </a:p>
          <a:p>
            <a:pPr marL="1714500" lvl="3" indent="-393700"/>
            <a:r>
              <a:rPr lang="en-US" altLang="en-US" sz="2400"/>
              <a:t>E.g., </a:t>
            </a:r>
            <a:r>
              <a:rPr lang="en-US" altLang="en-US" sz="2400" i="1"/>
              <a:t>temperature in C</a:t>
            </a:r>
            <a:r>
              <a:rPr lang="en-US" altLang="en-US" sz="2400" i="1">
                <a:cs typeface="Tahoma" panose="020B0604030504040204" pitchFamily="34" charset="0"/>
              </a:rPr>
              <a:t>˚</a:t>
            </a:r>
            <a:r>
              <a:rPr lang="en-US" altLang="en-US" sz="2400" i="1"/>
              <a:t>or F</a:t>
            </a:r>
            <a:r>
              <a:rPr lang="en-US" altLang="en-US" sz="2400" i="1">
                <a:cs typeface="Tahoma" panose="020B0604030504040204" pitchFamily="34" charset="0"/>
              </a:rPr>
              <a:t>˚</a:t>
            </a:r>
            <a:r>
              <a:rPr lang="en-US" altLang="en-US" sz="2400" i="1"/>
              <a:t>, calendar dates</a:t>
            </a:r>
          </a:p>
          <a:p>
            <a:pPr marL="1257300" lvl="2" indent="-393700"/>
            <a:r>
              <a:rPr lang="en-US" altLang="en-US"/>
              <a:t>No true zero-point</a:t>
            </a:r>
          </a:p>
          <a:p>
            <a:pPr marL="292100" indent="-292100"/>
            <a:r>
              <a:rPr lang="en-US" altLang="en-US" sz="2400" b="1"/>
              <a:t>Ratio</a:t>
            </a:r>
          </a:p>
          <a:p>
            <a:pPr marL="1257300" lvl="2" indent="-393700"/>
            <a:r>
              <a:rPr lang="en-US" altLang="en-US"/>
              <a:t>Inherent </a:t>
            </a:r>
            <a:r>
              <a:rPr lang="en-US" altLang="en-US" b="1"/>
              <a:t>zero-point</a:t>
            </a:r>
          </a:p>
          <a:p>
            <a:pPr marL="1257300" lvl="2" indent="-393700"/>
            <a:r>
              <a:rPr lang="en-US" altLang="en-US"/>
              <a:t>We can speak of values as being an order of magnitude larger than the unit of measurement (10 K</a:t>
            </a:r>
            <a:r>
              <a:rPr lang="en-US" altLang="en-US">
                <a:cs typeface="Tahoma" panose="020B0604030504040204" pitchFamily="34" charset="0"/>
              </a:rPr>
              <a:t>˚</a:t>
            </a:r>
            <a:r>
              <a:rPr lang="en-US" altLang="en-US"/>
              <a:t> is twice as high as 5 K</a:t>
            </a:r>
            <a:r>
              <a:rPr lang="en-US" altLang="en-US">
                <a:cs typeface="Tahoma" panose="020B0604030504040204" pitchFamily="34" charset="0"/>
              </a:rPr>
              <a:t>˚</a:t>
            </a:r>
            <a:r>
              <a:rPr lang="en-US" altLang="en-US"/>
              <a:t>).</a:t>
            </a:r>
          </a:p>
          <a:p>
            <a:pPr marL="1714500" lvl="3" indent="-393700"/>
            <a:r>
              <a:rPr lang="en-US" altLang="en-US" sz="2400"/>
              <a:t>e.g., </a:t>
            </a:r>
            <a:r>
              <a:rPr lang="en-US" altLang="en-US" sz="2400" i="1"/>
              <a:t>temperature in Kelvin, length, counts, monetary quantities</a:t>
            </a:r>
            <a:endParaRPr lang="en-US" alt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693FAA9F-AA54-4DFB-AF20-4CFE6A081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1885D3-995C-4238-BA57-0CFEE16AE8C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EAC99C4-9B32-4690-90D6-D527B210C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Discrete vs. Continuous Attributes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3AF3108-C0B7-43E1-88CB-9A3100E8D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Discrete</a:t>
            </a:r>
            <a:r>
              <a:rPr lang="en-US" altLang="en-US" sz="2400"/>
              <a:t> </a:t>
            </a:r>
            <a:r>
              <a:rPr lang="en-US" altLang="en-US" sz="2400" b="1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Has only a finite or countably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Continuous</a:t>
            </a:r>
            <a:r>
              <a:rPr lang="en-US" altLang="en-US" sz="2400"/>
              <a:t> </a:t>
            </a:r>
            <a:r>
              <a:rPr lang="en-US" altLang="en-US" sz="2400" b="1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Continuous attributes are typically represented as floating-point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5408</Words>
  <Application>Microsoft Office PowerPoint</Application>
  <PresentationFormat>Widescreen</PresentationFormat>
  <Paragraphs>921</Paragraphs>
  <Slides>74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8</vt:i4>
      </vt:variant>
      <vt:variant>
        <vt:lpstr>Slide Titles</vt:lpstr>
      </vt:variant>
      <vt:variant>
        <vt:i4>74</vt:i4>
      </vt:variant>
    </vt:vector>
  </HeadingPairs>
  <TitlesOfParts>
    <vt:vector size="93" baseType="lpstr">
      <vt:lpstr>Arial</vt:lpstr>
      <vt:lpstr>Berlin Sans FB Demi</vt:lpstr>
      <vt:lpstr>Calibri</vt:lpstr>
      <vt:lpstr>Calibri Light</vt:lpstr>
      <vt:lpstr>Marlett</vt:lpstr>
      <vt:lpstr>Small Fonts</vt:lpstr>
      <vt:lpstr>Tahoma</vt:lpstr>
      <vt:lpstr>Times New Roman</vt:lpstr>
      <vt:lpstr>Wingdings</vt:lpstr>
      <vt:lpstr>Wingdings 2</vt:lpstr>
      <vt:lpstr>Office Theme</vt:lpstr>
      <vt:lpstr>Microsoft Visio Drawing</vt:lpstr>
      <vt:lpstr>Microsoft Word Document</vt:lpstr>
      <vt:lpstr>Microsoft Equation 3.0</vt:lpstr>
      <vt:lpstr>Microsoft Graph 2000 Chart</vt:lpstr>
      <vt:lpstr>SmartDraw Drawing</vt:lpstr>
      <vt:lpstr>Microsoft Excel Worksheet</vt:lpstr>
      <vt:lpstr>Microsoft Office Excel Worksheet</vt:lpstr>
      <vt:lpstr>Equation</vt:lpstr>
      <vt:lpstr>Data Mining:   Concepts and Techniques   — Chapter 2 —</vt:lpstr>
      <vt:lpstr>Chapter 2: Getting to Know Your Data</vt:lpstr>
      <vt:lpstr>Types of Data Sets </vt:lpstr>
      <vt:lpstr>Important Characteristics of Structured Data</vt:lpstr>
      <vt:lpstr>Data Objects</vt:lpstr>
      <vt:lpstr>Attributes</vt:lpstr>
      <vt:lpstr>Attribute Types </vt:lpstr>
      <vt:lpstr>Numeric Attribute Types </vt:lpstr>
      <vt:lpstr>Discrete vs. Continuous Attributes </vt:lpstr>
      <vt:lpstr>Chapter 2: Getting to Know Your Data</vt:lpstr>
      <vt:lpstr>Basic Statistical Descriptions of Data</vt:lpstr>
      <vt:lpstr>Measuring the Central Tendency</vt:lpstr>
      <vt:lpstr> Symmetric vs. Skewed Data</vt:lpstr>
      <vt:lpstr>Measuring the Dispersion of Data</vt:lpstr>
      <vt:lpstr> Boxplot Analysis</vt:lpstr>
      <vt:lpstr>Visualization of Data Dispersion: 3-D Boxplots</vt:lpstr>
      <vt:lpstr>Properties of Normal Distribution Curve</vt:lpstr>
      <vt:lpstr>Graphic Displays of Basic Statistical Descriptions</vt:lpstr>
      <vt:lpstr>Histogram Analysis</vt:lpstr>
      <vt:lpstr>Histograms Often Tell More than Boxplots</vt:lpstr>
      <vt:lpstr>Quantile Plot</vt:lpstr>
      <vt:lpstr>Quantile-Quantile (Q-Q) Plot</vt:lpstr>
      <vt:lpstr>Scatter plot</vt:lpstr>
      <vt:lpstr>Positively and Negatively Correlated Data</vt:lpstr>
      <vt:lpstr> Uncorrelated Data</vt:lpstr>
      <vt:lpstr>Data Mining:   Concepts and Techniques  (3rd ed.)  — Chapter 8 —</vt:lpstr>
      <vt:lpstr>PowerPoint Presentation</vt:lpstr>
      <vt:lpstr>Chapter 8. Classification: Basic Concepts</vt:lpstr>
      <vt:lpstr>Supervised vs. Unsupervised Learning</vt:lpstr>
      <vt:lpstr>Prediction Problems: Classification vs. Numeric Prediction</vt:lpstr>
      <vt:lpstr>Classification—A Two-Step Process </vt:lpstr>
      <vt:lpstr>Process (1): Model Construction</vt:lpstr>
      <vt:lpstr>Process (2): Using the Model in Prediction </vt:lpstr>
      <vt:lpstr>Chapter 8. Classification: Basic Concepts</vt:lpstr>
      <vt:lpstr>Decision Tree Induction: An Example</vt:lpstr>
      <vt:lpstr>Algorithm for Decision Tree Induction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Classification in Large Databases</vt:lpstr>
      <vt:lpstr>Scalability Framework for RainForest</vt:lpstr>
      <vt:lpstr>Rainforest:  Training Set and Its AVC Sets </vt:lpstr>
      <vt:lpstr>BOAT (Bootstrapped Optimistic Algorithm for Tree Construction)</vt:lpstr>
      <vt:lpstr>Presentation of Classification Results</vt:lpstr>
      <vt:lpstr>Visualization of a Decision Tree in SGI/MineSet 3.0</vt:lpstr>
      <vt:lpstr>Interactive Visual Mining by Perception-Based Classification (PBC)</vt:lpstr>
      <vt:lpstr>Data Mining:   Concepts and Techniques  (3rd ed.)  — Chapter 10 —</vt:lpstr>
      <vt:lpstr>Chapter 10. Cluster Analysis: Basic Concepts and Methods</vt:lpstr>
      <vt:lpstr>What is Cluster Analysis?</vt:lpstr>
      <vt:lpstr>Clustering for Data Understanding and Applications</vt:lpstr>
      <vt:lpstr>Clustering as a Preprocessing Tool (Utility)</vt:lpstr>
      <vt:lpstr>Quality: What Is Good Clustering?</vt:lpstr>
      <vt:lpstr>Measure the Quality of Clustering</vt:lpstr>
      <vt:lpstr>Considerations for Cluster Analysis</vt:lpstr>
      <vt:lpstr>Requirements and Challenges</vt:lpstr>
      <vt:lpstr>Major Clustering Approaches (I)</vt:lpstr>
      <vt:lpstr>Major Clustering Approaches (II)</vt:lpstr>
      <vt:lpstr>Chapter 10. Cluster Analysis: Basic Concepts and Methods</vt:lpstr>
      <vt:lpstr>Partitioning Algorithms: Basic Concept</vt:lpstr>
      <vt:lpstr>The K-Means Clustering Method </vt:lpstr>
      <vt:lpstr>An Example of K-Means Clustering</vt:lpstr>
      <vt:lpstr>Comments on the K-Means Method</vt:lpstr>
      <vt:lpstr>Variations of the K-Means Method</vt:lpstr>
      <vt:lpstr>What Is the Problem of the K-Means Method?</vt:lpstr>
      <vt:lpstr>PAM: A Typical K-Medoids Algorithm</vt:lpstr>
      <vt:lpstr>The K-Medoid Clustering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   — Chapter 2 —</dc:title>
  <dc:creator>Tarun Bagewadi</dc:creator>
  <cp:lastModifiedBy>Tarun Bagewadi</cp:lastModifiedBy>
  <cp:revision>1</cp:revision>
  <dcterms:created xsi:type="dcterms:W3CDTF">2020-12-06T10:01:43Z</dcterms:created>
  <dcterms:modified xsi:type="dcterms:W3CDTF">2020-12-06T10:12:02Z</dcterms:modified>
</cp:coreProperties>
</file>