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63" r:id="rId5"/>
    <p:sldId id="266" r:id="rId6"/>
    <p:sldId id="261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4"/>
  </p:normalViewPr>
  <p:slideViewPr>
    <p:cSldViewPr snapToGrid="0" snapToObjects="1">
      <p:cViewPr>
        <p:scale>
          <a:sx n="100" d="100"/>
          <a:sy n="100" d="100"/>
        </p:scale>
        <p:origin x="10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svg"/><Relationship Id="rId1" Type="http://schemas.openxmlformats.org/officeDocument/2006/relationships/image" Target="../media/image26.png"/><Relationship Id="rId6" Type="http://schemas.openxmlformats.org/officeDocument/2006/relationships/image" Target="../media/image25.svg"/><Relationship Id="rId5" Type="http://schemas.openxmlformats.org/officeDocument/2006/relationships/image" Target="../media/image28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B80F9-E9DC-41ED-8028-8EC66C93D7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E7FD71B-729E-4676-B666-B838858B0ECB}">
      <dgm:prSet/>
      <dgm:spPr/>
      <dgm:t>
        <a:bodyPr/>
        <a:lstStyle/>
        <a:p>
          <a:r>
            <a:rPr lang="en-US"/>
            <a:t>Only measurable metrics can be improved</a:t>
          </a:r>
        </a:p>
      </dgm:t>
    </dgm:pt>
    <dgm:pt modelId="{EF446F71-F2D1-4DB0-B4ED-92F2E2E4FB64}" type="parTrans" cxnId="{F2426C67-017F-41B6-98DA-BD4438C51065}">
      <dgm:prSet/>
      <dgm:spPr/>
      <dgm:t>
        <a:bodyPr/>
        <a:lstStyle/>
        <a:p>
          <a:endParaRPr lang="en-US"/>
        </a:p>
      </dgm:t>
    </dgm:pt>
    <dgm:pt modelId="{F253DF10-0E9B-45E3-ACEB-3C28F27D6565}" type="sibTrans" cxnId="{F2426C67-017F-41B6-98DA-BD4438C51065}">
      <dgm:prSet/>
      <dgm:spPr/>
      <dgm:t>
        <a:bodyPr/>
        <a:lstStyle/>
        <a:p>
          <a:endParaRPr lang="en-US"/>
        </a:p>
      </dgm:t>
    </dgm:pt>
    <dgm:pt modelId="{38438AD8-D78A-438C-A844-845817ED25D9}">
      <dgm:prSet/>
      <dgm:spPr/>
      <dgm:t>
        <a:bodyPr/>
        <a:lstStyle/>
        <a:p>
          <a:r>
            <a:rPr lang="en-US"/>
            <a:t>Most Business &amp; Scientific data is quantifiable</a:t>
          </a:r>
        </a:p>
      </dgm:t>
    </dgm:pt>
    <dgm:pt modelId="{9DDD2E9C-9358-4C0D-85C8-DF2939BC2093}" type="parTrans" cxnId="{BFF71F07-181D-4222-837C-A024F9C6D022}">
      <dgm:prSet/>
      <dgm:spPr/>
      <dgm:t>
        <a:bodyPr/>
        <a:lstStyle/>
        <a:p>
          <a:endParaRPr lang="en-US"/>
        </a:p>
      </dgm:t>
    </dgm:pt>
    <dgm:pt modelId="{800F14B1-00C4-4E2A-AF01-58BC91FD5356}" type="sibTrans" cxnId="{BFF71F07-181D-4222-837C-A024F9C6D022}">
      <dgm:prSet/>
      <dgm:spPr/>
      <dgm:t>
        <a:bodyPr/>
        <a:lstStyle/>
        <a:p>
          <a:endParaRPr lang="en-US"/>
        </a:p>
      </dgm:t>
    </dgm:pt>
    <dgm:pt modelId="{F2B94945-7F1E-4E05-B306-BFD9F6210CAB}">
      <dgm:prSet/>
      <dgm:spPr/>
      <dgm:t>
        <a:bodyPr/>
        <a:lstStyle/>
        <a:p>
          <a:r>
            <a:rPr lang="en-US" dirty="0"/>
            <a:t>OLS (Ordinary Least Squares) , GLM (Generalized Linear Models) and ANNs (Artificial Neural Networks) mostly used</a:t>
          </a:r>
        </a:p>
      </dgm:t>
    </dgm:pt>
    <dgm:pt modelId="{5D4583A8-743E-444B-96F9-F2B54733DE5A}" type="parTrans" cxnId="{57B9232D-7B78-4391-8652-F0582C5B6F3F}">
      <dgm:prSet/>
      <dgm:spPr/>
      <dgm:t>
        <a:bodyPr/>
        <a:lstStyle/>
        <a:p>
          <a:endParaRPr lang="en-US"/>
        </a:p>
      </dgm:t>
    </dgm:pt>
    <dgm:pt modelId="{29CA4A35-3A13-4C1A-8F6B-F2A375AEA81E}" type="sibTrans" cxnId="{57B9232D-7B78-4391-8652-F0582C5B6F3F}">
      <dgm:prSet/>
      <dgm:spPr/>
      <dgm:t>
        <a:bodyPr/>
        <a:lstStyle/>
        <a:p>
          <a:endParaRPr lang="en-US"/>
        </a:p>
      </dgm:t>
    </dgm:pt>
    <dgm:pt modelId="{A17F2CF1-52B2-41F7-8B6D-8DFD00A9290D}" type="pres">
      <dgm:prSet presAssocID="{0DDB80F9-E9DC-41ED-8028-8EC66C93D781}" presName="root" presStyleCnt="0">
        <dgm:presLayoutVars>
          <dgm:dir/>
          <dgm:resizeHandles val="exact"/>
        </dgm:presLayoutVars>
      </dgm:prSet>
      <dgm:spPr/>
    </dgm:pt>
    <dgm:pt modelId="{56972B3C-39FC-4ABE-99A6-63C71644FFBE}" type="pres">
      <dgm:prSet presAssocID="{4E7FD71B-729E-4676-B666-B838858B0ECB}" presName="compNode" presStyleCnt="0"/>
      <dgm:spPr/>
    </dgm:pt>
    <dgm:pt modelId="{1516A858-6E31-4A1E-B8FE-021FC070B95C}" type="pres">
      <dgm:prSet presAssocID="{4E7FD71B-729E-4676-B666-B838858B0ECB}" presName="bgRect" presStyleLbl="bgShp" presStyleIdx="0" presStyleCnt="3"/>
      <dgm:spPr/>
    </dgm:pt>
    <dgm:pt modelId="{D278B503-DE5E-4E57-867F-CE5793BEDFC4}" type="pres">
      <dgm:prSet presAssocID="{4E7FD71B-729E-4676-B666-B838858B0E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07A3872-8E1B-4ADD-A379-2C97B5455137}" type="pres">
      <dgm:prSet presAssocID="{4E7FD71B-729E-4676-B666-B838858B0ECB}" presName="spaceRect" presStyleCnt="0"/>
      <dgm:spPr/>
    </dgm:pt>
    <dgm:pt modelId="{D8C82449-517F-4E9C-A44C-D6A87515BF64}" type="pres">
      <dgm:prSet presAssocID="{4E7FD71B-729E-4676-B666-B838858B0ECB}" presName="parTx" presStyleLbl="revTx" presStyleIdx="0" presStyleCnt="3">
        <dgm:presLayoutVars>
          <dgm:chMax val="0"/>
          <dgm:chPref val="0"/>
        </dgm:presLayoutVars>
      </dgm:prSet>
      <dgm:spPr/>
    </dgm:pt>
    <dgm:pt modelId="{44D32320-AEAA-43C2-901F-09DA6A18C1E7}" type="pres">
      <dgm:prSet presAssocID="{F253DF10-0E9B-45E3-ACEB-3C28F27D6565}" presName="sibTrans" presStyleCnt="0"/>
      <dgm:spPr/>
    </dgm:pt>
    <dgm:pt modelId="{3AC39EA1-8050-47DB-9E1B-0F6864BE6E34}" type="pres">
      <dgm:prSet presAssocID="{38438AD8-D78A-438C-A844-845817ED25D9}" presName="compNode" presStyleCnt="0"/>
      <dgm:spPr/>
    </dgm:pt>
    <dgm:pt modelId="{F55E4E21-25C2-4E06-A84D-80B41DE8BC48}" type="pres">
      <dgm:prSet presAssocID="{38438AD8-D78A-438C-A844-845817ED25D9}" presName="bgRect" presStyleLbl="bgShp" presStyleIdx="1" presStyleCnt="3"/>
      <dgm:spPr/>
    </dgm:pt>
    <dgm:pt modelId="{C9EAF80A-1DBC-4257-B3C2-468162C421F3}" type="pres">
      <dgm:prSet presAssocID="{38438AD8-D78A-438C-A844-845817ED25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F027CB7-51DC-4418-8083-339ABC44DA90}" type="pres">
      <dgm:prSet presAssocID="{38438AD8-D78A-438C-A844-845817ED25D9}" presName="spaceRect" presStyleCnt="0"/>
      <dgm:spPr/>
    </dgm:pt>
    <dgm:pt modelId="{7D0C58E0-D8B0-48A5-B937-A9629B4A2607}" type="pres">
      <dgm:prSet presAssocID="{38438AD8-D78A-438C-A844-845817ED25D9}" presName="parTx" presStyleLbl="revTx" presStyleIdx="1" presStyleCnt="3">
        <dgm:presLayoutVars>
          <dgm:chMax val="0"/>
          <dgm:chPref val="0"/>
        </dgm:presLayoutVars>
      </dgm:prSet>
      <dgm:spPr/>
    </dgm:pt>
    <dgm:pt modelId="{806CE1A2-C741-4D0F-B8FB-AC5041B0E7D9}" type="pres">
      <dgm:prSet presAssocID="{800F14B1-00C4-4E2A-AF01-58BC91FD5356}" presName="sibTrans" presStyleCnt="0"/>
      <dgm:spPr/>
    </dgm:pt>
    <dgm:pt modelId="{31EEB326-DFE9-4A10-A08A-902FCCFE11FD}" type="pres">
      <dgm:prSet presAssocID="{F2B94945-7F1E-4E05-B306-BFD9F6210CAB}" presName="compNode" presStyleCnt="0"/>
      <dgm:spPr/>
    </dgm:pt>
    <dgm:pt modelId="{D4D7A493-0A42-4633-8446-5CB4FCFC515D}" type="pres">
      <dgm:prSet presAssocID="{F2B94945-7F1E-4E05-B306-BFD9F6210CAB}" presName="bgRect" presStyleLbl="bgShp" presStyleIdx="2" presStyleCnt="3"/>
      <dgm:spPr/>
    </dgm:pt>
    <dgm:pt modelId="{E8067AB8-0E2B-4C5B-B0D1-AF8041A179EB}" type="pres">
      <dgm:prSet presAssocID="{F2B94945-7F1E-4E05-B306-BFD9F6210C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</dgm:spPr>
    </dgm:pt>
    <dgm:pt modelId="{FFAD9B75-0B3A-4D0F-B1A1-7CE3D5730594}" type="pres">
      <dgm:prSet presAssocID="{F2B94945-7F1E-4E05-B306-BFD9F6210CAB}" presName="spaceRect" presStyleCnt="0"/>
      <dgm:spPr/>
    </dgm:pt>
    <dgm:pt modelId="{F46147AC-ECB4-4515-9C3F-60DDC473B7BD}" type="pres">
      <dgm:prSet presAssocID="{F2B94945-7F1E-4E05-B306-BFD9F6210C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296103-2685-41C1-A453-990467F2159E}" type="presOf" srcId="{38438AD8-D78A-438C-A844-845817ED25D9}" destId="{7D0C58E0-D8B0-48A5-B937-A9629B4A2607}" srcOrd="0" destOrd="0" presId="urn:microsoft.com/office/officeart/2018/2/layout/IconVerticalSolidList"/>
    <dgm:cxn modelId="{BFF71F07-181D-4222-837C-A024F9C6D022}" srcId="{0DDB80F9-E9DC-41ED-8028-8EC66C93D781}" destId="{38438AD8-D78A-438C-A844-845817ED25D9}" srcOrd="1" destOrd="0" parTransId="{9DDD2E9C-9358-4C0D-85C8-DF2939BC2093}" sibTransId="{800F14B1-00C4-4E2A-AF01-58BC91FD5356}"/>
    <dgm:cxn modelId="{736A442C-45D5-4860-83D1-3C11D97F1F5F}" type="presOf" srcId="{4E7FD71B-729E-4676-B666-B838858B0ECB}" destId="{D8C82449-517F-4E9C-A44C-D6A87515BF64}" srcOrd="0" destOrd="0" presId="urn:microsoft.com/office/officeart/2018/2/layout/IconVerticalSolidList"/>
    <dgm:cxn modelId="{57B9232D-7B78-4391-8652-F0582C5B6F3F}" srcId="{0DDB80F9-E9DC-41ED-8028-8EC66C93D781}" destId="{F2B94945-7F1E-4E05-B306-BFD9F6210CAB}" srcOrd="2" destOrd="0" parTransId="{5D4583A8-743E-444B-96F9-F2B54733DE5A}" sibTransId="{29CA4A35-3A13-4C1A-8F6B-F2A375AEA81E}"/>
    <dgm:cxn modelId="{F2426C67-017F-41B6-98DA-BD4438C51065}" srcId="{0DDB80F9-E9DC-41ED-8028-8EC66C93D781}" destId="{4E7FD71B-729E-4676-B666-B838858B0ECB}" srcOrd="0" destOrd="0" parTransId="{EF446F71-F2D1-4DB0-B4ED-92F2E2E4FB64}" sibTransId="{F253DF10-0E9B-45E3-ACEB-3C28F27D6565}"/>
    <dgm:cxn modelId="{D9EE40B0-BD28-4487-9456-04A2E18EBED3}" type="presOf" srcId="{0DDB80F9-E9DC-41ED-8028-8EC66C93D781}" destId="{A17F2CF1-52B2-41F7-8B6D-8DFD00A9290D}" srcOrd="0" destOrd="0" presId="urn:microsoft.com/office/officeart/2018/2/layout/IconVerticalSolidList"/>
    <dgm:cxn modelId="{E57598DC-98CC-4033-8D5B-9F1903DC55B3}" type="presOf" srcId="{F2B94945-7F1E-4E05-B306-BFD9F6210CAB}" destId="{F46147AC-ECB4-4515-9C3F-60DDC473B7BD}" srcOrd="0" destOrd="0" presId="urn:microsoft.com/office/officeart/2018/2/layout/IconVerticalSolidList"/>
    <dgm:cxn modelId="{504A4F3D-A30D-4463-9243-3BD479A47762}" type="presParOf" srcId="{A17F2CF1-52B2-41F7-8B6D-8DFD00A9290D}" destId="{56972B3C-39FC-4ABE-99A6-63C71644FFBE}" srcOrd="0" destOrd="0" presId="urn:microsoft.com/office/officeart/2018/2/layout/IconVerticalSolidList"/>
    <dgm:cxn modelId="{088E2F4F-EF89-4949-8BD9-64DC0C9E231E}" type="presParOf" srcId="{56972B3C-39FC-4ABE-99A6-63C71644FFBE}" destId="{1516A858-6E31-4A1E-B8FE-021FC070B95C}" srcOrd="0" destOrd="0" presId="urn:microsoft.com/office/officeart/2018/2/layout/IconVerticalSolidList"/>
    <dgm:cxn modelId="{FCBA9FB9-8F32-42BB-9ABE-C9E78199A3BB}" type="presParOf" srcId="{56972B3C-39FC-4ABE-99A6-63C71644FFBE}" destId="{D278B503-DE5E-4E57-867F-CE5793BEDFC4}" srcOrd="1" destOrd="0" presId="urn:microsoft.com/office/officeart/2018/2/layout/IconVerticalSolidList"/>
    <dgm:cxn modelId="{5DE1982A-67D9-413B-84BB-EBBDD1834E83}" type="presParOf" srcId="{56972B3C-39FC-4ABE-99A6-63C71644FFBE}" destId="{007A3872-8E1B-4ADD-A379-2C97B5455137}" srcOrd="2" destOrd="0" presId="urn:microsoft.com/office/officeart/2018/2/layout/IconVerticalSolidList"/>
    <dgm:cxn modelId="{C635602E-B791-44FA-BFC2-E9316FABB817}" type="presParOf" srcId="{56972B3C-39FC-4ABE-99A6-63C71644FFBE}" destId="{D8C82449-517F-4E9C-A44C-D6A87515BF64}" srcOrd="3" destOrd="0" presId="urn:microsoft.com/office/officeart/2018/2/layout/IconVerticalSolidList"/>
    <dgm:cxn modelId="{48939049-30E4-44E4-B019-F6FE2A96B3E6}" type="presParOf" srcId="{A17F2CF1-52B2-41F7-8B6D-8DFD00A9290D}" destId="{44D32320-AEAA-43C2-901F-09DA6A18C1E7}" srcOrd="1" destOrd="0" presId="urn:microsoft.com/office/officeart/2018/2/layout/IconVerticalSolidList"/>
    <dgm:cxn modelId="{EBCFF474-71B5-4CD7-A968-E833ADCAD778}" type="presParOf" srcId="{A17F2CF1-52B2-41F7-8B6D-8DFD00A9290D}" destId="{3AC39EA1-8050-47DB-9E1B-0F6864BE6E34}" srcOrd="2" destOrd="0" presId="urn:microsoft.com/office/officeart/2018/2/layout/IconVerticalSolidList"/>
    <dgm:cxn modelId="{C7159A73-D58A-4632-AA25-D47C79CCB72D}" type="presParOf" srcId="{3AC39EA1-8050-47DB-9E1B-0F6864BE6E34}" destId="{F55E4E21-25C2-4E06-A84D-80B41DE8BC48}" srcOrd="0" destOrd="0" presId="urn:microsoft.com/office/officeart/2018/2/layout/IconVerticalSolidList"/>
    <dgm:cxn modelId="{733FABA9-CBAF-4B0E-B2E7-C48F62095119}" type="presParOf" srcId="{3AC39EA1-8050-47DB-9E1B-0F6864BE6E34}" destId="{C9EAF80A-1DBC-4257-B3C2-468162C421F3}" srcOrd="1" destOrd="0" presId="urn:microsoft.com/office/officeart/2018/2/layout/IconVerticalSolidList"/>
    <dgm:cxn modelId="{0E1B587B-E82E-474A-A4ED-8267AE1D596C}" type="presParOf" srcId="{3AC39EA1-8050-47DB-9E1B-0F6864BE6E34}" destId="{5F027CB7-51DC-4418-8083-339ABC44DA90}" srcOrd="2" destOrd="0" presId="urn:microsoft.com/office/officeart/2018/2/layout/IconVerticalSolidList"/>
    <dgm:cxn modelId="{ABC9A180-EFB1-48B0-8461-D41004BAC5C9}" type="presParOf" srcId="{3AC39EA1-8050-47DB-9E1B-0F6864BE6E34}" destId="{7D0C58E0-D8B0-48A5-B937-A9629B4A2607}" srcOrd="3" destOrd="0" presId="urn:microsoft.com/office/officeart/2018/2/layout/IconVerticalSolidList"/>
    <dgm:cxn modelId="{0F888483-A4B0-49C8-AB81-6758AB5A6F77}" type="presParOf" srcId="{A17F2CF1-52B2-41F7-8B6D-8DFD00A9290D}" destId="{806CE1A2-C741-4D0F-B8FB-AC5041B0E7D9}" srcOrd="3" destOrd="0" presId="urn:microsoft.com/office/officeart/2018/2/layout/IconVerticalSolidList"/>
    <dgm:cxn modelId="{FF7D4553-740F-4800-A515-005A495E612A}" type="presParOf" srcId="{A17F2CF1-52B2-41F7-8B6D-8DFD00A9290D}" destId="{31EEB326-DFE9-4A10-A08A-902FCCFE11FD}" srcOrd="4" destOrd="0" presId="urn:microsoft.com/office/officeart/2018/2/layout/IconVerticalSolidList"/>
    <dgm:cxn modelId="{83BD8423-8070-43A4-899E-7F361E2D3709}" type="presParOf" srcId="{31EEB326-DFE9-4A10-A08A-902FCCFE11FD}" destId="{D4D7A493-0A42-4633-8446-5CB4FCFC515D}" srcOrd="0" destOrd="0" presId="urn:microsoft.com/office/officeart/2018/2/layout/IconVerticalSolidList"/>
    <dgm:cxn modelId="{8B3B3AF4-6154-4DF3-9AF4-29168AFF42C6}" type="presParOf" srcId="{31EEB326-DFE9-4A10-A08A-902FCCFE11FD}" destId="{E8067AB8-0E2B-4C5B-B0D1-AF8041A179EB}" srcOrd="1" destOrd="0" presId="urn:microsoft.com/office/officeart/2018/2/layout/IconVerticalSolidList"/>
    <dgm:cxn modelId="{E460984F-061B-4F89-8D68-1487B2CA6736}" type="presParOf" srcId="{31EEB326-DFE9-4A10-A08A-902FCCFE11FD}" destId="{FFAD9B75-0B3A-4D0F-B1A1-7CE3D5730594}" srcOrd="2" destOrd="0" presId="urn:microsoft.com/office/officeart/2018/2/layout/IconVerticalSolidList"/>
    <dgm:cxn modelId="{6FEC4FC8-04CF-468B-9125-5DEA9405E906}" type="presParOf" srcId="{31EEB326-DFE9-4A10-A08A-902FCCFE11FD}" destId="{F46147AC-ECB4-4515-9C3F-60DDC473B7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1423A0-3833-4D99-9159-F36241E315B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A9E553-14E6-4CEB-B27A-1F8515A09E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PNN was tested for accuracy and RMSE against CART and Random Forest Algorithms</a:t>
          </a:r>
        </a:p>
      </dgm:t>
    </dgm:pt>
    <dgm:pt modelId="{4B54F7CF-4695-4DEC-AA9A-6C9D6287BB79}" type="parTrans" cxnId="{F0BB89D7-3566-4716-8E17-C677F76A39C4}">
      <dgm:prSet/>
      <dgm:spPr/>
      <dgm:t>
        <a:bodyPr/>
        <a:lstStyle/>
        <a:p>
          <a:endParaRPr lang="en-US"/>
        </a:p>
      </dgm:t>
    </dgm:pt>
    <dgm:pt modelId="{E86DD684-70CC-4B19-BE34-13368EE4291B}" type="sibTrans" cxnId="{F0BB89D7-3566-4716-8E17-C677F76A39C4}">
      <dgm:prSet/>
      <dgm:spPr/>
      <dgm:t>
        <a:bodyPr/>
        <a:lstStyle/>
        <a:p>
          <a:endParaRPr lang="en-US"/>
        </a:p>
      </dgm:t>
    </dgm:pt>
    <dgm:pt modelId="{3FF6CBC9-960C-4221-8F0C-1AA03407D1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2 housing datasets were used with 21k and 500k records and 13 &amp; 15 predictors</a:t>
          </a:r>
        </a:p>
      </dgm:t>
    </dgm:pt>
    <dgm:pt modelId="{5A8436B2-995A-433D-9652-8C947CA1DD8A}" type="parTrans" cxnId="{FEECF0CA-286F-4926-BC60-2CDB381197F4}">
      <dgm:prSet/>
      <dgm:spPr/>
      <dgm:t>
        <a:bodyPr/>
        <a:lstStyle/>
        <a:p>
          <a:endParaRPr lang="en-US"/>
        </a:p>
      </dgm:t>
    </dgm:pt>
    <dgm:pt modelId="{48CD6DBF-80F0-491C-A6DA-020CF871F647}" type="sibTrans" cxnId="{FEECF0CA-286F-4926-BC60-2CDB381197F4}">
      <dgm:prSet/>
      <dgm:spPr/>
      <dgm:t>
        <a:bodyPr/>
        <a:lstStyle/>
        <a:p>
          <a:endParaRPr lang="en-US"/>
        </a:p>
      </dgm:t>
    </dgm:pt>
    <dgm:pt modelId="{18055893-4840-4541-887A-F7E3F1328C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Following results were obtained</a:t>
          </a:r>
        </a:p>
      </dgm:t>
    </dgm:pt>
    <dgm:pt modelId="{354B09CA-9E0F-469B-A32D-150C2E970763}" type="parTrans" cxnId="{6E02D3E1-BBC8-4F43-B36F-90197C2B6556}">
      <dgm:prSet/>
      <dgm:spPr/>
      <dgm:t>
        <a:bodyPr/>
        <a:lstStyle/>
        <a:p>
          <a:endParaRPr lang="en-US"/>
        </a:p>
      </dgm:t>
    </dgm:pt>
    <dgm:pt modelId="{6C6FD4D0-869C-4C3B-A74D-B2A52134D6D8}" type="sibTrans" cxnId="{6E02D3E1-BBC8-4F43-B36F-90197C2B6556}">
      <dgm:prSet/>
      <dgm:spPr/>
      <dgm:t>
        <a:bodyPr/>
        <a:lstStyle/>
        <a:p>
          <a:endParaRPr lang="en-US"/>
        </a:p>
      </dgm:t>
    </dgm:pt>
    <dgm:pt modelId="{F7261714-1394-44A6-BA2E-FEB82E9FF5B9}" type="pres">
      <dgm:prSet presAssocID="{4F1423A0-3833-4D99-9159-F36241E315B1}" presName="root" presStyleCnt="0">
        <dgm:presLayoutVars>
          <dgm:dir/>
          <dgm:resizeHandles val="exact"/>
        </dgm:presLayoutVars>
      </dgm:prSet>
      <dgm:spPr/>
    </dgm:pt>
    <dgm:pt modelId="{A2C196B9-C7FE-432D-BBC3-3DF123A25911}" type="pres">
      <dgm:prSet presAssocID="{83A9E553-14E6-4CEB-B27A-1F8515A09E0A}" presName="compNode" presStyleCnt="0"/>
      <dgm:spPr/>
    </dgm:pt>
    <dgm:pt modelId="{E5166D44-C2B8-4B63-AD87-07B5EBF8784A}" type="pres">
      <dgm:prSet presAssocID="{83A9E553-14E6-4CEB-B27A-1F8515A09E0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19AC4C6-4B3F-45C7-8D08-6430A1C42235}" type="pres">
      <dgm:prSet presAssocID="{83A9E553-14E6-4CEB-B27A-1F8515A09E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CBD1497B-B7C6-4C72-8DF3-B79691F4DECD}" type="pres">
      <dgm:prSet presAssocID="{83A9E553-14E6-4CEB-B27A-1F8515A09E0A}" presName="spaceRect" presStyleCnt="0"/>
      <dgm:spPr/>
    </dgm:pt>
    <dgm:pt modelId="{B4EDE119-3FFC-48F6-8D23-F1547773ABDE}" type="pres">
      <dgm:prSet presAssocID="{83A9E553-14E6-4CEB-B27A-1F8515A09E0A}" presName="textRect" presStyleLbl="revTx" presStyleIdx="0" presStyleCnt="3">
        <dgm:presLayoutVars>
          <dgm:chMax val="1"/>
          <dgm:chPref val="1"/>
        </dgm:presLayoutVars>
      </dgm:prSet>
      <dgm:spPr/>
    </dgm:pt>
    <dgm:pt modelId="{7E22117D-8BEA-4EC3-ABA9-9E854529FA2D}" type="pres">
      <dgm:prSet presAssocID="{E86DD684-70CC-4B19-BE34-13368EE4291B}" presName="sibTrans" presStyleCnt="0"/>
      <dgm:spPr/>
    </dgm:pt>
    <dgm:pt modelId="{90787CD8-C098-4C06-9170-7DA2412FE745}" type="pres">
      <dgm:prSet presAssocID="{3FF6CBC9-960C-4221-8F0C-1AA03407D1BF}" presName="compNode" presStyleCnt="0"/>
      <dgm:spPr/>
    </dgm:pt>
    <dgm:pt modelId="{D526E3FF-5647-4E14-8CA1-EB424E470EC6}" type="pres">
      <dgm:prSet presAssocID="{3FF6CBC9-960C-4221-8F0C-1AA03407D1B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4A8415D-E4D2-482D-945C-205E35C44838}" type="pres">
      <dgm:prSet presAssocID="{3FF6CBC9-960C-4221-8F0C-1AA03407D1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F4DD8D1B-3E15-4444-A511-AEDB52CB6E17}" type="pres">
      <dgm:prSet presAssocID="{3FF6CBC9-960C-4221-8F0C-1AA03407D1BF}" presName="spaceRect" presStyleCnt="0"/>
      <dgm:spPr/>
    </dgm:pt>
    <dgm:pt modelId="{48F15220-BFCA-4109-8BB9-6BB80C952900}" type="pres">
      <dgm:prSet presAssocID="{3FF6CBC9-960C-4221-8F0C-1AA03407D1BF}" presName="textRect" presStyleLbl="revTx" presStyleIdx="1" presStyleCnt="3">
        <dgm:presLayoutVars>
          <dgm:chMax val="1"/>
          <dgm:chPref val="1"/>
        </dgm:presLayoutVars>
      </dgm:prSet>
      <dgm:spPr/>
    </dgm:pt>
    <dgm:pt modelId="{F186D5AE-30EB-4C86-858D-22D3ECD4E3D7}" type="pres">
      <dgm:prSet presAssocID="{48CD6DBF-80F0-491C-A6DA-020CF871F647}" presName="sibTrans" presStyleCnt="0"/>
      <dgm:spPr/>
    </dgm:pt>
    <dgm:pt modelId="{85EBABB0-5193-48B9-9417-80C086D247C4}" type="pres">
      <dgm:prSet presAssocID="{18055893-4840-4541-887A-F7E3F1328C9E}" presName="compNode" presStyleCnt="0"/>
      <dgm:spPr/>
    </dgm:pt>
    <dgm:pt modelId="{A570C509-E2C1-4384-A4F5-A867C5744B31}" type="pres">
      <dgm:prSet presAssocID="{18055893-4840-4541-887A-F7E3F1328C9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42DC128-BD31-4284-9959-4E69D7ED1842}" type="pres">
      <dgm:prSet presAssocID="{18055893-4840-4541-887A-F7E3F1328C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E5615C-356F-48B1-A594-202E0249070D}" type="pres">
      <dgm:prSet presAssocID="{18055893-4840-4541-887A-F7E3F1328C9E}" presName="spaceRect" presStyleCnt="0"/>
      <dgm:spPr/>
    </dgm:pt>
    <dgm:pt modelId="{5CB9A178-EAC5-4951-B4BD-9565B410DD5D}" type="pres">
      <dgm:prSet presAssocID="{18055893-4840-4541-887A-F7E3F1328C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2E9B446-5A9A-D945-A9EC-E74CB35BC285}" type="presOf" srcId="{83A9E553-14E6-4CEB-B27A-1F8515A09E0A}" destId="{B4EDE119-3FFC-48F6-8D23-F1547773ABDE}" srcOrd="0" destOrd="0" presId="urn:microsoft.com/office/officeart/2018/5/layout/IconLeafLabelList"/>
    <dgm:cxn modelId="{C9BD354E-D192-B34B-899A-B4F41BF7995B}" type="presOf" srcId="{3FF6CBC9-960C-4221-8F0C-1AA03407D1BF}" destId="{48F15220-BFCA-4109-8BB9-6BB80C952900}" srcOrd="0" destOrd="0" presId="urn:microsoft.com/office/officeart/2018/5/layout/IconLeafLabelList"/>
    <dgm:cxn modelId="{18EB0A64-EE69-3547-AF4C-2A4B82ACEE9F}" type="presOf" srcId="{18055893-4840-4541-887A-F7E3F1328C9E}" destId="{5CB9A178-EAC5-4951-B4BD-9565B410DD5D}" srcOrd="0" destOrd="0" presId="urn:microsoft.com/office/officeart/2018/5/layout/IconLeafLabelList"/>
    <dgm:cxn modelId="{FEECF0CA-286F-4926-BC60-2CDB381197F4}" srcId="{4F1423A0-3833-4D99-9159-F36241E315B1}" destId="{3FF6CBC9-960C-4221-8F0C-1AA03407D1BF}" srcOrd="1" destOrd="0" parTransId="{5A8436B2-995A-433D-9652-8C947CA1DD8A}" sibTransId="{48CD6DBF-80F0-491C-A6DA-020CF871F647}"/>
    <dgm:cxn modelId="{F0BB89D7-3566-4716-8E17-C677F76A39C4}" srcId="{4F1423A0-3833-4D99-9159-F36241E315B1}" destId="{83A9E553-14E6-4CEB-B27A-1F8515A09E0A}" srcOrd="0" destOrd="0" parTransId="{4B54F7CF-4695-4DEC-AA9A-6C9D6287BB79}" sibTransId="{E86DD684-70CC-4B19-BE34-13368EE4291B}"/>
    <dgm:cxn modelId="{6E02D3E1-BBC8-4F43-B36F-90197C2B6556}" srcId="{4F1423A0-3833-4D99-9159-F36241E315B1}" destId="{18055893-4840-4541-887A-F7E3F1328C9E}" srcOrd="2" destOrd="0" parTransId="{354B09CA-9E0F-469B-A32D-150C2E970763}" sibTransId="{6C6FD4D0-869C-4C3B-A74D-B2A52134D6D8}"/>
    <dgm:cxn modelId="{22457DE8-7323-F34F-BD5E-BEDEE5C95E0E}" type="presOf" srcId="{4F1423A0-3833-4D99-9159-F36241E315B1}" destId="{F7261714-1394-44A6-BA2E-FEB82E9FF5B9}" srcOrd="0" destOrd="0" presId="urn:microsoft.com/office/officeart/2018/5/layout/IconLeafLabelList"/>
    <dgm:cxn modelId="{90C2A330-59F6-2443-81DD-737E45B323C9}" type="presParOf" srcId="{F7261714-1394-44A6-BA2E-FEB82E9FF5B9}" destId="{A2C196B9-C7FE-432D-BBC3-3DF123A25911}" srcOrd="0" destOrd="0" presId="urn:microsoft.com/office/officeart/2018/5/layout/IconLeafLabelList"/>
    <dgm:cxn modelId="{1831E00A-3374-6547-AB26-A92F50FF6839}" type="presParOf" srcId="{A2C196B9-C7FE-432D-BBC3-3DF123A25911}" destId="{E5166D44-C2B8-4B63-AD87-07B5EBF8784A}" srcOrd="0" destOrd="0" presId="urn:microsoft.com/office/officeart/2018/5/layout/IconLeafLabelList"/>
    <dgm:cxn modelId="{6C41C1FD-C463-1F46-B826-09835B5A0567}" type="presParOf" srcId="{A2C196B9-C7FE-432D-BBC3-3DF123A25911}" destId="{D19AC4C6-4B3F-45C7-8D08-6430A1C42235}" srcOrd="1" destOrd="0" presId="urn:microsoft.com/office/officeart/2018/5/layout/IconLeafLabelList"/>
    <dgm:cxn modelId="{250B9612-A45F-D04E-928E-23E10E03B4F2}" type="presParOf" srcId="{A2C196B9-C7FE-432D-BBC3-3DF123A25911}" destId="{CBD1497B-B7C6-4C72-8DF3-B79691F4DECD}" srcOrd="2" destOrd="0" presId="urn:microsoft.com/office/officeart/2018/5/layout/IconLeafLabelList"/>
    <dgm:cxn modelId="{D5001838-6838-3C4A-B72C-9B5D7BC83E66}" type="presParOf" srcId="{A2C196B9-C7FE-432D-BBC3-3DF123A25911}" destId="{B4EDE119-3FFC-48F6-8D23-F1547773ABDE}" srcOrd="3" destOrd="0" presId="urn:microsoft.com/office/officeart/2018/5/layout/IconLeafLabelList"/>
    <dgm:cxn modelId="{84FA973F-7CAD-324A-9D1F-542FECB59BB3}" type="presParOf" srcId="{F7261714-1394-44A6-BA2E-FEB82E9FF5B9}" destId="{7E22117D-8BEA-4EC3-ABA9-9E854529FA2D}" srcOrd="1" destOrd="0" presId="urn:microsoft.com/office/officeart/2018/5/layout/IconLeafLabelList"/>
    <dgm:cxn modelId="{B64C3A5B-DE77-E846-9C1F-4DA188FD6C4F}" type="presParOf" srcId="{F7261714-1394-44A6-BA2E-FEB82E9FF5B9}" destId="{90787CD8-C098-4C06-9170-7DA2412FE745}" srcOrd="2" destOrd="0" presId="urn:microsoft.com/office/officeart/2018/5/layout/IconLeafLabelList"/>
    <dgm:cxn modelId="{2D932BBB-E835-4348-863B-455F0603C4C4}" type="presParOf" srcId="{90787CD8-C098-4C06-9170-7DA2412FE745}" destId="{D526E3FF-5647-4E14-8CA1-EB424E470EC6}" srcOrd="0" destOrd="0" presId="urn:microsoft.com/office/officeart/2018/5/layout/IconLeafLabelList"/>
    <dgm:cxn modelId="{75D01293-7C73-CF40-ABA0-58916B259185}" type="presParOf" srcId="{90787CD8-C098-4C06-9170-7DA2412FE745}" destId="{E4A8415D-E4D2-482D-945C-205E35C44838}" srcOrd="1" destOrd="0" presId="urn:microsoft.com/office/officeart/2018/5/layout/IconLeafLabelList"/>
    <dgm:cxn modelId="{78F6CA38-C5E1-CE49-999E-4F47BE9F4F9E}" type="presParOf" srcId="{90787CD8-C098-4C06-9170-7DA2412FE745}" destId="{F4DD8D1B-3E15-4444-A511-AEDB52CB6E17}" srcOrd="2" destOrd="0" presId="urn:microsoft.com/office/officeart/2018/5/layout/IconLeafLabelList"/>
    <dgm:cxn modelId="{1535DD06-252F-4C4D-90F8-9D24AFD41A6D}" type="presParOf" srcId="{90787CD8-C098-4C06-9170-7DA2412FE745}" destId="{48F15220-BFCA-4109-8BB9-6BB80C952900}" srcOrd="3" destOrd="0" presId="urn:microsoft.com/office/officeart/2018/5/layout/IconLeafLabelList"/>
    <dgm:cxn modelId="{AA6AD209-CEA8-5245-A866-6401653D134F}" type="presParOf" srcId="{F7261714-1394-44A6-BA2E-FEB82E9FF5B9}" destId="{F186D5AE-30EB-4C86-858D-22D3ECD4E3D7}" srcOrd="3" destOrd="0" presId="urn:microsoft.com/office/officeart/2018/5/layout/IconLeafLabelList"/>
    <dgm:cxn modelId="{992B0201-437B-7844-A60B-D28D24F5D20F}" type="presParOf" srcId="{F7261714-1394-44A6-BA2E-FEB82E9FF5B9}" destId="{85EBABB0-5193-48B9-9417-80C086D247C4}" srcOrd="4" destOrd="0" presId="urn:microsoft.com/office/officeart/2018/5/layout/IconLeafLabelList"/>
    <dgm:cxn modelId="{48EBEFFF-6E76-104D-8B35-CD710E3BA1C8}" type="presParOf" srcId="{85EBABB0-5193-48B9-9417-80C086D247C4}" destId="{A570C509-E2C1-4384-A4F5-A867C5744B31}" srcOrd="0" destOrd="0" presId="urn:microsoft.com/office/officeart/2018/5/layout/IconLeafLabelList"/>
    <dgm:cxn modelId="{DA0BD18C-74B7-B24F-BD92-CB43C9852F0B}" type="presParOf" srcId="{85EBABB0-5193-48B9-9417-80C086D247C4}" destId="{A42DC128-BD31-4284-9959-4E69D7ED1842}" srcOrd="1" destOrd="0" presId="urn:microsoft.com/office/officeart/2018/5/layout/IconLeafLabelList"/>
    <dgm:cxn modelId="{82E9C4E1-0AF1-514E-AF70-0E1710D1E784}" type="presParOf" srcId="{85EBABB0-5193-48B9-9417-80C086D247C4}" destId="{97E5615C-356F-48B1-A594-202E0249070D}" srcOrd="2" destOrd="0" presId="urn:microsoft.com/office/officeart/2018/5/layout/IconLeafLabelList"/>
    <dgm:cxn modelId="{E0455181-B329-8E4C-97B9-38160FB67726}" type="presParOf" srcId="{85EBABB0-5193-48B9-9417-80C086D247C4}" destId="{5CB9A178-EAC5-4951-B4BD-9565B410DD5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D34FA9-50B2-4802-97B8-1D37945292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1244CE-9CD4-4091-861F-EF152A47C692}">
      <dgm:prSet/>
      <dgm:spPr/>
      <dgm:t>
        <a:bodyPr/>
        <a:lstStyle/>
        <a:p>
          <a:r>
            <a:rPr lang="en-US"/>
            <a:t>Automating the process of finalizing “K” at the terminal nodes</a:t>
          </a:r>
        </a:p>
      </dgm:t>
    </dgm:pt>
    <dgm:pt modelId="{B8BE6095-A3FB-4129-9B9D-7671FC51968C}" type="parTrans" cxnId="{77A3A6DE-09D1-448F-9DFD-BDED5B77B137}">
      <dgm:prSet/>
      <dgm:spPr/>
      <dgm:t>
        <a:bodyPr/>
        <a:lstStyle/>
        <a:p>
          <a:endParaRPr lang="en-US"/>
        </a:p>
      </dgm:t>
    </dgm:pt>
    <dgm:pt modelId="{E2EE4D2B-294A-4628-913E-EEC4CFD97F46}" type="sibTrans" cxnId="{77A3A6DE-09D1-448F-9DFD-BDED5B77B137}">
      <dgm:prSet/>
      <dgm:spPr/>
      <dgm:t>
        <a:bodyPr/>
        <a:lstStyle/>
        <a:p>
          <a:endParaRPr lang="en-US"/>
        </a:p>
      </dgm:t>
    </dgm:pt>
    <dgm:pt modelId="{7B39FA2C-8E1F-4E9D-BA00-10AFEE056AEB}">
      <dgm:prSet/>
      <dgm:spPr/>
      <dgm:t>
        <a:bodyPr/>
        <a:lstStyle/>
        <a:p>
          <a:r>
            <a:rPr lang="en-US"/>
            <a:t>Multi threading</a:t>
          </a:r>
        </a:p>
      </dgm:t>
    </dgm:pt>
    <dgm:pt modelId="{06E2F36E-9B77-4156-918A-39B67F19C407}" type="parTrans" cxnId="{C226E206-3AC1-4BBB-98D4-CA66B9196878}">
      <dgm:prSet/>
      <dgm:spPr/>
      <dgm:t>
        <a:bodyPr/>
        <a:lstStyle/>
        <a:p>
          <a:endParaRPr lang="en-US"/>
        </a:p>
      </dgm:t>
    </dgm:pt>
    <dgm:pt modelId="{829E838A-A1BB-46E4-B5CA-346B3D93C52B}" type="sibTrans" cxnId="{C226E206-3AC1-4BBB-98D4-CA66B9196878}">
      <dgm:prSet/>
      <dgm:spPr/>
      <dgm:t>
        <a:bodyPr/>
        <a:lstStyle/>
        <a:p>
          <a:endParaRPr lang="en-US"/>
        </a:p>
      </dgm:t>
    </dgm:pt>
    <dgm:pt modelId="{73B495D6-C880-4554-8D61-A6A9AC093918}">
      <dgm:prSet/>
      <dgm:spPr/>
      <dgm:t>
        <a:bodyPr/>
        <a:lstStyle/>
        <a:p>
          <a:r>
            <a:rPr lang="en-US"/>
            <a:t>Packaging</a:t>
          </a:r>
        </a:p>
      </dgm:t>
    </dgm:pt>
    <dgm:pt modelId="{EC1909DB-B046-4A30-9F44-43591E0EE64E}" type="parTrans" cxnId="{0599D4DC-BD12-4CA5-8249-52654D205421}">
      <dgm:prSet/>
      <dgm:spPr/>
      <dgm:t>
        <a:bodyPr/>
        <a:lstStyle/>
        <a:p>
          <a:endParaRPr lang="en-US"/>
        </a:p>
      </dgm:t>
    </dgm:pt>
    <dgm:pt modelId="{09EA33DB-BAB1-452E-9209-B31258EAB520}" type="sibTrans" cxnId="{0599D4DC-BD12-4CA5-8249-52654D205421}">
      <dgm:prSet/>
      <dgm:spPr/>
      <dgm:t>
        <a:bodyPr/>
        <a:lstStyle/>
        <a:p>
          <a:endParaRPr lang="en-US"/>
        </a:p>
      </dgm:t>
    </dgm:pt>
    <dgm:pt modelId="{5B14EAD1-F664-42B5-8C53-2EA07CFCCB54}" type="pres">
      <dgm:prSet presAssocID="{C8D34FA9-50B2-4802-97B8-1D37945292A9}" presName="root" presStyleCnt="0">
        <dgm:presLayoutVars>
          <dgm:dir/>
          <dgm:resizeHandles val="exact"/>
        </dgm:presLayoutVars>
      </dgm:prSet>
      <dgm:spPr/>
    </dgm:pt>
    <dgm:pt modelId="{B64BDEA3-4BF6-4B49-9A6E-2487CBFF0E99}" type="pres">
      <dgm:prSet presAssocID="{E11244CE-9CD4-4091-861F-EF152A47C692}" presName="compNode" presStyleCnt="0"/>
      <dgm:spPr/>
    </dgm:pt>
    <dgm:pt modelId="{8464802D-9CF6-4A6B-B98B-4228F65B7610}" type="pres">
      <dgm:prSet presAssocID="{E11244CE-9CD4-4091-861F-EF152A47C692}" presName="bgRect" presStyleLbl="bgShp" presStyleIdx="0" presStyleCnt="3"/>
      <dgm:spPr/>
    </dgm:pt>
    <dgm:pt modelId="{C3F2C028-BBA5-4314-854F-1A9D12C28921}" type="pres">
      <dgm:prSet presAssocID="{E11244CE-9CD4-4091-861F-EF152A47C6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20284E0-125E-4CF4-9AA1-386F9ABC0FEE}" type="pres">
      <dgm:prSet presAssocID="{E11244CE-9CD4-4091-861F-EF152A47C692}" presName="spaceRect" presStyleCnt="0"/>
      <dgm:spPr/>
    </dgm:pt>
    <dgm:pt modelId="{67B2B0D6-35A9-4C5D-83BB-D03591001622}" type="pres">
      <dgm:prSet presAssocID="{E11244CE-9CD4-4091-861F-EF152A47C692}" presName="parTx" presStyleLbl="revTx" presStyleIdx="0" presStyleCnt="3">
        <dgm:presLayoutVars>
          <dgm:chMax val="0"/>
          <dgm:chPref val="0"/>
        </dgm:presLayoutVars>
      </dgm:prSet>
      <dgm:spPr/>
    </dgm:pt>
    <dgm:pt modelId="{995B7F4F-EFE8-47D8-9034-5084015D10A9}" type="pres">
      <dgm:prSet presAssocID="{E2EE4D2B-294A-4628-913E-EEC4CFD97F46}" presName="sibTrans" presStyleCnt="0"/>
      <dgm:spPr/>
    </dgm:pt>
    <dgm:pt modelId="{674461C9-DE72-411F-8F24-E92F514D687E}" type="pres">
      <dgm:prSet presAssocID="{7B39FA2C-8E1F-4E9D-BA00-10AFEE056AEB}" presName="compNode" presStyleCnt="0"/>
      <dgm:spPr/>
    </dgm:pt>
    <dgm:pt modelId="{73AA7B6D-F0A2-4D24-9EBC-300105125874}" type="pres">
      <dgm:prSet presAssocID="{7B39FA2C-8E1F-4E9D-BA00-10AFEE056AEB}" presName="bgRect" presStyleLbl="bgShp" presStyleIdx="1" presStyleCnt="3"/>
      <dgm:spPr/>
    </dgm:pt>
    <dgm:pt modelId="{320E4D91-4766-468F-93C6-80177D761860}" type="pres">
      <dgm:prSet presAssocID="{7B39FA2C-8E1F-4E9D-BA00-10AFEE056A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B756C4A-3C2C-46F5-87AD-CCED2C833F2D}" type="pres">
      <dgm:prSet presAssocID="{7B39FA2C-8E1F-4E9D-BA00-10AFEE056AEB}" presName="spaceRect" presStyleCnt="0"/>
      <dgm:spPr/>
    </dgm:pt>
    <dgm:pt modelId="{5213E4D6-193D-46FD-85C1-AC98CE00B4E4}" type="pres">
      <dgm:prSet presAssocID="{7B39FA2C-8E1F-4E9D-BA00-10AFEE056AEB}" presName="parTx" presStyleLbl="revTx" presStyleIdx="1" presStyleCnt="3">
        <dgm:presLayoutVars>
          <dgm:chMax val="0"/>
          <dgm:chPref val="0"/>
        </dgm:presLayoutVars>
      </dgm:prSet>
      <dgm:spPr/>
    </dgm:pt>
    <dgm:pt modelId="{3348DCAD-0B4E-4DFB-978D-E4A084D83407}" type="pres">
      <dgm:prSet presAssocID="{829E838A-A1BB-46E4-B5CA-346B3D93C52B}" presName="sibTrans" presStyleCnt="0"/>
      <dgm:spPr/>
    </dgm:pt>
    <dgm:pt modelId="{16F6215B-30D6-413F-8672-E19F9DB38E00}" type="pres">
      <dgm:prSet presAssocID="{73B495D6-C880-4554-8D61-A6A9AC093918}" presName="compNode" presStyleCnt="0"/>
      <dgm:spPr/>
    </dgm:pt>
    <dgm:pt modelId="{3C374C85-F599-421E-8F79-A9209F540E8F}" type="pres">
      <dgm:prSet presAssocID="{73B495D6-C880-4554-8D61-A6A9AC093918}" presName="bgRect" presStyleLbl="bgShp" presStyleIdx="2" presStyleCnt="3"/>
      <dgm:spPr/>
    </dgm:pt>
    <dgm:pt modelId="{B4B8EAF8-57FF-49EA-874A-1FEA227A727F}" type="pres">
      <dgm:prSet presAssocID="{73B495D6-C880-4554-8D61-A6A9AC0939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4BD01A0-71CB-4989-ABBA-7793C0E490A4}" type="pres">
      <dgm:prSet presAssocID="{73B495D6-C880-4554-8D61-A6A9AC093918}" presName="spaceRect" presStyleCnt="0"/>
      <dgm:spPr/>
    </dgm:pt>
    <dgm:pt modelId="{AB284E3E-E896-46DA-905C-7D2826D88DE1}" type="pres">
      <dgm:prSet presAssocID="{73B495D6-C880-4554-8D61-A6A9AC0939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26E206-3AC1-4BBB-98D4-CA66B9196878}" srcId="{C8D34FA9-50B2-4802-97B8-1D37945292A9}" destId="{7B39FA2C-8E1F-4E9D-BA00-10AFEE056AEB}" srcOrd="1" destOrd="0" parTransId="{06E2F36E-9B77-4156-918A-39B67F19C407}" sibTransId="{829E838A-A1BB-46E4-B5CA-346B3D93C52B}"/>
    <dgm:cxn modelId="{2BCE851D-12E8-4C45-A1E8-081FAC2FECDF}" type="presOf" srcId="{7B39FA2C-8E1F-4E9D-BA00-10AFEE056AEB}" destId="{5213E4D6-193D-46FD-85C1-AC98CE00B4E4}" srcOrd="0" destOrd="0" presId="urn:microsoft.com/office/officeart/2018/2/layout/IconVerticalSolidList"/>
    <dgm:cxn modelId="{B31BBC63-B84E-433D-9DA8-CEB7F047EFF3}" type="presOf" srcId="{E11244CE-9CD4-4091-861F-EF152A47C692}" destId="{67B2B0D6-35A9-4C5D-83BB-D03591001622}" srcOrd="0" destOrd="0" presId="urn:microsoft.com/office/officeart/2018/2/layout/IconVerticalSolidList"/>
    <dgm:cxn modelId="{F4DEF5CA-F1EC-4EF0-A99F-FF69781BBF94}" type="presOf" srcId="{73B495D6-C880-4554-8D61-A6A9AC093918}" destId="{AB284E3E-E896-46DA-905C-7D2826D88DE1}" srcOrd="0" destOrd="0" presId="urn:microsoft.com/office/officeart/2018/2/layout/IconVerticalSolidList"/>
    <dgm:cxn modelId="{0599D4DC-BD12-4CA5-8249-52654D205421}" srcId="{C8D34FA9-50B2-4802-97B8-1D37945292A9}" destId="{73B495D6-C880-4554-8D61-A6A9AC093918}" srcOrd="2" destOrd="0" parTransId="{EC1909DB-B046-4A30-9F44-43591E0EE64E}" sibTransId="{09EA33DB-BAB1-452E-9209-B31258EAB520}"/>
    <dgm:cxn modelId="{77A3A6DE-09D1-448F-9DFD-BDED5B77B137}" srcId="{C8D34FA9-50B2-4802-97B8-1D37945292A9}" destId="{E11244CE-9CD4-4091-861F-EF152A47C692}" srcOrd="0" destOrd="0" parTransId="{B8BE6095-A3FB-4129-9B9D-7671FC51968C}" sibTransId="{E2EE4D2B-294A-4628-913E-EEC4CFD97F46}"/>
    <dgm:cxn modelId="{63AD6EEC-0038-4C25-9450-83FE85860C23}" type="presOf" srcId="{C8D34FA9-50B2-4802-97B8-1D37945292A9}" destId="{5B14EAD1-F664-42B5-8C53-2EA07CFCCB54}" srcOrd="0" destOrd="0" presId="urn:microsoft.com/office/officeart/2018/2/layout/IconVerticalSolidList"/>
    <dgm:cxn modelId="{EA1C3599-7598-4D07-A308-DB209A2D89AD}" type="presParOf" srcId="{5B14EAD1-F664-42B5-8C53-2EA07CFCCB54}" destId="{B64BDEA3-4BF6-4B49-9A6E-2487CBFF0E99}" srcOrd="0" destOrd="0" presId="urn:microsoft.com/office/officeart/2018/2/layout/IconVerticalSolidList"/>
    <dgm:cxn modelId="{663E0A8E-9F38-4848-861D-957C0A554AD3}" type="presParOf" srcId="{B64BDEA3-4BF6-4B49-9A6E-2487CBFF0E99}" destId="{8464802D-9CF6-4A6B-B98B-4228F65B7610}" srcOrd="0" destOrd="0" presId="urn:microsoft.com/office/officeart/2018/2/layout/IconVerticalSolidList"/>
    <dgm:cxn modelId="{A25A70B1-E29A-479E-99A9-DDDD26C08815}" type="presParOf" srcId="{B64BDEA3-4BF6-4B49-9A6E-2487CBFF0E99}" destId="{C3F2C028-BBA5-4314-854F-1A9D12C28921}" srcOrd="1" destOrd="0" presId="urn:microsoft.com/office/officeart/2018/2/layout/IconVerticalSolidList"/>
    <dgm:cxn modelId="{DF306D61-381D-4530-8A0A-71C6249E1263}" type="presParOf" srcId="{B64BDEA3-4BF6-4B49-9A6E-2487CBFF0E99}" destId="{320284E0-125E-4CF4-9AA1-386F9ABC0FEE}" srcOrd="2" destOrd="0" presId="urn:microsoft.com/office/officeart/2018/2/layout/IconVerticalSolidList"/>
    <dgm:cxn modelId="{AD29EFCD-8F96-4AB4-989E-F55B38DC1C23}" type="presParOf" srcId="{B64BDEA3-4BF6-4B49-9A6E-2487CBFF0E99}" destId="{67B2B0D6-35A9-4C5D-83BB-D03591001622}" srcOrd="3" destOrd="0" presId="urn:microsoft.com/office/officeart/2018/2/layout/IconVerticalSolidList"/>
    <dgm:cxn modelId="{E784A0A9-3E8E-4B0F-92D7-A4560BD33890}" type="presParOf" srcId="{5B14EAD1-F664-42B5-8C53-2EA07CFCCB54}" destId="{995B7F4F-EFE8-47D8-9034-5084015D10A9}" srcOrd="1" destOrd="0" presId="urn:microsoft.com/office/officeart/2018/2/layout/IconVerticalSolidList"/>
    <dgm:cxn modelId="{4EAA595A-EACB-4465-BEAC-6A588445FFE8}" type="presParOf" srcId="{5B14EAD1-F664-42B5-8C53-2EA07CFCCB54}" destId="{674461C9-DE72-411F-8F24-E92F514D687E}" srcOrd="2" destOrd="0" presId="urn:microsoft.com/office/officeart/2018/2/layout/IconVerticalSolidList"/>
    <dgm:cxn modelId="{3CA61B5F-3360-44DC-B1E0-C0111FF0CC39}" type="presParOf" srcId="{674461C9-DE72-411F-8F24-E92F514D687E}" destId="{73AA7B6D-F0A2-4D24-9EBC-300105125874}" srcOrd="0" destOrd="0" presId="urn:microsoft.com/office/officeart/2018/2/layout/IconVerticalSolidList"/>
    <dgm:cxn modelId="{FA6DE2AB-3025-4D3E-AA5C-9DB0505C963A}" type="presParOf" srcId="{674461C9-DE72-411F-8F24-E92F514D687E}" destId="{320E4D91-4766-468F-93C6-80177D761860}" srcOrd="1" destOrd="0" presId="urn:microsoft.com/office/officeart/2018/2/layout/IconVerticalSolidList"/>
    <dgm:cxn modelId="{CC43F17D-D9BD-41DD-9EB5-BCC088538228}" type="presParOf" srcId="{674461C9-DE72-411F-8F24-E92F514D687E}" destId="{1B756C4A-3C2C-46F5-87AD-CCED2C833F2D}" srcOrd="2" destOrd="0" presId="urn:microsoft.com/office/officeart/2018/2/layout/IconVerticalSolidList"/>
    <dgm:cxn modelId="{6FEF7BBB-3C79-4839-8132-F3ED94BF90E9}" type="presParOf" srcId="{674461C9-DE72-411F-8F24-E92F514D687E}" destId="{5213E4D6-193D-46FD-85C1-AC98CE00B4E4}" srcOrd="3" destOrd="0" presId="urn:microsoft.com/office/officeart/2018/2/layout/IconVerticalSolidList"/>
    <dgm:cxn modelId="{C5724F6E-6EC1-4111-A74E-515CC2159D45}" type="presParOf" srcId="{5B14EAD1-F664-42B5-8C53-2EA07CFCCB54}" destId="{3348DCAD-0B4E-4DFB-978D-E4A084D83407}" srcOrd="3" destOrd="0" presId="urn:microsoft.com/office/officeart/2018/2/layout/IconVerticalSolidList"/>
    <dgm:cxn modelId="{4BB978C2-9AEA-4B11-BDEA-D98F2946BD88}" type="presParOf" srcId="{5B14EAD1-F664-42B5-8C53-2EA07CFCCB54}" destId="{16F6215B-30D6-413F-8672-E19F9DB38E00}" srcOrd="4" destOrd="0" presId="urn:microsoft.com/office/officeart/2018/2/layout/IconVerticalSolidList"/>
    <dgm:cxn modelId="{C8A19D5B-5787-401F-B455-44966DC62C0C}" type="presParOf" srcId="{16F6215B-30D6-413F-8672-E19F9DB38E00}" destId="{3C374C85-F599-421E-8F79-A9209F540E8F}" srcOrd="0" destOrd="0" presId="urn:microsoft.com/office/officeart/2018/2/layout/IconVerticalSolidList"/>
    <dgm:cxn modelId="{C1DA8BAF-EADD-40E6-A8FD-F11E79934A42}" type="presParOf" srcId="{16F6215B-30D6-413F-8672-E19F9DB38E00}" destId="{B4B8EAF8-57FF-49EA-874A-1FEA227A727F}" srcOrd="1" destOrd="0" presId="urn:microsoft.com/office/officeart/2018/2/layout/IconVerticalSolidList"/>
    <dgm:cxn modelId="{9B52AD40-A706-4013-9397-50CD07417C44}" type="presParOf" srcId="{16F6215B-30D6-413F-8672-E19F9DB38E00}" destId="{B4BD01A0-71CB-4989-ABBA-7793C0E490A4}" srcOrd="2" destOrd="0" presId="urn:microsoft.com/office/officeart/2018/2/layout/IconVerticalSolidList"/>
    <dgm:cxn modelId="{83F4FCDB-BCE6-4293-ACF8-BFD5ABCDD665}" type="presParOf" srcId="{16F6215B-30D6-413F-8672-E19F9DB38E00}" destId="{AB284E3E-E896-46DA-905C-7D2826D88D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6A858-6E31-4A1E-B8FE-021FC070B95C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8B503-DE5E-4E57-867F-CE5793BEDFC4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82449-517F-4E9C-A44C-D6A87515BF64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Only measurable metrics can be improved</a:t>
          </a:r>
        </a:p>
      </dsp:txBody>
      <dsp:txXfrm>
        <a:off x="1529865" y="566"/>
        <a:ext cx="4383571" cy="1324558"/>
      </dsp:txXfrm>
    </dsp:sp>
    <dsp:sp modelId="{F55E4E21-25C2-4E06-A84D-80B41DE8BC48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AF80A-1DBC-4257-B3C2-468162C421F3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C58E0-D8B0-48A5-B937-A9629B4A2607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Most Business &amp; Scientific data is quantifiable</a:t>
          </a:r>
        </a:p>
      </dsp:txBody>
      <dsp:txXfrm>
        <a:off x="1529865" y="1656264"/>
        <a:ext cx="4383571" cy="1324558"/>
      </dsp:txXfrm>
    </dsp:sp>
    <dsp:sp modelId="{D4D7A493-0A42-4633-8446-5CB4FCFC515D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67AB8-0E2B-4C5B-B0D1-AF8041A179EB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147AC-ECB4-4515-9C3F-60DDC473B7BD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OLS (Ordinary Least Squares) , GLM (Generalized Linear Models) and ANNs (Artificial Neural Networks) mostly used</a:t>
          </a:r>
        </a:p>
      </dsp:txBody>
      <dsp:txXfrm>
        <a:off x="1529865" y="3311963"/>
        <a:ext cx="4383571" cy="132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66D44-C2B8-4B63-AD87-07B5EBF8784A}">
      <dsp:nvSpPr>
        <dsp:cNvPr id="0" name=""/>
        <dsp:cNvSpPr/>
      </dsp:nvSpPr>
      <dsp:spPr>
        <a:xfrm>
          <a:off x="1149406" y="32599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AC4C6-4B3F-45C7-8D08-6430A1C42235}">
      <dsp:nvSpPr>
        <dsp:cNvPr id="0" name=""/>
        <dsp:cNvSpPr/>
      </dsp:nvSpPr>
      <dsp:spPr>
        <a:xfrm>
          <a:off x="1412656" y="295849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DE119-3FFC-48F6-8D23-F1547773ABDE}">
      <dsp:nvSpPr>
        <dsp:cNvPr id="0" name=""/>
        <dsp:cNvSpPr/>
      </dsp:nvSpPr>
      <dsp:spPr>
        <a:xfrm>
          <a:off x="754531" y="1652600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PNN was tested for accuracy and RMSE against CART and Random Forest Algorithms</a:t>
          </a:r>
        </a:p>
      </dsp:txBody>
      <dsp:txXfrm>
        <a:off x="754531" y="1652600"/>
        <a:ext cx="2025000" cy="720000"/>
      </dsp:txXfrm>
    </dsp:sp>
    <dsp:sp modelId="{D526E3FF-5647-4E14-8CA1-EB424E470EC6}">
      <dsp:nvSpPr>
        <dsp:cNvPr id="0" name=""/>
        <dsp:cNvSpPr/>
      </dsp:nvSpPr>
      <dsp:spPr>
        <a:xfrm>
          <a:off x="3528781" y="32599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8415D-E4D2-482D-945C-205E35C44838}">
      <dsp:nvSpPr>
        <dsp:cNvPr id="0" name=""/>
        <dsp:cNvSpPr/>
      </dsp:nvSpPr>
      <dsp:spPr>
        <a:xfrm>
          <a:off x="3792031" y="295849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15220-BFCA-4109-8BB9-6BB80C952900}">
      <dsp:nvSpPr>
        <dsp:cNvPr id="0" name=""/>
        <dsp:cNvSpPr/>
      </dsp:nvSpPr>
      <dsp:spPr>
        <a:xfrm>
          <a:off x="3133906" y="1652600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 housing datasets were used with 21k and 500k records and 13 &amp; 15 predictors</a:t>
          </a:r>
        </a:p>
      </dsp:txBody>
      <dsp:txXfrm>
        <a:off x="3133906" y="1652600"/>
        <a:ext cx="2025000" cy="720000"/>
      </dsp:txXfrm>
    </dsp:sp>
    <dsp:sp modelId="{A570C509-E2C1-4384-A4F5-A867C5744B31}">
      <dsp:nvSpPr>
        <dsp:cNvPr id="0" name=""/>
        <dsp:cNvSpPr/>
      </dsp:nvSpPr>
      <dsp:spPr>
        <a:xfrm>
          <a:off x="2339093" y="2878850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DC128-BD31-4284-9959-4E69D7ED1842}">
      <dsp:nvSpPr>
        <dsp:cNvPr id="0" name=""/>
        <dsp:cNvSpPr/>
      </dsp:nvSpPr>
      <dsp:spPr>
        <a:xfrm>
          <a:off x="2602343" y="3142100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9A178-EAC5-4951-B4BD-9565B410DD5D}">
      <dsp:nvSpPr>
        <dsp:cNvPr id="0" name=""/>
        <dsp:cNvSpPr/>
      </dsp:nvSpPr>
      <dsp:spPr>
        <a:xfrm>
          <a:off x="1944218" y="4498850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Following results were obtained</a:t>
          </a:r>
        </a:p>
      </dsp:txBody>
      <dsp:txXfrm>
        <a:off x="1944218" y="4498850"/>
        <a:ext cx="20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4802D-9CF6-4A6B-B98B-4228F65B7610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2C028-BBA5-4314-854F-1A9D12C28921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2B0D6-35A9-4C5D-83BB-D03591001622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Automating the process of finalizing “K” at the terminal nodes</a:t>
          </a:r>
        </a:p>
      </dsp:txBody>
      <dsp:txXfrm>
        <a:off x="1529865" y="566"/>
        <a:ext cx="4383571" cy="1324558"/>
      </dsp:txXfrm>
    </dsp:sp>
    <dsp:sp modelId="{73AA7B6D-F0A2-4D24-9EBC-300105125874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E4D91-4766-468F-93C6-80177D761860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3E4D6-193D-46FD-85C1-AC98CE00B4E4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 threading</a:t>
          </a:r>
        </a:p>
      </dsp:txBody>
      <dsp:txXfrm>
        <a:off x="1529865" y="1656264"/>
        <a:ext cx="4383571" cy="1324558"/>
      </dsp:txXfrm>
    </dsp:sp>
    <dsp:sp modelId="{3C374C85-F599-421E-8F79-A9209F540E8F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8EAF8-57FF-49EA-874A-1FEA227A727F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84E3E-E896-46DA-905C-7D2826D88DE1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Packaging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0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8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4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3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4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4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1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4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97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4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23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v9469/decision_tree_with_knn_regress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964FA47-7A93-494E-8B34-0B580D0D1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DC56BB-C02B-4D2D-B96E-2E006E462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C1940-F5F1-6D46-A259-74CFE7C7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67" y="802298"/>
            <a:ext cx="5541503" cy="2541431"/>
          </a:xfrm>
        </p:spPr>
        <p:txBody>
          <a:bodyPr>
            <a:normAutofit/>
          </a:bodyPr>
          <a:lstStyle/>
          <a:p>
            <a:r>
              <a:rPr lang="en-US" sz="4200" dirty="0"/>
              <a:t>Partitioning nearest neighbors for regression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7E8B1F-5A2F-41B8-9826-75D40F734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705C68-9F67-0B4E-AA84-04ADB8767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468" y="3531204"/>
            <a:ext cx="5541502" cy="977621"/>
          </a:xfrm>
        </p:spPr>
        <p:txBody>
          <a:bodyPr>
            <a:normAutofit/>
          </a:bodyPr>
          <a:lstStyle/>
          <a:p>
            <a:r>
              <a:rPr lang="en-US" dirty="0"/>
              <a:t>Abhinav Mathur	sunny  </a:t>
            </a:r>
            <a:r>
              <a:rPr lang="en-US" dirty="0" err="1"/>
              <a:t>verma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09279E-584C-47FB-A1B5-3576588A2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9478" y="477854"/>
            <a:ext cx="3928567" cy="2496254"/>
            <a:chOff x="7807230" y="2012810"/>
            <a:chExt cx="3251252" cy="3459865"/>
          </a:xfrm>
          <a:solidFill>
            <a:schemeClr val="bg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DC514-39D2-4A8F-9889-B4F2BAC3A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pFill/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B43B7F-2A86-46E3-A50D-20A3988D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2087"/>
            </a:xfrm>
            <a:prstGeom prst="rect">
              <a:avLst/>
            </a:prstGeom>
            <a:grpFill/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ext Document">
            <a:extLst>
              <a:ext uri="{FF2B5EF4-FFF2-40B4-BE49-F238E27FC236}">
                <a16:creationId xmlns:a16="http://schemas.microsoft.com/office/drawing/2014/main" id="{67DF2917-BD83-4093-9741-E5CB4481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8080" y="637525"/>
            <a:ext cx="2175638" cy="217563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B21AD6C4-7E01-42CB-8459-9B6C8454E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09569" y="3139262"/>
            <a:ext cx="3928567" cy="2478034"/>
            <a:chOff x="7807230" y="2012810"/>
            <a:chExt cx="3251252" cy="34598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3663C8-9353-40C8-B1F8-8D9ACE34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BB3400-A4A1-470A-88BE-B4476E074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B565C67-B76E-4F49-83EC-301C2642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528" y="3303854"/>
            <a:ext cx="2858340" cy="21437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363C31-CC32-43F8-B395-4A6A4CC6C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181DDF-3C4D-44E4-BB9E-2D3100830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5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9BBA8-1A6E-9647-8D38-EDA067DC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Importance of regressions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5F9B0953-F2F5-4605-8C0A-C42F57210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74849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962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21F54-3055-2045-9771-B18EF1D9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Primary take away – Build your own algorithms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67DD45-CA9D-4054-A142-B7CE764A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Prepackaged algorithms may not suit your data or the ML pipeline</a:t>
            </a:r>
          </a:p>
          <a:p>
            <a:r>
              <a:rPr lang="en-US" dirty="0"/>
              <a:t>Limited solutioning with regression problems</a:t>
            </a:r>
          </a:p>
          <a:p>
            <a:r>
              <a:rPr lang="en-US" dirty="0"/>
              <a:t>Douglas Rushkoff – “Program or be programmed” in the era of </a:t>
            </a:r>
            <a:r>
              <a:rPr lang="en-US" dirty="0" err="1"/>
              <a:t>AutoML</a:t>
            </a:r>
            <a:endParaRPr lang="en-US" dirty="0"/>
          </a:p>
          <a:p>
            <a:r>
              <a:rPr lang="en-US" dirty="0"/>
              <a:t>Be an AI team not an AI enabled team</a:t>
            </a:r>
          </a:p>
        </p:txBody>
      </p:sp>
      <p:pic>
        <p:nvPicPr>
          <p:cNvPr id="5" name="Content Placeholder 4" descr="A picture containing green, shirt&#10;&#10;Description automatically generated">
            <a:extLst>
              <a:ext uri="{FF2B5EF4-FFF2-40B4-BE49-F238E27FC236}">
                <a16:creationId xmlns:a16="http://schemas.microsoft.com/office/drawing/2014/main" id="{721CD6DB-6DC8-C44D-8137-E4EA7DE9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48" y="804519"/>
            <a:ext cx="4241688" cy="5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545F-9686-2F4E-B558-57618110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&amp;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EC55-E420-C947-B171-C59EA204E3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CART is known as decision tree</a:t>
            </a:r>
          </a:p>
          <a:p>
            <a:r>
              <a:rPr lang="en-US" dirty="0"/>
              <a:t>Partitions data based on MSE and returns mean value in terminal node</a:t>
            </a:r>
          </a:p>
          <a:p>
            <a:r>
              <a:rPr lang="en-US" dirty="0"/>
              <a:t>Can capture nonlinear relations</a:t>
            </a:r>
          </a:p>
          <a:p>
            <a:r>
              <a:rPr lang="en-US" dirty="0"/>
              <a:t>Poor variance in regression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3C03A-6A6A-1E4A-AC28-3F000CE5CD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Known Nearest Neighbor algorithm</a:t>
            </a:r>
          </a:p>
          <a:p>
            <a:r>
              <a:rPr lang="en-US" dirty="0"/>
              <a:t>Finds ”K” nearest datapoints based on geometric distances and returns mean of K data points</a:t>
            </a:r>
          </a:p>
          <a:p>
            <a:r>
              <a:rPr lang="en-US" dirty="0"/>
              <a:t>Can capture nonlinear relationships</a:t>
            </a:r>
          </a:p>
          <a:p>
            <a:r>
              <a:rPr lang="en-US" dirty="0"/>
              <a:t>Computation time increases exponentially</a:t>
            </a:r>
          </a:p>
        </p:txBody>
      </p:sp>
    </p:spTree>
    <p:extLst>
      <p:ext uri="{BB962C8B-B14F-4D97-AF65-F5344CB8AC3E}">
        <p14:creationId xmlns:p14="http://schemas.microsoft.com/office/powerpoint/2010/main" val="197721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4BE214B-2C92-47AF-8D90-698211103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6D07CD-E0E5-42ED-BA28-6CB6ADC3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55A7BB-C9AD-5A4A-8623-A17BFECC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Partitioning nearest neighbors (pnn)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9A020F-4984-4DD0-898A-B60A4882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D997-8732-104E-A6AD-907A68CBE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0" y="2015732"/>
            <a:ext cx="55503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Hybrid sequence of 2 algorithms</a:t>
            </a:r>
          </a:p>
          <a:p>
            <a:pPr>
              <a:lnSpc>
                <a:spcPct val="110000"/>
              </a:lnSpc>
            </a:pPr>
            <a:r>
              <a:rPr lang="en-US"/>
              <a:t>Train a shallow CART (less than optimal depth) on training data</a:t>
            </a:r>
          </a:p>
          <a:p>
            <a:pPr>
              <a:lnSpc>
                <a:spcPct val="110000"/>
              </a:lnSpc>
            </a:pPr>
            <a:r>
              <a:rPr lang="en-US"/>
              <a:t>Assign terminal nodes to test data points from CART</a:t>
            </a:r>
          </a:p>
          <a:p>
            <a:pPr>
              <a:lnSpc>
                <a:spcPct val="110000"/>
              </a:lnSpc>
            </a:pPr>
            <a:r>
              <a:rPr lang="en-US"/>
              <a:t>Scale data and run KNN for each test data point limiting points to the terminal node</a:t>
            </a:r>
          </a:p>
          <a:p>
            <a:pPr>
              <a:lnSpc>
                <a:spcPct val="110000"/>
              </a:lnSpc>
            </a:pPr>
            <a:r>
              <a:rPr lang="en-US"/>
              <a:t>Return results to vector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761B47-AE33-47C9-9636-19D4B313F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204B78-8026-4E1E-9C59-5F523ECDD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DEB6F1-F54D-4345-B8DF-72D72C71E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380F474-D468-4F2F-8BE9-F343F8D1A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9B9ACA6E-6E15-BD4A-A019-D5AED347F5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984326" y="1116345"/>
            <a:ext cx="1063197" cy="38661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757EBBD-8611-41C1-8124-C151D095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0D0D8B-2D5E-48A4-BBD5-8CB09A86A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0A0CB-38BD-734C-94AB-F16B9D89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n-US" dirty="0"/>
              <a:t>Results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68E291-D6EF-41B6-8AE5-053E8EC08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866045"/>
              </p:ext>
            </p:extLst>
          </p:nvPr>
        </p:nvGraphicFramePr>
        <p:xfrm>
          <a:off x="3108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76B0F9-1E50-DD47-AD54-7C7176A0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57158"/>
              </p:ext>
            </p:extLst>
          </p:nvPr>
        </p:nvGraphicFramePr>
        <p:xfrm>
          <a:off x="6032182" y="3373221"/>
          <a:ext cx="5725160" cy="1211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4002309696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180666230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2679081499"/>
                    </a:ext>
                  </a:extLst>
                </a:gridCol>
              </a:tblGrid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Algorithm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725227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234357.19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32.08%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711123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239401.49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33.15 %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389670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PNN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220270.50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26.61 %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38139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18530DD-0CF7-EE4E-B31D-367429B9A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61455"/>
              </p:ext>
            </p:extLst>
          </p:nvPr>
        </p:nvGraphicFramePr>
        <p:xfrm>
          <a:off x="6032182" y="5003799"/>
          <a:ext cx="5725160" cy="1211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4002309696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180666230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2679081499"/>
                    </a:ext>
                  </a:extLst>
                </a:gridCol>
              </a:tblGrid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Algorithm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725227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4515.30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711123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5151.02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11.02%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389670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PNN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650.61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1.33%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3813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955957-A5B7-5E47-8705-9F990F88F99A}"/>
              </a:ext>
            </a:extLst>
          </p:cNvPr>
          <p:cNvSpPr txBox="1"/>
          <p:nvPr/>
        </p:nvSpPr>
        <p:spPr>
          <a:xfrm>
            <a:off x="6032182" y="2933700"/>
            <a:ext cx="17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A709B-8AC6-4D41-AE33-34F51D184930}"/>
              </a:ext>
            </a:extLst>
          </p:cNvPr>
          <p:cNvSpPr txBox="1"/>
          <p:nvPr/>
        </p:nvSpPr>
        <p:spPr>
          <a:xfrm>
            <a:off x="6032182" y="4605910"/>
            <a:ext cx="17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</p:txBody>
      </p:sp>
    </p:spTree>
    <p:extLst>
      <p:ext uri="{BB962C8B-B14F-4D97-AF65-F5344CB8AC3E}">
        <p14:creationId xmlns:p14="http://schemas.microsoft.com/office/powerpoint/2010/main" val="191524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4E4DF-63F9-5049-9A32-17B5773F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Further work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ABAD04-EA71-45CF-880B-6A9A5CED1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54507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141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B01D-10D9-6246-84BC-52E2A71B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E972-E557-294C-B1D2-F51AE7944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https://github.com/sv9469/decision_tree_with_knn_regression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514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311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Partitioning nearest neighbors for regression</vt:lpstr>
      <vt:lpstr>Importance of regressions</vt:lpstr>
      <vt:lpstr>Primary take away – Build your own algorithms</vt:lpstr>
      <vt:lpstr>CART &amp; KNN</vt:lpstr>
      <vt:lpstr>Partitioning nearest neighbors (pnn)</vt:lpstr>
      <vt:lpstr>Results</vt:lpstr>
      <vt:lpstr>Further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nearest neighbors for regression</dc:title>
  <dc:creator>Abhinav Mathur</dc:creator>
  <cp:lastModifiedBy>Abhinav Mathur</cp:lastModifiedBy>
  <cp:revision>3</cp:revision>
  <dcterms:created xsi:type="dcterms:W3CDTF">2020-01-18T07:28:22Z</dcterms:created>
  <dcterms:modified xsi:type="dcterms:W3CDTF">2020-01-18T07:41:11Z</dcterms:modified>
</cp:coreProperties>
</file>