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9"/>
  </p:notesMasterIdLst>
  <p:sldIdLst>
    <p:sldId id="256" r:id="rId2"/>
    <p:sldId id="257" r:id="rId3"/>
    <p:sldId id="372" r:id="rId4"/>
    <p:sldId id="368" r:id="rId5"/>
    <p:sldId id="369" r:id="rId6"/>
    <p:sldId id="370" r:id="rId7"/>
    <p:sldId id="371"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59" d="100"/>
          <a:sy n="59" d="100"/>
        </p:scale>
        <p:origin x="96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9E05D0-A421-4EF3-8512-AD1148C82550}" type="datetimeFigureOut">
              <a:rPr lang="en-IN" smtClean="0"/>
              <a:t>08-08-2024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A1C5D9F-5FDD-4E04-AD07-37773298FBF3}" type="slidenum">
              <a:rPr lang="en-IN" smtClean="0"/>
              <a:t>‹#›</a:t>
            </a:fld>
            <a:endParaRPr lang="en-IN"/>
          </a:p>
        </p:txBody>
      </p:sp>
    </p:spTree>
    <p:extLst>
      <p:ext uri="{BB962C8B-B14F-4D97-AF65-F5344CB8AC3E}">
        <p14:creationId xmlns:p14="http://schemas.microsoft.com/office/powerpoint/2010/main" val="8096676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AutoShape 7">
            <a:extLst>
              <a:ext uri="{FF2B5EF4-FFF2-40B4-BE49-F238E27FC236}">
                <a16:creationId xmlns:a16="http://schemas.microsoft.com/office/drawing/2014/main" id="{8D13192D-1816-F03A-9AF1-BBA902A8A17D}"/>
              </a:ext>
            </a:extLst>
          </p:cNvPr>
          <p:cNvSpPr>
            <a:spLocks noChangeArrowheads="1"/>
          </p:cNvSpPr>
          <p:nvPr/>
        </p:nvSpPr>
        <p:spPr bwMode="auto">
          <a:xfrm>
            <a:off x="914400" y="2393950"/>
            <a:ext cx="10363200" cy="109538"/>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en-IN" sz="1800"/>
          </a:p>
        </p:txBody>
      </p:sp>
      <p:sp>
        <p:nvSpPr>
          <p:cNvPr id="5122" name="Rectangle 2"/>
          <p:cNvSpPr>
            <a:spLocks noGrp="1" noChangeArrowheads="1"/>
          </p:cNvSpPr>
          <p:nvPr>
            <p:ph type="ctrTitle"/>
          </p:nvPr>
        </p:nvSpPr>
        <p:spPr>
          <a:xfrm>
            <a:off x="914400" y="990600"/>
            <a:ext cx="10363200" cy="1371600"/>
          </a:xfrm>
        </p:spPr>
        <p:txBody>
          <a:bodyPr/>
          <a:lstStyle>
            <a:lvl1pPr>
              <a:defRPr sz="4000"/>
            </a:lvl1pPr>
          </a:lstStyle>
          <a:p>
            <a:r>
              <a:rPr lang="en-US"/>
              <a:t>Click to edit Master title style</a:t>
            </a:r>
          </a:p>
        </p:txBody>
      </p:sp>
      <p:sp>
        <p:nvSpPr>
          <p:cNvPr id="5123" name="Rectangle 3"/>
          <p:cNvSpPr>
            <a:spLocks noGrp="1" noChangeArrowheads="1"/>
          </p:cNvSpPr>
          <p:nvPr>
            <p:ph type="subTitle" idx="1"/>
          </p:nvPr>
        </p:nvSpPr>
        <p:spPr>
          <a:xfrm>
            <a:off x="1930400" y="3429000"/>
            <a:ext cx="9347200" cy="1600200"/>
          </a:xfrm>
        </p:spPr>
        <p:txBody>
          <a:bodyPr/>
          <a:lstStyle>
            <a:lvl1pPr marL="0" indent="0">
              <a:buFont typeface="Wingdings" pitchFamily="2" charset="2"/>
              <a:buNone/>
              <a:defRPr sz="2800"/>
            </a:lvl1pPr>
          </a:lstStyle>
          <a:p>
            <a:r>
              <a:rPr lang="en-US"/>
              <a:t>Click to edit Master subtitle style</a:t>
            </a:r>
          </a:p>
        </p:txBody>
      </p:sp>
      <p:sp>
        <p:nvSpPr>
          <p:cNvPr id="3" name="Date Placeholder 2">
            <a:extLst>
              <a:ext uri="{FF2B5EF4-FFF2-40B4-BE49-F238E27FC236}">
                <a16:creationId xmlns:a16="http://schemas.microsoft.com/office/drawing/2014/main" id="{814B6A37-AD04-C654-AC92-D9CC3ADF0A51}"/>
              </a:ext>
            </a:extLst>
          </p:cNvPr>
          <p:cNvSpPr>
            <a:spLocks noGrp="1" noChangeArrowheads="1"/>
          </p:cNvSpPr>
          <p:nvPr>
            <p:ph type="dt" sz="half" idx="10"/>
          </p:nvPr>
        </p:nvSpPr>
        <p:spPr>
          <a:xfrm>
            <a:off x="914400" y="6248400"/>
            <a:ext cx="2540000" cy="457200"/>
          </a:xfrm>
        </p:spPr>
        <p:txBody>
          <a:bodyPr/>
          <a:lstStyle>
            <a:lvl1pPr>
              <a:defRPr/>
            </a:lvl1pPr>
          </a:lstStyle>
          <a:p>
            <a:pPr>
              <a:defRPr/>
            </a:pPr>
            <a:r>
              <a:rPr lang="en-US"/>
              <a:t>Zeroth Review</a:t>
            </a:r>
          </a:p>
        </p:txBody>
      </p:sp>
      <p:sp>
        <p:nvSpPr>
          <p:cNvPr id="4" name="Footer Placeholder 3">
            <a:extLst>
              <a:ext uri="{FF2B5EF4-FFF2-40B4-BE49-F238E27FC236}">
                <a16:creationId xmlns:a16="http://schemas.microsoft.com/office/drawing/2014/main" id="{EE58272B-7D6B-F3CE-953F-1079FFA8D80E}"/>
              </a:ext>
            </a:extLst>
          </p:cNvPr>
          <p:cNvSpPr>
            <a:spLocks noGrp="1" noChangeArrowheads="1"/>
          </p:cNvSpPr>
          <p:nvPr>
            <p:ph type="ftr" sz="quarter" idx="11"/>
          </p:nvPr>
        </p:nvSpPr>
        <p:spPr>
          <a:xfrm>
            <a:off x="4165600" y="6248400"/>
            <a:ext cx="3860800" cy="457200"/>
          </a:xfrm>
        </p:spPr>
        <p:txBody>
          <a:bodyPr/>
          <a:lstStyle>
            <a:lvl1pPr>
              <a:defRPr/>
            </a:lvl1pPr>
          </a:lstStyle>
          <a:p>
            <a:pPr>
              <a:defRPr/>
            </a:pPr>
            <a:r>
              <a:rPr lang="en-US"/>
              <a:t>Department of Computer Science and Engineering</a:t>
            </a:r>
          </a:p>
        </p:txBody>
      </p:sp>
      <p:sp>
        <p:nvSpPr>
          <p:cNvPr id="5" name="Slide Number Placeholder 4">
            <a:extLst>
              <a:ext uri="{FF2B5EF4-FFF2-40B4-BE49-F238E27FC236}">
                <a16:creationId xmlns:a16="http://schemas.microsoft.com/office/drawing/2014/main" id="{E55F3314-4EF0-936B-77EE-175E9EF6B55B}"/>
              </a:ext>
            </a:extLst>
          </p:cNvPr>
          <p:cNvSpPr>
            <a:spLocks noGrp="1" noChangeArrowheads="1"/>
          </p:cNvSpPr>
          <p:nvPr>
            <p:ph type="sldNum" sz="quarter" idx="12"/>
          </p:nvPr>
        </p:nvSpPr>
        <p:spPr>
          <a:xfrm>
            <a:off x="8737600" y="6248400"/>
            <a:ext cx="2540000" cy="457200"/>
          </a:xfrm>
        </p:spPr>
        <p:txBody>
          <a:bodyPr/>
          <a:lstStyle>
            <a:lvl1pPr>
              <a:defRPr smtClean="0"/>
            </a:lvl1pPr>
          </a:lstStyle>
          <a:p>
            <a:pPr>
              <a:defRPr/>
            </a:pPr>
            <a:fld id="{D8F95DA7-9E0E-467D-A139-0471DC1777CB}" type="slidenum">
              <a:rPr lang="en-US" altLang="en-US"/>
              <a:pPr>
                <a:defRPr/>
              </a:pPr>
              <a:t>‹#›</a:t>
            </a:fld>
            <a:endParaRPr lang="en-US" altLang="en-US"/>
          </a:p>
        </p:txBody>
      </p:sp>
    </p:spTree>
    <p:extLst>
      <p:ext uri="{BB962C8B-B14F-4D97-AF65-F5344CB8AC3E}">
        <p14:creationId xmlns:p14="http://schemas.microsoft.com/office/powerpoint/2010/main" val="17509654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a:extLst>
              <a:ext uri="{FF2B5EF4-FFF2-40B4-BE49-F238E27FC236}">
                <a16:creationId xmlns:a16="http://schemas.microsoft.com/office/drawing/2014/main" id="{DE0854C1-7207-EF75-A61A-B4AF54A5D723}"/>
              </a:ext>
            </a:extLst>
          </p:cNvPr>
          <p:cNvSpPr>
            <a:spLocks noGrp="1" noChangeArrowheads="1"/>
          </p:cNvSpPr>
          <p:nvPr>
            <p:ph type="dt" sz="half" idx="10"/>
          </p:nvPr>
        </p:nvSpPr>
        <p:spPr>
          <a:ln/>
        </p:spPr>
        <p:txBody>
          <a:bodyPr/>
          <a:lstStyle>
            <a:lvl1pPr>
              <a:defRPr/>
            </a:lvl1pPr>
          </a:lstStyle>
          <a:p>
            <a:pPr>
              <a:defRPr/>
            </a:pPr>
            <a:r>
              <a:rPr lang="en-US"/>
              <a:t>Zeroth Review</a:t>
            </a:r>
          </a:p>
        </p:txBody>
      </p:sp>
      <p:sp>
        <p:nvSpPr>
          <p:cNvPr id="5" name="Rectangle 7">
            <a:extLst>
              <a:ext uri="{FF2B5EF4-FFF2-40B4-BE49-F238E27FC236}">
                <a16:creationId xmlns:a16="http://schemas.microsoft.com/office/drawing/2014/main" id="{023D97B6-49D4-67F3-668F-9724FD35233F}"/>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6" name="Rectangle 8">
            <a:extLst>
              <a:ext uri="{FF2B5EF4-FFF2-40B4-BE49-F238E27FC236}">
                <a16:creationId xmlns:a16="http://schemas.microsoft.com/office/drawing/2014/main" id="{EE4FA587-585B-1C1F-066D-B211962B0DB9}"/>
              </a:ext>
            </a:extLst>
          </p:cNvPr>
          <p:cNvSpPr>
            <a:spLocks noGrp="1" noChangeArrowheads="1"/>
          </p:cNvSpPr>
          <p:nvPr>
            <p:ph type="sldNum" sz="quarter" idx="12"/>
          </p:nvPr>
        </p:nvSpPr>
        <p:spPr>
          <a:ln/>
        </p:spPr>
        <p:txBody>
          <a:bodyPr/>
          <a:lstStyle>
            <a:lvl1pPr>
              <a:defRPr/>
            </a:lvl1pPr>
          </a:lstStyle>
          <a:p>
            <a:pPr>
              <a:defRPr/>
            </a:pPr>
            <a:fld id="{5367E6EB-B6CA-430B-8761-75C737CF7AF1}" type="slidenum">
              <a:rPr lang="en-US" altLang="en-US"/>
              <a:pPr>
                <a:defRPr/>
              </a:pPr>
              <a:t>‹#›</a:t>
            </a:fld>
            <a:endParaRPr lang="en-US" altLang="en-US"/>
          </a:p>
        </p:txBody>
      </p:sp>
    </p:spTree>
    <p:extLst>
      <p:ext uri="{BB962C8B-B14F-4D97-AF65-F5344CB8AC3E}">
        <p14:creationId xmlns:p14="http://schemas.microsoft.com/office/powerpoint/2010/main" val="19394769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65118" y="304800"/>
            <a:ext cx="2669116" cy="5715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55651" y="304800"/>
            <a:ext cx="7806267" cy="5715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a:extLst>
              <a:ext uri="{FF2B5EF4-FFF2-40B4-BE49-F238E27FC236}">
                <a16:creationId xmlns:a16="http://schemas.microsoft.com/office/drawing/2014/main" id="{E1D0F6A3-93FF-6A17-402C-31256BC45713}"/>
              </a:ext>
            </a:extLst>
          </p:cNvPr>
          <p:cNvSpPr>
            <a:spLocks noGrp="1" noChangeArrowheads="1"/>
          </p:cNvSpPr>
          <p:nvPr>
            <p:ph type="dt" sz="half" idx="10"/>
          </p:nvPr>
        </p:nvSpPr>
        <p:spPr>
          <a:ln/>
        </p:spPr>
        <p:txBody>
          <a:bodyPr/>
          <a:lstStyle>
            <a:lvl1pPr>
              <a:defRPr/>
            </a:lvl1pPr>
          </a:lstStyle>
          <a:p>
            <a:pPr>
              <a:defRPr/>
            </a:pPr>
            <a:r>
              <a:rPr lang="en-US"/>
              <a:t>Zeroth Review</a:t>
            </a:r>
          </a:p>
        </p:txBody>
      </p:sp>
      <p:sp>
        <p:nvSpPr>
          <p:cNvPr id="5" name="Rectangle 7">
            <a:extLst>
              <a:ext uri="{FF2B5EF4-FFF2-40B4-BE49-F238E27FC236}">
                <a16:creationId xmlns:a16="http://schemas.microsoft.com/office/drawing/2014/main" id="{FB63A9F3-AD04-ED6E-E628-12170F70CE75}"/>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6" name="Rectangle 8">
            <a:extLst>
              <a:ext uri="{FF2B5EF4-FFF2-40B4-BE49-F238E27FC236}">
                <a16:creationId xmlns:a16="http://schemas.microsoft.com/office/drawing/2014/main" id="{01BD68DD-46F8-E148-C9DD-BDF1256D37AB}"/>
              </a:ext>
            </a:extLst>
          </p:cNvPr>
          <p:cNvSpPr>
            <a:spLocks noGrp="1" noChangeArrowheads="1"/>
          </p:cNvSpPr>
          <p:nvPr>
            <p:ph type="sldNum" sz="quarter" idx="12"/>
          </p:nvPr>
        </p:nvSpPr>
        <p:spPr>
          <a:ln/>
        </p:spPr>
        <p:txBody>
          <a:bodyPr/>
          <a:lstStyle>
            <a:lvl1pPr>
              <a:defRPr/>
            </a:lvl1pPr>
          </a:lstStyle>
          <a:p>
            <a:pPr>
              <a:defRPr/>
            </a:pPr>
            <a:fld id="{3031276A-AAE7-4DAF-B5DC-CD9EE96B703D}" type="slidenum">
              <a:rPr lang="en-US" altLang="en-US"/>
              <a:pPr>
                <a:defRPr/>
              </a:pPr>
              <a:t>‹#›</a:t>
            </a:fld>
            <a:endParaRPr lang="en-US" altLang="en-US"/>
          </a:p>
        </p:txBody>
      </p:sp>
    </p:spTree>
    <p:extLst>
      <p:ext uri="{BB962C8B-B14F-4D97-AF65-F5344CB8AC3E}">
        <p14:creationId xmlns:p14="http://schemas.microsoft.com/office/powerpoint/2010/main" val="27881953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a:extLst>
              <a:ext uri="{FF2B5EF4-FFF2-40B4-BE49-F238E27FC236}">
                <a16:creationId xmlns:a16="http://schemas.microsoft.com/office/drawing/2014/main" id="{4A88B164-965D-9E09-9E7D-16374A9EADDD}"/>
              </a:ext>
            </a:extLst>
          </p:cNvPr>
          <p:cNvSpPr>
            <a:spLocks noGrp="1" noChangeArrowheads="1"/>
          </p:cNvSpPr>
          <p:nvPr>
            <p:ph type="dt" sz="half" idx="10"/>
          </p:nvPr>
        </p:nvSpPr>
        <p:spPr>
          <a:ln/>
        </p:spPr>
        <p:txBody>
          <a:bodyPr/>
          <a:lstStyle>
            <a:lvl1pPr>
              <a:defRPr/>
            </a:lvl1pPr>
          </a:lstStyle>
          <a:p>
            <a:pPr>
              <a:defRPr/>
            </a:pPr>
            <a:r>
              <a:rPr lang="en-US"/>
              <a:t>Zeroth Review</a:t>
            </a:r>
          </a:p>
        </p:txBody>
      </p:sp>
      <p:sp>
        <p:nvSpPr>
          <p:cNvPr id="5" name="Rectangle 7">
            <a:extLst>
              <a:ext uri="{FF2B5EF4-FFF2-40B4-BE49-F238E27FC236}">
                <a16:creationId xmlns:a16="http://schemas.microsoft.com/office/drawing/2014/main" id="{EE044AE8-B23C-D8C6-4D87-EADCB1C0F02B}"/>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6" name="Rectangle 8">
            <a:extLst>
              <a:ext uri="{FF2B5EF4-FFF2-40B4-BE49-F238E27FC236}">
                <a16:creationId xmlns:a16="http://schemas.microsoft.com/office/drawing/2014/main" id="{BE04F0FC-AAC5-064C-CDAD-FF80D73B3853}"/>
              </a:ext>
            </a:extLst>
          </p:cNvPr>
          <p:cNvSpPr>
            <a:spLocks noGrp="1" noChangeArrowheads="1"/>
          </p:cNvSpPr>
          <p:nvPr>
            <p:ph type="sldNum" sz="quarter" idx="12"/>
          </p:nvPr>
        </p:nvSpPr>
        <p:spPr>
          <a:ln/>
        </p:spPr>
        <p:txBody>
          <a:bodyPr/>
          <a:lstStyle>
            <a:lvl1pPr>
              <a:defRPr/>
            </a:lvl1pPr>
          </a:lstStyle>
          <a:p>
            <a:pPr>
              <a:defRPr/>
            </a:pPr>
            <a:fld id="{BDC2143B-610F-499C-A392-DFFBE135A7B2}" type="slidenum">
              <a:rPr lang="en-US" altLang="en-US"/>
              <a:pPr>
                <a:defRPr/>
              </a:pPr>
              <a:t>‹#›</a:t>
            </a:fld>
            <a:endParaRPr lang="en-US" altLang="en-US"/>
          </a:p>
        </p:txBody>
      </p:sp>
    </p:spTree>
    <p:extLst>
      <p:ext uri="{BB962C8B-B14F-4D97-AF65-F5344CB8AC3E}">
        <p14:creationId xmlns:p14="http://schemas.microsoft.com/office/powerpoint/2010/main" val="24226746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6">
            <a:extLst>
              <a:ext uri="{FF2B5EF4-FFF2-40B4-BE49-F238E27FC236}">
                <a16:creationId xmlns:a16="http://schemas.microsoft.com/office/drawing/2014/main" id="{9E3D50AC-D896-487B-A964-4F2362A2FCEC}"/>
              </a:ext>
            </a:extLst>
          </p:cNvPr>
          <p:cNvSpPr>
            <a:spLocks noGrp="1" noChangeArrowheads="1"/>
          </p:cNvSpPr>
          <p:nvPr>
            <p:ph type="dt" sz="half" idx="10"/>
          </p:nvPr>
        </p:nvSpPr>
        <p:spPr>
          <a:ln/>
        </p:spPr>
        <p:txBody>
          <a:bodyPr/>
          <a:lstStyle>
            <a:lvl1pPr>
              <a:defRPr/>
            </a:lvl1pPr>
          </a:lstStyle>
          <a:p>
            <a:pPr>
              <a:defRPr/>
            </a:pPr>
            <a:r>
              <a:rPr lang="en-US"/>
              <a:t>Zeroth Review</a:t>
            </a:r>
          </a:p>
        </p:txBody>
      </p:sp>
      <p:sp>
        <p:nvSpPr>
          <p:cNvPr id="5" name="Rectangle 7">
            <a:extLst>
              <a:ext uri="{FF2B5EF4-FFF2-40B4-BE49-F238E27FC236}">
                <a16:creationId xmlns:a16="http://schemas.microsoft.com/office/drawing/2014/main" id="{1860975C-7E6F-6BD7-97FB-B68EFA315FE1}"/>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6" name="Rectangle 8">
            <a:extLst>
              <a:ext uri="{FF2B5EF4-FFF2-40B4-BE49-F238E27FC236}">
                <a16:creationId xmlns:a16="http://schemas.microsoft.com/office/drawing/2014/main" id="{925DB3BD-FB8F-C610-9A37-B3ADF214A3E4}"/>
              </a:ext>
            </a:extLst>
          </p:cNvPr>
          <p:cNvSpPr>
            <a:spLocks noGrp="1" noChangeArrowheads="1"/>
          </p:cNvSpPr>
          <p:nvPr>
            <p:ph type="sldNum" sz="quarter" idx="12"/>
          </p:nvPr>
        </p:nvSpPr>
        <p:spPr>
          <a:ln/>
        </p:spPr>
        <p:txBody>
          <a:bodyPr/>
          <a:lstStyle>
            <a:lvl1pPr>
              <a:defRPr/>
            </a:lvl1pPr>
          </a:lstStyle>
          <a:p>
            <a:pPr>
              <a:defRPr/>
            </a:pPr>
            <a:fld id="{575C213C-AC18-4D5A-BA73-4550FF50B842}" type="slidenum">
              <a:rPr lang="en-US" altLang="en-US"/>
              <a:pPr>
                <a:defRPr/>
              </a:pPr>
              <a:t>‹#›</a:t>
            </a:fld>
            <a:endParaRPr lang="en-US" altLang="en-US"/>
          </a:p>
        </p:txBody>
      </p:sp>
    </p:spTree>
    <p:extLst>
      <p:ext uri="{BB962C8B-B14F-4D97-AF65-F5344CB8AC3E}">
        <p14:creationId xmlns:p14="http://schemas.microsoft.com/office/powerpoint/2010/main" val="15435454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755651" y="1752600"/>
            <a:ext cx="52324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1251" y="1752600"/>
            <a:ext cx="52324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a:extLst>
              <a:ext uri="{FF2B5EF4-FFF2-40B4-BE49-F238E27FC236}">
                <a16:creationId xmlns:a16="http://schemas.microsoft.com/office/drawing/2014/main" id="{1CC1F139-34C5-A295-F629-88EF76019A55}"/>
              </a:ext>
            </a:extLst>
          </p:cNvPr>
          <p:cNvSpPr>
            <a:spLocks noGrp="1" noChangeArrowheads="1"/>
          </p:cNvSpPr>
          <p:nvPr>
            <p:ph type="dt" sz="half" idx="10"/>
          </p:nvPr>
        </p:nvSpPr>
        <p:spPr>
          <a:ln/>
        </p:spPr>
        <p:txBody>
          <a:bodyPr/>
          <a:lstStyle>
            <a:lvl1pPr>
              <a:defRPr/>
            </a:lvl1pPr>
          </a:lstStyle>
          <a:p>
            <a:pPr>
              <a:defRPr/>
            </a:pPr>
            <a:r>
              <a:rPr lang="en-US"/>
              <a:t>Zeroth Review</a:t>
            </a:r>
          </a:p>
        </p:txBody>
      </p:sp>
      <p:sp>
        <p:nvSpPr>
          <p:cNvPr id="6" name="Rectangle 7">
            <a:extLst>
              <a:ext uri="{FF2B5EF4-FFF2-40B4-BE49-F238E27FC236}">
                <a16:creationId xmlns:a16="http://schemas.microsoft.com/office/drawing/2014/main" id="{AB20EB37-7A2A-E49D-01DB-6418D7037D0A}"/>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7" name="Rectangle 8">
            <a:extLst>
              <a:ext uri="{FF2B5EF4-FFF2-40B4-BE49-F238E27FC236}">
                <a16:creationId xmlns:a16="http://schemas.microsoft.com/office/drawing/2014/main" id="{C4FAAEF5-CC11-F779-153E-E74E333E5AC1}"/>
              </a:ext>
            </a:extLst>
          </p:cNvPr>
          <p:cNvSpPr>
            <a:spLocks noGrp="1" noChangeArrowheads="1"/>
          </p:cNvSpPr>
          <p:nvPr>
            <p:ph type="sldNum" sz="quarter" idx="12"/>
          </p:nvPr>
        </p:nvSpPr>
        <p:spPr>
          <a:ln/>
        </p:spPr>
        <p:txBody>
          <a:bodyPr/>
          <a:lstStyle>
            <a:lvl1pPr>
              <a:defRPr/>
            </a:lvl1pPr>
          </a:lstStyle>
          <a:p>
            <a:pPr>
              <a:defRPr/>
            </a:pPr>
            <a:fld id="{7A8ED4EA-E359-45F1-B86A-A40772B25C23}" type="slidenum">
              <a:rPr lang="en-US" altLang="en-US"/>
              <a:pPr>
                <a:defRPr/>
              </a:pPr>
              <a:t>‹#›</a:t>
            </a:fld>
            <a:endParaRPr lang="en-US" altLang="en-US"/>
          </a:p>
        </p:txBody>
      </p:sp>
    </p:spTree>
    <p:extLst>
      <p:ext uri="{BB962C8B-B14F-4D97-AF65-F5344CB8AC3E}">
        <p14:creationId xmlns:p14="http://schemas.microsoft.com/office/powerpoint/2010/main" val="18125870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a:extLst>
              <a:ext uri="{FF2B5EF4-FFF2-40B4-BE49-F238E27FC236}">
                <a16:creationId xmlns:a16="http://schemas.microsoft.com/office/drawing/2014/main" id="{3B4E764D-F83F-9CC9-8E38-FEA9647AB755}"/>
              </a:ext>
            </a:extLst>
          </p:cNvPr>
          <p:cNvSpPr>
            <a:spLocks noGrp="1" noChangeArrowheads="1"/>
          </p:cNvSpPr>
          <p:nvPr>
            <p:ph type="dt" sz="half" idx="10"/>
          </p:nvPr>
        </p:nvSpPr>
        <p:spPr>
          <a:ln/>
        </p:spPr>
        <p:txBody>
          <a:bodyPr/>
          <a:lstStyle>
            <a:lvl1pPr>
              <a:defRPr/>
            </a:lvl1pPr>
          </a:lstStyle>
          <a:p>
            <a:pPr>
              <a:defRPr/>
            </a:pPr>
            <a:r>
              <a:rPr lang="en-US"/>
              <a:t>Zeroth Review</a:t>
            </a:r>
          </a:p>
        </p:txBody>
      </p:sp>
      <p:sp>
        <p:nvSpPr>
          <p:cNvPr id="8" name="Rectangle 7">
            <a:extLst>
              <a:ext uri="{FF2B5EF4-FFF2-40B4-BE49-F238E27FC236}">
                <a16:creationId xmlns:a16="http://schemas.microsoft.com/office/drawing/2014/main" id="{BABF83D4-B422-239C-8C38-4509A66ADBE3}"/>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9" name="Rectangle 8">
            <a:extLst>
              <a:ext uri="{FF2B5EF4-FFF2-40B4-BE49-F238E27FC236}">
                <a16:creationId xmlns:a16="http://schemas.microsoft.com/office/drawing/2014/main" id="{781238FA-AFA9-8287-25C9-98D6042CFD33}"/>
              </a:ext>
            </a:extLst>
          </p:cNvPr>
          <p:cNvSpPr>
            <a:spLocks noGrp="1" noChangeArrowheads="1"/>
          </p:cNvSpPr>
          <p:nvPr>
            <p:ph type="sldNum" sz="quarter" idx="12"/>
          </p:nvPr>
        </p:nvSpPr>
        <p:spPr>
          <a:ln/>
        </p:spPr>
        <p:txBody>
          <a:bodyPr/>
          <a:lstStyle>
            <a:lvl1pPr>
              <a:defRPr/>
            </a:lvl1pPr>
          </a:lstStyle>
          <a:p>
            <a:pPr>
              <a:defRPr/>
            </a:pPr>
            <a:fld id="{E637AD66-1F60-49BE-A2E9-D91D10CB91F3}" type="slidenum">
              <a:rPr lang="en-US" altLang="en-US"/>
              <a:pPr>
                <a:defRPr/>
              </a:pPr>
              <a:t>‹#›</a:t>
            </a:fld>
            <a:endParaRPr lang="en-US" altLang="en-US"/>
          </a:p>
        </p:txBody>
      </p:sp>
    </p:spTree>
    <p:extLst>
      <p:ext uri="{BB962C8B-B14F-4D97-AF65-F5344CB8AC3E}">
        <p14:creationId xmlns:p14="http://schemas.microsoft.com/office/powerpoint/2010/main" val="33389315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6">
            <a:extLst>
              <a:ext uri="{FF2B5EF4-FFF2-40B4-BE49-F238E27FC236}">
                <a16:creationId xmlns:a16="http://schemas.microsoft.com/office/drawing/2014/main" id="{B80D49F1-7BF0-A0A8-0C0A-9B4F1788B3B4}"/>
              </a:ext>
            </a:extLst>
          </p:cNvPr>
          <p:cNvSpPr>
            <a:spLocks noGrp="1" noChangeArrowheads="1"/>
          </p:cNvSpPr>
          <p:nvPr>
            <p:ph type="dt" sz="half" idx="10"/>
          </p:nvPr>
        </p:nvSpPr>
        <p:spPr>
          <a:ln/>
        </p:spPr>
        <p:txBody>
          <a:bodyPr/>
          <a:lstStyle>
            <a:lvl1pPr>
              <a:defRPr/>
            </a:lvl1pPr>
          </a:lstStyle>
          <a:p>
            <a:pPr>
              <a:defRPr/>
            </a:pPr>
            <a:r>
              <a:rPr lang="en-US"/>
              <a:t>Zeroth Review</a:t>
            </a:r>
          </a:p>
        </p:txBody>
      </p:sp>
      <p:sp>
        <p:nvSpPr>
          <p:cNvPr id="4" name="Rectangle 7">
            <a:extLst>
              <a:ext uri="{FF2B5EF4-FFF2-40B4-BE49-F238E27FC236}">
                <a16:creationId xmlns:a16="http://schemas.microsoft.com/office/drawing/2014/main" id="{BDDDAEBE-B0DA-0212-414B-C9FFC612D8C0}"/>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5" name="Rectangle 8">
            <a:extLst>
              <a:ext uri="{FF2B5EF4-FFF2-40B4-BE49-F238E27FC236}">
                <a16:creationId xmlns:a16="http://schemas.microsoft.com/office/drawing/2014/main" id="{7430D5C8-DD0F-C0FD-D016-9055C67C40FA}"/>
              </a:ext>
            </a:extLst>
          </p:cNvPr>
          <p:cNvSpPr>
            <a:spLocks noGrp="1" noChangeArrowheads="1"/>
          </p:cNvSpPr>
          <p:nvPr>
            <p:ph type="sldNum" sz="quarter" idx="12"/>
          </p:nvPr>
        </p:nvSpPr>
        <p:spPr>
          <a:ln/>
        </p:spPr>
        <p:txBody>
          <a:bodyPr/>
          <a:lstStyle>
            <a:lvl1pPr>
              <a:defRPr/>
            </a:lvl1pPr>
          </a:lstStyle>
          <a:p>
            <a:pPr>
              <a:defRPr/>
            </a:pPr>
            <a:fld id="{F583B680-F650-469F-A231-392F163461F6}" type="slidenum">
              <a:rPr lang="en-US" altLang="en-US"/>
              <a:pPr>
                <a:defRPr/>
              </a:pPr>
              <a:t>‹#›</a:t>
            </a:fld>
            <a:endParaRPr lang="en-US" altLang="en-US"/>
          </a:p>
        </p:txBody>
      </p:sp>
    </p:spTree>
    <p:extLst>
      <p:ext uri="{BB962C8B-B14F-4D97-AF65-F5344CB8AC3E}">
        <p14:creationId xmlns:p14="http://schemas.microsoft.com/office/powerpoint/2010/main" val="41268195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90400DB2-066A-4CAE-071C-1EAF9DDB7276}"/>
              </a:ext>
            </a:extLst>
          </p:cNvPr>
          <p:cNvSpPr>
            <a:spLocks noGrp="1" noChangeArrowheads="1"/>
          </p:cNvSpPr>
          <p:nvPr>
            <p:ph type="dt" sz="half" idx="10"/>
          </p:nvPr>
        </p:nvSpPr>
        <p:spPr>
          <a:ln/>
        </p:spPr>
        <p:txBody>
          <a:bodyPr/>
          <a:lstStyle>
            <a:lvl1pPr>
              <a:defRPr/>
            </a:lvl1pPr>
          </a:lstStyle>
          <a:p>
            <a:pPr>
              <a:defRPr/>
            </a:pPr>
            <a:r>
              <a:rPr lang="en-US"/>
              <a:t>Zeroth Review</a:t>
            </a:r>
          </a:p>
        </p:txBody>
      </p:sp>
      <p:sp>
        <p:nvSpPr>
          <p:cNvPr id="3" name="Rectangle 7">
            <a:extLst>
              <a:ext uri="{FF2B5EF4-FFF2-40B4-BE49-F238E27FC236}">
                <a16:creationId xmlns:a16="http://schemas.microsoft.com/office/drawing/2014/main" id="{EAB14BBF-3825-C6B5-25F7-8686AAD7C353}"/>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4" name="Rectangle 8">
            <a:extLst>
              <a:ext uri="{FF2B5EF4-FFF2-40B4-BE49-F238E27FC236}">
                <a16:creationId xmlns:a16="http://schemas.microsoft.com/office/drawing/2014/main" id="{784D417B-4541-5C9D-274F-9952E6F120B4}"/>
              </a:ext>
            </a:extLst>
          </p:cNvPr>
          <p:cNvSpPr>
            <a:spLocks noGrp="1" noChangeArrowheads="1"/>
          </p:cNvSpPr>
          <p:nvPr>
            <p:ph type="sldNum" sz="quarter" idx="12"/>
          </p:nvPr>
        </p:nvSpPr>
        <p:spPr>
          <a:ln/>
        </p:spPr>
        <p:txBody>
          <a:bodyPr/>
          <a:lstStyle>
            <a:lvl1pPr>
              <a:defRPr/>
            </a:lvl1pPr>
          </a:lstStyle>
          <a:p>
            <a:pPr>
              <a:defRPr/>
            </a:pPr>
            <a:fld id="{DD537315-F462-4C74-88B4-A900525A3FAA}" type="slidenum">
              <a:rPr lang="en-US" altLang="en-US"/>
              <a:pPr>
                <a:defRPr/>
              </a:pPr>
              <a:t>‹#›</a:t>
            </a:fld>
            <a:endParaRPr lang="en-US" altLang="en-US"/>
          </a:p>
        </p:txBody>
      </p:sp>
    </p:spTree>
    <p:extLst>
      <p:ext uri="{BB962C8B-B14F-4D97-AF65-F5344CB8AC3E}">
        <p14:creationId xmlns:p14="http://schemas.microsoft.com/office/powerpoint/2010/main" val="28377793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a:extLst>
              <a:ext uri="{FF2B5EF4-FFF2-40B4-BE49-F238E27FC236}">
                <a16:creationId xmlns:a16="http://schemas.microsoft.com/office/drawing/2014/main" id="{70B1A011-C2F2-C9FC-9DD8-A4E6A00AA40D}"/>
              </a:ext>
            </a:extLst>
          </p:cNvPr>
          <p:cNvSpPr>
            <a:spLocks noGrp="1" noChangeArrowheads="1"/>
          </p:cNvSpPr>
          <p:nvPr>
            <p:ph type="dt" sz="half" idx="10"/>
          </p:nvPr>
        </p:nvSpPr>
        <p:spPr>
          <a:ln/>
        </p:spPr>
        <p:txBody>
          <a:bodyPr/>
          <a:lstStyle>
            <a:lvl1pPr>
              <a:defRPr/>
            </a:lvl1pPr>
          </a:lstStyle>
          <a:p>
            <a:pPr>
              <a:defRPr/>
            </a:pPr>
            <a:r>
              <a:rPr lang="en-US"/>
              <a:t>Zeroth Review</a:t>
            </a:r>
          </a:p>
        </p:txBody>
      </p:sp>
      <p:sp>
        <p:nvSpPr>
          <p:cNvPr id="6" name="Rectangle 7">
            <a:extLst>
              <a:ext uri="{FF2B5EF4-FFF2-40B4-BE49-F238E27FC236}">
                <a16:creationId xmlns:a16="http://schemas.microsoft.com/office/drawing/2014/main" id="{7B4C95F2-7321-CEE1-4FD5-BE988C3BAE38}"/>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7" name="Rectangle 8">
            <a:extLst>
              <a:ext uri="{FF2B5EF4-FFF2-40B4-BE49-F238E27FC236}">
                <a16:creationId xmlns:a16="http://schemas.microsoft.com/office/drawing/2014/main" id="{24AB3D0A-7C9E-40E8-0F27-0C737BD346FF}"/>
              </a:ext>
            </a:extLst>
          </p:cNvPr>
          <p:cNvSpPr>
            <a:spLocks noGrp="1" noChangeArrowheads="1"/>
          </p:cNvSpPr>
          <p:nvPr>
            <p:ph type="sldNum" sz="quarter" idx="12"/>
          </p:nvPr>
        </p:nvSpPr>
        <p:spPr>
          <a:ln/>
        </p:spPr>
        <p:txBody>
          <a:bodyPr/>
          <a:lstStyle>
            <a:lvl1pPr>
              <a:defRPr/>
            </a:lvl1pPr>
          </a:lstStyle>
          <a:p>
            <a:pPr>
              <a:defRPr/>
            </a:pPr>
            <a:fld id="{379B2829-DA13-4801-8FBD-6D5729CB9593}" type="slidenum">
              <a:rPr lang="en-US" altLang="en-US"/>
              <a:pPr>
                <a:defRPr/>
              </a:pPr>
              <a:t>‹#›</a:t>
            </a:fld>
            <a:endParaRPr lang="en-US" altLang="en-US"/>
          </a:p>
        </p:txBody>
      </p:sp>
    </p:spTree>
    <p:extLst>
      <p:ext uri="{BB962C8B-B14F-4D97-AF65-F5344CB8AC3E}">
        <p14:creationId xmlns:p14="http://schemas.microsoft.com/office/powerpoint/2010/main" val="35014955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a:extLst>
              <a:ext uri="{FF2B5EF4-FFF2-40B4-BE49-F238E27FC236}">
                <a16:creationId xmlns:a16="http://schemas.microsoft.com/office/drawing/2014/main" id="{C531D201-6E7B-DD71-C865-2CC768252091}"/>
              </a:ext>
            </a:extLst>
          </p:cNvPr>
          <p:cNvSpPr>
            <a:spLocks noGrp="1" noChangeArrowheads="1"/>
          </p:cNvSpPr>
          <p:nvPr>
            <p:ph type="dt" sz="half" idx="10"/>
          </p:nvPr>
        </p:nvSpPr>
        <p:spPr>
          <a:ln/>
        </p:spPr>
        <p:txBody>
          <a:bodyPr/>
          <a:lstStyle>
            <a:lvl1pPr>
              <a:defRPr/>
            </a:lvl1pPr>
          </a:lstStyle>
          <a:p>
            <a:pPr>
              <a:defRPr/>
            </a:pPr>
            <a:r>
              <a:rPr lang="en-US"/>
              <a:t>Zeroth Review</a:t>
            </a:r>
          </a:p>
        </p:txBody>
      </p:sp>
      <p:sp>
        <p:nvSpPr>
          <p:cNvPr id="6" name="Rectangle 7">
            <a:extLst>
              <a:ext uri="{FF2B5EF4-FFF2-40B4-BE49-F238E27FC236}">
                <a16:creationId xmlns:a16="http://schemas.microsoft.com/office/drawing/2014/main" id="{3A474AB6-A9CC-8EC3-60F9-BBEDD90B035D}"/>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7" name="Rectangle 8">
            <a:extLst>
              <a:ext uri="{FF2B5EF4-FFF2-40B4-BE49-F238E27FC236}">
                <a16:creationId xmlns:a16="http://schemas.microsoft.com/office/drawing/2014/main" id="{414DF99B-1424-E931-A0EF-A2CCFECC39DF}"/>
              </a:ext>
            </a:extLst>
          </p:cNvPr>
          <p:cNvSpPr>
            <a:spLocks noGrp="1" noChangeArrowheads="1"/>
          </p:cNvSpPr>
          <p:nvPr>
            <p:ph type="sldNum" sz="quarter" idx="12"/>
          </p:nvPr>
        </p:nvSpPr>
        <p:spPr>
          <a:ln/>
        </p:spPr>
        <p:txBody>
          <a:bodyPr/>
          <a:lstStyle>
            <a:lvl1pPr>
              <a:defRPr/>
            </a:lvl1pPr>
          </a:lstStyle>
          <a:p>
            <a:pPr>
              <a:defRPr/>
            </a:pPr>
            <a:fld id="{B5B0EEF8-84AE-4BCB-9844-5B22523396C9}" type="slidenum">
              <a:rPr lang="en-US" altLang="en-US"/>
              <a:pPr>
                <a:defRPr/>
              </a:pPr>
              <a:t>‹#›</a:t>
            </a:fld>
            <a:endParaRPr lang="en-US" altLang="en-US"/>
          </a:p>
        </p:txBody>
      </p:sp>
    </p:spTree>
    <p:extLst>
      <p:ext uri="{BB962C8B-B14F-4D97-AF65-F5344CB8AC3E}">
        <p14:creationId xmlns:p14="http://schemas.microsoft.com/office/powerpoint/2010/main" val="9759827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tile tx="0" ty="0" sx="100000" sy="100000" flip="none" algn="tl"/>
        </a:blip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7AD52653-E1AE-07CB-DCC9-CD2593D84EFE}"/>
              </a:ext>
            </a:extLst>
          </p:cNvPr>
          <p:cNvSpPr>
            <a:spLocks noGrp="1" noChangeArrowheads="1"/>
          </p:cNvSpPr>
          <p:nvPr>
            <p:ph type="title"/>
          </p:nvPr>
        </p:nvSpPr>
        <p:spPr bwMode="auto">
          <a:xfrm>
            <a:off x="766233" y="304801"/>
            <a:ext cx="10668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4BB93799-0450-059C-B337-0FA5C4C3731F}"/>
              </a:ext>
            </a:extLst>
          </p:cNvPr>
          <p:cNvSpPr>
            <a:spLocks noGrp="1" noChangeArrowheads="1"/>
          </p:cNvSpPr>
          <p:nvPr>
            <p:ph type="body" idx="1"/>
          </p:nvPr>
        </p:nvSpPr>
        <p:spPr bwMode="auto">
          <a:xfrm>
            <a:off x="755651" y="1752600"/>
            <a:ext cx="106680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AutoShape 4">
            <a:extLst>
              <a:ext uri="{FF2B5EF4-FFF2-40B4-BE49-F238E27FC236}">
                <a16:creationId xmlns:a16="http://schemas.microsoft.com/office/drawing/2014/main" id="{6B43BBB4-1099-054A-DDAC-B357DD3DA511}"/>
              </a:ext>
            </a:extLst>
          </p:cNvPr>
          <p:cNvSpPr>
            <a:spLocks noChangeArrowheads="1"/>
          </p:cNvSpPr>
          <p:nvPr/>
        </p:nvSpPr>
        <p:spPr bwMode="auto">
          <a:xfrm>
            <a:off x="812800" y="1566864"/>
            <a:ext cx="10610851" cy="109537"/>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en-IN" sz="1800"/>
          </a:p>
        </p:txBody>
      </p:sp>
      <p:sp>
        <p:nvSpPr>
          <p:cNvPr id="1029" name="Line 5">
            <a:extLst>
              <a:ext uri="{FF2B5EF4-FFF2-40B4-BE49-F238E27FC236}">
                <a16:creationId xmlns:a16="http://schemas.microsoft.com/office/drawing/2014/main" id="{986B2119-A42B-45B1-6DCF-EF7CC29004DD}"/>
              </a:ext>
            </a:extLst>
          </p:cNvPr>
          <p:cNvSpPr>
            <a:spLocks noChangeShapeType="1"/>
          </p:cNvSpPr>
          <p:nvPr/>
        </p:nvSpPr>
        <p:spPr bwMode="auto">
          <a:xfrm flipV="1">
            <a:off x="812800" y="6172200"/>
            <a:ext cx="10566400" cy="0"/>
          </a:xfrm>
          <a:prstGeom prst="line">
            <a:avLst/>
          </a:prstGeom>
          <a:noFill/>
          <a:ln w="3175">
            <a:solidFill>
              <a:schemeClr val="accent2"/>
            </a:solidFill>
            <a:round/>
            <a:headEnd/>
            <a:tailEnd/>
          </a:ln>
          <a:extLst>
            <a:ext uri="{909E8E84-426E-40DD-AFC4-6F175D3DCCD1}">
              <a14:hiddenFill xmlns:a14="http://schemas.microsoft.com/office/drawing/2010/main">
                <a:noFill/>
              </a14:hiddenFill>
            </a:ext>
          </a:extLst>
        </p:spPr>
        <p:txBody>
          <a:bodyPr/>
          <a:lstStyle/>
          <a:p>
            <a:endParaRPr lang="en-IN" sz="1800"/>
          </a:p>
        </p:txBody>
      </p:sp>
      <p:sp>
        <p:nvSpPr>
          <p:cNvPr id="4102" name="Rectangle 6">
            <a:extLst>
              <a:ext uri="{FF2B5EF4-FFF2-40B4-BE49-F238E27FC236}">
                <a16:creationId xmlns:a16="http://schemas.microsoft.com/office/drawing/2014/main" id="{6C6B070B-4AFE-871D-87ED-86092999D2D8}"/>
              </a:ext>
            </a:extLst>
          </p:cNvPr>
          <p:cNvSpPr>
            <a:spLocks noGrp="1" noChangeArrowheads="1"/>
          </p:cNvSpPr>
          <p:nvPr>
            <p:ph type="dt" sz="half" idx="2"/>
          </p:nvPr>
        </p:nvSpPr>
        <p:spPr bwMode="auto">
          <a:xfrm>
            <a:off x="812800" y="6245225"/>
            <a:ext cx="2641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cs typeface="+mn-cs"/>
              </a:defRPr>
            </a:lvl1pPr>
          </a:lstStyle>
          <a:p>
            <a:pPr>
              <a:defRPr/>
            </a:pPr>
            <a:r>
              <a:rPr lang="en-US"/>
              <a:t>Zeroth Review</a:t>
            </a:r>
          </a:p>
        </p:txBody>
      </p:sp>
      <p:sp>
        <p:nvSpPr>
          <p:cNvPr id="4103" name="Rectangle 7">
            <a:extLst>
              <a:ext uri="{FF2B5EF4-FFF2-40B4-BE49-F238E27FC236}">
                <a16:creationId xmlns:a16="http://schemas.microsoft.com/office/drawing/2014/main" id="{FA33AF8B-6600-80BC-AB7A-98E95CF9D742}"/>
              </a:ext>
            </a:extLst>
          </p:cNvPr>
          <p:cNvSpPr>
            <a:spLocks noGrp="1" noChangeArrowheads="1"/>
          </p:cNvSpPr>
          <p:nvPr>
            <p:ph type="ftr" sz="quarter" idx="3"/>
          </p:nvPr>
        </p:nvSpPr>
        <p:spPr bwMode="auto">
          <a:xfrm>
            <a:off x="4165600" y="6245225"/>
            <a:ext cx="3860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200">
                <a:cs typeface="+mn-cs"/>
              </a:defRPr>
            </a:lvl1pPr>
          </a:lstStyle>
          <a:p>
            <a:pPr>
              <a:defRPr/>
            </a:pPr>
            <a:r>
              <a:rPr lang="en-US"/>
              <a:t>Department of Computer Science and Engineering</a:t>
            </a:r>
          </a:p>
        </p:txBody>
      </p:sp>
      <p:sp>
        <p:nvSpPr>
          <p:cNvPr id="4104" name="Rectangle 8">
            <a:extLst>
              <a:ext uri="{FF2B5EF4-FFF2-40B4-BE49-F238E27FC236}">
                <a16:creationId xmlns:a16="http://schemas.microsoft.com/office/drawing/2014/main" id="{1BD9409A-4B38-651E-F54D-ABAB5C4CEBAD}"/>
              </a:ext>
            </a:extLst>
          </p:cNvPr>
          <p:cNvSpPr>
            <a:spLocks noGrp="1" noChangeArrowheads="1"/>
          </p:cNvSpPr>
          <p:nvPr>
            <p:ph type="sldNum" sz="quarter" idx="4"/>
          </p:nvPr>
        </p:nvSpPr>
        <p:spPr bwMode="auto">
          <a:xfrm>
            <a:off x="8737600" y="6245225"/>
            <a:ext cx="2641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smtClean="0"/>
            </a:lvl1pPr>
          </a:lstStyle>
          <a:p>
            <a:pPr>
              <a:defRPr/>
            </a:pPr>
            <a:fld id="{756AFA5A-A15D-402B-9810-66A481E98194}" type="slidenum">
              <a:rPr lang="en-US" altLang="en-US"/>
              <a:pPr>
                <a:defRPr/>
              </a:pPr>
              <a:t>‹#›</a:t>
            </a:fld>
            <a:endParaRPr lang="en-US" altLang="en-US"/>
          </a:p>
        </p:txBody>
      </p:sp>
    </p:spTree>
    <p:extLst>
      <p:ext uri="{BB962C8B-B14F-4D97-AF65-F5344CB8AC3E}">
        <p14:creationId xmlns:p14="http://schemas.microsoft.com/office/powerpoint/2010/main" val="112080127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defRPr>
      </a:lvl2pPr>
      <a:lvl3pPr algn="l" rtl="0" eaLnBrk="0" fontAlgn="base" hangingPunct="0">
        <a:spcBef>
          <a:spcPct val="0"/>
        </a:spcBef>
        <a:spcAft>
          <a:spcPct val="0"/>
        </a:spcAft>
        <a:defRPr sz="3800">
          <a:solidFill>
            <a:schemeClr val="tx2"/>
          </a:solidFill>
          <a:latin typeface="Verdana" pitchFamily="34" charset="0"/>
        </a:defRPr>
      </a:lvl3pPr>
      <a:lvl4pPr algn="l" rtl="0" eaLnBrk="0" fontAlgn="base" hangingPunct="0">
        <a:spcBef>
          <a:spcPct val="0"/>
        </a:spcBef>
        <a:spcAft>
          <a:spcPct val="0"/>
        </a:spcAft>
        <a:defRPr sz="3800">
          <a:solidFill>
            <a:schemeClr val="tx2"/>
          </a:solidFill>
          <a:latin typeface="Verdana" pitchFamily="34" charset="0"/>
        </a:defRPr>
      </a:lvl4pPr>
      <a:lvl5pPr algn="l" rtl="0" eaLnBrk="0" fontAlgn="base" hangingPunct="0">
        <a:spcBef>
          <a:spcPct val="0"/>
        </a:spcBef>
        <a:spcAft>
          <a:spcPct val="0"/>
        </a:spcAft>
        <a:defRPr sz="3800">
          <a:solidFill>
            <a:schemeClr val="tx2"/>
          </a:solidFill>
          <a:latin typeface="Verdana" pitchFamily="34" charset="0"/>
        </a:defRPr>
      </a:lvl5pPr>
      <a:lvl6pPr marL="457200" algn="l" rtl="0" fontAlgn="base">
        <a:spcBef>
          <a:spcPct val="0"/>
        </a:spcBef>
        <a:spcAft>
          <a:spcPct val="0"/>
        </a:spcAft>
        <a:defRPr sz="3800">
          <a:solidFill>
            <a:schemeClr val="tx2"/>
          </a:solidFill>
          <a:latin typeface="Verdana" pitchFamily="34" charset="0"/>
        </a:defRPr>
      </a:lvl6pPr>
      <a:lvl7pPr marL="914400" algn="l" rtl="0" fontAlgn="base">
        <a:spcBef>
          <a:spcPct val="0"/>
        </a:spcBef>
        <a:spcAft>
          <a:spcPct val="0"/>
        </a:spcAft>
        <a:defRPr sz="3800">
          <a:solidFill>
            <a:schemeClr val="tx2"/>
          </a:solidFill>
          <a:latin typeface="Verdana" pitchFamily="34" charset="0"/>
        </a:defRPr>
      </a:lvl7pPr>
      <a:lvl8pPr marL="1371600" algn="l" rtl="0" fontAlgn="base">
        <a:spcBef>
          <a:spcPct val="0"/>
        </a:spcBef>
        <a:spcAft>
          <a:spcPct val="0"/>
        </a:spcAft>
        <a:defRPr sz="3800">
          <a:solidFill>
            <a:schemeClr val="tx2"/>
          </a:solidFill>
          <a:latin typeface="Verdana" pitchFamily="34" charset="0"/>
        </a:defRPr>
      </a:lvl8pPr>
      <a:lvl9pPr marL="1828800" algn="l" rtl="0" fontAlgn="base">
        <a:spcBef>
          <a:spcPct val="0"/>
        </a:spcBef>
        <a:spcAft>
          <a:spcPct val="0"/>
        </a:spcAft>
        <a:defRPr sz="3800">
          <a:solidFill>
            <a:schemeClr val="tx2"/>
          </a:solidFill>
          <a:latin typeface="Verdana" pitchFamily="34" charset="0"/>
        </a:defRPr>
      </a:lvl9pPr>
    </p:titleStyle>
    <p:body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anose="05000000000000000000" pitchFamily="2" charset="2"/>
        <a:buChar char="n"/>
        <a:defRPr sz="2600">
          <a:solidFill>
            <a:schemeClr val="tx1"/>
          </a:solidFill>
          <a:latin typeface="+mn-lt"/>
        </a:defRPr>
      </a:lvl2pPr>
      <a:lvl3pPr marL="1304925" indent="-395288" algn="l" rtl="0" eaLnBrk="0" fontAlgn="base" hangingPunct="0">
        <a:spcBef>
          <a:spcPct val="20000"/>
        </a:spcBef>
        <a:spcAft>
          <a:spcPct val="0"/>
        </a:spcAft>
        <a:buClr>
          <a:schemeClr val="accent2"/>
        </a:buClr>
        <a:buFont typeface="Wingdings" panose="05000000000000000000" pitchFamily="2" charset="2"/>
        <a:buChar char="o"/>
        <a:defRPr sz="2300">
          <a:solidFill>
            <a:schemeClr val="tx1"/>
          </a:solidFill>
          <a:latin typeface="+mn-lt"/>
        </a:defRPr>
      </a:lvl3pPr>
      <a:lvl4pPr marL="1693863" indent="-387350" algn="l" rtl="0" eaLnBrk="0" fontAlgn="base" hangingPunct="0">
        <a:spcBef>
          <a:spcPct val="20000"/>
        </a:spcBef>
        <a:spcAft>
          <a:spcPct val="0"/>
        </a:spcAft>
        <a:buClr>
          <a:schemeClr val="accent2"/>
        </a:buClr>
        <a:buFont typeface="Wingdings" panose="05000000000000000000" pitchFamily="2" charset="2"/>
        <a:buChar char="n"/>
        <a:defRPr sz="2000">
          <a:solidFill>
            <a:schemeClr val="tx1"/>
          </a:solidFill>
          <a:latin typeface="+mn-lt"/>
        </a:defRPr>
      </a:lvl4pPr>
      <a:lvl5pPr marL="2093913" indent="-398463"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xml"/><Relationship Id="rId1" Type="http://schemas.openxmlformats.org/officeDocument/2006/relationships/themeOverride" Target="../theme/themeOverride1.xml"/><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5.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655FB75-EA23-05A2-65B0-3FBB7B85AFC1}"/>
              </a:ext>
            </a:extLst>
          </p:cNvPr>
          <p:cNvPicPr>
            <a:picLocks noChangeAspect="1"/>
          </p:cNvPicPr>
          <p:nvPr/>
        </p:nvPicPr>
        <p:blipFill>
          <a:blip r:embed="rId4"/>
          <a:stretch>
            <a:fillRect/>
          </a:stretch>
        </p:blipFill>
        <p:spPr>
          <a:xfrm>
            <a:off x="80384" y="89477"/>
            <a:ext cx="2924175" cy="952500"/>
          </a:xfrm>
          <a:prstGeom prst="rect">
            <a:avLst/>
          </a:prstGeom>
        </p:spPr>
      </p:pic>
      <p:pic>
        <p:nvPicPr>
          <p:cNvPr id="7" name="Picture 6">
            <a:extLst>
              <a:ext uri="{FF2B5EF4-FFF2-40B4-BE49-F238E27FC236}">
                <a16:creationId xmlns:a16="http://schemas.microsoft.com/office/drawing/2014/main" id="{FB5478A0-E400-6B2F-4B52-61D3A263B2D2}"/>
              </a:ext>
            </a:extLst>
          </p:cNvPr>
          <p:cNvPicPr>
            <a:picLocks noChangeAspect="1"/>
          </p:cNvPicPr>
          <p:nvPr/>
        </p:nvPicPr>
        <p:blipFill>
          <a:blip r:embed="rId5"/>
          <a:stretch>
            <a:fillRect/>
          </a:stretch>
        </p:blipFill>
        <p:spPr>
          <a:xfrm>
            <a:off x="11111491" y="64077"/>
            <a:ext cx="1000125" cy="1143000"/>
          </a:xfrm>
          <a:prstGeom prst="rect">
            <a:avLst/>
          </a:prstGeom>
        </p:spPr>
      </p:pic>
      <p:sp>
        <p:nvSpPr>
          <p:cNvPr id="9" name="Title 1">
            <a:extLst>
              <a:ext uri="{FF2B5EF4-FFF2-40B4-BE49-F238E27FC236}">
                <a16:creationId xmlns:a16="http://schemas.microsoft.com/office/drawing/2014/main" id="{D41A2FBB-F55B-9BAA-4EBD-7D6AD7B1D9C0}"/>
              </a:ext>
            </a:extLst>
          </p:cNvPr>
          <p:cNvSpPr txBox="1">
            <a:spLocks/>
          </p:cNvSpPr>
          <p:nvPr/>
        </p:nvSpPr>
        <p:spPr>
          <a:xfrm>
            <a:off x="789712" y="2530618"/>
            <a:ext cx="10515600" cy="1325563"/>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b="1" dirty="0">
                <a:solidFill>
                  <a:srgbClr val="7030A0"/>
                </a:solidFill>
                <a:latin typeface="Verdana" panose="020B0604030504040204" pitchFamily="34" charset="0"/>
                <a:ea typeface="+mn-ea"/>
                <a:cs typeface="+mn-cs"/>
              </a:rPr>
              <a:t>Smart Traffic Control System with Emergency Vehicle Detection using IOT</a:t>
            </a:r>
            <a:endParaRPr lang="en-IN" sz="3600" b="1" dirty="0">
              <a:solidFill>
                <a:srgbClr val="7030A0"/>
              </a:solidFill>
              <a:latin typeface="Verdana" panose="020B0604030504040204" pitchFamily="34" charset="0"/>
              <a:ea typeface="+mn-ea"/>
              <a:cs typeface="+mn-cs"/>
            </a:endParaRPr>
          </a:p>
        </p:txBody>
      </p:sp>
      <p:sp>
        <p:nvSpPr>
          <p:cNvPr id="10" name="TextBox 1">
            <a:extLst>
              <a:ext uri="{FF2B5EF4-FFF2-40B4-BE49-F238E27FC236}">
                <a16:creationId xmlns:a16="http://schemas.microsoft.com/office/drawing/2014/main" id="{2D19DAE3-8F95-230C-D485-225341D07DA1}"/>
              </a:ext>
            </a:extLst>
          </p:cNvPr>
          <p:cNvSpPr txBox="1">
            <a:spLocks noChangeArrowheads="1"/>
          </p:cNvSpPr>
          <p:nvPr/>
        </p:nvSpPr>
        <p:spPr bwMode="auto">
          <a:xfrm>
            <a:off x="962888" y="5183902"/>
            <a:ext cx="4523511"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spcBef>
                <a:spcPct val="0"/>
              </a:spcBef>
              <a:buClrTx/>
              <a:buFontTx/>
              <a:buNone/>
            </a:pPr>
            <a:r>
              <a:rPr lang="en-IN" altLang="en-US" sz="2400" b="1" dirty="0" err="1">
                <a:solidFill>
                  <a:srgbClr val="FF0000"/>
                </a:solidFill>
              </a:rPr>
              <a:t>Dr.</a:t>
            </a:r>
            <a:r>
              <a:rPr lang="en-IN" altLang="en-US" sz="2400" b="1" dirty="0">
                <a:solidFill>
                  <a:srgbClr val="FF0000"/>
                </a:solidFill>
              </a:rPr>
              <a:t> </a:t>
            </a:r>
            <a:r>
              <a:rPr lang="en-IN" altLang="en-US" sz="2400" b="1" dirty="0" err="1">
                <a:solidFill>
                  <a:srgbClr val="FF0000"/>
                </a:solidFill>
              </a:rPr>
              <a:t>Muneeshwari</a:t>
            </a:r>
            <a:r>
              <a:rPr lang="en-IN" altLang="en-US" sz="2400" b="1" dirty="0">
                <a:solidFill>
                  <a:srgbClr val="FF0000"/>
                </a:solidFill>
              </a:rPr>
              <a:t> P,</a:t>
            </a:r>
          </a:p>
          <a:p>
            <a:pPr>
              <a:spcBef>
                <a:spcPct val="0"/>
              </a:spcBef>
              <a:buClrTx/>
              <a:buFontTx/>
              <a:buNone/>
            </a:pPr>
            <a:r>
              <a:rPr lang="en-IN" altLang="en-US" sz="2400" b="1" dirty="0">
                <a:solidFill>
                  <a:srgbClr val="FF0000"/>
                </a:solidFill>
              </a:rPr>
              <a:t>Professor</a:t>
            </a:r>
          </a:p>
        </p:txBody>
      </p:sp>
      <p:sp>
        <p:nvSpPr>
          <p:cNvPr id="11" name="TextBox 1">
            <a:extLst>
              <a:ext uri="{FF2B5EF4-FFF2-40B4-BE49-F238E27FC236}">
                <a16:creationId xmlns:a16="http://schemas.microsoft.com/office/drawing/2014/main" id="{19A39F01-D00C-AF01-020F-6FE15F5B4206}"/>
              </a:ext>
            </a:extLst>
          </p:cNvPr>
          <p:cNvSpPr txBox="1">
            <a:spLocks noChangeArrowheads="1"/>
          </p:cNvSpPr>
          <p:nvPr/>
        </p:nvSpPr>
        <p:spPr bwMode="auto">
          <a:xfrm>
            <a:off x="8519622" y="4629537"/>
            <a:ext cx="2704869"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spcBef>
                <a:spcPct val="0"/>
              </a:spcBef>
              <a:buClrTx/>
              <a:buFontTx/>
              <a:buNone/>
            </a:pPr>
            <a:r>
              <a:rPr lang="en-IN" altLang="en-US" sz="2400" b="1" dirty="0">
                <a:solidFill>
                  <a:srgbClr val="FF0000"/>
                </a:solidFill>
              </a:rPr>
              <a:t>Manya Karthik </a:t>
            </a:r>
          </a:p>
          <a:p>
            <a:pPr>
              <a:spcBef>
                <a:spcPct val="0"/>
              </a:spcBef>
              <a:buClrTx/>
              <a:buFontTx/>
              <a:buNone/>
            </a:pPr>
            <a:r>
              <a:rPr lang="en-IN" altLang="en-US" sz="2400" b="1" dirty="0">
                <a:solidFill>
                  <a:srgbClr val="FF0000"/>
                </a:solidFill>
              </a:rPr>
              <a:t>210701152</a:t>
            </a:r>
          </a:p>
          <a:p>
            <a:pPr>
              <a:spcBef>
                <a:spcPct val="0"/>
              </a:spcBef>
              <a:buClrTx/>
              <a:buFontTx/>
              <a:buNone/>
            </a:pPr>
            <a:endParaRPr lang="en-IN" altLang="en-US" sz="2400" b="1" dirty="0">
              <a:solidFill>
                <a:srgbClr val="FF0000"/>
              </a:solidFill>
            </a:endParaRPr>
          </a:p>
          <a:p>
            <a:pPr>
              <a:spcBef>
                <a:spcPct val="0"/>
              </a:spcBef>
              <a:buClrTx/>
              <a:buFontTx/>
              <a:buNone/>
            </a:pPr>
            <a:r>
              <a:rPr lang="en-IN" altLang="en-US" sz="2400" b="1" dirty="0">
                <a:solidFill>
                  <a:srgbClr val="FF0000"/>
                </a:solidFill>
              </a:rPr>
              <a:t>Nitish K </a:t>
            </a:r>
          </a:p>
          <a:p>
            <a:pPr>
              <a:spcBef>
                <a:spcPct val="0"/>
              </a:spcBef>
              <a:buClrTx/>
              <a:buFontTx/>
              <a:buNone/>
            </a:pPr>
            <a:r>
              <a:rPr lang="en-IN" altLang="en-US" sz="2400" b="1" dirty="0">
                <a:solidFill>
                  <a:srgbClr val="FF0000"/>
                </a:solidFill>
              </a:rPr>
              <a:t>210701183</a:t>
            </a:r>
          </a:p>
        </p:txBody>
      </p:sp>
      <p:sp>
        <p:nvSpPr>
          <p:cNvPr id="15" name="Title 1">
            <a:extLst>
              <a:ext uri="{FF2B5EF4-FFF2-40B4-BE49-F238E27FC236}">
                <a16:creationId xmlns:a16="http://schemas.microsoft.com/office/drawing/2014/main" id="{321851EC-AC90-1CBE-0738-0329685AB2AB}"/>
              </a:ext>
            </a:extLst>
          </p:cNvPr>
          <p:cNvSpPr txBox="1">
            <a:spLocks/>
          </p:cNvSpPr>
          <p:nvPr/>
        </p:nvSpPr>
        <p:spPr>
          <a:xfrm>
            <a:off x="708891" y="1213137"/>
            <a:ext cx="10515600" cy="722457"/>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2800" b="1" dirty="0">
                <a:solidFill>
                  <a:srgbClr val="002060"/>
                </a:solidFill>
                <a:latin typeface="Verdana" panose="020B0604030504040204" pitchFamily="34" charset="0"/>
                <a:ea typeface="+mn-ea"/>
                <a:cs typeface="+mn-cs"/>
              </a:rPr>
              <a:t>Department of Computer Science and Engineering</a:t>
            </a:r>
          </a:p>
        </p:txBody>
      </p:sp>
    </p:spTree>
    <p:extLst>
      <p:ext uri="{BB962C8B-B14F-4D97-AF65-F5344CB8AC3E}">
        <p14:creationId xmlns:p14="http://schemas.microsoft.com/office/powerpoint/2010/main" val="4233139276"/>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IN" altLang="en-US" sz="3200" b="1" dirty="0">
                <a:solidFill>
                  <a:srgbClr val="FF0000"/>
                </a:solidFill>
              </a:rPr>
              <a:t>Introduction</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lang="en-US" sz="2400" dirty="0">
                <a:latin typeface="Times New Roman" panose="02020603050405020304" pitchFamily="18" charset="0"/>
                <a:cs typeface="Times New Roman" panose="02020603050405020304" pitchFamily="18" charset="0"/>
              </a:rPr>
              <a:t>Urban traffic management faces challenges due to rising vehicle volumes and rapid urbanization. Traditional methods with fixed-time signals and basic detection are increasingly inadequate for handling dynamic traffic conditions. IoT technology offers a promising solution by providing real-time data collection and adaptive traffic control. IoT-based systems use sensors to monitor traffic, adjust signal timings, and prioritize emergency vehicles, aiming to improve efficiency and safety. However, these systems often encounter issues with real-time data processing, costly integration, and data security. Addressing these challenges is essential for developing smarter cities with smoother traffic flow, reduced congestion, and enhanced safety.</a:t>
            </a:r>
            <a:endParaRPr lang="en-IN" sz="24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Zeroth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2</a:t>
            </a:fld>
            <a:endParaRPr lang="en-IN"/>
          </a:p>
        </p:txBody>
      </p:sp>
    </p:spTree>
    <p:extLst>
      <p:ext uri="{BB962C8B-B14F-4D97-AF65-F5344CB8AC3E}">
        <p14:creationId xmlns:p14="http://schemas.microsoft.com/office/powerpoint/2010/main" val="1658386993"/>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IN" altLang="en-US" sz="3200" b="1" dirty="0">
                <a:solidFill>
                  <a:srgbClr val="FF0000"/>
                </a:solidFill>
              </a:rPr>
              <a:t>Problem Statement and Motivation</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kumimoji="0" lang="en-US" altLang="en-US" sz="24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Current traffic control systems, even with IoT integration, face significant challenges in managing urban traffic efficiently. These systems often struggle with real-time data processing, leading to delays in traffic signal adjustments and suboptimal traffic flow. Emergency vehicle prioritization is frequently ineffective, causing prolonged response times and safety risks. The integration of IoT technology with existing infrastructure is complex and costly, while data security and privacy concerns arise from continuous data transmission. These issues result in inefficiencies, increased congestion, and reduced road safety. The motivation for addressing these problems stems from the need for better traffic management due to rising vehicle volumes, rapid urbanization, and the demand for more efficient emergency responses. </a:t>
            </a:r>
            <a:br>
              <a:rPr kumimoji="0" lang="en-IN" altLang="en-US" sz="2400" b="0" i="0" u="none" strike="noStrike" kern="0" cap="none" spc="0" normalizeH="0" baseline="0" noProof="0" dirty="0">
                <a:ln>
                  <a:noFill/>
                </a:ln>
                <a:solidFill>
                  <a:srgbClr val="000000"/>
                </a:solidFill>
                <a:effectLst/>
                <a:uLnTx/>
                <a:uFillTx/>
                <a:latin typeface="Verdana"/>
                <a:ea typeface="+mn-ea"/>
                <a:cs typeface="+mn-cs"/>
              </a:rPr>
            </a:br>
            <a:endParaRPr kumimoji="0" lang="en-IN" altLang="en-US" sz="2400" b="0" i="0" u="none" strike="noStrike" kern="0" cap="none" spc="0" normalizeH="0" baseline="0" noProof="0" dirty="0">
              <a:ln>
                <a:noFill/>
              </a:ln>
              <a:solidFill>
                <a:srgbClr val="000000"/>
              </a:solidFill>
              <a:effectLst/>
              <a:uLnTx/>
              <a:uFillTx/>
              <a:latin typeface="Verdana"/>
              <a:ea typeface="+mn-ea"/>
              <a:cs typeface="+mn-cs"/>
            </a:endParaRPr>
          </a:p>
          <a:p>
            <a:pPr marL="0" indent="0">
              <a:buNone/>
            </a:pPr>
            <a:endParaRPr lang="en-IN" dirty="0"/>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Zeroth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3</a:t>
            </a:fld>
            <a:endParaRPr lang="en-IN"/>
          </a:p>
        </p:txBody>
      </p:sp>
    </p:spTree>
    <p:extLst>
      <p:ext uri="{BB962C8B-B14F-4D97-AF65-F5344CB8AC3E}">
        <p14:creationId xmlns:p14="http://schemas.microsoft.com/office/powerpoint/2010/main" val="2851548109"/>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IN" altLang="en-US" sz="3200" b="1" dirty="0">
                <a:solidFill>
                  <a:srgbClr val="FF0000"/>
                </a:solidFill>
              </a:rPr>
              <a:t>Existing System</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kumimoji="0" lang="en-US" altLang="en-US" sz="24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Current IoT-based traffic control systems improve upon traditional methods by using sensors like cameras, inductive loop detectors, and GPS data for real-time traffic monitoring and adaptive signal control. However, they face several challenges. These systems often struggle with processing large volumes of data in real-time, leading to delays and suboptimal signal adjustments. Integration with existing infrastructure can be complex and costly, requiring significant upgrades. Emergency vehicle prioritization is not always seamless, sometimes needing manual intervention. Data security and privacy are major concerns due to constant data transmission. Additionally, these systems often lack comprehensive integration with other urban management systems, limiting their overall effectiveness.</a:t>
            </a:r>
          </a:p>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endParaRPr kumimoji="0" lang="en-US" altLang="en-US" sz="24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endParaRPr>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dirty="0"/>
              <a:t>Zeroth Review</a:t>
            </a:r>
            <a:endParaRPr lang="en-IN" dirty="0"/>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4</a:t>
            </a:fld>
            <a:endParaRPr lang="en-IN"/>
          </a:p>
        </p:txBody>
      </p:sp>
    </p:spTree>
    <p:extLst>
      <p:ext uri="{BB962C8B-B14F-4D97-AF65-F5344CB8AC3E}">
        <p14:creationId xmlns:p14="http://schemas.microsoft.com/office/powerpoint/2010/main" val="563971378"/>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IN" altLang="en-US" sz="3200" b="1" dirty="0">
                <a:solidFill>
                  <a:srgbClr val="FF0000"/>
                </a:solidFill>
              </a:rPr>
              <a:t>Objectives</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kumimoji="0" lang="en-US" altLang="en-US" sz="24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1. Enhance Emergency Response: Prioritize emergency vehicles to reduce response times.</a:t>
            </a:r>
          </a:p>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kumimoji="0" lang="en-US" altLang="en-US" sz="24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2. Optimize Traffic Flow: Use adaptive signals and real-time data to minimize congestion.</a:t>
            </a:r>
          </a:p>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kumimoji="0" lang="en-US" altLang="en-US" sz="24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3. Utilize IoT: Deploy sensors for real-time traffic monitoring and decision-making.</a:t>
            </a:r>
          </a:p>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lang="en-US" altLang="en-US" sz="2400" dirty="0">
                <a:solidFill>
                  <a:srgbClr val="000000"/>
                </a:solidFill>
                <a:latin typeface="Times New Roman" panose="02020603050405020304" pitchFamily="18" charset="0"/>
                <a:cs typeface="Times New Roman" panose="02020603050405020304" pitchFamily="18" charset="0"/>
              </a:rPr>
              <a:t>4.</a:t>
            </a:r>
            <a:r>
              <a:rPr kumimoji="0" lang="en-US" altLang="en-US" sz="24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 Scalability: Create a system that can grow with urban expansion.</a:t>
            </a:r>
          </a:p>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lang="en-US" altLang="en-US" sz="2400" dirty="0">
                <a:solidFill>
                  <a:srgbClr val="000000"/>
                </a:solidFill>
                <a:latin typeface="Times New Roman" panose="02020603050405020304" pitchFamily="18" charset="0"/>
                <a:cs typeface="Times New Roman" panose="02020603050405020304" pitchFamily="18" charset="0"/>
              </a:rPr>
              <a:t>5</a:t>
            </a:r>
            <a:r>
              <a:rPr kumimoji="0" lang="en-US" altLang="en-US" sz="24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 Integration: Ensure compatibility with existing traffic systems and provide management interfaces.</a:t>
            </a:r>
          </a:p>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lang="en-US" altLang="en-US" sz="2400" dirty="0">
                <a:solidFill>
                  <a:srgbClr val="000000"/>
                </a:solidFill>
                <a:latin typeface="Times New Roman" panose="02020603050405020304" pitchFamily="18" charset="0"/>
                <a:cs typeface="Times New Roman" panose="02020603050405020304" pitchFamily="18" charset="0"/>
              </a:rPr>
              <a:t>6</a:t>
            </a:r>
            <a:r>
              <a:rPr kumimoji="0" lang="en-US" altLang="en-US" sz="24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 Security and Privacy: Implement robust data security and reliable communication.</a:t>
            </a:r>
          </a:p>
          <a:p>
            <a:pPr marL="0" marR="0" lvl="0" indent="0" algn="l" defTabSz="914400" rtl="0" eaLnBrk="0" fontAlgn="base" latinLnBrk="0" hangingPunct="0">
              <a:lnSpc>
                <a:spcPct val="100000"/>
              </a:lnSpc>
              <a:spcBef>
                <a:spcPct val="20000"/>
              </a:spcBef>
              <a:spcAft>
                <a:spcPct val="0"/>
              </a:spcAft>
              <a:buClr>
                <a:srgbClr val="CC0000"/>
              </a:buClr>
              <a:buSzTx/>
              <a:buNone/>
              <a:tabLst/>
              <a:defRPr/>
            </a:pPr>
            <a:endParaRPr lang="en-IN" dirty="0"/>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Zeroth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5</a:t>
            </a:fld>
            <a:endParaRPr lang="en-IN"/>
          </a:p>
        </p:txBody>
      </p:sp>
    </p:spTree>
    <p:extLst>
      <p:ext uri="{BB962C8B-B14F-4D97-AF65-F5344CB8AC3E}">
        <p14:creationId xmlns:p14="http://schemas.microsoft.com/office/powerpoint/2010/main" val="3339313605"/>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IN" altLang="en-US" sz="3200" b="1" dirty="0">
                <a:solidFill>
                  <a:srgbClr val="FF0000"/>
                </a:solidFill>
              </a:rPr>
              <a:t>Abstract</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kumimoji="0" lang="en-US" altLang="en-US" sz="2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Urbanization and increasing traffic demand smarter management systems. This paper presents a Smart Traffic Control System with Emergency Vehicle Detection using IoT. The system employs sensors and IoT devices to monitor vehicle presence and movement, with special transmitters on emergency vehicles to signal their approach. Real-time data processing and machine learning algorithms enable dynamic traffic signal adjustments, creating green corridors for emergency vehicles and optimizing overall traffic flow. Key components include vehicle detection sensors, adaptive traffic signals, a central control system, and user interfaces for traffic managers and emergency responders. This IoT-based system promises significant improvements in urban traffic management and emergency response efficiency.</a:t>
            </a:r>
            <a:br>
              <a:rPr kumimoji="0" lang="en-IN" altLang="en-US" sz="2800" b="0" i="0" u="none" strike="noStrike" kern="0" cap="none" spc="0" normalizeH="0" baseline="0" noProof="0" dirty="0">
                <a:ln>
                  <a:noFill/>
                </a:ln>
                <a:solidFill>
                  <a:srgbClr val="000000"/>
                </a:solidFill>
                <a:effectLst/>
                <a:uLnTx/>
                <a:uFillTx/>
                <a:latin typeface="Verdana"/>
                <a:ea typeface="+mn-ea"/>
                <a:cs typeface="+mn-cs"/>
              </a:rPr>
            </a:br>
            <a:endParaRPr kumimoji="0" lang="en-IN" altLang="en-US" sz="2800" b="0" i="0" u="none" strike="noStrike" kern="0" cap="none" spc="0" normalizeH="0" baseline="0" noProof="0" dirty="0">
              <a:ln>
                <a:noFill/>
              </a:ln>
              <a:solidFill>
                <a:srgbClr val="000000"/>
              </a:solidFill>
              <a:effectLst/>
              <a:uLnTx/>
              <a:uFillTx/>
              <a:latin typeface="Verdana"/>
              <a:ea typeface="+mn-ea"/>
              <a:cs typeface="+mn-cs"/>
            </a:endParaRPr>
          </a:p>
          <a:p>
            <a:pPr marL="0" indent="0">
              <a:buNone/>
            </a:pPr>
            <a:endParaRPr lang="en-IN" dirty="0"/>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Zeroth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6</a:t>
            </a:fld>
            <a:endParaRPr lang="en-IN"/>
          </a:p>
        </p:txBody>
      </p:sp>
    </p:spTree>
    <p:extLst>
      <p:ext uri="{BB962C8B-B14F-4D97-AF65-F5344CB8AC3E}">
        <p14:creationId xmlns:p14="http://schemas.microsoft.com/office/powerpoint/2010/main" val="3534483171"/>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C349C-5BE6-7AA1-4EE3-C4AA5A3BB314}"/>
              </a:ext>
            </a:extLst>
          </p:cNvPr>
          <p:cNvSpPr>
            <a:spLocks noGrp="1"/>
          </p:cNvSpPr>
          <p:nvPr>
            <p:ph type="title"/>
          </p:nvPr>
        </p:nvSpPr>
        <p:spPr>
          <a:xfrm>
            <a:off x="711200" y="3168074"/>
            <a:ext cx="10668000" cy="1216025"/>
          </a:xfrm>
        </p:spPr>
        <p:txBody>
          <a:bodyPr anchor="ctr"/>
          <a:lstStyle/>
          <a:p>
            <a:pPr algn="ctr"/>
            <a:r>
              <a:rPr lang="en-IN" altLang="en-US" sz="4000" b="1" dirty="0">
                <a:solidFill>
                  <a:srgbClr val="FF0000"/>
                </a:solidFill>
              </a:rPr>
              <a:t>Thank You</a:t>
            </a:r>
            <a:endParaRPr lang="en-IN" dirty="0"/>
          </a:p>
        </p:txBody>
      </p:sp>
      <p:sp>
        <p:nvSpPr>
          <p:cNvPr id="3" name="Footer Placeholder 2">
            <a:extLst>
              <a:ext uri="{FF2B5EF4-FFF2-40B4-BE49-F238E27FC236}">
                <a16:creationId xmlns:a16="http://schemas.microsoft.com/office/drawing/2014/main" id="{778CC27A-14F7-85DD-1D33-35BB88464355}"/>
              </a:ext>
            </a:extLst>
          </p:cNvPr>
          <p:cNvSpPr>
            <a:spLocks noGrp="1"/>
          </p:cNvSpPr>
          <p:nvPr>
            <p:ph type="ftr" sz="quarter" idx="11"/>
          </p:nvPr>
        </p:nvSpPr>
        <p:spPr/>
        <p:txBody>
          <a:bodyPr/>
          <a:lstStyle/>
          <a:p>
            <a:pPr>
              <a:defRPr/>
            </a:pPr>
            <a:r>
              <a:rPr lang="en-US"/>
              <a:t>Department of Computer Science and Engineering</a:t>
            </a:r>
          </a:p>
        </p:txBody>
      </p:sp>
      <p:sp>
        <p:nvSpPr>
          <p:cNvPr id="4" name="Slide Number Placeholder 3">
            <a:extLst>
              <a:ext uri="{FF2B5EF4-FFF2-40B4-BE49-F238E27FC236}">
                <a16:creationId xmlns:a16="http://schemas.microsoft.com/office/drawing/2014/main" id="{CF44F5F3-B604-7034-3991-F0917DEC107F}"/>
              </a:ext>
            </a:extLst>
          </p:cNvPr>
          <p:cNvSpPr>
            <a:spLocks noGrp="1"/>
          </p:cNvSpPr>
          <p:nvPr>
            <p:ph type="sldNum" sz="quarter" idx="12"/>
          </p:nvPr>
        </p:nvSpPr>
        <p:spPr/>
        <p:txBody>
          <a:bodyPr/>
          <a:lstStyle/>
          <a:p>
            <a:pPr>
              <a:defRPr/>
            </a:pPr>
            <a:fld id="{F583B680-F650-469F-A231-392F163461F6}" type="slidenum">
              <a:rPr lang="en-US" altLang="en-US" smtClean="0"/>
              <a:pPr>
                <a:defRPr/>
              </a:pPr>
              <a:t>7</a:t>
            </a:fld>
            <a:endParaRPr lang="en-US" altLang="en-US" dirty="0"/>
          </a:p>
        </p:txBody>
      </p:sp>
      <p:sp>
        <p:nvSpPr>
          <p:cNvPr id="5" name="Date Placeholder 4">
            <a:extLst>
              <a:ext uri="{FF2B5EF4-FFF2-40B4-BE49-F238E27FC236}">
                <a16:creationId xmlns:a16="http://schemas.microsoft.com/office/drawing/2014/main" id="{09920C7D-BD2C-F059-5056-8B99F4B27643}"/>
              </a:ext>
            </a:extLst>
          </p:cNvPr>
          <p:cNvSpPr>
            <a:spLocks noGrp="1"/>
          </p:cNvSpPr>
          <p:nvPr>
            <p:ph type="dt" sz="half" idx="10"/>
          </p:nvPr>
        </p:nvSpPr>
        <p:spPr/>
        <p:txBody>
          <a:bodyPr/>
          <a:lstStyle/>
          <a:p>
            <a:pPr>
              <a:defRPr/>
            </a:pPr>
            <a:r>
              <a:rPr lang="en-US"/>
              <a:t>Zeroth Review</a:t>
            </a:r>
          </a:p>
        </p:txBody>
      </p:sp>
    </p:spTree>
    <p:extLst>
      <p:ext uri="{BB962C8B-B14F-4D97-AF65-F5344CB8AC3E}">
        <p14:creationId xmlns:p14="http://schemas.microsoft.com/office/powerpoint/2010/main" val="2273965067"/>
      </p:ext>
    </p:extLst>
  </p:cSld>
  <p:clrMapOvr>
    <a:masterClrMapping/>
  </p:clrMapOvr>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Verdana" pitchFamily="34" charset="0"/>
          </a:defRPr>
        </a:defPPr>
      </a:lstStyle>
    </a:lnDef>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2.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3.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4.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5.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6.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docProps/app.xml><?xml version="1.0" encoding="utf-8"?>
<Properties xmlns="http://schemas.openxmlformats.org/officeDocument/2006/extended-properties" xmlns:vt="http://schemas.openxmlformats.org/officeDocument/2006/docPropsVTypes">
  <Template/>
  <TotalTime>282</TotalTime>
  <Words>652</Words>
  <Application>Microsoft Office PowerPoint</Application>
  <PresentationFormat>Widescreen</PresentationFormat>
  <Paragraphs>43</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Calibri</vt:lpstr>
      <vt:lpstr>Times New Roman</vt:lpstr>
      <vt:lpstr>Verdana</vt:lpstr>
      <vt:lpstr>Wingdings</vt:lpstr>
      <vt:lpstr>Profile</vt:lpstr>
      <vt:lpstr>PowerPoint Presentation</vt:lpstr>
      <vt:lpstr>Introduction</vt:lpstr>
      <vt:lpstr>Problem Statement and Motivation</vt:lpstr>
      <vt:lpstr>Existing System</vt:lpstr>
      <vt:lpstr>Objectives</vt:lpstr>
      <vt:lpstr>Abstract</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DURAI MURUGAN N</dc:creator>
  <cp:lastModifiedBy>13999</cp:lastModifiedBy>
  <cp:revision>11</cp:revision>
  <dcterms:created xsi:type="dcterms:W3CDTF">2023-08-03T04:32:32Z</dcterms:created>
  <dcterms:modified xsi:type="dcterms:W3CDTF">2024-08-08T05:28:04Z</dcterms:modified>
</cp:coreProperties>
</file>