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svg" /><Relationship Id="rId1" Type="http://schemas.openxmlformats.org/officeDocument/2006/relationships/image" Target="../media/image6.png" /><Relationship Id="rId4" Type="http://schemas.openxmlformats.org/officeDocument/2006/relationships/image" Target="../media/image9.svg" 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svg" /><Relationship Id="rId1" Type="http://schemas.openxmlformats.org/officeDocument/2006/relationships/image" Target="../media/image6.png" /><Relationship Id="rId4" Type="http://schemas.openxmlformats.org/officeDocument/2006/relationships/image" Target="../media/image9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AB418-290E-453A-88FF-B9CB6BCC532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A1A4CC3-A6C8-4BD5-AE51-B7C61222D9C8}">
      <dgm:prSet/>
      <dgm:spPr/>
      <dgm:t>
        <a:bodyPr/>
        <a:lstStyle/>
        <a:p>
          <a:r>
            <a:rPr lang="en-GB" b="0" i="0"/>
            <a:t>Improved Efficiency: Streamlined administrative processes.</a:t>
          </a:r>
          <a:endParaRPr lang="en-US"/>
        </a:p>
      </dgm:t>
    </dgm:pt>
    <dgm:pt modelId="{6233A5D6-FD10-432B-A30F-1AE900FE1E26}" type="parTrans" cxnId="{181BE272-18C4-4045-BDFB-0A9B2D540632}">
      <dgm:prSet/>
      <dgm:spPr/>
      <dgm:t>
        <a:bodyPr/>
        <a:lstStyle/>
        <a:p>
          <a:endParaRPr lang="en-US"/>
        </a:p>
      </dgm:t>
    </dgm:pt>
    <dgm:pt modelId="{2D4878FD-084B-47BE-91D4-5DA31754415A}" type="sibTrans" cxnId="{181BE272-18C4-4045-BDFB-0A9B2D540632}">
      <dgm:prSet/>
      <dgm:spPr/>
      <dgm:t>
        <a:bodyPr/>
        <a:lstStyle/>
        <a:p>
          <a:endParaRPr lang="en-US"/>
        </a:p>
      </dgm:t>
    </dgm:pt>
    <dgm:pt modelId="{59B1E9B3-C38A-4724-9D5F-A15FDE75F0EF}">
      <dgm:prSet/>
      <dgm:spPr/>
      <dgm:t>
        <a:bodyPr/>
        <a:lstStyle/>
        <a:p>
          <a:r>
            <a:rPr lang="en-GB" b="0" i="0"/>
            <a:t>Data Accuracy: Reduced errors in student records.</a:t>
          </a:r>
          <a:endParaRPr lang="en-US"/>
        </a:p>
      </dgm:t>
    </dgm:pt>
    <dgm:pt modelId="{8820EDDC-24D2-4012-8B5F-B972358AC8D8}" type="parTrans" cxnId="{D01908C8-A016-4908-BBE3-82B2069CB9C4}">
      <dgm:prSet/>
      <dgm:spPr/>
      <dgm:t>
        <a:bodyPr/>
        <a:lstStyle/>
        <a:p>
          <a:endParaRPr lang="en-US"/>
        </a:p>
      </dgm:t>
    </dgm:pt>
    <dgm:pt modelId="{0DCADF80-EC63-4ED1-BB9D-E48BEECFDED7}" type="sibTrans" cxnId="{D01908C8-A016-4908-BBE3-82B2069CB9C4}">
      <dgm:prSet/>
      <dgm:spPr/>
      <dgm:t>
        <a:bodyPr/>
        <a:lstStyle/>
        <a:p>
          <a:endParaRPr lang="en-US"/>
        </a:p>
      </dgm:t>
    </dgm:pt>
    <dgm:pt modelId="{59333F5A-AD79-4819-B2A0-D4C58C81A35C}">
      <dgm:prSet/>
      <dgm:spPr/>
      <dgm:t>
        <a:bodyPr/>
        <a:lstStyle/>
        <a:p>
          <a:r>
            <a:rPr lang="en-GB" b="0" i="0"/>
            <a:t>Enhanced Communication: Improved parent-teacher communication.</a:t>
          </a:r>
          <a:endParaRPr lang="en-US"/>
        </a:p>
      </dgm:t>
    </dgm:pt>
    <dgm:pt modelId="{EBB13B9E-A29E-4A94-94D8-175BD14059A0}" type="parTrans" cxnId="{A46A0053-50F8-4400-B42B-3B84DEA71312}">
      <dgm:prSet/>
      <dgm:spPr/>
      <dgm:t>
        <a:bodyPr/>
        <a:lstStyle/>
        <a:p>
          <a:endParaRPr lang="en-US"/>
        </a:p>
      </dgm:t>
    </dgm:pt>
    <dgm:pt modelId="{34AA6649-BFE1-441B-B1C2-856C8B4E4E76}" type="sibTrans" cxnId="{A46A0053-50F8-4400-B42B-3B84DEA71312}">
      <dgm:prSet/>
      <dgm:spPr/>
      <dgm:t>
        <a:bodyPr/>
        <a:lstStyle/>
        <a:p>
          <a:endParaRPr lang="en-US"/>
        </a:p>
      </dgm:t>
    </dgm:pt>
    <dgm:pt modelId="{E6B9E39C-6FFC-4ADF-8793-28C4166124D4}">
      <dgm:prSet/>
      <dgm:spPr/>
      <dgm:t>
        <a:bodyPr/>
        <a:lstStyle/>
        <a:p>
          <a:r>
            <a:rPr lang="en-GB" b="0" i="0"/>
            <a:t>Informed Decision-Making: Data-driven insights for educators.</a:t>
          </a:r>
          <a:endParaRPr lang="en-US"/>
        </a:p>
      </dgm:t>
    </dgm:pt>
    <dgm:pt modelId="{6A86A5B2-CA99-4F4D-A5C4-06387C38458C}" type="parTrans" cxnId="{C8779537-EE6F-489B-828F-9568386FC3C1}">
      <dgm:prSet/>
      <dgm:spPr/>
      <dgm:t>
        <a:bodyPr/>
        <a:lstStyle/>
        <a:p>
          <a:endParaRPr lang="en-US"/>
        </a:p>
      </dgm:t>
    </dgm:pt>
    <dgm:pt modelId="{5BD52810-36C4-4403-A5AC-D25B4A6D44D4}" type="sibTrans" cxnId="{C8779537-EE6F-489B-828F-9568386FC3C1}">
      <dgm:prSet/>
      <dgm:spPr/>
      <dgm:t>
        <a:bodyPr/>
        <a:lstStyle/>
        <a:p>
          <a:endParaRPr lang="en-US"/>
        </a:p>
      </dgm:t>
    </dgm:pt>
    <dgm:pt modelId="{4C6AA96E-045B-4A84-96D5-6237D3C0910C}">
      <dgm:prSet/>
      <dgm:spPr/>
      <dgm:t>
        <a:bodyPr/>
        <a:lstStyle/>
        <a:p>
          <a:r>
            <a:rPr lang="en-GB" b="0" i="0"/>
            <a:t>Time Savings: Automation of routine tasks.</a:t>
          </a:r>
          <a:endParaRPr lang="en-US"/>
        </a:p>
      </dgm:t>
    </dgm:pt>
    <dgm:pt modelId="{8C0CF8BA-712B-4D10-B33B-D9ADBA599A30}" type="parTrans" cxnId="{071B2E3B-6922-4CD9-813A-67812DB09688}">
      <dgm:prSet/>
      <dgm:spPr/>
      <dgm:t>
        <a:bodyPr/>
        <a:lstStyle/>
        <a:p>
          <a:endParaRPr lang="en-US"/>
        </a:p>
      </dgm:t>
    </dgm:pt>
    <dgm:pt modelId="{A3DA137E-65DD-4713-9322-9496C22F99DA}" type="sibTrans" cxnId="{071B2E3B-6922-4CD9-813A-67812DB09688}">
      <dgm:prSet/>
      <dgm:spPr/>
      <dgm:t>
        <a:bodyPr/>
        <a:lstStyle/>
        <a:p>
          <a:endParaRPr lang="en-US"/>
        </a:p>
      </dgm:t>
    </dgm:pt>
    <dgm:pt modelId="{4973EA90-AB9B-4517-9A3F-3E087652FE3D}" type="pres">
      <dgm:prSet presAssocID="{754AB418-290E-453A-88FF-B9CB6BCC532D}" presName="diagram" presStyleCnt="0">
        <dgm:presLayoutVars>
          <dgm:dir/>
          <dgm:resizeHandles val="exact"/>
        </dgm:presLayoutVars>
      </dgm:prSet>
      <dgm:spPr/>
    </dgm:pt>
    <dgm:pt modelId="{B93D7D60-B0E2-4E77-881E-B5B7A475BA72}" type="pres">
      <dgm:prSet presAssocID="{EA1A4CC3-A6C8-4BD5-AE51-B7C61222D9C8}" presName="node" presStyleLbl="node1" presStyleIdx="0" presStyleCnt="5">
        <dgm:presLayoutVars>
          <dgm:bulletEnabled val="1"/>
        </dgm:presLayoutVars>
      </dgm:prSet>
      <dgm:spPr/>
    </dgm:pt>
    <dgm:pt modelId="{DC9C5946-BBBE-40BD-9AB3-F6E5F5C3F6D5}" type="pres">
      <dgm:prSet presAssocID="{2D4878FD-084B-47BE-91D4-5DA31754415A}" presName="sibTrans" presStyleCnt="0"/>
      <dgm:spPr/>
    </dgm:pt>
    <dgm:pt modelId="{9D27C1DB-17F6-44EE-9053-902FE4F7C153}" type="pres">
      <dgm:prSet presAssocID="{59B1E9B3-C38A-4724-9D5F-A15FDE75F0EF}" presName="node" presStyleLbl="node1" presStyleIdx="1" presStyleCnt="5">
        <dgm:presLayoutVars>
          <dgm:bulletEnabled val="1"/>
        </dgm:presLayoutVars>
      </dgm:prSet>
      <dgm:spPr/>
    </dgm:pt>
    <dgm:pt modelId="{1A5F1082-03FC-4283-BA1F-5F4DB3E2E001}" type="pres">
      <dgm:prSet presAssocID="{0DCADF80-EC63-4ED1-BB9D-E48BEECFDED7}" presName="sibTrans" presStyleCnt="0"/>
      <dgm:spPr/>
    </dgm:pt>
    <dgm:pt modelId="{563B02B5-71B4-4ED5-8CED-EC9361399232}" type="pres">
      <dgm:prSet presAssocID="{59333F5A-AD79-4819-B2A0-D4C58C81A35C}" presName="node" presStyleLbl="node1" presStyleIdx="2" presStyleCnt="5">
        <dgm:presLayoutVars>
          <dgm:bulletEnabled val="1"/>
        </dgm:presLayoutVars>
      </dgm:prSet>
      <dgm:spPr/>
    </dgm:pt>
    <dgm:pt modelId="{095578CD-3E49-47B1-A217-5189E4E983F0}" type="pres">
      <dgm:prSet presAssocID="{34AA6649-BFE1-441B-B1C2-856C8B4E4E76}" presName="sibTrans" presStyleCnt="0"/>
      <dgm:spPr/>
    </dgm:pt>
    <dgm:pt modelId="{3E5E1FB5-32AD-4C78-9490-B7E14D480F66}" type="pres">
      <dgm:prSet presAssocID="{E6B9E39C-6FFC-4ADF-8793-28C4166124D4}" presName="node" presStyleLbl="node1" presStyleIdx="3" presStyleCnt="5">
        <dgm:presLayoutVars>
          <dgm:bulletEnabled val="1"/>
        </dgm:presLayoutVars>
      </dgm:prSet>
      <dgm:spPr/>
    </dgm:pt>
    <dgm:pt modelId="{019A422E-A662-44AD-A8D0-69C3D1B54400}" type="pres">
      <dgm:prSet presAssocID="{5BD52810-36C4-4403-A5AC-D25B4A6D44D4}" presName="sibTrans" presStyleCnt="0"/>
      <dgm:spPr/>
    </dgm:pt>
    <dgm:pt modelId="{F25BAEDB-0EA5-4A20-ADA9-5E5C030E73F2}" type="pres">
      <dgm:prSet presAssocID="{4C6AA96E-045B-4A84-96D5-6237D3C0910C}" presName="node" presStyleLbl="node1" presStyleIdx="4" presStyleCnt="5">
        <dgm:presLayoutVars>
          <dgm:bulletEnabled val="1"/>
        </dgm:presLayoutVars>
      </dgm:prSet>
      <dgm:spPr/>
    </dgm:pt>
  </dgm:ptLst>
  <dgm:cxnLst>
    <dgm:cxn modelId="{1E05A41D-CA53-4F6F-BBA7-216BF84910DB}" type="presOf" srcId="{59333F5A-AD79-4819-B2A0-D4C58C81A35C}" destId="{563B02B5-71B4-4ED5-8CED-EC9361399232}" srcOrd="0" destOrd="0" presId="urn:microsoft.com/office/officeart/2005/8/layout/default"/>
    <dgm:cxn modelId="{C8779537-EE6F-489B-828F-9568386FC3C1}" srcId="{754AB418-290E-453A-88FF-B9CB6BCC532D}" destId="{E6B9E39C-6FFC-4ADF-8793-28C4166124D4}" srcOrd="3" destOrd="0" parTransId="{6A86A5B2-CA99-4F4D-A5C4-06387C38458C}" sibTransId="{5BD52810-36C4-4403-A5AC-D25B4A6D44D4}"/>
    <dgm:cxn modelId="{071B2E3B-6922-4CD9-813A-67812DB09688}" srcId="{754AB418-290E-453A-88FF-B9CB6BCC532D}" destId="{4C6AA96E-045B-4A84-96D5-6237D3C0910C}" srcOrd="4" destOrd="0" parTransId="{8C0CF8BA-712B-4D10-B33B-D9ADBA599A30}" sibTransId="{A3DA137E-65DD-4713-9322-9496C22F99DA}"/>
    <dgm:cxn modelId="{181BE272-18C4-4045-BDFB-0A9B2D540632}" srcId="{754AB418-290E-453A-88FF-B9CB6BCC532D}" destId="{EA1A4CC3-A6C8-4BD5-AE51-B7C61222D9C8}" srcOrd="0" destOrd="0" parTransId="{6233A5D6-FD10-432B-A30F-1AE900FE1E26}" sibTransId="{2D4878FD-084B-47BE-91D4-5DA31754415A}"/>
    <dgm:cxn modelId="{A46A0053-50F8-4400-B42B-3B84DEA71312}" srcId="{754AB418-290E-453A-88FF-B9CB6BCC532D}" destId="{59333F5A-AD79-4819-B2A0-D4C58C81A35C}" srcOrd="2" destOrd="0" parTransId="{EBB13B9E-A29E-4A94-94D8-175BD14059A0}" sibTransId="{34AA6649-BFE1-441B-B1C2-856C8B4E4E76}"/>
    <dgm:cxn modelId="{39A11977-E387-4501-998E-1492006FD016}" type="presOf" srcId="{EA1A4CC3-A6C8-4BD5-AE51-B7C61222D9C8}" destId="{B93D7D60-B0E2-4E77-881E-B5B7A475BA72}" srcOrd="0" destOrd="0" presId="urn:microsoft.com/office/officeart/2005/8/layout/default"/>
    <dgm:cxn modelId="{B68DC35A-1F61-4212-A298-F4A281FA310D}" type="presOf" srcId="{4C6AA96E-045B-4A84-96D5-6237D3C0910C}" destId="{F25BAEDB-0EA5-4A20-ADA9-5E5C030E73F2}" srcOrd="0" destOrd="0" presId="urn:microsoft.com/office/officeart/2005/8/layout/default"/>
    <dgm:cxn modelId="{97F9EA81-5755-4A94-A1D2-A8F74342E012}" type="presOf" srcId="{754AB418-290E-453A-88FF-B9CB6BCC532D}" destId="{4973EA90-AB9B-4517-9A3F-3E087652FE3D}" srcOrd="0" destOrd="0" presId="urn:microsoft.com/office/officeart/2005/8/layout/default"/>
    <dgm:cxn modelId="{7F659995-3829-4DB8-B461-AC197116F8B1}" type="presOf" srcId="{59B1E9B3-C38A-4724-9D5F-A15FDE75F0EF}" destId="{9D27C1DB-17F6-44EE-9053-902FE4F7C153}" srcOrd="0" destOrd="0" presId="urn:microsoft.com/office/officeart/2005/8/layout/default"/>
    <dgm:cxn modelId="{D01908C8-A016-4908-BBE3-82B2069CB9C4}" srcId="{754AB418-290E-453A-88FF-B9CB6BCC532D}" destId="{59B1E9B3-C38A-4724-9D5F-A15FDE75F0EF}" srcOrd="1" destOrd="0" parTransId="{8820EDDC-24D2-4012-8B5F-B972358AC8D8}" sibTransId="{0DCADF80-EC63-4ED1-BB9D-E48BEECFDED7}"/>
    <dgm:cxn modelId="{5D41E9C9-CB85-46AA-A7B9-84BBC04D98B6}" type="presOf" srcId="{E6B9E39C-6FFC-4ADF-8793-28C4166124D4}" destId="{3E5E1FB5-32AD-4C78-9490-B7E14D480F66}" srcOrd="0" destOrd="0" presId="urn:microsoft.com/office/officeart/2005/8/layout/default"/>
    <dgm:cxn modelId="{27BFCB73-27E7-4DB0-A614-BCD6890C622F}" type="presParOf" srcId="{4973EA90-AB9B-4517-9A3F-3E087652FE3D}" destId="{B93D7D60-B0E2-4E77-881E-B5B7A475BA72}" srcOrd="0" destOrd="0" presId="urn:microsoft.com/office/officeart/2005/8/layout/default"/>
    <dgm:cxn modelId="{071F701C-C1D0-462E-BD08-E4D7BF757C1A}" type="presParOf" srcId="{4973EA90-AB9B-4517-9A3F-3E087652FE3D}" destId="{DC9C5946-BBBE-40BD-9AB3-F6E5F5C3F6D5}" srcOrd="1" destOrd="0" presId="urn:microsoft.com/office/officeart/2005/8/layout/default"/>
    <dgm:cxn modelId="{D54589A2-FE93-430E-A9F9-797AAF8F2784}" type="presParOf" srcId="{4973EA90-AB9B-4517-9A3F-3E087652FE3D}" destId="{9D27C1DB-17F6-44EE-9053-902FE4F7C153}" srcOrd="2" destOrd="0" presId="urn:microsoft.com/office/officeart/2005/8/layout/default"/>
    <dgm:cxn modelId="{95CCD226-7100-4E06-B82B-B1306B0D351B}" type="presParOf" srcId="{4973EA90-AB9B-4517-9A3F-3E087652FE3D}" destId="{1A5F1082-03FC-4283-BA1F-5F4DB3E2E001}" srcOrd="3" destOrd="0" presId="urn:microsoft.com/office/officeart/2005/8/layout/default"/>
    <dgm:cxn modelId="{62C0722E-E759-4399-BE15-C2ED73C5CE2B}" type="presParOf" srcId="{4973EA90-AB9B-4517-9A3F-3E087652FE3D}" destId="{563B02B5-71B4-4ED5-8CED-EC9361399232}" srcOrd="4" destOrd="0" presId="urn:microsoft.com/office/officeart/2005/8/layout/default"/>
    <dgm:cxn modelId="{727851E5-A27A-47DA-8447-81ECB289C1A6}" type="presParOf" srcId="{4973EA90-AB9B-4517-9A3F-3E087652FE3D}" destId="{095578CD-3E49-47B1-A217-5189E4E983F0}" srcOrd="5" destOrd="0" presId="urn:microsoft.com/office/officeart/2005/8/layout/default"/>
    <dgm:cxn modelId="{8865E9DC-AF50-4B1B-BC68-B3EB4443569C}" type="presParOf" srcId="{4973EA90-AB9B-4517-9A3F-3E087652FE3D}" destId="{3E5E1FB5-32AD-4C78-9490-B7E14D480F66}" srcOrd="6" destOrd="0" presId="urn:microsoft.com/office/officeart/2005/8/layout/default"/>
    <dgm:cxn modelId="{68B17BAB-1E9A-44DD-B405-487D50CAC4A8}" type="presParOf" srcId="{4973EA90-AB9B-4517-9A3F-3E087652FE3D}" destId="{019A422E-A662-44AD-A8D0-69C3D1B54400}" srcOrd="7" destOrd="0" presId="urn:microsoft.com/office/officeart/2005/8/layout/default"/>
    <dgm:cxn modelId="{46A9F719-BB85-414D-B586-14582A22184E}" type="presParOf" srcId="{4973EA90-AB9B-4517-9A3F-3E087652FE3D}" destId="{F25BAEDB-0EA5-4A20-ADA9-5E5C030E73F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34FBA3-2382-46C6-9D90-5F12355DD1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0301F7-31E0-4898-A24C-0A256BF4C15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Online Registration: Streamlined registration process.</a:t>
          </a:r>
          <a:endParaRPr lang="en-US"/>
        </a:p>
      </dgm:t>
    </dgm:pt>
    <dgm:pt modelId="{4B9691B0-0DE3-40BB-862C-B4EDBCAAD9CD}" type="parTrans" cxnId="{E02C0179-132B-4554-8291-B21131FEDA7E}">
      <dgm:prSet/>
      <dgm:spPr/>
      <dgm:t>
        <a:bodyPr/>
        <a:lstStyle/>
        <a:p>
          <a:endParaRPr lang="en-US"/>
        </a:p>
      </dgm:t>
    </dgm:pt>
    <dgm:pt modelId="{80CF2AA8-8537-48E8-991D-88DF86647BA4}" type="sibTrans" cxnId="{E02C0179-132B-4554-8291-B21131FEDA7E}">
      <dgm:prSet/>
      <dgm:spPr/>
      <dgm:t>
        <a:bodyPr/>
        <a:lstStyle/>
        <a:p>
          <a:endParaRPr lang="en-US"/>
        </a:p>
      </dgm:t>
    </dgm:pt>
    <dgm:pt modelId="{63B042F0-3188-4BAE-B5AC-0B555ED5672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Details Upload: Easy submission of required details.</a:t>
          </a:r>
          <a:endParaRPr lang="en-US" dirty="0"/>
        </a:p>
      </dgm:t>
    </dgm:pt>
    <dgm:pt modelId="{528C70AE-D637-4929-BD8A-D8450565AC21}" type="sibTrans" cxnId="{B8151994-4731-49E1-920F-21F7972F712A}">
      <dgm:prSet/>
      <dgm:spPr/>
      <dgm:t>
        <a:bodyPr/>
        <a:lstStyle/>
        <a:p>
          <a:endParaRPr lang="en-US"/>
        </a:p>
      </dgm:t>
    </dgm:pt>
    <dgm:pt modelId="{BC2BF8F9-29F7-4F65-8A9C-65975D5FB25E}" type="parTrans" cxnId="{B8151994-4731-49E1-920F-21F7972F712A}">
      <dgm:prSet/>
      <dgm:spPr/>
      <dgm:t>
        <a:bodyPr/>
        <a:lstStyle/>
        <a:p>
          <a:endParaRPr lang="en-US"/>
        </a:p>
      </dgm:t>
    </dgm:pt>
    <dgm:pt modelId="{001B7661-E400-4E88-8C6D-02539F026C55}" type="pres">
      <dgm:prSet presAssocID="{C634FBA3-2382-46C6-9D90-5F12355DD1F7}" presName="root" presStyleCnt="0">
        <dgm:presLayoutVars>
          <dgm:dir/>
          <dgm:resizeHandles val="exact"/>
        </dgm:presLayoutVars>
      </dgm:prSet>
      <dgm:spPr/>
    </dgm:pt>
    <dgm:pt modelId="{72455A62-487E-42EA-B2B7-69CBFC26884B}" type="pres">
      <dgm:prSet presAssocID="{6E0301F7-31E0-4898-A24C-0A256BF4C156}" presName="compNode" presStyleCnt="0"/>
      <dgm:spPr/>
    </dgm:pt>
    <dgm:pt modelId="{CC77A892-09BC-40CF-93B2-FC018BF1E830}" type="pres">
      <dgm:prSet presAssocID="{6E0301F7-31E0-4898-A24C-0A256BF4C156}" presName="bgRect" presStyleLbl="bgShp" presStyleIdx="0" presStyleCnt="2"/>
      <dgm:spPr/>
    </dgm:pt>
    <dgm:pt modelId="{0F717279-EF52-4199-A4D0-FE52D61F6E10}" type="pres">
      <dgm:prSet presAssocID="{6E0301F7-31E0-4898-A24C-0A256BF4C15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F9F22BE-BBE5-4B53-9D61-95431B831B85}" type="pres">
      <dgm:prSet presAssocID="{6E0301F7-31E0-4898-A24C-0A256BF4C156}" presName="spaceRect" presStyleCnt="0"/>
      <dgm:spPr/>
    </dgm:pt>
    <dgm:pt modelId="{0E293070-8686-4936-937C-49BA855B0806}" type="pres">
      <dgm:prSet presAssocID="{6E0301F7-31E0-4898-A24C-0A256BF4C156}" presName="parTx" presStyleLbl="revTx" presStyleIdx="0" presStyleCnt="2">
        <dgm:presLayoutVars>
          <dgm:chMax val="0"/>
          <dgm:chPref val="0"/>
        </dgm:presLayoutVars>
      </dgm:prSet>
      <dgm:spPr/>
    </dgm:pt>
    <dgm:pt modelId="{FFB58619-CD86-45F3-9272-060C619CCE92}" type="pres">
      <dgm:prSet presAssocID="{80CF2AA8-8537-48E8-991D-88DF86647BA4}" presName="sibTrans" presStyleCnt="0"/>
      <dgm:spPr/>
    </dgm:pt>
    <dgm:pt modelId="{76BE9528-D1FA-4623-998E-ED6135A8EE35}" type="pres">
      <dgm:prSet presAssocID="{63B042F0-3188-4BAE-B5AC-0B555ED5672E}" presName="compNode" presStyleCnt="0"/>
      <dgm:spPr/>
    </dgm:pt>
    <dgm:pt modelId="{36CABE18-8F2B-4E47-B0DB-FD8FAD6E50B6}" type="pres">
      <dgm:prSet presAssocID="{63B042F0-3188-4BAE-B5AC-0B555ED5672E}" presName="bgRect" presStyleLbl="bgShp" presStyleIdx="1" presStyleCnt="2"/>
      <dgm:spPr/>
    </dgm:pt>
    <dgm:pt modelId="{F23F445C-5DA2-4289-BCC8-5BA0FFD2BE60}" type="pres">
      <dgm:prSet presAssocID="{63B042F0-3188-4BAE-B5AC-0B555ED567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1CA9CF66-5B5A-4AA1-8FC4-AAA336B11872}" type="pres">
      <dgm:prSet presAssocID="{63B042F0-3188-4BAE-B5AC-0B555ED5672E}" presName="spaceRect" presStyleCnt="0"/>
      <dgm:spPr/>
    </dgm:pt>
    <dgm:pt modelId="{39EABD9F-20A4-41A8-81E0-D58048C36660}" type="pres">
      <dgm:prSet presAssocID="{63B042F0-3188-4BAE-B5AC-0B555ED5672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5AEFD28-C8EB-45E4-9B81-C127468EE5D4}" type="presOf" srcId="{C634FBA3-2382-46C6-9D90-5F12355DD1F7}" destId="{001B7661-E400-4E88-8C6D-02539F026C55}" srcOrd="0" destOrd="0" presId="urn:microsoft.com/office/officeart/2018/2/layout/IconVerticalSolidList"/>
    <dgm:cxn modelId="{A4804C6B-F3EE-45C4-BE27-EC15DE92D079}" type="presOf" srcId="{63B042F0-3188-4BAE-B5AC-0B555ED5672E}" destId="{39EABD9F-20A4-41A8-81E0-D58048C36660}" srcOrd="0" destOrd="0" presId="urn:microsoft.com/office/officeart/2018/2/layout/IconVerticalSolidList"/>
    <dgm:cxn modelId="{E02C0179-132B-4554-8291-B21131FEDA7E}" srcId="{C634FBA3-2382-46C6-9D90-5F12355DD1F7}" destId="{6E0301F7-31E0-4898-A24C-0A256BF4C156}" srcOrd="0" destOrd="0" parTransId="{4B9691B0-0DE3-40BB-862C-B4EDBCAAD9CD}" sibTransId="{80CF2AA8-8537-48E8-991D-88DF86647BA4}"/>
    <dgm:cxn modelId="{97F0008F-E9FF-44FE-B510-D0DCF8515715}" type="presOf" srcId="{6E0301F7-31E0-4898-A24C-0A256BF4C156}" destId="{0E293070-8686-4936-937C-49BA855B0806}" srcOrd="0" destOrd="0" presId="urn:microsoft.com/office/officeart/2018/2/layout/IconVerticalSolidList"/>
    <dgm:cxn modelId="{B8151994-4731-49E1-920F-21F7972F712A}" srcId="{C634FBA3-2382-46C6-9D90-5F12355DD1F7}" destId="{63B042F0-3188-4BAE-B5AC-0B555ED5672E}" srcOrd="1" destOrd="0" parTransId="{BC2BF8F9-29F7-4F65-8A9C-65975D5FB25E}" sibTransId="{528C70AE-D637-4929-BD8A-D8450565AC21}"/>
    <dgm:cxn modelId="{C481A2B3-B162-43D7-BCD0-12D8AE1B0C89}" type="presParOf" srcId="{001B7661-E400-4E88-8C6D-02539F026C55}" destId="{72455A62-487E-42EA-B2B7-69CBFC26884B}" srcOrd="0" destOrd="0" presId="urn:microsoft.com/office/officeart/2018/2/layout/IconVerticalSolidList"/>
    <dgm:cxn modelId="{1828E4BD-6912-4BD2-AC07-9ACB286A3EF3}" type="presParOf" srcId="{72455A62-487E-42EA-B2B7-69CBFC26884B}" destId="{CC77A892-09BC-40CF-93B2-FC018BF1E830}" srcOrd="0" destOrd="0" presId="urn:microsoft.com/office/officeart/2018/2/layout/IconVerticalSolidList"/>
    <dgm:cxn modelId="{70EA5F38-AADA-4189-B838-3C6F0B9CB363}" type="presParOf" srcId="{72455A62-487E-42EA-B2B7-69CBFC26884B}" destId="{0F717279-EF52-4199-A4D0-FE52D61F6E10}" srcOrd="1" destOrd="0" presId="urn:microsoft.com/office/officeart/2018/2/layout/IconVerticalSolidList"/>
    <dgm:cxn modelId="{79C31819-881D-4744-B1D4-FE25FECEF235}" type="presParOf" srcId="{72455A62-487E-42EA-B2B7-69CBFC26884B}" destId="{CF9F22BE-BBE5-4B53-9D61-95431B831B85}" srcOrd="2" destOrd="0" presId="urn:microsoft.com/office/officeart/2018/2/layout/IconVerticalSolidList"/>
    <dgm:cxn modelId="{97A1491B-3EFC-4CFF-9AE1-4BB3FEFB5EEE}" type="presParOf" srcId="{72455A62-487E-42EA-B2B7-69CBFC26884B}" destId="{0E293070-8686-4936-937C-49BA855B0806}" srcOrd="3" destOrd="0" presId="urn:microsoft.com/office/officeart/2018/2/layout/IconVerticalSolidList"/>
    <dgm:cxn modelId="{109D9E92-23B9-4989-9E8E-04895C9CD8CA}" type="presParOf" srcId="{001B7661-E400-4E88-8C6D-02539F026C55}" destId="{FFB58619-CD86-45F3-9272-060C619CCE92}" srcOrd="1" destOrd="0" presId="urn:microsoft.com/office/officeart/2018/2/layout/IconVerticalSolidList"/>
    <dgm:cxn modelId="{3077B4E8-3A24-4F07-A702-7A50ED9B3EA3}" type="presParOf" srcId="{001B7661-E400-4E88-8C6D-02539F026C55}" destId="{76BE9528-D1FA-4623-998E-ED6135A8EE35}" srcOrd="2" destOrd="0" presId="urn:microsoft.com/office/officeart/2018/2/layout/IconVerticalSolidList"/>
    <dgm:cxn modelId="{B59F436C-7E2E-4AA9-A468-C2C0A2FC2893}" type="presParOf" srcId="{76BE9528-D1FA-4623-998E-ED6135A8EE35}" destId="{36CABE18-8F2B-4E47-B0DB-FD8FAD6E50B6}" srcOrd="0" destOrd="0" presId="urn:microsoft.com/office/officeart/2018/2/layout/IconVerticalSolidList"/>
    <dgm:cxn modelId="{3EF274FB-3933-4971-88F7-8A16F7DE0B67}" type="presParOf" srcId="{76BE9528-D1FA-4623-998E-ED6135A8EE35}" destId="{F23F445C-5DA2-4289-BCC8-5BA0FFD2BE60}" srcOrd="1" destOrd="0" presId="urn:microsoft.com/office/officeart/2018/2/layout/IconVerticalSolidList"/>
    <dgm:cxn modelId="{6B175C90-73A2-4226-875C-22FF250DE0D7}" type="presParOf" srcId="{76BE9528-D1FA-4623-998E-ED6135A8EE35}" destId="{1CA9CF66-5B5A-4AA1-8FC4-AAA336B11872}" srcOrd="2" destOrd="0" presId="urn:microsoft.com/office/officeart/2018/2/layout/IconVerticalSolidList"/>
    <dgm:cxn modelId="{63E17596-B543-4056-B94D-0862174B96E7}" type="presParOf" srcId="{76BE9528-D1FA-4623-998E-ED6135A8EE35}" destId="{39EABD9F-20A4-41A8-81E0-D58048C366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ACC7E5-F824-4794-BF12-1E9C59C86013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9DD79B-0613-42E7-BFDD-A0F4BF9D6131}">
      <dgm:prSet/>
      <dgm:spPr/>
      <dgm:t>
        <a:bodyPr/>
        <a:lstStyle/>
        <a:p>
          <a:r>
            <a:rPr lang="en-US" dirty="0"/>
            <a:t>Vs studio</a:t>
          </a:r>
        </a:p>
      </dgm:t>
    </dgm:pt>
    <dgm:pt modelId="{7C8E4324-34DE-4F8A-97CC-799F2A8460E7}" type="parTrans" cxnId="{EFF3F161-E7C3-4B7E-9992-A95682A77CB2}">
      <dgm:prSet/>
      <dgm:spPr/>
      <dgm:t>
        <a:bodyPr/>
        <a:lstStyle/>
        <a:p>
          <a:endParaRPr lang="en-US"/>
        </a:p>
      </dgm:t>
    </dgm:pt>
    <dgm:pt modelId="{6C7EB7A6-3610-4222-A6C8-18AB15D05AB3}" type="sibTrans" cxnId="{EFF3F161-E7C3-4B7E-9992-A95682A77CB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A6F276F-4EBB-4358-A0B2-B4BE8B397297}">
      <dgm:prSet/>
      <dgm:spPr/>
      <dgm:t>
        <a:bodyPr/>
        <a:lstStyle/>
        <a:p>
          <a:r>
            <a:rPr lang="en-US" dirty="0"/>
            <a:t>My SQL</a:t>
          </a:r>
        </a:p>
      </dgm:t>
    </dgm:pt>
    <dgm:pt modelId="{03C72437-B53D-44A9-9715-DF7840F03BD0}" type="parTrans" cxnId="{CCD00DDC-CF4B-471F-8179-CDED5F3CD8AC}">
      <dgm:prSet/>
      <dgm:spPr/>
      <dgm:t>
        <a:bodyPr/>
        <a:lstStyle/>
        <a:p>
          <a:endParaRPr lang="en-US"/>
        </a:p>
      </dgm:t>
    </dgm:pt>
    <dgm:pt modelId="{2BC5BFAA-567E-4E4F-B13C-731F8874381B}" type="sibTrans" cxnId="{CCD00DDC-CF4B-471F-8179-CDED5F3CD8A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8C4D3F6-5A47-4A44-90E9-D742C9EAD3EF}">
      <dgm:prSet/>
      <dgm:spPr/>
      <dgm:t>
        <a:bodyPr/>
        <a:lstStyle/>
        <a:p>
          <a:r>
            <a:rPr lang="en-US" dirty="0" err="1"/>
            <a:t>Xammp</a:t>
          </a:r>
          <a:endParaRPr lang="en-US" dirty="0"/>
        </a:p>
      </dgm:t>
    </dgm:pt>
    <dgm:pt modelId="{22591DAC-062D-42CB-BF91-CCE33E094D02}" type="parTrans" cxnId="{C49AACF5-9F31-4667-A4C8-B986210652E5}">
      <dgm:prSet/>
      <dgm:spPr/>
      <dgm:t>
        <a:bodyPr/>
        <a:lstStyle/>
        <a:p>
          <a:endParaRPr lang="en-US"/>
        </a:p>
      </dgm:t>
    </dgm:pt>
    <dgm:pt modelId="{6F766402-29EF-4FA1-A57C-96FD0D00AA2E}" type="sibTrans" cxnId="{C49AACF5-9F31-4667-A4C8-B986210652E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85217B3-AE86-4990-840D-62032253A34A}">
      <dgm:prSet/>
      <dgm:spPr/>
      <dgm:t>
        <a:bodyPr/>
        <a:lstStyle/>
        <a:p>
          <a:r>
            <a:rPr lang="en-US" dirty="0"/>
            <a:t>Bootstrap</a:t>
          </a:r>
        </a:p>
      </dgm:t>
    </dgm:pt>
    <dgm:pt modelId="{1A321FB2-CF4C-4508-9343-1EF7F3ECB3D2}" type="parTrans" cxnId="{7C06C80E-7C71-4302-B047-67EEEF97A266}">
      <dgm:prSet/>
      <dgm:spPr/>
      <dgm:t>
        <a:bodyPr/>
        <a:lstStyle/>
        <a:p>
          <a:endParaRPr lang="en-US"/>
        </a:p>
      </dgm:t>
    </dgm:pt>
    <dgm:pt modelId="{17A84734-63CF-4FF9-85DC-B8DCE4578D45}" type="sibTrans" cxnId="{7C06C80E-7C71-4302-B047-67EEEF97A26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00236BF-A694-4831-A6ED-217CCC15C15A}" type="pres">
      <dgm:prSet presAssocID="{A4ACC7E5-F824-4794-BF12-1E9C59C86013}" presName="linearFlow" presStyleCnt="0">
        <dgm:presLayoutVars>
          <dgm:dir/>
          <dgm:animLvl val="lvl"/>
          <dgm:resizeHandles val="exact"/>
        </dgm:presLayoutVars>
      </dgm:prSet>
      <dgm:spPr/>
    </dgm:pt>
    <dgm:pt modelId="{39B98F14-BAAD-48FB-AD89-C5E1DD8D0511}" type="pres">
      <dgm:prSet presAssocID="{E59DD79B-0613-42E7-BFDD-A0F4BF9D6131}" presName="compositeNode" presStyleCnt="0"/>
      <dgm:spPr/>
    </dgm:pt>
    <dgm:pt modelId="{72BA4F49-0D65-492B-BA39-F539F5DF4EB0}" type="pres">
      <dgm:prSet presAssocID="{E59DD79B-0613-42E7-BFDD-A0F4BF9D613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074B2F9-6D51-4FC1-98B6-240145DEE965}" type="pres">
      <dgm:prSet presAssocID="{E59DD79B-0613-42E7-BFDD-A0F4BF9D6131}" presName="parSh" presStyleCnt="0"/>
      <dgm:spPr/>
    </dgm:pt>
    <dgm:pt modelId="{6CE34C03-5B0E-491C-A31D-3BD5E498D960}" type="pres">
      <dgm:prSet presAssocID="{E59DD79B-0613-42E7-BFDD-A0F4BF9D6131}" presName="lineNode" presStyleLbl="alignAccFollowNode1" presStyleIdx="0" presStyleCnt="12"/>
      <dgm:spPr/>
    </dgm:pt>
    <dgm:pt modelId="{EC83843C-FF15-43FA-91F5-C4D379ECE801}" type="pres">
      <dgm:prSet presAssocID="{E59DD79B-0613-42E7-BFDD-A0F4BF9D6131}" presName="lineArrowNode" presStyleLbl="alignAccFollowNode1" presStyleIdx="1" presStyleCnt="12"/>
      <dgm:spPr/>
    </dgm:pt>
    <dgm:pt modelId="{31D1C1C1-5ACC-4584-B79F-F446875A625D}" type="pres">
      <dgm:prSet presAssocID="{6C7EB7A6-3610-4222-A6C8-18AB15D05AB3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548FAA82-052D-4102-9053-CA7A61901D01}" type="pres">
      <dgm:prSet presAssocID="{6C7EB7A6-3610-4222-A6C8-18AB15D05AB3}" presName="spacerBetweenCircleAndCallout" presStyleCnt="0">
        <dgm:presLayoutVars/>
      </dgm:prSet>
      <dgm:spPr/>
    </dgm:pt>
    <dgm:pt modelId="{85A2F2A6-5936-4ED1-8843-0124B5891FD8}" type="pres">
      <dgm:prSet presAssocID="{E59DD79B-0613-42E7-BFDD-A0F4BF9D6131}" presName="nodeText" presStyleLbl="alignAccFollowNode1" presStyleIdx="2" presStyleCnt="12" custLinFactNeighborX="28" custLinFactNeighborY="-2464">
        <dgm:presLayoutVars>
          <dgm:bulletEnabled val="1"/>
        </dgm:presLayoutVars>
      </dgm:prSet>
      <dgm:spPr/>
    </dgm:pt>
    <dgm:pt modelId="{7477E6E1-23F4-41E3-86F0-89F314061251}" type="pres">
      <dgm:prSet presAssocID="{6C7EB7A6-3610-4222-A6C8-18AB15D05AB3}" presName="sibTransComposite" presStyleCnt="0"/>
      <dgm:spPr/>
    </dgm:pt>
    <dgm:pt modelId="{3D1D27A0-8E39-492C-9F89-458A81A5BE95}" type="pres">
      <dgm:prSet presAssocID="{2A6F276F-4EBB-4358-A0B2-B4BE8B397297}" presName="compositeNode" presStyleCnt="0"/>
      <dgm:spPr/>
    </dgm:pt>
    <dgm:pt modelId="{579B8B37-D9BE-4A57-A905-97C8A62D66C5}" type="pres">
      <dgm:prSet presAssocID="{2A6F276F-4EBB-4358-A0B2-B4BE8B39729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52EF4EB-1416-4237-A8B1-B206BE51EADB}" type="pres">
      <dgm:prSet presAssocID="{2A6F276F-4EBB-4358-A0B2-B4BE8B397297}" presName="parSh" presStyleCnt="0"/>
      <dgm:spPr/>
    </dgm:pt>
    <dgm:pt modelId="{0A6300F6-3B65-4126-97E2-2648B7AC8159}" type="pres">
      <dgm:prSet presAssocID="{2A6F276F-4EBB-4358-A0B2-B4BE8B397297}" presName="lineNode" presStyleLbl="alignAccFollowNode1" presStyleIdx="3" presStyleCnt="12"/>
      <dgm:spPr/>
    </dgm:pt>
    <dgm:pt modelId="{9F01BFC0-3845-47E1-B567-C137751A80E3}" type="pres">
      <dgm:prSet presAssocID="{2A6F276F-4EBB-4358-A0B2-B4BE8B397297}" presName="lineArrowNode" presStyleLbl="alignAccFollowNode1" presStyleIdx="4" presStyleCnt="12"/>
      <dgm:spPr/>
    </dgm:pt>
    <dgm:pt modelId="{125CBD00-7114-4E9A-B88B-08660285A0C6}" type="pres">
      <dgm:prSet presAssocID="{2BC5BFAA-567E-4E4F-B13C-731F8874381B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402D5D80-1000-4797-94BA-D43C6EF382DE}" type="pres">
      <dgm:prSet presAssocID="{2BC5BFAA-567E-4E4F-B13C-731F8874381B}" presName="spacerBetweenCircleAndCallout" presStyleCnt="0">
        <dgm:presLayoutVars/>
      </dgm:prSet>
      <dgm:spPr/>
    </dgm:pt>
    <dgm:pt modelId="{26C253E9-9DD3-434C-9FFD-DAC06A18B595}" type="pres">
      <dgm:prSet presAssocID="{2A6F276F-4EBB-4358-A0B2-B4BE8B397297}" presName="nodeText" presStyleLbl="alignAccFollowNode1" presStyleIdx="5" presStyleCnt="12">
        <dgm:presLayoutVars>
          <dgm:bulletEnabled val="1"/>
        </dgm:presLayoutVars>
      </dgm:prSet>
      <dgm:spPr/>
    </dgm:pt>
    <dgm:pt modelId="{8ACF7FB5-C410-4DE0-A789-E4F03BAB59DE}" type="pres">
      <dgm:prSet presAssocID="{2BC5BFAA-567E-4E4F-B13C-731F8874381B}" presName="sibTransComposite" presStyleCnt="0"/>
      <dgm:spPr/>
    </dgm:pt>
    <dgm:pt modelId="{614471F5-98CC-4362-9F92-A21E66454A94}" type="pres">
      <dgm:prSet presAssocID="{08C4D3F6-5A47-4A44-90E9-D742C9EAD3EF}" presName="compositeNode" presStyleCnt="0"/>
      <dgm:spPr/>
    </dgm:pt>
    <dgm:pt modelId="{95EFB5FB-06DC-444F-A87B-8D5143C13861}" type="pres">
      <dgm:prSet presAssocID="{08C4D3F6-5A47-4A44-90E9-D742C9EAD3E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DAD6D32-AC03-468D-9D35-98ED210FE95F}" type="pres">
      <dgm:prSet presAssocID="{08C4D3F6-5A47-4A44-90E9-D742C9EAD3EF}" presName="parSh" presStyleCnt="0"/>
      <dgm:spPr/>
    </dgm:pt>
    <dgm:pt modelId="{FCA8483B-A281-43FF-A66E-107097B530AA}" type="pres">
      <dgm:prSet presAssocID="{08C4D3F6-5A47-4A44-90E9-D742C9EAD3EF}" presName="lineNode" presStyleLbl="alignAccFollowNode1" presStyleIdx="6" presStyleCnt="12"/>
      <dgm:spPr/>
    </dgm:pt>
    <dgm:pt modelId="{F4158913-7D52-4C0B-90BB-1557374EA018}" type="pres">
      <dgm:prSet presAssocID="{08C4D3F6-5A47-4A44-90E9-D742C9EAD3EF}" presName="lineArrowNode" presStyleLbl="alignAccFollowNode1" presStyleIdx="7" presStyleCnt="12"/>
      <dgm:spPr/>
    </dgm:pt>
    <dgm:pt modelId="{BC2F1387-7B82-43C5-B31C-14F4BAD547E6}" type="pres">
      <dgm:prSet presAssocID="{6F766402-29EF-4FA1-A57C-96FD0D00AA2E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42DD4BBE-F37C-4F5C-93AB-370EDA0E1294}" type="pres">
      <dgm:prSet presAssocID="{6F766402-29EF-4FA1-A57C-96FD0D00AA2E}" presName="spacerBetweenCircleAndCallout" presStyleCnt="0">
        <dgm:presLayoutVars/>
      </dgm:prSet>
      <dgm:spPr/>
    </dgm:pt>
    <dgm:pt modelId="{F9451D1E-75DB-497E-8C44-4E09A7D2C753}" type="pres">
      <dgm:prSet presAssocID="{08C4D3F6-5A47-4A44-90E9-D742C9EAD3EF}" presName="nodeText" presStyleLbl="alignAccFollowNode1" presStyleIdx="8" presStyleCnt="12">
        <dgm:presLayoutVars>
          <dgm:bulletEnabled val="1"/>
        </dgm:presLayoutVars>
      </dgm:prSet>
      <dgm:spPr/>
    </dgm:pt>
    <dgm:pt modelId="{8E20667A-A9B3-4802-A8E3-9B82BF66A6E7}" type="pres">
      <dgm:prSet presAssocID="{6F766402-29EF-4FA1-A57C-96FD0D00AA2E}" presName="sibTransComposite" presStyleCnt="0"/>
      <dgm:spPr/>
    </dgm:pt>
    <dgm:pt modelId="{A640A0DB-65C3-4207-983B-C907CF10F655}" type="pres">
      <dgm:prSet presAssocID="{885217B3-AE86-4990-840D-62032253A34A}" presName="compositeNode" presStyleCnt="0"/>
      <dgm:spPr/>
    </dgm:pt>
    <dgm:pt modelId="{58A9428A-2269-4AED-8389-79EAC8AC27AF}" type="pres">
      <dgm:prSet presAssocID="{885217B3-AE86-4990-840D-62032253A34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FFED186-C495-4E55-A8EA-9927E258D2EB}" type="pres">
      <dgm:prSet presAssocID="{885217B3-AE86-4990-840D-62032253A34A}" presName="parSh" presStyleCnt="0"/>
      <dgm:spPr/>
    </dgm:pt>
    <dgm:pt modelId="{FF918EFD-CF4A-48C1-855D-88BE8AB859F4}" type="pres">
      <dgm:prSet presAssocID="{885217B3-AE86-4990-840D-62032253A34A}" presName="lineNode" presStyleLbl="alignAccFollowNode1" presStyleIdx="9" presStyleCnt="12"/>
      <dgm:spPr/>
    </dgm:pt>
    <dgm:pt modelId="{EB9B4670-E2A9-4173-9B93-45882F3E9C83}" type="pres">
      <dgm:prSet presAssocID="{885217B3-AE86-4990-840D-62032253A34A}" presName="lineArrowNode" presStyleLbl="alignAccFollowNode1" presStyleIdx="10" presStyleCnt="12"/>
      <dgm:spPr/>
    </dgm:pt>
    <dgm:pt modelId="{57978935-60CF-4327-B7B8-30FF10F9FBA0}" type="pres">
      <dgm:prSet presAssocID="{17A84734-63CF-4FF9-85DC-B8DCE4578D45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6F816894-2CC8-4B6D-8D77-F7CE28739F8B}" type="pres">
      <dgm:prSet presAssocID="{17A84734-63CF-4FF9-85DC-B8DCE4578D45}" presName="spacerBetweenCircleAndCallout" presStyleCnt="0">
        <dgm:presLayoutVars/>
      </dgm:prSet>
      <dgm:spPr/>
    </dgm:pt>
    <dgm:pt modelId="{A62B0706-B85D-4A31-B90D-D6221E0F0422}" type="pres">
      <dgm:prSet presAssocID="{885217B3-AE86-4990-840D-62032253A34A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7C06C80E-7C71-4302-B047-67EEEF97A266}" srcId="{A4ACC7E5-F824-4794-BF12-1E9C59C86013}" destId="{885217B3-AE86-4990-840D-62032253A34A}" srcOrd="3" destOrd="0" parTransId="{1A321FB2-CF4C-4508-9343-1EF7F3ECB3D2}" sibTransId="{17A84734-63CF-4FF9-85DC-B8DCE4578D45}"/>
    <dgm:cxn modelId="{8D8AE827-DA76-44A8-8EE5-FEED65131C76}" type="presOf" srcId="{08C4D3F6-5A47-4A44-90E9-D742C9EAD3EF}" destId="{F9451D1E-75DB-497E-8C44-4E09A7D2C753}" srcOrd="0" destOrd="0" presId="urn:microsoft.com/office/officeart/2016/7/layout/LinearArrowProcessNumbered"/>
    <dgm:cxn modelId="{05AA3C2C-6441-4C08-AC80-C49A41593372}" type="presOf" srcId="{E59DD79B-0613-42E7-BFDD-A0F4BF9D6131}" destId="{85A2F2A6-5936-4ED1-8843-0124B5891FD8}" srcOrd="0" destOrd="0" presId="urn:microsoft.com/office/officeart/2016/7/layout/LinearArrowProcessNumbered"/>
    <dgm:cxn modelId="{34606533-7682-4E0D-AE94-D5620444D2E3}" type="presOf" srcId="{885217B3-AE86-4990-840D-62032253A34A}" destId="{A62B0706-B85D-4A31-B90D-D6221E0F0422}" srcOrd="0" destOrd="0" presId="urn:microsoft.com/office/officeart/2016/7/layout/LinearArrowProcessNumbered"/>
    <dgm:cxn modelId="{7E86313D-CD28-4D34-A3A5-1A6D7431F577}" type="presOf" srcId="{17A84734-63CF-4FF9-85DC-B8DCE4578D45}" destId="{57978935-60CF-4327-B7B8-30FF10F9FBA0}" srcOrd="0" destOrd="0" presId="urn:microsoft.com/office/officeart/2016/7/layout/LinearArrowProcessNumbered"/>
    <dgm:cxn modelId="{EFF3F161-E7C3-4B7E-9992-A95682A77CB2}" srcId="{A4ACC7E5-F824-4794-BF12-1E9C59C86013}" destId="{E59DD79B-0613-42E7-BFDD-A0F4BF9D6131}" srcOrd="0" destOrd="0" parTransId="{7C8E4324-34DE-4F8A-97CC-799F2A8460E7}" sibTransId="{6C7EB7A6-3610-4222-A6C8-18AB15D05AB3}"/>
    <dgm:cxn modelId="{BC501247-4CD5-46FA-A94A-787548A8BC68}" type="presOf" srcId="{2BC5BFAA-567E-4E4F-B13C-731F8874381B}" destId="{125CBD00-7114-4E9A-B88B-08660285A0C6}" srcOrd="0" destOrd="0" presId="urn:microsoft.com/office/officeart/2016/7/layout/LinearArrowProcessNumbered"/>
    <dgm:cxn modelId="{19D4EB6B-2818-4575-8EFA-BBC384F8B190}" type="presOf" srcId="{6C7EB7A6-3610-4222-A6C8-18AB15D05AB3}" destId="{31D1C1C1-5ACC-4584-B79F-F446875A625D}" srcOrd="0" destOrd="0" presId="urn:microsoft.com/office/officeart/2016/7/layout/LinearArrowProcessNumbered"/>
    <dgm:cxn modelId="{7B969A6D-B428-4230-A3F8-F4D3E24E0234}" type="presOf" srcId="{2A6F276F-4EBB-4358-A0B2-B4BE8B397297}" destId="{26C253E9-9DD3-434C-9FFD-DAC06A18B595}" srcOrd="0" destOrd="0" presId="urn:microsoft.com/office/officeart/2016/7/layout/LinearArrowProcessNumbered"/>
    <dgm:cxn modelId="{E83923BE-63BF-42D8-AF47-7356B8AFCD25}" type="presOf" srcId="{6F766402-29EF-4FA1-A57C-96FD0D00AA2E}" destId="{BC2F1387-7B82-43C5-B31C-14F4BAD547E6}" srcOrd="0" destOrd="0" presId="urn:microsoft.com/office/officeart/2016/7/layout/LinearArrowProcessNumbered"/>
    <dgm:cxn modelId="{CCD00DDC-CF4B-471F-8179-CDED5F3CD8AC}" srcId="{A4ACC7E5-F824-4794-BF12-1E9C59C86013}" destId="{2A6F276F-4EBB-4358-A0B2-B4BE8B397297}" srcOrd="1" destOrd="0" parTransId="{03C72437-B53D-44A9-9715-DF7840F03BD0}" sibTransId="{2BC5BFAA-567E-4E4F-B13C-731F8874381B}"/>
    <dgm:cxn modelId="{56D85FE2-D935-4237-AC65-49AC89BAED73}" type="presOf" srcId="{A4ACC7E5-F824-4794-BF12-1E9C59C86013}" destId="{A00236BF-A694-4831-A6ED-217CCC15C15A}" srcOrd="0" destOrd="0" presId="urn:microsoft.com/office/officeart/2016/7/layout/LinearArrowProcessNumbered"/>
    <dgm:cxn modelId="{C49AACF5-9F31-4667-A4C8-B986210652E5}" srcId="{A4ACC7E5-F824-4794-BF12-1E9C59C86013}" destId="{08C4D3F6-5A47-4A44-90E9-D742C9EAD3EF}" srcOrd="2" destOrd="0" parTransId="{22591DAC-062D-42CB-BF91-CCE33E094D02}" sibTransId="{6F766402-29EF-4FA1-A57C-96FD0D00AA2E}"/>
    <dgm:cxn modelId="{D36EEDEF-AE02-46C3-A12B-F6AACC46CB3C}" type="presParOf" srcId="{A00236BF-A694-4831-A6ED-217CCC15C15A}" destId="{39B98F14-BAAD-48FB-AD89-C5E1DD8D0511}" srcOrd="0" destOrd="0" presId="urn:microsoft.com/office/officeart/2016/7/layout/LinearArrowProcessNumbered"/>
    <dgm:cxn modelId="{B5088D5A-2045-46DF-84A0-147F5F3B842B}" type="presParOf" srcId="{39B98F14-BAAD-48FB-AD89-C5E1DD8D0511}" destId="{72BA4F49-0D65-492B-BA39-F539F5DF4EB0}" srcOrd="0" destOrd="0" presId="urn:microsoft.com/office/officeart/2016/7/layout/LinearArrowProcessNumbered"/>
    <dgm:cxn modelId="{C3B19F05-E86C-436B-AEBE-904E90F8CF20}" type="presParOf" srcId="{39B98F14-BAAD-48FB-AD89-C5E1DD8D0511}" destId="{6074B2F9-6D51-4FC1-98B6-240145DEE965}" srcOrd="1" destOrd="0" presId="urn:microsoft.com/office/officeart/2016/7/layout/LinearArrowProcessNumbered"/>
    <dgm:cxn modelId="{A794AB93-CFAF-4808-8CE0-4352DCED5865}" type="presParOf" srcId="{6074B2F9-6D51-4FC1-98B6-240145DEE965}" destId="{6CE34C03-5B0E-491C-A31D-3BD5E498D960}" srcOrd="0" destOrd="0" presId="urn:microsoft.com/office/officeart/2016/7/layout/LinearArrowProcessNumbered"/>
    <dgm:cxn modelId="{B08F273D-F6A6-4E81-8E7B-38A30387CC11}" type="presParOf" srcId="{6074B2F9-6D51-4FC1-98B6-240145DEE965}" destId="{EC83843C-FF15-43FA-91F5-C4D379ECE801}" srcOrd="1" destOrd="0" presId="urn:microsoft.com/office/officeart/2016/7/layout/LinearArrowProcessNumbered"/>
    <dgm:cxn modelId="{169ECFC6-B9F6-4ED0-999B-221156825D3C}" type="presParOf" srcId="{6074B2F9-6D51-4FC1-98B6-240145DEE965}" destId="{31D1C1C1-5ACC-4584-B79F-F446875A625D}" srcOrd="2" destOrd="0" presId="urn:microsoft.com/office/officeart/2016/7/layout/LinearArrowProcessNumbered"/>
    <dgm:cxn modelId="{A9732AF4-DBDD-46B0-95B1-02775EB08C0F}" type="presParOf" srcId="{6074B2F9-6D51-4FC1-98B6-240145DEE965}" destId="{548FAA82-052D-4102-9053-CA7A61901D01}" srcOrd="3" destOrd="0" presId="urn:microsoft.com/office/officeart/2016/7/layout/LinearArrowProcessNumbered"/>
    <dgm:cxn modelId="{6BECCB82-36A8-44F8-9FF3-2AA3D3C0F26C}" type="presParOf" srcId="{39B98F14-BAAD-48FB-AD89-C5E1DD8D0511}" destId="{85A2F2A6-5936-4ED1-8843-0124B5891FD8}" srcOrd="2" destOrd="0" presId="urn:microsoft.com/office/officeart/2016/7/layout/LinearArrowProcessNumbered"/>
    <dgm:cxn modelId="{B861BF55-CAB1-490E-AD3C-D3D9290DF113}" type="presParOf" srcId="{A00236BF-A694-4831-A6ED-217CCC15C15A}" destId="{7477E6E1-23F4-41E3-86F0-89F314061251}" srcOrd="1" destOrd="0" presId="urn:microsoft.com/office/officeart/2016/7/layout/LinearArrowProcessNumbered"/>
    <dgm:cxn modelId="{870F9736-DE76-4789-81BE-0DFA3837B433}" type="presParOf" srcId="{A00236BF-A694-4831-A6ED-217CCC15C15A}" destId="{3D1D27A0-8E39-492C-9F89-458A81A5BE95}" srcOrd="2" destOrd="0" presId="urn:microsoft.com/office/officeart/2016/7/layout/LinearArrowProcessNumbered"/>
    <dgm:cxn modelId="{543E9BEC-E052-4383-A845-DBEDC3CD64FA}" type="presParOf" srcId="{3D1D27A0-8E39-492C-9F89-458A81A5BE95}" destId="{579B8B37-D9BE-4A57-A905-97C8A62D66C5}" srcOrd="0" destOrd="0" presId="urn:microsoft.com/office/officeart/2016/7/layout/LinearArrowProcessNumbered"/>
    <dgm:cxn modelId="{6CBA347B-4590-4A4C-B497-7F5C4DF9F8AE}" type="presParOf" srcId="{3D1D27A0-8E39-492C-9F89-458A81A5BE95}" destId="{A52EF4EB-1416-4237-A8B1-B206BE51EADB}" srcOrd="1" destOrd="0" presId="urn:microsoft.com/office/officeart/2016/7/layout/LinearArrowProcessNumbered"/>
    <dgm:cxn modelId="{9076F250-945F-4ECF-AD08-13AA8E8C55BD}" type="presParOf" srcId="{A52EF4EB-1416-4237-A8B1-B206BE51EADB}" destId="{0A6300F6-3B65-4126-97E2-2648B7AC8159}" srcOrd="0" destOrd="0" presId="urn:microsoft.com/office/officeart/2016/7/layout/LinearArrowProcessNumbered"/>
    <dgm:cxn modelId="{D81AE08F-B956-4D4A-8AA9-CB6B4B21B35E}" type="presParOf" srcId="{A52EF4EB-1416-4237-A8B1-B206BE51EADB}" destId="{9F01BFC0-3845-47E1-B567-C137751A80E3}" srcOrd="1" destOrd="0" presId="urn:microsoft.com/office/officeart/2016/7/layout/LinearArrowProcessNumbered"/>
    <dgm:cxn modelId="{F4FCCA18-924C-4392-A005-58811B9A67BB}" type="presParOf" srcId="{A52EF4EB-1416-4237-A8B1-B206BE51EADB}" destId="{125CBD00-7114-4E9A-B88B-08660285A0C6}" srcOrd="2" destOrd="0" presId="urn:microsoft.com/office/officeart/2016/7/layout/LinearArrowProcessNumbered"/>
    <dgm:cxn modelId="{98A8A76B-F706-4F4F-BC9D-9CBB3E43511B}" type="presParOf" srcId="{A52EF4EB-1416-4237-A8B1-B206BE51EADB}" destId="{402D5D80-1000-4797-94BA-D43C6EF382DE}" srcOrd="3" destOrd="0" presId="urn:microsoft.com/office/officeart/2016/7/layout/LinearArrowProcessNumbered"/>
    <dgm:cxn modelId="{95F91549-9E58-4FAF-8B54-02A0F18A0D50}" type="presParOf" srcId="{3D1D27A0-8E39-492C-9F89-458A81A5BE95}" destId="{26C253E9-9DD3-434C-9FFD-DAC06A18B595}" srcOrd="2" destOrd="0" presId="urn:microsoft.com/office/officeart/2016/7/layout/LinearArrowProcessNumbered"/>
    <dgm:cxn modelId="{BEF29D06-6CF0-4139-8198-6E5A9AA3A175}" type="presParOf" srcId="{A00236BF-A694-4831-A6ED-217CCC15C15A}" destId="{8ACF7FB5-C410-4DE0-A789-E4F03BAB59DE}" srcOrd="3" destOrd="0" presId="urn:microsoft.com/office/officeart/2016/7/layout/LinearArrowProcessNumbered"/>
    <dgm:cxn modelId="{98050F71-4D7F-48FB-A386-B7147BE5C018}" type="presParOf" srcId="{A00236BF-A694-4831-A6ED-217CCC15C15A}" destId="{614471F5-98CC-4362-9F92-A21E66454A94}" srcOrd="4" destOrd="0" presId="urn:microsoft.com/office/officeart/2016/7/layout/LinearArrowProcessNumbered"/>
    <dgm:cxn modelId="{A13EADD5-945C-4D3F-BBD2-43E17C93DDD7}" type="presParOf" srcId="{614471F5-98CC-4362-9F92-A21E66454A94}" destId="{95EFB5FB-06DC-444F-A87B-8D5143C13861}" srcOrd="0" destOrd="0" presId="urn:microsoft.com/office/officeart/2016/7/layout/LinearArrowProcessNumbered"/>
    <dgm:cxn modelId="{D4524EE8-8B8D-4FC0-A215-3D15474171B2}" type="presParOf" srcId="{614471F5-98CC-4362-9F92-A21E66454A94}" destId="{EDAD6D32-AC03-468D-9D35-98ED210FE95F}" srcOrd="1" destOrd="0" presId="urn:microsoft.com/office/officeart/2016/7/layout/LinearArrowProcessNumbered"/>
    <dgm:cxn modelId="{F9932CDF-9C05-4841-8D94-D2316D7303FE}" type="presParOf" srcId="{EDAD6D32-AC03-468D-9D35-98ED210FE95F}" destId="{FCA8483B-A281-43FF-A66E-107097B530AA}" srcOrd="0" destOrd="0" presId="urn:microsoft.com/office/officeart/2016/7/layout/LinearArrowProcessNumbered"/>
    <dgm:cxn modelId="{699343DD-34B8-4C45-94FA-A6A1F1970B78}" type="presParOf" srcId="{EDAD6D32-AC03-468D-9D35-98ED210FE95F}" destId="{F4158913-7D52-4C0B-90BB-1557374EA018}" srcOrd="1" destOrd="0" presId="urn:microsoft.com/office/officeart/2016/7/layout/LinearArrowProcessNumbered"/>
    <dgm:cxn modelId="{27F4F864-8988-4B8A-8C51-4A03E116D781}" type="presParOf" srcId="{EDAD6D32-AC03-468D-9D35-98ED210FE95F}" destId="{BC2F1387-7B82-43C5-B31C-14F4BAD547E6}" srcOrd="2" destOrd="0" presId="urn:microsoft.com/office/officeart/2016/7/layout/LinearArrowProcessNumbered"/>
    <dgm:cxn modelId="{80A1AC9A-C292-4442-A00C-E5D0DE40F6E0}" type="presParOf" srcId="{EDAD6D32-AC03-468D-9D35-98ED210FE95F}" destId="{42DD4BBE-F37C-4F5C-93AB-370EDA0E1294}" srcOrd="3" destOrd="0" presId="urn:microsoft.com/office/officeart/2016/7/layout/LinearArrowProcessNumbered"/>
    <dgm:cxn modelId="{603CCB24-BA3D-406A-A7B0-E6C8D077CC6B}" type="presParOf" srcId="{614471F5-98CC-4362-9F92-A21E66454A94}" destId="{F9451D1E-75DB-497E-8C44-4E09A7D2C753}" srcOrd="2" destOrd="0" presId="urn:microsoft.com/office/officeart/2016/7/layout/LinearArrowProcessNumbered"/>
    <dgm:cxn modelId="{527EF2A7-55B5-4275-991A-906675521468}" type="presParOf" srcId="{A00236BF-A694-4831-A6ED-217CCC15C15A}" destId="{8E20667A-A9B3-4802-A8E3-9B82BF66A6E7}" srcOrd="5" destOrd="0" presId="urn:microsoft.com/office/officeart/2016/7/layout/LinearArrowProcessNumbered"/>
    <dgm:cxn modelId="{AA931ACA-5E26-48CF-A8B2-40FE6AD36ABF}" type="presParOf" srcId="{A00236BF-A694-4831-A6ED-217CCC15C15A}" destId="{A640A0DB-65C3-4207-983B-C907CF10F655}" srcOrd="6" destOrd="0" presId="urn:microsoft.com/office/officeart/2016/7/layout/LinearArrowProcessNumbered"/>
    <dgm:cxn modelId="{0AC48821-18DE-43AE-A5C0-00E8CB09201E}" type="presParOf" srcId="{A640A0DB-65C3-4207-983B-C907CF10F655}" destId="{58A9428A-2269-4AED-8389-79EAC8AC27AF}" srcOrd="0" destOrd="0" presId="urn:microsoft.com/office/officeart/2016/7/layout/LinearArrowProcessNumbered"/>
    <dgm:cxn modelId="{51266AC7-473A-4BA4-87BC-3678D8D73098}" type="presParOf" srcId="{A640A0DB-65C3-4207-983B-C907CF10F655}" destId="{0FFED186-C495-4E55-A8EA-9927E258D2EB}" srcOrd="1" destOrd="0" presId="urn:microsoft.com/office/officeart/2016/7/layout/LinearArrowProcessNumbered"/>
    <dgm:cxn modelId="{F0499D14-6D20-4B7A-9D24-50457B01B099}" type="presParOf" srcId="{0FFED186-C495-4E55-A8EA-9927E258D2EB}" destId="{FF918EFD-CF4A-48C1-855D-88BE8AB859F4}" srcOrd="0" destOrd="0" presId="urn:microsoft.com/office/officeart/2016/7/layout/LinearArrowProcessNumbered"/>
    <dgm:cxn modelId="{92A288B0-5553-43FD-8EC9-4FDF25C63D6D}" type="presParOf" srcId="{0FFED186-C495-4E55-A8EA-9927E258D2EB}" destId="{EB9B4670-E2A9-4173-9B93-45882F3E9C83}" srcOrd="1" destOrd="0" presId="urn:microsoft.com/office/officeart/2016/7/layout/LinearArrowProcessNumbered"/>
    <dgm:cxn modelId="{B5480450-992F-4739-AEDF-D83AE01AA064}" type="presParOf" srcId="{0FFED186-C495-4E55-A8EA-9927E258D2EB}" destId="{57978935-60CF-4327-B7B8-30FF10F9FBA0}" srcOrd="2" destOrd="0" presId="urn:microsoft.com/office/officeart/2016/7/layout/LinearArrowProcessNumbered"/>
    <dgm:cxn modelId="{F0F4A954-432D-4A57-965E-93B91CB276C0}" type="presParOf" srcId="{0FFED186-C495-4E55-A8EA-9927E258D2EB}" destId="{6F816894-2CC8-4B6D-8D77-F7CE28739F8B}" srcOrd="3" destOrd="0" presId="urn:microsoft.com/office/officeart/2016/7/layout/LinearArrowProcessNumbered"/>
    <dgm:cxn modelId="{3ED4EC65-F838-4624-B2BC-85957CE82996}" type="presParOf" srcId="{A640A0DB-65C3-4207-983B-C907CF10F655}" destId="{A62B0706-B85D-4A31-B90D-D6221E0F042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E94CFF-1BFA-44E2-8572-177D941C3A9C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71C49A-AE18-4233-A3EB-07877DAD8A39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F8E76096-3517-4001-B64F-DE9A40AEF64D}" type="parTrans" cxnId="{18D10704-CE47-4E1F-BFDA-FB1D013B1E2C}">
      <dgm:prSet/>
      <dgm:spPr/>
      <dgm:t>
        <a:bodyPr/>
        <a:lstStyle/>
        <a:p>
          <a:endParaRPr lang="en-US"/>
        </a:p>
      </dgm:t>
    </dgm:pt>
    <dgm:pt modelId="{093DCCCF-2AA7-40AC-85EE-26DDC41F5D90}" type="sibTrans" cxnId="{18D10704-CE47-4E1F-BFDA-FB1D013B1E2C}">
      <dgm:prSet/>
      <dgm:spPr/>
      <dgm:t>
        <a:bodyPr/>
        <a:lstStyle/>
        <a:p>
          <a:endParaRPr lang="en-US"/>
        </a:p>
      </dgm:t>
    </dgm:pt>
    <dgm:pt modelId="{B8FFD626-8687-4A0B-B5EC-79FF2F4279C1}">
      <dgm:prSet/>
      <dgm:spPr/>
      <dgm:t>
        <a:bodyPr/>
        <a:lstStyle/>
        <a:p>
          <a:r>
            <a:rPr lang="en-US" dirty="0"/>
            <a:t>CSS</a:t>
          </a:r>
        </a:p>
      </dgm:t>
    </dgm:pt>
    <dgm:pt modelId="{797CF29A-CAE9-4593-BB1B-3BF75BC5FBC1}" type="parTrans" cxnId="{410D806A-3A53-4786-9B24-A2379155E208}">
      <dgm:prSet/>
      <dgm:spPr/>
      <dgm:t>
        <a:bodyPr/>
        <a:lstStyle/>
        <a:p>
          <a:endParaRPr lang="en-US"/>
        </a:p>
      </dgm:t>
    </dgm:pt>
    <dgm:pt modelId="{708C34E7-F325-4A26-B92F-1DBC61C98C86}" type="sibTrans" cxnId="{410D806A-3A53-4786-9B24-A2379155E208}">
      <dgm:prSet/>
      <dgm:spPr/>
      <dgm:t>
        <a:bodyPr/>
        <a:lstStyle/>
        <a:p>
          <a:endParaRPr lang="en-US"/>
        </a:p>
      </dgm:t>
    </dgm:pt>
    <dgm:pt modelId="{2BF4C0D3-4582-49B3-8E0F-AEF484439119}">
      <dgm:prSet/>
      <dgm:spPr/>
      <dgm:t>
        <a:bodyPr/>
        <a:lstStyle/>
        <a:p>
          <a:endParaRPr lang="en-US" dirty="0"/>
        </a:p>
      </dgm:t>
    </dgm:pt>
    <dgm:pt modelId="{BE5AA2C7-9B42-496D-867D-660C41224571}" type="parTrans" cxnId="{E52C4F11-1859-454E-B3F0-9BE375611719}">
      <dgm:prSet/>
      <dgm:spPr/>
      <dgm:t>
        <a:bodyPr/>
        <a:lstStyle/>
        <a:p>
          <a:endParaRPr lang="en-US"/>
        </a:p>
      </dgm:t>
    </dgm:pt>
    <dgm:pt modelId="{B956605F-FD82-4F95-A6F1-1409FDF50731}" type="sibTrans" cxnId="{E52C4F11-1859-454E-B3F0-9BE375611719}">
      <dgm:prSet/>
      <dgm:spPr/>
      <dgm:t>
        <a:bodyPr/>
        <a:lstStyle/>
        <a:p>
          <a:endParaRPr lang="en-US"/>
        </a:p>
      </dgm:t>
    </dgm:pt>
    <dgm:pt modelId="{BD9A7CB7-5D80-46BE-9D62-B769DD4020FC}">
      <dgm:prSet/>
      <dgm:spPr/>
      <dgm:t>
        <a:bodyPr/>
        <a:lstStyle/>
        <a:p>
          <a:r>
            <a:rPr lang="en-US" dirty="0"/>
            <a:t>JAVASCRIPT</a:t>
          </a:r>
        </a:p>
      </dgm:t>
    </dgm:pt>
    <dgm:pt modelId="{5C0A18A1-99F4-4471-9039-0095022FB05C}" type="parTrans" cxnId="{1975DF13-FC8E-43FC-9B79-3C17D9838496}">
      <dgm:prSet/>
      <dgm:spPr/>
      <dgm:t>
        <a:bodyPr/>
        <a:lstStyle/>
        <a:p>
          <a:endParaRPr lang="en-US"/>
        </a:p>
      </dgm:t>
    </dgm:pt>
    <dgm:pt modelId="{CE8C7EFC-44FF-4710-9D0E-3827376383F9}" type="sibTrans" cxnId="{1975DF13-FC8E-43FC-9B79-3C17D9838496}">
      <dgm:prSet/>
      <dgm:spPr/>
      <dgm:t>
        <a:bodyPr/>
        <a:lstStyle/>
        <a:p>
          <a:endParaRPr lang="en-US"/>
        </a:p>
      </dgm:t>
    </dgm:pt>
    <dgm:pt modelId="{15C6316D-0E50-4C39-9D2E-984B64244FE3}">
      <dgm:prSet/>
      <dgm:spPr/>
      <dgm:t>
        <a:bodyPr/>
        <a:lstStyle/>
        <a:p>
          <a:endParaRPr lang="en-US" dirty="0"/>
        </a:p>
      </dgm:t>
    </dgm:pt>
    <dgm:pt modelId="{C48BEDE3-045F-447D-9AFF-11E580DC9109}" type="parTrans" cxnId="{B3FCD592-8B4B-426F-8407-5AF0D379BCFD}">
      <dgm:prSet/>
      <dgm:spPr/>
      <dgm:t>
        <a:bodyPr/>
        <a:lstStyle/>
        <a:p>
          <a:endParaRPr lang="en-US"/>
        </a:p>
      </dgm:t>
    </dgm:pt>
    <dgm:pt modelId="{1235787A-8841-4B32-89BB-65F3095445A8}" type="sibTrans" cxnId="{B3FCD592-8B4B-426F-8407-5AF0D379BCFD}">
      <dgm:prSet/>
      <dgm:spPr/>
      <dgm:t>
        <a:bodyPr/>
        <a:lstStyle/>
        <a:p>
          <a:endParaRPr lang="en-US"/>
        </a:p>
      </dgm:t>
    </dgm:pt>
    <dgm:pt modelId="{EA32D492-61D8-4791-9F7A-C8E6F09C5E4D}">
      <dgm:prSet/>
      <dgm:spPr/>
      <dgm:t>
        <a:bodyPr/>
        <a:lstStyle/>
        <a:p>
          <a:r>
            <a:rPr lang="en-US" dirty="0"/>
            <a:t>PHP</a:t>
          </a:r>
        </a:p>
      </dgm:t>
    </dgm:pt>
    <dgm:pt modelId="{C4DC5C2C-DD34-4B87-9DEC-1E0EDBA76EB3}" type="sibTrans" cxnId="{F4D66977-B7E6-4841-B1B8-CE86FC4DF6C3}">
      <dgm:prSet/>
      <dgm:spPr/>
      <dgm:t>
        <a:bodyPr/>
        <a:lstStyle/>
        <a:p>
          <a:endParaRPr lang="en-US"/>
        </a:p>
      </dgm:t>
    </dgm:pt>
    <dgm:pt modelId="{0896DA35-2667-4022-8D63-59683EEF0CD4}" type="parTrans" cxnId="{F4D66977-B7E6-4841-B1B8-CE86FC4DF6C3}">
      <dgm:prSet/>
      <dgm:spPr/>
      <dgm:t>
        <a:bodyPr/>
        <a:lstStyle/>
        <a:p>
          <a:endParaRPr lang="en-US"/>
        </a:p>
      </dgm:t>
    </dgm:pt>
    <dgm:pt modelId="{712B5C70-034F-4896-A015-B4A2DE5D3F17}">
      <dgm:prSet/>
      <dgm:spPr/>
      <dgm:t>
        <a:bodyPr/>
        <a:lstStyle/>
        <a:p>
          <a:endParaRPr lang="en-US" dirty="0"/>
        </a:p>
      </dgm:t>
    </dgm:pt>
    <dgm:pt modelId="{4180D8E4-4B4C-4A4D-9905-EC7D0FE7FD6E}" type="sibTrans" cxnId="{99B1D3B2-D820-4729-BFE3-D3AEB5BB8135}">
      <dgm:prSet/>
      <dgm:spPr/>
      <dgm:t>
        <a:bodyPr/>
        <a:lstStyle/>
        <a:p>
          <a:endParaRPr lang="en-US"/>
        </a:p>
      </dgm:t>
    </dgm:pt>
    <dgm:pt modelId="{8D38F25E-5822-4139-BE41-329A6C83B959}" type="parTrans" cxnId="{99B1D3B2-D820-4729-BFE3-D3AEB5BB8135}">
      <dgm:prSet/>
      <dgm:spPr/>
      <dgm:t>
        <a:bodyPr/>
        <a:lstStyle/>
        <a:p>
          <a:endParaRPr lang="en-US"/>
        </a:p>
      </dgm:t>
    </dgm:pt>
    <dgm:pt modelId="{BA260482-A2EE-4B8E-B62C-4030F37F66F9}">
      <dgm:prSet/>
      <dgm:spPr/>
      <dgm:t>
        <a:bodyPr/>
        <a:lstStyle/>
        <a:p>
          <a:r>
            <a:rPr lang="en-IN"/>
            <a:t>FOR FRONT-END</a:t>
          </a:r>
        </a:p>
      </dgm:t>
    </dgm:pt>
    <dgm:pt modelId="{C3364DE8-057D-42D4-8C70-E06DB779C579}" type="parTrans" cxnId="{4A8F1D43-DE1B-428A-AB86-88F3C89ED4B4}">
      <dgm:prSet/>
      <dgm:spPr/>
      <dgm:t>
        <a:bodyPr/>
        <a:lstStyle/>
        <a:p>
          <a:endParaRPr lang="en-IN"/>
        </a:p>
      </dgm:t>
    </dgm:pt>
    <dgm:pt modelId="{4CA046AA-4481-4646-AF07-1B2895BE6AFF}" type="sibTrans" cxnId="{4A8F1D43-DE1B-428A-AB86-88F3C89ED4B4}">
      <dgm:prSet/>
      <dgm:spPr/>
      <dgm:t>
        <a:bodyPr/>
        <a:lstStyle/>
        <a:p>
          <a:endParaRPr lang="en-IN"/>
        </a:p>
      </dgm:t>
    </dgm:pt>
    <dgm:pt modelId="{9BAAA64F-5D9F-4C18-95CA-EBB699261F4F}">
      <dgm:prSet/>
      <dgm:spPr/>
      <dgm:t>
        <a:bodyPr/>
        <a:lstStyle/>
        <a:p>
          <a:r>
            <a:rPr lang="en-IN"/>
            <a:t>FOR FRONT-END</a:t>
          </a:r>
        </a:p>
      </dgm:t>
    </dgm:pt>
    <dgm:pt modelId="{119DAEB1-2A75-417E-89F3-F15CBE9E7719}" type="parTrans" cxnId="{81EB7E5A-D4D3-489B-8E48-FF7AA53395A8}">
      <dgm:prSet/>
      <dgm:spPr/>
      <dgm:t>
        <a:bodyPr/>
        <a:lstStyle/>
        <a:p>
          <a:endParaRPr lang="en-IN"/>
        </a:p>
      </dgm:t>
    </dgm:pt>
    <dgm:pt modelId="{768A113C-1E72-49B5-A04F-B8CE84DF5E26}" type="sibTrans" cxnId="{81EB7E5A-D4D3-489B-8E48-FF7AA53395A8}">
      <dgm:prSet/>
      <dgm:spPr/>
      <dgm:t>
        <a:bodyPr/>
        <a:lstStyle/>
        <a:p>
          <a:endParaRPr lang="en-IN"/>
        </a:p>
      </dgm:t>
    </dgm:pt>
    <dgm:pt modelId="{93EA503E-7300-4B8E-A4B1-FC4C0ED13FD0}">
      <dgm:prSet/>
      <dgm:spPr/>
      <dgm:t>
        <a:bodyPr/>
        <a:lstStyle/>
        <a:p>
          <a:r>
            <a:rPr lang="en-IN"/>
            <a:t>FOR FRONT-END</a:t>
          </a:r>
        </a:p>
      </dgm:t>
    </dgm:pt>
    <dgm:pt modelId="{BF4ADEA9-999F-4E2B-A925-E8A354E149A3}" type="parTrans" cxnId="{0921DA85-77FD-46D7-BB6D-2BD122D331A5}">
      <dgm:prSet/>
      <dgm:spPr/>
      <dgm:t>
        <a:bodyPr/>
        <a:lstStyle/>
        <a:p>
          <a:endParaRPr lang="en-IN"/>
        </a:p>
      </dgm:t>
    </dgm:pt>
    <dgm:pt modelId="{A5311B80-A963-423A-914F-491FAEF6D6ED}" type="sibTrans" cxnId="{0921DA85-77FD-46D7-BB6D-2BD122D331A5}">
      <dgm:prSet/>
      <dgm:spPr/>
      <dgm:t>
        <a:bodyPr/>
        <a:lstStyle/>
        <a:p>
          <a:endParaRPr lang="en-IN"/>
        </a:p>
      </dgm:t>
    </dgm:pt>
    <dgm:pt modelId="{C6A403D8-5803-4E39-87C9-8060DEF3FD56}">
      <dgm:prSet/>
      <dgm:spPr/>
      <dgm:t>
        <a:bodyPr/>
        <a:lstStyle/>
        <a:p>
          <a:endParaRPr lang="en-IN" dirty="0"/>
        </a:p>
      </dgm:t>
    </dgm:pt>
    <dgm:pt modelId="{75F816F9-D38E-4F3C-990E-46ADC0BB9761}" type="parTrans" cxnId="{E3ADE541-BADF-4CAB-BA6B-E941E632BEC0}">
      <dgm:prSet/>
      <dgm:spPr/>
      <dgm:t>
        <a:bodyPr/>
        <a:lstStyle/>
        <a:p>
          <a:endParaRPr lang="en-IN"/>
        </a:p>
      </dgm:t>
    </dgm:pt>
    <dgm:pt modelId="{BFDD4627-9B57-474C-9191-F3694F1208A9}" type="sibTrans" cxnId="{E3ADE541-BADF-4CAB-BA6B-E941E632BEC0}">
      <dgm:prSet/>
      <dgm:spPr/>
      <dgm:t>
        <a:bodyPr/>
        <a:lstStyle/>
        <a:p>
          <a:endParaRPr lang="en-IN"/>
        </a:p>
      </dgm:t>
    </dgm:pt>
    <dgm:pt modelId="{0CE2FA73-0FD8-4FFA-AA11-AB3609581593}">
      <dgm:prSet/>
      <dgm:spPr/>
      <dgm:t>
        <a:bodyPr/>
        <a:lstStyle/>
        <a:p>
          <a:r>
            <a:rPr lang="en-IN"/>
            <a:t>FOR-BACKEND</a:t>
          </a:r>
        </a:p>
      </dgm:t>
    </dgm:pt>
    <dgm:pt modelId="{7FC8005B-FDCF-4BC7-838B-5E5963F37B95}" type="parTrans" cxnId="{903B3DC7-FD46-4A24-ABC8-B5CEC2290FC9}">
      <dgm:prSet/>
      <dgm:spPr/>
      <dgm:t>
        <a:bodyPr/>
        <a:lstStyle/>
        <a:p>
          <a:endParaRPr lang="en-IN"/>
        </a:p>
      </dgm:t>
    </dgm:pt>
    <dgm:pt modelId="{A6E53EB3-F018-45A1-9C71-979C3600E4C2}" type="sibTrans" cxnId="{903B3DC7-FD46-4A24-ABC8-B5CEC2290FC9}">
      <dgm:prSet/>
      <dgm:spPr/>
      <dgm:t>
        <a:bodyPr/>
        <a:lstStyle/>
        <a:p>
          <a:endParaRPr lang="en-IN"/>
        </a:p>
      </dgm:t>
    </dgm:pt>
    <dgm:pt modelId="{18FF29DE-34EC-49EC-8105-B03380055FA2}" type="pres">
      <dgm:prSet presAssocID="{8FE94CFF-1BFA-44E2-8572-177D941C3A9C}" presName="Name0" presStyleCnt="0">
        <dgm:presLayoutVars>
          <dgm:dir/>
          <dgm:animLvl val="lvl"/>
          <dgm:resizeHandles val="exact"/>
        </dgm:presLayoutVars>
      </dgm:prSet>
      <dgm:spPr/>
    </dgm:pt>
    <dgm:pt modelId="{AB0EAD27-2B95-4A92-8BE6-CB5D6C9A8170}" type="pres">
      <dgm:prSet presAssocID="{CB71C49A-AE18-4233-A3EB-07877DAD8A39}" presName="composite" presStyleCnt="0"/>
      <dgm:spPr/>
    </dgm:pt>
    <dgm:pt modelId="{A3C387F0-AD40-46EA-B847-8F4B7E7D54D0}" type="pres">
      <dgm:prSet presAssocID="{CB71C49A-AE18-4233-A3EB-07877DAD8A39}" presName="parTx" presStyleLbl="alignNode1" presStyleIdx="0" presStyleCnt="4">
        <dgm:presLayoutVars>
          <dgm:chMax val="0"/>
          <dgm:chPref val="0"/>
        </dgm:presLayoutVars>
      </dgm:prSet>
      <dgm:spPr/>
    </dgm:pt>
    <dgm:pt modelId="{65D8443D-B20E-4971-A139-48E849A98F41}" type="pres">
      <dgm:prSet presAssocID="{CB71C49A-AE18-4233-A3EB-07877DAD8A39}" presName="desTx" presStyleLbl="alignAccFollowNode1" presStyleIdx="0" presStyleCnt="4" custScaleY="103750">
        <dgm:presLayoutVars/>
      </dgm:prSet>
      <dgm:spPr/>
    </dgm:pt>
    <dgm:pt modelId="{80E1FD29-D310-4C46-B25C-75FBBB5CB8CC}" type="pres">
      <dgm:prSet presAssocID="{093DCCCF-2AA7-40AC-85EE-26DDC41F5D90}" presName="space" presStyleCnt="0"/>
      <dgm:spPr/>
    </dgm:pt>
    <dgm:pt modelId="{7233DB89-49DE-469E-A8B3-A6D7B17BF3AA}" type="pres">
      <dgm:prSet presAssocID="{B8FFD626-8687-4A0B-B5EC-79FF2F4279C1}" presName="composite" presStyleCnt="0"/>
      <dgm:spPr/>
    </dgm:pt>
    <dgm:pt modelId="{66CC3696-8D36-43B0-B493-E95437098A5F}" type="pres">
      <dgm:prSet presAssocID="{B8FFD626-8687-4A0B-B5EC-79FF2F4279C1}" presName="parTx" presStyleLbl="alignNode1" presStyleIdx="1" presStyleCnt="4">
        <dgm:presLayoutVars>
          <dgm:chMax val="0"/>
          <dgm:chPref val="0"/>
        </dgm:presLayoutVars>
      </dgm:prSet>
      <dgm:spPr/>
    </dgm:pt>
    <dgm:pt modelId="{8588F421-ACBB-4057-9833-4ED04E5479D5}" type="pres">
      <dgm:prSet presAssocID="{B8FFD626-8687-4A0B-B5EC-79FF2F4279C1}" presName="desTx" presStyleLbl="alignAccFollowNode1" presStyleIdx="1" presStyleCnt="4">
        <dgm:presLayoutVars/>
      </dgm:prSet>
      <dgm:spPr/>
    </dgm:pt>
    <dgm:pt modelId="{41CFED38-57C1-459B-A6ED-EC595772239E}" type="pres">
      <dgm:prSet presAssocID="{708C34E7-F325-4A26-B92F-1DBC61C98C86}" presName="space" presStyleCnt="0"/>
      <dgm:spPr/>
    </dgm:pt>
    <dgm:pt modelId="{B4988285-A1FA-497A-94C5-0E5B1B69E2F2}" type="pres">
      <dgm:prSet presAssocID="{BD9A7CB7-5D80-46BE-9D62-B769DD4020FC}" presName="composite" presStyleCnt="0"/>
      <dgm:spPr/>
    </dgm:pt>
    <dgm:pt modelId="{0B1FE805-F0A7-4337-AAB7-1C05A21970F1}" type="pres">
      <dgm:prSet presAssocID="{BD9A7CB7-5D80-46BE-9D62-B769DD4020FC}" presName="parTx" presStyleLbl="alignNode1" presStyleIdx="2" presStyleCnt="4">
        <dgm:presLayoutVars>
          <dgm:chMax val="0"/>
          <dgm:chPref val="0"/>
        </dgm:presLayoutVars>
      </dgm:prSet>
      <dgm:spPr/>
    </dgm:pt>
    <dgm:pt modelId="{E3E6AE74-CFC2-47EC-9CB7-008C8AFD4AB4}" type="pres">
      <dgm:prSet presAssocID="{BD9A7CB7-5D80-46BE-9D62-B769DD4020FC}" presName="desTx" presStyleLbl="alignAccFollowNode1" presStyleIdx="2" presStyleCnt="4">
        <dgm:presLayoutVars/>
      </dgm:prSet>
      <dgm:spPr/>
    </dgm:pt>
    <dgm:pt modelId="{82B8E006-C123-49AE-B36F-3DFC54D2214D}" type="pres">
      <dgm:prSet presAssocID="{CE8C7EFC-44FF-4710-9D0E-3827376383F9}" presName="space" presStyleCnt="0"/>
      <dgm:spPr/>
    </dgm:pt>
    <dgm:pt modelId="{32520928-486D-4538-8CC5-43C59AA795B2}" type="pres">
      <dgm:prSet presAssocID="{EA32D492-61D8-4791-9F7A-C8E6F09C5E4D}" presName="composite" presStyleCnt="0"/>
      <dgm:spPr/>
    </dgm:pt>
    <dgm:pt modelId="{AE2283C4-4172-40BD-89E7-08537FDC4D7C}" type="pres">
      <dgm:prSet presAssocID="{EA32D492-61D8-4791-9F7A-C8E6F09C5E4D}" presName="parTx" presStyleLbl="alignNode1" presStyleIdx="3" presStyleCnt="4">
        <dgm:presLayoutVars>
          <dgm:chMax val="0"/>
          <dgm:chPref val="0"/>
        </dgm:presLayoutVars>
      </dgm:prSet>
      <dgm:spPr/>
    </dgm:pt>
    <dgm:pt modelId="{A5C1BC32-6539-41A0-9FAD-28021269CE2D}" type="pres">
      <dgm:prSet presAssocID="{EA32D492-61D8-4791-9F7A-C8E6F09C5E4D}" presName="desTx" presStyleLbl="alignAccFollowNode1" presStyleIdx="3" presStyleCnt="4" custScaleX="90909" custLinFactNeighborX="273" custLinFactNeighborY="3003">
        <dgm:presLayoutVars/>
      </dgm:prSet>
      <dgm:spPr/>
    </dgm:pt>
  </dgm:ptLst>
  <dgm:cxnLst>
    <dgm:cxn modelId="{18D10704-CE47-4E1F-BFDA-FB1D013B1E2C}" srcId="{8FE94CFF-1BFA-44E2-8572-177D941C3A9C}" destId="{CB71C49A-AE18-4233-A3EB-07877DAD8A39}" srcOrd="0" destOrd="0" parTransId="{F8E76096-3517-4001-B64F-DE9A40AEF64D}" sibTransId="{093DCCCF-2AA7-40AC-85EE-26DDC41F5D90}"/>
    <dgm:cxn modelId="{D578F40C-93DA-407F-A124-AF50A7FE31CA}" type="presOf" srcId="{C6A403D8-5803-4E39-87C9-8060DEF3FD56}" destId="{A5C1BC32-6539-41A0-9FAD-28021269CE2D}" srcOrd="0" destOrd="0" presId="urn:microsoft.com/office/officeart/2016/7/layout/HorizontalActionList"/>
    <dgm:cxn modelId="{E52C4F11-1859-454E-B3F0-9BE375611719}" srcId="{B8FFD626-8687-4A0B-B5EC-79FF2F4279C1}" destId="{2BF4C0D3-4582-49B3-8E0F-AEF484439119}" srcOrd="0" destOrd="0" parTransId="{BE5AA2C7-9B42-496D-867D-660C41224571}" sibTransId="{B956605F-FD82-4F95-A6F1-1409FDF50731}"/>
    <dgm:cxn modelId="{1975DF13-FC8E-43FC-9B79-3C17D9838496}" srcId="{8FE94CFF-1BFA-44E2-8572-177D941C3A9C}" destId="{BD9A7CB7-5D80-46BE-9D62-B769DD4020FC}" srcOrd="2" destOrd="0" parTransId="{5C0A18A1-99F4-4471-9039-0095022FB05C}" sibTransId="{CE8C7EFC-44FF-4710-9D0E-3827376383F9}"/>
    <dgm:cxn modelId="{E8F60421-E7CB-4B21-BD3B-4E21969C6F32}" type="presOf" srcId="{2BF4C0D3-4582-49B3-8E0F-AEF484439119}" destId="{8588F421-ACBB-4057-9833-4ED04E5479D5}" srcOrd="0" destOrd="0" presId="urn:microsoft.com/office/officeart/2016/7/layout/HorizontalActionList"/>
    <dgm:cxn modelId="{83991025-A2E6-4F9C-9BE0-DF69B5B3C737}" type="presOf" srcId="{B8FFD626-8687-4A0B-B5EC-79FF2F4279C1}" destId="{66CC3696-8D36-43B0-B493-E95437098A5F}" srcOrd="0" destOrd="0" presId="urn:microsoft.com/office/officeart/2016/7/layout/HorizontalActionList"/>
    <dgm:cxn modelId="{8FA7C032-4176-4D59-8854-FE4CE3F89173}" type="presOf" srcId="{0CE2FA73-0FD8-4FFA-AA11-AB3609581593}" destId="{A5C1BC32-6539-41A0-9FAD-28021269CE2D}" srcOrd="0" destOrd="1" presId="urn:microsoft.com/office/officeart/2016/7/layout/HorizontalActionList"/>
    <dgm:cxn modelId="{E3ADE541-BADF-4CAB-BA6B-E941E632BEC0}" srcId="{EA32D492-61D8-4791-9F7A-C8E6F09C5E4D}" destId="{C6A403D8-5803-4E39-87C9-8060DEF3FD56}" srcOrd="0" destOrd="0" parTransId="{75F816F9-D38E-4F3C-990E-46ADC0BB9761}" sibTransId="{BFDD4627-9B57-474C-9191-F3694F1208A9}"/>
    <dgm:cxn modelId="{4A8F1D43-DE1B-428A-AB86-88F3C89ED4B4}" srcId="{CB71C49A-AE18-4233-A3EB-07877DAD8A39}" destId="{BA260482-A2EE-4B8E-B62C-4030F37F66F9}" srcOrd="1" destOrd="0" parTransId="{C3364DE8-057D-42D4-8C70-E06DB779C579}" sibTransId="{4CA046AA-4481-4646-AF07-1B2895BE6AFF}"/>
    <dgm:cxn modelId="{B157E266-5779-4F24-9AB1-531229FF4A9C}" type="presOf" srcId="{8FE94CFF-1BFA-44E2-8572-177D941C3A9C}" destId="{18FF29DE-34EC-49EC-8105-B03380055FA2}" srcOrd="0" destOrd="0" presId="urn:microsoft.com/office/officeart/2016/7/layout/HorizontalActionList"/>
    <dgm:cxn modelId="{410D806A-3A53-4786-9B24-A2379155E208}" srcId="{8FE94CFF-1BFA-44E2-8572-177D941C3A9C}" destId="{B8FFD626-8687-4A0B-B5EC-79FF2F4279C1}" srcOrd="1" destOrd="0" parTransId="{797CF29A-CAE9-4593-BB1B-3BF75BC5FBC1}" sibTransId="{708C34E7-F325-4A26-B92F-1DBC61C98C86}"/>
    <dgm:cxn modelId="{9B091671-EB25-49AB-B856-114D876D0710}" type="presOf" srcId="{15C6316D-0E50-4C39-9D2E-984B64244FE3}" destId="{E3E6AE74-CFC2-47EC-9CB7-008C8AFD4AB4}" srcOrd="0" destOrd="0" presId="urn:microsoft.com/office/officeart/2016/7/layout/HorizontalActionList"/>
    <dgm:cxn modelId="{F4D66977-B7E6-4841-B1B8-CE86FC4DF6C3}" srcId="{8FE94CFF-1BFA-44E2-8572-177D941C3A9C}" destId="{EA32D492-61D8-4791-9F7A-C8E6F09C5E4D}" srcOrd="3" destOrd="0" parTransId="{0896DA35-2667-4022-8D63-59683EEF0CD4}" sibTransId="{C4DC5C2C-DD34-4B87-9DEC-1E0EDBA76EB3}"/>
    <dgm:cxn modelId="{81EB7E5A-D4D3-489B-8E48-FF7AA53395A8}" srcId="{B8FFD626-8687-4A0B-B5EC-79FF2F4279C1}" destId="{9BAAA64F-5D9F-4C18-95CA-EBB699261F4F}" srcOrd="1" destOrd="0" parTransId="{119DAEB1-2A75-417E-89F3-F15CBE9E7719}" sibTransId="{768A113C-1E72-49B5-A04F-B8CE84DF5E26}"/>
    <dgm:cxn modelId="{B9E32083-E10E-4BA3-88C7-70451A04D5F4}" type="presOf" srcId="{EA32D492-61D8-4791-9F7A-C8E6F09C5E4D}" destId="{AE2283C4-4172-40BD-89E7-08537FDC4D7C}" srcOrd="0" destOrd="0" presId="urn:microsoft.com/office/officeart/2016/7/layout/HorizontalActionList"/>
    <dgm:cxn modelId="{0921DA85-77FD-46D7-BB6D-2BD122D331A5}" srcId="{BD9A7CB7-5D80-46BE-9D62-B769DD4020FC}" destId="{93EA503E-7300-4B8E-A4B1-FC4C0ED13FD0}" srcOrd="1" destOrd="0" parTransId="{BF4ADEA9-999F-4E2B-A925-E8A354E149A3}" sibTransId="{A5311B80-A963-423A-914F-491FAEF6D6ED}"/>
    <dgm:cxn modelId="{B3FCD592-8B4B-426F-8407-5AF0D379BCFD}" srcId="{BD9A7CB7-5D80-46BE-9D62-B769DD4020FC}" destId="{15C6316D-0E50-4C39-9D2E-984B64244FE3}" srcOrd="0" destOrd="0" parTransId="{C48BEDE3-045F-447D-9AFF-11E580DC9109}" sibTransId="{1235787A-8841-4B32-89BB-65F3095445A8}"/>
    <dgm:cxn modelId="{14808B9A-8089-44C5-9BEC-5A0A15CFA8F3}" type="presOf" srcId="{93EA503E-7300-4B8E-A4B1-FC4C0ED13FD0}" destId="{E3E6AE74-CFC2-47EC-9CB7-008C8AFD4AB4}" srcOrd="0" destOrd="1" presId="urn:microsoft.com/office/officeart/2016/7/layout/HorizontalActionList"/>
    <dgm:cxn modelId="{A89E62A0-C232-4B37-88BA-849F09133F06}" type="presOf" srcId="{BA260482-A2EE-4B8E-B62C-4030F37F66F9}" destId="{65D8443D-B20E-4971-A139-48E849A98F41}" srcOrd="0" destOrd="1" presId="urn:microsoft.com/office/officeart/2016/7/layout/HorizontalActionList"/>
    <dgm:cxn modelId="{97D0B6B0-CC11-46D9-AC33-EDDD069207CF}" type="presOf" srcId="{CB71C49A-AE18-4233-A3EB-07877DAD8A39}" destId="{A3C387F0-AD40-46EA-B847-8F4B7E7D54D0}" srcOrd="0" destOrd="0" presId="urn:microsoft.com/office/officeart/2016/7/layout/HorizontalActionList"/>
    <dgm:cxn modelId="{99B1D3B2-D820-4729-BFE3-D3AEB5BB8135}" srcId="{CB71C49A-AE18-4233-A3EB-07877DAD8A39}" destId="{712B5C70-034F-4896-A015-B4A2DE5D3F17}" srcOrd="0" destOrd="0" parTransId="{8D38F25E-5822-4139-BE41-329A6C83B959}" sibTransId="{4180D8E4-4B4C-4A4D-9905-EC7D0FE7FD6E}"/>
    <dgm:cxn modelId="{903B3DC7-FD46-4A24-ABC8-B5CEC2290FC9}" srcId="{EA32D492-61D8-4791-9F7A-C8E6F09C5E4D}" destId="{0CE2FA73-0FD8-4FFA-AA11-AB3609581593}" srcOrd="1" destOrd="0" parTransId="{7FC8005B-FDCF-4BC7-838B-5E5963F37B95}" sibTransId="{A6E53EB3-F018-45A1-9C71-979C3600E4C2}"/>
    <dgm:cxn modelId="{7E2890DD-4B32-4FF6-8459-4BA9F40AA2C5}" type="presOf" srcId="{712B5C70-034F-4896-A015-B4A2DE5D3F17}" destId="{65D8443D-B20E-4971-A139-48E849A98F41}" srcOrd="0" destOrd="0" presId="urn:microsoft.com/office/officeart/2016/7/layout/HorizontalActionList"/>
    <dgm:cxn modelId="{F1E6C4DF-CAAE-4030-97A7-BB09F77073CF}" type="presOf" srcId="{9BAAA64F-5D9F-4C18-95CA-EBB699261F4F}" destId="{8588F421-ACBB-4057-9833-4ED04E5479D5}" srcOrd="0" destOrd="1" presId="urn:microsoft.com/office/officeart/2016/7/layout/HorizontalActionList"/>
    <dgm:cxn modelId="{FB18ABE0-5948-42A1-8897-CB365479CD26}" type="presOf" srcId="{BD9A7CB7-5D80-46BE-9D62-B769DD4020FC}" destId="{0B1FE805-F0A7-4337-AAB7-1C05A21970F1}" srcOrd="0" destOrd="0" presId="urn:microsoft.com/office/officeart/2016/7/layout/HorizontalActionList"/>
    <dgm:cxn modelId="{44BF1A89-AA7B-4F3F-A181-2F46F96724FD}" type="presParOf" srcId="{18FF29DE-34EC-49EC-8105-B03380055FA2}" destId="{AB0EAD27-2B95-4A92-8BE6-CB5D6C9A8170}" srcOrd="0" destOrd="0" presId="urn:microsoft.com/office/officeart/2016/7/layout/HorizontalActionList"/>
    <dgm:cxn modelId="{B6CDE23E-DC10-488E-8E69-C9DD26A8C137}" type="presParOf" srcId="{AB0EAD27-2B95-4A92-8BE6-CB5D6C9A8170}" destId="{A3C387F0-AD40-46EA-B847-8F4B7E7D54D0}" srcOrd="0" destOrd="0" presId="urn:microsoft.com/office/officeart/2016/7/layout/HorizontalActionList"/>
    <dgm:cxn modelId="{3EBDEBFE-9851-46BA-9851-B6954A1CD7B4}" type="presParOf" srcId="{AB0EAD27-2B95-4A92-8BE6-CB5D6C9A8170}" destId="{65D8443D-B20E-4971-A139-48E849A98F41}" srcOrd="1" destOrd="0" presId="urn:microsoft.com/office/officeart/2016/7/layout/HorizontalActionList"/>
    <dgm:cxn modelId="{A54B080C-A1CA-4273-95D1-60DD66FB8EB8}" type="presParOf" srcId="{18FF29DE-34EC-49EC-8105-B03380055FA2}" destId="{80E1FD29-D310-4C46-B25C-75FBBB5CB8CC}" srcOrd="1" destOrd="0" presId="urn:microsoft.com/office/officeart/2016/7/layout/HorizontalActionList"/>
    <dgm:cxn modelId="{D3990F63-5CA6-42F1-AF34-4E3E75DDFFB6}" type="presParOf" srcId="{18FF29DE-34EC-49EC-8105-B03380055FA2}" destId="{7233DB89-49DE-469E-A8B3-A6D7B17BF3AA}" srcOrd="2" destOrd="0" presId="urn:microsoft.com/office/officeart/2016/7/layout/HorizontalActionList"/>
    <dgm:cxn modelId="{8FC87FFE-C58C-4451-BEB9-893A13D22466}" type="presParOf" srcId="{7233DB89-49DE-469E-A8B3-A6D7B17BF3AA}" destId="{66CC3696-8D36-43B0-B493-E95437098A5F}" srcOrd="0" destOrd="0" presId="urn:microsoft.com/office/officeart/2016/7/layout/HorizontalActionList"/>
    <dgm:cxn modelId="{C06EB1FA-6EDD-44ED-A838-E6AE97DE831E}" type="presParOf" srcId="{7233DB89-49DE-469E-A8B3-A6D7B17BF3AA}" destId="{8588F421-ACBB-4057-9833-4ED04E5479D5}" srcOrd="1" destOrd="0" presId="urn:microsoft.com/office/officeart/2016/7/layout/HorizontalActionList"/>
    <dgm:cxn modelId="{AA154FE8-2D62-48EA-B94D-1E86D7A235D8}" type="presParOf" srcId="{18FF29DE-34EC-49EC-8105-B03380055FA2}" destId="{41CFED38-57C1-459B-A6ED-EC595772239E}" srcOrd="3" destOrd="0" presId="urn:microsoft.com/office/officeart/2016/7/layout/HorizontalActionList"/>
    <dgm:cxn modelId="{B41ED9A3-64CA-4827-80A0-7CD8406E4BE7}" type="presParOf" srcId="{18FF29DE-34EC-49EC-8105-B03380055FA2}" destId="{B4988285-A1FA-497A-94C5-0E5B1B69E2F2}" srcOrd="4" destOrd="0" presId="urn:microsoft.com/office/officeart/2016/7/layout/HorizontalActionList"/>
    <dgm:cxn modelId="{FAC7476B-A345-40FF-B750-8A1C3ED87F3F}" type="presParOf" srcId="{B4988285-A1FA-497A-94C5-0E5B1B69E2F2}" destId="{0B1FE805-F0A7-4337-AAB7-1C05A21970F1}" srcOrd="0" destOrd="0" presId="urn:microsoft.com/office/officeart/2016/7/layout/HorizontalActionList"/>
    <dgm:cxn modelId="{7773F350-E713-440D-A2B3-85A83AF89602}" type="presParOf" srcId="{B4988285-A1FA-497A-94C5-0E5B1B69E2F2}" destId="{E3E6AE74-CFC2-47EC-9CB7-008C8AFD4AB4}" srcOrd="1" destOrd="0" presId="urn:microsoft.com/office/officeart/2016/7/layout/HorizontalActionList"/>
    <dgm:cxn modelId="{5B82F6DD-0EA2-409B-B207-634616EBE286}" type="presParOf" srcId="{18FF29DE-34EC-49EC-8105-B03380055FA2}" destId="{82B8E006-C123-49AE-B36F-3DFC54D2214D}" srcOrd="5" destOrd="0" presId="urn:microsoft.com/office/officeart/2016/7/layout/HorizontalActionList"/>
    <dgm:cxn modelId="{4CFA7D41-E076-48F8-9F5A-FB99BC902097}" type="presParOf" srcId="{18FF29DE-34EC-49EC-8105-B03380055FA2}" destId="{32520928-486D-4538-8CC5-43C59AA795B2}" srcOrd="6" destOrd="0" presId="urn:microsoft.com/office/officeart/2016/7/layout/HorizontalActionList"/>
    <dgm:cxn modelId="{FBAC3241-FA3D-4833-A8B3-FCD526650135}" type="presParOf" srcId="{32520928-486D-4538-8CC5-43C59AA795B2}" destId="{AE2283C4-4172-40BD-89E7-08537FDC4D7C}" srcOrd="0" destOrd="0" presId="urn:microsoft.com/office/officeart/2016/7/layout/HorizontalActionList"/>
    <dgm:cxn modelId="{2054F9C7-8356-47CE-8961-023C8D08730A}" type="presParOf" srcId="{32520928-486D-4538-8CC5-43C59AA795B2}" destId="{A5C1BC32-6539-41A0-9FAD-28021269CE2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D7D60-B0E2-4E77-881E-B5B7A475BA72}">
      <dsp:nvSpPr>
        <dsp:cNvPr id="0" name=""/>
        <dsp:cNvSpPr/>
      </dsp:nvSpPr>
      <dsp:spPr>
        <a:xfrm>
          <a:off x="225102" y="2172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Improved Efficiency: Streamlined administrative processes.</a:t>
          </a:r>
          <a:endParaRPr lang="en-US" sz="2300" kern="1200"/>
        </a:p>
      </dsp:txBody>
      <dsp:txXfrm>
        <a:off x="225102" y="2172"/>
        <a:ext cx="2860678" cy="1716406"/>
      </dsp:txXfrm>
    </dsp:sp>
    <dsp:sp modelId="{9D27C1DB-17F6-44EE-9053-902FE4F7C153}">
      <dsp:nvSpPr>
        <dsp:cNvPr id="0" name=""/>
        <dsp:cNvSpPr/>
      </dsp:nvSpPr>
      <dsp:spPr>
        <a:xfrm>
          <a:off x="3371848" y="2172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Data Accuracy: Reduced errors in student records.</a:t>
          </a:r>
          <a:endParaRPr lang="en-US" sz="2300" kern="1200"/>
        </a:p>
      </dsp:txBody>
      <dsp:txXfrm>
        <a:off x="3371848" y="2172"/>
        <a:ext cx="2860678" cy="1716406"/>
      </dsp:txXfrm>
    </dsp:sp>
    <dsp:sp modelId="{563B02B5-71B4-4ED5-8CED-EC9361399232}">
      <dsp:nvSpPr>
        <dsp:cNvPr id="0" name=""/>
        <dsp:cNvSpPr/>
      </dsp:nvSpPr>
      <dsp:spPr>
        <a:xfrm>
          <a:off x="6518594" y="2172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Enhanced Communication: Improved parent-teacher communication.</a:t>
          </a:r>
          <a:endParaRPr lang="en-US" sz="2300" kern="1200"/>
        </a:p>
      </dsp:txBody>
      <dsp:txXfrm>
        <a:off x="6518594" y="2172"/>
        <a:ext cx="2860678" cy="1716406"/>
      </dsp:txXfrm>
    </dsp:sp>
    <dsp:sp modelId="{3E5E1FB5-32AD-4C78-9490-B7E14D480F66}">
      <dsp:nvSpPr>
        <dsp:cNvPr id="0" name=""/>
        <dsp:cNvSpPr/>
      </dsp:nvSpPr>
      <dsp:spPr>
        <a:xfrm>
          <a:off x="1798475" y="2004647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Informed Decision-Making: Data-driven insights for educators.</a:t>
          </a:r>
          <a:endParaRPr lang="en-US" sz="2300" kern="1200"/>
        </a:p>
      </dsp:txBody>
      <dsp:txXfrm>
        <a:off x="1798475" y="2004647"/>
        <a:ext cx="2860678" cy="1716406"/>
      </dsp:txXfrm>
    </dsp:sp>
    <dsp:sp modelId="{F25BAEDB-0EA5-4A20-ADA9-5E5C030E73F2}">
      <dsp:nvSpPr>
        <dsp:cNvPr id="0" name=""/>
        <dsp:cNvSpPr/>
      </dsp:nvSpPr>
      <dsp:spPr>
        <a:xfrm>
          <a:off x="4945221" y="2004647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Time Savings: Automation of routine tasks.</a:t>
          </a:r>
          <a:endParaRPr lang="en-US" sz="2300" kern="1200"/>
        </a:p>
      </dsp:txBody>
      <dsp:txXfrm>
        <a:off x="4945221" y="2004647"/>
        <a:ext cx="2860678" cy="1716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7A892-09BC-40CF-93B2-FC018BF1E830}">
      <dsp:nvSpPr>
        <dsp:cNvPr id="0" name=""/>
        <dsp:cNvSpPr/>
      </dsp:nvSpPr>
      <dsp:spPr>
        <a:xfrm>
          <a:off x="0" y="753526"/>
          <a:ext cx="5913437" cy="1391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17279-EF52-4199-A4D0-FE52D61F6E10}">
      <dsp:nvSpPr>
        <dsp:cNvPr id="0" name=""/>
        <dsp:cNvSpPr/>
      </dsp:nvSpPr>
      <dsp:spPr>
        <a:xfrm>
          <a:off x="420815" y="1066530"/>
          <a:ext cx="765119" cy="765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93070-8686-4936-937C-49BA855B0806}">
      <dsp:nvSpPr>
        <dsp:cNvPr id="0" name=""/>
        <dsp:cNvSpPr/>
      </dsp:nvSpPr>
      <dsp:spPr>
        <a:xfrm>
          <a:off x="1606750" y="753526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Online Registration: Streamlined registration process.</a:t>
          </a:r>
          <a:endParaRPr lang="en-US" sz="2400" kern="1200"/>
        </a:p>
      </dsp:txBody>
      <dsp:txXfrm>
        <a:off x="1606750" y="753526"/>
        <a:ext cx="4306686" cy="1391126"/>
      </dsp:txXfrm>
    </dsp:sp>
    <dsp:sp modelId="{36CABE18-8F2B-4E47-B0DB-FD8FAD6E50B6}">
      <dsp:nvSpPr>
        <dsp:cNvPr id="0" name=""/>
        <dsp:cNvSpPr/>
      </dsp:nvSpPr>
      <dsp:spPr>
        <a:xfrm>
          <a:off x="0" y="2492434"/>
          <a:ext cx="5913437" cy="1391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F445C-5DA2-4289-BCC8-5BA0FFD2BE60}">
      <dsp:nvSpPr>
        <dsp:cNvPr id="0" name=""/>
        <dsp:cNvSpPr/>
      </dsp:nvSpPr>
      <dsp:spPr>
        <a:xfrm>
          <a:off x="420815" y="2805438"/>
          <a:ext cx="765119" cy="765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ABD9F-20A4-41A8-81E0-D58048C36660}">
      <dsp:nvSpPr>
        <dsp:cNvPr id="0" name=""/>
        <dsp:cNvSpPr/>
      </dsp:nvSpPr>
      <dsp:spPr>
        <a:xfrm>
          <a:off x="1606750" y="2492434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Details Upload: Easy submission of required details.</a:t>
          </a:r>
          <a:endParaRPr lang="en-US" sz="2400" kern="1200" dirty="0"/>
        </a:p>
      </dsp:txBody>
      <dsp:txXfrm>
        <a:off x="1606750" y="2492434"/>
        <a:ext cx="4306686" cy="1391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34C03-5B0E-491C-A31D-3BD5E498D960}">
      <dsp:nvSpPr>
        <dsp:cNvPr id="0" name=""/>
        <dsp:cNvSpPr/>
      </dsp:nvSpPr>
      <dsp:spPr>
        <a:xfrm>
          <a:off x="1221656" y="624516"/>
          <a:ext cx="977325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3843C-FF15-43FA-91F5-C4D379ECE801}">
      <dsp:nvSpPr>
        <dsp:cNvPr id="0" name=""/>
        <dsp:cNvSpPr/>
      </dsp:nvSpPr>
      <dsp:spPr>
        <a:xfrm>
          <a:off x="2257621" y="542457"/>
          <a:ext cx="112392" cy="21103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1C1C1-5ACC-4584-B79F-F446875A625D}">
      <dsp:nvSpPr>
        <dsp:cNvPr id="0" name=""/>
        <dsp:cNvSpPr/>
      </dsp:nvSpPr>
      <dsp:spPr>
        <a:xfrm>
          <a:off x="595870" y="120931"/>
          <a:ext cx="1007241" cy="10072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7" tIns="39087" rIns="39087" bIns="39087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1</a:t>
          </a:r>
        </a:p>
      </dsp:txBody>
      <dsp:txXfrm>
        <a:off x="743377" y="268438"/>
        <a:ext cx="712227" cy="712227"/>
      </dsp:txXfrm>
    </dsp:sp>
    <dsp:sp modelId="{85A2F2A6-5936-4ED1-8843-0124B5891FD8}">
      <dsp:nvSpPr>
        <dsp:cNvPr id="0" name=""/>
        <dsp:cNvSpPr/>
      </dsp:nvSpPr>
      <dsp:spPr>
        <a:xfrm>
          <a:off x="615" y="1245290"/>
          <a:ext cx="219898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58" tIns="165100" rIns="173458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Vs studio</a:t>
          </a:r>
        </a:p>
      </dsp:txBody>
      <dsp:txXfrm>
        <a:off x="615" y="1638410"/>
        <a:ext cx="2198982" cy="1572480"/>
      </dsp:txXfrm>
    </dsp:sp>
    <dsp:sp modelId="{0A6300F6-3B65-4126-97E2-2648B7AC8159}">
      <dsp:nvSpPr>
        <dsp:cNvPr id="0" name=""/>
        <dsp:cNvSpPr/>
      </dsp:nvSpPr>
      <dsp:spPr>
        <a:xfrm>
          <a:off x="2443313" y="624670"/>
          <a:ext cx="219898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1BFC0-3845-47E1-B567-C137751A80E3}">
      <dsp:nvSpPr>
        <dsp:cNvPr id="0" name=""/>
        <dsp:cNvSpPr/>
      </dsp:nvSpPr>
      <dsp:spPr>
        <a:xfrm>
          <a:off x="4700935" y="542586"/>
          <a:ext cx="112392" cy="21116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CBD00-7114-4E9A-B88B-08660285A0C6}">
      <dsp:nvSpPr>
        <dsp:cNvPr id="0" name=""/>
        <dsp:cNvSpPr/>
      </dsp:nvSpPr>
      <dsp:spPr>
        <a:xfrm>
          <a:off x="3039184" y="121085"/>
          <a:ext cx="1007241" cy="10072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7" tIns="39087" rIns="39087" bIns="39087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2</a:t>
          </a:r>
        </a:p>
      </dsp:txBody>
      <dsp:txXfrm>
        <a:off x="3186691" y="268592"/>
        <a:ext cx="712227" cy="712227"/>
      </dsp:txXfrm>
    </dsp:sp>
    <dsp:sp modelId="{26C253E9-9DD3-434C-9FFD-DAC06A18B595}">
      <dsp:nvSpPr>
        <dsp:cNvPr id="0" name=""/>
        <dsp:cNvSpPr/>
      </dsp:nvSpPr>
      <dsp:spPr>
        <a:xfrm>
          <a:off x="2443313" y="1294081"/>
          <a:ext cx="219898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58" tIns="165100" rIns="173458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My SQL</a:t>
          </a:r>
        </a:p>
      </dsp:txBody>
      <dsp:txXfrm>
        <a:off x="2443313" y="1687201"/>
        <a:ext cx="2198982" cy="1572480"/>
      </dsp:txXfrm>
    </dsp:sp>
    <dsp:sp modelId="{FCA8483B-A281-43FF-A66E-107097B530AA}">
      <dsp:nvSpPr>
        <dsp:cNvPr id="0" name=""/>
        <dsp:cNvSpPr/>
      </dsp:nvSpPr>
      <dsp:spPr>
        <a:xfrm>
          <a:off x="4886627" y="624670"/>
          <a:ext cx="219898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58913-7D52-4C0B-90BB-1557374EA018}">
      <dsp:nvSpPr>
        <dsp:cNvPr id="0" name=""/>
        <dsp:cNvSpPr/>
      </dsp:nvSpPr>
      <dsp:spPr>
        <a:xfrm>
          <a:off x="7144249" y="542586"/>
          <a:ext cx="112392" cy="21116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F1387-7B82-43C5-B31C-14F4BAD547E6}">
      <dsp:nvSpPr>
        <dsp:cNvPr id="0" name=""/>
        <dsp:cNvSpPr/>
      </dsp:nvSpPr>
      <dsp:spPr>
        <a:xfrm>
          <a:off x="5482498" y="121085"/>
          <a:ext cx="1007241" cy="10072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7" tIns="39087" rIns="39087" bIns="39087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3</a:t>
          </a:r>
        </a:p>
      </dsp:txBody>
      <dsp:txXfrm>
        <a:off x="5630005" y="268592"/>
        <a:ext cx="712227" cy="712227"/>
      </dsp:txXfrm>
    </dsp:sp>
    <dsp:sp modelId="{F9451D1E-75DB-497E-8C44-4E09A7D2C753}">
      <dsp:nvSpPr>
        <dsp:cNvPr id="0" name=""/>
        <dsp:cNvSpPr/>
      </dsp:nvSpPr>
      <dsp:spPr>
        <a:xfrm>
          <a:off x="4886627" y="1294081"/>
          <a:ext cx="219898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58" tIns="165100" rIns="173458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Xammp</a:t>
          </a:r>
          <a:endParaRPr lang="en-US" sz="1400" kern="1200" dirty="0"/>
        </a:p>
      </dsp:txBody>
      <dsp:txXfrm>
        <a:off x="4886627" y="1687201"/>
        <a:ext cx="2198982" cy="1572480"/>
      </dsp:txXfrm>
    </dsp:sp>
    <dsp:sp modelId="{FF918EFD-CF4A-48C1-855D-88BE8AB859F4}">
      <dsp:nvSpPr>
        <dsp:cNvPr id="0" name=""/>
        <dsp:cNvSpPr/>
      </dsp:nvSpPr>
      <dsp:spPr>
        <a:xfrm>
          <a:off x="7329941" y="624670"/>
          <a:ext cx="1099491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78935-60CF-4327-B7B8-30FF10F9FBA0}">
      <dsp:nvSpPr>
        <dsp:cNvPr id="0" name=""/>
        <dsp:cNvSpPr/>
      </dsp:nvSpPr>
      <dsp:spPr>
        <a:xfrm>
          <a:off x="7925811" y="121085"/>
          <a:ext cx="1007241" cy="10072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7" tIns="39087" rIns="39087" bIns="39087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4</a:t>
          </a:r>
        </a:p>
      </dsp:txBody>
      <dsp:txXfrm>
        <a:off x="8073318" y="268592"/>
        <a:ext cx="712227" cy="712227"/>
      </dsp:txXfrm>
    </dsp:sp>
    <dsp:sp modelId="{A62B0706-B85D-4A31-B90D-D6221E0F0422}">
      <dsp:nvSpPr>
        <dsp:cNvPr id="0" name=""/>
        <dsp:cNvSpPr/>
      </dsp:nvSpPr>
      <dsp:spPr>
        <a:xfrm>
          <a:off x="7329941" y="1294081"/>
          <a:ext cx="219898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58" tIns="165100" rIns="173458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Bootstrap</a:t>
          </a:r>
        </a:p>
      </dsp:txBody>
      <dsp:txXfrm>
        <a:off x="7329941" y="1687201"/>
        <a:ext cx="2198982" cy="1572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387F0-AD40-46EA-B847-8F4B7E7D54D0}">
      <dsp:nvSpPr>
        <dsp:cNvPr id="0" name=""/>
        <dsp:cNvSpPr/>
      </dsp:nvSpPr>
      <dsp:spPr>
        <a:xfrm>
          <a:off x="6824" y="730218"/>
          <a:ext cx="2316760" cy="695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76" tIns="183076" rIns="183076" bIns="18307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HTML</a:t>
          </a:r>
        </a:p>
      </dsp:txBody>
      <dsp:txXfrm>
        <a:off x="6824" y="730218"/>
        <a:ext cx="2316760" cy="695028"/>
      </dsp:txXfrm>
    </dsp:sp>
    <dsp:sp modelId="{65D8443D-B20E-4971-A139-48E849A98F41}">
      <dsp:nvSpPr>
        <dsp:cNvPr id="0" name=""/>
        <dsp:cNvSpPr/>
      </dsp:nvSpPr>
      <dsp:spPr>
        <a:xfrm>
          <a:off x="6824" y="1396391"/>
          <a:ext cx="2316760" cy="15966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844" tIns="228844" rIns="228844" bIns="22884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FOR FRONT-END</a:t>
          </a:r>
        </a:p>
      </dsp:txBody>
      <dsp:txXfrm>
        <a:off x="6824" y="1396391"/>
        <a:ext cx="2316760" cy="1596617"/>
      </dsp:txXfrm>
    </dsp:sp>
    <dsp:sp modelId="{66CC3696-8D36-43B0-B493-E95437098A5F}">
      <dsp:nvSpPr>
        <dsp:cNvPr id="0" name=""/>
        <dsp:cNvSpPr/>
      </dsp:nvSpPr>
      <dsp:spPr>
        <a:xfrm>
          <a:off x="2431479" y="744645"/>
          <a:ext cx="2316760" cy="6950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76" tIns="183076" rIns="183076" bIns="18307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CSS</a:t>
          </a:r>
        </a:p>
      </dsp:txBody>
      <dsp:txXfrm>
        <a:off x="2431479" y="744645"/>
        <a:ext cx="2316760" cy="695028"/>
      </dsp:txXfrm>
    </dsp:sp>
    <dsp:sp modelId="{8588F421-ACBB-4057-9833-4ED04E5479D5}">
      <dsp:nvSpPr>
        <dsp:cNvPr id="0" name=""/>
        <dsp:cNvSpPr/>
      </dsp:nvSpPr>
      <dsp:spPr>
        <a:xfrm>
          <a:off x="2431479" y="1439673"/>
          <a:ext cx="2316760" cy="153890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844" tIns="228844" rIns="228844" bIns="22884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FOR FRONT-END</a:t>
          </a:r>
        </a:p>
      </dsp:txBody>
      <dsp:txXfrm>
        <a:off x="2431479" y="1439673"/>
        <a:ext cx="2316760" cy="1538908"/>
      </dsp:txXfrm>
    </dsp:sp>
    <dsp:sp modelId="{0B1FE805-F0A7-4337-AAB7-1C05A21970F1}">
      <dsp:nvSpPr>
        <dsp:cNvPr id="0" name=""/>
        <dsp:cNvSpPr/>
      </dsp:nvSpPr>
      <dsp:spPr>
        <a:xfrm>
          <a:off x="4856134" y="744645"/>
          <a:ext cx="2316760" cy="6950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76" tIns="183076" rIns="183076" bIns="18307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JAVASCRIPT</a:t>
          </a:r>
        </a:p>
      </dsp:txBody>
      <dsp:txXfrm>
        <a:off x="4856134" y="744645"/>
        <a:ext cx="2316760" cy="695028"/>
      </dsp:txXfrm>
    </dsp:sp>
    <dsp:sp modelId="{E3E6AE74-CFC2-47EC-9CB7-008C8AFD4AB4}">
      <dsp:nvSpPr>
        <dsp:cNvPr id="0" name=""/>
        <dsp:cNvSpPr/>
      </dsp:nvSpPr>
      <dsp:spPr>
        <a:xfrm>
          <a:off x="4856134" y="1439673"/>
          <a:ext cx="2316760" cy="153890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844" tIns="228844" rIns="228844" bIns="22884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FOR FRONT-END</a:t>
          </a:r>
        </a:p>
      </dsp:txBody>
      <dsp:txXfrm>
        <a:off x="4856134" y="1439673"/>
        <a:ext cx="2316760" cy="1538908"/>
      </dsp:txXfrm>
    </dsp:sp>
    <dsp:sp modelId="{AE2283C4-4172-40BD-89E7-08537FDC4D7C}">
      <dsp:nvSpPr>
        <dsp:cNvPr id="0" name=""/>
        <dsp:cNvSpPr/>
      </dsp:nvSpPr>
      <dsp:spPr>
        <a:xfrm>
          <a:off x="7280789" y="744645"/>
          <a:ext cx="2316760" cy="6950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76" tIns="183076" rIns="183076" bIns="18307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PHP</a:t>
          </a:r>
        </a:p>
      </dsp:txBody>
      <dsp:txXfrm>
        <a:off x="7280789" y="744645"/>
        <a:ext cx="2316760" cy="695028"/>
      </dsp:txXfrm>
    </dsp:sp>
    <dsp:sp modelId="{A5C1BC32-6539-41A0-9FAD-28021269CE2D}">
      <dsp:nvSpPr>
        <dsp:cNvPr id="0" name=""/>
        <dsp:cNvSpPr/>
      </dsp:nvSpPr>
      <dsp:spPr>
        <a:xfrm>
          <a:off x="7392422" y="1485886"/>
          <a:ext cx="2106143" cy="153890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844" tIns="228844" rIns="228844" bIns="22884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FOR-BACKEND</a:t>
          </a:r>
        </a:p>
      </dsp:txBody>
      <dsp:txXfrm>
        <a:off x="7392422" y="1485886"/>
        <a:ext cx="2106143" cy="1538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48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8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4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B454-14AE-9FF6-D90F-9239923E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D6339-0E82-A062-310B-B17FD4515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CBAE-3962-6B54-B0BD-37C00BAD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78EE3-6648-BAFB-1CF7-79606F40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F67DF-6F06-3EC2-DD51-D1D6B9A8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5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7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2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09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9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93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75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681B87-C301-4CC9-9345-1C3E8D57695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01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1B87-C301-4CC9-9345-1C3E8D57695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7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.jp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2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 /><Relationship Id="rId7" Type="http://schemas.microsoft.com/office/2007/relationships/diagramDrawing" Target="../diagrams/drawing2.xml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2.xml" /><Relationship Id="rId6" Type="http://schemas.openxmlformats.org/officeDocument/2006/relationships/diagramColors" Target="../diagrams/colors2.xml" /><Relationship Id="rId5" Type="http://schemas.openxmlformats.org/officeDocument/2006/relationships/diagramQuickStyle" Target="../diagrams/quickStyle2.xml" /><Relationship Id="rId4" Type="http://schemas.openxmlformats.org/officeDocument/2006/relationships/diagramLayout" Target="../diagrams/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 /><Relationship Id="rId7" Type="http://schemas.microsoft.com/office/2007/relationships/diagramDrawing" Target="../diagrams/drawing3.xml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2.xml" /><Relationship Id="rId6" Type="http://schemas.openxmlformats.org/officeDocument/2006/relationships/diagramColors" Target="../diagrams/colors3.xml" /><Relationship Id="rId5" Type="http://schemas.openxmlformats.org/officeDocument/2006/relationships/diagramQuickStyle" Target="../diagrams/quickStyle3.xml" /><Relationship Id="rId4" Type="http://schemas.openxmlformats.org/officeDocument/2006/relationships/diagramLayout" Target="../diagrams/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 /><Relationship Id="rId7" Type="http://schemas.microsoft.com/office/2007/relationships/diagramDrawing" Target="../diagrams/drawing4.xml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2.xml" /><Relationship Id="rId6" Type="http://schemas.openxmlformats.org/officeDocument/2006/relationships/diagramColors" Target="../diagrams/colors4.xml" /><Relationship Id="rId5" Type="http://schemas.openxmlformats.org/officeDocument/2006/relationships/diagramQuickStyle" Target="../diagrams/quickStyle4.xml" /><Relationship Id="rId4" Type="http://schemas.openxmlformats.org/officeDocument/2006/relationships/diagramLayout" Target="../diagrams/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C4128-12D3-B477-B49F-CC748C780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IN" sz="4400" dirty="0"/>
              <a:t>Student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867B1-9EC2-6DF0-7306-56F7174C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500" dirty="0"/>
              <a:t>Mini Project Presentation</a:t>
            </a:r>
          </a:p>
          <a:p>
            <a:pPr>
              <a:lnSpc>
                <a:spcPct val="110000"/>
              </a:lnSpc>
            </a:pPr>
            <a:r>
              <a:rPr lang="en-IN" sz="1500" dirty="0"/>
              <a:t>Team Members</a:t>
            </a:r>
          </a:p>
          <a:p>
            <a:pPr>
              <a:lnSpc>
                <a:spcPct val="110000"/>
              </a:lnSpc>
            </a:pPr>
            <a:r>
              <a:rPr lang="en-IN" sz="1500" dirty="0"/>
              <a:t>Nitish </a:t>
            </a:r>
            <a:r>
              <a:rPr lang="en-IN" sz="1500" dirty="0" err="1"/>
              <a:t>kumar</a:t>
            </a:r>
            <a:r>
              <a:rPr lang="en-IN" sz="1500" dirty="0"/>
              <a:t> Gupta(2200290140102)</a:t>
            </a:r>
          </a:p>
          <a:p>
            <a:pPr>
              <a:lnSpc>
                <a:spcPct val="110000"/>
              </a:lnSpc>
            </a:pPr>
            <a:r>
              <a:rPr lang="en-IN" sz="1500" dirty="0"/>
              <a:t>Peeyush Tyagi(2200290140108)</a:t>
            </a:r>
          </a:p>
          <a:p>
            <a:pPr>
              <a:lnSpc>
                <a:spcPct val="110000"/>
              </a:lnSpc>
            </a:pPr>
            <a:endParaRPr lang="en-IN" sz="1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CB834DCA-F138-AB1F-1430-5659B0FB1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uzzle pieces">
            <a:extLst>
              <a:ext uri="{FF2B5EF4-FFF2-40B4-BE49-F238E27FC236}">
                <a16:creationId xmlns:a16="http://schemas.microsoft.com/office/drawing/2014/main" id="{DD8F7FAD-E61B-198C-E0A5-8E25599762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13789" b="9312"/>
          <a:stretch/>
        </p:blipFill>
        <p:spPr>
          <a:xfrm>
            <a:off x="305" y="21782"/>
            <a:ext cx="12191695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397D4-865C-848D-DD6F-C836EEC8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Introduction</a:t>
            </a:r>
            <a:endParaRPr lang="en-US" dirty="0">
              <a:solidFill>
                <a:srgbClr val="FFFFFE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D08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360D8-9B6B-EC30-1B02-EFAF50EDC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421" y="2015733"/>
            <a:ext cx="6815731" cy="4021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D08000"/>
              </a:buClr>
            </a:pPr>
            <a:r>
              <a:rPr lang="en-US" b="0" i="0" dirty="0">
                <a:solidFill>
                  <a:srgbClr val="FFFFFE"/>
                </a:solidFill>
              </a:rPr>
              <a:t>The Student Management System (SMS) is a  solution designed to simplify administrative tasks in educational institutions.</a:t>
            </a:r>
          </a:p>
          <a:p>
            <a:pPr marL="0">
              <a:buClr>
                <a:srgbClr val="D08000"/>
              </a:buClr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55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7DA725C2-23F0-D0F6-793C-22FD8E637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414" r="-1" b="1431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57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9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71897-DAE9-E157-D0F8-ADCC0E34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Key Features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B676-872B-F2A7-F5E6-ABC665EFD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0" i="0" dirty="0"/>
              <a:t>Centralized Student Database: A comprehensive database for storing student information.</a:t>
            </a:r>
          </a:p>
          <a:p>
            <a:pPr>
              <a:lnSpc>
                <a:spcPct val="110000"/>
              </a:lnSpc>
            </a:pPr>
            <a:r>
              <a:rPr lang="en-US" sz="1700" b="0" i="0" dirty="0"/>
              <a:t>Attendance Tracking: Real-time monitoring of student attendance.</a:t>
            </a:r>
          </a:p>
          <a:p>
            <a:pPr>
              <a:lnSpc>
                <a:spcPct val="110000"/>
              </a:lnSpc>
            </a:pPr>
            <a:r>
              <a:rPr lang="en-US" sz="1700" b="0" i="0" dirty="0"/>
              <a:t>Gradebook Management: Efficient management of student grades.</a:t>
            </a:r>
          </a:p>
          <a:p>
            <a:pPr>
              <a:lnSpc>
                <a:spcPct val="110000"/>
              </a:lnSpc>
            </a:pPr>
            <a:r>
              <a:rPr lang="en-US" sz="1700" b="0" i="0" dirty="0"/>
              <a:t>Communication Tools: Enhancing communication among students, parents, and teachers.</a:t>
            </a:r>
          </a:p>
          <a:p>
            <a:pPr>
              <a:lnSpc>
                <a:spcPct val="110000"/>
              </a:lnSpc>
            </a:pPr>
            <a:r>
              <a:rPr lang="en-US" sz="1700" b="0" i="0" dirty="0"/>
              <a:t>Reporting and Analytics: Data-driven insights for informed decision-making.</a:t>
            </a:r>
          </a:p>
        </p:txBody>
      </p:sp>
      <p:sp>
        <p:nvSpPr>
          <p:cNvPr id="65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5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05D5D-7508-4697-4D52-5A6E40F9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Benefits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C9CDB30-5C9D-27B0-DA46-B6ED78A0D4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1765712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917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DF466-461E-6DB3-A290-EBFD21E7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Student registration</a:t>
            </a:r>
          </a:p>
        </p:txBody>
      </p:sp>
      <p:cxnSp>
        <p:nvCxnSpPr>
          <p:cNvPr id="29" name="Straight Connector 20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E77B437-3589-0DF4-A4BD-15C241B75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910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687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45E5C30-1211-A34D-5904-3222E0787E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grayscl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479FF-8D72-CB21-570E-B33679B6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Attendance Tracking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E0459-1268-2706-823D-56FCFE9D1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dirty="0"/>
              <a:t>Real-time Monitoring: Track student attendance daily.</a:t>
            </a:r>
          </a:p>
          <a:p>
            <a:r>
              <a:rPr lang="en-US" b="0" i="0" dirty="0"/>
              <a:t>Alerts for Absences: Automated alerts for absentee students.</a:t>
            </a:r>
          </a:p>
          <a:p>
            <a:r>
              <a:rPr lang="en-US" b="0" i="0" dirty="0"/>
              <a:t>Reports: Generate attendance reports for analysis.</a:t>
            </a:r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62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6623AB-ED97-7560-7D12-8B0B454F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software requirements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1F2DA1A-9386-2631-C2BF-75EF7C3BB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555720"/>
              </p:ext>
            </p:extLst>
          </p:nvPr>
        </p:nvGraphicFramePr>
        <p:xfrm>
          <a:off x="1282095" y="2340435"/>
          <a:ext cx="9773255" cy="338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627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812C4-1FF0-6B8D-A966-209A3FCE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Technology used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7" name="Text Placeholder 2">
            <a:extLst>
              <a:ext uri="{FF2B5EF4-FFF2-40B4-BE49-F238E27FC236}">
                <a16:creationId xmlns:a16="http://schemas.microsoft.com/office/drawing/2014/main" id="{C25D5B19-7DE9-7A4F-44AD-C7FC01D65D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162421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821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605299F-BCEA-0B28-EAFE-FC98AA42A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8534" r="-1" b="-1"/>
          <a:stretch/>
        </p:blipFill>
        <p:spPr>
          <a:xfrm>
            <a:off x="305" y="-78649"/>
            <a:ext cx="12191695" cy="6857990"/>
          </a:xfrm>
          <a:prstGeom prst="rect">
            <a:avLst/>
          </a:prstGeom>
        </p:spPr>
      </p:pic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3ED06-740D-46FA-A018-E8C8DAD1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54EC2-7F79-1273-CD0A-453C4DC0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/>
              <a:t>In conclusion, the Student Management System (SMS) stands as a pivotal tool in modern educational institutions, revolutionizing the way we manage administrative tasks and provide educational services.</a:t>
            </a:r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50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238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Student Management System</vt:lpstr>
      <vt:lpstr>Introduction</vt:lpstr>
      <vt:lpstr>Key Features</vt:lpstr>
      <vt:lpstr>Benefits</vt:lpstr>
      <vt:lpstr>Student registration</vt:lpstr>
      <vt:lpstr>Attendance Tracking</vt:lpstr>
      <vt:lpstr>software requirements</vt:lpstr>
      <vt:lpstr>Technology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PEEYUSH TYAGI</dc:creator>
  <cp:lastModifiedBy>Nitish Gupta</cp:lastModifiedBy>
  <cp:revision>5</cp:revision>
  <dcterms:created xsi:type="dcterms:W3CDTF">2023-09-24T19:41:16Z</dcterms:created>
  <dcterms:modified xsi:type="dcterms:W3CDTF">2023-09-24T21:52:40Z</dcterms:modified>
</cp:coreProperties>
</file>