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96" r:id="rId4"/>
    <p:sldId id="297" r:id="rId5"/>
    <p:sldId id="302" r:id="rId6"/>
    <p:sldId id="298" r:id="rId7"/>
    <p:sldId id="303" r:id="rId8"/>
    <p:sldId id="299" r:id="rId9"/>
    <p:sldId id="304" r:id="rId10"/>
    <p:sldId id="300" r:id="rId11"/>
    <p:sldId id="305" r:id="rId12"/>
    <p:sldId id="301" r:id="rId13"/>
    <p:sldId id="306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dvent Pro" panose="020B0604020202020204" charset="0"/>
      <p:regular r:id="rId17"/>
      <p:bold r:id="rId18"/>
      <p:italic r:id="rId19"/>
      <p:boldItalic r:id="rId20"/>
    </p:embeddedFont>
    <p:embeddedFont>
      <p:font typeface="Albert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9EA644-46B6-4A60-B861-3B082AA34A80}">
  <a:tblStyle styleId="{9F9EA644-46B6-4A60-B861-3B082AA34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933CB1-A95B-472B-BA67-38330E1B93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3750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460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75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4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08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93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bc295b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bc295b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2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18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96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9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5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9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65650" y="-166400"/>
            <a:ext cx="1822900" cy="5468750"/>
          </a:xfrm>
          <a:custGeom>
            <a:avLst/>
            <a:gdLst/>
            <a:ahLst/>
            <a:cxnLst/>
            <a:rect l="l" t="t" r="r" b="b"/>
            <a:pathLst>
              <a:path w="72916" h="218750" extrusionOk="0">
                <a:moveTo>
                  <a:pt x="68680" y="0"/>
                </a:moveTo>
                <a:lnTo>
                  <a:pt x="72916" y="218750"/>
                </a:lnTo>
                <a:lnTo>
                  <a:pt x="0" y="2178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0" name="Google Shape;10;p2"/>
          <p:cNvSpPr/>
          <p:nvPr/>
        </p:nvSpPr>
        <p:spPr>
          <a:xfrm>
            <a:off x="-234475" y="-90775"/>
            <a:ext cx="2133025" cy="5325050"/>
          </a:xfrm>
          <a:custGeom>
            <a:avLst/>
            <a:gdLst/>
            <a:ahLst/>
            <a:cxnLst/>
            <a:rect l="l" t="t" r="r" b="b"/>
            <a:pathLst>
              <a:path w="85321" h="213002" extrusionOk="0">
                <a:moveTo>
                  <a:pt x="85321" y="0"/>
                </a:moveTo>
                <a:lnTo>
                  <a:pt x="25717" y="213002"/>
                </a:lnTo>
                <a:lnTo>
                  <a:pt x="0" y="2130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1" name="Google Shape;11;p2"/>
          <p:cNvSpPr/>
          <p:nvPr/>
        </p:nvSpPr>
        <p:spPr>
          <a:xfrm>
            <a:off x="-83200" y="-45375"/>
            <a:ext cx="2314575" cy="1974200"/>
          </a:xfrm>
          <a:custGeom>
            <a:avLst/>
            <a:gdLst/>
            <a:ahLst/>
            <a:cxnLst/>
            <a:rect l="l" t="t" r="r" b="b"/>
            <a:pathLst>
              <a:path w="92583" h="78968" extrusionOk="0">
                <a:moveTo>
                  <a:pt x="0" y="302"/>
                </a:moveTo>
                <a:lnTo>
                  <a:pt x="0" y="78968"/>
                </a:lnTo>
                <a:lnTo>
                  <a:pt x="92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2" name="Google Shape;12;p2"/>
          <p:cNvSpPr/>
          <p:nvPr/>
        </p:nvSpPr>
        <p:spPr>
          <a:xfrm>
            <a:off x="7102575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86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79250" y="3631050"/>
            <a:ext cx="2785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37" name="Google Shape;37;p6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081650"/>
            <a:ext cx="6367800" cy="29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14625" y="-105375"/>
            <a:ext cx="1168450" cy="2104025"/>
          </a:xfrm>
          <a:custGeom>
            <a:avLst/>
            <a:gdLst/>
            <a:ahLst/>
            <a:cxnLst/>
            <a:rect l="l" t="t" r="r" b="b"/>
            <a:pathLst>
              <a:path w="46738" h="84161" extrusionOk="0">
                <a:moveTo>
                  <a:pt x="46738" y="0"/>
                </a:moveTo>
                <a:lnTo>
                  <a:pt x="0" y="490"/>
                </a:lnTo>
                <a:lnTo>
                  <a:pt x="1146" y="84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47" name="Google Shape;47;p8"/>
          <p:cNvSpPr/>
          <p:nvPr/>
        </p:nvSpPr>
        <p:spPr>
          <a:xfrm>
            <a:off x="6185175" y="3810000"/>
            <a:ext cx="3072325" cy="1426725"/>
          </a:xfrm>
          <a:custGeom>
            <a:avLst/>
            <a:gdLst/>
            <a:ahLst/>
            <a:cxnLst/>
            <a:rect l="l" t="t" r="r" b="b"/>
            <a:pathLst>
              <a:path w="122893" h="57069" extrusionOk="0">
                <a:moveTo>
                  <a:pt x="0" y="56745"/>
                </a:moveTo>
                <a:lnTo>
                  <a:pt x="121596" y="0"/>
                </a:lnTo>
                <a:lnTo>
                  <a:pt x="122893" y="57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110600" y="-93125"/>
            <a:ext cx="3323925" cy="1289450"/>
          </a:xfrm>
          <a:custGeom>
            <a:avLst/>
            <a:gdLst/>
            <a:ahLst/>
            <a:cxnLst/>
            <a:rect l="l" t="t" r="r" b="b"/>
            <a:pathLst>
              <a:path w="132957" h="51578" extrusionOk="0">
                <a:moveTo>
                  <a:pt x="0" y="286"/>
                </a:moveTo>
                <a:lnTo>
                  <a:pt x="130378" y="0"/>
                </a:lnTo>
                <a:lnTo>
                  <a:pt x="132957" y="515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6375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637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743900" y="-93125"/>
            <a:ext cx="1583175" cy="2270875"/>
          </a:xfrm>
          <a:custGeom>
            <a:avLst/>
            <a:gdLst/>
            <a:ahLst/>
            <a:cxnLst/>
            <a:rect l="l" t="t" r="r" b="b"/>
            <a:pathLst>
              <a:path w="63327" h="90835" extrusionOk="0">
                <a:moveTo>
                  <a:pt x="0" y="286"/>
                </a:moveTo>
                <a:lnTo>
                  <a:pt x="4871" y="0"/>
                </a:lnTo>
                <a:lnTo>
                  <a:pt x="63327" y="860"/>
                </a:lnTo>
                <a:lnTo>
                  <a:pt x="61608" y="9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76200" dir="10860000" algn="bl" rotWithShape="0">
              <a:srgbClr val="000000">
                <a:alpha val="36000"/>
              </a:srgbClr>
            </a:outerShdw>
          </a:effectLst>
        </p:spPr>
      </p:sp>
      <p:sp>
        <p:nvSpPr>
          <p:cNvPr id="54" name="Google Shape;54;p9"/>
          <p:cNvSpPr/>
          <p:nvPr/>
        </p:nvSpPr>
        <p:spPr>
          <a:xfrm>
            <a:off x="-100300" y="2564575"/>
            <a:ext cx="1504375" cy="2664900"/>
          </a:xfrm>
          <a:custGeom>
            <a:avLst/>
            <a:gdLst/>
            <a:ahLst/>
            <a:cxnLst/>
            <a:rect l="l" t="t" r="r" b="b"/>
            <a:pathLst>
              <a:path w="60175" h="106596" extrusionOk="0">
                <a:moveTo>
                  <a:pt x="573" y="0"/>
                </a:moveTo>
                <a:lnTo>
                  <a:pt x="0" y="106309"/>
                </a:lnTo>
                <a:lnTo>
                  <a:pt x="60175" y="1065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57" name="Google Shape;57;p10"/>
          <p:cNvSpPr/>
          <p:nvPr/>
        </p:nvSpPr>
        <p:spPr>
          <a:xfrm>
            <a:off x="-186250" y="3553175"/>
            <a:ext cx="2379800" cy="1688650"/>
          </a:xfrm>
          <a:custGeom>
            <a:avLst/>
            <a:gdLst/>
            <a:ahLst/>
            <a:cxnLst/>
            <a:rect l="l" t="t" r="r" b="b"/>
            <a:pathLst>
              <a:path w="95192" h="67546" extrusionOk="0">
                <a:moveTo>
                  <a:pt x="95192" y="65428"/>
                </a:moveTo>
                <a:lnTo>
                  <a:pt x="0" y="0"/>
                </a:lnTo>
                <a:lnTo>
                  <a:pt x="1096" y="675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50100" y="38891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21550" y="-151950"/>
            <a:ext cx="1245975" cy="4322975"/>
          </a:xfrm>
          <a:custGeom>
            <a:avLst/>
            <a:gdLst/>
            <a:ahLst/>
            <a:cxnLst/>
            <a:rect l="l" t="t" r="r" b="b"/>
            <a:pathLst>
              <a:path w="49839" h="172919" extrusionOk="0">
                <a:moveTo>
                  <a:pt x="49839" y="0"/>
                </a:moveTo>
                <a:lnTo>
                  <a:pt x="304" y="172919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61" name="Google Shape;161;p23"/>
          <p:cNvSpPr/>
          <p:nvPr/>
        </p:nvSpPr>
        <p:spPr>
          <a:xfrm>
            <a:off x="5652525" y="4011475"/>
            <a:ext cx="3707575" cy="1276375"/>
          </a:xfrm>
          <a:custGeom>
            <a:avLst/>
            <a:gdLst/>
            <a:ahLst/>
            <a:cxnLst/>
            <a:rect l="l" t="t" r="r" b="b"/>
            <a:pathLst>
              <a:path w="148303" h="51055" extrusionOk="0">
                <a:moveTo>
                  <a:pt x="146176" y="0"/>
                </a:moveTo>
                <a:lnTo>
                  <a:pt x="148303" y="51055"/>
                </a:lnTo>
                <a:lnTo>
                  <a:pt x="0" y="48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6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6450275" y="-75975"/>
            <a:ext cx="2894625" cy="1489100"/>
          </a:xfrm>
          <a:custGeom>
            <a:avLst/>
            <a:gdLst/>
            <a:ahLst/>
            <a:cxnLst/>
            <a:rect l="l" t="t" r="r" b="b"/>
            <a:pathLst>
              <a:path w="115785" h="59564" extrusionOk="0">
                <a:moveTo>
                  <a:pt x="0" y="304"/>
                </a:moveTo>
                <a:lnTo>
                  <a:pt x="114266" y="0"/>
                </a:lnTo>
                <a:lnTo>
                  <a:pt x="115785" y="595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4" name="Google Shape;164;p24"/>
          <p:cNvSpPr/>
          <p:nvPr/>
        </p:nvSpPr>
        <p:spPr>
          <a:xfrm>
            <a:off x="8212875" y="-121575"/>
            <a:ext cx="1132025" cy="3206150"/>
          </a:xfrm>
          <a:custGeom>
            <a:avLst/>
            <a:gdLst/>
            <a:ahLst/>
            <a:cxnLst/>
            <a:rect l="l" t="t" r="r" b="b"/>
            <a:pathLst>
              <a:path w="45281" h="128246" extrusionOk="0">
                <a:moveTo>
                  <a:pt x="0" y="608"/>
                </a:moveTo>
                <a:lnTo>
                  <a:pt x="45281" y="0"/>
                </a:lnTo>
                <a:lnTo>
                  <a:pt x="42242" y="128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5" name="Google Shape;165;p24"/>
          <p:cNvSpPr/>
          <p:nvPr/>
        </p:nvSpPr>
        <p:spPr>
          <a:xfrm>
            <a:off x="-68375" y="2013325"/>
            <a:ext cx="1755025" cy="3221350"/>
          </a:xfrm>
          <a:custGeom>
            <a:avLst/>
            <a:gdLst/>
            <a:ahLst/>
            <a:cxnLst/>
            <a:rect l="l" t="t" r="r" b="b"/>
            <a:pathLst>
              <a:path w="70201" h="128854" extrusionOk="0">
                <a:moveTo>
                  <a:pt x="912" y="0"/>
                </a:moveTo>
                <a:lnTo>
                  <a:pt x="0" y="128854"/>
                </a:lnTo>
                <a:lnTo>
                  <a:pt x="70201" y="12824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00025" dist="76200" dir="36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2824639" y="1912882"/>
            <a:ext cx="2942798" cy="1007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Quiz App</a:t>
            </a:r>
            <a:endParaRPr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3378946" y="3182880"/>
            <a:ext cx="1834184" cy="390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" y="233036"/>
            <a:ext cx="897380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2565" y="2354317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last question there will be button for submit quiz.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84" y="542642"/>
            <a:ext cx="684943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85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After submitting , total marks will be shown with grade as Awesome if done good or Oops if marks is low.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Contents of this template</a:t>
            </a:r>
            <a:endParaRPr b="0" dirty="0"/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720000" y="1766675"/>
          <a:ext cx="7378750" cy="2169150"/>
        </p:xfrm>
        <a:graphic>
          <a:graphicData uri="http://schemas.openxmlformats.org/drawingml/2006/table">
            <a:tbl>
              <a:tblPr>
                <a:noFill/>
                <a:tableStyleId>{9F9EA644-46B6-4A60-B861-3B082AA34A80}</a:tableStyleId>
              </a:tblPr>
              <a:tblGrid>
                <a:gridCol w="2619875"/>
                <a:gridCol w="4758875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Fonts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Used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alternative</a:t>
                      </a: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 resources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Thanks slide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Colors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colors used in this presentation</a:t>
                      </a:r>
                      <a:endParaRPr sz="9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Icons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lang="en" sz="1200" b="1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" action="ppaction://noaction"/>
                        </a:rPr>
                        <a:t>infographic resources</a:t>
                      </a:r>
                      <a:endParaRPr sz="1200"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Editable presentation theme 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can edit the master slides easily. For more info, click </a:t>
                      </a:r>
                      <a:r>
                        <a:rPr lang="en" sz="900" b="1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here</a:t>
                      </a:r>
                      <a:endParaRPr sz="900" b="1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9"/>
          <p:cNvSpPr txBox="1"/>
          <p:nvPr/>
        </p:nvSpPr>
        <p:spPr>
          <a:xfrm>
            <a:off x="720000" y="12155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delete this slide when you’re done editing the presentation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720000" y="4133675"/>
            <a:ext cx="188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more info:</a:t>
            </a:r>
            <a:r>
              <a:rPr lang="en" sz="8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/>
            </a:r>
            <a:br>
              <a:rPr lang="en" sz="8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Blog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200" b="1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6"/>
              </a:rPr>
              <a:t>FAQ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endParaRPr sz="1000" b="1" u="sng">
              <a:solidFill>
                <a:srgbClr val="5F5FF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339875" y="4133675"/>
            <a:ext cx="352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visit our sister projects:</a:t>
            </a:r>
            <a:r>
              <a:rPr lang="en" sz="8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/>
            </a:r>
            <a:br>
              <a:rPr lang="en" sz="800" b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Storyset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Videvo</a:t>
            </a:r>
            <a:endParaRPr sz="1000" b="1" u="sng">
              <a:solidFill>
                <a:srgbClr val="5F5FF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28"/>
            <a:ext cx="9144000" cy="4780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113957"/>
            <a:ext cx="879280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379" y="2259724"/>
            <a:ext cx="737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There are total 10 questions with 4 options in each question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3930"/>
            <a:ext cx="8764223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754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If user selects wrong option then </a:t>
            </a:r>
            <a:r>
              <a:rPr lang="en-US" sz="2400" dirty="0" err="1" smtClean="0">
                <a:solidFill>
                  <a:srgbClr val="00B050"/>
                </a:solidFill>
              </a:rPr>
              <a:t>choosen</a:t>
            </a:r>
            <a:r>
              <a:rPr lang="en-US" sz="2400" dirty="0" smtClean="0">
                <a:solidFill>
                  <a:srgbClr val="00B050"/>
                </a:solidFill>
              </a:rPr>
              <a:t> option will be marked red and correct option will be highlighted with green color.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the start quiz button quiz is started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180641"/>
            <a:ext cx="868801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406" y="2354317"/>
            <a:ext cx="630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On clicking right option , option will be highlighted with green color. 5 marks will be awarded on each answer. 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Papercut Style Marketing Plan by Slidesgo">
  <a:themeElements>
    <a:clrScheme name="Simple Light">
      <a:dk1>
        <a:srgbClr val="000000"/>
      </a:dk1>
      <a:lt1>
        <a:srgbClr val="F3E9E8"/>
      </a:lt1>
      <a:dk2>
        <a:srgbClr val="D7D2CC"/>
      </a:dk2>
      <a:lt2>
        <a:srgbClr val="F5E2E1"/>
      </a:lt2>
      <a:accent1>
        <a:srgbClr val="EADCD9"/>
      </a:accent1>
      <a:accent2>
        <a:srgbClr val="E3D0C9"/>
      </a:accent2>
      <a:accent3>
        <a:srgbClr val="D5D2CB"/>
      </a:accent3>
      <a:accent4>
        <a:srgbClr val="CCD1CA"/>
      </a:accent4>
      <a:accent5>
        <a:srgbClr val="B1CCC3"/>
      </a:accent5>
      <a:accent6>
        <a:srgbClr val="9CC5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264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Anaheim</vt:lpstr>
      <vt:lpstr>Advent Pro</vt:lpstr>
      <vt:lpstr>Arial</vt:lpstr>
      <vt:lpstr>Albert Sans</vt:lpstr>
      <vt:lpstr>Geometric Papercut Style Marketing Plan by Slidesgo</vt:lpstr>
      <vt:lpstr>Quiz App</vt:lpstr>
      <vt:lpstr>Contents of this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cp:lastModifiedBy>NEW</cp:lastModifiedBy>
  <cp:revision>3</cp:revision>
  <dcterms:modified xsi:type="dcterms:W3CDTF">2023-10-26T08:38:03Z</dcterms:modified>
</cp:coreProperties>
</file>